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8" r:id="rId3"/>
    <p:sldId id="281" r:id="rId4"/>
    <p:sldId id="282" r:id="rId5"/>
    <p:sldId id="284" r:id="rId6"/>
    <p:sldId id="286" r:id="rId7"/>
    <p:sldId id="283" r:id="rId8"/>
    <p:sldId id="291" r:id="rId9"/>
    <p:sldId id="287" r:id="rId10"/>
    <p:sldId id="290" r:id="rId11"/>
    <p:sldId id="294" r:id="rId12"/>
    <p:sldId id="293" r:id="rId13"/>
    <p:sldId id="298" r:id="rId14"/>
    <p:sldId id="297" r:id="rId15"/>
    <p:sldId id="295" r:id="rId16"/>
    <p:sldId id="300" r:id="rId17"/>
    <p:sldId id="302" r:id="rId18"/>
    <p:sldId id="303" r:id="rId19"/>
    <p:sldId id="304" r:id="rId20"/>
    <p:sldId id="305"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Documents\analisis_result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Incorporación de las TIC´s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Hoja1!$C$87</c:f>
              <c:strCache>
                <c:ptCount val="1"/>
                <c:pt idx="0">
                  <c:v>Frecuencia</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Hoja1!$B$88:$B$90</c:f>
              <c:strCache>
                <c:ptCount val="3"/>
                <c:pt idx="0">
                  <c:v>Si</c:v>
                </c:pt>
                <c:pt idx="1">
                  <c:v>No</c:v>
                </c:pt>
                <c:pt idx="2">
                  <c:v>No lo sé</c:v>
                </c:pt>
              </c:strCache>
            </c:strRef>
          </c:cat>
          <c:val>
            <c:numRef>
              <c:f>Hoja1!$C$88:$C$90</c:f>
              <c:numCache>
                <c:formatCode>General</c:formatCode>
                <c:ptCount val="3"/>
                <c:pt idx="0">
                  <c:v>24</c:v>
                </c:pt>
                <c:pt idx="1">
                  <c:v>0</c:v>
                </c:pt>
                <c:pt idx="2">
                  <c:v>11</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noFill/>
    <a:ln>
      <a:solidFill>
        <a:schemeClr val="accent1">
          <a:shade val="50000"/>
        </a:schemeClr>
      </a:solidFill>
    </a:ln>
  </c:spPr>
  <c:externalData r:id="rId1">
    <c:autoUpdate val="0"/>
  </c:externalData>
</c:chartSpace>
</file>

<file path=ppt/diagrams/_rels/data17.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BA9D8-4B56-4F2B-829F-D5CFF9696CFF}" type="doc">
      <dgm:prSet loTypeId="urn:microsoft.com/office/officeart/2008/layout/PictureStrips" loCatId="picture" qsTypeId="urn:microsoft.com/office/officeart/2005/8/quickstyle/simple4" qsCatId="simple" csTypeId="urn:microsoft.com/office/officeart/2005/8/colors/accent1_2" csCatId="accent1" phldr="1"/>
      <dgm:spPr/>
      <dgm:t>
        <a:bodyPr/>
        <a:lstStyle/>
        <a:p>
          <a:endParaRPr lang="es-ES"/>
        </a:p>
      </dgm:t>
    </dgm:pt>
    <dgm:pt modelId="{897EC0CB-C2F6-430A-A50B-96AB80D95062}">
      <dgm:prSet/>
      <dgm:spPr/>
      <dgm:t>
        <a:bodyPr/>
        <a:lstStyle/>
        <a:p>
          <a:r>
            <a:rPr lang="es-ES" dirty="0" smtClean="0"/>
            <a:t>CAPÍTULO II</a:t>
          </a:r>
          <a:endParaRPr lang="es-ES" dirty="0"/>
        </a:p>
      </dgm:t>
    </dgm:pt>
    <dgm:pt modelId="{1D18B7F2-5920-4C62-A18F-A2A131AC5A30}" type="parTrans" cxnId="{8864B5CB-585F-436F-A0D4-8AAA47BF445A}">
      <dgm:prSet/>
      <dgm:spPr/>
      <dgm:t>
        <a:bodyPr/>
        <a:lstStyle/>
        <a:p>
          <a:endParaRPr lang="es-ES"/>
        </a:p>
      </dgm:t>
    </dgm:pt>
    <dgm:pt modelId="{BA678C7D-2595-4BE2-8983-20947C26CC44}" type="sibTrans" cxnId="{8864B5CB-585F-436F-A0D4-8AAA47BF445A}">
      <dgm:prSet/>
      <dgm:spPr/>
      <dgm:t>
        <a:bodyPr/>
        <a:lstStyle/>
        <a:p>
          <a:endParaRPr lang="es-ES"/>
        </a:p>
      </dgm:t>
    </dgm:pt>
    <dgm:pt modelId="{21B6C4C0-CB65-488B-9A2A-91B8B31B1331}">
      <dgm:prSet/>
      <dgm:spPr/>
      <dgm:t>
        <a:bodyPr/>
        <a:lstStyle/>
        <a:p>
          <a:r>
            <a:rPr lang="es-ES" dirty="0" smtClean="0"/>
            <a:t>CAPÍTULO III</a:t>
          </a:r>
          <a:endParaRPr lang="es-ES" dirty="0"/>
        </a:p>
      </dgm:t>
    </dgm:pt>
    <dgm:pt modelId="{859FB1CE-6350-4645-AAFC-2A266A823E81}" type="parTrans" cxnId="{A64B321D-0CD9-4E3E-B40C-16018649FEDF}">
      <dgm:prSet/>
      <dgm:spPr/>
      <dgm:t>
        <a:bodyPr/>
        <a:lstStyle/>
        <a:p>
          <a:endParaRPr lang="es-ES"/>
        </a:p>
      </dgm:t>
    </dgm:pt>
    <dgm:pt modelId="{EFBE3813-E879-41C9-AA7F-2B4425B3ECB6}" type="sibTrans" cxnId="{A64B321D-0CD9-4E3E-B40C-16018649FEDF}">
      <dgm:prSet/>
      <dgm:spPr/>
      <dgm:t>
        <a:bodyPr/>
        <a:lstStyle/>
        <a:p>
          <a:endParaRPr lang="es-ES"/>
        </a:p>
      </dgm:t>
    </dgm:pt>
    <dgm:pt modelId="{269D77CA-A3BE-4D83-8474-DF2FD1026128}">
      <dgm:prSet/>
      <dgm:spPr/>
      <dgm:t>
        <a:bodyPr/>
        <a:lstStyle/>
        <a:p>
          <a:r>
            <a:rPr lang="es-ES" dirty="0" smtClean="0"/>
            <a:t>CAPÍTULO IV</a:t>
          </a:r>
          <a:endParaRPr lang="es-ES" dirty="0"/>
        </a:p>
      </dgm:t>
    </dgm:pt>
    <dgm:pt modelId="{B864AF0C-2D8F-45A8-839A-F7E1EFF59342}" type="parTrans" cxnId="{D1D88B90-5630-480E-BBD0-92749250AE80}">
      <dgm:prSet/>
      <dgm:spPr/>
      <dgm:t>
        <a:bodyPr/>
        <a:lstStyle/>
        <a:p>
          <a:endParaRPr lang="es-ES"/>
        </a:p>
      </dgm:t>
    </dgm:pt>
    <dgm:pt modelId="{18F3D261-0ED4-4CD1-898A-FE3C5A0BC32B}" type="sibTrans" cxnId="{D1D88B90-5630-480E-BBD0-92749250AE80}">
      <dgm:prSet/>
      <dgm:spPr/>
      <dgm:t>
        <a:bodyPr/>
        <a:lstStyle/>
        <a:p>
          <a:endParaRPr lang="es-ES"/>
        </a:p>
      </dgm:t>
    </dgm:pt>
    <dgm:pt modelId="{26068B77-3A2B-4549-8A2C-8D1F90CC5863}">
      <dgm:prSet/>
      <dgm:spPr/>
      <dgm:t>
        <a:bodyPr/>
        <a:lstStyle/>
        <a:p>
          <a:r>
            <a:rPr lang="es-ES" dirty="0" smtClean="0"/>
            <a:t>CAPÍTULO V</a:t>
          </a:r>
          <a:endParaRPr lang="es-ES" dirty="0"/>
        </a:p>
      </dgm:t>
    </dgm:pt>
    <dgm:pt modelId="{6733FF7F-C443-4382-8690-3D1663DE5D7D}" type="parTrans" cxnId="{0AAE3E58-5D2D-43FB-A015-934762D87662}">
      <dgm:prSet/>
      <dgm:spPr/>
      <dgm:t>
        <a:bodyPr/>
        <a:lstStyle/>
        <a:p>
          <a:endParaRPr lang="es-ES"/>
        </a:p>
      </dgm:t>
    </dgm:pt>
    <dgm:pt modelId="{8AC86AF3-4DDC-4233-8D5F-E43E74B494C9}" type="sibTrans" cxnId="{0AAE3E58-5D2D-43FB-A015-934762D87662}">
      <dgm:prSet/>
      <dgm:spPr/>
      <dgm:t>
        <a:bodyPr/>
        <a:lstStyle/>
        <a:p>
          <a:endParaRPr lang="es-ES"/>
        </a:p>
      </dgm:t>
    </dgm:pt>
    <dgm:pt modelId="{A1E1AEEA-1B06-421F-9D7C-B2B661CA3560}">
      <dgm:prSet/>
      <dgm:spPr/>
      <dgm:t>
        <a:bodyPr/>
        <a:lstStyle/>
        <a:p>
          <a:r>
            <a:rPr lang="es-ES" dirty="0" smtClean="0"/>
            <a:t>CAPÍTULO VI</a:t>
          </a:r>
          <a:endParaRPr lang="es-ES" dirty="0"/>
        </a:p>
      </dgm:t>
    </dgm:pt>
    <dgm:pt modelId="{997BCB33-4FC0-4D05-952A-3A1FEA058DA7}" type="parTrans" cxnId="{21A2120D-5420-457D-81EE-3DC9B7D79B65}">
      <dgm:prSet/>
      <dgm:spPr/>
      <dgm:t>
        <a:bodyPr/>
        <a:lstStyle/>
        <a:p>
          <a:endParaRPr lang="es-ES"/>
        </a:p>
      </dgm:t>
    </dgm:pt>
    <dgm:pt modelId="{0BC78B6F-5BCB-475C-88EE-337BB1E783AE}" type="sibTrans" cxnId="{21A2120D-5420-457D-81EE-3DC9B7D79B65}">
      <dgm:prSet/>
      <dgm:spPr/>
      <dgm:t>
        <a:bodyPr/>
        <a:lstStyle/>
        <a:p>
          <a:endParaRPr lang="es-ES"/>
        </a:p>
      </dgm:t>
    </dgm:pt>
    <dgm:pt modelId="{2E2F7B9B-49C0-404B-B46C-997F017AAF61}">
      <dgm:prSet phldrT="[Texto]"/>
      <dgm:spPr/>
      <dgm:t>
        <a:bodyPr/>
        <a:lstStyle/>
        <a:p>
          <a:r>
            <a:rPr lang="es-ES" smtClean="0"/>
            <a:t>CAPÍTULO I</a:t>
          </a:r>
          <a:endParaRPr lang="es-ES"/>
        </a:p>
      </dgm:t>
    </dgm:pt>
    <dgm:pt modelId="{E2D8696C-8714-4CD2-98C1-4E88FB55BE17}" type="parTrans" cxnId="{1FC90BAF-13C6-457C-A2B5-7FE810CD94E3}">
      <dgm:prSet/>
      <dgm:spPr/>
      <dgm:t>
        <a:bodyPr/>
        <a:lstStyle/>
        <a:p>
          <a:endParaRPr lang="es-ES"/>
        </a:p>
      </dgm:t>
    </dgm:pt>
    <dgm:pt modelId="{28B37724-E6F0-416C-B7D6-E91085019950}" type="sibTrans" cxnId="{1FC90BAF-13C6-457C-A2B5-7FE810CD94E3}">
      <dgm:prSet/>
      <dgm:spPr/>
      <dgm:t>
        <a:bodyPr/>
        <a:lstStyle/>
        <a:p>
          <a:endParaRPr lang="es-ES"/>
        </a:p>
      </dgm:t>
    </dgm:pt>
    <dgm:pt modelId="{2B2F59FA-1361-4C29-A7D2-767B32FA38D9}" type="pres">
      <dgm:prSet presAssocID="{DEEBA9D8-4B56-4F2B-829F-D5CFF9696CFF}" presName="Name0" presStyleCnt="0">
        <dgm:presLayoutVars>
          <dgm:dir/>
          <dgm:resizeHandles val="exact"/>
        </dgm:presLayoutVars>
      </dgm:prSet>
      <dgm:spPr/>
    </dgm:pt>
    <dgm:pt modelId="{1B0FB6ED-F75A-441A-9FDE-59A45B46CEFB}" type="pres">
      <dgm:prSet presAssocID="{2E2F7B9B-49C0-404B-B46C-997F017AAF61}" presName="composite" presStyleCnt="0"/>
      <dgm:spPr/>
    </dgm:pt>
    <dgm:pt modelId="{6BD3F013-50FD-492F-BBB0-AA263BBF714A}" type="pres">
      <dgm:prSet presAssocID="{2E2F7B9B-49C0-404B-B46C-997F017AAF61}" presName="rect1" presStyleLbl="trAlignAcc1" presStyleIdx="0" presStyleCnt="6">
        <dgm:presLayoutVars>
          <dgm:bulletEnabled val="1"/>
        </dgm:presLayoutVars>
      </dgm:prSet>
      <dgm:spPr/>
    </dgm:pt>
    <dgm:pt modelId="{10B9213C-CD75-4058-B6FA-95FBA367F56F}" type="pres">
      <dgm:prSet presAssocID="{2E2F7B9B-49C0-404B-B46C-997F017AAF61}" presName="rect2" presStyleLbl="fgImgPlace1" presStyleIdx="0" presStyleCnt="6"/>
      <dgm:spPr/>
    </dgm:pt>
    <dgm:pt modelId="{171B58D1-387B-41A0-A3EB-6F21FCCAFEEA}" type="pres">
      <dgm:prSet presAssocID="{28B37724-E6F0-416C-B7D6-E91085019950}" presName="sibTrans" presStyleCnt="0"/>
      <dgm:spPr/>
    </dgm:pt>
    <dgm:pt modelId="{CCA3DD7F-AC2C-4FF6-81CF-F78C8BD1FAA7}" type="pres">
      <dgm:prSet presAssocID="{897EC0CB-C2F6-430A-A50B-96AB80D95062}" presName="composite" presStyleCnt="0"/>
      <dgm:spPr/>
    </dgm:pt>
    <dgm:pt modelId="{87106995-A1E2-4A54-A51A-57AE227D2C32}" type="pres">
      <dgm:prSet presAssocID="{897EC0CB-C2F6-430A-A50B-96AB80D95062}" presName="rect1" presStyleLbl="trAlignAcc1" presStyleIdx="1" presStyleCnt="6">
        <dgm:presLayoutVars>
          <dgm:bulletEnabled val="1"/>
        </dgm:presLayoutVars>
      </dgm:prSet>
      <dgm:spPr/>
    </dgm:pt>
    <dgm:pt modelId="{48D3DF12-C37F-44D7-8A7C-1A03A8CB88CE}" type="pres">
      <dgm:prSet presAssocID="{897EC0CB-C2F6-430A-A50B-96AB80D95062}" presName="rect2" presStyleLbl="fgImgPlace1" presStyleIdx="1" presStyleCnt="6"/>
      <dgm:spPr/>
    </dgm:pt>
    <dgm:pt modelId="{610873E7-70FB-4445-988A-AD69D18664C0}" type="pres">
      <dgm:prSet presAssocID="{BA678C7D-2595-4BE2-8983-20947C26CC44}" presName="sibTrans" presStyleCnt="0"/>
      <dgm:spPr/>
    </dgm:pt>
    <dgm:pt modelId="{4E5654EC-978A-48FF-A506-AEB3A3BA57AB}" type="pres">
      <dgm:prSet presAssocID="{21B6C4C0-CB65-488B-9A2A-91B8B31B1331}" presName="composite" presStyleCnt="0"/>
      <dgm:spPr/>
    </dgm:pt>
    <dgm:pt modelId="{DF0B41C1-6A3B-4989-B2DE-39AD2F9DD791}" type="pres">
      <dgm:prSet presAssocID="{21B6C4C0-CB65-488B-9A2A-91B8B31B1331}" presName="rect1" presStyleLbl="trAlignAcc1" presStyleIdx="2" presStyleCnt="6">
        <dgm:presLayoutVars>
          <dgm:bulletEnabled val="1"/>
        </dgm:presLayoutVars>
      </dgm:prSet>
      <dgm:spPr/>
    </dgm:pt>
    <dgm:pt modelId="{A662A3D0-BED9-45E8-B1A3-AAC0A844457C}" type="pres">
      <dgm:prSet presAssocID="{21B6C4C0-CB65-488B-9A2A-91B8B31B1331}" presName="rect2" presStyleLbl="fgImgPlace1" presStyleIdx="2" presStyleCnt="6"/>
      <dgm:spPr/>
    </dgm:pt>
    <dgm:pt modelId="{7F70C8AC-771F-410B-A793-79C514882F77}" type="pres">
      <dgm:prSet presAssocID="{EFBE3813-E879-41C9-AA7F-2B4425B3ECB6}" presName="sibTrans" presStyleCnt="0"/>
      <dgm:spPr/>
    </dgm:pt>
    <dgm:pt modelId="{7FBFCA18-7601-4D69-AD15-9644E76E6852}" type="pres">
      <dgm:prSet presAssocID="{269D77CA-A3BE-4D83-8474-DF2FD1026128}" presName="composite" presStyleCnt="0"/>
      <dgm:spPr/>
    </dgm:pt>
    <dgm:pt modelId="{4471F819-973B-4636-B552-AFD466A7FC06}" type="pres">
      <dgm:prSet presAssocID="{269D77CA-A3BE-4D83-8474-DF2FD1026128}" presName="rect1" presStyleLbl="trAlignAcc1" presStyleIdx="3" presStyleCnt="6">
        <dgm:presLayoutVars>
          <dgm:bulletEnabled val="1"/>
        </dgm:presLayoutVars>
      </dgm:prSet>
      <dgm:spPr/>
    </dgm:pt>
    <dgm:pt modelId="{F7FCE477-717C-4CF8-ABF9-87683B67D623}" type="pres">
      <dgm:prSet presAssocID="{269D77CA-A3BE-4D83-8474-DF2FD1026128}" presName="rect2" presStyleLbl="fgImgPlace1" presStyleIdx="3" presStyleCnt="6"/>
      <dgm:spPr/>
    </dgm:pt>
    <dgm:pt modelId="{92B68E0C-6D4D-44B7-94F1-77D4AD52CA0A}" type="pres">
      <dgm:prSet presAssocID="{18F3D261-0ED4-4CD1-898A-FE3C5A0BC32B}" presName="sibTrans" presStyleCnt="0"/>
      <dgm:spPr/>
    </dgm:pt>
    <dgm:pt modelId="{3B0489D0-74D6-4A78-9B77-328B0BEDA939}" type="pres">
      <dgm:prSet presAssocID="{26068B77-3A2B-4549-8A2C-8D1F90CC5863}" presName="composite" presStyleCnt="0"/>
      <dgm:spPr/>
    </dgm:pt>
    <dgm:pt modelId="{4FC1178D-E360-447B-BD6B-89FD5AFBCBE5}" type="pres">
      <dgm:prSet presAssocID="{26068B77-3A2B-4549-8A2C-8D1F90CC5863}" presName="rect1" presStyleLbl="trAlignAcc1" presStyleIdx="4" presStyleCnt="6">
        <dgm:presLayoutVars>
          <dgm:bulletEnabled val="1"/>
        </dgm:presLayoutVars>
      </dgm:prSet>
      <dgm:spPr/>
    </dgm:pt>
    <dgm:pt modelId="{81A311B6-401D-4DC8-A16B-558F0134DCA5}" type="pres">
      <dgm:prSet presAssocID="{26068B77-3A2B-4549-8A2C-8D1F90CC5863}" presName="rect2" presStyleLbl="fgImgPlace1" presStyleIdx="4" presStyleCnt="6"/>
      <dgm:spPr/>
    </dgm:pt>
    <dgm:pt modelId="{947F5FB9-34DF-48A6-BE9D-7F96DB696E22}" type="pres">
      <dgm:prSet presAssocID="{8AC86AF3-4DDC-4233-8D5F-E43E74B494C9}" presName="sibTrans" presStyleCnt="0"/>
      <dgm:spPr/>
    </dgm:pt>
    <dgm:pt modelId="{029872F3-3F50-4E3B-A676-CA12CB87D8F1}" type="pres">
      <dgm:prSet presAssocID="{A1E1AEEA-1B06-421F-9D7C-B2B661CA3560}" presName="composite" presStyleCnt="0"/>
      <dgm:spPr/>
    </dgm:pt>
    <dgm:pt modelId="{684A007B-1F58-40F0-AB68-0EFCE6058478}" type="pres">
      <dgm:prSet presAssocID="{A1E1AEEA-1B06-421F-9D7C-B2B661CA3560}" presName="rect1" presStyleLbl="trAlignAcc1" presStyleIdx="5" presStyleCnt="6">
        <dgm:presLayoutVars>
          <dgm:bulletEnabled val="1"/>
        </dgm:presLayoutVars>
      </dgm:prSet>
      <dgm:spPr/>
    </dgm:pt>
    <dgm:pt modelId="{D653D5D8-D6E9-4B06-B961-9DE602FFCC05}" type="pres">
      <dgm:prSet presAssocID="{A1E1AEEA-1B06-421F-9D7C-B2B661CA3560}" presName="rect2" presStyleLbl="fgImgPlace1" presStyleIdx="5" presStyleCnt="6"/>
      <dgm:spPr/>
    </dgm:pt>
  </dgm:ptLst>
  <dgm:cxnLst>
    <dgm:cxn modelId="{74F95348-6FD3-414D-978A-A54C0A4714E5}" type="presOf" srcId="{26068B77-3A2B-4549-8A2C-8D1F90CC5863}" destId="{4FC1178D-E360-447B-BD6B-89FD5AFBCBE5}" srcOrd="0" destOrd="0" presId="urn:microsoft.com/office/officeart/2008/layout/PictureStrips"/>
    <dgm:cxn modelId="{B17E7F10-0107-4DCA-84A9-6673821E981F}" type="presOf" srcId="{21B6C4C0-CB65-488B-9A2A-91B8B31B1331}" destId="{DF0B41C1-6A3B-4989-B2DE-39AD2F9DD791}" srcOrd="0" destOrd="0" presId="urn:microsoft.com/office/officeart/2008/layout/PictureStrips"/>
    <dgm:cxn modelId="{D1D88B90-5630-480E-BBD0-92749250AE80}" srcId="{DEEBA9D8-4B56-4F2B-829F-D5CFF9696CFF}" destId="{269D77CA-A3BE-4D83-8474-DF2FD1026128}" srcOrd="3" destOrd="0" parTransId="{B864AF0C-2D8F-45A8-839A-F7E1EFF59342}" sibTransId="{18F3D261-0ED4-4CD1-898A-FE3C5A0BC32B}"/>
    <dgm:cxn modelId="{1064E9A8-74F1-485F-8BA3-8A34966539DE}" type="presOf" srcId="{269D77CA-A3BE-4D83-8474-DF2FD1026128}" destId="{4471F819-973B-4636-B552-AFD466A7FC06}" srcOrd="0" destOrd="0" presId="urn:microsoft.com/office/officeart/2008/layout/PictureStrips"/>
    <dgm:cxn modelId="{0AAE3E58-5D2D-43FB-A015-934762D87662}" srcId="{DEEBA9D8-4B56-4F2B-829F-D5CFF9696CFF}" destId="{26068B77-3A2B-4549-8A2C-8D1F90CC5863}" srcOrd="4" destOrd="0" parTransId="{6733FF7F-C443-4382-8690-3D1663DE5D7D}" sibTransId="{8AC86AF3-4DDC-4233-8D5F-E43E74B494C9}"/>
    <dgm:cxn modelId="{A64B321D-0CD9-4E3E-B40C-16018649FEDF}" srcId="{DEEBA9D8-4B56-4F2B-829F-D5CFF9696CFF}" destId="{21B6C4C0-CB65-488B-9A2A-91B8B31B1331}" srcOrd="2" destOrd="0" parTransId="{859FB1CE-6350-4645-AAFC-2A266A823E81}" sibTransId="{EFBE3813-E879-41C9-AA7F-2B4425B3ECB6}"/>
    <dgm:cxn modelId="{0C29B688-F013-4B4D-A95A-79BE58114868}" type="presOf" srcId="{A1E1AEEA-1B06-421F-9D7C-B2B661CA3560}" destId="{684A007B-1F58-40F0-AB68-0EFCE6058478}" srcOrd="0" destOrd="0" presId="urn:microsoft.com/office/officeart/2008/layout/PictureStrips"/>
    <dgm:cxn modelId="{4893AA9D-39CE-4489-B3C8-03A0759DCCAB}" type="presOf" srcId="{2E2F7B9B-49C0-404B-B46C-997F017AAF61}" destId="{6BD3F013-50FD-492F-BBB0-AA263BBF714A}" srcOrd="0" destOrd="0" presId="urn:microsoft.com/office/officeart/2008/layout/PictureStrips"/>
    <dgm:cxn modelId="{1FC90BAF-13C6-457C-A2B5-7FE810CD94E3}" srcId="{DEEBA9D8-4B56-4F2B-829F-D5CFF9696CFF}" destId="{2E2F7B9B-49C0-404B-B46C-997F017AAF61}" srcOrd="0" destOrd="0" parTransId="{E2D8696C-8714-4CD2-98C1-4E88FB55BE17}" sibTransId="{28B37724-E6F0-416C-B7D6-E91085019950}"/>
    <dgm:cxn modelId="{767FA1DA-9476-44F2-AC55-9C101391DF2A}" type="presOf" srcId="{DEEBA9D8-4B56-4F2B-829F-D5CFF9696CFF}" destId="{2B2F59FA-1361-4C29-A7D2-767B32FA38D9}" srcOrd="0" destOrd="0" presId="urn:microsoft.com/office/officeart/2008/layout/PictureStrips"/>
    <dgm:cxn modelId="{21A2120D-5420-457D-81EE-3DC9B7D79B65}" srcId="{DEEBA9D8-4B56-4F2B-829F-D5CFF9696CFF}" destId="{A1E1AEEA-1B06-421F-9D7C-B2B661CA3560}" srcOrd="5" destOrd="0" parTransId="{997BCB33-4FC0-4D05-952A-3A1FEA058DA7}" sibTransId="{0BC78B6F-5BCB-475C-88EE-337BB1E783AE}"/>
    <dgm:cxn modelId="{8864B5CB-585F-436F-A0D4-8AAA47BF445A}" srcId="{DEEBA9D8-4B56-4F2B-829F-D5CFF9696CFF}" destId="{897EC0CB-C2F6-430A-A50B-96AB80D95062}" srcOrd="1" destOrd="0" parTransId="{1D18B7F2-5920-4C62-A18F-A2A131AC5A30}" sibTransId="{BA678C7D-2595-4BE2-8983-20947C26CC44}"/>
    <dgm:cxn modelId="{BB7E15B5-F7E1-4C40-B43E-837068961FB8}" type="presOf" srcId="{897EC0CB-C2F6-430A-A50B-96AB80D95062}" destId="{87106995-A1E2-4A54-A51A-57AE227D2C32}" srcOrd="0" destOrd="0" presId="urn:microsoft.com/office/officeart/2008/layout/PictureStrips"/>
    <dgm:cxn modelId="{94DBB58E-B5FF-466D-A199-B3C58ED62AE1}" type="presParOf" srcId="{2B2F59FA-1361-4C29-A7D2-767B32FA38D9}" destId="{1B0FB6ED-F75A-441A-9FDE-59A45B46CEFB}" srcOrd="0" destOrd="0" presId="urn:microsoft.com/office/officeart/2008/layout/PictureStrips"/>
    <dgm:cxn modelId="{CCC7933F-2928-468E-BF34-D8B104075F0F}" type="presParOf" srcId="{1B0FB6ED-F75A-441A-9FDE-59A45B46CEFB}" destId="{6BD3F013-50FD-492F-BBB0-AA263BBF714A}" srcOrd="0" destOrd="0" presId="urn:microsoft.com/office/officeart/2008/layout/PictureStrips"/>
    <dgm:cxn modelId="{F94C7D0E-238E-407D-AD0B-BB488E2223D6}" type="presParOf" srcId="{1B0FB6ED-F75A-441A-9FDE-59A45B46CEFB}" destId="{10B9213C-CD75-4058-B6FA-95FBA367F56F}" srcOrd="1" destOrd="0" presId="urn:microsoft.com/office/officeart/2008/layout/PictureStrips"/>
    <dgm:cxn modelId="{BEA8F645-A374-439E-90C4-141F07A34275}" type="presParOf" srcId="{2B2F59FA-1361-4C29-A7D2-767B32FA38D9}" destId="{171B58D1-387B-41A0-A3EB-6F21FCCAFEEA}" srcOrd="1" destOrd="0" presId="urn:microsoft.com/office/officeart/2008/layout/PictureStrips"/>
    <dgm:cxn modelId="{6D965EF7-6532-4036-B4F0-580E86E7078B}" type="presParOf" srcId="{2B2F59FA-1361-4C29-A7D2-767B32FA38D9}" destId="{CCA3DD7F-AC2C-4FF6-81CF-F78C8BD1FAA7}" srcOrd="2" destOrd="0" presId="urn:microsoft.com/office/officeart/2008/layout/PictureStrips"/>
    <dgm:cxn modelId="{44F8CF53-AFB9-470A-BD11-F6D1D73D473D}" type="presParOf" srcId="{CCA3DD7F-AC2C-4FF6-81CF-F78C8BD1FAA7}" destId="{87106995-A1E2-4A54-A51A-57AE227D2C32}" srcOrd="0" destOrd="0" presId="urn:microsoft.com/office/officeart/2008/layout/PictureStrips"/>
    <dgm:cxn modelId="{6FD03B81-E2BF-4F82-B7D4-C4828B46189A}" type="presParOf" srcId="{CCA3DD7F-AC2C-4FF6-81CF-F78C8BD1FAA7}" destId="{48D3DF12-C37F-44D7-8A7C-1A03A8CB88CE}" srcOrd="1" destOrd="0" presId="urn:microsoft.com/office/officeart/2008/layout/PictureStrips"/>
    <dgm:cxn modelId="{DC7AE16C-E08B-4534-B38A-3F6AD3757D72}" type="presParOf" srcId="{2B2F59FA-1361-4C29-A7D2-767B32FA38D9}" destId="{610873E7-70FB-4445-988A-AD69D18664C0}" srcOrd="3" destOrd="0" presId="urn:microsoft.com/office/officeart/2008/layout/PictureStrips"/>
    <dgm:cxn modelId="{3FDFD99C-6F4F-47D5-8B7E-2E9D015FCC95}" type="presParOf" srcId="{2B2F59FA-1361-4C29-A7D2-767B32FA38D9}" destId="{4E5654EC-978A-48FF-A506-AEB3A3BA57AB}" srcOrd="4" destOrd="0" presId="urn:microsoft.com/office/officeart/2008/layout/PictureStrips"/>
    <dgm:cxn modelId="{E388E126-CF63-40B3-91B5-DBF7E8003777}" type="presParOf" srcId="{4E5654EC-978A-48FF-A506-AEB3A3BA57AB}" destId="{DF0B41C1-6A3B-4989-B2DE-39AD2F9DD791}" srcOrd="0" destOrd="0" presId="urn:microsoft.com/office/officeart/2008/layout/PictureStrips"/>
    <dgm:cxn modelId="{0E879E36-7825-4B26-A103-3F733C052FDD}" type="presParOf" srcId="{4E5654EC-978A-48FF-A506-AEB3A3BA57AB}" destId="{A662A3D0-BED9-45E8-B1A3-AAC0A844457C}" srcOrd="1" destOrd="0" presId="urn:microsoft.com/office/officeart/2008/layout/PictureStrips"/>
    <dgm:cxn modelId="{7415B788-45D5-4826-8D50-C8D6FF0962FF}" type="presParOf" srcId="{2B2F59FA-1361-4C29-A7D2-767B32FA38D9}" destId="{7F70C8AC-771F-410B-A793-79C514882F77}" srcOrd="5" destOrd="0" presId="urn:microsoft.com/office/officeart/2008/layout/PictureStrips"/>
    <dgm:cxn modelId="{523C358B-AEF9-4846-B412-42A4100D3825}" type="presParOf" srcId="{2B2F59FA-1361-4C29-A7D2-767B32FA38D9}" destId="{7FBFCA18-7601-4D69-AD15-9644E76E6852}" srcOrd="6" destOrd="0" presId="urn:microsoft.com/office/officeart/2008/layout/PictureStrips"/>
    <dgm:cxn modelId="{2A42787B-BC64-4F11-89D7-ED353944E347}" type="presParOf" srcId="{7FBFCA18-7601-4D69-AD15-9644E76E6852}" destId="{4471F819-973B-4636-B552-AFD466A7FC06}" srcOrd="0" destOrd="0" presId="urn:microsoft.com/office/officeart/2008/layout/PictureStrips"/>
    <dgm:cxn modelId="{1D45105E-5176-4F73-A69F-B6F6C00A3C0D}" type="presParOf" srcId="{7FBFCA18-7601-4D69-AD15-9644E76E6852}" destId="{F7FCE477-717C-4CF8-ABF9-87683B67D623}" srcOrd="1" destOrd="0" presId="urn:microsoft.com/office/officeart/2008/layout/PictureStrips"/>
    <dgm:cxn modelId="{84C91F95-1CD7-493B-999D-D21AEB714BEF}" type="presParOf" srcId="{2B2F59FA-1361-4C29-A7D2-767B32FA38D9}" destId="{92B68E0C-6D4D-44B7-94F1-77D4AD52CA0A}" srcOrd="7" destOrd="0" presId="urn:microsoft.com/office/officeart/2008/layout/PictureStrips"/>
    <dgm:cxn modelId="{AFF62DAB-7200-488C-9D4B-AADF59514C47}" type="presParOf" srcId="{2B2F59FA-1361-4C29-A7D2-767B32FA38D9}" destId="{3B0489D0-74D6-4A78-9B77-328B0BEDA939}" srcOrd="8" destOrd="0" presId="urn:microsoft.com/office/officeart/2008/layout/PictureStrips"/>
    <dgm:cxn modelId="{B947F9A2-2722-4573-AFED-EAD9E6101A00}" type="presParOf" srcId="{3B0489D0-74D6-4A78-9B77-328B0BEDA939}" destId="{4FC1178D-E360-447B-BD6B-89FD5AFBCBE5}" srcOrd="0" destOrd="0" presId="urn:microsoft.com/office/officeart/2008/layout/PictureStrips"/>
    <dgm:cxn modelId="{7578A476-BBD7-46A8-9C17-CAFD2B57BC71}" type="presParOf" srcId="{3B0489D0-74D6-4A78-9B77-328B0BEDA939}" destId="{81A311B6-401D-4DC8-A16B-558F0134DCA5}" srcOrd="1" destOrd="0" presId="urn:microsoft.com/office/officeart/2008/layout/PictureStrips"/>
    <dgm:cxn modelId="{B9B1BE87-6E59-4575-86F5-39ED7FD215C5}" type="presParOf" srcId="{2B2F59FA-1361-4C29-A7D2-767B32FA38D9}" destId="{947F5FB9-34DF-48A6-BE9D-7F96DB696E22}" srcOrd="9" destOrd="0" presId="urn:microsoft.com/office/officeart/2008/layout/PictureStrips"/>
    <dgm:cxn modelId="{BD76220C-3927-404A-ACD2-F1F33466BBC9}" type="presParOf" srcId="{2B2F59FA-1361-4C29-A7D2-767B32FA38D9}" destId="{029872F3-3F50-4E3B-A676-CA12CB87D8F1}" srcOrd="10" destOrd="0" presId="urn:microsoft.com/office/officeart/2008/layout/PictureStrips"/>
    <dgm:cxn modelId="{5D1D092E-CD8F-4F44-A67F-1DC0B36D6DFF}" type="presParOf" srcId="{029872F3-3F50-4E3B-A676-CA12CB87D8F1}" destId="{684A007B-1F58-40F0-AB68-0EFCE6058478}" srcOrd="0" destOrd="0" presId="urn:microsoft.com/office/officeart/2008/layout/PictureStrips"/>
    <dgm:cxn modelId="{342485C9-7E9C-4EA8-BFCD-9116965B71C4}" type="presParOf" srcId="{029872F3-3F50-4E3B-A676-CA12CB87D8F1}" destId="{D653D5D8-D6E9-4B06-B961-9DE602FFCC0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BFD678-789F-4411-BBA4-72BD245B33CB}" type="doc">
      <dgm:prSet loTypeId="urn:microsoft.com/office/officeart/2008/layout/HorizontalMultiLevelHierarchy" loCatId="hierarchy" qsTypeId="urn:microsoft.com/office/officeart/2005/8/quickstyle/simple4" qsCatId="simple" csTypeId="urn:microsoft.com/office/officeart/2005/8/colors/colorful2" csCatId="colorful" phldr="1"/>
      <dgm:spPr/>
      <dgm:t>
        <a:bodyPr/>
        <a:lstStyle/>
        <a:p>
          <a:endParaRPr lang="es-ES"/>
        </a:p>
      </dgm:t>
    </dgm:pt>
    <dgm:pt modelId="{569DE87F-FEB3-49C5-9854-B8B07BE8BDBA}">
      <dgm:prSet/>
      <dgm:spPr/>
      <dgm:t>
        <a:bodyPr/>
        <a:lstStyle/>
        <a:p>
          <a:r>
            <a:rPr lang="es-ES" smtClean="0"/>
            <a:t>Fundamentación Teórica</a:t>
          </a:r>
          <a:endParaRPr lang="es-ES"/>
        </a:p>
      </dgm:t>
    </dgm:pt>
    <dgm:pt modelId="{353B8750-ED1F-4104-8230-8692CF9940B2}" type="parTrans" cxnId="{C52B80B4-1456-4B06-AA32-65E0EB4A3987}">
      <dgm:prSet/>
      <dgm:spPr/>
      <dgm:t>
        <a:bodyPr/>
        <a:lstStyle/>
        <a:p>
          <a:endParaRPr lang="es-ES"/>
        </a:p>
      </dgm:t>
    </dgm:pt>
    <dgm:pt modelId="{7D2D023E-BF4C-4DBF-B26E-657F6107863F}" type="sibTrans" cxnId="{C52B80B4-1456-4B06-AA32-65E0EB4A3987}">
      <dgm:prSet/>
      <dgm:spPr/>
      <dgm:t>
        <a:bodyPr/>
        <a:lstStyle/>
        <a:p>
          <a:endParaRPr lang="es-ES"/>
        </a:p>
      </dgm:t>
    </dgm:pt>
    <dgm:pt modelId="{95E0B206-BEC8-43B5-AF32-F36F47E49A09}">
      <dgm:prSet/>
      <dgm:spPr/>
      <dgm:t>
        <a:bodyPr/>
        <a:lstStyle/>
        <a:p>
          <a:r>
            <a:rPr lang="es-ES" dirty="0" smtClean="0"/>
            <a:t>Fundamentación filosófica</a:t>
          </a:r>
          <a:endParaRPr lang="es-ES" dirty="0"/>
        </a:p>
      </dgm:t>
    </dgm:pt>
    <dgm:pt modelId="{B77C3F89-F5CD-46B8-BB36-345452911338}" type="parTrans" cxnId="{3194F7E8-A5BB-4A37-BA15-3D346FE4B3EB}">
      <dgm:prSet/>
      <dgm:spPr/>
      <dgm:t>
        <a:bodyPr/>
        <a:lstStyle/>
        <a:p>
          <a:endParaRPr lang="es-ES"/>
        </a:p>
      </dgm:t>
    </dgm:pt>
    <dgm:pt modelId="{44497983-2646-4E13-AE82-170D339C6A18}" type="sibTrans" cxnId="{3194F7E8-A5BB-4A37-BA15-3D346FE4B3EB}">
      <dgm:prSet/>
      <dgm:spPr/>
      <dgm:t>
        <a:bodyPr/>
        <a:lstStyle/>
        <a:p>
          <a:endParaRPr lang="es-ES"/>
        </a:p>
      </dgm:t>
    </dgm:pt>
    <dgm:pt modelId="{B7118959-5546-4626-8B49-15C9CBA6DEAC}">
      <dgm:prSet/>
      <dgm:spPr/>
      <dgm:t>
        <a:bodyPr/>
        <a:lstStyle/>
        <a:p>
          <a:r>
            <a:rPr lang="es-ES" dirty="0" smtClean="0"/>
            <a:t>Teoría humanista</a:t>
          </a:r>
          <a:endParaRPr lang="es-ES" dirty="0"/>
        </a:p>
      </dgm:t>
    </dgm:pt>
    <dgm:pt modelId="{20B2A17F-44AA-426E-B257-56D0D4899316}" type="parTrans" cxnId="{16120D29-C3A0-4AA7-8A61-9F670A2C7C25}">
      <dgm:prSet/>
      <dgm:spPr/>
      <dgm:t>
        <a:bodyPr/>
        <a:lstStyle/>
        <a:p>
          <a:endParaRPr lang="es-ES"/>
        </a:p>
      </dgm:t>
    </dgm:pt>
    <dgm:pt modelId="{E1F3FC63-8E6F-4507-B368-B6CFDF17BDBB}" type="sibTrans" cxnId="{16120D29-C3A0-4AA7-8A61-9F670A2C7C25}">
      <dgm:prSet/>
      <dgm:spPr/>
      <dgm:t>
        <a:bodyPr/>
        <a:lstStyle/>
        <a:p>
          <a:endParaRPr lang="es-ES"/>
        </a:p>
      </dgm:t>
    </dgm:pt>
    <dgm:pt modelId="{4D1A6784-7D4D-4FC8-9DE5-3111E23A9472}">
      <dgm:prSet/>
      <dgm:spPr/>
      <dgm:t>
        <a:bodyPr/>
        <a:lstStyle/>
        <a:p>
          <a:r>
            <a:rPr lang="es-ES" dirty="0" smtClean="0"/>
            <a:t>Fundamentación Psicológica</a:t>
          </a:r>
          <a:endParaRPr lang="es-ES" dirty="0"/>
        </a:p>
      </dgm:t>
    </dgm:pt>
    <dgm:pt modelId="{412B7D1D-5C46-4F70-BD36-F1BEAF7EECED}" type="parTrans" cxnId="{46914397-94CE-4A92-841A-1095350B474C}">
      <dgm:prSet/>
      <dgm:spPr/>
      <dgm:t>
        <a:bodyPr/>
        <a:lstStyle/>
        <a:p>
          <a:endParaRPr lang="es-ES"/>
        </a:p>
      </dgm:t>
    </dgm:pt>
    <dgm:pt modelId="{854A0B3F-0FDE-4457-809E-3C68F9451790}" type="sibTrans" cxnId="{46914397-94CE-4A92-841A-1095350B474C}">
      <dgm:prSet/>
      <dgm:spPr/>
      <dgm:t>
        <a:bodyPr/>
        <a:lstStyle/>
        <a:p>
          <a:endParaRPr lang="es-ES"/>
        </a:p>
      </dgm:t>
    </dgm:pt>
    <dgm:pt modelId="{97310D50-EFF6-4D64-8AD3-93C021FF3557}">
      <dgm:prSet/>
      <dgm:spPr/>
      <dgm:t>
        <a:bodyPr/>
        <a:lstStyle/>
        <a:p>
          <a:r>
            <a:rPr lang="es-ES" dirty="0" smtClean="0"/>
            <a:t>Teoría cognitiva</a:t>
          </a:r>
          <a:endParaRPr lang="es-ES" dirty="0"/>
        </a:p>
      </dgm:t>
    </dgm:pt>
    <dgm:pt modelId="{D6F7E1FB-8A68-4866-8E8B-9A2C11DECFCE}" type="parTrans" cxnId="{44DB0367-2963-430B-B541-59F43BEFAB21}">
      <dgm:prSet/>
      <dgm:spPr/>
      <dgm:t>
        <a:bodyPr/>
        <a:lstStyle/>
        <a:p>
          <a:endParaRPr lang="es-ES"/>
        </a:p>
      </dgm:t>
    </dgm:pt>
    <dgm:pt modelId="{E5A1D221-9DBF-46ED-88E6-55FEB32FFEBE}" type="sibTrans" cxnId="{44DB0367-2963-430B-B541-59F43BEFAB21}">
      <dgm:prSet/>
      <dgm:spPr/>
      <dgm:t>
        <a:bodyPr/>
        <a:lstStyle/>
        <a:p>
          <a:endParaRPr lang="es-ES"/>
        </a:p>
      </dgm:t>
    </dgm:pt>
    <dgm:pt modelId="{A1B1B63E-EE3C-4B15-A70E-0C2F13D69908}">
      <dgm:prSet/>
      <dgm:spPr/>
      <dgm:t>
        <a:bodyPr/>
        <a:lstStyle/>
        <a:p>
          <a:r>
            <a:rPr lang="es-ES" smtClean="0"/>
            <a:t>Fundamentación Sociológica</a:t>
          </a:r>
          <a:endParaRPr lang="es-ES"/>
        </a:p>
      </dgm:t>
    </dgm:pt>
    <dgm:pt modelId="{490D675F-1AFA-48A2-9E11-8DB310A71977}" type="parTrans" cxnId="{F74AD7CC-0AA3-4E58-88CD-25CA91CA6D41}">
      <dgm:prSet/>
      <dgm:spPr/>
      <dgm:t>
        <a:bodyPr/>
        <a:lstStyle/>
        <a:p>
          <a:endParaRPr lang="es-ES"/>
        </a:p>
      </dgm:t>
    </dgm:pt>
    <dgm:pt modelId="{4135F539-11F5-488A-AB08-A08ACA7F6B77}" type="sibTrans" cxnId="{F74AD7CC-0AA3-4E58-88CD-25CA91CA6D41}">
      <dgm:prSet/>
      <dgm:spPr/>
      <dgm:t>
        <a:bodyPr/>
        <a:lstStyle/>
        <a:p>
          <a:endParaRPr lang="es-ES"/>
        </a:p>
      </dgm:t>
    </dgm:pt>
    <dgm:pt modelId="{ADEE9C52-B5AA-4DF3-967D-39E8A407C471}">
      <dgm:prSet/>
      <dgm:spPr/>
      <dgm:t>
        <a:bodyPr/>
        <a:lstStyle/>
        <a:p>
          <a:r>
            <a:rPr lang="es-ES" dirty="0" smtClean="0"/>
            <a:t>Teoría </a:t>
          </a:r>
          <a:r>
            <a:rPr lang="es-ES" dirty="0" err="1" smtClean="0"/>
            <a:t>sociocrítica</a:t>
          </a:r>
          <a:endParaRPr lang="es-ES" dirty="0"/>
        </a:p>
      </dgm:t>
    </dgm:pt>
    <dgm:pt modelId="{CFC4684C-C5A4-4DF1-A5E3-8D0A148C4D1B}" type="parTrans" cxnId="{FF7EDCB7-F063-4942-8E00-EE3F44F967E9}">
      <dgm:prSet/>
      <dgm:spPr/>
      <dgm:t>
        <a:bodyPr/>
        <a:lstStyle/>
        <a:p>
          <a:endParaRPr lang="es-ES"/>
        </a:p>
      </dgm:t>
    </dgm:pt>
    <dgm:pt modelId="{01A4BDE8-E131-455A-8CD7-80923E258D2C}" type="sibTrans" cxnId="{FF7EDCB7-F063-4942-8E00-EE3F44F967E9}">
      <dgm:prSet/>
      <dgm:spPr/>
      <dgm:t>
        <a:bodyPr/>
        <a:lstStyle/>
        <a:p>
          <a:endParaRPr lang="es-ES"/>
        </a:p>
      </dgm:t>
    </dgm:pt>
    <dgm:pt modelId="{64EADA80-BE8B-4233-9756-C566EFA682EE}">
      <dgm:prSet/>
      <dgm:spPr/>
      <dgm:t>
        <a:bodyPr/>
        <a:lstStyle/>
        <a:p>
          <a:r>
            <a:rPr lang="es-ES" dirty="0" smtClean="0"/>
            <a:t>Fundamentación Pedagógica</a:t>
          </a:r>
          <a:endParaRPr lang="es-ES" dirty="0"/>
        </a:p>
      </dgm:t>
    </dgm:pt>
    <dgm:pt modelId="{7FC8853E-840C-4EFA-86F6-47ACCB87CC7D}" type="parTrans" cxnId="{D0A7C7D3-80E9-4C11-9DE8-F81FB9B9EA03}">
      <dgm:prSet/>
      <dgm:spPr/>
      <dgm:t>
        <a:bodyPr/>
        <a:lstStyle/>
        <a:p>
          <a:endParaRPr lang="es-ES"/>
        </a:p>
      </dgm:t>
    </dgm:pt>
    <dgm:pt modelId="{B847174D-2C29-4F1E-B0C5-899EA352FDAB}" type="sibTrans" cxnId="{D0A7C7D3-80E9-4C11-9DE8-F81FB9B9EA03}">
      <dgm:prSet/>
      <dgm:spPr/>
      <dgm:t>
        <a:bodyPr/>
        <a:lstStyle/>
        <a:p>
          <a:endParaRPr lang="es-ES"/>
        </a:p>
      </dgm:t>
    </dgm:pt>
    <dgm:pt modelId="{0D307664-C011-4A7E-9A53-4188A06F3447}">
      <dgm:prSet/>
      <dgm:spPr/>
      <dgm:t>
        <a:bodyPr/>
        <a:lstStyle/>
        <a:p>
          <a:r>
            <a:rPr lang="es-ES" dirty="0" smtClean="0"/>
            <a:t>Teoría Tecnológica</a:t>
          </a:r>
          <a:endParaRPr lang="es-ES" dirty="0"/>
        </a:p>
      </dgm:t>
    </dgm:pt>
    <dgm:pt modelId="{37B02DA4-DDFE-4245-9E7E-EE711FBEB25B}" type="parTrans" cxnId="{F487F257-0013-4152-862B-7525146CFD02}">
      <dgm:prSet/>
      <dgm:spPr/>
      <dgm:t>
        <a:bodyPr/>
        <a:lstStyle/>
        <a:p>
          <a:endParaRPr lang="es-ES"/>
        </a:p>
      </dgm:t>
    </dgm:pt>
    <dgm:pt modelId="{C4666763-2A62-48AB-9B13-47C2CDCAA554}" type="sibTrans" cxnId="{F487F257-0013-4152-862B-7525146CFD02}">
      <dgm:prSet/>
      <dgm:spPr/>
      <dgm:t>
        <a:bodyPr/>
        <a:lstStyle/>
        <a:p>
          <a:endParaRPr lang="es-ES"/>
        </a:p>
      </dgm:t>
    </dgm:pt>
    <dgm:pt modelId="{CBEAF4F2-F1FA-4AE3-884A-34C0B8288D81}" type="pres">
      <dgm:prSet presAssocID="{BEBFD678-789F-4411-BBA4-72BD245B33CB}" presName="Name0" presStyleCnt="0">
        <dgm:presLayoutVars>
          <dgm:chPref val="1"/>
          <dgm:dir/>
          <dgm:animOne val="branch"/>
          <dgm:animLvl val="lvl"/>
          <dgm:resizeHandles val="exact"/>
        </dgm:presLayoutVars>
      </dgm:prSet>
      <dgm:spPr/>
    </dgm:pt>
    <dgm:pt modelId="{D4CE87B5-4C25-4A19-BCE8-3C874E16A590}" type="pres">
      <dgm:prSet presAssocID="{569DE87F-FEB3-49C5-9854-B8B07BE8BDBA}" presName="root1" presStyleCnt="0"/>
      <dgm:spPr/>
    </dgm:pt>
    <dgm:pt modelId="{5BA0E189-73E7-4A81-95CE-3ED32EF224A2}" type="pres">
      <dgm:prSet presAssocID="{569DE87F-FEB3-49C5-9854-B8B07BE8BDBA}" presName="LevelOneTextNode" presStyleLbl="node0" presStyleIdx="0" presStyleCnt="1">
        <dgm:presLayoutVars>
          <dgm:chPref val="3"/>
        </dgm:presLayoutVars>
      </dgm:prSet>
      <dgm:spPr/>
    </dgm:pt>
    <dgm:pt modelId="{FED67580-DFDA-44E6-A6C3-BC3ACCA27F5A}" type="pres">
      <dgm:prSet presAssocID="{569DE87F-FEB3-49C5-9854-B8B07BE8BDBA}" presName="level2hierChild" presStyleCnt="0"/>
      <dgm:spPr/>
    </dgm:pt>
    <dgm:pt modelId="{07F8454C-A085-4204-8597-22A0D527C326}" type="pres">
      <dgm:prSet presAssocID="{B77C3F89-F5CD-46B8-BB36-345452911338}" presName="conn2-1" presStyleLbl="parChTrans1D2" presStyleIdx="0" presStyleCnt="4"/>
      <dgm:spPr/>
    </dgm:pt>
    <dgm:pt modelId="{7CA366DD-E50D-463F-B5B1-654164618831}" type="pres">
      <dgm:prSet presAssocID="{B77C3F89-F5CD-46B8-BB36-345452911338}" presName="connTx" presStyleLbl="parChTrans1D2" presStyleIdx="0" presStyleCnt="4"/>
      <dgm:spPr/>
    </dgm:pt>
    <dgm:pt modelId="{F0C875E6-A358-4133-822F-0600510333E6}" type="pres">
      <dgm:prSet presAssocID="{95E0B206-BEC8-43B5-AF32-F36F47E49A09}" presName="root2" presStyleCnt="0"/>
      <dgm:spPr/>
    </dgm:pt>
    <dgm:pt modelId="{35BB2F13-EF0C-45D0-A926-64B90D20ABF6}" type="pres">
      <dgm:prSet presAssocID="{95E0B206-BEC8-43B5-AF32-F36F47E49A09}" presName="LevelTwoTextNode" presStyleLbl="node2" presStyleIdx="0" presStyleCnt="4">
        <dgm:presLayoutVars>
          <dgm:chPref val="3"/>
        </dgm:presLayoutVars>
      </dgm:prSet>
      <dgm:spPr/>
    </dgm:pt>
    <dgm:pt modelId="{A4A9D634-58B1-496B-9D01-B0C199B314F3}" type="pres">
      <dgm:prSet presAssocID="{95E0B206-BEC8-43B5-AF32-F36F47E49A09}" presName="level3hierChild" presStyleCnt="0"/>
      <dgm:spPr/>
    </dgm:pt>
    <dgm:pt modelId="{BB63A24D-0809-4D1F-928E-1626D1031F62}" type="pres">
      <dgm:prSet presAssocID="{20B2A17F-44AA-426E-B257-56D0D4899316}" presName="conn2-1" presStyleLbl="parChTrans1D3" presStyleIdx="0" presStyleCnt="4"/>
      <dgm:spPr/>
    </dgm:pt>
    <dgm:pt modelId="{AA829FF1-D313-42A4-8B1E-AC79BE9BF08E}" type="pres">
      <dgm:prSet presAssocID="{20B2A17F-44AA-426E-B257-56D0D4899316}" presName="connTx" presStyleLbl="parChTrans1D3" presStyleIdx="0" presStyleCnt="4"/>
      <dgm:spPr/>
    </dgm:pt>
    <dgm:pt modelId="{2469C6C4-7C37-4D8A-8278-36C89D5BFC86}" type="pres">
      <dgm:prSet presAssocID="{B7118959-5546-4626-8B49-15C9CBA6DEAC}" presName="root2" presStyleCnt="0"/>
      <dgm:spPr/>
    </dgm:pt>
    <dgm:pt modelId="{3625EF5F-3B3D-4B02-9CBF-E431EAF085C8}" type="pres">
      <dgm:prSet presAssocID="{B7118959-5546-4626-8B49-15C9CBA6DEAC}" presName="LevelTwoTextNode" presStyleLbl="node3" presStyleIdx="0" presStyleCnt="4">
        <dgm:presLayoutVars>
          <dgm:chPref val="3"/>
        </dgm:presLayoutVars>
      </dgm:prSet>
      <dgm:spPr/>
    </dgm:pt>
    <dgm:pt modelId="{ACA3EFD1-A2ED-45D3-B464-F98F5267CA4D}" type="pres">
      <dgm:prSet presAssocID="{B7118959-5546-4626-8B49-15C9CBA6DEAC}" presName="level3hierChild" presStyleCnt="0"/>
      <dgm:spPr/>
    </dgm:pt>
    <dgm:pt modelId="{7613279B-FE6B-4015-9CF7-461474572420}" type="pres">
      <dgm:prSet presAssocID="{412B7D1D-5C46-4F70-BD36-F1BEAF7EECED}" presName="conn2-1" presStyleLbl="parChTrans1D2" presStyleIdx="1" presStyleCnt="4"/>
      <dgm:spPr/>
    </dgm:pt>
    <dgm:pt modelId="{A897F393-5C12-4AC2-8620-0AF54301DBDF}" type="pres">
      <dgm:prSet presAssocID="{412B7D1D-5C46-4F70-BD36-F1BEAF7EECED}" presName="connTx" presStyleLbl="parChTrans1D2" presStyleIdx="1" presStyleCnt="4"/>
      <dgm:spPr/>
    </dgm:pt>
    <dgm:pt modelId="{2E9E0560-C866-4170-9775-9B9270D6073B}" type="pres">
      <dgm:prSet presAssocID="{4D1A6784-7D4D-4FC8-9DE5-3111E23A9472}" presName="root2" presStyleCnt="0"/>
      <dgm:spPr/>
    </dgm:pt>
    <dgm:pt modelId="{72BC25E4-A0B1-4269-BBD0-B60CFBDDE80B}" type="pres">
      <dgm:prSet presAssocID="{4D1A6784-7D4D-4FC8-9DE5-3111E23A9472}" presName="LevelTwoTextNode" presStyleLbl="node2" presStyleIdx="1" presStyleCnt="4">
        <dgm:presLayoutVars>
          <dgm:chPref val="3"/>
        </dgm:presLayoutVars>
      </dgm:prSet>
      <dgm:spPr/>
    </dgm:pt>
    <dgm:pt modelId="{3A5B090C-5BF2-40D7-B2F1-4110CF13B36C}" type="pres">
      <dgm:prSet presAssocID="{4D1A6784-7D4D-4FC8-9DE5-3111E23A9472}" presName="level3hierChild" presStyleCnt="0"/>
      <dgm:spPr/>
    </dgm:pt>
    <dgm:pt modelId="{FD7AADEA-A628-4F84-B268-66DD03DED4B7}" type="pres">
      <dgm:prSet presAssocID="{D6F7E1FB-8A68-4866-8E8B-9A2C11DECFCE}" presName="conn2-1" presStyleLbl="parChTrans1D3" presStyleIdx="1" presStyleCnt="4"/>
      <dgm:spPr/>
    </dgm:pt>
    <dgm:pt modelId="{DD2063AD-D512-4148-9DDE-84326F9AA478}" type="pres">
      <dgm:prSet presAssocID="{D6F7E1FB-8A68-4866-8E8B-9A2C11DECFCE}" presName="connTx" presStyleLbl="parChTrans1D3" presStyleIdx="1" presStyleCnt="4"/>
      <dgm:spPr/>
    </dgm:pt>
    <dgm:pt modelId="{0FC83911-7A19-493E-8D65-D36205E752E5}" type="pres">
      <dgm:prSet presAssocID="{97310D50-EFF6-4D64-8AD3-93C021FF3557}" presName="root2" presStyleCnt="0"/>
      <dgm:spPr/>
    </dgm:pt>
    <dgm:pt modelId="{E1A98530-0DC2-429C-BE12-4C5AC411A594}" type="pres">
      <dgm:prSet presAssocID="{97310D50-EFF6-4D64-8AD3-93C021FF3557}" presName="LevelTwoTextNode" presStyleLbl="node3" presStyleIdx="1" presStyleCnt="4">
        <dgm:presLayoutVars>
          <dgm:chPref val="3"/>
        </dgm:presLayoutVars>
      </dgm:prSet>
      <dgm:spPr/>
    </dgm:pt>
    <dgm:pt modelId="{77FDEBCD-AAF5-4636-AA1D-F33E2D8EB180}" type="pres">
      <dgm:prSet presAssocID="{97310D50-EFF6-4D64-8AD3-93C021FF3557}" presName="level3hierChild" presStyleCnt="0"/>
      <dgm:spPr/>
    </dgm:pt>
    <dgm:pt modelId="{9AC68C13-B597-4C41-9790-505912C8CFE0}" type="pres">
      <dgm:prSet presAssocID="{490D675F-1AFA-48A2-9E11-8DB310A71977}" presName="conn2-1" presStyleLbl="parChTrans1D2" presStyleIdx="2" presStyleCnt="4"/>
      <dgm:spPr/>
    </dgm:pt>
    <dgm:pt modelId="{9B30DA29-C65B-4B4F-8E83-9F994F095928}" type="pres">
      <dgm:prSet presAssocID="{490D675F-1AFA-48A2-9E11-8DB310A71977}" presName="connTx" presStyleLbl="parChTrans1D2" presStyleIdx="2" presStyleCnt="4"/>
      <dgm:spPr/>
    </dgm:pt>
    <dgm:pt modelId="{58067690-B68B-42FD-9331-86F7921AEC57}" type="pres">
      <dgm:prSet presAssocID="{A1B1B63E-EE3C-4B15-A70E-0C2F13D69908}" presName="root2" presStyleCnt="0"/>
      <dgm:spPr/>
    </dgm:pt>
    <dgm:pt modelId="{427F14C2-E8B5-4E00-B02E-8D0F1D52E4C7}" type="pres">
      <dgm:prSet presAssocID="{A1B1B63E-EE3C-4B15-A70E-0C2F13D69908}" presName="LevelTwoTextNode" presStyleLbl="node2" presStyleIdx="2" presStyleCnt="4">
        <dgm:presLayoutVars>
          <dgm:chPref val="3"/>
        </dgm:presLayoutVars>
      </dgm:prSet>
      <dgm:spPr/>
    </dgm:pt>
    <dgm:pt modelId="{CC41CCAD-D5B3-4571-AC78-E83D09B42D36}" type="pres">
      <dgm:prSet presAssocID="{A1B1B63E-EE3C-4B15-A70E-0C2F13D69908}" presName="level3hierChild" presStyleCnt="0"/>
      <dgm:spPr/>
    </dgm:pt>
    <dgm:pt modelId="{D56F23B3-20A6-47CA-B924-C6017B197191}" type="pres">
      <dgm:prSet presAssocID="{CFC4684C-C5A4-4DF1-A5E3-8D0A148C4D1B}" presName="conn2-1" presStyleLbl="parChTrans1D3" presStyleIdx="2" presStyleCnt="4"/>
      <dgm:spPr/>
    </dgm:pt>
    <dgm:pt modelId="{EF534D54-432F-4FE1-A1E5-E2D7EF3BF96E}" type="pres">
      <dgm:prSet presAssocID="{CFC4684C-C5A4-4DF1-A5E3-8D0A148C4D1B}" presName="connTx" presStyleLbl="parChTrans1D3" presStyleIdx="2" presStyleCnt="4"/>
      <dgm:spPr/>
    </dgm:pt>
    <dgm:pt modelId="{5680A671-B187-4193-B0BD-1A640C7CD3DF}" type="pres">
      <dgm:prSet presAssocID="{ADEE9C52-B5AA-4DF3-967D-39E8A407C471}" presName="root2" presStyleCnt="0"/>
      <dgm:spPr/>
    </dgm:pt>
    <dgm:pt modelId="{D02CF710-87F7-43D4-8FD6-84004B6DB17F}" type="pres">
      <dgm:prSet presAssocID="{ADEE9C52-B5AA-4DF3-967D-39E8A407C471}" presName="LevelTwoTextNode" presStyleLbl="node3" presStyleIdx="2" presStyleCnt="4">
        <dgm:presLayoutVars>
          <dgm:chPref val="3"/>
        </dgm:presLayoutVars>
      </dgm:prSet>
      <dgm:spPr/>
    </dgm:pt>
    <dgm:pt modelId="{D7F2B55D-040B-49A5-B65F-842BC36B89D4}" type="pres">
      <dgm:prSet presAssocID="{ADEE9C52-B5AA-4DF3-967D-39E8A407C471}" presName="level3hierChild" presStyleCnt="0"/>
      <dgm:spPr/>
    </dgm:pt>
    <dgm:pt modelId="{9AB2AD4F-F01D-4B0C-AEF7-5A00ED90E847}" type="pres">
      <dgm:prSet presAssocID="{7FC8853E-840C-4EFA-86F6-47ACCB87CC7D}" presName="conn2-1" presStyleLbl="parChTrans1D2" presStyleIdx="3" presStyleCnt="4"/>
      <dgm:spPr/>
    </dgm:pt>
    <dgm:pt modelId="{A32763A2-EC97-45BE-A224-A12500A2B448}" type="pres">
      <dgm:prSet presAssocID="{7FC8853E-840C-4EFA-86F6-47ACCB87CC7D}" presName="connTx" presStyleLbl="parChTrans1D2" presStyleIdx="3" presStyleCnt="4"/>
      <dgm:spPr/>
    </dgm:pt>
    <dgm:pt modelId="{9DDE06FB-CD9A-4678-814E-C1475E7F52C8}" type="pres">
      <dgm:prSet presAssocID="{64EADA80-BE8B-4233-9756-C566EFA682EE}" presName="root2" presStyleCnt="0"/>
      <dgm:spPr/>
    </dgm:pt>
    <dgm:pt modelId="{2A0C1C8A-E4D1-4D39-A4CD-26568C570D84}" type="pres">
      <dgm:prSet presAssocID="{64EADA80-BE8B-4233-9756-C566EFA682EE}" presName="LevelTwoTextNode" presStyleLbl="node2" presStyleIdx="3" presStyleCnt="4">
        <dgm:presLayoutVars>
          <dgm:chPref val="3"/>
        </dgm:presLayoutVars>
      </dgm:prSet>
      <dgm:spPr/>
    </dgm:pt>
    <dgm:pt modelId="{24F001C3-3671-4895-9796-79E3476FD932}" type="pres">
      <dgm:prSet presAssocID="{64EADA80-BE8B-4233-9756-C566EFA682EE}" presName="level3hierChild" presStyleCnt="0"/>
      <dgm:spPr/>
    </dgm:pt>
    <dgm:pt modelId="{D1C31A89-8000-4901-858D-1F0E7F607ADB}" type="pres">
      <dgm:prSet presAssocID="{37B02DA4-DDFE-4245-9E7E-EE711FBEB25B}" presName="conn2-1" presStyleLbl="parChTrans1D3" presStyleIdx="3" presStyleCnt="4"/>
      <dgm:spPr/>
    </dgm:pt>
    <dgm:pt modelId="{4BE1EED3-19B3-4EA1-84BE-6599883C2241}" type="pres">
      <dgm:prSet presAssocID="{37B02DA4-DDFE-4245-9E7E-EE711FBEB25B}" presName="connTx" presStyleLbl="parChTrans1D3" presStyleIdx="3" presStyleCnt="4"/>
      <dgm:spPr/>
    </dgm:pt>
    <dgm:pt modelId="{DC9C07E4-EFB1-428B-B97D-4E3E2D4C26F0}" type="pres">
      <dgm:prSet presAssocID="{0D307664-C011-4A7E-9A53-4188A06F3447}" presName="root2" presStyleCnt="0"/>
      <dgm:spPr/>
    </dgm:pt>
    <dgm:pt modelId="{274830D1-A131-4446-87EB-263A88C52262}" type="pres">
      <dgm:prSet presAssocID="{0D307664-C011-4A7E-9A53-4188A06F3447}" presName="LevelTwoTextNode" presStyleLbl="node3" presStyleIdx="3" presStyleCnt="4">
        <dgm:presLayoutVars>
          <dgm:chPref val="3"/>
        </dgm:presLayoutVars>
      </dgm:prSet>
      <dgm:spPr/>
    </dgm:pt>
    <dgm:pt modelId="{BD535479-8198-49CD-AB7C-76F3F1D8A82B}" type="pres">
      <dgm:prSet presAssocID="{0D307664-C011-4A7E-9A53-4188A06F3447}" presName="level3hierChild" presStyleCnt="0"/>
      <dgm:spPr/>
    </dgm:pt>
  </dgm:ptLst>
  <dgm:cxnLst>
    <dgm:cxn modelId="{56BBA0A7-A727-4C34-A9F8-6A738432FD2E}" type="presOf" srcId="{BEBFD678-789F-4411-BBA4-72BD245B33CB}" destId="{CBEAF4F2-F1FA-4AE3-884A-34C0B8288D81}" srcOrd="0" destOrd="0" presId="urn:microsoft.com/office/officeart/2008/layout/HorizontalMultiLevelHierarchy"/>
    <dgm:cxn modelId="{CEBE9F23-56E2-4653-B8F7-53A2F0C515DE}" type="presOf" srcId="{B7118959-5546-4626-8B49-15C9CBA6DEAC}" destId="{3625EF5F-3B3D-4B02-9CBF-E431EAF085C8}" srcOrd="0" destOrd="0" presId="urn:microsoft.com/office/officeart/2008/layout/HorizontalMultiLevelHierarchy"/>
    <dgm:cxn modelId="{C38B6F45-B150-4D15-97B3-AD9237A78090}" type="presOf" srcId="{ADEE9C52-B5AA-4DF3-967D-39E8A407C471}" destId="{D02CF710-87F7-43D4-8FD6-84004B6DB17F}" srcOrd="0" destOrd="0" presId="urn:microsoft.com/office/officeart/2008/layout/HorizontalMultiLevelHierarchy"/>
    <dgm:cxn modelId="{8FD7A008-20DB-4549-A3F7-2BFC83586080}" type="presOf" srcId="{A1B1B63E-EE3C-4B15-A70E-0C2F13D69908}" destId="{427F14C2-E8B5-4E00-B02E-8D0F1D52E4C7}" srcOrd="0" destOrd="0" presId="urn:microsoft.com/office/officeart/2008/layout/HorizontalMultiLevelHierarchy"/>
    <dgm:cxn modelId="{120327DC-C6B4-4D85-AE2B-A520CAC562F4}" type="presOf" srcId="{64EADA80-BE8B-4233-9756-C566EFA682EE}" destId="{2A0C1C8A-E4D1-4D39-A4CD-26568C570D84}" srcOrd="0" destOrd="0" presId="urn:microsoft.com/office/officeart/2008/layout/HorizontalMultiLevelHierarchy"/>
    <dgm:cxn modelId="{533DB1A0-FA9F-455B-87CE-0D9F403678F8}" type="presOf" srcId="{412B7D1D-5C46-4F70-BD36-F1BEAF7EECED}" destId="{7613279B-FE6B-4015-9CF7-461474572420}" srcOrd="0" destOrd="0" presId="urn:microsoft.com/office/officeart/2008/layout/HorizontalMultiLevelHierarchy"/>
    <dgm:cxn modelId="{F487F257-0013-4152-862B-7525146CFD02}" srcId="{64EADA80-BE8B-4233-9756-C566EFA682EE}" destId="{0D307664-C011-4A7E-9A53-4188A06F3447}" srcOrd="0" destOrd="0" parTransId="{37B02DA4-DDFE-4245-9E7E-EE711FBEB25B}" sibTransId="{C4666763-2A62-48AB-9B13-47C2CDCAA554}"/>
    <dgm:cxn modelId="{6BF3237C-7A39-42EB-AFE0-679B23A1B0CE}" type="presOf" srcId="{490D675F-1AFA-48A2-9E11-8DB310A71977}" destId="{9AC68C13-B597-4C41-9790-505912C8CFE0}" srcOrd="0" destOrd="0" presId="urn:microsoft.com/office/officeart/2008/layout/HorizontalMultiLevelHierarchy"/>
    <dgm:cxn modelId="{0F25A3F3-7C22-412F-BCAD-641FBC9B2D4D}" type="presOf" srcId="{4D1A6784-7D4D-4FC8-9DE5-3111E23A9472}" destId="{72BC25E4-A0B1-4269-BBD0-B60CFBDDE80B}" srcOrd="0" destOrd="0" presId="urn:microsoft.com/office/officeart/2008/layout/HorizontalMultiLevelHierarchy"/>
    <dgm:cxn modelId="{67ABAAAF-7C7F-433B-952B-4AD46C3C99BE}" type="presOf" srcId="{412B7D1D-5C46-4F70-BD36-F1BEAF7EECED}" destId="{A897F393-5C12-4AC2-8620-0AF54301DBDF}" srcOrd="1" destOrd="0" presId="urn:microsoft.com/office/officeart/2008/layout/HorizontalMultiLevelHierarchy"/>
    <dgm:cxn modelId="{1D2589EC-BF19-4849-A615-21B43AF020B8}" type="presOf" srcId="{97310D50-EFF6-4D64-8AD3-93C021FF3557}" destId="{E1A98530-0DC2-429C-BE12-4C5AC411A594}" srcOrd="0" destOrd="0" presId="urn:microsoft.com/office/officeart/2008/layout/HorizontalMultiLevelHierarchy"/>
    <dgm:cxn modelId="{3194F7E8-A5BB-4A37-BA15-3D346FE4B3EB}" srcId="{569DE87F-FEB3-49C5-9854-B8B07BE8BDBA}" destId="{95E0B206-BEC8-43B5-AF32-F36F47E49A09}" srcOrd="0" destOrd="0" parTransId="{B77C3F89-F5CD-46B8-BB36-345452911338}" sibTransId="{44497983-2646-4E13-AE82-170D339C6A18}"/>
    <dgm:cxn modelId="{698E0EF8-C408-49D1-9E66-D7F0919919BA}" type="presOf" srcId="{37B02DA4-DDFE-4245-9E7E-EE711FBEB25B}" destId="{D1C31A89-8000-4901-858D-1F0E7F607ADB}" srcOrd="0" destOrd="0" presId="urn:microsoft.com/office/officeart/2008/layout/HorizontalMultiLevelHierarchy"/>
    <dgm:cxn modelId="{A24B698D-A027-4B48-B5CE-3D8A77CD5498}" type="presOf" srcId="{7FC8853E-840C-4EFA-86F6-47ACCB87CC7D}" destId="{A32763A2-EC97-45BE-A224-A12500A2B448}" srcOrd="1" destOrd="0" presId="urn:microsoft.com/office/officeart/2008/layout/HorizontalMultiLevelHierarchy"/>
    <dgm:cxn modelId="{CBA1E0FE-7FC5-4CF2-9C10-31CC6E06E4EF}" type="presOf" srcId="{CFC4684C-C5A4-4DF1-A5E3-8D0A148C4D1B}" destId="{D56F23B3-20A6-47CA-B924-C6017B197191}" srcOrd="0" destOrd="0" presId="urn:microsoft.com/office/officeart/2008/layout/HorizontalMultiLevelHierarchy"/>
    <dgm:cxn modelId="{B98A4BDA-6B00-48B3-84E2-7498BB86928E}" type="presOf" srcId="{20B2A17F-44AA-426E-B257-56D0D4899316}" destId="{AA829FF1-D313-42A4-8B1E-AC79BE9BF08E}" srcOrd="1" destOrd="0" presId="urn:microsoft.com/office/officeart/2008/layout/HorizontalMultiLevelHierarchy"/>
    <dgm:cxn modelId="{4B16B32E-AA98-44DC-94C6-8D1534AAA44D}" type="presOf" srcId="{20B2A17F-44AA-426E-B257-56D0D4899316}" destId="{BB63A24D-0809-4D1F-928E-1626D1031F62}" srcOrd="0" destOrd="0" presId="urn:microsoft.com/office/officeart/2008/layout/HorizontalMultiLevelHierarchy"/>
    <dgm:cxn modelId="{A670E73E-4F75-40E8-9C9E-0ABD9042553B}" type="presOf" srcId="{D6F7E1FB-8A68-4866-8E8B-9A2C11DECFCE}" destId="{FD7AADEA-A628-4F84-B268-66DD03DED4B7}" srcOrd="0" destOrd="0" presId="urn:microsoft.com/office/officeart/2008/layout/HorizontalMultiLevelHierarchy"/>
    <dgm:cxn modelId="{46914397-94CE-4A92-841A-1095350B474C}" srcId="{569DE87F-FEB3-49C5-9854-B8B07BE8BDBA}" destId="{4D1A6784-7D4D-4FC8-9DE5-3111E23A9472}" srcOrd="1" destOrd="0" parTransId="{412B7D1D-5C46-4F70-BD36-F1BEAF7EECED}" sibTransId="{854A0B3F-0FDE-4457-809E-3C68F9451790}"/>
    <dgm:cxn modelId="{C568E4E4-513A-41D1-8E43-2ACA5A4E3A8E}" type="presOf" srcId="{7FC8853E-840C-4EFA-86F6-47ACCB87CC7D}" destId="{9AB2AD4F-F01D-4B0C-AEF7-5A00ED90E847}" srcOrd="0" destOrd="0" presId="urn:microsoft.com/office/officeart/2008/layout/HorizontalMultiLevelHierarchy"/>
    <dgm:cxn modelId="{37314A14-B06D-4A1C-A293-AF235538C610}" type="presOf" srcId="{95E0B206-BEC8-43B5-AF32-F36F47E49A09}" destId="{35BB2F13-EF0C-45D0-A926-64B90D20ABF6}" srcOrd="0" destOrd="0" presId="urn:microsoft.com/office/officeart/2008/layout/HorizontalMultiLevelHierarchy"/>
    <dgm:cxn modelId="{67A79F57-7317-415A-A1A8-7C2562704568}" type="presOf" srcId="{B77C3F89-F5CD-46B8-BB36-345452911338}" destId="{07F8454C-A085-4204-8597-22A0D527C326}" srcOrd="0" destOrd="0" presId="urn:microsoft.com/office/officeart/2008/layout/HorizontalMultiLevelHierarchy"/>
    <dgm:cxn modelId="{E937945B-01F7-4F24-AD4F-CB3CDFF3A1CE}" type="presOf" srcId="{CFC4684C-C5A4-4DF1-A5E3-8D0A148C4D1B}" destId="{EF534D54-432F-4FE1-A1E5-E2D7EF3BF96E}" srcOrd="1" destOrd="0" presId="urn:microsoft.com/office/officeart/2008/layout/HorizontalMultiLevelHierarchy"/>
    <dgm:cxn modelId="{44DB0367-2963-430B-B541-59F43BEFAB21}" srcId="{4D1A6784-7D4D-4FC8-9DE5-3111E23A9472}" destId="{97310D50-EFF6-4D64-8AD3-93C021FF3557}" srcOrd="0" destOrd="0" parTransId="{D6F7E1FB-8A68-4866-8E8B-9A2C11DECFCE}" sibTransId="{E5A1D221-9DBF-46ED-88E6-55FEB32FFEBE}"/>
    <dgm:cxn modelId="{594D144C-F259-4FDA-83F1-E6E0C8CE3F09}" type="presOf" srcId="{490D675F-1AFA-48A2-9E11-8DB310A71977}" destId="{9B30DA29-C65B-4B4F-8E83-9F994F095928}" srcOrd="1" destOrd="0" presId="urn:microsoft.com/office/officeart/2008/layout/HorizontalMultiLevelHierarchy"/>
    <dgm:cxn modelId="{FF7EDCB7-F063-4942-8E00-EE3F44F967E9}" srcId="{A1B1B63E-EE3C-4B15-A70E-0C2F13D69908}" destId="{ADEE9C52-B5AA-4DF3-967D-39E8A407C471}" srcOrd="0" destOrd="0" parTransId="{CFC4684C-C5A4-4DF1-A5E3-8D0A148C4D1B}" sibTransId="{01A4BDE8-E131-455A-8CD7-80923E258D2C}"/>
    <dgm:cxn modelId="{16120D29-C3A0-4AA7-8A61-9F670A2C7C25}" srcId="{95E0B206-BEC8-43B5-AF32-F36F47E49A09}" destId="{B7118959-5546-4626-8B49-15C9CBA6DEAC}" srcOrd="0" destOrd="0" parTransId="{20B2A17F-44AA-426E-B257-56D0D4899316}" sibTransId="{E1F3FC63-8E6F-4507-B368-B6CFDF17BDBB}"/>
    <dgm:cxn modelId="{5057AF9D-056B-42E1-ABCB-0BD1AC0E3034}" type="presOf" srcId="{B77C3F89-F5CD-46B8-BB36-345452911338}" destId="{7CA366DD-E50D-463F-B5B1-654164618831}" srcOrd="1" destOrd="0" presId="urn:microsoft.com/office/officeart/2008/layout/HorizontalMultiLevelHierarchy"/>
    <dgm:cxn modelId="{C41AAAC5-62C6-4F28-BEAF-C0C4BE5F6733}" type="presOf" srcId="{D6F7E1FB-8A68-4866-8E8B-9A2C11DECFCE}" destId="{DD2063AD-D512-4148-9DDE-84326F9AA478}" srcOrd="1" destOrd="0" presId="urn:microsoft.com/office/officeart/2008/layout/HorizontalMultiLevelHierarchy"/>
    <dgm:cxn modelId="{C52B80B4-1456-4B06-AA32-65E0EB4A3987}" srcId="{BEBFD678-789F-4411-BBA4-72BD245B33CB}" destId="{569DE87F-FEB3-49C5-9854-B8B07BE8BDBA}" srcOrd="0" destOrd="0" parTransId="{353B8750-ED1F-4104-8230-8692CF9940B2}" sibTransId="{7D2D023E-BF4C-4DBF-B26E-657F6107863F}"/>
    <dgm:cxn modelId="{D0A7C7D3-80E9-4C11-9DE8-F81FB9B9EA03}" srcId="{569DE87F-FEB3-49C5-9854-B8B07BE8BDBA}" destId="{64EADA80-BE8B-4233-9756-C566EFA682EE}" srcOrd="3" destOrd="0" parTransId="{7FC8853E-840C-4EFA-86F6-47ACCB87CC7D}" sibTransId="{B847174D-2C29-4F1E-B0C5-899EA352FDAB}"/>
    <dgm:cxn modelId="{331193BB-D311-41DF-B067-487FC3A58C50}" type="presOf" srcId="{0D307664-C011-4A7E-9A53-4188A06F3447}" destId="{274830D1-A131-4446-87EB-263A88C52262}" srcOrd="0" destOrd="0" presId="urn:microsoft.com/office/officeart/2008/layout/HorizontalMultiLevelHierarchy"/>
    <dgm:cxn modelId="{AA5281F3-3C52-4A86-B36A-602D616DF6E5}" type="presOf" srcId="{37B02DA4-DDFE-4245-9E7E-EE711FBEB25B}" destId="{4BE1EED3-19B3-4EA1-84BE-6599883C2241}" srcOrd="1" destOrd="0" presId="urn:microsoft.com/office/officeart/2008/layout/HorizontalMultiLevelHierarchy"/>
    <dgm:cxn modelId="{F74AD7CC-0AA3-4E58-88CD-25CA91CA6D41}" srcId="{569DE87F-FEB3-49C5-9854-B8B07BE8BDBA}" destId="{A1B1B63E-EE3C-4B15-A70E-0C2F13D69908}" srcOrd="2" destOrd="0" parTransId="{490D675F-1AFA-48A2-9E11-8DB310A71977}" sibTransId="{4135F539-11F5-488A-AB08-A08ACA7F6B77}"/>
    <dgm:cxn modelId="{87FD5401-5A27-4C06-8F8A-FAB4A1C99F49}" type="presOf" srcId="{569DE87F-FEB3-49C5-9854-B8B07BE8BDBA}" destId="{5BA0E189-73E7-4A81-95CE-3ED32EF224A2}" srcOrd="0" destOrd="0" presId="urn:microsoft.com/office/officeart/2008/layout/HorizontalMultiLevelHierarchy"/>
    <dgm:cxn modelId="{F969494F-6CBD-4AD9-9439-20C2393160DD}" type="presParOf" srcId="{CBEAF4F2-F1FA-4AE3-884A-34C0B8288D81}" destId="{D4CE87B5-4C25-4A19-BCE8-3C874E16A590}" srcOrd="0" destOrd="0" presId="urn:microsoft.com/office/officeart/2008/layout/HorizontalMultiLevelHierarchy"/>
    <dgm:cxn modelId="{B9960ACE-C6B6-4AB6-8AEA-A063A5605CAD}" type="presParOf" srcId="{D4CE87B5-4C25-4A19-BCE8-3C874E16A590}" destId="{5BA0E189-73E7-4A81-95CE-3ED32EF224A2}" srcOrd="0" destOrd="0" presId="urn:microsoft.com/office/officeart/2008/layout/HorizontalMultiLevelHierarchy"/>
    <dgm:cxn modelId="{190C383F-230F-4DE6-B886-23766DE1E9BD}" type="presParOf" srcId="{D4CE87B5-4C25-4A19-BCE8-3C874E16A590}" destId="{FED67580-DFDA-44E6-A6C3-BC3ACCA27F5A}" srcOrd="1" destOrd="0" presId="urn:microsoft.com/office/officeart/2008/layout/HorizontalMultiLevelHierarchy"/>
    <dgm:cxn modelId="{C72E88B0-B2CE-4368-A63F-C7E957615AA2}" type="presParOf" srcId="{FED67580-DFDA-44E6-A6C3-BC3ACCA27F5A}" destId="{07F8454C-A085-4204-8597-22A0D527C326}" srcOrd="0" destOrd="0" presId="urn:microsoft.com/office/officeart/2008/layout/HorizontalMultiLevelHierarchy"/>
    <dgm:cxn modelId="{B5F47272-17FA-4BEE-809B-64FA81370D0D}" type="presParOf" srcId="{07F8454C-A085-4204-8597-22A0D527C326}" destId="{7CA366DD-E50D-463F-B5B1-654164618831}" srcOrd="0" destOrd="0" presId="urn:microsoft.com/office/officeart/2008/layout/HorizontalMultiLevelHierarchy"/>
    <dgm:cxn modelId="{02EC62DE-0BC4-496E-ADE4-645939BDF74B}" type="presParOf" srcId="{FED67580-DFDA-44E6-A6C3-BC3ACCA27F5A}" destId="{F0C875E6-A358-4133-822F-0600510333E6}" srcOrd="1" destOrd="0" presId="urn:microsoft.com/office/officeart/2008/layout/HorizontalMultiLevelHierarchy"/>
    <dgm:cxn modelId="{E5DCADD0-B257-414C-B10B-F1C9257198C6}" type="presParOf" srcId="{F0C875E6-A358-4133-822F-0600510333E6}" destId="{35BB2F13-EF0C-45D0-A926-64B90D20ABF6}" srcOrd="0" destOrd="0" presId="urn:microsoft.com/office/officeart/2008/layout/HorizontalMultiLevelHierarchy"/>
    <dgm:cxn modelId="{9C4C901E-3C40-46FC-8FDA-B30B79FE198C}" type="presParOf" srcId="{F0C875E6-A358-4133-822F-0600510333E6}" destId="{A4A9D634-58B1-496B-9D01-B0C199B314F3}" srcOrd="1" destOrd="0" presId="urn:microsoft.com/office/officeart/2008/layout/HorizontalMultiLevelHierarchy"/>
    <dgm:cxn modelId="{F8AC8D77-C57B-4A62-9730-E2149110788D}" type="presParOf" srcId="{A4A9D634-58B1-496B-9D01-B0C199B314F3}" destId="{BB63A24D-0809-4D1F-928E-1626D1031F62}" srcOrd="0" destOrd="0" presId="urn:microsoft.com/office/officeart/2008/layout/HorizontalMultiLevelHierarchy"/>
    <dgm:cxn modelId="{1FF7DD76-C816-4F68-B5C4-02AD56E0963E}" type="presParOf" srcId="{BB63A24D-0809-4D1F-928E-1626D1031F62}" destId="{AA829FF1-D313-42A4-8B1E-AC79BE9BF08E}" srcOrd="0" destOrd="0" presId="urn:microsoft.com/office/officeart/2008/layout/HorizontalMultiLevelHierarchy"/>
    <dgm:cxn modelId="{DEE29F9A-D818-4CD4-A5BE-DE06C6A5BA9D}" type="presParOf" srcId="{A4A9D634-58B1-496B-9D01-B0C199B314F3}" destId="{2469C6C4-7C37-4D8A-8278-36C89D5BFC86}" srcOrd="1" destOrd="0" presId="urn:microsoft.com/office/officeart/2008/layout/HorizontalMultiLevelHierarchy"/>
    <dgm:cxn modelId="{C1056F21-5B08-4DCF-91D8-CC5127E0FEEE}" type="presParOf" srcId="{2469C6C4-7C37-4D8A-8278-36C89D5BFC86}" destId="{3625EF5F-3B3D-4B02-9CBF-E431EAF085C8}" srcOrd="0" destOrd="0" presId="urn:microsoft.com/office/officeart/2008/layout/HorizontalMultiLevelHierarchy"/>
    <dgm:cxn modelId="{2D7ED07B-7A99-4249-B433-E75A305D6136}" type="presParOf" srcId="{2469C6C4-7C37-4D8A-8278-36C89D5BFC86}" destId="{ACA3EFD1-A2ED-45D3-B464-F98F5267CA4D}" srcOrd="1" destOrd="0" presId="urn:microsoft.com/office/officeart/2008/layout/HorizontalMultiLevelHierarchy"/>
    <dgm:cxn modelId="{330CA2DE-3863-4C3C-8082-4D0DB3861616}" type="presParOf" srcId="{FED67580-DFDA-44E6-A6C3-BC3ACCA27F5A}" destId="{7613279B-FE6B-4015-9CF7-461474572420}" srcOrd="2" destOrd="0" presId="urn:microsoft.com/office/officeart/2008/layout/HorizontalMultiLevelHierarchy"/>
    <dgm:cxn modelId="{C0DD8ABB-C252-4336-8AA4-E5BC98BD3D22}" type="presParOf" srcId="{7613279B-FE6B-4015-9CF7-461474572420}" destId="{A897F393-5C12-4AC2-8620-0AF54301DBDF}" srcOrd="0" destOrd="0" presId="urn:microsoft.com/office/officeart/2008/layout/HorizontalMultiLevelHierarchy"/>
    <dgm:cxn modelId="{B4168CDD-260B-414F-A27C-6B358B780C5D}" type="presParOf" srcId="{FED67580-DFDA-44E6-A6C3-BC3ACCA27F5A}" destId="{2E9E0560-C866-4170-9775-9B9270D6073B}" srcOrd="3" destOrd="0" presId="urn:microsoft.com/office/officeart/2008/layout/HorizontalMultiLevelHierarchy"/>
    <dgm:cxn modelId="{C59A3366-AEAC-4FB2-B865-3574FC0F9D4F}" type="presParOf" srcId="{2E9E0560-C866-4170-9775-9B9270D6073B}" destId="{72BC25E4-A0B1-4269-BBD0-B60CFBDDE80B}" srcOrd="0" destOrd="0" presId="urn:microsoft.com/office/officeart/2008/layout/HorizontalMultiLevelHierarchy"/>
    <dgm:cxn modelId="{5751E612-A149-4AEC-928A-B02F42F46089}" type="presParOf" srcId="{2E9E0560-C866-4170-9775-9B9270D6073B}" destId="{3A5B090C-5BF2-40D7-B2F1-4110CF13B36C}" srcOrd="1" destOrd="0" presId="urn:microsoft.com/office/officeart/2008/layout/HorizontalMultiLevelHierarchy"/>
    <dgm:cxn modelId="{5FC75DA4-CE04-40EA-AD97-E01183B9F87B}" type="presParOf" srcId="{3A5B090C-5BF2-40D7-B2F1-4110CF13B36C}" destId="{FD7AADEA-A628-4F84-B268-66DD03DED4B7}" srcOrd="0" destOrd="0" presId="urn:microsoft.com/office/officeart/2008/layout/HorizontalMultiLevelHierarchy"/>
    <dgm:cxn modelId="{C0715DFB-514E-4462-B169-2F1E577E915C}" type="presParOf" srcId="{FD7AADEA-A628-4F84-B268-66DD03DED4B7}" destId="{DD2063AD-D512-4148-9DDE-84326F9AA478}" srcOrd="0" destOrd="0" presId="urn:microsoft.com/office/officeart/2008/layout/HorizontalMultiLevelHierarchy"/>
    <dgm:cxn modelId="{7488E421-D10F-41BD-82C4-431418EE7733}" type="presParOf" srcId="{3A5B090C-5BF2-40D7-B2F1-4110CF13B36C}" destId="{0FC83911-7A19-493E-8D65-D36205E752E5}" srcOrd="1" destOrd="0" presId="urn:microsoft.com/office/officeart/2008/layout/HorizontalMultiLevelHierarchy"/>
    <dgm:cxn modelId="{48A50EE0-4571-470F-95D6-4C9FCF47147B}" type="presParOf" srcId="{0FC83911-7A19-493E-8D65-D36205E752E5}" destId="{E1A98530-0DC2-429C-BE12-4C5AC411A594}" srcOrd="0" destOrd="0" presId="urn:microsoft.com/office/officeart/2008/layout/HorizontalMultiLevelHierarchy"/>
    <dgm:cxn modelId="{2ECC00A0-8E47-4866-AE98-9321F4E5048D}" type="presParOf" srcId="{0FC83911-7A19-493E-8D65-D36205E752E5}" destId="{77FDEBCD-AAF5-4636-AA1D-F33E2D8EB180}" srcOrd="1" destOrd="0" presId="urn:microsoft.com/office/officeart/2008/layout/HorizontalMultiLevelHierarchy"/>
    <dgm:cxn modelId="{3B329F8C-ED0F-4AA4-9F39-67A078DEF2CA}" type="presParOf" srcId="{FED67580-DFDA-44E6-A6C3-BC3ACCA27F5A}" destId="{9AC68C13-B597-4C41-9790-505912C8CFE0}" srcOrd="4" destOrd="0" presId="urn:microsoft.com/office/officeart/2008/layout/HorizontalMultiLevelHierarchy"/>
    <dgm:cxn modelId="{9D38DEA7-F4A7-43F9-8871-771088231704}" type="presParOf" srcId="{9AC68C13-B597-4C41-9790-505912C8CFE0}" destId="{9B30DA29-C65B-4B4F-8E83-9F994F095928}" srcOrd="0" destOrd="0" presId="urn:microsoft.com/office/officeart/2008/layout/HorizontalMultiLevelHierarchy"/>
    <dgm:cxn modelId="{E462DEEE-FB68-476E-A6B6-2679994CA8EB}" type="presParOf" srcId="{FED67580-DFDA-44E6-A6C3-BC3ACCA27F5A}" destId="{58067690-B68B-42FD-9331-86F7921AEC57}" srcOrd="5" destOrd="0" presId="urn:microsoft.com/office/officeart/2008/layout/HorizontalMultiLevelHierarchy"/>
    <dgm:cxn modelId="{1782E62F-D2A4-49E3-AE64-BCB424527CBE}" type="presParOf" srcId="{58067690-B68B-42FD-9331-86F7921AEC57}" destId="{427F14C2-E8B5-4E00-B02E-8D0F1D52E4C7}" srcOrd="0" destOrd="0" presId="urn:microsoft.com/office/officeart/2008/layout/HorizontalMultiLevelHierarchy"/>
    <dgm:cxn modelId="{2E32C5A4-0D7C-49AE-880B-8C593F5E03BA}" type="presParOf" srcId="{58067690-B68B-42FD-9331-86F7921AEC57}" destId="{CC41CCAD-D5B3-4571-AC78-E83D09B42D36}" srcOrd="1" destOrd="0" presId="urn:microsoft.com/office/officeart/2008/layout/HorizontalMultiLevelHierarchy"/>
    <dgm:cxn modelId="{5A0369B7-D301-4082-9190-1ADD38966B0D}" type="presParOf" srcId="{CC41CCAD-D5B3-4571-AC78-E83D09B42D36}" destId="{D56F23B3-20A6-47CA-B924-C6017B197191}" srcOrd="0" destOrd="0" presId="urn:microsoft.com/office/officeart/2008/layout/HorizontalMultiLevelHierarchy"/>
    <dgm:cxn modelId="{B7E26407-7F8C-47AD-8B6D-ADACC656C9BE}" type="presParOf" srcId="{D56F23B3-20A6-47CA-B924-C6017B197191}" destId="{EF534D54-432F-4FE1-A1E5-E2D7EF3BF96E}" srcOrd="0" destOrd="0" presId="urn:microsoft.com/office/officeart/2008/layout/HorizontalMultiLevelHierarchy"/>
    <dgm:cxn modelId="{3AFC546A-246F-4162-9E96-D8318BCDB25B}" type="presParOf" srcId="{CC41CCAD-D5B3-4571-AC78-E83D09B42D36}" destId="{5680A671-B187-4193-B0BD-1A640C7CD3DF}" srcOrd="1" destOrd="0" presId="urn:microsoft.com/office/officeart/2008/layout/HorizontalMultiLevelHierarchy"/>
    <dgm:cxn modelId="{D053CE06-8B11-45AF-8302-489BC0673897}" type="presParOf" srcId="{5680A671-B187-4193-B0BD-1A640C7CD3DF}" destId="{D02CF710-87F7-43D4-8FD6-84004B6DB17F}" srcOrd="0" destOrd="0" presId="urn:microsoft.com/office/officeart/2008/layout/HorizontalMultiLevelHierarchy"/>
    <dgm:cxn modelId="{C4683142-E6B9-4881-935F-0761378C4F16}" type="presParOf" srcId="{5680A671-B187-4193-B0BD-1A640C7CD3DF}" destId="{D7F2B55D-040B-49A5-B65F-842BC36B89D4}" srcOrd="1" destOrd="0" presId="urn:microsoft.com/office/officeart/2008/layout/HorizontalMultiLevelHierarchy"/>
    <dgm:cxn modelId="{600CF8B3-D105-4427-8B2B-46E075B09A21}" type="presParOf" srcId="{FED67580-DFDA-44E6-A6C3-BC3ACCA27F5A}" destId="{9AB2AD4F-F01D-4B0C-AEF7-5A00ED90E847}" srcOrd="6" destOrd="0" presId="urn:microsoft.com/office/officeart/2008/layout/HorizontalMultiLevelHierarchy"/>
    <dgm:cxn modelId="{40C4B2B0-AD32-46AF-AB0A-B3DBC15658E5}" type="presParOf" srcId="{9AB2AD4F-F01D-4B0C-AEF7-5A00ED90E847}" destId="{A32763A2-EC97-45BE-A224-A12500A2B448}" srcOrd="0" destOrd="0" presId="urn:microsoft.com/office/officeart/2008/layout/HorizontalMultiLevelHierarchy"/>
    <dgm:cxn modelId="{8E95BAAA-49E9-4AD8-9B8C-033A63B8986C}" type="presParOf" srcId="{FED67580-DFDA-44E6-A6C3-BC3ACCA27F5A}" destId="{9DDE06FB-CD9A-4678-814E-C1475E7F52C8}" srcOrd="7" destOrd="0" presId="urn:microsoft.com/office/officeart/2008/layout/HorizontalMultiLevelHierarchy"/>
    <dgm:cxn modelId="{73659EBC-33BC-40B1-805B-73CF94E89037}" type="presParOf" srcId="{9DDE06FB-CD9A-4678-814E-C1475E7F52C8}" destId="{2A0C1C8A-E4D1-4D39-A4CD-26568C570D84}" srcOrd="0" destOrd="0" presId="urn:microsoft.com/office/officeart/2008/layout/HorizontalMultiLevelHierarchy"/>
    <dgm:cxn modelId="{0FB1036D-92A8-45A0-9614-C45309F79A63}" type="presParOf" srcId="{9DDE06FB-CD9A-4678-814E-C1475E7F52C8}" destId="{24F001C3-3671-4895-9796-79E3476FD932}" srcOrd="1" destOrd="0" presId="urn:microsoft.com/office/officeart/2008/layout/HorizontalMultiLevelHierarchy"/>
    <dgm:cxn modelId="{4846D616-25DF-4CC0-8D2C-2405B51D51CA}" type="presParOf" srcId="{24F001C3-3671-4895-9796-79E3476FD932}" destId="{D1C31A89-8000-4901-858D-1F0E7F607ADB}" srcOrd="0" destOrd="0" presId="urn:microsoft.com/office/officeart/2008/layout/HorizontalMultiLevelHierarchy"/>
    <dgm:cxn modelId="{A4FE53DF-1923-4BBA-9B89-E58C754B22A6}" type="presParOf" srcId="{D1C31A89-8000-4901-858D-1F0E7F607ADB}" destId="{4BE1EED3-19B3-4EA1-84BE-6599883C2241}" srcOrd="0" destOrd="0" presId="urn:microsoft.com/office/officeart/2008/layout/HorizontalMultiLevelHierarchy"/>
    <dgm:cxn modelId="{9C99F882-63B6-48E3-9A7C-97B8434829B1}" type="presParOf" srcId="{24F001C3-3671-4895-9796-79E3476FD932}" destId="{DC9C07E4-EFB1-428B-B97D-4E3E2D4C26F0}" srcOrd="1" destOrd="0" presId="urn:microsoft.com/office/officeart/2008/layout/HorizontalMultiLevelHierarchy"/>
    <dgm:cxn modelId="{2FBA6450-CD09-493A-B710-1A689CE3F9B5}" type="presParOf" srcId="{DC9C07E4-EFB1-428B-B97D-4E3E2D4C26F0}" destId="{274830D1-A131-4446-87EB-263A88C52262}" srcOrd="0" destOrd="0" presId="urn:microsoft.com/office/officeart/2008/layout/HorizontalMultiLevelHierarchy"/>
    <dgm:cxn modelId="{1292477B-2E39-44D3-8B38-85C1FDA931F5}" type="presParOf" srcId="{DC9C07E4-EFB1-428B-B97D-4E3E2D4C26F0}" destId="{BD535479-8198-49CD-AB7C-76F3F1D8A82B}"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D0D5F2-064D-41B3-95F3-3E80F273F0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17A49C8-BF0A-4782-B5E5-4718FFEFAE41}" type="pres">
      <dgm:prSet presAssocID="{76D0D5F2-064D-41B3-95F3-3E80F273F03F}" presName="linear" presStyleCnt="0">
        <dgm:presLayoutVars>
          <dgm:dir/>
          <dgm:animLvl val="lvl"/>
          <dgm:resizeHandles val="exact"/>
        </dgm:presLayoutVars>
      </dgm:prSet>
      <dgm:spPr/>
    </dgm:pt>
  </dgm:ptLst>
  <dgm:cxnLst>
    <dgm:cxn modelId="{CFF53F22-33A3-4627-AF19-CA1121881DFC}" type="presOf" srcId="{76D0D5F2-064D-41B3-95F3-3E80F273F03F}" destId="{417A49C8-BF0A-4782-B5E5-4718FFEFAE4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BFD678-789F-4411-BBA4-72BD245B33CB}" type="doc">
      <dgm:prSet loTypeId="urn:microsoft.com/office/officeart/2008/layout/HorizontalMultiLevelHierarchy" loCatId="hierarchy" qsTypeId="urn:microsoft.com/office/officeart/2005/8/quickstyle/simple4" qsCatId="simple" csTypeId="urn:microsoft.com/office/officeart/2005/8/colors/colorful2" csCatId="colorful" phldr="1"/>
      <dgm:spPr/>
      <dgm:t>
        <a:bodyPr/>
        <a:lstStyle/>
        <a:p>
          <a:endParaRPr lang="es-ES"/>
        </a:p>
      </dgm:t>
    </dgm:pt>
    <dgm:pt modelId="{569DE87F-FEB3-49C5-9854-B8B07BE8BDBA}">
      <dgm:prSet/>
      <dgm:spPr/>
      <dgm:t>
        <a:bodyPr/>
        <a:lstStyle/>
        <a:p>
          <a:r>
            <a:rPr lang="es-ES" smtClean="0"/>
            <a:t>Fundamentación Teórica</a:t>
          </a:r>
          <a:endParaRPr lang="es-ES"/>
        </a:p>
      </dgm:t>
    </dgm:pt>
    <dgm:pt modelId="{353B8750-ED1F-4104-8230-8692CF9940B2}" type="parTrans" cxnId="{C52B80B4-1456-4B06-AA32-65E0EB4A3987}">
      <dgm:prSet/>
      <dgm:spPr/>
      <dgm:t>
        <a:bodyPr/>
        <a:lstStyle/>
        <a:p>
          <a:endParaRPr lang="es-ES"/>
        </a:p>
      </dgm:t>
    </dgm:pt>
    <dgm:pt modelId="{7D2D023E-BF4C-4DBF-B26E-657F6107863F}" type="sibTrans" cxnId="{C52B80B4-1456-4B06-AA32-65E0EB4A3987}">
      <dgm:prSet/>
      <dgm:spPr/>
      <dgm:t>
        <a:bodyPr/>
        <a:lstStyle/>
        <a:p>
          <a:endParaRPr lang="es-ES"/>
        </a:p>
      </dgm:t>
    </dgm:pt>
    <dgm:pt modelId="{95E0B206-BEC8-43B5-AF32-F36F47E49A09}">
      <dgm:prSet/>
      <dgm:spPr/>
      <dgm:t>
        <a:bodyPr/>
        <a:lstStyle/>
        <a:p>
          <a:r>
            <a:rPr lang="es-ES" dirty="0" smtClean="0"/>
            <a:t>Fundamentación filosófica</a:t>
          </a:r>
          <a:endParaRPr lang="es-ES" dirty="0"/>
        </a:p>
      </dgm:t>
    </dgm:pt>
    <dgm:pt modelId="{B77C3F89-F5CD-46B8-BB36-345452911338}" type="parTrans" cxnId="{3194F7E8-A5BB-4A37-BA15-3D346FE4B3EB}">
      <dgm:prSet/>
      <dgm:spPr/>
      <dgm:t>
        <a:bodyPr/>
        <a:lstStyle/>
        <a:p>
          <a:endParaRPr lang="es-ES"/>
        </a:p>
      </dgm:t>
    </dgm:pt>
    <dgm:pt modelId="{44497983-2646-4E13-AE82-170D339C6A18}" type="sibTrans" cxnId="{3194F7E8-A5BB-4A37-BA15-3D346FE4B3EB}">
      <dgm:prSet/>
      <dgm:spPr/>
      <dgm:t>
        <a:bodyPr/>
        <a:lstStyle/>
        <a:p>
          <a:endParaRPr lang="es-ES"/>
        </a:p>
      </dgm:t>
    </dgm:pt>
    <dgm:pt modelId="{B7118959-5546-4626-8B49-15C9CBA6DEAC}">
      <dgm:prSet/>
      <dgm:spPr/>
      <dgm:t>
        <a:bodyPr/>
        <a:lstStyle/>
        <a:p>
          <a:r>
            <a:rPr lang="es-ES" dirty="0" smtClean="0"/>
            <a:t>Teoría humanista</a:t>
          </a:r>
          <a:endParaRPr lang="es-ES" dirty="0"/>
        </a:p>
      </dgm:t>
    </dgm:pt>
    <dgm:pt modelId="{20B2A17F-44AA-426E-B257-56D0D4899316}" type="parTrans" cxnId="{16120D29-C3A0-4AA7-8A61-9F670A2C7C25}">
      <dgm:prSet/>
      <dgm:spPr/>
      <dgm:t>
        <a:bodyPr/>
        <a:lstStyle/>
        <a:p>
          <a:endParaRPr lang="es-ES"/>
        </a:p>
      </dgm:t>
    </dgm:pt>
    <dgm:pt modelId="{E1F3FC63-8E6F-4507-B368-B6CFDF17BDBB}" type="sibTrans" cxnId="{16120D29-C3A0-4AA7-8A61-9F670A2C7C25}">
      <dgm:prSet/>
      <dgm:spPr/>
      <dgm:t>
        <a:bodyPr/>
        <a:lstStyle/>
        <a:p>
          <a:endParaRPr lang="es-ES"/>
        </a:p>
      </dgm:t>
    </dgm:pt>
    <dgm:pt modelId="{4D1A6784-7D4D-4FC8-9DE5-3111E23A9472}">
      <dgm:prSet/>
      <dgm:spPr/>
      <dgm:t>
        <a:bodyPr/>
        <a:lstStyle/>
        <a:p>
          <a:r>
            <a:rPr lang="es-ES" dirty="0" smtClean="0"/>
            <a:t>Fundamentación Psicológica</a:t>
          </a:r>
          <a:endParaRPr lang="es-ES" dirty="0"/>
        </a:p>
      </dgm:t>
    </dgm:pt>
    <dgm:pt modelId="{412B7D1D-5C46-4F70-BD36-F1BEAF7EECED}" type="parTrans" cxnId="{46914397-94CE-4A92-841A-1095350B474C}">
      <dgm:prSet/>
      <dgm:spPr/>
      <dgm:t>
        <a:bodyPr/>
        <a:lstStyle/>
        <a:p>
          <a:endParaRPr lang="es-ES"/>
        </a:p>
      </dgm:t>
    </dgm:pt>
    <dgm:pt modelId="{854A0B3F-0FDE-4457-809E-3C68F9451790}" type="sibTrans" cxnId="{46914397-94CE-4A92-841A-1095350B474C}">
      <dgm:prSet/>
      <dgm:spPr/>
      <dgm:t>
        <a:bodyPr/>
        <a:lstStyle/>
        <a:p>
          <a:endParaRPr lang="es-ES"/>
        </a:p>
      </dgm:t>
    </dgm:pt>
    <dgm:pt modelId="{97310D50-EFF6-4D64-8AD3-93C021FF3557}">
      <dgm:prSet/>
      <dgm:spPr/>
      <dgm:t>
        <a:bodyPr/>
        <a:lstStyle/>
        <a:p>
          <a:r>
            <a:rPr lang="es-ES" dirty="0" smtClean="0"/>
            <a:t>Teoría cognitiva</a:t>
          </a:r>
          <a:endParaRPr lang="es-ES" dirty="0"/>
        </a:p>
      </dgm:t>
    </dgm:pt>
    <dgm:pt modelId="{D6F7E1FB-8A68-4866-8E8B-9A2C11DECFCE}" type="parTrans" cxnId="{44DB0367-2963-430B-B541-59F43BEFAB21}">
      <dgm:prSet/>
      <dgm:spPr/>
      <dgm:t>
        <a:bodyPr/>
        <a:lstStyle/>
        <a:p>
          <a:endParaRPr lang="es-ES"/>
        </a:p>
      </dgm:t>
    </dgm:pt>
    <dgm:pt modelId="{E5A1D221-9DBF-46ED-88E6-55FEB32FFEBE}" type="sibTrans" cxnId="{44DB0367-2963-430B-B541-59F43BEFAB21}">
      <dgm:prSet/>
      <dgm:spPr/>
      <dgm:t>
        <a:bodyPr/>
        <a:lstStyle/>
        <a:p>
          <a:endParaRPr lang="es-ES"/>
        </a:p>
      </dgm:t>
    </dgm:pt>
    <dgm:pt modelId="{A1B1B63E-EE3C-4B15-A70E-0C2F13D69908}">
      <dgm:prSet/>
      <dgm:spPr/>
      <dgm:t>
        <a:bodyPr/>
        <a:lstStyle/>
        <a:p>
          <a:r>
            <a:rPr lang="es-ES" smtClean="0"/>
            <a:t>Fundamentación Sociológica</a:t>
          </a:r>
          <a:endParaRPr lang="es-ES"/>
        </a:p>
      </dgm:t>
    </dgm:pt>
    <dgm:pt modelId="{490D675F-1AFA-48A2-9E11-8DB310A71977}" type="parTrans" cxnId="{F74AD7CC-0AA3-4E58-88CD-25CA91CA6D41}">
      <dgm:prSet/>
      <dgm:spPr/>
      <dgm:t>
        <a:bodyPr/>
        <a:lstStyle/>
        <a:p>
          <a:endParaRPr lang="es-ES"/>
        </a:p>
      </dgm:t>
    </dgm:pt>
    <dgm:pt modelId="{4135F539-11F5-488A-AB08-A08ACA7F6B77}" type="sibTrans" cxnId="{F74AD7CC-0AA3-4E58-88CD-25CA91CA6D41}">
      <dgm:prSet/>
      <dgm:spPr/>
      <dgm:t>
        <a:bodyPr/>
        <a:lstStyle/>
        <a:p>
          <a:endParaRPr lang="es-ES"/>
        </a:p>
      </dgm:t>
    </dgm:pt>
    <dgm:pt modelId="{ADEE9C52-B5AA-4DF3-967D-39E8A407C471}">
      <dgm:prSet/>
      <dgm:spPr/>
      <dgm:t>
        <a:bodyPr/>
        <a:lstStyle/>
        <a:p>
          <a:r>
            <a:rPr lang="es-ES" dirty="0" smtClean="0"/>
            <a:t>Teoría </a:t>
          </a:r>
          <a:r>
            <a:rPr lang="es-ES" dirty="0" err="1" smtClean="0"/>
            <a:t>sociocrítica</a:t>
          </a:r>
          <a:endParaRPr lang="es-ES" dirty="0"/>
        </a:p>
      </dgm:t>
    </dgm:pt>
    <dgm:pt modelId="{CFC4684C-C5A4-4DF1-A5E3-8D0A148C4D1B}" type="parTrans" cxnId="{FF7EDCB7-F063-4942-8E00-EE3F44F967E9}">
      <dgm:prSet/>
      <dgm:spPr/>
      <dgm:t>
        <a:bodyPr/>
        <a:lstStyle/>
        <a:p>
          <a:endParaRPr lang="es-ES"/>
        </a:p>
      </dgm:t>
    </dgm:pt>
    <dgm:pt modelId="{01A4BDE8-E131-455A-8CD7-80923E258D2C}" type="sibTrans" cxnId="{FF7EDCB7-F063-4942-8E00-EE3F44F967E9}">
      <dgm:prSet/>
      <dgm:spPr/>
      <dgm:t>
        <a:bodyPr/>
        <a:lstStyle/>
        <a:p>
          <a:endParaRPr lang="es-ES"/>
        </a:p>
      </dgm:t>
    </dgm:pt>
    <dgm:pt modelId="{64EADA80-BE8B-4233-9756-C566EFA682EE}">
      <dgm:prSet/>
      <dgm:spPr/>
      <dgm:t>
        <a:bodyPr/>
        <a:lstStyle/>
        <a:p>
          <a:r>
            <a:rPr lang="es-ES" dirty="0" smtClean="0"/>
            <a:t>Fundamentación Pedagógica</a:t>
          </a:r>
          <a:endParaRPr lang="es-ES" dirty="0"/>
        </a:p>
      </dgm:t>
    </dgm:pt>
    <dgm:pt modelId="{7FC8853E-840C-4EFA-86F6-47ACCB87CC7D}" type="parTrans" cxnId="{D0A7C7D3-80E9-4C11-9DE8-F81FB9B9EA03}">
      <dgm:prSet/>
      <dgm:spPr/>
      <dgm:t>
        <a:bodyPr/>
        <a:lstStyle/>
        <a:p>
          <a:endParaRPr lang="es-ES"/>
        </a:p>
      </dgm:t>
    </dgm:pt>
    <dgm:pt modelId="{B847174D-2C29-4F1E-B0C5-899EA352FDAB}" type="sibTrans" cxnId="{D0A7C7D3-80E9-4C11-9DE8-F81FB9B9EA03}">
      <dgm:prSet/>
      <dgm:spPr/>
      <dgm:t>
        <a:bodyPr/>
        <a:lstStyle/>
        <a:p>
          <a:endParaRPr lang="es-ES"/>
        </a:p>
      </dgm:t>
    </dgm:pt>
    <dgm:pt modelId="{0D307664-C011-4A7E-9A53-4188A06F3447}">
      <dgm:prSet/>
      <dgm:spPr/>
      <dgm:t>
        <a:bodyPr/>
        <a:lstStyle/>
        <a:p>
          <a:r>
            <a:rPr lang="es-ES" dirty="0" smtClean="0"/>
            <a:t>Teoría Tecnológica</a:t>
          </a:r>
          <a:endParaRPr lang="es-ES" dirty="0"/>
        </a:p>
      </dgm:t>
    </dgm:pt>
    <dgm:pt modelId="{37B02DA4-DDFE-4245-9E7E-EE711FBEB25B}" type="parTrans" cxnId="{F487F257-0013-4152-862B-7525146CFD02}">
      <dgm:prSet/>
      <dgm:spPr/>
      <dgm:t>
        <a:bodyPr/>
        <a:lstStyle/>
        <a:p>
          <a:endParaRPr lang="es-ES"/>
        </a:p>
      </dgm:t>
    </dgm:pt>
    <dgm:pt modelId="{C4666763-2A62-48AB-9B13-47C2CDCAA554}" type="sibTrans" cxnId="{F487F257-0013-4152-862B-7525146CFD02}">
      <dgm:prSet/>
      <dgm:spPr/>
      <dgm:t>
        <a:bodyPr/>
        <a:lstStyle/>
        <a:p>
          <a:endParaRPr lang="es-ES"/>
        </a:p>
      </dgm:t>
    </dgm:pt>
    <dgm:pt modelId="{CBEAF4F2-F1FA-4AE3-884A-34C0B8288D81}" type="pres">
      <dgm:prSet presAssocID="{BEBFD678-789F-4411-BBA4-72BD245B33CB}" presName="Name0" presStyleCnt="0">
        <dgm:presLayoutVars>
          <dgm:chPref val="1"/>
          <dgm:dir/>
          <dgm:animOne val="branch"/>
          <dgm:animLvl val="lvl"/>
          <dgm:resizeHandles val="exact"/>
        </dgm:presLayoutVars>
      </dgm:prSet>
      <dgm:spPr/>
    </dgm:pt>
    <dgm:pt modelId="{D4CE87B5-4C25-4A19-BCE8-3C874E16A590}" type="pres">
      <dgm:prSet presAssocID="{569DE87F-FEB3-49C5-9854-B8B07BE8BDBA}" presName="root1" presStyleCnt="0"/>
      <dgm:spPr/>
    </dgm:pt>
    <dgm:pt modelId="{5BA0E189-73E7-4A81-95CE-3ED32EF224A2}" type="pres">
      <dgm:prSet presAssocID="{569DE87F-FEB3-49C5-9854-B8B07BE8BDBA}" presName="LevelOneTextNode" presStyleLbl="node0" presStyleIdx="0" presStyleCnt="1">
        <dgm:presLayoutVars>
          <dgm:chPref val="3"/>
        </dgm:presLayoutVars>
      </dgm:prSet>
      <dgm:spPr/>
    </dgm:pt>
    <dgm:pt modelId="{FED67580-DFDA-44E6-A6C3-BC3ACCA27F5A}" type="pres">
      <dgm:prSet presAssocID="{569DE87F-FEB3-49C5-9854-B8B07BE8BDBA}" presName="level2hierChild" presStyleCnt="0"/>
      <dgm:spPr/>
    </dgm:pt>
    <dgm:pt modelId="{07F8454C-A085-4204-8597-22A0D527C326}" type="pres">
      <dgm:prSet presAssocID="{B77C3F89-F5CD-46B8-BB36-345452911338}" presName="conn2-1" presStyleLbl="parChTrans1D2" presStyleIdx="0" presStyleCnt="4"/>
      <dgm:spPr/>
    </dgm:pt>
    <dgm:pt modelId="{7CA366DD-E50D-463F-B5B1-654164618831}" type="pres">
      <dgm:prSet presAssocID="{B77C3F89-F5CD-46B8-BB36-345452911338}" presName="connTx" presStyleLbl="parChTrans1D2" presStyleIdx="0" presStyleCnt="4"/>
      <dgm:spPr/>
    </dgm:pt>
    <dgm:pt modelId="{F0C875E6-A358-4133-822F-0600510333E6}" type="pres">
      <dgm:prSet presAssocID="{95E0B206-BEC8-43B5-AF32-F36F47E49A09}" presName="root2" presStyleCnt="0"/>
      <dgm:spPr/>
    </dgm:pt>
    <dgm:pt modelId="{35BB2F13-EF0C-45D0-A926-64B90D20ABF6}" type="pres">
      <dgm:prSet presAssocID="{95E0B206-BEC8-43B5-AF32-F36F47E49A09}" presName="LevelTwoTextNode" presStyleLbl="node2" presStyleIdx="0" presStyleCnt="4">
        <dgm:presLayoutVars>
          <dgm:chPref val="3"/>
        </dgm:presLayoutVars>
      </dgm:prSet>
      <dgm:spPr/>
    </dgm:pt>
    <dgm:pt modelId="{A4A9D634-58B1-496B-9D01-B0C199B314F3}" type="pres">
      <dgm:prSet presAssocID="{95E0B206-BEC8-43B5-AF32-F36F47E49A09}" presName="level3hierChild" presStyleCnt="0"/>
      <dgm:spPr/>
    </dgm:pt>
    <dgm:pt modelId="{BB63A24D-0809-4D1F-928E-1626D1031F62}" type="pres">
      <dgm:prSet presAssocID="{20B2A17F-44AA-426E-B257-56D0D4899316}" presName="conn2-1" presStyleLbl="parChTrans1D3" presStyleIdx="0" presStyleCnt="4"/>
      <dgm:spPr/>
    </dgm:pt>
    <dgm:pt modelId="{AA829FF1-D313-42A4-8B1E-AC79BE9BF08E}" type="pres">
      <dgm:prSet presAssocID="{20B2A17F-44AA-426E-B257-56D0D4899316}" presName="connTx" presStyleLbl="parChTrans1D3" presStyleIdx="0" presStyleCnt="4"/>
      <dgm:spPr/>
    </dgm:pt>
    <dgm:pt modelId="{2469C6C4-7C37-4D8A-8278-36C89D5BFC86}" type="pres">
      <dgm:prSet presAssocID="{B7118959-5546-4626-8B49-15C9CBA6DEAC}" presName="root2" presStyleCnt="0"/>
      <dgm:spPr/>
    </dgm:pt>
    <dgm:pt modelId="{3625EF5F-3B3D-4B02-9CBF-E431EAF085C8}" type="pres">
      <dgm:prSet presAssocID="{B7118959-5546-4626-8B49-15C9CBA6DEAC}" presName="LevelTwoTextNode" presStyleLbl="node3" presStyleIdx="0" presStyleCnt="4">
        <dgm:presLayoutVars>
          <dgm:chPref val="3"/>
        </dgm:presLayoutVars>
      </dgm:prSet>
      <dgm:spPr/>
    </dgm:pt>
    <dgm:pt modelId="{ACA3EFD1-A2ED-45D3-B464-F98F5267CA4D}" type="pres">
      <dgm:prSet presAssocID="{B7118959-5546-4626-8B49-15C9CBA6DEAC}" presName="level3hierChild" presStyleCnt="0"/>
      <dgm:spPr/>
    </dgm:pt>
    <dgm:pt modelId="{7613279B-FE6B-4015-9CF7-461474572420}" type="pres">
      <dgm:prSet presAssocID="{412B7D1D-5C46-4F70-BD36-F1BEAF7EECED}" presName="conn2-1" presStyleLbl="parChTrans1D2" presStyleIdx="1" presStyleCnt="4"/>
      <dgm:spPr/>
    </dgm:pt>
    <dgm:pt modelId="{A897F393-5C12-4AC2-8620-0AF54301DBDF}" type="pres">
      <dgm:prSet presAssocID="{412B7D1D-5C46-4F70-BD36-F1BEAF7EECED}" presName="connTx" presStyleLbl="parChTrans1D2" presStyleIdx="1" presStyleCnt="4"/>
      <dgm:spPr/>
    </dgm:pt>
    <dgm:pt modelId="{2E9E0560-C866-4170-9775-9B9270D6073B}" type="pres">
      <dgm:prSet presAssocID="{4D1A6784-7D4D-4FC8-9DE5-3111E23A9472}" presName="root2" presStyleCnt="0"/>
      <dgm:spPr/>
    </dgm:pt>
    <dgm:pt modelId="{72BC25E4-A0B1-4269-BBD0-B60CFBDDE80B}" type="pres">
      <dgm:prSet presAssocID="{4D1A6784-7D4D-4FC8-9DE5-3111E23A9472}" presName="LevelTwoTextNode" presStyleLbl="node2" presStyleIdx="1" presStyleCnt="4">
        <dgm:presLayoutVars>
          <dgm:chPref val="3"/>
        </dgm:presLayoutVars>
      </dgm:prSet>
      <dgm:spPr/>
    </dgm:pt>
    <dgm:pt modelId="{3A5B090C-5BF2-40D7-B2F1-4110CF13B36C}" type="pres">
      <dgm:prSet presAssocID="{4D1A6784-7D4D-4FC8-9DE5-3111E23A9472}" presName="level3hierChild" presStyleCnt="0"/>
      <dgm:spPr/>
    </dgm:pt>
    <dgm:pt modelId="{FD7AADEA-A628-4F84-B268-66DD03DED4B7}" type="pres">
      <dgm:prSet presAssocID="{D6F7E1FB-8A68-4866-8E8B-9A2C11DECFCE}" presName="conn2-1" presStyleLbl="parChTrans1D3" presStyleIdx="1" presStyleCnt="4"/>
      <dgm:spPr/>
    </dgm:pt>
    <dgm:pt modelId="{DD2063AD-D512-4148-9DDE-84326F9AA478}" type="pres">
      <dgm:prSet presAssocID="{D6F7E1FB-8A68-4866-8E8B-9A2C11DECFCE}" presName="connTx" presStyleLbl="parChTrans1D3" presStyleIdx="1" presStyleCnt="4"/>
      <dgm:spPr/>
    </dgm:pt>
    <dgm:pt modelId="{0FC83911-7A19-493E-8D65-D36205E752E5}" type="pres">
      <dgm:prSet presAssocID="{97310D50-EFF6-4D64-8AD3-93C021FF3557}" presName="root2" presStyleCnt="0"/>
      <dgm:spPr/>
    </dgm:pt>
    <dgm:pt modelId="{E1A98530-0DC2-429C-BE12-4C5AC411A594}" type="pres">
      <dgm:prSet presAssocID="{97310D50-EFF6-4D64-8AD3-93C021FF3557}" presName="LevelTwoTextNode" presStyleLbl="node3" presStyleIdx="1" presStyleCnt="4">
        <dgm:presLayoutVars>
          <dgm:chPref val="3"/>
        </dgm:presLayoutVars>
      </dgm:prSet>
      <dgm:spPr/>
    </dgm:pt>
    <dgm:pt modelId="{77FDEBCD-AAF5-4636-AA1D-F33E2D8EB180}" type="pres">
      <dgm:prSet presAssocID="{97310D50-EFF6-4D64-8AD3-93C021FF3557}" presName="level3hierChild" presStyleCnt="0"/>
      <dgm:spPr/>
    </dgm:pt>
    <dgm:pt modelId="{9AC68C13-B597-4C41-9790-505912C8CFE0}" type="pres">
      <dgm:prSet presAssocID="{490D675F-1AFA-48A2-9E11-8DB310A71977}" presName="conn2-1" presStyleLbl="parChTrans1D2" presStyleIdx="2" presStyleCnt="4"/>
      <dgm:spPr/>
    </dgm:pt>
    <dgm:pt modelId="{9B30DA29-C65B-4B4F-8E83-9F994F095928}" type="pres">
      <dgm:prSet presAssocID="{490D675F-1AFA-48A2-9E11-8DB310A71977}" presName="connTx" presStyleLbl="parChTrans1D2" presStyleIdx="2" presStyleCnt="4"/>
      <dgm:spPr/>
    </dgm:pt>
    <dgm:pt modelId="{58067690-B68B-42FD-9331-86F7921AEC57}" type="pres">
      <dgm:prSet presAssocID="{A1B1B63E-EE3C-4B15-A70E-0C2F13D69908}" presName="root2" presStyleCnt="0"/>
      <dgm:spPr/>
    </dgm:pt>
    <dgm:pt modelId="{427F14C2-E8B5-4E00-B02E-8D0F1D52E4C7}" type="pres">
      <dgm:prSet presAssocID="{A1B1B63E-EE3C-4B15-A70E-0C2F13D69908}" presName="LevelTwoTextNode" presStyleLbl="node2" presStyleIdx="2" presStyleCnt="4">
        <dgm:presLayoutVars>
          <dgm:chPref val="3"/>
        </dgm:presLayoutVars>
      </dgm:prSet>
      <dgm:spPr/>
    </dgm:pt>
    <dgm:pt modelId="{CC41CCAD-D5B3-4571-AC78-E83D09B42D36}" type="pres">
      <dgm:prSet presAssocID="{A1B1B63E-EE3C-4B15-A70E-0C2F13D69908}" presName="level3hierChild" presStyleCnt="0"/>
      <dgm:spPr/>
    </dgm:pt>
    <dgm:pt modelId="{D56F23B3-20A6-47CA-B924-C6017B197191}" type="pres">
      <dgm:prSet presAssocID="{CFC4684C-C5A4-4DF1-A5E3-8D0A148C4D1B}" presName="conn2-1" presStyleLbl="parChTrans1D3" presStyleIdx="2" presStyleCnt="4"/>
      <dgm:spPr/>
    </dgm:pt>
    <dgm:pt modelId="{EF534D54-432F-4FE1-A1E5-E2D7EF3BF96E}" type="pres">
      <dgm:prSet presAssocID="{CFC4684C-C5A4-4DF1-A5E3-8D0A148C4D1B}" presName="connTx" presStyleLbl="parChTrans1D3" presStyleIdx="2" presStyleCnt="4"/>
      <dgm:spPr/>
    </dgm:pt>
    <dgm:pt modelId="{5680A671-B187-4193-B0BD-1A640C7CD3DF}" type="pres">
      <dgm:prSet presAssocID="{ADEE9C52-B5AA-4DF3-967D-39E8A407C471}" presName="root2" presStyleCnt="0"/>
      <dgm:spPr/>
    </dgm:pt>
    <dgm:pt modelId="{D02CF710-87F7-43D4-8FD6-84004B6DB17F}" type="pres">
      <dgm:prSet presAssocID="{ADEE9C52-B5AA-4DF3-967D-39E8A407C471}" presName="LevelTwoTextNode" presStyleLbl="node3" presStyleIdx="2" presStyleCnt="4">
        <dgm:presLayoutVars>
          <dgm:chPref val="3"/>
        </dgm:presLayoutVars>
      </dgm:prSet>
      <dgm:spPr/>
    </dgm:pt>
    <dgm:pt modelId="{D7F2B55D-040B-49A5-B65F-842BC36B89D4}" type="pres">
      <dgm:prSet presAssocID="{ADEE9C52-B5AA-4DF3-967D-39E8A407C471}" presName="level3hierChild" presStyleCnt="0"/>
      <dgm:spPr/>
    </dgm:pt>
    <dgm:pt modelId="{9AB2AD4F-F01D-4B0C-AEF7-5A00ED90E847}" type="pres">
      <dgm:prSet presAssocID="{7FC8853E-840C-4EFA-86F6-47ACCB87CC7D}" presName="conn2-1" presStyleLbl="parChTrans1D2" presStyleIdx="3" presStyleCnt="4"/>
      <dgm:spPr/>
    </dgm:pt>
    <dgm:pt modelId="{A32763A2-EC97-45BE-A224-A12500A2B448}" type="pres">
      <dgm:prSet presAssocID="{7FC8853E-840C-4EFA-86F6-47ACCB87CC7D}" presName="connTx" presStyleLbl="parChTrans1D2" presStyleIdx="3" presStyleCnt="4"/>
      <dgm:spPr/>
    </dgm:pt>
    <dgm:pt modelId="{9DDE06FB-CD9A-4678-814E-C1475E7F52C8}" type="pres">
      <dgm:prSet presAssocID="{64EADA80-BE8B-4233-9756-C566EFA682EE}" presName="root2" presStyleCnt="0"/>
      <dgm:spPr/>
    </dgm:pt>
    <dgm:pt modelId="{2A0C1C8A-E4D1-4D39-A4CD-26568C570D84}" type="pres">
      <dgm:prSet presAssocID="{64EADA80-BE8B-4233-9756-C566EFA682EE}" presName="LevelTwoTextNode" presStyleLbl="node2" presStyleIdx="3" presStyleCnt="4">
        <dgm:presLayoutVars>
          <dgm:chPref val="3"/>
        </dgm:presLayoutVars>
      </dgm:prSet>
      <dgm:spPr/>
    </dgm:pt>
    <dgm:pt modelId="{24F001C3-3671-4895-9796-79E3476FD932}" type="pres">
      <dgm:prSet presAssocID="{64EADA80-BE8B-4233-9756-C566EFA682EE}" presName="level3hierChild" presStyleCnt="0"/>
      <dgm:spPr/>
    </dgm:pt>
    <dgm:pt modelId="{D1C31A89-8000-4901-858D-1F0E7F607ADB}" type="pres">
      <dgm:prSet presAssocID="{37B02DA4-DDFE-4245-9E7E-EE711FBEB25B}" presName="conn2-1" presStyleLbl="parChTrans1D3" presStyleIdx="3" presStyleCnt="4"/>
      <dgm:spPr/>
    </dgm:pt>
    <dgm:pt modelId="{4BE1EED3-19B3-4EA1-84BE-6599883C2241}" type="pres">
      <dgm:prSet presAssocID="{37B02DA4-DDFE-4245-9E7E-EE711FBEB25B}" presName="connTx" presStyleLbl="parChTrans1D3" presStyleIdx="3" presStyleCnt="4"/>
      <dgm:spPr/>
    </dgm:pt>
    <dgm:pt modelId="{DC9C07E4-EFB1-428B-B97D-4E3E2D4C26F0}" type="pres">
      <dgm:prSet presAssocID="{0D307664-C011-4A7E-9A53-4188A06F3447}" presName="root2" presStyleCnt="0"/>
      <dgm:spPr/>
    </dgm:pt>
    <dgm:pt modelId="{274830D1-A131-4446-87EB-263A88C52262}" type="pres">
      <dgm:prSet presAssocID="{0D307664-C011-4A7E-9A53-4188A06F3447}" presName="LevelTwoTextNode" presStyleLbl="node3" presStyleIdx="3" presStyleCnt="4">
        <dgm:presLayoutVars>
          <dgm:chPref val="3"/>
        </dgm:presLayoutVars>
      </dgm:prSet>
      <dgm:spPr/>
    </dgm:pt>
    <dgm:pt modelId="{BD535479-8198-49CD-AB7C-76F3F1D8A82B}" type="pres">
      <dgm:prSet presAssocID="{0D307664-C011-4A7E-9A53-4188A06F3447}" presName="level3hierChild" presStyleCnt="0"/>
      <dgm:spPr/>
    </dgm:pt>
  </dgm:ptLst>
  <dgm:cxnLst>
    <dgm:cxn modelId="{44DB0367-2963-430B-B541-59F43BEFAB21}" srcId="{4D1A6784-7D4D-4FC8-9DE5-3111E23A9472}" destId="{97310D50-EFF6-4D64-8AD3-93C021FF3557}" srcOrd="0" destOrd="0" parTransId="{D6F7E1FB-8A68-4866-8E8B-9A2C11DECFCE}" sibTransId="{E5A1D221-9DBF-46ED-88E6-55FEB32FFEBE}"/>
    <dgm:cxn modelId="{E45A05FA-0906-4014-B3D0-A590D6788A08}" type="presOf" srcId="{95E0B206-BEC8-43B5-AF32-F36F47E49A09}" destId="{35BB2F13-EF0C-45D0-A926-64B90D20ABF6}" srcOrd="0" destOrd="0" presId="urn:microsoft.com/office/officeart/2008/layout/HorizontalMultiLevelHierarchy"/>
    <dgm:cxn modelId="{149C092C-2231-4B3A-A1A8-A3A06CB7FE28}" type="presOf" srcId="{412B7D1D-5C46-4F70-BD36-F1BEAF7EECED}" destId="{7613279B-FE6B-4015-9CF7-461474572420}" srcOrd="0" destOrd="0" presId="urn:microsoft.com/office/officeart/2008/layout/HorizontalMultiLevelHierarchy"/>
    <dgm:cxn modelId="{FF7EDCB7-F063-4942-8E00-EE3F44F967E9}" srcId="{A1B1B63E-EE3C-4B15-A70E-0C2F13D69908}" destId="{ADEE9C52-B5AA-4DF3-967D-39E8A407C471}" srcOrd="0" destOrd="0" parTransId="{CFC4684C-C5A4-4DF1-A5E3-8D0A148C4D1B}" sibTransId="{01A4BDE8-E131-455A-8CD7-80923E258D2C}"/>
    <dgm:cxn modelId="{97A4D6AF-2BB4-43DB-B52A-51DB852FCFC5}" type="presOf" srcId="{7FC8853E-840C-4EFA-86F6-47ACCB87CC7D}" destId="{9AB2AD4F-F01D-4B0C-AEF7-5A00ED90E847}" srcOrd="0" destOrd="0" presId="urn:microsoft.com/office/officeart/2008/layout/HorizontalMultiLevelHierarchy"/>
    <dgm:cxn modelId="{86BC7535-FFF5-46DC-93A8-5D83DE7BD660}" type="presOf" srcId="{B77C3F89-F5CD-46B8-BB36-345452911338}" destId="{7CA366DD-E50D-463F-B5B1-654164618831}" srcOrd="1" destOrd="0" presId="urn:microsoft.com/office/officeart/2008/layout/HorizontalMultiLevelHierarchy"/>
    <dgm:cxn modelId="{38C38BDD-FDE5-4DB3-9DCD-90A86BD26B30}" type="presOf" srcId="{37B02DA4-DDFE-4245-9E7E-EE711FBEB25B}" destId="{D1C31A89-8000-4901-858D-1F0E7F607ADB}" srcOrd="0" destOrd="0" presId="urn:microsoft.com/office/officeart/2008/layout/HorizontalMultiLevelHierarchy"/>
    <dgm:cxn modelId="{22821038-F38F-446F-8435-FCCA058E9897}" type="presOf" srcId="{490D675F-1AFA-48A2-9E11-8DB310A71977}" destId="{9AC68C13-B597-4C41-9790-505912C8CFE0}" srcOrd="0" destOrd="0" presId="urn:microsoft.com/office/officeart/2008/layout/HorizontalMultiLevelHierarchy"/>
    <dgm:cxn modelId="{D0A7C7D3-80E9-4C11-9DE8-F81FB9B9EA03}" srcId="{569DE87F-FEB3-49C5-9854-B8B07BE8BDBA}" destId="{64EADA80-BE8B-4233-9756-C566EFA682EE}" srcOrd="3" destOrd="0" parTransId="{7FC8853E-840C-4EFA-86F6-47ACCB87CC7D}" sibTransId="{B847174D-2C29-4F1E-B0C5-899EA352FDAB}"/>
    <dgm:cxn modelId="{34992805-D5DE-4F25-A337-25D4672A3536}" type="presOf" srcId="{97310D50-EFF6-4D64-8AD3-93C021FF3557}" destId="{E1A98530-0DC2-429C-BE12-4C5AC411A594}" srcOrd="0" destOrd="0" presId="urn:microsoft.com/office/officeart/2008/layout/HorizontalMultiLevelHierarchy"/>
    <dgm:cxn modelId="{85448AA8-769D-406D-AD1E-0D8826FB6582}" type="presOf" srcId="{20B2A17F-44AA-426E-B257-56D0D4899316}" destId="{AA829FF1-D313-42A4-8B1E-AC79BE9BF08E}" srcOrd="1" destOrd="0" presId="urn:microsoft.com/office/officeart/2008/layout/HorizontalMultiLevelHierarchy"/>
    <dgm:cxn modelId="{42ED1598-45C3-4648-90BF-EAA8E4D51964}" type="presOf" srcId="{B77C3F89-F5CD-46B8-BB36-345452911338}" destId="{07F8454C-A085-4204-8597-22A0D527C326}" srcOrd="0" destOrd="0" presId="urn:microsoft.com/office/officeart/2008/layout/HorizontalMultiLevelHierarchy"/>
    <dgm:cxn modelId="{696F0166-51F7-4DFF-AA97-28B63EB27812}" type="presOf" srcId="{20B2A17F-44AA-426E-B257-56D0D4899316}" destId="{BB63A24D-0809-4D1F-928E-1626D1031F62}" srcOrd="0" destOrd="0" presId="urn:microsoft.com/office/officeart/2008/layout/HorizontalMultiLevelHierarchy"/>
    <dgm:cxn modelId="{6053EB03-553A-48C2-9AF0-6FB6F2A8E4ED}" type="presOf" srcId="{BEBFD678-789F-4411-BBA4-72BD245B33CB}" destId="{CBEAF4F2-F1FA-4AE3-884A-34C0B8288D81}" srcOrd="0" destOrd="0" presId="urn:microsoft.com/office/officeart/2008/layout/HorizontalMultiLevelHierarchy"/>
    <dgm:cxn modelId="{FAB5BFD1-32F6-47BD-B455-74D60682D812}" type="presOf" srcId="{CFC4684C-C5A4-4DF1-A5E3-8D0A148C4D1B}" destId="{D56F23B3-20A6-47CA-B924-C6017B197191}" srcOrd="0" destOrd="0" presId="urn:microsoft.com/office/officeart/2008/layout/HorizontalMultiLevelHierarchy"/>
    <dgm:cxn modelId="{6826CC1C-AF49-4415-9CBB-160C6EB0CBC3}" type="presOf" srcId="{ADEE9C52-B5AA-4DF3-967D-39E8A407C471}" destId="{D02CF710-87F7-43D4-8FD6-84004B6DB17F}" srcOrd="0" destOrd="0" presId="urn:microsoft.com/office/officeart/2008/layout/HorizontalMultiLevelHierarchy"/>
    <dgm:cxn modelId="{F74AD7CC-0AA3-4E58-88CD-25CA91CA6D41}" srcId="{569DE87F-FEB3-49C5-9854-B8B07BE8BDBA}" destId="{A1B1B63E-EE3C-4B15-A70E-0C2F13D69908}" srcOrd="2" destOrd="0" parTransId="{490D675F-1AFA-48A2-9E11-8DB310A71977}" sibTransId="{4135F539-11F5-488A-AB08-A08ACA7F6B77}"/>
    <dgm:cxn modelId="{6EC784D0-3468-4432-9633-51AB9605F708}" type="presOf" srcId="{D6F7E1FB-8A68-4866-8E8B-9A2C11DECFCE}" destId="{DD2063AD-D512-4148-9DDE-84326F9AA478}" srcOrd="1" destOrd="0" presId="urn:microsoft.com/office/officeart/2008/layout/HorizontalMultiLevelHierarchy"/>
    <dgm:cxn modelId="{DCF2C850-00DE-4BF1-8339-9543C6D39BC7}" type="presOf" srcId="{490D675F-1AFA-48A2-9E11-8DB310A71977}" destId="{9B30DA29-C65B-4B4F-8E83-9F994F095928}" srcOrd="1" destOrd="0" presId="urn:microsoft.com/office/officeart/2008/layout/HorizontalMultiLevelHierarchy"/>
    <dgm:cxn modelId="{E8F1B4E8-1E74-406B-A1ED-7EFF8176EA0B}" type="presOf" srcId="{A1B1B63E-EE3C-4B15-A70E-0C2F13D69908}" destId="{427F14C2-E8B5-4E00-B02E-8D0F1D52E4C7}" srcOrd="0" destOrd="0" presId="urn:microsoft.com/office/officeart/2008/layout/HorizontalMultiLevelHierarchy"/>
    <dgm:cxn modelId="{9BAFC942-84BC-4D79-AFED-921CBEA60BE3}" type="presOf" srcId="{412B7D1D-5C46-4F70-BD36-F1BEAF7EECED}" destId="{A897F393-5C12-4AC2-8620-0AF54301DBDF}" srcOrd="1" destOrd="0" presId="urn:microsoft.com/office/officeart/2008/layout/HorizontalMultiLevelHierarchy"/>
    <dgm:cxn modelId="{B3BF6BBF-B4CC-498C-9E63-470592AA275B}" type="presOf" srcId="{0D307664-C011-4A7E-9A53-4188A06F3447}" destId="{274830D1-A131-4446-87EB-263A88C52262}" srcOrd="0" destOrd="0" presId="urn:microsoft.com/office/officeart/2008/layout/HorizontalMultiLevelHierarchy"/>
    <dgm:cxn modelId="{97DCFB8A-A4DF-4FDE-8780-6F965BE82CEB}" type="presOf" srcId="{CFC4684C-C5A4-4DF1-A5E3-8D0A148C4D1B}" destId="{EF534D54-432F-4FE1-A1E5-E2D7EF3BF96E}" srcOrd="1" destOrd="0" presId="urn:microsoft.com/office/officeart/2008/layout/HorizontalMultiLevelHierarchy"/>
    <dgm:cxn modelId="{C52B80B4-1456-4B06-AA32-65E0EB4A3987}" srcId="{BEBFD678-789F-4411-BBA4-72BD245B33CB}" destId="{569DE87F-FEB3-49C5-9854-B8B07BE8BDBA}" srcOrd="0" destOrd="0" parTransId="{353B8750-ED1F-4104-8230-8692CF9940B2}" sibTransId="{7D2D023E-BF4C-4DBF-B26E-657F6107863F}"/>
    <dgm:cxn modelId="{11DAA765-B717-4A80-AE1D-8C7BDEB2B0DE}" type="presOf" srcId="{B7118959-5546-4626-8B49-15C9CBA6DEAC}" destId="{3625EF5F-3B3D-4B02-9CBF-E431EAF085C8}" srcOrd="0" destOrd="0" presId="urn:microsoft.com/office/officeart/2008/layout/HorizontalMultiLevelHierarchy"/>
    <dgm:cxn modelId="{AA0D24DF-C6DB-4FF3-A0FC-972C67E471EE}" type="presOf" srcId="{4D1A6784-7D4D-4FC8-9DE5-3111E23A9472}" destId="{72BC25E4-A0B1-4269-BBD0-B60CFBDDE80B}" srcOrd="0" destOrd="0" presId="urn:microsoft.com/office/officeart/2008/layout/HorizontalMultiLevelHierarchy"/>
    <dgm:cxn modelId="{61B70D86-22F2-4CE9-9FCA-2DBA465808F7}" type="presOf" srcId="{569DE87F-FEB3-49C5-9854-B8B07BE8BDBA}" destId="{5BA0E189-73E7-4A81-95CE-3ED32EF224A2}" srcOrd="0" destOrd="0" presId="urn:microsoft.com/office/officeart/2008/layout/HorizontalMultiLevelHierarchy"/>
    <dgm:cxn modelId="{16120D29-C3A0-4AA7-8A61-9F670A2C7C25}" srcId="{95E0B206-BEC8-43B5-AF32-F36F47E49A09}" destId="{B7118959-5546-4626-8B49-15C9CBA6DEAC}" srcOrd="0" destOrd="0" parTransId="{20B2A17F-44AA-426E-B257-56D0D4899316}" sibTransId="{E1F3FC63-8E6F-4507-B368-B6CFDF17BDBB}"/>
    <dgm:cxn modelId="{3194F7E8-A5BB-4A37-BA15-3D346FE4B3EB}" srcId="{569DE87F-FEB3-49C5-9854-B8B07BE8BDBA}" destId="{95E0B206-BEC8-43B5-AF32-F36F47E49A09}" srcOrd="0" destOrd="0" parTransId="{B77C3F89-F5CD-46B8-BB36-345452911338}" sibTransId="{44497983-2646-4E13-AE82-170D339C6A18}"/>
    <dgm:cxn modelId="{46914397-94CE-4A92-841A-1095350B474C}" srcId="{569DE87F-FEB3-49C5-9854-B8B07BE8BDBA}" destId="{4D1A6784-7D4D-4FC8-9DE5-3111E23A9472}" srcOrd="1" destOrd="0" parTransId="{412B7D1D-5C46-4F70-BD36-F1BEAF7EECED}" sibTransId="{854A0B3F-0FDE-4457-809E-3C68F9451790}"/>
    <dgm:cxn modelId="{1DF1BF95-5567-4FC9-B5C1-F8E34395AAB5}" type="presOf" srcId="{64EADA80-BE8B-4233-9756-C566EFA682EE}" destId="{2A0C1C8A-E4D1-4D39-A4CD-26568C570D84}" srcOrd="0" destOrd="0" presId="urn:microsoft.com/office/officeart/2008/layout/HorizontalMultiLevelHierarchy"/>
    <dgm:cxn modelId="{05749A37-88E1-4CCD-9D8D-07B26B232E6E}" type="presOf" srcId="{7FC8853E-840C-4EFA-86F6-47ACCB87CC7D}" destId="{A32763A2-EC97-45BE-A224-A12500A2B448}" srcOrd="1" destOrd="0" presId="urn:microsoft.com/office/officeart/2008/layout/HorizontalMultiLevelHierarchy"/>
    <dgm:cxn modelId="{6165CCC6-DA33-450D-A00E-222C3A04A2EC}" type="presOf" srcId="{D6F7E1FB-8A68-4866-8E8B-9A2C11DECFCE}" destId="{FD7AADEA-A628-4F84-B268-66DD03DED4B7}" srcOrd="0" destOrd="0" presId="urn:microsoft.com/office/officeart/2008/layout/HorizontalMultiLevelHierarchy"/>
    <dgm:cxn modelId="{F487F257-0013-4152-862B-7525146CFD02}" srcId="{64EADA80-BE8B-4233-9756-C566EFA682EE}" destId="{0D307664-C011-4A7E-9A53-4188A06F3447}" srcOrd="0" destOrd="0" parTransId="{37B02DA4-DDFE-4245-9E7E-EE711FBEB25B}" sibTransId="{C4666763-2A62-48AB-9B13-47C2CDCAA554}"/>
    <dgm:cxn modelId="{A4D472F1-A5A9-4676-A20F-6F58ACC3E787}" type="presOf" srcId="{37B02DA4-DDFE-4245-9E7E-EE711FBEB25B}" destId="{4BE1EED3-19B3-4EA1-84BE-6599883C2241}" srcOrd="1" destOrd="0" presId="urn:microsoft.com/office/officeart/2008/layout/HorizontalMultiLevelHierarchy"/>
    <dgm:cxn modelId="{9C8091BD-630B-460C-BA69-9C95CE2CA1D0}" type="presParOf" srcId="{CBEAF4F2-F1FA-4AE3-884A-34C0B8288D81}" destId="{D4CE87B5-4C25-4A19-BCE8-3C874E16A590}" srcOrd="0" destOrd="0" presId="urn:microsoft.com/office/officeart/2008/layout/HorizontalMultiLevelHierarchy"/>
    <dgm:cxn modelId="{F2F9EBE2-4190-4702-ADC4-03A56106B0EF}" type="presParOf" srcId="{D4CE87B5-4C25-4A19-BCE8-3C874E16A590}" destId="{5BA0E189-73E7-4A81-95CE-3ED32EF224A2}" srcOrd="0" destOrd="0" presId="urn:microsoft.com/office/officeart/2008/layout/HorizontalMultiLevelHierarchy"/>
    <dgm:cxn modelId="{61F8C621-B984-4762-8436-52B024E23CBC}" type="presParOf" srcId="{D4CE87B5-4C25-4A19-BCE8-3C874E16A590}" destId="{FED67580-DFDA-44E6-A6C3-BC3ACCA27F5A}" srcOrd="1" destOrd="0" presId="urn:microsoft.com/office/officeart/2008/layout/HorizontalMultiLevelHierarchy"/>
    <dgm:cxn modelId="{65F23AD9-1D9E-4A13-BDD0-0217DB8F0B79}" type="presParOf" srcId="{FED67580-DFDA-44E6-A6C3-BC3ACCA27F5A}" destId="{07F8454C-A085-4204-8597-22A0D527C326}" srcOrd="0" destOrd="0" presId="urn:microsoft.com/office/officeart/2008/layout/HorizontalMultiLevelHierarchy"/>
    <dgm:cxn modelId="{C9229D60-6A44-4232-9233-AF6BE0E15CA2}" type="presParOf" srcId="{07F8454C-A085-4204-8597-22A0D527C326}" destId="{7CA366DD-E50D-463F-B5B1-654164618831}" srcOrd="0" destOrd="0" presId="urn:microsoft.com/office/officeart/2008/layout/HorizontalMultiLevelHierarchy"/>
    <dgm:cxn modelId="{FF9EE954-6024-4C38-9461-227133E0BFB7}" type="presParOf" srcId="{FED67580-DFDA-44E6-A6C3-BC3ACCA27F5A}" destId="{F0C875E6-A358-4133-822F-0600510333E6}" srcOrd="1" destOrd="0" presId="urn:microsoft.com/office/officeart/2008/layout/HorizontalMultiLevelHierarchy"/>
    <dgm:cxn modelId="{5E039771-F752-477F-8EC8-2B6C03968378}" type="presParOf" srcId="{F0C875E6-A358-4133-822F-0600510333E6}" destId="{35BB2F13-EF0C-45D0-A926-64B90D20ABF6}" srcOrd="0" destOrd="0" presId="urn:microsoft.com/office/officeart/2008/layout/HorizontalMultiLevelHierarchy"/>
    <dgm:cxn modelId="{5A1CC106-597D-428F-AB27-5299A11ECA4A}" type="presParOf" srcId="{F0C875E6-A358-4133-822F-0600510333E6}" destId="{A4A9D634-58B1-496B-9D01-B0C199B314F3}" srcOrd="1" destOrd="0" presId="urn:microsoft.com/office/officeart/2008/layout/HorizontalMultiLevelHierarchy"/>
    <dgm:cxn modelId="{EC9157B8-2FD6-43F1-8604-AE7A6B54E4FE}" type="presParOf" srcId="{A4A9D634-58B1-496B-9D01-B0C199B314F3}" destId="{BB63A24D-0809-4D1F-928E-1626D1031F62}" srcOrd="0" destOrd="0" presId="urn:microsoft.com/office/officeart/2008/layout/HorizontalMultiLevelHierarchy"/>
    <dgm:cxn modelId="{87E2222F-77F2-4CD3-B70A-B096A736344C}" type="presParOf" srcId="{BB63A24D-0809-4D1F-928E-1626D1031F62}" destId="{AA829FF1-D313-42A4-8B1E-AC79BE9BF08E}" srcOrd="0" destOrd="0" presId="urn:microsoft.com/office/officeart/2008/layout/HorizontalMultiLevelHierarchy"/>
    <dgm:cxn modelId="{ECC123D1-E5BB-4DF7-93A4-B78D12F2A25F}" type="presParOf" srcId="{A4A9D634-58B1-496B-9D01-B0C199B314F3}" destId="{2469C6C4-7C37-4D8A-8278-36C89D5BFC86}" srcOrd="1" destOrd="0" presId="urn:microsoft.com/office/officeart/2008/layout/HorizontalMultiLevelHierarchy"/>
    <dgm:cxn modelId="{8FA199AA-9CDE-4971-8EB5-D13D7F77AC85}" type="presParOf" srcId="{2469C6C4-7C37-4D8A-8278-36C89D5BFC86}" destId="{3625EF5F-3B3D-4B02-9CBF-E431EAF085C8}" srcOrd="0" destOrd="0" presId="urn:microsoft.com/office/officeart/2008/layout/HorizontalMultiLevelHierarchy"/>
    <dgm:cxn modelId="{9CE8A5E4-F785-44E4-9460-6302CD5E1E4A}" type="presParOf" srcId="{2469C6C4-7C37-4D8A-8278-36C89D5BFC86}" destId="{ACA3EFD1-A2ED-45D3-B464-F98F5267CA4D}" srcOrd="1" destOrd="0" presId="urn:microsoft.com/office/officeart/2008/layout/HorizontalMultiLevelHierarchy"/>
    <dgm:cxn modelId="{777982BC-915B-4C39-A36A-9D5931385B65}" type="presParOf" srcId="{FED67580-DFDA-44E6-A6C3-BC3ACCA27F5A}" destId="{7613279B-FE6B-4015-9CF7-461474572420}" srcOrd="2" destOrd="0" presId="urn:microsoft.com/office/officeart/2008/layout/HorizontalMultiLevelHierarchy"/>
    <dgm:cxn modelId="{F1CEEC91-5D88-4957-B57D-50E64538645A}" type="presParOf" srcId="{7613279B-FE6B-4015-9CF7-461474572420}" destId="{A897F393-5C12-4AC2-8620-0AF54301DBDF}" srcOrd="0" destOrd="0" presId="urn:microsoft.com/office/officeart/2008/layout/HorizontalMultiLevelHierarchy"/>
    <dgm:cxn modelId="{8A6C7557-99B1-4600-854F-188E01F9F8FF}" type="presParOf" srcId="{FED67580-DFDA-44E6-A6C3-BC3ACCA27F5A}" destId="{2E9E0560-C866-4170-9775-9B9270D6073B}" srcOrd="3" destOrd="0" presId="urn:microsoft.com/office/officeart/2008/layout/HorizontalMultiLevelHierarchy"/>
    <dgm:cxn modelId="{F691A780-F73B-4E2E-BC45-582C3A33C4A9}" type="presParOf" srcId="{2E9E0560-C866-4170-9775-9B9270D6073B}" destId="{72BC25E4-A0B1-4269-BBD0-B60CFBDDE80B}" srcOrd="0" destOrd="0" presId="urn:microsoft.com/office/officeart/2008/layout/HorizontalMultiLevelHierarchy"/>
    <dgm:cxn modelId="{5F40BE6C-97E5-4FE0-8033-3628ACAB7DE3}" type="presParOf" srcId="{2E9E0560-C866-4170-9775-9B9270D6073B}" destId="{3A5B090C-5BF2-40D7-B2F1-4110CF13B36C}" srcOrd="1" destOrd="0" presId="urn:microsoft.com/office/officeart/2008/layout/HorizontalMultiLevelHierarchy"/>
    <dgm:cxn modelId="{75CED3FB-1E15-46FC-9ADE-FBDFDD29F7C3}" type="presParOf" srcId="{3A5B090C-5BF2-40D7-B2F1-4110CF13B36C}" destId="{FD7AADEA-A628-4F84-B268-66DD03DED4B7}" srcOrd="0" destOrd="0" presId="urn:microsoft.com/office/officeart/2008/layout/HorizontalMultiLevelHierarchy"/>
    <dgm:cxn modelId="{43CC6DA8-DA72-4801-9017-B3870ABB6D27}" type="presParOf" srcId="{FD7AADEA-A628-4F84-B268-66DD03DED4B7}" destId="{DD2063AD-D512-4148-9DDE-84326F9AA478}" srcOrd="0" destOrd="0" presId="urn:microsoft.com/office/officeart/2008/layout/HorizontalMultiLevelHierarchy"/>
    <dgm:cxn modelId="{ECF8A396-DA19-4E42-85FE-464E6506EAB7}" type="presParOf" srcId="{3A5B090C-5BF2-40D7-B2F1-4110CF13B36C}" destId="{0FC83911-7A19-493E-8D65-D36205E752E5}" srcOrd="1" destOrd="0" presId="urn:microsoft.com/office/officeart/2008/layout/HorizontalMultiLevelHierarchy"/>
    <dgm:cxn modelId="{BDF74F55-851B-4D3D-A3F3-B5601C36FCD0}" type="presParOf" srcId="{0FC83911-7A19-493E-8D65-D36205E752E5}" destId="{E1A98530-0DC2-429C-BE12-4C5AC411A594}" srcOrd="0" destOrd="0" presId="urn:microsoft.com/office/officeart/2008/layout/HorizontalMultiLevelHierarchy"/>
    <dgm:cxn modelId="{8D44AC4A-5C32-40D4-95B8-05FE5E3A5D25}" type="presParOf" srcId="{0FC83911-7A19-493E-8D65-D36205E752E5}" destId="{77FDEBCD-AAF5-4636-AA1D-F33E2D8EB180}" srcOrd="1" destOrd="0" presId="urn:microsoft.com/office/officeart/2008/layout/HorizontalMultiLevelHierarchy"/>
    <dgm:cxn modelId="{5AFDBA9A-FD23-477F-A8F2-8D94506AEBEF}" type="presParOf" srcId="{FED67580-DFDA-44E6-A6C3-BC3ACCA27F5A}" destId="{9AC68C13-B597-4C41-9790-505912C8CFE0}" srcOrd="4" destOrd="0" presId="urn:microsoft.com/office/officeart/2008/layout/HorizontalMultiLevelHierarchy"/>
    <dgm:cxn modelId="{524EAFA4-9409-4A4E-B68C-F674EA8EAFC0}" type="presParOf" srcId="{9AC68C13-B597-4C41-9790-505912C8CFE0}" destId="{9B30DA29-C65B-4B4F-8E83-9F994F095928}" srcOrd="0" destOrd="0" presId="urn:microsoft.com/office/officeart/2008/layout/HorizontalMultiLevelHierarchy"/>
    <dgm:cxn modelId="{0AD917F6-7744-4FDF-AE19-D1A70BEF686E}" type="presParOf" srcId="{FED67580-DFDA-44E6-A6C3-BC3ACCA27F5A}" destId="{58067690-B68B-42FD-9331-86F7921AEC57}" srcOrd="5" destOrd="0" presId="urn:microsoft.com/office/officeart/2008/layout/HorizontalMultiLevelHierarchy"/>
    <dgm:cxn modelId="{52828E23-2D60-4CBA-8F7D-7F792CAC6B30}" type="presParOf" srcId="{58067690-B68B-42FD-9331-86F7921AEC57}" destId="{427F14C2-E8B5-4E00-B02E-8D0F1D52E4C7}" srcOrd="0" destOrd="0" presId="urn:microsoft.com/office/officeart/2008/layout/HorizontalMultiLevelHierarchy"/>
    <dgm:cxn modelId="{F6283AB4-991D-44EA-871B-A55A4DE5A118}" type="presParOf" srcId="{58067690-B68B-42FD-9331-86F7921AEC57}" destId="{CC41CCAD-D5B3-4571-AC78-E83D09B42D36}" srcOrd="1" destOrd="0" presId="urn:microsoft.com/office/officeart/2008/layout/HorizontalMultiLevelHierarchy"/>
    <dgm:cxn modelId="{4B15D76F-8944-4FA6-A659-8790DA0A4C20}" type="presParOf" srcId="{CC41CCAD-D5B3-4571-AC78-E83D09B42D36}" destId="{D56F23B3-20A6-47CA-B924-C6017B197191}" srcOrd="0" destOrd="0" presId="urn:microsoft.com/office/officeart/2008/layout/HorizontalMultiLevelHierarchy"/>
    <dgm:cxn modelId="{1B6C6DD2-1D21-4D0C-964B-A2448E43AAC0}" type="presParOf" srcId="{D56F23B3-20A6-47CA-B924-C6017B197191}" destId="{EF534D54-432F-4FE1-A1E5-E2D7EF3BF96E}" srcOrd="0" destOrd="0" presId="urn:microsoft.com/office/officeart/2008/layout/HorizontalMultiLevelHierarchy"/>
    <dgm:cxn modelId="{AEC9FA6C-831A-4F26-9967-A96DDC3997D8}" type="presParOf" srcId="{CC41CCAD-D5B3-4571-AC78-E83D09B42D36}" destId="{5680A671-B187-4193-B0BD-1A640C7CD3DF}" srcOrd="1" destOrd="0" presId="urn:microsoft.com/office/officeart/2008/layout/HorizontalMultiLevelHierarchy"/>
    <dgm:cxn modelId="{A54E5B32-7351-4181-808D-86439A7850A8}" type="presParOf" srcId="{5680A671-B187-4193-B0BD-1A640C7CD3DF}" destId="{D02CF710-87F7-43D4-8FD6-84004B6DB17F}" srcOrd="0" destOrd="0" presId="urn:microsoft.com/office/officeart/2008/layout/HorizontalMultiLevelHierarchy"/>
    <dgm:cxn modelId="{0D61FAA7-A266-4267-BCCF-70445BD516D6}" type="presParOf" srcId="{5680A671-B187-4193-B0BD-1A640C7CD3DF}" destId="{D7F2B55D-040B-49A5-B65F-842BC36B89D4}" srcOrd="1" destOrd="0" presId="urn:microsoft.com/office/officeart/2008/layout/HorizontalMultiLevelHierarchy"/>
    <dgm:cxn modelId="{11A9DE30-2A60-47AF-B39A-B842E4ED1E39}" type="presParOf" srcId="{FED67580-DFDA-44E6-A6C3-BC3ACCA27F5A}" destId="{9AB2AD4F-F01D-4B0C-AEF7-5A00ED90E847}" srcOrd="6" destOrd="0" presId="urn:microsoft.com/office/officeart/2008/layout/HorizontalMultiLevelHierarchy"/>
    <dgm:cxn modelId="{C5A081BD-A6AA-4A51-B25F-1259693D04DD}" type="presParOf" srcId="{9AB2AD4F-F01D-4B0C-AEF7-5A00ED90E847}" destId="{A32763A2-EC97-45BE-A224-A12500A2B448}" srcOrd="0" destOrd="0" presId="urn:microsoft.com/office/officeart/2008/layout/HorizontalMultiLevelHierarchy"/>
    <dgm:cxn modelId="{58012DEA-80A9-4D7D-AE95-FEF547EDF6BB}" type="presParOf" srcId="{FED67580-DFDA-44E6-A6C3-BC3ACCA27F5A}" destId="{9DDE06FB-CD9A-4678-814E-C1475E7F52C8}" srcOrd="7" destOrd="0" presId="urn:microsoft.com/office/officeart/2008/layout/HorizontalMultiLevelHierarchy"/>
    <dgm:cxn modelId="{A66E30C9-EDFF-43C8-8884-CA69228ABC79}" type="presParOf" srcId="{9DDE06FB-CD9A-4678-814E-C1475E7F52C8}" destId="{2A0C1C8A-E4D1-4D39-A4CD-26568C570D84}" srcOrd="0" destOrd="0" presId="urn:microsoft.com/office/officeart/2008/layout/HorizontalMultiLevelHierarchy"/>
    <dgm:cxn modelId="{445D1461-60C5-4D61-A00C-2BC60E3F2D40}" type="presParOf" srcId="{9DDE06FB-CD9A-4678-814E-C1475E7F52C8}" destId="{24F001C3-3671-4895-9796-79E3476FD932}" srcOrd="1" destOrd="0" presId="urn:microsoft.com/office/officeart/2008/layout/HorizontalMultiLevelHierarchy"/>
    <dgm:cxn modelId="{2A910498-D96F-4400-B32D-CBDA1BD72526}" type="presParOf" srcId="{24F001C3-3671-4895-9796-79E3476FD932}" destId="{D1C31A89-8000-4901-858D-1F0E7F607ADB}" srcOrd="0" destOrd="0" presId="urn:microsoft.com/office/officeart/2008/layout/HorizontalMultiLevelHierarchy"/>
    <dgm:cxn modelId="{5B40E0B5-EA1F-4F36-BFF3-E1333EC4DADE}" type="presParOf" srcId="{D1C31A89-8000-4901-858D-1F0E7F607ADB}" destId="{4BE1EED3-19B3-4EA1-84BE-6599883C2241}" srcOrd="0" destOrd="0" presId="urn:microsoft.com/office/officeart/2008/layout/HorizontalMultiLevelHierarchy"/>
    <dgm:cxn modelId="{8EB24288-B884-4AE9-86F2-B8F42DDD58F0}" type="presParOf" srcId="{24F001C3-3671-4895-9796-79E3476FD932}" destId="{DC9C07E4-EFB1-428B-B97D-4E3E2D4C26F0}" srcOrd="1" destOrd="0" presId="urn:microsoft.com/office/officeart/2008/layout/HorizontalMultiLevelHierarchy"/>
    <dgm:cxn modelId="{53921456-5E89-4155-AA2F-53390A1242BA}" type="presParOf" srcId="{DC9C07E4-EFB1-428B-B97D-4E3E2D4C26F0}" destId="{274830D1-A131-4446-87EB-263A88C52262}" srcOrd="0" destOrd="0" presId="urn:microsoft.com/office/officeart/2008/layout/HorizontalMultiLevelHierarchy"/>
    <dgm:cxn modelId="{C2D647E1-2845-45EF-A5D1-9DFEEDCC7969}" type="presParOf" srcId="{DC9C07E4-EFB1-428B-B97D-4E3E2D4C26F0}" destId="{BD535479-8198-49CD-AB7C-76F3F1D8A82B}"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5C3D0B-F00D-4669-AC27-C39EA8BFE44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C2FA4DA2-3262-4A00-ACCF-FE920C60D286}">
      <dgm:prSet phldrT="[Texto]"/>
      <dgm:spPr/>
      <dgm:t>
        <a:bodyPr/>
        <a:lstStyle/>
        <a:p>
          <a:r>
            <a:rPr lang="es-EC" b="1" dirty="0" smtClean="0"/>
            <a:t>Tipo de investigación</a:t>
          </a:r>
          <a:endParaRPr lang="es-ES" dirty="0"/>
        </a:p>
      </dgm:t>
    </dgm:pt>
    <dgm:pt modelId="{0967E9DB-4C60-4636-B7F6-FFFA6F0D422C}" type="parTrans" cxnId="{A76266B1-AA56-4CC3-9DA3-CF51E155E4EB}">
      <dgm:prSet/>
      <dgm:spPr/>
      <dgm:t>
        <a:bodyPr/>
        <a:lstStyle/>
        <a:p>
          <a:endParaRPr lang="es-ES"/>
        </a:p>
      </dgm:t>
    </dgm:pt>
    <dgm:pt modelId="{680B9300-FFDE-4689-99B9-F78DCF1A2839}" type="sibTrans" cxnId="{A76266B1-AA56-4CC3-9DA3-CF51E155E4EB}">
      <dgm:prSet/>
      <dgm:spPr/>
      <dgm:t>
        <a:bodyPr/>
        <a:lstStyle/>
        <a:p>
          <a:endParaRPr lang="es-ES"/>
        </a:p>
      </dgm:t>
    </dgm:pt>
    <dgm:pt modelId="{85313C85-DA07-4C75-A5ED-59CD18E42F08}">
      <dgm:prSet custT="1"/>
      <dgm:spPr/>
      <dgm:t>
        <a:bodyPr/>
        <a:lstStyle/>
        <a:p>
          <a:r>
            <a:rPr lang="es-EC" sz="1600" dirty="0" smtClean="0"/>
            <a:t>Investigación Exploratoria</a:t>
          </a:r>
          <a:endParaRPr lang="es-ES" sz="1600" dirty="0"/>
        </a:p>
      </dgm:t>
    </dgm:pt>
    <dgm:pt modelId="{068FFAF8-ED7B-4509-9DB7-75C43011E869}" type="parTrans" cxnId="{C885E9E7-E44C-4CF8-B338-C3EFB73A72A6}">
      <dgm:prSet/>
      <dgm:spPr/>
      <dgm:t>
        <a:bodyPr/>
        <a:lstStyle/>
        <a:p>
          <a:endParaRPr lang="es-ES"/>
        </a:p>
      </dgm:t>
    </dgm:pt>
    <dgm:pt modelId="{802AF0FA-333A-4526-9A0C-38A2FAE0FBF0}" type="sibTrans" cxnId="{C885E9E7-E44C-4CF8-B338-C3EFB73A72A6}">
      <dgm:prSet/>
      <dgm:spPr/>
      <dgm:t>
        <a:bodyPr/>
        <a:lstStyle/>
        <a:p>
          <a:endParaRPr lang="es-ES"/>
        </a:p>
      </dgm:t>
    </dgm:pt>
    <dgm:pt modelId="{3A224C85-3008-432D-92C6-035848C66228}">
      <dgm:prSet custT="1"/>
      <dgm:spPr/>
      <dgm:t>
        <a:bodyPr/>
        <a:lstStyle/>
        <a:p>
          <a:r>
            <a:rPr lang="es-ES_tradnl" sz="1600" dirty="0" smtClean="0"/>
            <a:t>Investigación Descriptiva</a:t>
          </a:r>
          <a:endParaRPr lang="es-ES" sz="1600" dirty="0"/>
        </a:p>
      </dgm:t>
    </dgm:pt>
    <dgm:pt modelId="{A067949E-1F53-4F6E-9E25-483CF2F06895}" type="parTrans" cxnId="{599E67EB-F1E3-4DF3-9609-74402ED437CF}">
      <dgm:prSet/>
      <dgm:spPr/>
      <dgm:t>
        <a:bodyPr/>
        <a:lstStyle/>
        <a:p>
          <a:endParaRPr lang="es-ES"/>
        </a:p>
      </dgm:t>
    </dgm:pt>
    <dgm:pt modelId="{6E475C6C-BEA8-424D-8B3D-385C54F65E59}" type="sibTrans" cxnId="{599E67EB-F1E3-4DF3-9609-74402ED437CF}">
      <dgm:prSet/>
      <dgm:spPr/>
      <dgm:t>
        <a:bodyPr/>
        <a:lstStyle/>
        <a:p>
          <a:endParaRPr lang="es-ES"/>
        </a:p>
      </dgm:t>
    </dgm:pt>
    <dgm:pt modelId="{F8089032-DC44-41AC-B727-14C775211DCB}">
      <dgm:prSet custT="1"/>
      <dgm:spPr/>
      <dgm:t>
        <a:bodyPr/>
        <a:lstStyle/>
        <a:p>
          <a:r>
            <a:rPr lang="es-EC" sz="1600" dirty="0" smtClean="0"/>
            <a:t>Investigación Documental</a:t>
          </a:r>
          <a:endParaRPr lang="es-ES" sz="1600" dirty="0"/>
        </a:p>
      </dgm:t>
    </dgm:pt>
    <dgm:pt modelId="{D6977017-5B79-4116-B6A0-E357D60BAF91}" type="parTrans" cxnId="{06BC44C9-2457-4E14-A7D6-1CBAD49A6249}">
      <dgm:prSet/>
      <dgm:spPr/>
      <dgm:t>
        <a:bodyPr/>
        <a:lstStyle/>
        <a:p>
          <a:endParaRPr lang="es-ES"/>
        </a:p>
      </dgm:t>
    </dgm:pt>
    <dgm:pt modelId="{6D756A86-5483-4EA0-841D-CD9E8C7AC7A9}" type="sibTrans" cxnId="{06BC44C9-2457-4E14-A7D6-1CBAD49A6249}">
      <dgm:prSet/>
      <dgm:spPr/>
      <dgm:t>
        <a:bodyPr/>
        <a:lstStyle/>
        <a:p>
          <a:endParaRPr lang="es-ES"/>
        </a:p>
      </dgm:t>
    </dgm:pt>
    <dgm:pt modelId="{E160036B-97E3-4C7A-9BC4-F7DAA3257762}">
      <dgm:prSet custT="1"/>
      <dgm:spPr/>
      <dgm:t>
        <a:bodyPr/>
        <a:lstStyle/>
        <a:p>
          <a:r>
            <a:rPr lang="es-EC" sz="1600" dirty="0" smtClean="0"/>
            <a:t>Investigación de Campo</a:t>
          </a:r>
          <a:endParaRPr lang="es-ES" sz="1600" dirty="0"/>
        </a:p>
      </dgm:t>
    </dgm:pt>
    <dgm:pt modelId="{60DDA72B-A774-4010-8D58-DF462D4543FA}" type="parTrans" cxnId="{7A69B156-65AB-48F8-835B-F97167C76D45}">
      <dgm:prSet/>
      <dgm:spPr/>
      <dgm:t>
        <a:bodyPr/>
        <a:lstStyle/>
        <a:p>
          <a:endParaRPr lang="es-ES"/>
        </a:p>
      </dgm:t>
    </dgm:pt>
    <dgm:pt modelId="{4BC82C67-E2C2-4926-B300-C3F9ACD492EF}" type="sibTrans" cxnId="{7A69B156-65AB-48F8-835B-F97167C76D45}">
      <dgm:prSet/>
      <dgm:spPr/>
      <dgm:t>
        <a:bodyPr/>
        <a:lstStyle/>
        <a:p>
          <a:endParaRPr lang="es-ES"/>
        </a:p>
      </dgm:t>
    </dgm:pt>
    <dgm:pt modelId="{33A06AE8-BC9C-4222-B7AE-F7E58136C34D}">
      <dgm:prSet/>
      <dgm:spPr/>
      <dgm:t>
        <a:bodyPr/>
        <a:lstStyle/>
        <a:p>
          <a:r>
            <a:rPr lang="es-EC" b="1" dirty="0" smtClean="0"/>
            <a:t>Métodos de la investigación</a:t>
          </a:r>
          <a:endParaRPr lang="es-ES" b="1" dirty="0"/>
        </a:p>
      </dgm:t>
    </dgm:pt>
    <dgm:pt modelId="{60FB9853-77EB-402F-8FCA-0C77A8572777}" type="parTrans" cxnId="{77C6E95E-2939-473B-875C-BF2A55D093E4}">
      <dgm:prSet/>
      <dgm:spPr/>
      <dgm:t>
        <a:bodyPr/>
        <a:lstStyle/>
        <a:p>
          <a:endParaRPr lang="es-ES"/>
        </a:p>
      </dgm:t>
    </dgm:pt>
    <dgm:pt modelId="{53BC7572-346A-4E68-AC06-EAD8CBB546A2}" type="sibTrans" cxnId="{77C6E95E-2939-473B-875C-BF2A55D093E4}">
      <dgm:prSet/>
      <dgm:spPr/>
      <dgm:t>
        <a:bodyPr/>
        <a:lstStyle/>
        <a:p>
          <a:endParaRPr lang="es-ES"/>
        </a:p>
      </dgm:t>
    </dgm:pt>
    <dgm:pt modelId="{D2E33FF6-7DE0-43C9-985B-6FFEB2EE52BD}">
      <dgm:prSet custT="1"/>
      <dgm:spPr/>
      <dgm:t>
        <a:bodyPr/>
        <a:lstStyle/>
        <a:p>
          <a:r>
            <a:rPr lang="es-EC" sz="1600" b="0" dirty="0" smtClean="0"/>
            <a:t>Método Histórico- Lógico</a:t>
          </a:r>
          <a:endParaRPr lang="es-ES" sz="1600" b="0" dirty="0"/>
        </a:p>
      </dgm:t>
    </dgm:pt>
    <dgm:pt modelId="{26612CF9-FB97-4258-880D-4014394E48B2}" type="parTrans" cxnId="{A64195C9-53FF-44EA-ABCA-FF9D62B5D62E}">
      <dgm:prSet/>
      <dgm:spPr/>
      <dgm:t>
        <a:bodyPr/>
        <a:lstStyle/>
        <a:p>
          <a:endParaRPr lang="es-ES"/>
        </a:p>
      </dgm:t>
    </dgm:pt>
    <dgm:pt modelId="{BF39571D-CB2C-4445-A32E-CC16908A7CDE}" type="sibTrans" cxnId="{A64195C9-53FF-44EA-ABCA-FF9D62B5D62E}">
      <dgm:prSet/>
      <dgm:spPr/>
      <dgm:t>
        <a:bodyPr/>
        <a:lstStyle/>
        <a:p>
          <a:endParaRPr lang="es-ES"/>
        </a:p>
      </dgm:t>
    </dgm:pt>
    <dgm:pt modelId="{80A88184-9AC1-4053-83FA-414A74213CE0}">
      <dgm:prSet custT="1"/>
      <dgm:spPr/>
      <dgm:t>
        <a:bodyPr/>
        <a:lstStyle/>
        <a:p>
          <a:r>
            <a:rPr lang="es-EC" sz="1600" b="0" dirty="0" smtClean="0"/>
            <a:t>Método inductivo</a:t>
          </a:r>
          <a:endParaRPr lang="es-ES" sz="1600" b="0" dirty="0"/>
        </a:p>
      </dgm:t>
    </dgm:pt>
    <dgm:pt modelId="{5C704D06-6200-4043-8D5F-D77F7FFE0A77}" type="parTrans" cxnId="{A8ED13F7-00F3-43F6-8F5E-C254A1D4D4B3}">
      <dgm:prSet/>
      <dgm:spPr/>
      <dgm:t>
        <a:bodyPr/>
        <a:lstStyle/>
        <a:p>
          <a:endParaRPr lang="es-ES"/>
        </a:p>
      </dgm:t>
    </dgm:pt>
    <dgm:pt modelId="{E32BD22B-6311-4169-BBCC-F56C29A3D69C}" type="sibTrans" cxnId="{A8ED13F7-00F3-43F6-8F5E-C254A1D4D4B3}">
      <dgm:prSet/>
      <dgm:spPr/>
      <dgm:t>
        <a:bodyPr/>
        <a:lstStyle/>
        <a:p>
          <a:endParaRPr lang="es-ES"/>
        </a:p>
      </dgm:t>
    </dgm:pt>
    <dgm:pt modelId="{E5948896-1E01-4A15-840C-8BF5E40983A3}">
      <dgm:prSet custT="1"/>
      <dgm:spPr/>
      <dgm:t>
        <a:bodyPr/>
        <a:lstStyle/>
        <a:p>
          <a:r>
            <a:rPr lang="es-EC" sz="1600" b="0" dirty="0" smtClean="0"/>
            <a:t>Método analítico- sintético</a:t>
          </a:r>
          <a:endParaRPr lang="es-ES" sz="1600" b="0" dirty="0"/>
        </a:p>
      </dgm:t>
    </dgm:pt>
    <dgm:pt modelId="{D4520782-3A28-442D-9397-E790BAE0C908}" type="parTrans" cxnId="{A02A2048-9A58-446A-914C-070A3500638B}">
      <dgm:prSet/>
      <dgm:spPr/>
      <dgm:t>
        <a:bodyPr/>
        <a:lstStyle/>
        <a:p>
          <a:endParaRPr lang="es-ES"/>
        </a:p>
      </dgm:t>
    </dgm:pt>
    <dgm:pt modelId="{F7DAC0FE-BA0E-47E7-885C-57872A5D2B9A}" type="sibTrans" cxnId="{A02A2048-9A58-446A-914C-070A3500638B}">
      <dgm:prSet/>
      <dgm:spPr/>
      <dgm:t>
        <a:bodyPr/>
        <a:lstStyle/>
        <a:p>
          <a:endParaRPr lang="es-ES"/>
        </a:p>
      </dgm:t>
    </dgm:pt>
    <dgm:pt modelId="{00C02D6E-095D-4F1B-9E98-FD724C703069}">
      <dgm:prSet custT="1"/>
      <dgm:spPr/>
      <dgm:t>
        <a:bodyPr/>
        <a:lstStyle/>
        <a:p>
          <a:r>
            <a:rPr lang="es-EC" sz="1600" b="0" dirty="0" smtClean="0"/>
            <a:t>Método matemático o estadístico</a:t>
          </a:r>
          <a:endParaRPr lang="es-ES" sz="1600" b="0" dirty="0"/>
        </a:p>
      </dgm:t>
    </dgm:pt>
    <dgm:pt modelId="{7601369D-2D76-40F9-94A8-28F4BA7104A1}" type="parTrans" cxnId="{2EE2F9AB-6EDE-49C2-960D-B7A669DF0E1A}">
      <dgm:prSet/>
      <dgm:spPr/>
      <dgm:t>
        <a:bodyPr/>
        <a:lstStyle/>
        <a:p>
          <a:endParaRPr lang="es-ES"/>
        </a:p>
      </dgm:t>
    </dgm:pt>
    <dgm:pt modelId="{5FA44259-F456-4B3E-98EE-A0C15976D862}" type="sibTrans" cxnId="{2EE2F9AB-6EDE-49C2-960D-B7A669DF0E1A}">
      <dgm:prSet/>
      <dgm:spPr/>
      <dgm:t>
        <a:bodyPr/>
        <a:lstStyle/>
        <a:p>
          <a:endParaRPr lang="es-ES"/>
        </a:p>
      </dgm:t>
    </dgm:pt>
    <dgm:pt modelId="{3E70F2F5-D437-4893-A390-2D44DE183EED}">
      <dgm:prSet custT="1"/>
      <dgm:spPr/>
      <dgm:t>
        <a:bodyPr/>
        <a:lstStyle/>
        <a:p>
          <a:r>
            <a:rPr lang="es-EC" sz="1600" b="0" dirty="0" smtClean="0"/>
            <a:t>Método propositivo</a:t>
          </a:r>
          <a:endParaRPr lang="es-ES" sz="1600" b="0" dirty="0"/>
        </a:p>
      </dgm:t>
    </dgm:pt>
    <dgm:pt modelId="{32AF4D29-4C4D-47CF-8111-93A6B5A5F904}" type="parTrans" cxnId="{F41658AE-F60C-4243-8E49-21716E348415}">
      <dgm:prSet/>
      <dgm:spPr/>
      <dgm:t>
        <a:bodyPr/>
        <a:lstStyle/>
        <a:p>
          <a:endParaRPr lang="es-ES"/>
        </a:p>
      </dgm:t>
    </dgm:pt>
    <dgm:pt modelId="{32B245B1-D2F1-4218-8AAC-E416BC38A79F}" type="sibTrans" cxnId="{F41658AE-F60C-4243-8E49-21716E348415}">
      <dgm:prSet/>
      <dgm:spPr/>
      <dgm:t>
        <a:bodyPr/>
        <a:lstStyle/>
        <a:p>
          <a:endParaRPr lang="es-ES"/>
        </a:p>
      </dgm:t>
    </dgm:pt>
    <dgm:pt modelId="{E72FCAA7-677E-4058-8BA2-27A7FBFD9616}">
      <dgm:prSet/>
      <dgm:spPr/>
      <dgm:t>
        <a:bodyPr/>
        <a:lstStyle/>
        <a:p>
          <a:r>
            <a:rPr lang="es-EC" b="1" dirty="0" smtClean="0"/>
            <a:t>Técnicas e instrumentos</a:t>
          </a:r>
          <a:endParaRPr lang="es-ES" b="1" dirty="0"/>
        </a:p>
      </dgm:t>
    </dgm:pt>
    <dgm:pt modelId="{F5F84BF7-EDCD-4EBD-9802-16BFE1C564E6}" type="parTrans" cxnId="{773271D2-8136-4DA9-A96A-0522D287558B}">
      <dgm:prSet/>
      <dgm:spPr/>
      <dgm:t>
        <a:bodyPr/>
        <a:lstStyle/>
        <a:p>
          <a:endParaRPr lang="es-ES"/>
        </a:p>
      </dgm:t>
    </dgm:pt>
    <dgm:pt modelId="{5B24D89F-A4E4-4209-A4DF-A9B3B92F72AB}" type="sibTrans" cxnId="{773271D2-8136-4DA9-A96A-0522D287558B}">
      <dgm:prSet/>
      <dgm:spPr/>
      <dgm:t>
        <a:bodyPr/>
        <a:lstStyle/>
        <a:p>
          <a:endParaRPr lang="es-ES"/>
        </a:p>
      </dgm:t>
    </dgm:pt>
    <dgm:pt modelId="{49319E9F-E9CA-4286-AFEA-B4ED8C7142CE}">
      <dgm:prSet custT="1"/>
      <dgm:spPr/>
      <dgm:t>
        <a:bodyPr/>
        <a:lstStyle/>
        <a:p>
          <a:r>
            <a:rPr lang="es-EC" sz="1600" dirty="0" smtClean="0"/>
            <a:t>Encuesta</a:t>
          </a:r>
          <a:endParaRPr lang="es-ES" sz="1600" dirty="0"/>
        </a:p>
      </dgm:t>
    </dgm:pt>
    <dgm:pt modelId="{D3C3C11D-C151-47A2-BACA-FE1D4724F232}" type="parTrans" cxnId="{9DA77A4B-97A2-4E05-A526-DC8C36130739}">
      <dgm:prSet/>
      <dgm:spPr/>
      <dgm:t>
        <a:bodyPr/>
        <a:lstStyle/>
        <a:p>
          <a:endParaRPr lang="es-ES"/>
        </a:p>
      </dgm:t>
    </dgm:pt>
    <dgm:pt modelId="{8A8CF423-878D-4E4D-B0A6-D3E1CC815214}" type="sibTrans" cxnId="{9DA77A4B-97A2-4E05-A526-DC8C36130739}">
      <dgm:prSet/>
      <dgm:spPr/>
      <dgm:t>
        <a:bodyPr/>
        <a:lstStyle/>
        <a:p>
          <a:endParaRPr lang="es-ES"/>
        </a:p>
      </dgm:t>
    </dgm:pt>
    <dgm:pt modelId="{64F18C69-4C18-42C1-BD8E-7964892E9225}">
      <dgm:prSet custT="1"/>
      <dgm:spPr/>
      <dgm:t>
        <a:bodyPr/>
        <a:lstStyle/>
        <a:p>
          <a:r>
            <a:rPr lang="es-EC" sz="1600" dirty="0" smtClean="0"/>
            <a:t>35 Estudiantes</a:t>
          </a:r>
          <a:endParaRPr lang="es-ES" sz="1600" dirty="0"/>
        </a:p>
      </dgm:t>
    </dgm:pt>
    <dgm:pt modelId="{3612C3F2-2E64-4A9E-A323-2C04AFE0FB9B}" type="parTrans" cxnId="{23F40B31-F9D9-445B-B674-454EF4874508}">
      <dgm:prSet/>
      <dgm:spPr/>
      <dgm:t>
        <a:bodyPr/>
        <a:lstStyle/>
        <a:p>
          <a:endParaRPr lang="es-ES"/>
        </a:p>
      </dgm:t>
    </dgm:pt>
    <dgm:pt modelId="{2838D9A6-D2DB-4FCC-B41A-118E4DA39C62}" type="sibTrans" cxnId="{23F40B31-F9D9-445B-B674-454EF4874508}">
      <dgm:prSet/>
      <dgm:spPr/>
      <dgm:t>
        <a:bodyPr/>
        <a:lstStyle/>
        <a:p>
          <a:endParaRPr lang="es-ES"/>
        </a:p>
      </dgm:t>
    </dgm:pt>
    <dgm:pt modelId="{46B01F4C-7C85-438F-9738-84C96EB486B8}">
      <dgm:prSet/>
      <dgm:spPr/>
      <dgm:t>
        <a:bodyPr/>
        <a:lstStyle/>
        <a:p>
          <a:r>
            <a:rPr lang="es-EC" b="1" dirty="0" smtClean="0"/>
            <a:t>Población</a:t>
          </a:r>
          <a:endParaRPr lang="es-ES" b="1" dirty="0"/>
        </a:p>
      </dgm:t>
    </dgm:pt>
    <dgm:pt modelId="{470AC01A-DA09-4883-989D-4FCE20A3D98E}" type="parTrans" cxnId="{FB470B18-F260-4FCB-8F23-C7E82081EF7C}">
      <dgm:prSet/>
      <dgm:spPr/>
      <dgm:t>
        <a:bodyPr/>
        <a:lstStyle/>
        <a:p>
          <a:endParaRPr lang="es-ES"/>
        </a:p>
      </dgm:t>
    </dgm:pt>
    <dgm:pt modelId="{53447029-FEC5-4081-9F1C-B82B8F44A979}" type="sibTrans" cxnId="{FB470B18-F260-4FCB-8F23-C7E82081EF7C}">
      <dgm:prSet/>
      <dgm:spPr/>
      <dgm:t>
        <a:bodyPr/>
        <a:lstStyle/>
        <a:p>
          <a:endParaRPr lang="es-ES"/>
        </a:p>
      </dgm:t>
    </dgm:pt>
    <dgm:pt modelId="{BB9F7B24-BE09-4CA8-BE17-4AC27EDBB55C}">
      <dgm:prSet custT="1"/>
      <dgm:spPr/>
      <dgm:t>
        <a:bodyPr/>
        <a:lstStyle/>
        <a:p>
          <a:r>
            <a:rPr lang="es-EC" sz="1600" dirty="0" smtClean="0"/>
            <a:t>1 Docente</a:t>
          </a:r>
          <a:endParaRPr lang="es-ES" sz="1600" dirty="0"/>
        </a:p>
      </dgm:t>
    </dgm:pt>
    <dgm:pt modelId="{F50259C2-97CC-4370-BA3E-29FB33F3F624}" type="parTrans" cxnId="{106B08E3-A580-4F56-8581-E6A78628BCBE}">
      <dgm:prSet/>
      <dgm:spPr/>
      <dgm:t>
        <a:bodyPr/>
        <a:lstStyle/>
        <a:p>
          <a:endParaRPr lang="es-ES"/>
        </a:p>
      </dgm:t>
    </dgm:pt>
    <dgm:pt modelId="{F64EEF54-682C-478D-A0A8-834B227FF4F6}" type="sibTrans" cxnId="{106B08E3-A580-4F56-8581-E6A78628BCBE}">
      <dgm:prSet/>
      <dgm:spPr/>
      <dgm:t>
        <a:bodyPr/>
        <a:lstStyle/>
        <a:p>
          <a:endParaRPr lang="es-ES"/>
        </a:p>
      </dgm:t>
    </dgm:pt>
    <dgm:pt modelId="{41729ECF-187B-40F6-A993-34802CF6F8D2}" type="pres">
      <dgm:prSet presAssocID="{BC5C3D0B-F00D-4669-AC27-C39EA8BFE448}" presName="diagram" presStyleCnt="0">
        <dgm:presLayoutVars>
          <dgm:chPref val="1"/>
          <dgm:dir/>
          <dgm:animOne val="branch"/>
          <dgm:animLvl val="lvl"/>
          <dgm:resizeHandles/>
        </dgm:presLayoutVars>
      </dgm:prSet>
      <dgm:spPr/>
    </dgm:pt>
    <dgm:pt modelId="{179C772E-F046-4EE6-A1AA-39C881C28E09}" type="pres">
      <dgm:prSet presAssocID="{C2FA4DA2-3262-4A00-ACCF-FE920C60D286}" presName="root" presStyleCnt="0"/>
      <dgm:spPr/>
    </dgm:pt>
    <dgm:pt modelId="{B6F20017-3E4D-4950-9D4A-3A7BEEDB4391}" type="pres">
      <dgm:prSet presAssocID="{C2FA4DA2-3262-4A00-ACCF-FE920C60D286}" presName="rootComposite" presStyleCnt="0"/>
      <dgm:spPr/>
    </dgm:pt>
    <dgm:pt modelId="{0E3C63D8-3B0E-4B0B-BB17-8DE043F9C345}" type="pres">
      <dgm:prSet presAssocID="{C2FA4DA2-3262-4A00-ACCF-FE920C60D286}" presName="rootText" presStyleLbl="node1" presStyleIdx="0" presStyleCnt="4" custScaleX="139253"/>
      <dgm:spPr/>
    </dgm:pt>
    <dgm:pt modelId="{D8919054-933D-4BE6-94DA-A361CDD61F13}" type="pres">
      <dgm:prSet presAssocID="{C2FA4DA2-3262-4A00-ACCF-FE920C60D286}" presName="rootConnector" presStyleLbl="node1" presStyleIdx="0" presStyleCnt="4"/>
      <dgm:spPr/>
    </dgm:pt>
    <dgm:pt modelId="{E115EE9A-BE00-4A9A-B462-538719E68BB3}" type="pres">
      <dgm:prSet presAssocID="{C2FA4DA2-3262-4A00-ACCF-FE920C60D286}" presName="childShape" presStyleCnt="0"/>
      <dgm:spPr/>
    </dgm:pt>
    <dgm:pt modelId="{BA425DD3-3634-47F7-8415-83D78A15D2B8}" type="pres">
      <dgm:prSet presAssocID="{068FFAF8-ED7B-4509-9DB7-75C43011E869}" presName="Name13" presStyleLbl="parChTrans1D2" presStyleIdx="0" presStyleCnt="12"/>
      <dgm:spPr/>
    </dgm:pt>
    <dgm:pt modelId="{E5631CF0-9539-48A2-BFCB-5910B367DEC1}" type="pres">
      <dgm:prSet presAssocID="{85313C85-DA07-4C75-A5ED-59CD18E42F08}" presName="childText" presStyleLbl="bgAcc1" presStyleIdx="0" presStyleCnt="12" custScaleX="139253">
        <dgm:presLayoutVars>
          <dgm:bulletEnabled val="1"/>
        </dgm:presLayoutVars>
      </dgm:prSet>
      <dgm:spPr/>
    </dgm:pt>
    <dgm:pt modelId="{6DDABD17-5529-4492-A218-86F55F8EC7C1}" type="pres">
      <dgm:prSet presAssocID="{A067949E-1F53-4F6E-9E25-483CF2F06895}" presName="Name13" presStyleLbl="parChTrans1D2" presStyleIdx="1" presStyleCnt="12"/>
      <dgm:spPr/>
    </dgm:pt>
    <dgm:pt modelId="{283B7B05-44B0-43D2-8EF8-C1E04C442F94}" type="pres">
      <dgm:prSet presAssocID="{3A224C85-3008-432D-92C6-035848C66228}" presName="childText" presStyleLbl="bgAcc1" presStyleIdx="1" presStyleCnt="12" custScaleX="139253">
        <dgm:presLayoutVars>
          <dgm:bulletEnabled val="1"/>
        </dgm:presLayoutVars>
      </dgm:prSet>
      <dgm:spPr/>
    </dgm:pt>
    <dgm:pt modelId="{67DAA905-2B08-46CD-B10B-8C93C16340F4}" type="pres">
      <dgm:prSet presAssocID="{D6977017-5B79-4116-B6A0-E357D60BAF91}" presName="Name13" presStyleLbl="parChTrans1D2" presStyleIdx="2" presStyleCnt="12"/>
      <dgm:spPr/>
    </dgm:pt>
    <dgm:pt modelId="{87998B68-C998-4B03-9CD0-415765055673}" type="pres">
      <dgm:prSet presAssocID="{F8089032-DC44-41AC-B727-14C775211DCB}" presName="childText" presStyleLbl="bgAcc1" presStyleIdx="2" presStyleCnt="12" custScaleX="139253">
        <dgm:presLayoutVars>
          <dgm:bulletEnabled val="1"/>
        </dgm:presLayoutVars>
      </dgm:prSet>
      <dgm:spPr/>
    </dgm:pt>
    <dgm:pt modelId="{C4B54411-AB41-4164-9C94-32D7A0DF3ED6}" type="pres">
      <dgm:prSet presAssocID="{60DDA72B-A774-4010-8D58-DF462D4543FA}" presName="Name13" presStyleLbl="parChTrans1D2" presStyleIdx="3" presStyleCnt="12"/>
      <dgm:spPr/>
    </dgm:pt>
    <dgm:pt modelId="{C79746D5-9517-4F9B-8756-69EC84BCB1BF}" type="pres">
      <dgm:prSet presAssocID="{E160036B-97E3-4C7A-9BC4-F7DAA3257762}" presName="childText" presStyleLbl="bgAcc1" presStyleIdx="3" presStyleCnt="12" custScaleX="139253">
        <dgm:presLayoutVars>
          <dgm:bulletEnabled val="1"/>
        </dgm:presLayoutVars>
      </dgm:prSet>
      <dgm:spPr/>
    </dgm:pt>
    <dgm:pt modelId="{34BE5AF7-CC5C-43D5-BB94-5FC2BC8F0F1B}" type="pres">
      <dgm:prSet presAssocID="{33A06AE8-BC9C-4222-B7AE-F7E58136C34D}" presName="root" presStyleCnt="0"/>
      <dgm:spPr/>
    </dgm:pt>
    <dgm:pt modelId="{4B0FB060-D7FF-4786-89DD-E623E4D4FDE5}" type="pres">
      <dgm:prSet presAssocID="{33A06AE8-BC9C-4222-B7AE-F7E58136C34D}" presName="rootComposite" presStyleCnt="0"/>
      <dgm:spPr/>
    </dgm:pt>
    <dgm:pt modelId="{336FDDCF-0828-48FD-8A6D-AEEAD4B4B2DE}" type="pres">
      <dgm:prSet presAssocID="{33A06AE8-BC9C-4222-B7AE-F7E58136C34D}" presName="rootText" presStyleLbl="node1" presStyleIdx="1" presStyleCnt="4" custScaleX="139253"/>
      <dgm:spPr/>
    </dgm:pt>
    <dgm:pt modelId="{3F8A4AB9-A340-4BB8-A03E-781091E04D5C}" type="pres">
      <dgm:prSet presAssocID="{33A06AE8-BC9C-4222-B7AE-F7E58136C34D}" presName="rootConnector" presStyleLbl="node1" presStyleIdx="1" presStyleCnt="4"/>
      <dgm:spPr/>
    </dgm:pt>
    <dgm:pt modelId="{D6BB4967-F5F2-435F-902B-4B30C0AC8D23}" type="pres">
      <dgm:prSet presAssocID="{33A06AE8-BC9C-4222-B7AE-F7E58136C34D}" presName="childShape" presStyleCnt="0"/>
      <dgm:spPr/>
    </dgm:pt>
    <dgm:pt modelId="{A2AC73AE-473F-4D53-8E50-5D5A44F029D6}" type="pres">
      <dgm:prSet presAssocID="{26612CF9-FB97-4258-880D-4014394E48B2}" presName="Name13" presStyleLbl="parChTrans1D2" presStyleIdx="4" presStyleCnt="12"/>
      <dgm:spPr/>
    </dgm:pt>
    <dgm:pt modelId="{AC89CAFF-B987-40EC-8FE7-EDF1528C6A71}" type="pres">
      <dgm:prSet presAssocID="{D2E33FF6-7DE0-43C9-985B-6FFEB2EE52BD}" presName="childText" presStyleLbl="bgAcc1" presStyleIdx="4" presStyleCnt="12" custScaleX="139253">
        <dgm:presLayoutVars>
          <dgm:bulletEnabled val="1"/>
        </dgm:presLayoutVars>
      </dgm:prSet>
      <dgm:spPr/>
    </dgm:pt>
    <dgm:pt modelId="{6BD515E7-395A-4DDF-890C-63A853164E9A}" type="pres">
      <dgm:prSet presAssocID="{5C704D06-6200-4043-8D5F-D77F7FFE0A77}" presName="Name13" presStyleLbl="parChTrans1D2" presStyleIdx="5" presStyleCnt="12"/>
      <dgm:spPr/>
    </dgm:pt>
    <dgm:pt modelId="{6851F59E-CE11-4941-BF04-DDB17CC15117}" type="pres">
      <dgm:prSet presAssocID="{80A88184-9AC1-4053-83FA-414A74213CE0}" presName="childText" presStyleLbl="bgAcc1" presStyleIdx="5" presStyleCnt="12" custScaleX="139253">
        <dgm:presLayoutVars>
          <dgm:bulletEnabled val="1"/>
        </dgm:presLayoutVars>
      </dgm:prSet>
      <dgm:spPr/>
    </dgm:pt>
    <dgm:pt modelId="{0E4D9381-7F44-4D4A-90D9-AB1391F6478D}" type="pres">
      <dgm:prSet presAssocID="{D4520782-3A28-442D-9397-E790BAE0C908}" presName="Name13" presStyleLbl="parChTrans1D2" presStyleIdx="6" presStyleCnt="12"/>
      <dgm:spPr/>
    </dgm:pt>
    <dgm:pt modelId="{05DA6146-DC80-4FB1-BFBD-CD98C46DCE7F}" type="pres">
      <dgm:prSet presAssocID="{E5948896-1E01-4A15-840C-8BF5E40983A3}" presName="childText" presStyleLbl="bgAcc1" presStyleIdx="6" presStyleCnt="12" custScaleX="139253">
        <dgm:presLayoutVars>
          <dgm:bulletEnabled val="1"/>
        </dgm:presLayoutVars>
      </dgm:prSet>
      <dgm:spPr/>
    </dgm:pt>
    <dgm:pt modelId="{B3D9157A-5B72-46AA-8A22-DA2EC6DD4AF8}" type="pres">
      <dgm:prSet presAssocID="{7601369D-2D76-40F9-94A8-28F4BA7104A1}" presName="Name13" presStyleLbl="parChTrans1D2" presStyleIdx="7" presStyleCnt="12"/>
      <dgm:spPr/>
    </dgm:pt>
    <dgm:pt modelId="{564445C4-7143-46EC-A039-20BC1181366E}" type="pres">
      <dgm:prSet presAssocID="{00C02D6E-095D-4F1B-9E98-FD724C703069}" presName="childText" presStyleLbl="bgAcc1" presStyleIdx="7" presStyleCnt="12" custScaleX="139253">
        <dgm:presLayoutVars>
          <dgm:bulletEnabled val="1"/>
        </dgm:presLayoutVars>
      </dgm:prSet>
      <dgm:spPr/>
    </dgm:pt>
    <dgm:pt modelId="{32D9E898-6C93-4708-8FEB-780514D1B508}" type="pres">
      <dgm:prSet presAssocID="{32AF4D29-4C4D-47CF-8111-93A6B5A5F904}" presName="Name13" presStyleLbl="parChTrans1D2" presStyleIdx="8" presStyleCnt="12"/>
      <dgm:spPr/>
    </dgm:pt>
    <dgm:pt modelId="{86C7709E-951E-411E-AA40-D3E9B0A5234C}" type="pres">
      <dgm:prSet presAssocID="{3E70F2F5-D437-4893-A390-2D44DE183EED}" presName="childText" presStyleLbl="bgAcc1" presStyleIdx="8" presStyleCnt="12" custScaleX="139253">
        <dgm:presLayoutVars>
          <dgm:bulletEnabled val="1"/>
        </dgm:presLayoutVars>
      </dgm:prSet>
      <dgm:spPr/>
    </dgm:pt>
    <dgm:pt modelId="{34CE18CB-DD87-4A4B-B231-690752856C73}" type="pres">
      <dgm:prSet presAssocID="{E72FCAA7-677E-4058-8BA2-27A7FBFD9616}" presName="root" presStyleCnt="0"/>
      <dgm:spPr/>
    </dgm:pt>
    <dgm:pt modelId="{9C1F34BD-62EA-423D-A44A-7719A6ACBA86}" type="pres">
      <dgm:prSet presAssocID="{E72FCAA7-677E-4058-8BA2-27A7FBFD9616}" presName="rootComposite" presStyleCnt="0"/>
      <dgm:spPr/>
    </dgm:pt>
    <dgm:pt modelId="{764AD418-0BD5-4A2D-B361-6BB0C8C44929}" type="pres">
      <dgm:prSet presAssocID="{E72FCAA7-677E-4058-8BA2-27A7FBFD9616}" presName="rootText" presStyleLbl="node1" presStyleIdx="2" presStyleCnt="4" custScaleX="139253"/>
      <dgm:spPr/>
    </dgm:pt>
    <dgm:pt modelId="{3903612B-6566-4016-B832-3E5B51C63986}" type="pres">
      <dgm:prSet presAssocID="{E72FCAA7-677E-4058-8BA2-27A7FBFD9616}" presName="rootConnector" presStyleLbl="node1" presStyleIdx="2" presStyleCnt="4"/>
      <dgm:spPr/>
    </dgm:pt>
    <dgm:pt modelId="{5F317C4D-598A-440D-8BA4-78A374E309DE}" type="pres">
      <dgm:prSet presAssocID="{E72FCAA7-677E-4058-8BA2-27A7FBFD9616}" presName="childShape" presStyleCnt="0"/>
      <dgm:spPr/>
    </dgm:pt>
    <dgm:pt modelId="{7431D8AB-DC2F-462C-BAFF-731ABE1B228D}" type="pres">
      <dgm:prSet presAssocID="{D3C3C11D-C151-47A2-BACA-FE1D4724F232}" presName="Name13" presStyleLbl="parChTrans1D2" presStyleIdx="9" presStyleCnt="12"/>
      <dgm:spPr/>
    </dgm:pt>
    <dgm:pt modelId="{2BE78BD3-8228-48DB-BF9F-7A63400C9262}" type="pres">
      <dgm:prSet presAssocID="{49319E9F-E9CA-4286-AFEA-B4ED8C7142CE}" presName="childText" presStyleLbl="bgAcc1" presStyleIdx="9" presStyleCnt="12" custScaleX="139253">
        <dgm:presLayoutVars>
          <dgm:bulletEnabled val="1"/>
        </dgm:presLayoutVars>
      </dgm:prSet>
      <dgm:spPr/>
    </dgm:pt>
    <dgm:pt modelId="{56D0E4E3-476B-4CAA-B0E1-13200421013C}" type="pres">
      <dgm:prSet presAssocID="{46B01F4C-7C85-438F-9738-84C96EB486B8}" presName="root" presStyleCnt="0"/>
      <dgm:spPr/>
    </dgm:pt>
    <dgm:pt modelId="{010E34AE-5652-4DB2-909E-CC3C1477B649}" type="pres">
      <dgm:prSet presAssocID="{46B01F4C-7C85-438F-9738-84C96EB486B8}" presName="rootComposite" presStyleCnt="0"/>
      <dgm:spPr/>
    </dgm:pt>
    <dgm:pt modelId="{4FC49D9F-E0F6-48F1-8046-777B3F9D570A}" type="pres">
      <dgm:prSet presAssocID="{46B01F4C-7C85-438F-9738-84C96EB486B8}" presName="rootText" presStyleLbl="node1" presStyleIdx="3" presStyleCnt="4" custScaleX="139253"/>
      <dgm:spPr/>
    </dgm:pt>
    <dgm:pt modelId="{69863D49-86DE-4655-8830-C99A65E42C34}" type="pres">
      <dgm:prSet presAssocID="{46B01F4C-7C85-438F-9738-84C96EB486B8}" presName="rootConnector" presStyleLbl="node1" presStyleIdx="3" presStyleCnt="4"/>
      <dgm:spPr/>
    </dgm:pt>
    <dgm:pt modelId="{32E5D951-9271-4C49-937D-DF52EAA511DE}" type="pres">
      <dgm:prSet presAssocID="{46B01F4C-7C85-438F-9738-84C96EB486B8}" presName="childShape" presStyleCnt="0"/>
      <dgm:spPr/>
    </dgm:pt>
    <dgm:pt modelId="{E3AC0F34-8664-4665-96ED-43A2CB42E417}" type="pres">
      <dgm:prSet presAssocID="{3612C3F2-2E64-4A9E-A323-2C04AFE0FB9B}" presName="Name13" presStyleLbl="parChTrans1D2" presStyleIdx="10" presStyleCnt="12"/>
      <dgm:spPr/>
    </dgm:pt>
    <dgm:pt modelId="{93B2DE5A-9B41-4838-915A-53DE075555C5}" type="pres">
      <dgm:prSet presAssocID="{64F18C69-4C18-42C1-BD8E-7964892E9225}" presName="childText" presStyleLbl="bgAcc1" presStyleIdx="10" presStyleCnt="12" custScaleX="139253">
        <dgm:presLayoutVars>
          <dgm:bulletEnabled val="1"/>
        </dgm:presLayoutVars>
      </dgm:prSet>
      <dgm:spPr/>
    </dgm:pt>
    <dgm:pt modelId="{CB5BEAAF-D0E7-4860-B28E-24FB5DFDA6F9}" type="pres">
      <dgm:prSet presAssocID="{F50259C2-97CC-4370-BA3E-29FB33F3F624}" presName="Name13" presStyleLbl="parChTrans1D2" presStyleIdx="11" presStyleCnt="12"/>
      <dgm:spPr/>
    </dgm:pt>
    <dgm:pt modelId="{29DD0498-2DD6-4238-B178-92BA439D80C3}" type="pres">
      <dgm:prSet presAssocID="{BB9F7B24-BE09-4CA8-BE17-4AC27EDBB55C}" presName="childText" presStyleLbl="bgAcc1" presStyleIdx="11" presStyleCnt="12" custScaleX="139253">
        <dgm:presLayoutVars>
          <dgm:bulletEnabled val="1"/>
        </dgm:presLayoutVars>
      </dgm:prSet>
      <dgm:spPr/>
    </dgm:pt>
  </dgm:ptLst>
  <dgm:cxnLst>
    <dgm:cxn modelId="{09DB5D92-9D9D-4D85-90F5-D514670C1831}" type="presOf" srcId="{3612C3F2-2E64-4A9E-A323-2C04AFE0FB9B}" destId="{E3AC0F34-8664-4665-96ED-43A2CB42E417}" srcOrd="0" destOrd="0" presId="urn:microsoft.com/office/officeart/2005/8/layout/hierarchy3"/>
    <dgm:cxn modelId="{599E67EB-F1E3-4DF3-9609-74402ED437CF}" srcId="{C2FA4DA2-3262-4A00-ACCF-FE920C60D286}" destId="{3A224C85-3008-432D-92C6-035848C66228}" srcOrd="1" destOrd="0" parTransId="{A067949E-1F53-4F6E-9E25-483CF2F06895}" sibTransId="{6E475C6C-BEA8-424D-8B3D-385C54F65E59}"/>
    <dgm:cxn modelId="{88EF8766-892F-4AC5-92F3-ABBE81DAA425}" type="presOf" srcId="{D4520782-3A28-442D-9397-E790BAE0C908}" destId="{0E4D9381-7F44-4D4A-90D9-AB1391F6478D}" srcOrd="0" destOrd="0" presId="urn:microsoft.com/office/officeart/2005/8/layout/hierarchy3"/>
    <dgm:cxn modelId="{A8ED13F7-00F3-43F6-8F5E-C254A1D4D4B3}" srcId="{33A06AE8-BC9C-4222-B7AE-F7E58136C34D}" destId="{80A88184-9AC1-4053-83FA-414A74213CE0}" srcOrd="1" destOrd="0" parTransId="{5C704D06-6200-4043-8D5F-D77F7FFE0A77}" sibTransId="{E32BD22B-6311-4169-BBCC-F56C29A3D69C}"/>
    <dgm:cxn modelId="{65BC0BC3-E6A3-4D5B-BC9A-2C3804BFC51E}" type="presOf" srcId="{33A06AE8-BC9C-4222-B7AE-F7E58136C34D}" destId="{336FDDCF-0828-48FD-8A6D-AEEAD4B4B2DE}" srcOrd="0" destOrd="0" presId="urn:microsoft.com/office/officeart/2005/8/layout/hierarchy3"/>
    <dgm:cxn modelId="{612B03DF-AC90-4AFF-9FAE-0EB6645748D2}" type="presOf" srcId="{7601369D-2D76-40F9-94A8-28F4BA7104A1}" destId="{B3D9157A-5B72-46AA-8A22-DA2EC6DD4AF8}" srcOrd="0" destOrd="0" presId="urn:microsoft.com/office/officeart/2005/8/layout/hierarchy3"/>
    <dgm:cxn modelId="{F3E44AF3-C00F-4A58-8086-E730FB635650}" type="presOf" srcId="{46B01F4C-7C85-438F-9738-84C96EB486B8}" destId="{4FC49D9F-E0F6-48F1-8046-777B3F9D570A}" srcOrd="0" destOrd="0" presId="urn:microsoft.com/office/officeart/2005/8/layout/hierarchy3"/>
    <dgm:cxn modelId="{902973BD-6A60-40DA-9D66-F958D4F4E592}" type="presOf" srcId="{26612CF9-FB97-4258-880D-4014394E48B2}" destId="{A2AC73AE-473F-4D53-8E50-5D5A44F029D6}" srcOrd="0" destOrd="0" presId="urn:microsoft.com/office/officeart/2005/8/layout/hierarchy3"/>
    <dgm:cxn modelId="{2EE2F9AB-6EDE-49C2-960D-B7A669DF0E1A}" srcId="{33A06AE8-BC9C-4222-B7AE-F7E58136C34D}" destId="{00C02D6E-095D-4F1B-9E98-FD724C703069}" srcOrd="3" destOrd="0" parTransId="{7601369D-2D76-40F9-94A8-28F4BA7104A1}" sibTransId="{5FA44259-F456-4B3E-98EE-A0C15976D862}"/>
    <dgm:cxn modelId="{F41658AE-F60C-4243-8E49-21716E348415}" srcId="{33A06AE8-BC9C-4222-B7AE-F7E58136C34D}" destId="{3E70F2F5-D437-4893-A390-2D44DE183EED}" srcOrd="4" destOrd="0" parTransId="{32AF4D29-4C4D-47CF-8111-93A6B5A5F904}" sibTransId="{32B245B1-D2F1-4218-8AAC-E416BC38A79F}"/>
    <dgm:cxn modelId="{A64195C9-53FF-44EA-ABCA-FF9D62B5D62E}" srcId="{33A06AE8-BC9C-4222-B7AE-F7E58136C34D}" destId="{D2E33FF6-7DE0-43C9-985B-6FFEB2EE52BD}" srcOrd="0" destOrd="0" parTransId="{26612CF9-FB97-4258-880D-4014394E48B2}" sibTransId="{BF39571D-CB2C-4445-A32E-CC16908A7CDE}"/>
    <dgm:cxn modelId="{078EC85B-3BCE-4545-BEFE-324D9505AA21}" type="presOf" srcId="{068FFAF8-ED7B-4509-9DB7-75C43011E869}" destId="{BA425DD3-3634-47F7-8415-83D78A15D2B8}" srcOrd="0" destOrd="0" presId="urn:microsoft.com/office/officeart/2005/8/layout/hierarchy3"/>
    <dgm:cxn modelId="{FB470B18-F260-4FCB-8F23-C7E82081EF7C}" srcId="{BC5C3D0B-F00D-4669-AC27-C39EA8BFE448}" destId="{46B01F4C-7C85-438F-9738-84C96EB486B8}" srcOrd="3" destOrd="0" parTransId="{470AC01A-DA09-4883-989D-4FCE20A3D98E}" sibTransId="{53447029-FEC5-4081-9F1C-B82B8F44A979}"/>
    <dgm:cxn modelId="{9DA77A4B-97A2-4E05-A526-DC8C36130739}" srcId="{E72FCAA7-677E-4058-8BA2-27A7FBFD9616}" destId="{49319E9F-E9CA-4286-AFEA-B4ED8C7142CE}" srcOrd="0" destOrd="0" parTransId="{D3C3C11D-C151-47A2-BACA-FE1D4724F232}" sibTransId="{8A8CF423-878D-4E4D-B0A6-D3E1CC815214}"/>
    <dgm:cxn modelId="{49A5C842-FBFA-49A8-825E-57BE179CBA63}" type="presOf" srcId="{E72FCAA7-677E-4058-8BA2-27A7FBFD9616}" destId="{3903612B-6566-4016-B832-3E5B51C63986}" srcOrd="1" destOrd="0" presId="urn:microsoft.com/office/officeart/2005/8/layout/hierarchy3"/>
    <dgm:cxn modelId="{A6A5DEBB-CE43-4F94-B505-C55ABAC2B10B}" type="presOf" srcId="{3A224C85-3008-432D-92C6-035848C66228}" destId="{283B7B05-44B0-43D2-8EF8-C1E04C442F94}" srcOrd="0" destOrd="0" presId="urn:microsoft.com/office/officeart/2005/8/layout/hierarchy3"/>
    <dgm:cxn modelId="{E3332A4E-E3A3-4D9D-92F5-DA7AB18F0A29}" type="presOf" srcId="{BC5C3D0B-F00D-4669-AC27-C39EA8BFE448}" destId="{41729ECF-187B-40F6-A993-34802CF6F8D2}" srcOrd="0" destOrd="0" presId="urn:microsoft.com/office/officeart/2005/8/layout/hierarchy3"/>
    <dgm:cxn modelId="{5BC054B2-F8A6-49C3-82C5-5F4DDFEA454C}" type="presOf" srcId="{E160036B-97E3-4C7A-9BC4-F7DAA3257762}" destId="{C79746D5-9517-4F9B-8756-69EC84BCB1BF}" srcOrd="0" destOrd="0" presId="urn:microsoft.com/office/officeart/2005/8/layout/hierarchy3"/>
    <dgm:cxn modelId="{B847FA74-F487-4DA4-A59E-5FA215865BA4}" type="presOf" srcId="{85313C85-DA07-4C75-A5ED-59CD18E42F08}" destId="{E5631CF0-9539-48A2-BFCB-5910B367DEC1}" srcOrd="0" destOrd="0" presId="urn:microsoft.com/office/officeart/2005/8/layout/hierarchy3"/>
    <dgm:cxn modelId="{06BC44C9-2457-4E14-A7D6-1CBAD49A6249}" srcId="{C2FA4DA2-3262-4A00-ACCF-FE920C60D286}" destId="{F8089032-DC44-41AC-B727-14C775211DCB}" srcOrd="2" destOrd="0" parTransId="{D6977017-5B79-4116-B6A0-E357D60BAF91}" sibTransId="{6D756A86-5483-4EA0-841D-CD9E8C7AC7A9}"/>
    <dgm:cxn modelId="{6A225AD3-D81C-4343-9C7B-A03926F8C8BB}" type="presOf" srcId="{D2E33FF6-7DE0-43C9-985B-6FFEB2EE52BD}" destId="{AC89CAFF-B987-40EC-8FE7-EDF1528C6A71}" srcOrd="0" destOrd="0" presId="urn:microsoft.com/office/officeart/2005/8/layout/hierarchy3"/>
    <dgm:cxn modelId="{A02A2048-9A58-446A-914C-070A3500638B}" srcId="{33A06AE8-BC9C-4222-B7AE-F7E58136C34D}" destId="{E5948896-1E01-4A15-840C-8BF5E40983A3}" srcOrd="2" destOrd="0" parTransId="{D4520782-3A28-442D-9397-E790BAE0C908}" sibTransId="{F7DAC0FE-BA0E-47E7-885C-57872A5D2B9A}"/>
    <dgm:cxn modelId="{8B962207-C0F3-4FFB-9A6F-6B69F350F604}" type="presOf" srcId="{BB9F7B24-BE09-4CA8-BE17-4AC27EDBB55C}" destId="{29DD0498-2DD6-4238-B178-92BA439D80C3}" srcOrd="0" destOrd="0" presId="urn:microsoft.com/office/officeart/2005/8/layout/hierarchy3"/>
    <dgm:cxn modelId="{7A69B156-65AB-48F8-835B-F97167C76D45}" srcId="{C2FA4DA2-3262-4A00-ACCF-FE920C60D286}" destId="{E160036B-97E3-4C7A-9BC4-F7DAA3257762}" srcOrd="3" destOrd="0" parTransId="{60DDA72B-A774-4010-8D58-DF462D4543FA}" sibTransId="{4BC82C67-E2C2-4926-B300-C3F9ACD492EF}"/>
    <dgm:cxn modelId="{77C6E95E-2939-473B-875C-BF2A55D093E4}" srcId="{BC5C3D0B-F00D-4669-AC27-C39EA8BFE448}" destId="{33A06AE8-BC9C-4222-B7AE-F7E58136C34D}" srcOrd="1" destOrd="0" parTransId="{60FB9853-77EB-402F-8FCA-0C77A8572777}" sibTransId="{53BC7572-346A-4E68-AC06-EAD8CBB546A2}"/>
    <dgm:cxn modelId="{C885E9E7-E44C-4CF8-B338-C3EFB73A72A6}" srcId="{C2FA4DA2-3262-4A00-ACCF-FE920C60D286}" destId="{85313C85-DA07-4C75-A5ED-59CD18E42F08}" srcOrd="0" destOrd="0" parTransId="{068FFAF8-ED7B-4509-9DB7-75C43011E869}" sibTransId="{802AF0FA-333A-4526-9A0C-38A2FAE0FBF0}"/>
    <dgm:cxn modelId="{773271D2-8136-4DA9-A96A-0522D287558B}" srcId="{BC5C3D0B-F00D-4669-AC27-C39EA8BFE448}" destId="{E72FCAA7-677E-4058-8BA2-27A7FBFD9616}" srcOrd="2" destOrd="0" parTransId="{F5F84BF7-EDCD-4EBD-9802-16BFE1C564E6}" sibTransId="{5B24D89F-A4E4-4209-A4DF-A9B3B92F72AB}"/>
    <dgm:cxn modelId="{FBBE47E7-0859-4883-95FA-9BE576004020}" type="presOf" srcId="{80A88184-9AC1-4053-83FA-414A74213CE0}" destId="{6851F59E-CE11-4941-BF04-DDB17CC15117}" srcOrd="0" destOrd="0" presId="urn:microsoft.com/office/officeart/2005/8/layout/hierarchy3"/>
    <dgm:cxn modelId="{E0A40482-95B4-4F89-8EEF-EEA5A8442206}" type="presOf" srcId="{C2FA4DA2-3262-4A00-ACCF-FE920C60D286}" destId="{0E3C63D8-3B0E-4B0B-BB17-8DE043F9C345}" srcOrd="0" destOrd="0" presId="urn:microsoft.com/office/officeart/2005/8/layout/hierarchy3"/>
    <dgm:cxn modelId="{3BEBC843-6537-48E9-96B2-2E24FDFE4A38}" type="presOf" srcId="{49319E9F-E9CA-4286-AFEA-B4ED8C7142CE}" destId="{2BE78BD3-8228-48DB-BF9F-7A63400C9262}" srcOrd="0" destOrd="0" presId="urn:microsoft.com/office/officeart/2005/8/layout/hierarchy3"/>
    <dgm:cxn modelId="{6AD4FB36-1B8E-44B6-BA7F-FB6A42703704}" type="presOf" srcId="{5C704D06-6200-4043-8D5F-D77F7FFE0A77}" destId="{6BD515E7-395A-4DDF-890C-63A853164E9A}" srcOrd="0" destOrd="0" presId="urn:microsoft.com/office/officeart/2005/8/layout/hierarchy3"/>
    <dgm:cxn modelId="{523AC2AE-D94F-49DA-ADF1-002F967A22FB}" type="presOf" srcId="{46B01F4C-7C85-438F-9738-84C96EB486B8}" destId="{69863D49-86DE-4655-8830-C99A65E42C34}" srcOrd="1" destOrd="0" presId="urn:microsoft.com/office/officeart/2005/8/layout/hierarchy3"/>
    <dgm:cxn modelId="{3370AFAB-A184-41FD-A12A-1B3A1C58B8E9}" type="presOf" srcId="{F50259C2-97CC-4370-BA3E-29FB33F3F624}" destId="{CB5BEAAF-D0E7-4860-B28E-24FB5DFDA6F9}" srcOrd="0" destOrd="0" presId="urn:microsoft.com/office/officeart/2005/8/layout/hierarchy3"/>
    <dgm:cxn modelId="{5B7DE471-65E6-42CC-92C3-A473E7010A6C}" type="presOf" srcId="{3E70F2F5-D437-4893-A390-2D44DE183EED}" destId="{86C7709E-951E-411E-AA40-D3E9B0A5234C}" srcOrd="0" destOrd="0" presId="urn:microsoft.com/office/officeart/2005/8/layout/hierarchy3"/>
    <dgm:cxn modelId="{23F40B31-F9D9-445B-B674-454EF4874508}" srcId="{46B01F4C-7C85-438F-9738-84C96EB486B8}" destId="{64F18C69-4C18-42C1-BD8E-7964892E9225}" srcOrd="0" destOrd="0" parTransId="{3612C3F2-2E64-4A9E-A323-2C04AFE0FB9B}" sibTransId="{2838D9A6-D2DB-4FCC-B41A-118E4DA39C62}"/>
    <dgm:cxn modelId="{979FF446-EA34-4274-95DF-F8AF3CC36DBF}" type="presOf" srcId="{F8089032-DC44-41AC-B727-14C775211DCB}" destId="{87998B68-C998-4B03-9CD0-415765055673}" srcOrd="0" destOrd="0" presId="urn:microsoft.com/office/officeart/2005/8/layout/hierarchy3"/>
    <dgm:cxn modelId="{D6F77FCC-EC83-42F0-A82F-6B04DB1178DA}" type="presOf" srcId="{32AF4D29-4C4D-47CF-8111-93A6B5A5F904}" destId="{32D9E898-6C93-4708-8FEB-780514D1B508}" srcOrd="0" destOrd="0" presId="urn:microsoft.com/office/officeart/2005/8/layout/hierarchy3"/>
    <dgm:cxn modelId="{A7E6AAAE-8C18-4D92-A39E-F9C921B4F736}" type="presOf" srcId="{D6977017-5B79-4116-B6A0-E357D60BAF91}" destId="{67DAA905-2B08-46CD-B10B-8C93C16340F4}" srcOrd="0" destOrd="0" presId="urn:microsoft.com/office/officeart/2005/8/layout/hierarchy3"/>
    <dgm:cxn modelId="{D8CB10DD-D679-4FD5-8B51-6BD234093CEC}" type="presOf" srcId="{E5948896-1E01-4A15-840C-8BF5E40983A3}" destId="{05DA6146-DC80-4FB1-BFBD-CD98C46DCE7F}" srcOrd="0" destOrd="0" presId="urn:microsoft.com/office/officeart/2005/8/layout/hierarchy3"/>
    <dgm:cxn modelId="{2739F4F7-6819-415C-A813-AB694A0E9A30}" type="presOf" srcId="{D3C3C11D-C151-47A2-BACA-FE1D4724F232}" destId="{7431D8AB-DC2F-462C-BAFF-731ABE1B228D}" srcOrd="0" destOrd="0" presId="urn:microsoft.com/office/officeart/2005/8/layout/hierarchy3"/>
    <dgm:cxn modelId="{106B08E3-A580-4F56-8581-E6A78628BCBE}" srcId="{46B01F4C-7C85-438F-9738-84C96EB486B8}" destId="{BB9F7B24-BE09-4CA8-BE17-4AC27EDBB55C}" srcOrd="1" destOrd="0" parTransId="{F50259C2-97CC-4370-BA3E-29FB33F3F624}" sibTransId="{F64EEF54-682C-478D-A0A8-834B227FF4F6}"/>
    <dgm:cxn modelId="{30728176-8B75-439C-A2EB-54DE95E81CC4}" type="presOf" srcId="{00C02D6E-095D-4F1B-9E98-FD724C703069}" destId="{564445C4-7143-46EC-A039-20BC1181366E}" srcOrd="0" destOrd="0" presId="urn:microsoft.com/office/officeart/2005/8/layout/hierarchy3"/>
    <dgm:cxn modelId="{AF45697F-0052-45FC-8B16-5617235BBA74}" type="presOf" srcId="{C2FA4DA2-3262-4A00-ACCF-FE920C60D286}" destId="{D8919054-933D-4BE6-94DA-A361CDD61F13}" srcOrd="1" destOrd="0" presId="urn:microsoft.com/office/officeart/2005/8/layout/hierarchy3"/>
    <dgm:cxn modelId="{A0189A6C-3071-4129-AB4F-2E8001F24FA4}" type="presOf" srcId="{64F18C69-4C18-42C1-BD8E-7964892E9225}" destId="{93B2DE5A-9B41-4838-915A-53DE075555C5}" srcOrd="0" destOrd="0" presId="urn:microsoft.com/office/officeart/2005/8/layout/hierarchy3"/>
    <dgm:cxn modelId="{6FF8251A-54C1-430B-941B-6BF23D141F39}" type="presOf" srcId="{60DDA72B-A774-4010-8D58-DF462D4543FA}" destId="{C4B54411-AB41-4164-9C94-32D7A0DF3ED6}" srcOrd="0" destOrd="0" presId="urn:microsoft.com/office/officeart/2005/8/layout/hierarchy3"/>
    <dgm:cxn modelId="{51307882-5D2E-4375-AD35-98D64DFFDF31}" type="presOf" srcId="{33A06AE8-BC9C-4222-B7AE-F7E58136C34D}" destId="{3F8A4AB9-A340-4BB8-A03E-781091E04D5C}" srcOrd="1" destOrd="0" presId="urn:microsoft.com/office/officeart/2005/8/layout/hierarchy3"/>
    <dgm:cxn modelId="{4686B1AA-56B8-4C22-9E2C-66F6176D829A}" type="presOf" srcId="{E72FCAA7-677E-4058-8BA2-27A7FBFD9616}" destId="{764AD418-0BD5-4A2D-B361-6BB0C8C44929}" srcOrd="0" destOrd="0" presId="urn:microsoft.com/office/officeart/2005/8/layout/hierarchy3"/>
    <dgm:cxn modelId="{C91FE37D-BB70-4A4A-8CE9-F8D42FC00115}" type="presOf" srcId="{A067949E-1F53-4F6E-9E25-483CF2F06895}" destId="{6DDABD17-5529-4492-A218-86F55F8EC7C1}" srcOrd="0" destOrd="0" presId="urn:microsoft.com/office/officeart/2005/8/layout/hierarchy3"/>
    <dgm:cxn modelId="{A76266B1-AA56-4CC3-9DA3-CF51E155E4EB}" srcId="{BC5C3D0B-F00D-4669-AC27-C39EA8BFE448}" destId="{C2FA4DA2-3262-4A00-ACCF-FE920C60D286}" srcOrd="0" destOrd="0" parTransId="{0967E9DB-4C60-4636-B7F6-FFFA6F0D422C}" sibTransId="{680B9300-FFDE-4689-99B9-F78DCF1A2839}"/>
    <dgm:cxn modelId="{843A851F-A22A-4390-93A0-F9C38A0988BD}" type="presParOf" srcId="{41729ECF-187B-40F6-A993-34802CF6F8D2}" destId="{179C772E-F046-4EE6-A1AA-39C881C28E09}" srcOrd="0" destOrd="0" presId="urn:microsoft.com/office/officeart/2005/8/layout/hierarchy3"/>
    <dgm:cxn modelId="{6F5B1C13-AC03-43F2-A50F-6E1F5A062AC2}" type="presParOf" srcId="{179C772E-F046-4EE6-A1AA-39C881C28E09}" destId="{B6F20017-3E4D-4950-9D4A-3A7BEEDB4391}" srcOrd="0" destOrd="0" presId="urn:microsoft.com/office/officeart/2005/8/layout/hierarchy3"/>
    <dgm:cxn modelId="{349DEF22-D909-41D9-8800-EDCC3CC980BD}" type="presParOf" srcId="{B6F20017-3E4D-4950-9D4A-3A7BEEDB4391}" destId="{0E3C63D8-3B0E-4B0B-BB17-8DE043F9C345}" srcOrd="0" destOrd="0" presId="urn:microsoft.com/office/officeart/2005/8/layout/hierarchy3"/>
    <dgm:cxn modelId="{EBA6877F-E1E7-45A4-BEA7-99ED41D1FA04}" type="presParOf" srcId="{B6F20017-3E4D-4950-9D4A-3A7BEEDB4391}" destId="{D8919054-933D-4BE6-94DA-A361CDD61F13}" srcOrd="1" destOrd="0" presId="urn:microsoft.com/office/officeart/2005/8/layout/hierarchy3"/>
    <dgm:cxn modelId="{A6BC0470-7D02-4F13-BC4D-A39E26B528AB}" type="presParOf" srcId="{179C772E-F046-4EE6-A1AA-39C881C28E09}" destId="{E115EE9A-BE00-4A9A-B462-538719E68BB3}" srcOrd="1" destOrd="0" presId="urn:microsoft.com/office/officeart/2005/8/layout/hierarchy3"/>
    <dgm:cxn modelId="{CC43EA3F-93AC-48B6-A9EC-EA4264567A72}" type="presParOf" srcId="{E115EE9A-BE00-4A9A-B462-538719E68BB3}" destId="{BA425DD3-3634-47F7-8415-83D78A15D2B8}" srcOrd="0" destOrd="0" presId="urn:microsoft.com/office/officeart/2005/8/layout/hierarchy3"/>
    <dgm:cxn modelId="{FD768569-C584-4BAC-8E0D-5518FBDE581A}" type="presParOf" srcId="{E115EE9A-BE00-4A9A-B462-538719E68BB3}" destId="{E5631CF0-9539-48A2-BFCB-5910B367DEC1}" srcOrd="1" destOrd="0" presId="urn:microsoft.com/office/officeart/2005/8/layout/hierarchy3"/>
    <dgm:cxn modelId="{136AA58E-844A-48DA-9A45-C70529F9714D}" type="presParOf" srcId="{E115EE9A-BE00-4A9A-B462-538719E68BB3}" destId="{6DDABD17-5529-4492-A218-86F55F8EC7C1}" srcOrd="2" destOrd="0" presId="urn:microsoft.com/office/officeart/2005/8/layout/hierarchy3"/>
    <dgm:cxn modelId="{02E016D5-38F0-4AEE-8E9B-36433EBCCF71}" type="presParOf" srcId="{E115EE9A-BE00-4A9A-B462-538719E68BB3}" destId="{283B7B05-44B0-43D2-8EF8-C1E04C442F94}" srcOrd="3" destOrd="0" presId="urn:microsoft.com/office/officeart/2005/8/layout/hierarchy3"/>
    <dgm:cxn modelId="{3889D20E-89DE-4B1F-8179-A7F63050ED2E}" type="presParOf" srcId="{E115EE9A-BE00-4A9A-B462-538719E68BB3}" destId="{67DAA905-2B08-46CD-B10B-8C93C16340F4}" srcOrd="4" destOrd="0" presId="urn:microsoft.com/office/officeart/2005/8/layout/hierarchy3"/>
    <dgm:cxn modelId="{09844121-BB19-40C9-974C-44A695784C19}" type="presParOf" srcId="{E115EE9A-BE00-4A9A-B462-538719E68BB3}" destId="{87998B68-C998-4B03-9CD0-415765055673}" srcOrd="5" destOrd="0" presId="urn:microsoft.com/office/officeart/2005/8/layout/hierarchy3"/>
    <dgm:cxn modelId="{392D0794-5103-44AA-BABA-00DA54F0124F}" type="presParOf" srcId="{E115EE9A-BE00-4A9A-B462-538719E68BB3}" destId="{C4B54411-AB41-4164-9C94-32D7A0DF3ED6}" srcOrd="6" destOrd="0" presId="urn:microsoft.com/office/officeart/2005/8/layout/hierarchy3"/>
    <dgm:cxn modelId="{3D52D12C-FB07-43E4-B4C9-EC9488DF1373}" type="presParOf" srcId="{E115EE9A-BE00-4A9A-B462-538719E68BB3}" destId="{C79746D5-9517-4F9B-8756-69EC84BCB1BF}" srcOrd="7" destOrd="0" presId="urn:microsoft.com/office/officeart/2005/8/layout/hierarchy3"/>
    <dgm:cxn modelId="{723606E6-4593-430C-9823-7252EE85032B}" type="presParOf" srcId="{41729ECF-187B-40F6-A993-34802CF6F8D2}" destId="{34BE5AF7-CC5C-43D5-BB94-5FC2BC8F0F1B}" srcOrd="1" destOrd="0" presId="urn:microsoft.com/office/officeart/2005/8/layout/hierarchy3"/>
    <dgm:cxn modelId="{2FEDA466-DC13-462B-A3CF-1F9CD718700A}" type="presParOf" srcId="{34BE5AF7-CC5C-43D5-BB94-5FC2BC8F0F1B}" destId="{4B0FB060-D7FF-4786-89DD-E623E4D4FDE5}" srcOrd="0" destOrd="0" presId="urn:microsoft.com/office/officeart/2005/8/layout/hierarchy3"/>
    <dgm:cxn modelId="{CCD2FDD8-8D39-4E64-A3E8-F9598B2ECB03}" type="presParOf" srcId="{4B0FB060-D7FF-4786-89DD-E623E4D4FDE5}" destId="{336FDDCF-0828-48FD-8A6D-AEEAD4B4B2DE}" srcOrd="0" destOrd="0" presId="urn:microsoft.com/office/officeart/2005/8/layout/hierarchy3"/>
    <dgm:cxn modelId="{E1C77514-3688-43B3-90D7-1B5AF0A1EE91}" type="presParOf" srcId="{4B0FB060-D7FF-4786-89DD-E623E4D4FDE5}" destId="{3F8A4AB9-A340-4BB8-A03E-781091E04D5C}" srcOrd="1" destOrd="0" presId="urn:microsoft.com/office/officeart/2005/8/layout/hierarchy3"/>
    <dgm:cxn modelId="{54CFCF45-28E3-4280-BA57-678644AE6332}" type="presParOf" srcId="{34BE5AF7-CC5C-43D5-BB94-5FC2BC8F0F1B}" destId="{D6BB4967-F5F2-435F-902B-4B30C0AC8D23}" srcOrd="1" destOrd="0" presId="urn:microsoft.com/office/officeart/2005/8/layout/hierarchy3"/>
    <dgm:cxn modelId="{8178A941-28E3-412A-8A1D-95743DFF2669}" type="presParOf" srcId="{D6BB4967-F5F2-435F-902B-4B30C0AC8D23}" destId="{A2AC73AE-473F-4D53-8E50-5D5A44F029D6}" srcOrd="0" destOrd="0" presId="urn:microsoft.com/office/officeart/2005/8/layout/hierarchy3"/>
    <dgm:cxn modelId="{C86A0EBC-6689-4BA8-B93A-520C6B155CBC}" type="presParOf" srcId="{D6BB4967-F5F2-435F-902B-4B30C0AC8D23}" destId="{AC89CAFF-B987-40EC-8FE7-EDF1528C6A71}" srcOrd="1" destOrd="0" presId="urn:microsoft.com/office/officeart/2005/8/layout/hierarchy3"/>
    <dgm:cxn modelId="{A1099FB8-4F51-4851-99E6-B64694B7CC31}" type="presParOf" srcId="{D6BB4967-F5F2-435F-902B-4B30C0AC8D23}" destId="{6BD515E7-395A-4DDF-890C-63A853164E9A}" srcOrd="2" destOrd="0" presId="urn:microsoft.com/office/officeart/2005/8/layout/hierarchy3"/>
    <dgm:cxn modelId="{E279FAC3-E228-4086-8121-A3A73FA7B250}" type="presParOf" srcId="{D6BB4967-F5F2-435F-902B-4B30C0AC8D23}" destId="{6851F59E-CE11-4941-BF04-DDB17CC15117}" srcOrd="3" destOrd="0" presId="urn:microsoft.com/office/officeart/2005/8/layout/hierarchy3"/>
    <dgm:cxn modelId="{E27535CC-3C77-4CD4-9BB5-63CF5BF10550}" type="presParOf" srcId="{D6BB4967-F5F2-435F-902B-4B30C0AC8D23}" destId="{0E4D9381-7F44-4D4A-90D9-AB1391F6478D}" srcOrd="4" destOrd="0" presId="urn:microsoft.com/office/officeart/2005/8/layout/hierarchy3"/>
    <dgm:cxn modelId="{DFE2C4E5-7831-4871-8F36-6E196F0A0290}" type="presParOf" srcId="{D6BB4967-F5F2-435F-902B-4B30C0AC8D23}" destId="{05DA6146-DC80-4FB1-BFBD-CD98C46DCE7F}" srcOrd="5" destOrd="0" presId="urn:microsoft.com/office/officeart/2005/8/layout/hierarchy3"/>
    <dgm:cxn modelId="{9250B7ED-051E-4F7D-96C9-ADC53BFDAD7A}" type="presParOf" srcId="{D6BB4967-F5F2-435F-902B-4B30C0AC8D23}" destId="{B3D9157A-5B72-46AA-8A22-DA2EC6DD4AF8}" srcOrd="6" destOrd="0" presId="urn:microsoft.com/office/officeart/2005/8/layout/hierarchy3"/>
    <dgm:cxn modelId="{AAC0FE0F-E9AC-4F08-AC4F-21D0D673B183}" type="presParOf" srcId="{D6BB4967-F5F2-435F-902B-4B30C0AC8D23}" destId="{564445C4-7143-46EC-A039-20BC1181366E}" srcOrd="7" destOrd="0" presId="urn:microsoft.com/office/officeart/2005/8/layout/hierarchy3"/>
    <dgm:cxn modelId="{0429EE18-DF07-49EC-BFDE-D7CF81F426B8}" type="presParOf" srcId="{D6BB4967-F5F2-435F-902B-4B30C0AC8D23}" destId="{32D9E898-6C93-4708-8FEB-780514D1B508}" srcOrd="8" destOrd="0" presId="urn:microsoft.com/office/officeart/2005/8/layout/hierarchy3"/>
    <dgm:cxn modelId="{21761691-D023-40B5-B3F3-B1C6F5E2A453}" type="presParOf" srcId="{D6BB4967-F5F2-435F-902B-4B30C0AC8D23}" destId="{86C7709E-951E-411E-AA40-D3E9B0A5234C}" srcOrd="9" destOrd="0" presId="urn:microsoft.com/office/officeart/2005/8/layout/hierarchy3"/>
    <dgm:cxn modelId="{7F74949D-5649-416F-8E0D-691F22D91A93}" type="presParOf" srcId="{41729ECF-187B-40F6-A993-34802CF6F8D2}" destId="{34CE18CB-DD87-4A4B-B231-690752856C73}" srcOrd="2" destOrd="0" presId="urn:microsoft.com/office/officeart/2005/8/layout/hierarchy3"/>
    <dgm:cxn modelId="{D472D53A-AA30-42C0-8A07-723365D2C066}" type="presParOf" srcId="{34CE18CB-DD87-4A4B-B231-690752856C73}" destId="{9C1F34BD-62EA-423D-A44A-7719A6ACBA86}" srcOrd="0" destOrd="0" presId="urn:microsoft.com/office/officeart/2005/8/layout/hierarchy3"/>
    <dgm:cxn modelId="{B387F875-161F-41B8-AC28-1BA6F1ACF4D3}" type="presParOf" srcId="{9C1F34BD-62EA-423D-A44A-7719A6ACBA86}" destId="{764AD418-0BD5-4A2D-B361-6BB0C8C44929}" srcOrd="0" destOrd="0" presId="urn:microsoft.com/office/officeart/2005/8/layout/hierarchy3"/>
    <dgm:cxn modelId="{FD20A4E0-41D6-4D76-AE45-8CA9C132D629}" type="presParOf" srcId="{9C1F34BD-62EA-423D-A44A-7719A6ACBA86}" destId="{3903612B-6566-4016-B832-3E5B51C63986}" srcOrd="1" destOrd="0" presId="urn:microsoft.com/office/officeart/2005/8/layout/hierarchy3"/>
    <dgm:cxn modelId="{FE404ABB-DE07-4606-96E0-F407E2869608}" type="presParOf" srcId="{34CE18CB-DD87-4A4B-B231-690752856C73}" destId="{5F317C4D-598A-440D-8BA4-78A374E309DE}" srcOrd="1" destOrd="0" presId="urn:microsoft.com/office/officeart/2005/8/layout/hierarchy3"/>
    <dgm:cxn modelId="{3E8621DD-FA20-4779-A0B6-6AA9235CCFEA}" type="presParOf" srcId="{5F317C4D-598A-440D-8BA4-78A374E309DE}" destId="{7431D8AB-DC2F-462C-BAFF-731ABE1B228D}" srcOrd="0" destOrd="0" presId="urn:microsoft.com/office/officeart/2005/8/layout/hierarchy3"/>
    <dgm:cxn modelId="{F193A9A3-E85F-49E5-9A35-BB59289FB09B}" type="presParOf" srcId="{5F317C4D-598A-440D-8BA4-78A374E309DE}" destId="{2BE78BD3-8228-48DB-BF9F-7A63400C9262}" srcOrd="1" destOrd="0" presId="urn:microsoft.com/office/officeart/2005/8/layout/hierarchy3"/>
    <dgm:cxn modelId="{306CAF43-31EE-4C50-A0E0-9BA545AA1D20}" type="presParOf" srcId="{41729ECF-187B-40F6-A993-34802CF6F8D2}" destId="{56D0E4E3-476B-4CAA-B0E1-13200421013C}" srcOrd="3" destOrd="0" presId="urn:microsoft.com/office/officeart/2005/8/layout/hierarchy3"/>
    <dgm:cxn modelId="{F3923469-8707-40B0-AE17-4AF0023D34B5}" type="presParOf" srcId="{56D0E4E3-476B-4CAA-B0E1-13200421013C}" destId="{010E34AE-5652-4DB2-909E-CC3C1477B649}" srcOrd="0" destOrd="0" presId="urn:microsoft.com/office/officeart/2005/8/layout/hierarchy3"/>
    <dgm:cxn modelId="{332F5FEC-E39A-4E6C-BB05-1C15A3DC9F5C}" type="presParOf" srcId="{010E34AE-5652-4DB2-909E-CC3C1477B649}" destId="{4FC49D9F-E0F6-48F1-8046-777B3F9D570A}" srcOrd="0" destOrd="0" presId="urn:microsoft.com/office/officeart/2005/8/layout/hierarchy3"/>
    <dgm:cxn modelId="{C8537EC1-B411-4300-8FF9-99DDDB27E600}" type="presParOf" srcId="{010E34AE-5652-4DB2-909E-CC3C1477B649}" destId="{69863D49-86DE-4655-8830-C99A65E42C34}" srcOrd="1" destOrd="0" presId="urn:microsoft.com/office/officeart/2005/8/layout/hierarchy3"/>
    <dgm:cxn modelId="{46C6017F-1724-4EAC-A6AA-4753605C113B}" type="presParOf" srcId="{56D0E4E3-476B-4CAA-B0E1-13200421013C}" destId="{32E5D951-9271-4C49-937D-DF52EAA511DE}" srcOrd="1" destOrd="0" presId="urn:microsoft.com/office/officeart/2005/8/layout/hierarchy3"/>
    <dgm:cxn modelId="{6BCEDE58-DC6D-4F02-9370-C110624D3C1C}" type="presParOf" srcId="{32E5D951-9271-4C49-937D-DF52EAA511DE}" destId="{E3AC0F34-8664-4665-96ED-43A2CB42E417}" srcOrd="0" destOrd="0" presId="urn:microsoft.com/office/officeart/2005/8/layout/hierarchy3"/>
    <dgm:cxn modelId="{226F4410-8065-4007-A716-9CD9438C1083}" type="presParOf" srcId="{32E5D951-9271-4C49-937D-DF52EAA511DE}" destId="{93B2DE5A-9B41-4838-915A-53DE075555C5}" srcOrd="1" destOrd="0" presId="urn:microsoft.com/office/officeart/2005/8/layout/hierarchy3"/>
    <dgm:cxn modelId="{7771A261-8E44-45E3-9877-F958EEBFED1F}" type="presParOf" srcId="{32E5D951-9271-4C49-937D-DF52EAA511DE}" destId="{CB5BEAAF-D0E7-4860-B28E-24FB5DFDA6F9}" srcOrd="2" destOrd="0" presId="urn:microsoft.com/office/officeart/2005/8/layout/hierarchy3"/>
    <dgm:cxn modelId="{E0738905-4715-4A8E-9C10-19E83C41FB9F}" type="presParOf" srcId="{32E5D951-9271-4C49-937D-DF52EAA511DE}" destId="{29DD0498-2DD6-4238-B178-92BA439D80C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BDB622-C418-4F4F-AAD0-6E7BEFC70CC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3398153F-0841-4E80-B331-446614155C32}">
      <dgm:prSet phldrT="[Texto]"/>
      <dgm:spPr/>
      <dgm:t>
        <a:bodyPr/>
        <a:lstStyle/>
        <a:p>
          <a:r>
            <a:rPr lang="es-EC" dirty="0" smtClean="0"/>
            <a:t>Los estudiantes manifestaron que la incorporación  de los EVA (Entorno Virtual de Aprendizaje) como herramienta tecnológica ayudará en el proceso de aprendizaje de la asignatura Sistema Financiero y Seguros I. </a:t>
          </a:r>
          <a:endParaRPr lang="es-ES" dirty="0"/>
        </a:p>
      </dgm:t>
    </dgm:pt>
    <dgm:pt modelId="{CB676631-CAF2-4882-ABAD-E748D686E6E1}" type="parTrans" cxnId="{DD2EEED3-F3F6-4F48-821E-A065DC379C26}">
      <dgm:prSet/>
      <dgm:spPr/>
      <dgm:t>
        <a:bodyPr/>
        <a:lstStyle/>
        <a:p>
          <a:endParaRPr lang="es-ES"/>
        </a:p>
      </dgm:t>
    </dgm:pt>
    <dgm:pt modelId="{1F465344-8DBB-4109-B00B-4DCD118AC12F}" type="sibTrans" cxnId="{DD2EEED3-F3F6-4F48-821E-A065DC379C26}">
      <dgm:prSet/>
      <dgm:spPr/>
      <dgm:t>
        <a:bodyPr/>
        <a:lstStyle/>
        <a:p>
          <a:endParaRPr lang="es-ES"/>
        </a:p>
      </dgm:t>
    </dgm:pt>
    <dgm:pt modelId="{345BCE73-3405-41CD-9E0F-3E7BBFE9C3B2}">
      <dgm:prSet/>
      <dgm:spPr/>
      <dgm:t>
        <a:bodyPr/>
        <a:lstStyle/>
        <a:p>
          <a:pPr algn="just"/>
          <a:r>
            <a:rPr lang="es-EC" dirty="0" smtClean="0"/>
            <a:t>Los estudiantes y docente son muy versátiles a la hora de manejar  programas en sus computadores y las aplicaciones que más utilizan son aquellas en las que existe interacción con otras personas.</a:t>
          </a:r>
          <a:endParaRPr lang="es-ES" dirty="0"/>
        </a:p>
      </dgm:t>
    </dgm:pt>
    <dgm:pt modelId="{F241D22C-2D9E-4787-8D9B-53C0DF964D36}" type="parTrans" cxnId="{B19E26C8-63A6-4103-A036-23965170807A}">
      <dgm:prSet/>
      <dgm:spPr/>
      <dgm:t>
        <a:bodyPr/>
        <a:lstStyle/>
        <a:p>
          <a:endParaRPr lang="es-ES"/>
        </a:p>
      </dgm:t>
    </dgm:pt>
    <dgm:pt modelId="{39CEC900-9CE2-418C-B00E-4F4C8E1A2684}" type="sibTrans" cxnId="{B19E26C8-63A6-4103-A036-23965170807A}">
      <dgm:prSet/>
      <dgm:spPr/>
      <dgm:t>
        <a:bodyPr/>
        <a:lstStyle/>
        <a:p>
          <a:endParaRPr lang="es-ES"/>
        </a:p>
      </dgm:t>
    </dgm:pt>
    <dgm:pt modelId="{F44274E3-A23A-48D3-83B7-1D3F521595B3}">
      <dgm:prSet/>
      <dgm:spPr/>
      <dgm:t>
        <a:bodyPr/>
        <a:lstStyle/>
        <a:p>
          <a:pPr algn="just"/>
          <a:r>
            <a:rPr lang="es-EC" dirty="0" smtClean="0"/>
            <a:t>Los estudiantes acceden a la red desde distintos lugares y además gozan  de una disponibilidad diaria para navegar en el internet y sus aplicaciones.</a:t>
          </a:r>
          <a:endParaRPr lang="es-ES" dirty="0"/>
        </a:p>
      </dgm:t>
    </dgm:pt>
    <dgm:pt modelId="{E9A141BE-9FF5-4053-9E3C-C38EA3B3F025}" type="parTrans" cxnId="{7777B2E0-5385-4108-8DAD-50A29B711053}">
      <dgm:prSet/>
      <dgm:spPr/>
      <dgm:t>
        <a:bodyPr/>
        <a:lstStyle/>
        <a:p>
          <a:endParaRPr lang="es-ES"/>
        </a:p>
      </dgm:t>
    </dgm:pt>
    <dgm:pt modelId="{F8AC654E-EFCD-4EF8-9E1D-B64AF9E1C78E}" type="sibTrans" cxnId="{7777B2E0-5385-4108-8DAD-50A29B711053}">
      <dgm:prSet/>
      <dgm:spPr/>
      <dgm:t>
        <a:bodyPr/>
        <a:lstStyle/>
        <a:p>
          <a:endParaRPr lang="es-ES"/>
        </a:p>
      </dgm:t>
    </dgm:pt>
    <dgm:pt modelId="{8F73BBEF-9E5F-49F4-BBD2-0C02C1B7ED22}">
      <dgm:prSet/>
      <dgm:spPr/>
      <dgm:t>
        <a:bodyPr/>
        <a:lstStyle/>
        <a:p>
          <a:pPr algn="just"/>
          <a:r>
            <a:rPr lang="es-EC" dirty="0" smtClean="0"/>
            <a:t>El uso  del computador y de las nuevas tecnologías forma parte de la vida cotidiana de los investigados.</a:t>
          </a:r>
          <a:endParaRPr lang="es-ES" dirty="0"/>
        </a:p>
      </dgm:t>
    </dgm:pt>
    <dgm:pt modelId="{02897516-B3F1-4832-99CF-27E2C1BD6B8F}" type="parTrans" cxnId="{AFFC70DB-854A-4B14-8CC6-B46F5FF42CD7}">
      <dgm:prSet/>
      <dgm:spPr/>
      <dgm:t>
        <a:bodyPr/>
        <a:lstStyle/>
        <a:p>
          <a:endParaRPr lang="es-ES"/>
        </a:p>
      </dgm:t>
    </dgm:pt>
    <dgm:pt modelId="{E2C770D3-1C99-4164-ADB0-860AC73FAA91}" type="sibTrans" cxnId="{AFFC70DB-854A-4B14-8CC6-B46F5FF42CD7}">
      <dgm:prSet/>
      <dgm:spPr/>
      <dgm:t>
        <a:bodyPr/>
        <a:lstStyle/>
        <a:p>
          <a:endParaRPr lang="es-ES"/>
        </a:p>
      </dgm:t>
    </dgm:pt>
    <dgm:pt modelId="{73463C07-D9E4-4218-8F35-2ABF1C19C184}" type="pres">
      <dgm:prSet presAssocID="{D0BDB622-C418-4F4F-AAD0-6E7BEFC70CCD}" presName="Name0" presStyleCnt="0">
        <dgm:presLayoutVars>
          <dgm:chMax val="7"/>
          <dgm:chPref val="7"/>
          <dgm:dir/>
        </dgm:presLayoutVars>
      </dgm:prSet>
      <dgm:spPr/>
    </dgm:pt>
    <dgm:pt modelId="{80488868-BA91-43EC-AAF7-CB2F2B521AB4}" type="pres">
      <dgm:prSet presAssocID="{D0BDB622-C418-4F4F-AAD0-6E7BEFC70CCD}" presName="Name1" presStyleCnt="0"/>
      <dgm:spPr/>
    </dgm:pt>
    <dgm:pt modelId="{A39F8FC9-67D0-4394-AC6B-2BEF4C8421E5}" type="pres">
      <dgm:prSet presAssocID="{D0BDB622-C418-4F4F-AAD0-6E7BEFC70CCD}" presName="cycle" presStyleCnt="0"/>
      <dgm:spPr/>
    </dgm:pt>
    <dgm:pt modelId="{9B1F7859-28A3-4109-9FB2-DC7208664774}" type="pres">
      <dgm:prSet presAssocID="{D0BDB622-C418-4F4F-AAD0-6E7BEFC70CCD}" presName="srcNode" presStyleLbl="node1" presStyleIdx="0" presStyleCnt="4"/>
      <dgm:spPr/>
    </dgm:pt>
    <dgm:pt modelId="{2677C8F8-F5FD-404A-9B48-9DEC2B616654}" type="pres">
      <dgm:prSet presAssocID="{D0BDB622-C418-4F4F-AAD0-6E7BEFC70CCD}" presName="conn" presStyleLbl="parChTrans1D2" presStyleIdx="0" presStyleCnt="1"/>
      <dgm:spPr/>
    </dgm:pt>
    <dgm:pt modelId="{CDFA2D4B-D5F0-4D7C-904C-33803950BCDC}" type="pres">
      <dgm:prSet presAssocID="{D0BDB622-C418-4F4F-AAD0-6E7BEFC70CCD}" presName="extraNode" presStyleLbl="node1" presStyleIdx="0" presStyleCnt="4"/>
      <dgm:spPr/>
    </dgm:pt>
    <dgm:pt modelId="{54D826A9-4142-4787-B750-AC60462934F4}" type="pres">
      <dgm:prSet presAssocID="{D0BDB622-C418-4F4F-AAD0-6E7BEFC70CCD}" presName="dstNode" presStyleLbl="node1" presStyleIdx="0" presStyleCnt="4"/>
      <dgm:spPr/>
    </dgm:pt>
    <dgm:pt modelId="{F5AFB58B-E451-4E68-AB99-6C5FE7A586A9}" type="pres">
      <dgm:prSet presAssocID="{3398153F-0841-4E80-B331-446614155C32}" presName="text_1" presStyleLbl="node1" presStyleIdx="0" presStyleCnt="4">
        <dgm:presLayoutVars>
          <dgm:bulletEnabled val="1"/>
        </dgm:presLayoutVars>
      </dgm:prSet>
      <dgm:spPr/>
      <dgm:t>
        <a:bodyPr/>
        <a:lstStyle/>
        <a:p>
          <a:endParaRPr lang="es-ES"/>
        </a:p>
      </dgm:t>
    </dgm:pt>
    <dgm:pt modelId="{B0C7C979-B885-4ADD-8B92-DE0154144A06}" type="pres">
      <dgm:prSet presAssocID="{3398153F-0841-4E80-B331-446614155C32}" presName="accent_1" presStyleCnt="0"/>
      <dgm:spPr/>
    </dgm:pt>
    <dgm:pt modelId="{076D6F63-BBBB-47FB-A78E-D34E7FBA28EE}" type="pres">
      <dgm:prSet presAssocID="{3398153F-0841-4E80-B331-446614155C32}" presName="accentRepeatNode" presStyleLbl="solidFgAcc1" presStyleIdx="0" presStyleCnt="4"/>
      <dgm:spPr/>
    </dgm:pt>
    <dgm:pt modelId="{67E00A3C-0677-475C-B4DE-FC8B940679F1}" type="pres">
      <dgm:prSet presAssocID="{345BCE73-3405-41CD-9E0F-3E7BBFE9C3B2}" presName="text_2" presStyleLbl="node1" presStyleIdx="1" presStyleCnt="4">
        <dgm:presLayoutVars>
          <dgm:bulletEnabled val="1"/>
        </dgm:presLayoutVars>
      </dgm:prSet>
      <dgm:spPr/>
      <dgm:t>
        <a:bodyPr/>
        <a:lstStyle/>
        <a:p>
          <a:endParaRPr lang="es-ES"/>
        </a:p>
      </dgm:t>
    </dgm:pt>
    <dgm:pt modelId="{27A60616-BB6D-412C-9009-8DE18A01E979}" type="pres">
      <dgm:prSet presAssocID="{345BCE73-3405-41CD-9E0F-3E7BBFE9C3B2}" presName="accent_2" presStyleCnt="0"/>
      <dgm:spPr/>
    </dgm:pt>
    <dgm:pt modelId="{3340C84A-D555-4E87-B8C9-507B9E1C35B7}" type="pres">
      <dgm:prSet presAssocID="{345BCE73-3405-41CD-9E0F-3E7BBFE9C3B2}" presName="accentRepeatNode" presStyleLbl="solidFgAcc1" presStyleIdx="1" presStyleCnt="4"/>
      <dgm:spPr/>
    </dgm:pt>
    <dgm:pt modelId="{9C73971D-2693-4E52-9F96-D9C6D63D4180}" type="pres">
      <dgm:prSet presAssocID="{F44274E3-A23A-48D3-83B7-1D3F521595B3}" presName="text_3" presStyleLbl="node1" presStyleIdx="2" presStyleCnt="4">
        <dgm:presLayoutVars>
          <dgm:bulletEnabled val="1"/>
        </dgm:presLayoutVars>
      </dgm:prSet>
      <dgm:spPr/>
      <dgm:t>
        <a:bodyPr/>
        <a:lstStyle/>
        <a:p>
          <a:endParaRPr lang="es-ES"/>
        </a:p>
      </dgm:t>
    </dgm:pt>
    <dgm:pt modelId="{238706D2-F963-4081-83B7-B6D68EF1D904}" type="pres">
      <dgm:prSet presAssocID="{F44274E3-A23A-48D3-83B7-1D3F521595B3}" presName="accent_3" presStyleCnt="0"/>
      <dgm:spPr/>
    </dgm:pt>
    <dgm:pt modelId="{AA71EBC8-ED9C-432B-9BF0-397704E3386B}" type="pres">
      <dgm:prSet presAssocID="{F44274E3-A23A-48D3-83B7-1D3F521595B3}" presName="accentRepeatNode" presStyleLbl="solidFgAcc1" presStyleIdx="2" presStyleCnt="4"/>
      <dgm:spPr/>
    </dgm:pt>
    <dgm:pt modelId="{95FA21BE-A483-49ED-A13B-16437E4D6A2F}" type="pres">
      <dgm:prSet presAssocID="{8F73BBEF-9E5F-49F4-BBD2-0C02C1B7ED22}" presName="text_4" presStyleLbl="node1" presStyleIdx="3" presStyleCnt="4">
        <dgm:presLayoutVars>
          <dgm:bulletEnabled val="1"/>
        </dgm:presLayoutVars>
      </dgm:prSet>
      <dgm:spPr/>
      <dgm:t>
        <a:bodyPr/>
        <a:lstStyle/>
        <a:p>
          <a:endParaRPr lang="es-ES"/>
        </a:p>
      </dgm:t>
    </dgm:pt>
    <dgm:pt modelId="{C0F140BE-6756-49DF-8199-1E7190A8475A}" type="pres">
      <dgm:prSet presAssocID="{8F73BBEF-9E5F-49F4-BBD2-0C02C1B7ED22}" presName="accent_4" presStyleCnt="0"/>
      <dgm:spPr/>
    </dgm:pt>
    <dgm:pt modelId="{4AAED65F-23CF-4D3F-973E-01E466A70F8C}" type="pres">
      <dgm:prSet presAssocID="{8F73BBEF-9E5F-49F4-BBD2-0C02C1B7ED22}" presName="accentRepeatNode" presStyleLbl="solidFgAcc1" presStyleIdx="3" presStyleCnt="4"/>
      <dgm:spPr/>
    </dgm:pt>
  </dgm:ptLst>
  <dgm:cxnLst>
    <dgm:cxn modelId="{7777B2E0-5385-4108-8DAD-50A29B711053}" srcId="{D0BDB622-C418-4F4F-AAD0-6E7BEFC70CCD}" destId="{F44274E3-A23A-48D3-83B7-1D3F521595B3}" srcOrd="2" destOrd="0" parTransId="{E9A141BE-9FF5-4053-9E3C-C38EA3B3F025}" sibTransId="{F8AC654E-EFCD-4EF8-9E1D-B64AF9E1C78E}"/>
    <dgm:cxn modelId="{DD2EEED3-F3F6-4F48-821E-A065DC379C26}" srcId="{D0BDB622-C418-4F4F-AAD0-6E7BEFC70CCD}" destId="{3398153F-0841-4E80-B331-446614155C32}" srcOrd="0" destOrd="0" parTransId="{CB676631-CAF2-4882-ABAD-E748D686E6E1}" sibTransId="{1F465344-8DBB-4109-B00B-4DCD118AC12F}"/>
    <dgm:cxn modelId="{2CFDBD5E-53EF-46EC-8339-F4B20A2F2B48}" type="presOf" srcId="{F44274E3-A23A-48D3-83B7-1D3F521595B3}" destId="{9C73971D-2693-4E52-9F96-D9C6D63D4180}" srcOrd="0" destOrd="0" presId="urn:microsoft.com/office/officeart/2008/layout/VerticalCurvedList"/>
    <dgm:cxn modelId="{AFFC70DB-854A-4B14-8CC6-B46F5FF42CD7}" srcId="{D0BDB622-C418-4F4F-AAD0-6E7BEFC70CCD}" destId="{8F73BBEF-9E5F-49F4-BBD2-0C02C1B7ED22}" srcOrd="3" destOrd="0" parTransId="{02897516-B3F1-4832-99CF-27E2C1BD6B8F}" sibTransId="{E2C770D3-1C99-4164-ADB0-860AC73FAA91}"/>
    <dgm:cxn modelId="{B19E26C8-63A6-4103-A036-23965170807A}" srcId="{D0BDB622-C418-4F4F-AAD0-6E7BEFC70CCD}" destId="{345BCE73-3405-41CD-9E0F-3E7BBFE9C3B2}" srcOrd="1" destOrd="0" parTransId="{F241D22C-2D9E-4787-8D9B-53C0DF964D36}" sibTransId="{39CEC900-9CE2-418C-B00E-4F4C8E1A2684}"/>
    <dgm:cxn modelId="{041A7E3F-9AC4-43DC-AFB3-C0D3C9FF3F60}" type="presOf" srcId="{345BCE73-3405-41CD-9E0F-3E7BBFE9C3B2}" destId="{67E00A3C-0677-475C-B4DE-FC8B940679F1}" srcOrd="0" destOrd="0" presId="urn:microsoft.com/office/officeart/2008/layout/VerticalCurvedList"/>
    <dgm:cxn modelId="{A176AF18-CFDA-4C4E-83C8-E8E8AFEA6157}" type="presOf" srcId="{D0BDB622-C418-4F4F-AAD0-6E7BEFC70CCD}" destId="{73463C07-D9E4-4218-8F35-2ABF1C19C184}" srcOrd="0" destOrd="0" presId="urn:microsoft.com/office/officeart/2008/layout/VerticalCurvedList"/>
    <dgm:cxn modelId="{C06BEF53-88CD-4CCD-8E25-A445B84FC05D}" type="presOf" srcId="{3398153F-0841-4E80-B331-446614155C32}" destId="{F5AFB58B-E451-4E68-AB99-6C5FE7A586A9}" srcOrd="0" destOrd="0" presId="urn:microsoft.com/office/officeart/2008/layout/VerticalCurvedList"/>
    <dgm:cxn modelId="{A4D44784-BDC2-484B-B88D-D5A33C88E520}" type="presOf" srcId="{8F73BBEF-9E5F-49F4-BBD2-0C02C1B7ED22}" destId="{95FA21BE-A483-49ED-A13B-16437E4D6A2F}" srcOrd="0" destOrd="0" presId="urn:microsoft.com/office/officeart/2008/layout/VerticalCurvedList"/>
    <dgm:cxn modelId="{8BB9AB04-2FF7-40CA-B54B-C26F8FA813C4}" type="presOf" srcId="{1F465344-8DBB-4109-B00B-4DCD118AC12F}" destId="{2677C8F8-F5FD-404A-9B48-9DEC2B616654}" srcOrd="0" destOrd="0" presId="urn:microsoft.com/office/officeart/2008/layout/VerticalCurvedList"/>
    <dgm:cxn modelId="{00A15128-1300-4BF5-A5F6-54819E515B20}" type="presParOf" srcId="{73463C07-D9E4-4218-8F35-2ABF1C19C184}" destId="{80488868-BA91-43EC-AAF7-CB2F2B521AB4}" srcOrd="0" destOrd="0" presId="urn:microsoft.com/office/officeart/2008/layout/VerticalCurvedList"/>
    <dgm:cxn modelId="{81094960-F185-4846-9012-0A1A9B83F117}" type="presParOf" srcId="{80488868-BA91-43EC-AAF7-CB2F2B521AB4}" destId="{A39F8FC9-67D0-4394-AC6B-2BEF4C8421E5}" srcOrd="0" destOrd="0" presId="urn:microsoft.com/office/officeart/2008/layout/VerticalCurvedList"/>
    <dgm:cxn modelId="{E2DE95FE-A014-493F-BA0D-55B730D062E9}" type="presParOf" srcId="{A39F8FC9-67D0-4394-AC6B-2BEF4C8421E5}" destId="{9B1F7859-28A3-4109-9FB2-DC7208664774}" srcOrd="0" destOrd="0" presId="urn:microsoft.com/office/officeart/2008/layout/VerticalCurvedList"/>
    <dgm:cxn modelId="{D3A4050C-D5FC-4624-9F5A-909BD729C399}" type="presParOf" srcId="{A39F8FC9-67D0-4394-AC6B-2BEF4C8421E5}" destId="{2677C8F8-F5FD-404A-9B48-9DEC2B616654}" srcOrd="1" destOrd="0" presId="urn:microsoft.com/office/officeart/2008/layout/VerticalCurvedList"/>
    <dgm:cxn modelId="{E804AC85-16C5-42B0-93F3-B22694F5E7C3}" type="presParOf" srcId="{A39F8FC9-67D0-4394-AC6B-2BEF4C8421E5}" destId="{CDFA2D4B-D5F0-4D7C-904C-33803950BCDC}" srcOrd="2" destOrd="0" presId="urn:microsoft.com/office/officeart/2008/layout/VerticalCurvedList"/>
    <dgm:cxn modelId="{01F8750F-B141-46A7-9C34-5D6890E28556}" type="presParOf" srcId="{A39F8FC9-67D0-4394-AC6B-2BEF4C8421E5}" destId="{54D826A9-4142-4787-B750-AC60462934F4}" srcOrd="3" destOrd="0" presId="urn:microsoft.com/office/officeart/2008/layout/VerticalCurvedList"/>
    <dgm:cxn modelId="{1A9CDEE6-7A82-45F1-8459-D1B6868BCF08}" type="presParOf" srcId="{80488868-BA91-43EC-AAF7-CB2F2B521AB4}" destId="{F5AFB58B-E451-4E68-AB99-6C5FE7A586A9}" srcOrd="1" destOrd="0" presId="urn:microsoft.com/office/officeart/2008/layout/VerticalCurvedList"/>
    <dgm:cxn modelId="{F65BD4AD-FFD8-4F47-8CA7-EE565475F63B}" type="presParOf" srcId="{80488868-BA91-43EC-AAF7-CB2F2B521AB4}" destId="{B0C7C979-B885-4ADD-8B92-DE0154144A06}" srcOrd="2" destOrd="0" presId="urn:microsoft.com/office/officeart/2008/layout/VerticalCurvedList"/>
    <dgm:cxn modelId="{D6B4E57A-66C4-45FF-BB8C-AD19F333A91F}" type="presParOf" srcId="{B0C7C979-B885-4ADD-8B92-DE0154144A06}" destId="{076D6F63-BBBB-47FB-A78E-D34E7FBA28EE}" srcOrd="0" destOrd="0" presId="urn:microsoft.com/office/officeart/2008/layout/VerticalCurvedList"/>
    <dgm:cxn modelId="{40EF1773-1895-4953-8310-F26CC388ADA1}" type="presParOf" srcId="{80488868-BA91-43EC-AAF7-CB2F2B521AB4}" destId="{67E00A3C-0677-475C-B4DE-FC8B940679F1}" srcOrd="3" destOrd="0" presId="urn:microsoft.com/office/officeart/2008/layout/VerticalCurvedList"/>
    <dgm:cxn modelId="{E711B4A7-C85A-4768-B1E1-112908F736D7}" type="presParOf" srcId="{80488868-BA91-43EC-AAF7-CB2F2B521AB4}" destId="{27A60616-BB6D-412C-9009-8DE18A01E979}" srcOrd="4" destOrd="0" presId="urn:microsoft.com/office/officeart/2008/layout/VerticalCurvedList"/>
    <dgm:cxn modelId="{EE33FFD7-6306-473C-ADBB-350266D4E4E3}" type="presParOf" srcId="{27A60616-BB6D-412C-9009-8DE18A01E979}" destId="{3340C84A-D555-4E87-B8C9-507B9E1C35B7}" srcOrd="0" destOrd="0" presId="urn:microsoft.com/office/officeart/2008/layout/VerticalCurvedList"/>
    <dgm:cxn modelId="{AEE20016-0D9E-4534-868F-F9CC3BFCBAB7}" type="presParOf" srcId="{80488868-BA91-43EC-AAF7-CB2F2B521AB4}" destId="{9C73971D-2693-4E52-9F96-D9C6D63D4180}" srcOrd="5" destOrd="0" presId="urn:microsoft.com/office/officeart/2008/layout/VerticalCurvedList"/>
    <dgm:cxn modelId="{2F41C868-A5E2-432B-A603-21C637ABC847}" type="presParOf" srcId="{80488868-BA91-43EC-AAF7-CB2F2B521AB4}" destId="{238706D2-F963-4081-83B7-B6D68EF1D904}" srcOrd="6" destOrd="0" presId="urn:microsoft.com/office/officeart/2008/layout/VerticalCurvedList"/>
    <dgm:cxn modelId="{A595DB5A-EDF5-453A-9F53-37BE5601B0AA}" type="presParOf" srcId="{238706D2-F963-4081-83B7-B6D68EF1D904}" destId="{AA71EBC8-ED9C-432B-9BF0-397704E3386B}" srcOrd="0" destOrd="0" presId="urn:microsoft.com/office/officeart/2008/layout/VerticalCurvedList"/>
    <dgm:cxn modelId="{E75DBA8E-277D-4961-9DEE-594D8030F673}" type="presParOf" srcId="{80488868-BA91-43EC-AAF7-CB2F2B521AB4}" destId="{95FA21BE-A483-49ED-A13B-16437E4D6A2F}" srcOrd="7" destOrd="0" presId="urn:microsoft.com/office/officeart/2008/layout/VerticalCurvedList"/>
    <dgm:cxn modelId="{F3B5260B-91BF-4AB6-8DBA-70B26D34C1C2}" type="presParOf" srcId="{80488868-BA91-43EC-AAF7-CB2F2B521AB4}" destId="{C0F140BE-6756-49DF-8199-1E7190A8475A}" srcOrd="8" destOrd="0" presId="urn:microsoft.com/office/officeart/2008/layout/VerticalCurvedList"/>
    <dgm:cxn modelId="{465FA899-0AAA-498B-BE7E-24AC34B4A86B}" type="presParOf" srcId="{C0F140BE-6756-49DF-8199-1E7190A8475A}" destId="{4AAED65F-23CF-4D3F-973E-01E466A70F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BDB622-C418-4F4F-AAD0-6E7BEFC70CC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3F83E4D7-3FA6-41D1-9CDA-6EDD23ECF527}">
      <dgm:prSet/>
      <dgm:spPr/>
      <dgm:t>
        <a:bodyPr/>
        <a:lstStyle/>
        <a:p>
          <a:r>
            <a:rPr lang="es-EC" dirty="0" smtClean="0"/>
            <a:t>Se recomienda a los estudiantes utilizar de mejor manera los conocimientos, recursos y disponibilidad que poseen entorno a las nuevas tecnologías, de manera que les ayude en su formación académica.</a:t>
          </a:r>
          <a:endParaRPr lang="es-ES" dirty="0"/>
        </a:p>
      </dgm:t>
    </dgm:pt>
    <dgm:pt modelId="{96648317-D3F7-42E5-9283-4E7E9B9D0725}" type="parTrans" cxnId="{36C3FCDA-E062-4404-84CF-62B25867033D}">
      <dgm:prSet/>
      <dgm:spPr/>
      <dgm:t>
        <a:bodyPr/>
        <a:lstStyle/>
        <a:p>
          <a:endParaRPr lang="es-ES"/>
        </a:p>
      </dgm:t>
    </dgm:pt>
    <dgm:pt modelId="{07BF9789-B96B-4F02-B58D-8E40468ED8BC}" type="sibTrans" cxnId="{36C3FCDA-E062-4404-84CF-62B25867033D}">
      <dgm:prSet/>
      <dgm:spPr/>
      <dgm:t>
        <a:bodyPr/>
        <a:lstStyle/>
        <a:p>
          <a:endParaRPr lang="es-ES"/>
        </a:p>
      </dgm:t>
    </dgm:pt>
    <dgm:pt modelId="{BE1240C8-40BC-4F8E-B429-9B8F995948A7}">
      <dgm:prSet/>
      <dgm:spPr/>
      <dgm:t>
        <a:bodyPr/>
        <a:lstStyle/>
        <a:p>
          <a:r>
            <a:rPr lang="es-EC" dirty="0" smtClean="0"/>
            <a:t>Se recomienda al docente de la asignatura, utilizar las nuevas tecnologías como recursos didácticos, que ayuden en el proceso de aprendizaje y en la formación presencial de la asignatura. </a:t>
          </a:r>
          <a:endParaRPr lang="es-ES" dirty="0"/>
        </a:p>
      </dgm:t>
    </dgm:pt>
    <dgm:pt modelId="{87424FB2-9422-4B7D-8DA3-A437BE10A677}" type="parTrans" cxnId="{2CEE93F0-4AED-45DF-BF20-A4151CFA0982}">
      <dgm:prSet/>
      <dgm:spPr/>
      <dgm:t>
        <a:bodyPr/>
        <a:lstStyle/>
        <a:p>
          <a:endParaRPr lang="es-ES"/>
        </a:p>
      </dgm:t>
    </dgm:pt>
    <dgm:pt modelId="{500DD08A-3812-4E95-8DE6-CF560549388C}" type="sibTrans" cxnId="{2CEE93F0-4AED-45DF-BF20-A4151CFA0982}">
      <dgm:prSet/>
      <dgm:spPr/>
      <dgm:t>
        <a:bodyPr/>
        <a:lstStyle/>
        <a:p>
          <a:endParaRPr lang="es-ES"/>
        </a:p>
      </dgm:t>
    </dgm:pt>
    <dgm:pt modelId="{186D6D83-25F4-4BE5-B13E-90217AA6E2F3}">
      <dgm:prSet/>
      <dgm:spPr/>
      <dgm:t>
        <a:bodyPr/>
        <a:lstStyle/>
        <a:p>
          <a:r>
            <a:rPr lang="es-EC" dirty="0" smtClean="0"/>
            <a:t>Se recomienda al docente la aplicación del Entorno Virtual de Aprendizaje DOKEOS que se encuentra en la propuesta alternativa, ya que comprende el resultado de la  investigación.</a:t>
          </a:r>
          <a:endParaRPr lang="es-ES" dirty="0"/>
        </a:p>
      </dgm:t>
    </dgm:pt>
    <dgm:pt modelId="{5794E580-DB6E-4E72-9046-B516E1140A9C}" type="parTrans" cxnId="{7DE1022A-889B-4514-BB48-DB9FD8DA683D}">
      <dgm:prSet/>
      <dgm:spPr/>
      <dgm:t>
        <a:bodyPr/>
        <a:lstStyle/>
        <a:p>
          <a:endParaRPr lang="es-ES"/>
        </a:p>
      </dgm:t>
    </dgm:pt>
    <dgm:pt modelId="{7E1CAF3D-0926-4F2D-94CD-1121ABF78F71}" type="sibTrans" cxnId="{7DE1022A-889B-4514-BB48-DB9FD8DA683D}">
      <dgm:prSet/>
      <dgm:spPr/>
      <dgm:t>
        <a:bodyPr/>
        <a:lstStyle/>
        <a:p>
          <a:endParaRPr lang="es-ES"/>
        </a:p>
      </dgm:t>
    </dgm:pt>
    <dgm:pt modelId="{73463C07-D9E4-4218-8F35-2ABF1C19C184}" type="pres">
      <dgm:prSet presAssocID="{D0BDB622-C418-4F4F-AAD0-6E7BEFC70CCD}" presName="Name0" presStyleCnt="0">
        <dgm:presLayoutVars>
          <dgm:chMax val="7"/>
          <dgm:chPref val="7"/>
          <dgm:dir/>
        </dgm:presLayoutVars>
      </dgm:prSet>
      <dgm:spPr/>
    </dgm:pt>
    <dgm:pt modelId="{80488868-BA91-43EC-AAF7-CB2F2B521AB4}" type="pres">
      <dgm:prSet presAssocID="{D0BDB622-C418-4F4F-AAD0-6E7BEFC70CCD}" presName="Name1" presStyleCnt="0"/>
      <dgm:spPr/>
    </dgm:pt>
    <dgm:pt modelId="{A39F8FC9-67D0-4394-AC6B-2BEF4C8421E5}" type="pres">
      <dgm:prSet presAssocID="{D0BDB622-C418-4F4F-AAD0-6E7BEFC70CCD}" presName="cycle" presStyleCnt="0"/>
      <dgm:spPr/>
    </dgm:pt>
    <dgm:pt modelId="{9B1F7859-28A3-4109-9FB2-DC7208664774}" type="pres">
      <dgm:prSet presAssocID="{D0BDB622-C418-4F4F-AAD0-6E7BEFC70CCD}" presName="srcNode" presStyleLbl="node1" presStyleIdx="0" presStyleCnt="3"/>
      <dgm:spPr/>
    </dgm:pt>
    <dgm:pt modelId="{2677C8F8-F5FD-404A-9B48-9DEC2B616654}" type="pres">
      <dgm:prSet presAssocID="{D0BDB622-C418-4F4F-AAD0-6E7BEFC70CCD}" presName="conn" presStyleLbl="parChTrans1D2" presStyleIdx="0" presStyleCnt="1"/>
      <dgm:spPr/>
    </dgm:pt>
    <dgm:pt modelId="{CDFA2D4B-D5F0-4D7C-904C-33803950BCDC}" type="pres">
      <dgm:prSet presAssocID="{D0BDB622-C418-4F4F-AAD0-6E7BEFC70CCD}" presName="extraNode" presStyleLbl="node1" presStyleIdx="0" presStyleCnt="3"/>
      <dgm:spPr/>
    </dgm:pt>
    <dgm:pt modelId="{54D826A9-4142-4787-B750-AC60462934F4}" type="pres">
      <dgm:prSet presAssocID="{D0BDB622-C418-4F4F-AAD0-6E7BEFC70CCD}" presName="dstNode" presStyleLbl="node1" presStyleIdx="0" presStyleCnt="3"/>
      <dgm:spPr/>
    </dgm:pt>
    <dgm:pt modelId="{7112BE87-52E4-430E-A161-9D775E570DE2}" type="pres">
      <dgm:prSet presAssocID="{3F83E4D7-3FA6-41D1-9CDA-6EDD23ECF527}" presName="text_1" presStyleLbl="node1" presStyleIdx="0" presStyleCnt="3">
        <dgm:presLayoutVars>
          <dgm:bulletEnabled val="1"/>
        </dgm:presLayoutVars>
      </dgm:prSet>
      <dgm:spPr/>
      <dgm:t>
        <a:bodyPr/>
        <a:lstStyle/>
        <a:p>
          <a:endParaRPr lang="es-ES"/>
        </a:p>
      </dgm:t>
    </dgm:pt>
    <dgm:pt modelId="{F368EEF9-30E9-4EB0-9709-BABDB7F95602}" type="pres">
      <dgm:prSet presAssocID="{3F83E4D7-3FA6-41D1-9CDA-6EDD23ECF527}" presName="accent_1" presStyleCnt="0"/>
      <dgm:spPr/>
    </dgm:pt>
    <dgm:pt modelId="{C29081E2-6097-470A-8B9E-D5CE44C94804}" type="pres">
      <dgm:prSet presAssocID="{3F83E4D7-3FA6-41D1-9CDA-6EDD23ECF527}" presName="accentRepeatNode" presStyleLbl="solidFgAcc1" presStyleIdx="0" presStyleCnt="3"/>
      <dgm:spPr/>
    </dgm:pt>
    <dgm:pt modelId="{D8E176A8-5B1E-496F-AD7E-C4318BD71DFE}" type="pres">
      <dgm:prSet presAssocID="{BE1240C8-40BC-4F8E-B429-9B8F995948A7}" presName="text_2" presStyleLbl="node1" presStyleIdx="1" presStyleCnt="3">
        <dgm:presLayoutVars>
          <dgm:bulletEnabled val="1"/>
        </dgm:presLayoutVars>
      </dgm:prSet>
      <dgm:spPr/>
      <dgm:t>
        <a:bodyPr/>
        <a:lstStyle/>
        <a:p>
          <a:endParaRPr lang="es-ES"/>
        </a:p>
      </dgm:t>
    </dgm:pt>
    <dgm:pt modelId="{E440150B-1A8E-4CDB-B64E-76B102F9F731}" type="pres">
      <dgm:prSet presAssocID="{BE1240C8-40BC-4F8E-B429-9B8F995948A7}" presName="accent_2" presStyleCnt="0"/>
      <dgm:spPr/>
    </dgm:pt>
    <dgm:pt modelId="{E4C65878-6A13-4B65-AAF9-30901A39C5FC}" type="pres">
      <dgm:prSet presAssocID="{BE1240C8-40BC-4F8E-B429-9B8F995948A7}" presName="accentRepeatNode" presStyleLbl="solidFgAcc1" presStyleIdx="1" presStyleCnt="3"/>
      <dgm:spPr/>
    </dgm:pt>
    <dgm:pt modelId="{F3D8638C-ED33-4D84-8034-83BA67112DCC}" type="pres">
      <dgm:prSet presAssocID="{186D6D83-25F4-4BE5-B13E-90217AA6E2F3}" presName="text_3" presStyleLbl="node1" presStyleIdx="2" presStyleCnt="3">
        <dgm:presLayoutVars>
          <dgm:bulletEnabled val="1"/>
        </dgm:presLayoutVars>
      </dgm:prSet>
      <dgm:spPr/>
    </dgm:pt>
    <dgm:pt modelId="{67F1E0DD-5815-4918-9699-03D955A53805}" type="pres">
      <dgm:prSet presAssocID="{186D6D83-25F4-4BE5-B13E-90217AA6E2F3}" presName="accent_3" presStyleCnt="0"/>
      <dgm:spPr/>
    </dgm:pt>
    <dgm:pt modelId="{5240A087-0F0E-4762-9F4A-D3543D91EB96}" type="pres">
      <dgm:prSet presAssocID="{186D6D83-25F4-4BE5-B13E-90217AA6E2F3}" presName="accentRepeatNode" presStyleLbl="solidFgAcc1" presStyleIdx="2" presStyleCnt="3"/>
      <dgm:spPr/>
    </dgm:pt>
  </dgm:ptLst>
  <dgm:cxnLst>
    <dgm:cxn modelId="{145BEC09-3C94-4C33-BECC-1868794FA527}" type="presOf" srcId="{3F83E4D7-3FA6-41D1-9CDA-6EDD23ECF527}" destId="{7112BE87-52E4-430E-A161-9D775E570DE2}" srcOrd="0" destOrd="0" presId="urn:microsoft.com/office/officeart/2008/layout/VerticalCurvedList"/>
    <dgm:cxn modelId="{2CEE93F0-4AED-45DF-BF20-A4151CFA0982}" srcId="{D0BDB622-C418-4F4F-AAD0-6E7BEFC70CCD}" destId="{BE1240C8-40BC-4F8E-B429-9B8F995948A7}" srcOrd="1" destOrd="0" parTransId="{87424FB2-9422-4B7D-8DA3-A437BE10A677}" sibTransId="{500DD08A-3812-4E95-8DE6-CF560549388C}"/>
    <dgm:cxn modelId="{C2792598-CF93-45C3-8F63-726B84A0BEE6}" type="presOf" srcId="{D0BDB622-C418-4F4F-AAD0-6E7BEFC70CCD}" destId="{73463C07-D9E4-4218-8F35-2ABF1C19C184}" srcOrd="0" destOrd="0" presId="urn:microsoft.com/office/officeart/2008/layout/VerticalCurvedList"/>
    <dgm:cxn modelId="{5D097AB0-8E60-444C-B6AA-73EE7727F572}" type="presOf" srcId="{186D6D83-25F4-4BE5-B13E-90217AA6E2F3}" destId="{F3D8638C-ED33-4D84-8034-83BA67112DCC}" srcOrd="0" destOrd="0" presId="urn:microsoft.com/office/officeart/2008/layout/VerticalCurvedList"/>
    <dgm:cxn modelId="{02745254-9374-4726-A7F5-17758BC1D51E}" type="presOf" srcId="{07BF9789-B96B-4F02-B58D-8E40468ED8BC}" destId="{2677C8F8-F5FD-404A-9B48-9DEC2B616654}" srcOrd="0" destOrd="0" presId="urn:microsoft.com/office/officeart/2008/layout/VerticalCurvedList"/>
    <dgm:cxn modelId="{36C3FCDA-E062-4404-84CF-62B25867033D}" srcId="{D0BDB622-C418-4F4F-AAD0-6E7BEFC70CCD}" destId="{3F83E4D7-3FA6-41D1-9CDA-6EDD23ECF527}" srcOrd="0" destOrd="0" parTransId="{96648317-D3F7-42E5-9283-4E7E9B9D0725}" sibTransId="{07BF9789-B96B-4F02-B58D-8E40468ED8BC}"/>
    <dgm:cxn modelId="{40B712E9-6F1C-453B-AD66-35E40D1E5B2F}" type="presOf" srcId="{BE1240C8-40BC-4F8E-B429-9B8F995948A7}" destId="{D8E176A8-5B1E-496F-AD7E-C4318BD71DFE}" srcOrd="0" destOrd="0" presId="urn:microsoft.com/office/officeart/2008/layout/VerticalCurvedList"/>
    <dgm:cxn modelId="{7DE1022A-889B-4514-BB48-DB9FD8DA683D}" srcId="{D0BDB622-C418-4F4F-AAD0-6E7BEFC70CCD}" destId="{186D6D83-25F4-4BE5-B13E-90217AA6E2F3}" srcOrd="2" destOrd="0" parTransId="{5794E580-DB6E-4E72-9046-B516E1140A9C}" sibTransId="{7E1CAF3D-0926-4F2D-94CD-1121ABF78F71}"/>
    <dgm:cxn modelId="{27169C02-AEF4-4C65-ADBA-EE5F5BA024F0}" type="presParOf" srcId="{73463C07-D9E4-4218-8F35-2ABF1C19C184}" destId="{80488868-BA91-43EC-AAF7-CB2F2B521AB4}" srcOrd="0" destOrd="0" presId="urn:microsoft.com/office/officeart/2008/layout/VerticalCurvedList"/>
    <dgm:cxn modelId="{9D267A9E-B487-42FF-B923-DFFD276F07A6}" type="presParOf" srcId="{80488868-BA91-43EC-AAF7-CB2F2B521AB4}" destId="{A39F8FC9-67D0-4394-AC6B-2BEF4C8421E5}" srcOrd="0" destOrd="0" presId="urn:microsoft.com/office/officeart/2008/layout/VerticalCurvedList"/>
    <dgm:cxn modelId="{8E1EAED3-2E29-4155-A803-42B126936893}" type="presParOf" srcId="{A39F8FC9-67D0-4394-AC6B-2BEF4C8421E5}" destId="{9B1F7859-28A3-4109-9FB2-DC7208664774}" srcOrd="0" destOrd="0" presId="urn:microsoft.com/office/officeart/2008/layout/VerticalCurvedList"/>
    <dgm:cxn modelId="{8CDA8048-8CDD-419D-9087-4D7597C35072}" type="presParOf" srcId="{A39F8FC9-67D0-4394-AC6B-2BEF4C8421E5}" destId="{2677C8F8-F5FD-404A-9B48-9DEC2B616654}" srcOrd="1" destOrd="0" presId="urn:microsoft.com/office/officeart/2008/layout/VerticalCurvedList"/>
    <dgm:cxn modelId="{830D6AF0-F96B-49CE-AE26-97AE8D9750DD}" type="presParOf" srcId="{A39F8FC9-67D0-4394-AC6B-2BEF4C8421E5}" destId="{CDFA2D4B-D5F0-4D7C-904C-33803950BCDC}" srcOrd="2" destOrd="0" presId="urn:microsoft.com/office/officeart/2008/layout/VerticalCurvedList"/>
    <dgm:cxn modelId="{0368538B-B741-4819-BE5B-5DB4277ED399}" type="presParOf" srcId="{A39F8FC9-67D0-4394-AC6B-2BEF4C8421E5}" destId="{54D826A9-4142-4787-B750-AC60462934F4}" srcOrd="3" destOrd="0" presId="urn:microsoft.com/office/officeart/2008/layout/VerticalCurvedList"/>
    <dgm:cxn modelId="{D6278473-7E16-4E7F-BC4B-F78D12FCEB26}" type="presParOf" srcId="{80488868-BA91-43EC-AAF7-CB2F2B521AB4}" destId="{7112BE87-52E4-430E-A161-9D775E570DE2}" srcOrd="1" destOrd="0" presId="urn:microsoft.com/office/officeart/2008/layout/VerticalCurvedList"/>
    <dgm:cxn modelId="{0091AE23-305E-4113-AFFE-F2D1FCEE4ACA}" type="presParOf" srcId="{80488868-BA91-43EC-AAF7-CB2F2B521AB4}" destId="{F368EEF9-30E9-4EB0-9709-BABDB7F95602}" srcOrd="2" destOrd="0" presId="urn:microsoft.com/office/officeart/2008/layout/VerticalCurvedList"/>
    <dgm:cxn modelId="{16F4F076-1E90-4CA2-A13D-ACE1F5D6B960}" type="presParOf" srcId="{F368EEF9-30E9-4EB0-9709-BABDB7F95602}" destId="{C29081E2-6097-470A-8B9E-D5CE44C94804}" srcOrd="0" destOrd="0" presId="urn:microsoft.com/office/officeart/2008/layout/VerticalCurvedList"/>
    <dgm:cxn modelId="{44024B23-7AEF-4945-8A2B-C202D14F8D83}" type="presParOf" srcId="{80488868-BA91-43EC-AAF7-CB2F2B521AB4}" destId="{D8E176A8-5B1E-496F-AD7E-C4318BD71DFE}" srcOrd="3" destOrd="0" presId="urn:microsoft.com/office/officeart/2008/layout/VerticalCurvedList"/>
    <dgm:cxn modelId="{172BD76C-7F2E-46B6-8FD3-364C11D4BDD3}" type="presParOf" srcId="{80488868-BA91-43EC-AAF7-CB2F2B521AB4}" destId="{E440150B-1A8E-4CDB-B64E-76B102F9F731}" srcOrd="4" destOrd="0" presId="urn:microsoft.com/office/officeart/2008/layout/VerticalCurvedList"/>
    <dgm:cxn modelId="{576DFFF0-04B0-4EB1-84BE-CEB95943A0F4}" type="presParOf" srcId="{E440150B-1A8E-4CDB-B64E-76B102F9F731}" destId="{E4C65878-6A13-4B65-AAF9-30901A39C5FC}" srcOrd="0" destOrd="0" presId="urn:microsoft.com/office/officeart/2008/layout/VerticalCurvedList"/>
    <dgm:cxn modelId="{A86E7EDA-32A9-47CE-958C-351C053A834C}" type="presParOf" srcId="{80488868-BA91-43EC-AAF7-CB2F2B521AB4}" destId="{F3D8638C-ED33-4D84-8034-83BA67112DCC}" srcOrd="5" destOrd="0" presId="urn:microsoft.com/office/officeart/2008/layout/VerticalCurvedList"/>
    <dgm:cxn modelId="{668CA739-AD22-48EA-828F-91A0085FC492}" type="presParOf" srcId="{80488868-BA91-43EC-AAF7-CB2F2B521AB4}" destId="{67F1E0DD-5815-4918-9699-03D955A53805}" srcOrd="6" destOrd="0" presId="urn:microsoft.com/office/officeart/2008/layout/VerticalCurvedList"/>
    <dgm:cxn modelId="{DAA1A760-1B7E-436F-87B1-6A02BC9FF0A4}" type="presParOf" srcId="{67F1E0DD-5815-4918-9699-03D955A53805}" destId="{5240A087-0F0E-4762-9F4A-D3543D91EB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19B4F9-F363-44AD-A8B2-9C0A61628677}"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s-ES"/>
        </a:p>
      </dgm:t>
    </dgm:pt>
    <dgm:pt modelId="{A99CD188-4FDE-4F3B-8033-CDF0CB2C3652}">
      <dgm:prSet phldrT="[Texto]"/>
      <dgm:spPr/>
      <dgm:t>
        <a:bodyPr/>
        <a:lstStyle/>
        <a:p>
          <a:r>
            <a:rPr lang="es-ES" dirty="0" smtClean="0"/>
            <a:t>Título de la Propuesta</a:t>
          </a:r>
          <a:endParaRPr lang="es-ES" dirty="0"/>
        </a:p>
      </dgm:t>
    </dgm:pt>
    <dgm:pt modelId="{740A58FC-C3C2-4F73-8538-35D5681C7BD2}" type="parTrans" cxnId="{77AD99A0-B1E7-41F5-A92C-8C44C59049ED}">
      <dgm:prSet/>
      <dgm:spPr/>
      <dgm:t>
        <a:bodyPr/>
        <a:lstStyle/>
        <a:p>
          <a:endParaRPr lang="es-ES"/>
        </a:p>
      </dgm:t>
    </dgm:pt>
    <dgm:pt modelId="{268C9555-2C8D-4383-8F63-6D919916C5E5}" type="sibTrans" cxnId="{77AD99A0-B1E7-41F5-A92C-8C44C59049ED}">
      <dgm:prSet/>
      <dgm:spPr/>
      <dgm:t>
        <a:bodyPr/>
        <a:lstStyle/>
        <a:p>
          <a:endParaRPr lang="es-ES"/>
        </a:p>
      </dgm:t>
    </dgm:pt>
    <dgm:pt modelId="{7319A249-0816-4B16-9152-8FF4755C83C2}">
      <dgm:prSet/>
      <dgm:spPr/>
      <dgm:t>
        <a:bodyPr/>
        <a:lstStyle/>
        <a:p>
          <a:r>
            <a:rPr lang="es-ES" dirty="0" smtClean="0"/>
            <a:t>Justificación e Importancia</a:t>
          </a:r>
          <a:endParaRPr lang="es-ES" dirty="0"/>
        </a:p>
      </dgm:t>
    </dgm:pt>
    <dgm:pt modelId="{6240428D-C4E7-45A4-8257-99A052007F0A}" type="parTrans" cxnId="{C5856595-1E29-4770-9F70-93789A5D5C8E}">
      <dgm:prSet/>
      <dgm:spPr/>
      <dgm:t>
        <a:bodyPr/>
        <a:lstStyle/>
        <a:p>
          <a:endParaRPr lang="es-ES"/>
        </a:p>
      </dgm:t>
    </dgm:pt>
    <dgm:pt modelId="{C9D7584F-0B8F-4671-AE74-7249B23C5876}" type="sibTrans" cxnId="{C5856595-1E29-4770-9F70-93789A5D5C8E}">
      <dgm:prSet/>
      <dgm:spPr/>
      <dgm:t>
        <a:bodyPr/>
        <a:lstStyle/>
        <a:p>
          <a:endParaRPr lang="es-ES"/>
        </a:p>
      </dgm:t>
    </dgm:pt>
    <dgm:pt modelId="{84B1023D-246C-4767-BDAC-6EF4D1BBC4AE}">
      <dgm:prSet/>
      <dgm:spPr/>
      <dgm:t>
        <a:bodyPr/>
        <a:lstStyle/>
        <a:p>
          <a:r>
            <a:rPr lang="es-ES" dirty="0" smtClean="0"/>
            <a:t>Fundamentación de la propuesta</a:t>
          </a:r>
          <a:endParaRPr lang="es-ES" dirty="0"/>
        </a:p>
      </dgm:t>
    </dgm:pt>
    <dgm:pt modelId="{3A5E0A2E-1A22-4017-A85E-44827A33BD17}" type="parTrans" cxnId="{DE685021-C3E2-4B49-B511-422D06B4377E}">
      <dgm:prSet/>
      <dgm:spPr/>
      <dgm:t>
        <a:bodyPr/>
        <a:lstStyle/>
        <a:p>
          <a:endParaRPr lang="es-ES"/>
        </a:p>
      </dgm:t>
    </dgm:pt>
    <dgm:pt modelId="{74E9C018-DBDD-4750-84E7-4E348BE4FC6E}" type="sibTrans" cxnId="{DE685021-C3E2-4B49-B511-422D06B4377E}">
      <dgm:prSet/>
      <dgm:spPr/>
      <dgm:t>
        <a:bodyPr/>
        <a:lstStyle/>
        <a:p>
          <a:endParaRPr lang="es-ES"/>
        </a:p>
      </dgm:t>
    </dgm:pt>
    <dgm:pt modelId="{2395343E-5BC1-41A3-8814-2C992AD412B4}">
      <dgm:prSet/>
      <dgm:spPr/>
      <dgm:t>
        <a:bodyPr/>
        <a:lstStyle/>
        <a:p>
          <a:r>
            <a:rPr lang="es-ES" smtClean="0"/>
            <a:t>Fundamentación Sociológica</a:t>
          </a:r>
          <a:endParaRPr lang="es-ES" dirty="0"/>
        </a:p>
      </dgm:t>
    </dgm:pt>
    <dgm:pt modelId="{B9B3DA7E-3D3F-4FF6-8E17-45B3D15756BB}" type="parTrans" cxnId="{3126CA2A-1262-4D2A-B45A-7B16AA0AB7D6}">
      <dgm:prSet/>
      <dgm:spPr/>
      <dgm:t>
        <a:bodyPr/>
        <a:lstStyle/>
        <a:p>
          <a:endParaRPr lang="es-ES"/>
        </a:p>
      </dgm:t>
    </dgm:pt>
    <dgm:pt modelId="{22C04DF0-1BCB-4F08-803C-E6B485448687}" type="sibTrans" cxnId="{3126CA2A-1262-4D2A-B45A-7B16AA0AB7D6}">
      <dgm:prSet/>
      <dgm:spPr/>
      <dgm:t>
        <a:bodyPr/>
        <a:lstStyle/>
        <a:p>
          <a:endParaRPr lang="es-ES"/>
        </a:p>
      </dgm:t>
    </dgm:pt>
    <dgm:pt modelId="{BDF72C5F-F325-48BE-BE68-17693C43CA7F}">
      <dgm:prSet/>
      <dgm:spPr/>
      <dgm:t>
        <a:bodyPr/>
        <a:lstStyle/>
        <a:p>
          <a:r>
            <a:rPr lang="es-ES" dirty="0" smtClean="0"/>
            <a:t>Objetivos</a:t>
          </a:r>
          <a:endParaRPr lang="es-ES" dirty="0"/>
        </a:p>
      </dgm:t>
    </dgm:pt>
    <dgm:pt modelId="{4B5840F0-7A16-4845-8A6D-42D0ADE8A771}" type="parTrans" cxnId="{35534939-744D-4FF4-9DC4-FA8D8761B729}">
      <dgm:prSet/>
      <dgm:spPr/>
      <dgm:t>
        <a:bodyPr/>
        <a:lstStyle/>
        <a:p>
          <a:endParaRPr lang="es-ES"/>
        </a:p>
      </dgm:t>
    </dgm:pt>
    <dgm:pt modelId="{467AD27C-CA31-4499-8D93-441F0FB5357D}" type="sibTrans" cxnId="{35534939-744D-4FF4-9DC4-FA8D8761B729}">
      <dgm:prSet/>
      <dgm:spPr/>
      <dgm:t>
        <a:bodyPr/>
        <a:lstStyle/>
        <a:p>
          <a:endParaRPr lang="es-ES"/>
        </a:p>
      </dgm:t>
    </dgm:pt>
    <dgm:pt modelId="{8C6ED162-134A-4665-9543-3297FFBDCA01}">
      <dgm:prSet/>
      <dgm:spPr/>
      <dgm:t>
        <a:bodyPr/>
        <a:lstStyle/>
        <a:p>
          <a:r>
            <a:rPr lang="es-ES" dirty="0" smtClean="0"/>
            <a:t>Ubicación sectorial y física</a:t>
          </a:r>
          <a:endParaRPr lang="es-ES" dirty="0"/>
        </a:p>
      </dgm:t>
    </dgm:pt>
    <dgm:pt modelId="{03730653-4532-49F9-AAB4-8CE0DEC203A2}" type="parTrans" cxnId="{21D0C509-FB67-4F78-AC40-6A72DAF2B225}">
      <dgm:prSet/>
      <dgm:spPr/>
      <dgm:t>
        <a:bodyPr/>
        <a:lstStyle/>
        <a:p>
          <a:endParaRPr lang="es-ES"/>
        </a:p>
      </dgm:t>
    </dgm:pt>
    <dgm:pt modelId="{8D505228-7257-486E-A854-3BDF362E3AAE}" type="sibTrans" cxnId="{21D0C509-FB67-4F78-AC40-6A72DAF2B225}">
      <dgm:prSet/>
      <dgm:spPr/>
      <dgm:t>
        <a:bodyPr/>
        <a:lstStyle/>
        <a:p>
          <a:endParaRPr lang="es-ES"/>
        </a:p>
      </dgm:t>
    </dgm:pt>
    <dgm:pt modelId="{DD758CB9-908F-4193-AA35-FA54748D8169}">
      <dgm:prSet/>
      <dgm:spPr/>
      <dgm:t>
        <a:bodyPr/>
        <a:lstStyle/>
        <a:p>
          <a:r>
            <a:rPr lang="es-ES" dirty="0" smtClean="0"/>
            <a:t>Desarrollo de la propuesta</a:t>
          </a:r>
          <a:endParaRPr lang="es-ES" dirty="0"/>
        </a:p>
      </dgm:t>
    </dgm:pt>
    <dgm:pt modelId="{F2F014A2-CCC3-458D-910A-0A4A65B89BC1}" type="parTrans" cxnId="{6F328093-E96E-4DF1-8388-8DC25703DD33}">
      <dgm:prSet/>
      <dgm:spPr/>
      <dgm:t>
        <a:bodyPr/>
        <a:lstStyle/>
        <a:p>
          <a:endParaRPr lang="es-ES"/>
        </a:p>
      </dgm:t>
    </dgm:pt>
    <dgm:pt modelId="{CE76E0C4-9BB1-48EB-AD13-74DA2F8115C1}" type="sibTrans" cxnId="{6F328093-E96E-4DF1-8388-8DC25703DD33}">
      <dgm:prSet/>
      <dgm:spPr/>
      <dgm:t>
        <a:bodyPr/>
        <a:lstStyle/>
        <a:p>
          <a:endParaRPr lang="es-ES"/>
        </a:p>
      </dgm:t>
    </dgm:pt>
    <dgm:pt modelId="{D79B7B61-C3C5-48D5-903D-6A439C3A9C63}">
      <dgm:prSet/>
      <dgm:spPr/>
      <dgm:t>
        <a:bodyPr/>
        <a:lstStyle/>
        <a:p>
          <a:r>
            <a:rPr lang="es-ES" dirty="0" smtClean="0"/>
            <a:t>Impactos</a:t>
          </a:r>
          <a:endParaRPr lang="es-ES" dirty="0"/>
        </a:p>
      </dgm:t>
    </dgm:pt>
    <dgm:pt modelId="{FD6805B1-8792-4C49-B030-ADF1196A0E8E}" type="parTrans" cxnId="{C60A4E37-08E5-4B94-9C42-E7D71F37456E}">
      <dgm:prSet/>
      <dgm:spPr/>
      <dgm:t>
        <a:bodyPr/>
        <a:lstStyle/>
        <a:p>
          <a:endParaRPr lang="es-ES"/>
        </a:p>
      </dgm:t>
    </dgm:pt>
    <dgm:pt modelId="{1FCD914B-BF40-4D2B-93DD-C4E8697C9EAC}" type="sibTrans" cxnId="{C60A4E37-08E5-4B94-9C42-E7D71F37456E}">
      <dgm:prSet/>
      <dgm:spPr/>
      <dgm:t>
        <a:bodyPr/>
        <a:lstStyle/>
        <a:p>
          <a:endParaRPr lang="es-ES"/>
        </a:p>
      </dgm:t>
    </dgm:pt>
    <dgm:pt modelId="{A67BBE00-5831-49EC-83C6-163A3AB26FE7}" type="pres">
      <dgm:prSet presAssocID="{F019B4F9-F363-44AD-A8B2-9C0A61628677}" presName="diagram" presStyleCnt="0">
        <dgm:presLayoutVars>
          <dgm:dir/>
          <dgm:resizeHandles val="exact"/>
        </dgm:presLayoutVars>
      </dgm:prSet>
      <dgm:spPr/>
    </dgm:pt>
    <dgm:pt modelId="{AA993AB1-64AC-47EA-A8BC-E83B1E729AC1}" type="pres">
      <dgm:prSet presAssocID="{A99CD188-4FDE-4F3B-8033-CDF0CB2C3652}" presName="node" presStyleLbl="node1" presStyleIdx="0" presStyleCnt="8">
        <dgm:presLayoutVars>
          <dgm:bulletEnabled val="1"/>
        </dgm:presLayoutVars>
      </dgm:prSet>
      <dgm:spPr/>
    </dgm:pt>
    <dgm:pt modelId="{7815A1C3-CF70-45A6-8AD2-648FF2951C7F}" type="pres">
      <dgm:prSet presAssocID="{268C9555-2C8D-4383-8F63-6D919916C5E5}" presName="sibTrans" presStyleCnt="0"/>
      <dgm:spPr/>
    </dgm:pt>
    <dgm:pt modelId="{07B97C69-7E44-4E89-AFC7-7B9D7A943413}" type="pres">
      <dgm:prSet presAssocID="{7319A249-0816-4B16-9152-8FF4755C83C2}" presName="node" presStyleLbl="node1" presStyleIdx="1" presStyleCnt="8">
        <dgm:presLayoutVars>
          <dgm:bulletEnabled val="1"/>
        </dgm:presLayoutVars>
      </dgm:prSet>
      <dgm:spPr/>
    </dgm:pt>
    <dgm:pt modelId="{161F2AD2-8880-41B0-8D95-4EB6881E8F0E}" type="pres">
      <dgm:prSet presAssocID="{C9D7584F-0B8F-4671-AE74-7249B23C5876}" presName="sibTrans" presStyleCnt="0"/>
      <dgm:spPr/>
    </dgm:pt>
    <dgm:pt modelId="{5719A977-F5DD-4FAC-8CCE-635FACCF024A}" type="pres">
      <dgm:prSet presAssocID="{84B1023D-246C-4767-BDAC-6EF4D1BBC4AE}" presName="node" presStyleLbl="node1" presStyleIdx="2" presStyleCnt="8">
        <dgm:presLayoutVars>
          <dgm:bulletEnabled val="1"/>
        </dgm:presLayoutVars>
      </dgm:prSet>
      <dgm:spPr/>
    </dgm:pt>
    <dgm:pt modelId="{0246D077-446E-4476-8282-AFB8AEAFBAF1}" type="pres">
      <dgm:prSet presAssocID="{74E9C018-DBDD-4750-84E7-4E348BE4FC6E}" presName="sibTrans" presStyleCnt="0"/>
      <dgm:spPr/>
    </dgm:pt>
    <dgm:pt modelId="{DB72E8A2-0D33-4633-B684-0A7B88D5396B}" type="pres">
      <dgm:prSet presAssocID="{2395343E-5BC1-41A3-8814-2C992AD412B4}" presName="node" presStyleLbl="node1" presStyleIdx="3" presStyleCnt="8">
        <dgm:presLayoutVars>
          <dgm:bulletEnabled val="1"/>
        </dgm:presLayoutVars>
      </dgm:prSet>
      <dgm:spPr/>
    </dgm:pt>
    <dgm:pt modelId="{AC24A380-64B3-4646-A04A-487E42A7BE44}" type="pres">
      <dgm:prSet presAssocID="{22C04DF0-1BCB-4F08-803C-E6B485448687}" presName="sibTrans" presStyleCnt="0"/>
      <dgm:spPr/>
    </dgm:pt>
    <dgm:pt modelId="{565C90F2-F31D-4F26-9AC2-25D78FBF3BE2}" type="pres">
      <dgm:prSet presAssocID="{BDF72C5F-F325-48BE-BE68-17693C43CA7F}" presName="node" presStyleLbl="node1" presStyleIdx="4" presStyleCnt="8">
        <dgm:presLayoutVars>
          <dgm:bulletEnabled val="1"/>
        </dgm:presLayoutVars>
      </dgm:prSet>
      <dgm:spPr/>
    </dgm:pt>
    <dgm:pt modelId="{028C611C-1106-47B1-82EC-9062D9167017}" type="pres">
      <dgm:prSet presAssocID="{467AD27C-CA31-4499-8D93-441F0FB5357D}" presName="sibTrans" presStyleCnt="0"/>
      <dgm:spPr/>
    </dgm:pt>
    <dgm:pt modelId="{CB71872A-B150-4065-8490-49DED89039F3}" type="pres">
      <dgm:prSet presAssocID="{8C6ED162-134A-4665-9543-3297FFBDCA01}" presName="node" presStyleLbl="node1" presStyleIdx="5" presStyleCnt="8">
        <dgm:presLayoutVars>
          <dgm:bulletEnabled val="1"/>
        </dgm:presLayoutVars>
      </dgm:prSet>
      <dgm:spPr/>
    </dgm:pt>
    <dgm:pt modelId="{152AAD12-1B2A-4C71-B7F2-9A0B84C2059C}" type="pres">
      <dgm:prSet presAssocID="{8D505228-7257-486E-A854-3BDF362E3AAE}" presName="sibTrans" presStyleCnt="0"/>
      <dgm:spPr/>
    </dgm:pt>
    <dgm:pt modelId="{D73F0100-87C1-4431-B5E8-A89412B4CA78}" type="pres">
      <dgm:prSet presAssocID="{DD758CB9-908F-4193-AA35-FA54748D8169}" presName="node" presStyleLbl="node1" presStyleIdx="6" presStyleCnt="8">
        <dgm:presLayoutVars>
          <dgm:bulletEnabled val="1"/>
        </dgm:presLayoutVars>
      </dgm:prSet>
      <dgm:spPr/>
    </dgm:pt>
    <dgm:pt modelId="{F34B9E09-E0F4-4574-A552-679E7E4FE4A8}" type="pres">
      <dgm:prSet presAssocID="{CE76E0C4-9BB1-48EB-AD13-74DA2F8115C1}" presName="sibTrans" presStyleCnt="0"/>
      <dgm:spPr/>
    </dgm:pt>
    <dgm:pt modelId="{868D7D33-FD78-45FA-8180-DDDB729C590D}" type="pres">
      <dgm:prSet presAssocID="{D79B7B61-C3C5-48D5-903D-6A439C3A9C63}" presName="node" presStyleLbl="node1" presStyleIdx="7" presStyleCnt="8">
        <dgm:presLayoutVars>
          <dgm:bulletEnabled val="1"/>
        </dgm:presLayoutVars>
      </dgm:prSet>
      <dgm:spPr/>
    </dgm:pt>
  </dgm:ptLst>
  <dgm:cxnLst>
    <dgm:cxn modelId="{C1CCD92C-3520-4454-BF66-627CAB074181}" type="presOf" srcId="{A99CD188-4FDE-4F3B-8033-CDF0CB2C3652}" destId="{AA993AB1-64AC-47EA-A8BC-E83B1E729AC1}" srcOrd="0" destOrd="0" presId="urn:microsoft.com/office/officeart/2005/8/layout/default"/>
    <dgm:cxn modelId="{C5856595-1E29-4770-9F70-93789A5D5C8E}" srcId="{F019B4F9-F363-44AD-A8B2-9C0A61628677}" destId="{7319A249-0816-4B16-9152-8FF4755C83C2}" srcOrd="1" destOrd="0" parTransId="{6240428D-C4E7-45A4-8257-99A052007F0A}" sibTransId="{C9D7584F-0B8F-4671-AE74-7249B23C5876}"/>
    <dgm:cxn modelId="{F3B7547C-D054-454A-9F26-2853FB43509C}" type="presOf" srcId="{DD758CB9-908F-4193-AA35-FA54748D8169}" destId="{D73F0100-87C1-4431-B5E8-A89412B4CA78}" srcOrd="0" destOrd="0" presId="urn:microsoft.com/office/officeart/2005/8/layout/default"/>
    <dgm:cxn modelId="{364F2BF9-4095-4508-B485-368D5951EED8}" type="presOf" srcId="{2395343E-5BC1-41A3-8814-2C992AD412B4}" destId="{DB72E8A2-0D33-4633-B684-0A7B88D5396B}" srcOrd="0" destOrd="0" presId="urn:microsoft.com/office/officeart/2005/8/layout/default"/>
    <dgm:cxn modelId="{C50DA151-6853-413E-94F8-539956DA5562}" type="presOf" srcId="{D79B7B61-C3C5-48D5-903D-6A439C3A9C63}" destId="{868D7D33-FD78-45FA-8180-DDDB729C590D}" srcOrd="0" destOrd="0" presId="urn:microsoft.com/office/officeart/2005/8/layout/default"/>
    <dgm:cxn modelId="{DE685021-C3E2-4B49-B511-422D06B4377E}" srcId="{F019B4F9-F363-44AD-A8B2-9C0A61628677}" destId="{84B1023D-246C-4767-BDAC-6EF4D1BBC4AE}" srcOrd="2" destOrd="0" parTransId="{3A5E0A2E-1A22-4017-A85E-44827A33BD17}" sibTransId="{74E9C018-DBDD-4750-84E7-4E348BE4FC6E}"/>
    <dgm:cxn modelId="{B56DD809-E4B2-424B-836E-6D6260F6B6EB}" type="presOf" srcId="{7319A249-0816-4B16-9152-8FF4755C83C2}" destId="{07B97C69-7E44-4E89-AFC7-7B9D7A943413}" srcOrd="0" destOrd="0" presId="urn:microsoft.com/office/officeart/2005/8/layout/default"/>
    <dgm:cxn modelId="{35534939-744D-4FF4-9DC4-FA8D8761B729}" srcId="{F019B4F9-F363-44AD-A8B2-9C0A61628677}" destId="{BDF72C5F-F325-48BE-BE68-17693C43CA7F}" srcOrd="4" destOrd="0" parTransId="{4B5840F0-7A16-4845-8A6D-42D0ADE8A771}" sibTransId="{467AD27C-CA31-4499-8D93-441F0FB5357D}"/>
    <dgm:cxn modelId="{61F4B9AD-E217-47CF-B16F-D28C5E601F39}" type="presOf" srcId="{BDF72C5F-F325-48BE-BE68-17693C43CA7F}" destId="{565C90F2-F31D-4F26-9AC2-25D78FBF3BE2}" srcOrd="0" destOrd="0" presId="urn:microsoft.com/office/officeart/2005/8/layout/default"/>
    <dgm:cxn modelId="{3126CA2A-1262-4D2A-B45A-7B16AA0AB7D6}" srcId="{F019B4F9-F363-44AD-A8B2-9C0A61628677}" destId="{2395343E-5BC1-41A3-8814-2C992AD412B4}" srcOrd="3" destOrd="0" parTransId="{B9B3DA7E-3D3F-4FF6-8E17-45B3D15756BB}" sibTransId="{22C04DF0-1BCB-4F08-803C-E6B485448687}"/>
    <dgm:cxn modelId="{77AD99A0-B1E7-41F5-A92C-8C44C59049ED}" srcId="{F019B4F9-F363-44AD-A8B2-9C0A61628677}" destId="{A99CD188-4FDE-4F3B-8033-CDF0CB2C3652}" srcOrd="0" destOrd="0" parTransId="{740A58FC-C3C2-4F73-8538-35D5681C7BD2}" sibTransId="{268C9555-2C8D-4383-8F63-6D919916C5E5}"/>
    <dgm:cxn modelId="{C60A4E37-08E5-4B94-9C42-E7D71F37456E}" srcId="{F019B4F9-F363-44AD-A8B2-9C0A61628677}" destId="{D79B7B61-C3C5-48D5-903D-6A439C3A9C63}" srcOrd="7" destOrd="0" parTransId="{FD6805B1-8792-4C49-B030-ADF1196A0E8E}" sibTransId="{1FCD914B-BF40-4D2B-93DD-C4E8697C9EAC}"/>
    <dgm:cxn modelId="{1E961343-41B5-4B9D-BC29-9CF7143C3477}" type="presOf" srcId="{F019B4F9-F363-44AD-A8B2-9C0A61628677}" destId="{A67BBE00-5831-49EC-83C6-163A3AB26FE7}" srcOrd="0" destOrd="0" presId="urn:microsoft.com/office/officeart/2005/8/layout/default"/>
    <dgm:cxn modelId="{6F328093-E96E-4DF1-8388-8DC25703DD33}" srcId="{F019B4F9-F363-44AD-A8B2-9C0A61628677}" destId="{DD758CB9-908F-4193-AA35-FA54748D8169}" srcOrd="6" destOrd="0" parTransId="{F2F014A2-CCC3-458D-910A-0A4A65B89BC1}" sibTransId="{CE76E0C4-9BB1-48EB-AD13-74DA2F8115C1}"/>
    <dgm:cxn modelId="{21D0C509-FB67-4F78-AC40-6A72DAF2B225}" srcId="{F019B4F9-F363-44AD-A8B2-9C0A61628677}" destId="{8C6ED162-134A-4665-9543-3297FFBDCA01}" srcOrd="5" destOrd="0" parTransId="{03730653-4532-49F9-AAB4-8CE0DEC203A2}" sibTransId="{8D505228-7257-486E-A854-3BDF362E3AAE}"/>
    <dgm:cxn modelId="{37E4CF69-5A01-48F9-9378-47B33D7EBE38}" type="presOf" srcId="{8C6ED162-134A-4665-9543-3297FFBDCA01}" destId="{CB71872A-B150-4065-8490-49DED89039F3}" srcOrd="0" destOrd="0" presId="urn:microsoft.com/office/officeart/2005/8/layout/default"/>
    <dgm:cxn modelId="{C32F23E0-62BB-4E98-B2FC-25C37AEF1C5A}" type="presOf" srcId="{84B1023D-246C-4767-BDAC-6EF4D1BBC4AE}" destId="{5719A977-F5DD-4FAC-8CCE-635FACCF024A}" srcOrd="0" destOrd="0" presId="urn:microsoft.com/office/officeart/2005/8/layout/default"/>
    <dgm:cxn modelId="{3AFFCFF9-A1A1-4E91-B576-305A776703D4}" type="presParOf" srcId="{A67BBE00-5831-49EC-83C6-163A3AB26FE7}" destId="{AA993AB1-64AC-47EA-A8BC-E83B1E729AC1}" srcOrd="0" destOrd="0" presId="urn:microsoft.com/office/officeart/2005/8/layout/default"/>
    <dgm:cxn modelId="{51ED51F1-6430-415A-A2EF-76132DBFA720}" type="presParOf" srcId="{A67BBE00-5831-49EC-83C6-163A3AB26FE7}" destId="{7815A1C3-CF70-45A6-8AD2-648FF2951C7F}" srcOrd="1" destOrd="0" presId="urn:microsoft.com/office/officeart/2005/8/layout/default"/>
    <dgm:cxn modelId="{17C2606E-D7C7-4963-B4E4-506DE10BF382}" type="presParOf" srcId="{A67BBE00-5831-49EC-83C6-163A3AB26FE7}" destId="{07B97C69-7E44-4E89-AFC7-7B9D7A943413}" srcOrd="2" destOrd="0" presId="urn:microsoft.com/office/officeart/2005/8/layout/default"/>
    <dgm:cxn modelId="{EBA95EA6-0889-4A11-96B0-638BCE70FF3E}" type="presParOf" srcId="{A67BBE00-5831-49EC-83C6-163A3AB26FE7}" destId="{161F2AD2-8880-41B0-8D95-4EB6881E8F0E}" srcOrd="3" destOrd="0" presId="urn:microsoft.com/office/officeart/2005/8/layout/default"/>
    <dgm:cxn modelId="{920B21B2-6E3F-4823-BD20-7F566FB43D4E}" type="presParOf" srcId="{A67BBE00-5831-49EC-83C6-163A3AB26FE7}" destId="{5719A977-F5DD-4FAC-8CCE-635FACCF024A}" srcOrd="4" destOrd="0" presId="urn:microsoft.com/office/officeart/2005/8/layout/default"/>
    <dgm:cxn modelId="{08FDBF49-08BE-4284-805B-72E36B515A76}" type="presParOf" srcId="{A67BBE00-5831-49EC-83C6-163A3AB26FE7}" destId="{0246D077-446E-4476-8282-AFB8AEAFBAF1}" srcOrd="5" destOrd="0" presId="urn:microsoft.com/office/officeart/2005/8/layout/default"/>
    <dgm:cxn modelId="{EDAE104B-88B8-4EAE-8968-586E6ED272C2}" type="presParOf" srcId="{A67BBE00-5831-49EC-83C6-163A3AB26FE7}" destId="{DB72E8A2-0D33-4633-B684-0A7B88D5396B}" srcOrd="6" destOrd="0" presId="urn:microsoft.com/office/officeart/2005/8/layout/default"/>
    <dgm:cxn modelId="{6326C8B3-7D81-4D98-A8D3-09C9A37E230F}" type="presParOf" srcId="{A67BBE00-5831-49EC-83C6-163A3AB26FE7}" destId="{AC24A380-64B3-4646-A04A-487E42A7BE44}" srcOrd="7" destOrd="0" presId="urn:microsoft.com/office/officeart/2005/8/layout/default"/>
    <dgm:cxn modelId="{E6BC9D47-9569-473C-8721-E1FA9A2AE53D}" type="presParOf" srcId="{A67BBE00-5831-49EC-83C6-163A3AB26FE7}" destId="{565C90F2-F31D-4F26-9AC2-25D78FBF3BE2}" srcOrd="8" destOrd="0" presId="urn:microsoft.com/office/officeart/2005/8/layout/default"/>
    <dgm:cxn modelId="{5B979295-1334-4477-A536-F8BC11459686}" type="presParOf" srcId="{A67BBE00-5831-49EC-83C6-163A3AB26FE7}" destId="{028C611C-1106-47B1-82EC-9062D9167017}" srcOrd="9" destOrd="0" presId="urn:microsoft.com/office/officeart/2005/8/layout/default"/>
    <dgm:cxn modelId="{7F77B671-3252-4D4D-B98F-767EF37924F9}" type="presParOf" srcId="{A67BBE00-5831-49EC-83C6-163A3AB26FE7}" destId="{CB71872A-B150-4065-8490-49DED89039F3}" srcOrd="10" destOrd="0" presId="urn:microsoft.com/office/officeart/2005/8/layout/default"/>
    <dgm:cxn modelId="{5FB336C5-72C9-458D-9095-269F83147A17}" type="presParOf" srcId="{A67BBE00-5831-49EC-83C6-163A3AB26FE7}" destId="{152AAD12-1B2A-4C71-B7F2-9A0B84C2059C}" srcOrd="11" destOrd="0" presId="urn:microsoft.com/office/officeart/2005/8/layout/default"/>
    <dgm:cxn modelId="{FD55765E-2BCE-4742-AF99-B4BA30CC221E}" type="presParOf" srcId="{A67BBE00-5831-49EC-83C6-163A3AB26FE7}" destId="{D73F0100-87C1-4431-B5E8-A89412B4CA78}" srcOrd="12" destOrd="0" presId="urn:microsoft.com/office/officeart/2005/8/layout/default"/>
    <dgm:cxn modelId="{830C9A47-E1A5-4878-ABD9-85FFE363C3BC}" type="presParOf" srcId="{A67BBE00-5831-49EC-83C6-163A3AB26FE7}" destId="{F34B9E09-E0F4-4574-A552-679E7E4FE4A8}" srcOrd="13" destOrd="0" presId="urn:microsoft.com/office/officeart/2005/8/layout/default"/>
    <dgm:cxn modelId="{88E4AAC8-2AEE-4636-8E43-6C7B6995DED9}" type="presParOf" srcId="{A67BBE00-5831-49EC-83C6-163A3AB26FE7}" destId="{868D7D33-FD78-45FA-8180-DDDB729C590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DCD9DF-275C-43A4-8F63-7A281A7A5483}" type="doc">
      <dgm:prSet loTypeId="urn:microsoft.com/office/officeart/2008/layout/AlternatingPictureBlocks" loCatId="picture" qsTypeId="urn:microsoft.com/office/officeart/2005/8/quickstyle/simple1" qsCatId="simple" csTypeId="urn:microsoft.com/office/officeart/2005/8/colors/colorful5" csCatId="colorful" phldr="1"/>
      <dgm:spPr/>
      <dgm:t>
        <a:bodyPr/>
        <a:lstStyle/>
        <a:p>
          <a:endParaRPr lang="es-ES"/>
        </a:p>
      </dgm:t>
    </dgm:pt>
    <dgm:pt modelId="{1F359A45-9B34-45F4-940B-1F1638F1E755}">
      <dgm:prSet phldrT="[Texto]"/>
      <dgm:spPr/>
      <dgm:t>
        <a:bodyPr/>
        <a:lstStyle/>
        <a:p>
          <a:r>
            <a:rPr lang="es-EC" dirty="0" smtClean="0"/>
            <a:t>MANUAL PRÁCTICO DE ACCESO Y UTILIZACIÓN DEL ENTORNO VIRTUAL DOKEOS 3.0 EN LA ASIGNATURA SISTEMA FINANCIERO Y SEGUROS I PARA LOS ESTUDIANTES DEL SÉPTIMO SEMESTRE DE LA CARRERA DE CONTABILIDAD Y COMPUTACIÓN  EN EL PERIODO 2013- 2014</a:t>
          </a:r>
          <a:endParaRPr lang="es-ES" dirty="0"/>
        </a:p>
      </dgm:t>
    </dgm:pt>
    <dgm:pt modelId="{6764C5CC-1236-4342-AAFF-915D05BB80ED}" type="parTrans" cxnId="{5388D4EF-6542-4A5F-9342-A166706D339D}">
      <dgm:prSet/>
      <dgm:spPr/>
      <dgm:t>
        <a:bodyPr/>
        <a:lstStyle/>
        <a:p>
          <a:endParaRPr lang="es-ES"/>
        </a:p>
      </dgm:t>
    </dgm:pt>
    <dgm:pt modelId="{0553699B-7D1D-4176-BE3C-7B21609A7C81}" type="sibTrans" cxnId="{5388D4EF-6542-4A5F-9342-A166706D339D}">
      <dgm:prSet/>
      <dgm:spPr/>
      <dgm:t>
        <a:bodyPr/>
        <a:lstStyle/>
        <a:p>
          <a:endParaRPr lang="es-ES"/>
        </a:p>
      </dgm:t>
    </dgm:pt>
    <dgm:pt modelId="{54C2333C-76FD-4D89-AC52-4B1758044A13}" type="pres">
      <dgm:prSet presAssocID="{CADCD9DF-275C-43A4-8F63-7A281A7A5483}" presName="linearFlow" presStyleCnt="0">
        <dgm:presLayoutVars>
          <dgm:dir/>
          <dgm:resizeHandles val="exact"/>
        </dgm:presLayoutVars>
      </dgm:prSet>
      <dgm:spPr/>
    </dgm:pt>
    <dgm:pt modelId="{DDECA15E-707D-49B1-A7D7-ED7BFB1D3E85}" type="pres">
      <dgm:prSet presAssocID="{1F359A45-9B34-45F4-940B-1F1638F1E755}" presName="comp" presStyleCnt="0"/>
      <dgm:spPr/>
    </dgm:pt>
    <dgm:pt modelId="{6ADC3A67-E773-4F25-8C03-40A312CFE7A2}" type="pres">
      <dgm:prSet presAssocID="{1F359A45-9B34-45F4-940B-1F1638F1E755}" presName="rect2" presStyleLbl="node1" presStyleIdx="0" presStyleCnt="1" custScaleX="87625" custScaleY="220000" custLinFactNeighborX="7365">
        <dgm:presLayoutVars>
          <dgm:bulletEnabled val="1"/>
        </dgm:presLayoutVars>
      </dgm:prSet>
      <dgm:spPr/>
    </dgm:pt>
    <dgm:pt modelId="{981D73BC-124A-4CE9-9CCE-9CA9E21A86A1}" type="pres">
      <dgm:prSet presAssocID="{1F359A45-9B34-45F4-940B-1F1638F1E755}" presName="rect1" presStyleLbl="lnNode1" presStyleIdx="0" presStyleCnt="1" custScaleX="168183" custScaleY="218292" custLinFactNeighborX="-15876"/>
      <dgm:spPr>
        <a:blipFill rotWithShape="1">
          <a:blip xmlns:r="http://schemas.openxmlformats.org/officeDocument/2006/relationships" r:embed="rId1"/>
          <a:stretch>
            <a:fillRect/>
          </a:stretch>
        </a:blipFill>
      </dgm:spPr>
      <dgm:t>
        <a:bodyPr/>
        <a:lstStyle/>
        <a:p>
          <a:endParaRPr lang="es-ES"/>
        </a:p>
      </dgm:t>
    </dgm:pt>
  </dgm:ptLst>
  <dgm:cxnLst>
    <dgm:cxn modelId="{DA2BD5A4-5685-492A-B78D-7CE6AC161B23}" type="presOf" srcId="{CADCD9DF-275C-43A4-8F63-7A281A7A5483}" destId="{54C2333C-76FD-4D89-AC52-4B1758044A13}" srcOrd="0" destOrd="0" presId="urn:microsoft.com/office/officeart/2008/layout/AlternatingPictureBlocks"/>
    <dgm:cxn modelId="{5388D4EF-6542-4A5F-9342-A166706D339D}" srcId="{CADCD9DF-275C-43A4-8F63-7A281A7A5483}" destId="{1F359A45-9B34-45F4-940B-1F1638F1E755}" srcOrd="0" destOrd="0" parTransId="{6764C5CC-1236-4342-AAFF-915D05BB80ED}" sibTransId="{0553699B-7D1D-4176-BE3C-7B21609A7C81}"/>
    <dgm:cxn modelId="{62D59170-E52E-49C1-89AE-303F44988534}" type="presOf" srcId="{1F359A45-9B34-45F4-940B-1F1638F1E755}" destId="{6ADC3A67-E773-4F25-8C03-40A312CFE7A2}" srcOrd="0" destOrd="0" presId="urn:microsoft.com/office/officeart/2008/layout/AlternatingPictureBlocks"/>
    <dgm:cxn modelId="{FD75120D-8170-4F6D-9511-653BDFA96CF0}" type="presParOf" srcId="{54C2333C-76FD-4D89-AC52-4B1758044A13}" destId="{DDECA15E-707D-49B1-A7D7-ED7BFB1D3E85}" srcOrd="0" destOrd="0" presId="urn:microsoft.com/office/officeart/2008/layout/AlternatingPictureBlocks"/>
    <dgm:cxn modelId="{9AD83F49-6D66-42F4-A2B7-45E882D88F04}" type="presParOf" srcId="{DDECA15E-707D-49B1-A7D7-ED7BFB1D3E85}" destId="{6ADC3A67-E773-4F25-8C03-40A312CFE7A2}" srcOrd="0" destOrd="0" presId="urn:microsoft.com/office/officeart/2008/layout/AlternatingPictureBlocks"/>
    <dgm:cxn modelId="{0D23F162-6378-4326-AF51-A1C106E95889}" type="presParOf" srcId="{DDECA15E-707D-49B1-A7D7-ED7BFB1D3E85}" destId="{981D73BC-124A-4CE9-9CCE-9CA9E21A86A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537F7BC-93AD-4DD9-AA82-3451FFC068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5144A01-42F4-4FB7-9705-84AE21F376B1}">
      <dgm:prSet phldrT="[Texto]"/>
      <dgm:spPr/>
      <dgm:t>
        <a:bodyPr/>
        <a:lstStyle/>
        <a:p>
          <a:pPr algn="just"/>
          <a:r>
            <a:rPr lang="es-EC" dirty="0" smtClean="0"/>
            <a:t>La elaboración del manual busca ser de gran utilidad, tanto como apoyo de las clases presenciales de la asignatura de Sistema Financiero y Seguros I; y como guía para  el manejo adecuado de los EVA (Entorno Virtual de Aprendizaje) y el aprovechamiento máximo de los recursos tecnológicos a nuestro alcance.</a:t>
          </a:r>
          <a:endParaRPr lang="es-ES" dirty="0"/>
        </a:p>
      </dgm:t>
    </dgm:pt>
    <dgm:pt modelId="{714266B6-0D21-4136-BE5B-57088FEE24E9}" type="parTrans" cxnId="{1EF96825-E6F2-4B82-BB45-2B79F0E085A1}">
      <dgm:prSet/>
      <dgm:spPr/>
      <dgm:t>
        <a:bodyPr/>
        <a:lstStyle/>
        <a:p>
          <a:endParaRPr lang="es-ES"/>
        </a:p>
      </dgm:t>
    </dgm:pt>
    <dgm:pt modelId="{F146187B-E49D-4CFB-9BC2-5219EA3E2E3B}" type="sibTrans" cxnId="{1EF96825-E6F2-4B82-BB45-2B79F0E085A1}">
      <dgm:prSet/>
      <dgm:spPr/>
      <dgm:t>
        <a:bodyPr/>
        <a:lstStyle/>
        <a:p>
          <a:endParaRPr lang="es-ES"/>
        </a:p>
      </dgm:t>
    </dgm:pt>
    <dgm:pt modelId="{A9B62804-ABAE-4049-9C12-88998ED5DFF7}">
      <dgm:prSet phldrT="[Texto]"/>
      <dgm:spPr/>
      <dgm:t>
        <a:bodyPr/>
        <a:lstStyle/>
        <a:p>
          <a:r>
            <a:rPr lang="es-EC" dirty="0" smtClean="0"/>
            <a:t>JUSTIFICACIÓN</a:t>
          </a:r>
          <a:endParaRPr lang="es-ES" dirty="0"/>
        </a:p>
      </dgm:t>
    </dgm:pt>
    <dgm:pt modelId="{E4BC48DF-FCA1-4C7E-9C7A-9155EDA47F28}" type="parTrans" cxnId="{014FB15C-4699-45A8-A022-C4358117CD4B}">
      <dgm:prSet/>
      <dgm:spPr/>
      <dgm:t>
        <a:bodyPr/>
        <a:lstStyle/>
        <a:p>
          <a:endParaRPr lang="es-ES"/>
        </a:p>
      </dgm:t>
    </dgm:pt>
    <dgm:pt modelId="{40D2A31B-5D81-4467-B712-E51AC81F358D}" type="sibTrans" cxnId="{014FB15C-4699-45A8-A022-C4358117CD4B}">
      <dgm:prSet/>
      <dgm:spPr/>
      <dgm:t>
        <a:bodyPr/>
        <a:lstStyle/>
        <a:p>
          <a:endParaRPr lang="es-ES"/>
        </a:p>
      </dgm:t>
    </dgm:pt>
    <dgm:pt modelId="{58E7A499-22C9-45D4-9865-379C4052515F}" type="pres">
      <dgm:prSet presAssocID="{F537F7BC-93AD-4DD9-AA82-3451FFC06872}" presName="linear" presStyleCnt="0">
        <dgm:presLayoutVars>
          <dgm:dir/>
          <dgm:animLvl val="lvl"/>
          <dgm:resizeHandles val="exact"/>
        </dgm:presLayoutVars>
      </dgm:prSet>
      <dgm:spPr/>
    </dgm:pt>
    <dgm:pt modelId="{13E5AA17-3422-486F-B15B-7F42A987EED9}" type="pres">
      <dgm:prSet presAssocID="{A9B62804-ABAE-4049-9C12-88998ED5DFF7}" presName="parentLin" presStyleCnt="0"/>
      <dgm:spPr/>
    </dgm:pt>
    <dgm:pt modelId="{1444B7C3-D3DA-42F3-9F3E-C9F7B91DC667}" type="pres">
      <dgm:prSet presAssocID="{A9B62804-ABAE-4049-9C12-88998ED5DFF7}" presName="parentLeftMargin" presStyleLbl="node1" presStyleIdx="0" presStyleCnt="1"/>
      <dgm:spPr/>
    </dgm:pt>
    <dgm:pt modelId="{889122CE-7F4C-4468-800D-6153172FAE55}" type="pres">
      <dgm:prSet presAssocID="{A9B62804-ABAE-4049-9C12-88998ED5DFF7}" presName="parentText" presStyleLbl="node1" presStyleIdx="0" presStyleCnt="1">
        <dgm:presLayoutVars>
          <dgm:chMax val="0"/>
          <dgm:bulletEnabled val="1"/>
        </dgm:presLayoutVars>
      </dgm:prSet>
      <dgm:spPr/>
      <dgm:t>
        <a:bodyPr/>
        <a:lstStyle/>
        <a:p>
          <a:endParaRPr lang="es-ES"/>
        </a:p>
      </dgm:t>
    </dgm:pt>
    <dgm:pt modelId="{2533DA12-CBCC-41E2-9764-AA0A22200628}" type="pres">
      <dgm:prSet presAssocID="{A9B62804-ABAE-4049-9C12-88998ED5DFF7}" presName="negativeSpace" presStyleCnt="0"/>
      <dgm:spPr/>
    </dgm:pt>
    <dgm:pt modelId="{C4F6F212-FBEB-4115-ABE9-0E72746D4463}" type="pres">
      <dgm:prSet presAssocID="{A9B62804-ABAE-4049-9C12-88998ED5DFF7}" presName="childText" presStyleLbl="conFgAcc1" presStyleIdx="0" presStyleCnt="1">
        <dgm:presLayoutVars>
          <dgm:bulletEnabled val="1"/>
        </dgm:presLayoutVars>
      </dgm:prSet>
      <dgm:spPr/>
    </dgm:pt>
  </dgm:ptLst>
  <dgm:cxnLst>
    <dgm:cxn modelId="{E84C2135-816E-402F-92C0-9678B401265E}" type="presOf" srcId="{A9B62804-ABAE-4049-9C12-88998ED5DFF7}" destId="{889122CE-7F4C-4468-800D-6153172FAE55}" srcOrd="1" destOrd="0" presId="urn:microsoft.com/office/officeart/2005/8/layout/list1"/>
    <dgm:cxn modelId="{4064C8BA-76E2-43E7-B049-53128CE74001}" type="presOf" srcId="{A9B62804-ABAE-4049-9C12-88998ED5DFF7}" destId="{1444B7C3-D3DA-42F3-9F3E-C9F7B91DC667}" srcOrd="0" destOrd="0" presId="urn:microsoft.com/office/officeart/2005/8/layout/list1"/>
    <dgm:cxn modelId="{014FB15C-4699-45A8-A022-C4358117CD4B}" srcId="{F537F7BC-93AD-4DD9-AA82-3451FFC06872}" destId="{A9B62804-ABAE-4049-9C12-88998ED5DFF7}" srcOrd="0" destOrd="0" parTransId="{E4BC48DF-FCA1-4C7E-9C7A-9155EDA47F28}" sibTransId="{40D2A31B-5D81-4467-B712-E51AC81F358D}"/>
    <dgm:cxn modelId="{711D953B-207F-4438-8E54-1896ADA9F3A9}" type="presOf" srcId="{C5144A01-42F4-4FB7-9705-84AE21F376B1}" destId="{C4F6F212-FBEB-4115-ABE9-0E72746D4463}" srcOrd="0" destOrd="0" presId="urn:microsoft.com/office/officeart/2005/8/layout/list1"/>
    <dgm:cxn modelId="{1EF96825-E6F2-4B82-BB45-2B79F0E085A1}" srcId="{A9B62804-ABAE-4049-9C12-88998ED5DFF7}" destId="{C5144A01-42F4-4FB7-9705-84AE21F376B1}" srcOrd="0" destOrd="0" parTransId="{714266B6-0D21-4136-BE5B-57088FEE24E9}" sibTransId="{F146187B-E49D-4CFB-9BC2-5219EA3E2E3B}"/>
    <dgm:cxn modelId="{DAB2CCD3-CC95-4C93-961F-8043C73BF644}" type="presOf" srcId="{F537F7BC-93AD-4DD9-AA82-3451FFC06872}" destId="{58E7A499-22C9-45D4-9865-379C4052515F}" srcOrd="0" destOrd="0" presId="urn:microsoft.com/office/officeart/2005/8/layout/list1"/>
    <dgm:cxn modelId="{93095080-6B98-4148-9E90-696A5D7CAEB1}" type="presParOf" srcId="{58E7A499-22C9-45D4-9865-379C4052515F}" destId="{13E5AA17-3422-486F-B15B-7F42A987EED9}" srcOrd="0" destOrd="0" presId="urn:microsoft.com/office/officeart/2005/8/layout/list1"/>
    <dgm:cxn modelId="{8384B822-A92B-4093-B213-599A45CF14B1}" type="presParOf" srcId="{13E5AA17-3422-486F-B15B-7F42A987EED9}" destId="{1444B7C3-D3DA-42F3-9F3E-C9F7B91DC667}" srcOrd="0" destOrd="0" presId="urn:microsoft.com/office/officeart/2005/8/layout/list1"/>
    <dgm:cxn modelId="{AD2AFA17-33E1-4E6A-A4E0-28FF6D32D440}" type="presParOf" srcId="{13E5AA17-3422-486F-B15B-7F42A987EED9}" destId="{889122CE-7F4C-4468-800D-6153172FAE55}" srcOrd="1" destOrd="0" presId="urn:microsoft.com/office/officeart/2005/8/layout/list1"/>
    <dgm:cxn modelId="{D3F0D854-017D-4DF0-9C80-2E3B2A0F5094}" type="presParOf" srcId="{58E7A499-22C9-45D4-9865-379C4052515F}" destId="{2533DA12-CBCC-41E2-9764-AA0A22200628}" srcOrd="1" destOrd="0" presId="urn:microsoft.com/office/officeart/2005/8/layout/list1"/>
    <dgm:cxn modelId="{B2E9841A-760A-4FD1-8B7B-A914142E01F2}" type="presParOf" srcId="{58E7A499-22C9-45D4-9865-379C4052515F}" destId="{C4F6F212-FBEB-4115-ABE9-0E72746D446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DB67A23-9730-4FB2-9AA5-3099325FBA6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6C5CE7BD-C0D1-4EA6-8CAC-9041F20C6B7D}">
      <dgm:prSet phldrT="[Texto]"/>
      <dgm:spPr/>
      <dgm:t>
        <a:bodyPr/>
        <a:lstStyle/>
        <a:p>
          <a:r>
            <a:rPr lang="es-EC" b="1" i="0" dirty="0" smtClean="0"/>
            <a:t>OBJETIVO GENERAL</a:t>
          </a:r>
          <a:endParaRPr lang="es-ES" dirty="0"/>
        </a:p>
      </dgm:t>
    </dgm:pt>
    <dgm:pt modelId="{27628675-3733-4B51-9560-37CE42E1C6F6}" type="parTrans" cxnId="{36212C55-D7DE-41FB-AF07-00858A6CD0AB}">
      <dgm:prSet/>
      <dgm:spPr/>
      <dgm:t>
        <a:bodyPr/>
        <a:lstStyle/>
        <a:p>
          <a:endParaRPr lang="es-ES"/>
        </a:p>
      </dgm:t>
    </dgm:pt>
    <dgm:pt modelId="{CC1BD407-BF5F-4C18-B329-5BD9D930936E}" type="sibTrans" cxnId="{36212C55-D7DE-41FB-AF07-00858A6CD0AB}">
      <dgm:prSet/>
      <dgm:spPr/>
      <dgm:t>
        <a:bodyPr/>
        <a:lstStyle/>
        <a:p>
          <a:endParaRPr lang="es-ES"/>
        </a:p>
      </dgm:t>
    </dgm:pt>
    <dgm:pt modelId="{00386CF6-4D2A-443E-8BE9-6E6978AF2112}">
      <dgm:prSet/>
      <dgm:spPr/>
      <dgm:t>
        <a:bodyPr/>
        <a:lstStyle/>
        <a:p>
          <a:pPr algn="just"/>
          <a:r>
            <a:rPr lang="es-EC" dirty="0" smtClean="0"/>
            <a:t>Contribuir con un manual práctico de acceso y utilización del Entorno Virtual Dokeos 3.0 en la asignatura Sistema Financiero y Seguros I para los estudiantes del séptimo semestre de la carrera de Contabilidad y Computación  en el periodo 2013- 2014</a:t>
          </a:r>
          <a:endParaRPr lang="es-ES" dirty="0"/>
        </a:p>
      </dgm:t>
    </dgm:pt>
    <dgm:pt modelId="{ABBD569D-CF36-461E-89A0-6EC363D7CBF2}" type="parTrans" cxnId="{DAE6DBB2-0C65-4766-A8C1-66439F88770A}">
      <dgm:prSet/>
      <dgm:spPr/>
      <dgm:t>
        <a:bodyPr/>
        <a:lstStyle/>
        <a:p>
          <a:endParaRPr lang="es-ES"/>
        </a:p>
      </dgm:t>
    </dgm:pt>
    <dgm:pt modelId="{9149E9A8-048F-4B57-8604-5A940DA96C68}" type="sibTrans" cxnId="{DAE6DBB2-0C65-4766-A8C1-66439F88770A}">
      <dgm:prSet/>
      <dgm:spPr/>
      <dgm:t>
        <a:bodyPr/>
        <a:lstStyle/>
        <a:p>
          <a:endParaRPr lang="es-ES"/>
        </a:p>
      </dgm:t>
    </dgm:pt>
    <dgm:pt modelId="{8C01F5E9-97D5-459C-B932-287BEFA025E6}">
      <dgm:prSet/>
      <dgm:spPr/>
      <dgm:t>
        <a:bodyPr/>
        <a:lstStyle/>
        <a:p>
          <a:r>
            <a:rPr lang="es-EC" b="1" i="1" dirty="0" smtClean="0"/>
            <a:t>OBJETIVOS ESPECÍFICOS</a:t>
          </a:r>
          <a:endParaRPr lang="es-ES" b="1" i="1" dirty="0"/>
        </a:p>
      </dgm:t>
    </dgm:pt>
    <dgm:pt modelId="{A9589543-FEEA-443E-B178-EFD0A42512A5}" type="parTrans" cxnId="{32BCC8CB-186F-4A74-AD9F-0ED456DCCB67}">
      <dgm:prSet/>
      <dgm:spPr/>
      <dgm:t>
        <a:bodyPr/>
        <a:lstStyle/>
        <a:p>
          <a:endParaRPr lang="es-ES"/>
        </a:p>
      </dgm:t>
    </dgm:pt>
    <dgm:pt modelId="{FEB7F2EC-9485-4D60-9C6B-08B7F6F8C318}" type="sibTrans" cxnId="{32BCC8CB-186F-4A74-AD9F-0ED456DCCB67}">
      <dgm:prSet/>
      <dgm:spPr/>
      <dgm:t>
        <a:bodyPr/>
        <a:lstStyle/>
        <a:p>
          <a:endParaRPr lang="es-ES"/>
        </a:p>
      </dgm:t>
    </dgm:pt>
    <dgm:pt modelId="{A288B66D-BA7A-412E-A8A5-3AB6107E303E}">
      <dgm:prSet/>
      <dgm:spPr/>
      <dgm:t>
        <a:bodyPr/>
        <a:lstStyle/>
        <a:p>
          <a:pPr algn="just"/>
          <a:r>
            <a:rPr lang="es-EC" dirty="0" smtClean="0"/>
            <a:t>Fomentar el estudio de la asignatura mediante la utilización de los Entornos Virtuales de Aprendizaje como herramienta didáctica tecnológica.</a:t>
          </a:r>
          <a:endParaRPr lang="es-ES" dirty="0"/>
        </a:p>
      </dgm:t>
    </dgm:pt>
    <dgm:pt modelId="{6529AE56-C38D-4F96-A864-4D6992C55FBD}" type="parTrans" cxnId="{2D096244-0ADA-4AFA-96E9-F98A0CD4BC5D}">
      <dgm:prSet/>
      <dgm:spPr/>
      <dgm:t>
        <a:bodyPr/>
        <a:lstStyle/>
        <a:p>
          <a:endParaRPr lang="es-ES"/>
        </a:p>
      </dgm:t>
    </dgm:pt>
    <dgm:pt modelId="{D133FB6B-57A2-42E3-BB78-7F2DA80A80DA}" type="sibTrans" cxnId="{2D096244-0ADA-4AFA-96E9-F98A0CD4BC5D}">
      <dgm:prSet/>
      <dgm:spPr/>
      <dgm:t>
        <a:bodyPr/>
        <a:lstStyle/>
        <a:p>
          <a:endParaRPr lang="es-ES"/>
        </a:p>
      </dgm:t>
    </dgm:pt>
    <dgm:pt modelId="{2A8138B7-8A84-48CE-B7A2-541EDA5DB6C6}">
      <dgm:prSet/>
      <dgm:spPr/>
      <dgm:t>
        <a:bodyPr/>
        <a:lstStyle/>
        <a:p>
          <a:pPr algn="just"/>
          <a:r>
            <a:rPr lang="es-EC" dirty="0" smtClean="0"/>
            <a:t>Permitir la interacción entre docente y estudiantes para el proceso de aprendizaje de la asignatura de Sistema Financiero y Seguros I.</a:t>
          </a:r>
          <a:endParaRPr lang="es-ES" dirty="0"/>
        </a:p>
      </dgm:t>
    </dgm:pt>
    <dgm:pt modelId="{0D059862-4BD6-4B78-AF87-9D5131D8174E}" type="parTrans" cxnId="{88BA1061-9453-47E5-8C3E-6B5A4E4A9236}">
      <dgm:prSet/>
      <dgm:spPr/>
      <dgm:t>
        <a:bodyPr/>
        <a:lstStyle/>
        <a:p>
          <a:endParaRPr lang="es-ES"/>
        </a:p>
      </dgm:t>
    </dgm:pt>
    <dgm:pt modelId="{FAA53761-3CE4-4B46-B1E0-1C49ECAF08FE}" type="sibTrans" cxnId="{88BA1061-9453-47E5-8C3E-6B5A4E4A9236}">
      <dgm:prSet/>
      <dgm:spPr/>
      <dgm:t>
        <a:bodyPr/>
        <a:lstStyle/>
        <a:p>
          <a:endParaRPr lang="es-ES"/>
        </a:p>
      </dgm:t>
    </dgm:pt>
    <dgm:pt modelId="{B906C4A8-0A0C-44FC-8A3A-8FC205F33F45}">
      <dgm:prSet/>
      <dgm:spPr/>
      <dgm:t>
        <a:bodyPr/>
        <a:lstStyle/>
        <a:p>
          <a:pPr algn="just"/>
          <a:r>
            <a:rPr lang="es-EC" dirty="0" smtClean="0"/>
            <a:t>Demostrar las ventajas que ofrece DOKEOS 3.0 en el proceso de aprendizaje.</a:t>
          </a:r>
          <a:endParaRPr lang="es-ES" dirty="0"/>
        </a:p>
      </dgm:t>
    </dgm:pt>
    <dgm:pt modelId="{833256B9-1851-419E-9484-462AA63A6F2A}" type="parTrans" cxnId="{083A78AC-6AB7-4DC1-85AC-191B13D3C4C8}">
      <dgm:prSet/>
      <dgm:spPr/>
      <dgm:t>
        <a:bodyPr/>
        <a:lstStyle/>
        <a:p>
          <a:endParaRPr lang="es-ES"/>
        </a:p>
      </dgm:t>
    </dgm:pt>
    <dgm:pt modelId="{F8E8428B-E97C-45AF-9536-4120EBB7D171}" type="sibTrans" cxnId="{083A78AC-6AB7-4DC1-85AC-191B13D3C4C8}">
      <dgm:prSet/>
      <dgm:spPr/>
      <dgm:t>
        <a:bodyPr/>
        <a:lstStyle/>
        <a:p>
          <a:endParaRPr lang="es-ES"/>
        </a:p>
      </dgm:t>
    </dgm:pt>
    <dgm:pt modelId="{B3A88DB7-B19B-4EF0-B01F-B9557833AE67}">
      <dgm:prSet/>
      <dgm:spPr/>
      <dgm:t>
        <a:bodyPr/>
        <a:lstStyle/>
        <a:p>
          <a:pPr algn="just"/>
          <a:r>
            <a:rPr lang="es-EC" dirty="0" smtClean="0"/>
            <a:t>Difundir el manual práctico a los estudiantes del séptimo semestre de la carrera de Contabilidad y Computación y al docente de la asignatura.</a:t>
          </a:r>
          <a:endParaRPr lang="es-ES" dirty="0"/>
        </a:p>
      </dgm:t>
    </dgm:pt>
    <dgm:pt modelId="{5519C17D-2F0F-419A-B83B-23CA354886A5}" type="parTrans" cxnId="{BCF4ED4D-660D-40AB-91C6-DAF41B7D61C1}">
      <dgm:prSet/>
      <dgm:spPr/>
      <dgm:t>
        <a:bodyPr/>
        <a:lstStyle/>
        <a:p>
          <a:endParaRPr lang="es-ES"/>
        </a:p>
      </dgm:t>
    </dgm:pt>
    <dgm:pt modelId="{B458AC0D-9C9E-4FDA-BCC7-8D730669B465}" type="sibTrans" cxnId="{BCF4ED4D-660D-40AB-91C6-DAF41B7D61C1}">
      <dgm:prSet/>
      <dgm:spPr/>
      <dgm:t>
        <a:bodyPr/>
        <a:lstStyle/>
        <a:p>
          <a:endParaRPr lang="es-ES"/>
        </a:p>
      </dgm:t>
    </dgm:pt>
    <dgm:pt modelId="{1F6729C4-3425-4067-AE6D-2A1D77F3B1C7}" type="pres">
      <dgm:prSet presAssocID="{ADB67A23-9730-4FB2-9AA5-3099325FBA6B}" presName="linear" presStyleCnt="0">
        <dgm:presLayoutVars>
          <dgm:dir/>
          <dgm:animLvl val="lvl"/>
          <dgm:resizeHandles val="exact"/>
        </dgm:presLayoutVars>
      </dgm:prSet>
      <dgm:spPr/>
    </dgm:pt>
    <dgm:pt modelId="{1A7EB574-3B4C-435D-A45B-551678DFD928}" type="pres">
      <dgm:prSet presAssocID="{6C5CE7BD-C0D1-4EA6-8CAC-9041F20C6B7D}" presName="parentLin" presStyleCnt="0"/>
      <dgm:spPr/>
    </dgm:pt>
    <dgm:pt modelId="{49D2F8D5-2222-413A-9B65-102780329FE2}" type="pres">
      <dgm:prSet presAssocID="{6C5CE7BD-C0D1-4EA6-8CAC-9041F20C6B7D}" presName="parentLeftMargin" presStyleLbl="node1" presStyleIdx="0" presStyleCnt="2"/>
      <dgm:spPr/>
    </dgm:pt>
    <dgm:pt modelId="{91FC8C7A-7523-4EB3-9974-FAC23DF871E3}" type="pres">
      <dgm:prSet presAssocID="{6C5CE7BD-C0D1-4EA6-8CAC-9041F20C6B7D}" presName="parentText" presStyleLbl="node1" presStyleIdx="0" presStyleCnt="2">
        <dgm:presLayoutVars>
          <dgm:chMax val="0"/>
          <dgm:bulletEnabled val="1"/>
        </dgm:presLayoutVars>
      </dgm:prSet>
      <dgm:spPr/>
      <dgm:t>
        <a:bodyPr/>
        <a:lstStyle/>
        <a:p>
          <a:endParaRPr lang="es-ES"/>
        </a:p>
      </dgm:t>
    </dgm:pt>
    <dgm:pt modelId="{9BFED507-6357-42F1-BBDA-52047A667F12}" type="pres">
      <dgm:prSet presAssocID="{6C5CE7BD-C0D1-4EA6-8CAC-9041F20C6B7D}" presName="negativeSpace" presStyleCnt="0"/>
      <dgm:spPr/>
    </dgm:pt>
    <dgm:pt modelId="{12716C8F-2FA9-486F-85B9-18E3A9B10374}" type="pres">
      <dgm:prSet presAssocID="{6C5CE7BD-C0D1-4EA6-8CAC-9041F20C6B7D}" presName="childText" presStyleLbl="conFgAcc1" presStyleIdx="0" presStyleCnt="2">
        <dgm:presLayoutVars>
          <dgm:bulletEnabled val="1"/>
        </dgm:presLayoutVars>
      </dgm:prSet>
      <dgm:spPr/>
    </dgm:pt>
    <dgm:pt modelId="{9DD82DBA-06BE-45C7-97D6-24298E4A5CD0}" type="pres">
      <dgm:prSet presAssocID="{CC1BD407-BF5F-4C18-B329-5BD9D930936E}" presName="spaceBetweenRectangles" presStyleCnt="0"/>
      <dgm:spPr/>
    </dgm:pt>
    <dgm:pt modelId="{9E917AC2-04E9-46DE-B4B9-5EF09F9066F5}" type="pres">
      <dgm:prSet presAssocID="{8C01F5E9-97D5-459C-B932-287BEFA025E6}" presName="parentLin" presStyleCnt="0"/>
      <dgm:spPr/>
    </dgm:pt>
    <dgm:pt modelId="{E4277F9D-A516-4422-BCA2-CFB4274E128B}" type="pres">
      <dgm:prSet presAssocID="{8C01F5E9-97D5-459C-B932-287BEFA025E6}" presName="parentLeftMargin" presStyleLbl="node1" presStyleIdx="0" presStyleCnt="2"/>
      <dgm:spPr/>
    </dgm:pt>
    <dgm:pt modelId="{7417A8CB-5969-493A-89E4-0637128D3731}" type="pres">
      <dgm:prSet presAssocID="{8C01F5E9-97D5-459C-B932-287BEFA025E6}" presName="parentText" presStyleLbl="node1" presStyleIdx="1" presStyleCnt="2">
        <dgm:presLayoutVars>
          <dgm:chMax val="0"/>
          <dgm:bulletEnabled val="1"/>
        </dgm:presLayoutVars>
      </dgm:prSet>
      <dgm:spPr/>
      <dgm:t>
        <a:bodyPr/>
        <a:lstStyle/>
        <a:p>
          <a:endParaRPr lang="es-ES"/>
        </a:p>
      </dgm:t>
    </dgm:pt>
    <dgm:pt modelId="{D02E87CD-717A-4F9E-9B8E-BF9B3DF86DD0}" type="pres">
      <dgm:prSet presAssocID="{8C01F5E9-97D5-459C-B932-287BEFA025E6}" presName="negativeSpace" presStyleCnt="0"/>
      <dgm:spPr/>
    </dgm:pt>
    <dgm:pt modelId="{366CBAEC-AB83-40D4-A883-F931E172331D}" type="pres">
      <dgm:prSet presAssocID="{8C01F5E9-97D5-459C-B932-287BEFA025E6}" presName="childText" presStyleLbl="conFgAcc1" presStyleIdx="1" presStyleCnt="2">
        <dgm:presLayoutVars>
          <dgm:bulletEnabled val="1"/>
        </dgm:presLayoutVars>
      </dgm:prSet>
      <dgm:spPr/>
      <dgm:t>
        <a:bodyPr/>
        <a:lstStyle/>
        <a:p>
          <a:endParaRPr lang="es-ES"/>
        </a:p>
      </dgm:t>
    </dgm:pt>
  </dgm:ptLst>
  <dgm:cxnLst>
    <dgm:cxn modelId="{576B4B5E-47C8-444C-A42B-D5BF5F48678B}" type="presOf" srcId="{B3A88DB7-B19B-4EF0-B01F-B9557833AE67}" destId="{366CBAEC-AB83-40D4-A883-F931E172331D}" srcOrd="0" destOrd="3" presId="urn:microsoft.com/office/officeart/2005/8/layout/list1"/>
    <dgm:cxn modelId="{BCF4ED4D-660D-40AB-91C6-DAF41B7D61C1}" srcId="{8C01F5E9-97D5-459C-B932-287BEFA025E6}" destId="{B3A88DB7-B19B-4EF0-B01F-B9557833AE67}" srcOrd="3" destOrd="0" parTransId="{5519C17D-2F0F-419A-B83B-23CA354886A5}" sibTransId="{B458AC0D-9C9E-4FDA-BCC7-8D730669B465}"/>
    <dgm:cxn modelId="{3D49A26E-9013-44B3-9B47-4A3A99346F22}" type="presOf" srcId="{8C01F5E9-97D5-459C-B932-287BEFA025E6}" destId="{7417A8CB-5969-493A-89E4-0637128D3731}" srcOrd="1" destOrd="0" presId="urn:microsoft.com/office/officeart/2005/8/layout/list1"/>
    <dgm:cxn modelId="{083A78AC-6AB7-4DC1-85AC-191B13D3C4C8}" srcId="{8C01F5E9-97D5-459C-B932-287BEFA025E6}" destId="{B906C4A8-0A0C-44FC-8A3A-8FC205F33F45}" srcOrd="2" destOrd="0" parTransId="{833256B9-1851-419E-9484-462AA63A6F2A}" sibTransId="{F8E8428B-E97C-45AF-9536-4120EBB7D171}"/>
    <dgm:cxn modelId="{2D096244-0ADA-4AFA-96E9-F98A0CD4BC5D}" srcId="{8C01F5E9-97D5-459C-B932-287BEFA025E6}" destId="{A288B66D-BA7A-412E-A8A5-3AB6107E303E}" srcOrd="0" destOrd="0" parTransId="{6529AE56-C38D-4F96-A864-4D6992C55FBD}" sibTransId="{D133FB6B-57A2-42E3-BB78-7F2DA80A80DA}"/>
    <dgm:cxn modelId="{23B47944-F5E9-4497-95A1-5E63C4823FBE}" type="presOf" srcId="{6C5CE7BD-C0D1-4EA6-8CAC-9041F20C6B7D}" destId="{91FC8C7A-7523-4EB3-9974-FAC23DF871E3}" srcOrd="1" destOrd="0" presId="urn:microsoft.com/office/officeart/2005/8/layout/list1"/>
    <dgm:cxn modelId="{88BA1061-9453-47E5-8C3E-6B5A4E4A9236}" srcId="{8C01F5E9-97D5-459C-B932-287BEFA025E6}" destId="{2A8138B7-8A84-48CE-B7A2-541EDA5DB6C6}" srcOrd="1" destOrd="0" parTransId="{0D059862-4BD6-4B78-AF87-9D5131D8174E}" sibTransId="{FAA53761-3CE4-4B46-B1E0-1C49ECAF08FE}"/>
    <dgm:cxn modelId="{36212C55-D7DE-41FB-AF07-00858A6CD0AB}" srcId="{ADB67A23-9730-4FB2-9AA5-3099325FBA6B}" destId="{6C5CE7BD-C0D1-4EA6-8CAC-9041F20C6B7D}" srcOrd="0" destOrd="0" parTransId="{27628675-3733-4B51-9560-37CE42E1C6F6}" sibTransId="{CC1BD407-BF5F-4C18-B329-5BD9D930936E}"/>
    <dgm:cxn modelId="{8E69C4EA-E8B8-45C2-8062-9BE6C13A1CF5}" type="presOf" srcId="{2A8138B7-8A84-48CE-B7A2-541EDA5DB6C6}" destId="{366CBAEC-AB83-40D4-A883-F931E172331D}" srcOrd="0" destOrd="1" presId="urn:microsoft.com/office/officeart/2005/8/layout/list1"/>
    <dgm:cxn modelId="{E890563D-4131-4040-AB97-35DEC0F06369}" type="presOf" srcId="{B906C4A8-0A0C-44FC-8A3A-8FC205F33F45}" destId="{366CBAEC-AB83-40D4-A883-F931E172331D}" srcOrd="0" destOrd="2" presId="urn:microsoft.com/office/officeart/2005/8/layout/list1"/>
    <dgm:cxn modelId="{B5B8A349-FBBE-495D-8FA1-7C1193FEC9F8}" type="presOf" srcId="{A288B66D-BA7A-412E-A8A5-3AB6107E303E}" destId="{366CBAEC-AB83-40D4-A883-F931E172331D}" srcOrd="0" destOrd="0" presId="urn:microsoft.com/office/officeart/2005/8/layout/list1"/>
    <dgm:cxn modelId="{4088332D-FADE-4771-8922-00D325DFF5EF}" type="presOf" srcId="{6C5CE7BD-C0D1-4EA6-8CAC-9041F20C6B7D}" destId="{49D2F8D5-2222-413A-9B65-102780329FE2}" srcOrd="0" destOrd="0" presId="urn:microsoft.com/office/officeart/2005/8/layout/list1"/>
    <dgm:cxn modelId="{32BCC8CB-186F-4A74-AD9F-0ED456DCCB67}" srcId="{ADB67A23-9730-4FB2-9AA5-3099325FBA6B}" destId="{8C01F5E9-97D5-459C-B932-287BEFA025E6}" srcOrd="1" destOrd="0" parTransId="{A9589543-FEEA-443E-B178-EFD0A42512A5}" sibTransId="{FEB7F2EC-9485-4D60-9C6B-08B7F6F8C318}"/>
    <dgm:cxn modelId="{7BE49FFA-0AB1-4735-9355-31AE62B00BBC}" type="presOf" srcId="{00386CF6-4D2A-443E-8BE9-6E6978AF2112}" destId="{12716C8F-2FA9-486F-85B9-18E3A9B10374}" srcOrd="0" destOrd="0" presId="urn:microsoft.com/office/officeart/2005/8/layout/list1"/>
    <dgm:cxn modelId="{C59AE688-CD63-4FE4-B008-FC92EB062326}" type="presOf" srcId="{ADB67A23-9730-4FB2-9AA5-3099325FBA6B}" destId="{1F6729C4-3425-4067-AE6D-2A1D77F3B1C7}" srcOrd="0" destOrd="0" presId="urn:microsoft.com/office/officeart/2005/8/layout/list1"/>
    <dgm:cxn modelId="{C6B3EAF8-854F-4980-8280-059DBF9047C4}" type="presOf" srcId="{8C01F5E9-97D5-459C-B932-287BEFA025E6}" destId="{E4277F9D-A516-4422-BCA2-CFB4274E128B}" srcOrd="0" destOrd="0" presId="urn:microsoft.com/office/officeart/2005/8/layout/list1"/>
    <dgm:cxn modelId="{DAE6DBB2-0C65-4766-A8C1-66439F88770A}" srcId="{6C5CE7BD-C0D1-4EA6-8CAC-9041F20C6B7D}" destId="{00386CF6-4D2A-443E-8BE9-6E6978AF2112}" srcOrd="0" destOrd="0" parTransId="{ABBD569D-CF36-461E-89A0-6EC363D7CBF2}" sibTransId="{9149E9A8-048F-4B57-8604-5A940DA96C68}"/>
    <dgm:cxn modelId="{34DA7A98-31E7-408B-ADE3-A95E38F973A6}" type="presParOf" srcId="{1F6729C4-3425-4067-AE6D-2A1D77F3B1C7}" destId="{1A7EB574-3B4C-435D-A45B-551678DFD928}" srcOrd="0" destOrd="0" presId="urn:microsoft.com/office/officeart/2005/8/layout/list1"/>
    <dgm:cxn modelId="{359606F5-51D1-404B-BB37-7A30E28D2ED5}" type="presParOf" srcId="{1A7EB574-3B4C-435D-A45B-551678DFD928}" destId="{49D2F8D5-2222-413A-9B65-102780329FE2}" srcOrd="0" destOrd="0" presId="urn:microsoft.com/office/officeart/2005/8/layout/list1"/>
    <dgm:cxn modelId="{6633B572-3628-4D37-BB15-7A40E852535C}" type="presParOf" srcId="{1A7EB574-3B4C-435D-A45B-551678DFD928}" destId="{91FC8C7A-7523-4EB3-9974-FAC23DF871E3}" srcOrd="1" destOrd="0" presId="urn:microsoft.com/office/officeart/2005/8/layout/list1"/>
    <dgm:cxn modelId="{033A7B20-1879-431E-8975-FC925D889E44}" type="presParOf" srcId="{1F6729C4-3425-4067-AE6D-2A1D77F3B1C7}" destId="{9BFED507-6357-42F1-BBDA-52047A667F12}" srcOrd="1" destOrd="0" presId="urn:microsoft.com/office/officeart/2005/8/layout/list1"/>
    <dgm:cxn modelId="{E08D9EFE-F8BB-4ED6-85B3-FE943ABB41F4}" type="presParOf" srcId="{1F6729C4-3425-4067-AE6D-2A1D77F3B1C7}" destId="{12716C8F-2FA9-486F-85B9-18E3A9B10374}" srcOrd="2" destOrd="0" presId="urn:microsoft.com/office/officeart/2005/8/layout/list1"/>
    <dgm:cxn modelId="{9285778D-5BEE-4341-A93E-94206D7A18B7}" type="presParOf" srcId="{1F6729C4-3425-4067-AE6D-2A1D77F3B1C7}" destId="{9DD82DBA-06BE-45C7-97D6-24298E4A5CD0}" srcOrd="3" destOrd="0" presId="urn:microsoft.com/office/officeart/2005/8/layout/list1"/>
    <dgm:cxn modelId="{B5F535EC-5BA8-4DA8-BC73-022E7E78E714}" type="presParOf" srcId="{1F6729C4-3425-4067-AE6D-2A1D77F3B1C7}" destId="{9E917AC2-04E9-46DE-B4B9-5EF09F9066F5}" srcOrd="4" destOrd="0" presId="urn:microsoft.com/office/officeart/2005/8/layout/list1"/>
    <dgm:cxn modelId="{6292D978-99FA-48ED-A546-6FC0D68A2421}" type="presParOf" srcId="{9E917AC2-04E9-46DE-B4B9-5EF09F9066F5}" destId="{E4277F9D-A516-4422-BCA2-CFB4274E128B}" srcOrd="0" destOrd="0" presId="urn:microsoft.com/office/officeart/2005/8/layout/list1"/>
    <dgm:cxn modelId="{731A16E1-0949-4C4F-A74C-9BF0AF83C7FB}" type="presParOf" srcId="{9E917AC2-04E9-46DE-B4B9-5EF09F9066F5}" destId="{7417A8CB-5969-493A-89E4-0637128D3731}" srcOrd="1" destOrd="0" presId="urn:microsoft.com/office/officeart/2005/8/layout/list1"/>
    <dgm:cxn modelId="{B97B96EE-8531-4E38-86D9-6E8C65A4648A}" type="presParOf" srcId="{1F6729C4-3425-4067-AE6D-2A1D77F3B1C7}" destId="{D02E87CD-717A-4F9E-9B8E-BF9B3DF86DD0}" srcOrd="5" destOrd="0" presId="urn:microsoft.com/office/officeart/2005/8/layout/list1"/>
    <dgm:cxn modelId="{E191025E-92DB-4770-99D2-DDDECE690DA8}" type="presParOf" srcId="{1F6729C4-3425-4067-AE6D-2A1D77F3B1C7}" destId="{366CBAEC-AB83-40D4-A883-F931E172331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D272B-9A74-4EFE-8923-C24C1D6F153B}" type="doc">
      <dgm:prSet loTypeId="urn:microsoft.com/office/officeart/2008/layout/HorizontalMultiLevelHierarchy" loCatId="hierarchy" qsTypeId="urn:microsoft.com/office/officeart/2005/8/quickstyle/simple4" qsCatId="simple" csTypeId="urn:microsoft.com/office/officeart/2005/8/colors/colorful4" csCatId="colorful" phldr="1"/>
      <dgm:spPr/>
      <dgm:t>
        <a:bodyPr/>
        <a:lstStyle/>
        <a:p>
          <a:endParaRPr lang="es-ES"/>
        </a:p>
      </dgm:t>
    </dgm:pt>
    <dgm:pt modelId="{30AD789D-105F-4893-A028-D269D4BF4A42}">
      <dgm:prSet phldrT="[Texto]" custT="1"/>
      <dgm:spPr/>
      <dgm:t>
        <a:bodyPr/>
        <a:lstStyle/>
        <a:p>
          <a:r>
            <a:rPr lang="es-EC" sz="2400" dirty="0" smtClean="0"/>
            <a:t>EL PROBLEMA DE INVESTGACIÓN</a:t>
          </a:r>
          <a:endParaRPr lang="es-ES" sz="2400" dirty="0"/>
        </a:p>
      </dgm:t>
    </dgm:pt>
    <dgm:pt modelId="{07BB7B56-A267-42D0-BDA3-31AFC14D69A4}" type="parTrans" cxnId="{BA62BAEB-F231-4F54-8305-9E1F24D62BFD}">
      <dgm:prSet/>
      <dgm:spPr/>
      <dgm:t>
        <a:bodyPr/>
        <a:lstStyle/>
        <a:p>
          <a:endParaRPr lang="es-ES"/>
        </a:p>
      </dgm:t>
    </dgm:pt>
    <dgm:pt modelId="{3805345C-50DA-498D-B97C-043249F6AA39}" type="sibTrans" cxnId="{BA62BAEB-F231-4F54-8305-9E1F24D62BFD}">
      <dgm:prSet/>
      <dgm:spPr/>
      <dgm:t>
        <a:bodyPr/>
        <a:lstStyle/>
        <a:p>
          <a:endParaRPr lang="es-ES"/>
        </a:p>
      </dgm:t>
    </dgm:pt>
    <dgm:pt modelId="{7D5537C5-3781-4F5A-A976-56C56FFF5E6C}">
      <dgm:prSet phldrT="[Texto]"/>
      <dgm:spPr/>
      <dgm:t>
        <a:bodyPr/>
        <a:lstStyle/>
        <a:p>
          <a:r>
            <a:rPr lang="es-ES" dirty="0" smtClean="0"/>
            <a:t>Antecedentes</a:t>
          </a:r>
          <a:endParaRPr lang="es-ES" dirty="0"/>
        </a:p>
      </dgm:t>
    </dgm:pt>
    <dgm:pt modelId="{783982B5-E265-45FC-A0DF-7A85106CF2A9}" type="parTrans" cxnId="{3959CDC3-65BD-442E-828A-BA503ACBC5C7}">
      <dgm:prSet/>
      <dgm:spPr/>
      <dgm:t>
        <a:bodyPr/>
        <a:lstStyle/>
        <a:p>
          <a:endParaRPr lang="es-ES"/>
        </a:p>
      </dgm:t>
    </dgm:pt>
    <dgm:pt modelId="{E17AA14E-8CC1-4BDF-B965-A0B1D3E14355}" type="sibTrans" cxnId="{3959CDC3-65BD-442E-828A-BA503ACBC5C7}">
      <dgm:prSet/>
      <dgm:spPr/>
      <dgm:t>
        <a:bodyPr/>
        <a:lstStyle/>
        <a:p>
          <a:endParaRPr lang="es-ES"/>
        </a:p>
      </dgm:t>
    </dgm:pt>
    <dgm:pt modelId="{DEBD4F71-2912-462B-8290-BEA20097B9DB}">
      <dgm:prSet/>
      <dgm:spPr/>
      <dgm:t>
        <a:bodyPr/>
        <a:lstStyle/>
        <a:p>
          <a:r>
            <a:rPr lang="es-ES" smtClean="0"/>
            <a:t>Planteamiento del Problema</a:t>
          </a:r>
          <a:endParaRPr lang="es-ES"/>
        </a:p>
      </dgm:t>
    </dgm:pt>
    <dgm:pt modelId="{4F31EDE4-F610-4060-B883-1492972F1639}" type="parTrans" cxnId="{39E0D705-9533-4A6D-B8BE-01DED303FB3A}">
      <dgm:prSet/>
      <dgm:spPr/>
      <dgm:t>
        <a:bodyPr/>
        <a:lstStyle/>
        <a:p>
          <a:endParaRPr lang="es-ES"/>
        </a:p>
      </dgm:t>
    </dgm:pt>
    <dgm:pt modelId="{E5921750-565F-467C-8157-E7CF7162174F}" type="sibTrans" cxnId="{39E0D705-9533-4A6D-B8BE-01DED303FB3A}">
      <dgm:prSet/>
      <dgm:spPr/>
      <dgm:t>
        <a:bodyPr/>
        <a:lstStyle/>
        <a:p>
          <a:endParaRPr lang="es-ES"/>
        </a:p>
      </dgm:t>
    </dgm:pt>
    <dgm:pt modelId="{A6BE12F1-D265-4F82-9CA5-3C62C9B17AF4}">
      <dgm:prSet/>
      <dgm:spPr/>
      <dgm:t>
        <a:bodyPr/>
        <a:lstStyle/>
        <a:p>
          <a:r>
            <a:rPr lang="es-ES" smtClean="0"/>
            <a:t>Formulación del Problema</a:t>
          </a:r>
          <a:endParaRPr lang="es-ES"/>
        </a:p>
      </dgm:t>
    </dgm:pt>
    <dgm:pt modelId="{937D4027-AF88-44CA-A52D-673596706038}" type="parTrans" cxnId="{D2D8B5DB-4635-4EB6-9E53-830FA20A14D0}">
      <dgm:prSet/>
      <dgm:spPr/>
      <dgm:t>
        <a:bodyPr/>
        <a:lstStyle/>
        <a:p>
          <a:endParaRPr lang="es-ES"/>
        </a:p>
      </dgm:t>
    </dgm:pt>
    <dgm:pt modelId="{C32512FC-F9AE-46B1-BC92-4CEC546984CD}" type="sibTrans" cxnId="{D2D8B5DB-4635-4EB6-9E53-830FA20A14D0}">
      <dgm:prSet/>
      <dgm:spPr/>
      <dgm:t>
        <a:bodyPr/>
        <a:lstStyle/>
        <a:p>
          <a:endParaRPr lang="es-ES"/>
        </a:p>
      </dgm:t>
    </dgm:pt>
    <dgm:pt modelId="{486F3C37-C227-492A-AAF8-9DF919B53E7B}">
      <dgm:prSet/>
      <dgm:spPr/>
      <dgm:t>
        <a:bodyPr/>
        <a:lstStyle/>
        <a:p>
          <a:r>
            <a:rPr lang="es-ES" smtClean="0"/>
            <a:t>Delimitación</a:t>
          </a:r>
          <a:endParaRPr lang="es-ES"/>
        </a:p>
      </dgm:t>
    </dgm:pt>
    <dgm:pt modelId="{DB7B6714-7BC3-43FF-85FC-494E3EA3379A}" type="parTrans" cxnId="{1282E8E4-CEB1-4DF6-A0CC-3643B23ABC6D}">
      <dgm:prSet/>
      <dgm:spPr/>
      <dgm:t>
        <a:bodyPr/>
        <a:lstStyle/>
        <a:p>
          <a:endParaRPr lang="es-ES"/>
        </a:p>
      </dgm:t>
    </dgm:pt>
    <dgm:pt modelId="{F329311A-DE4A-41AA-BF8D-6F96CF512CD2}" type="sibTrans" cxnId="{1282E8E4-CEB1-4DF6-A0CC-3643B23ABC6D}">
      <dgm:prSet/>
      <dgm:spPr/>
      <dgm:t>
        <a:bodyPr/>
        <a:lstStyle/>
        <a:p>
          <a:endParaRPr lang="es-ES"/>
        </a:p>
      </dgm:t>
    </dgm:pt>
    <dgm:pt modelId="{53A01D05-DA52-4A42-BCB3-B1FA983B30DB}">
      <dgm:prSet/>
      <dgm:spPr/>
      <dgm:t>
        <a:bodyPr/>
        <a:lstStyle/>
        <a:p>
          <a:r>
            <a:rPr lang="es-ES" dirty="0" smtClean="0"/>
            <a:t>Delimitación de las unidades de observación</a:t>
          </a:r>
          <a:endParaRPr lang="es-ES" dirty="0"/>
        </a:p>
      </dgm:t>
    </dgm:pt>
    <dgm:pt modelId="{6CDFD687-26B3-461A-82D8-2FD99652DE65}" type="parTrans" cxnId="{3C94CDC0-763A-4C11-89D6-9A9516CD3E37}">
      <dgm:prSet/>
      <dgm:spPr/>
      <dgm:t>
        <a:bodyPr/>
        <a:lstStyle/>
        <a:p>
          <a:endParaRPr lang="es-ES"/>
        </a:p>
      </dgm:t>
    </dgm:pt>
    <dgm:pt modelId="{9F3F8973-28C0-4CDD-9EDB-6D3FFB2A0FAB}" type="sibTrans" cxnId="{3C94CDC0-763A-4C11-89D6-9A9516CD3E37}">
      <dgm:prSet/>
      <dgm:spPr/>
      <dgm:t>
        <a:bodyPr/>
        <a:lstStyle/>
        <a:p>
          <a:endParaRPr lang="es-ES"/>
        </a:p>
      </dgm:t>
    </dgm:pt>
    <dgm:pt modelId="{78AB1BE3-F3FB-4EC1-A9BC-4474436051D2}">
      <dgm:prSet/>
      <dgm:spPr/>
      <dgm:t>
        <a:bodyPr/>
        <a:lstStyle/>
        <a:p>
          <a:r>
            <a:rPr lang="es-ES" dirty="0" smtClean="0"/>
            <a:t>Delimitación espacial</a:t>
          </a:r>
          <a:endParaRPr lang="es-ES" dirty="0"/>
        </a:p>
      </dgm:t>
    </dgm:pt>
    <dgm:pt modelId="{BAF2F1BE-5AFA-460A-8A21-B2A367275B46}" type="parTrans" cxnId="{080572C1-D9C3-40FE-88EF-D539A6DB76C6}">
      <dgm:prSet/>
      <dgm:spPr/>
      <dgm:t>
        <a:bodyPr/>
        <a:lstStyle/>
        <a:p>
          <a:endParaRPr lang="es-ES"/>
        </a:p>
      </dgm:t>
    </dgm:pt>
    <dgm:pt modelId="{0D89390F-719D-429D-851A-91D4479A87BA}" type="sibTrans" cxnId="{080572C1-D9C3-40FE-88EF-D539A6DB76C6}">
      <dgm:prSet/>
      <dgm:spPr/>
      <dgm:t>
        <a:bodyPr/>
        <a:lstStyle/>
        <a:p>
          <a:endParaRPr lang="es-ES"/>
        </a:p>
      </dgm:t>
    </dgm:pt>
    <dgm:pt modelId="{CE27D21B-CB86-47B1-8C49-F2386B36A714}">
      <dgm:prSet/>
      <dgm:spPr/>
      <dgm:t>
        <a:bodyPr/>
        <a:lstStyle/>
        <a:p>
          <a:r>
            <a:rPr lang="es-ES" dirty="0" smtClean="0"/>
            <a:t>Delimitación temporal</a:t>
          </a:r>
          <a:endParaRPr lang="es-ES" dirty="0"/>
        </a:p>
      </dgm:t>
    </dgm:pt>
    <dgm:pt modelId="{BEF2282A-2011-4C43-9453-2FB05ABA108A}" type="parTrans" cxnId="{E4E973DA-85A3-40A7-A035-B08DA70DAFC8}">
      <dgm:prSet/>
      <dgm:spPr/>
      <dgm:t>
        <a:bodyPr/>
        <a:lstStyle/>
        <a:p>
          <a:endParaRPr lang="es-ES"/>
        </a:p>
      </dgm:t>
    </dgm:pt>
    <dgm:pt modelId="{76ADF562-2F40-4831-ABF9-B7B82433DD90}" type="sibTrans" cxnId="{E4E973DA-85A3-40A7-A035-B08DA70DAFC8}">
      <dgm:prSet/>
      <dgm:spPr/>
      <dgm:t>
        <a:bodyPr/>
        <a:lstStyle/>
        <a:p>
          <a:endParaRPr lang="es-ES"/>
        </a:p>
      </dgm:t>
    </dgm:pt>
    <dgm:pt modelId="{A6454CA3-F4B0-46C1-8F92-DB2F3BFAA465}">
      <dgm:prSet/>
      <dgm:spPr/>
      <dgm:t>
        <a:bodyPr/>
        <a:lstStyle/>
        <a:p>
          <a:r>
            <a:rPr lang="es-ES" smtClean="0"/>
            <a:t>Objetivos</a:t>
          </a:r>
          <a:endParaRPr lang="es-ES"/>
        </a:p>
      </dgm:t>
    </dgm:pt>
    <dgm:pt modelId="{4AE3FCE1-490B-426B-A6D6-58F4F11907C3}" type="parTrans" cxnId="{A23E3AAF-9593-451A-B448-120906EDCBC1}">
      <dgm:prSet/>
      <dgm:spPr/>
      <dgm:t>
        <a:bodyPr/>
        <a:lstStyle/>
        <a:p>
          <a:endParaRPr lang="es-ES"/>
        </a:p>
      </dgm:t>
    </dgm:pt>
    <dgm:pt modelId="{68AA4AEA-E30C-4261-A586-89659F180E2A}" type="sibTrans" cxnId="{A23E3AAF-9593-451A-B448-120906EDCBC1}">
      <dgm:prSet/>
      <dgm:spPr/>
      <dgm:t>
        <a:bodyPr/>
        <a:lstStyle/>
        <a:p>
          <a:endParaRPr lang="es-ES"/>
        </a:p>
      </dgm:t>
    </dgm:pt>
    <dgm:pt modelId="{F711D7C3-0B70-4A10-ADFD-3338EE9442A2}">
      <dgm:prSet/>
      <dgm:spPr/>
      <dgm:t>
        <a:bodyPr/>
        <a:lstStyle/>
        <a:p>
          <a:r>
            <a:rPr lang="es-ES" dirty="0" smtClean="0"/>
            <a:t>Objetivo General</a:t>
          </a:r>
          <a:endParaRPr lang="es-ES" dirty="0"/>
        </a:p>
      </dgm:t>
    </dgm:pt>
    <dgm:pt modelId="{786B6278-F337-40C0-B941-24337E3B2D25}" type="parTrans" cxnId="{964192FC-B1E1-4E64-9F31-F39F76FDB326}">
      <dgm:prSet/>
      <dgm:spPr/>
      <dgm:t>
        <a:bodyPr/>
        <a:lstStyle/>
        <a:p>
          <a:endParaRPr lang="es-ES"/>
        </a:p>
      </dgm:t>
    </dgm:pt>
    <dgm:pt modelId="{C73C74D1-165B-4A2E-93D1-04C4C9481E8F}" type="sibTrans" cxnId="{964192FC-B1E1-4E64-9F31-F39F76FDB326}">
      <dgm:prSet/>
      <dgm:spPr/>
      <dgm:t>
        <a:bodyPr/>
        <a:lstStyle/>
        <a:p>
          <a:endParaRPr lang="es-ES"/>
        </a:p>
      </dgm:t>
    </dgm:pt>
    <dgm:pt modelId="{9DC2E1AF-DA41-41C7-AA6E-75F67F25EB6A}">
      <dgm:prSet/>
      <dgm:spPr/>
      <dgm:t>
        <a:bodyPr/>
        <a:lstStyle/>
        <a:p>
          <a:r>
            <a:rPr lang="es-ES" dirty="0" smtClean="0"/>
            <a:t>Objetivos Específicos</a:t>
          </a:r>
          <a:endParaRPr lang="es-ES" dirty="0"/>
        </a:p>
      </dgm:t>
    </dgm:pt>
    <dgm:pt modelId="{1FA76451-8CA4-42F8-891E-CED364396375}" type="parTrans" cxnId="{66B83F31-64AA-4F2B-8ACB-71DD8C9F1391}">
      <dgm:prSet/>
      <dgm:spPr/>
      <dgm:t>
        <a:bodyPr/>
        <a:lstStyle/>
        <a:p>
          <a:endParaRPr lang="es-ES"/>
        </a:p>
      </dgm:t>
    </dgm:pt>
    <dgm:pt modelId="{6620271D-13E4-41BD-8B2A-3642E0BBC21C}" type="sibTrans" cxnId="{66B83F31-64AA-4F2B-8ACB-71DD8C9F1391}">
      <dgm:prSet/>
      <dgm:spPr/>
      <dgm:t>
        <a:bodyPr/>
        <a:lstStyle/>
        <a:p>
          <a:endParaRPr lang="es-ES"/>
        </a:p>
      </dgm:t>
    </dgm:pt>
    <dgm:pt modelId="{44FD1D7B-1651-4BBB-B054-0D1EC0A4DBA2}">
      <dgm:prSet/>
      <dgm:spPr/>
      <dgm:t>
        <a:bodyPr/>
        <a:lstStyle/>
        <a:p>
          <a:r>
            <a:rPr lang="es-ES" smtClean="0"/>
            <a:t>Justificación de la investigación</a:t>
          </a:r>
          <a:endParaRPr lang="es-ES"/>
        </a:p>
      </dgm:t>
    </dgm:pt>
    <dgm:pt modelId="{4F2A9C8B-59F7-416D-B1DF-952DA6B2BC64}" type="parTrans" cxnId="{D4672A86-102E-4ECB-BFF0-5E344DD2D797}">
      <dgm:prSet/>
      <dgm:spPr/>
      <dgm:t>
        <a:bodyPr/>
        <a:lstStyle/>
        <a:p>
          <a:endParaRPr lang="es-ES"/>
        </a:p>
      </dgm:t>
    </dgm:pt>
    <dgm:pt modelId="{CE719B0B-1741-4BCF-8B50-1629E69475C2}" type="sibTrans" cxnId="{D4672A86-102E-4ECB-BFF0-5E344DD2D797}">
      <dgm:prSet/>
      <dgm:spPr/>
      <dgm:t>
        <a:bodyPr/>
        <a:lstStyle/>
        <a:p>
          <a:endParaRPr lang="es-ES"/>
        </a:p>
      </dgm:t>
    </dgm:pt>
    <dgm:pt modelId="{C2A43DF0-58DB-4BC4-8ADB-2C23346DF821}" type="pres">
      <dgm:prSet presAssocID="{B3CD272B-9A74-4EFE-8923-C24C1D6F153B}" presName="Name0" presStyleCnt="0">
        <dgm:presLayoutVars>
          <dgm:chPref val="1"/>
          <dgm:dir/>
          <dgm:animOne val="branch"/>
          <dgm:animLvl val="lvl"/>
          <dgm:resizeHandles val="exact"/>
        </dgm:presLayoutVars>
      </dgm:prSet>
      <dgm:spPr/>
    </dgm:pt>
    <dgm:pt modelId="{CD013307-89B9-424A-831A-4CDE5067F1F1}" type="pres">
      <dgm:prSet presAssocID="{30AD789D-105F-4893-A028-D269D4BF4A42}" presName="root1" presStyleCnt="0"/>
      <dgm:spPr/>
    </dgm:pt>
    <dgm:pt modelId="{75060DCF-2CBD-4D77-B597-B604296F18A9}" type="pres">
      <dgm:prSet presAssocID="{30AD789D-105F-4893-A028-D269D4BF4A42}" presName="LevelOneTextNode" presStyleLbl="node0" presStyleIdx="0" presStyleCnt="1" custScaleX="154647" custScaleY="136432">
        <dgm:presLayoutVars>
          <dgm:chPref val="3"/>
        </dgm:presLayoutVars>
      </dgm:prSet>
      <dgm:spPr/>
      <dgm:t>
        <a:bodyPr/>
        <a:lstStyle/>
        <a:p>
          <a:endParaRPr lang="es-ES"/>
        </a:p>
      </dgm:t>
    </dgm:pt>
    <dgm:pt modelId="{E7644F2C-1998-49EB-9519-64111601CFEF}" type="pres">
      <dgm:prSet presAssocID="{30AD789D-105F-4893-A028-D269D4BF4A42}" presName="level2hierChild" presStyleCnt="0"/>
      <dgm:spPr/>
    </dgm:pt>
    <dgm:pt modelId="{69359EFC-7DD6-4D0B-BDA6-6165A8761FC7}" type="pres">
      <dgm:prSet presAssocID="{783982B5-E265-45FC-A0DF-7A85106CF2A9}" presName="conn2-1" presStyleLbl="parChTrans1D2" presStyleIdx="0" presStyleCnt="6"/>
      <dgm:spPr/>
    </dgm:pt>
    <dgm:pt modelId="{48778569-173E-418C-9552-55D6DA81764E}" type="pres">
      <dgm:prSet presAssocID="{783982B5-E265-45FC-A0DF-7A85106CF2A9}" presName="connTx" presStyleLbl="parChTrans1D2" presStyleIdx="0" presStyleCnt="6"/>
      <dgm:spPr/>
    </dgm:pt>
    <dgm:pt modelId="{3E41DDED-6767-4E40-8DBB-41D4D26A6B74}" type="pres">
      <dgm:prSet presAssocID="{7D5537C5-3781-4F5A-A976-56C56FFF5E6C}" presName="root2" presStyleCnt="0"/>
      <dgm:spPr/>
    </dgm:pt>
    <dgm:pt modelId="{1C63B5AD-8408-4C0B-93D8-8BD7245C9D30}" type="pres">
      <dgm:prSet presAssocID="{7D5537C5-3781-4F5A-A976-56C56FFF5E6C}" presName="LevelTwoTextNode" presStyleLbl="node2" presStyleIdx="0" presStyleCnt="6" custScaleX="144138">
        <dgm:presLayoutVars>
          <dgm:chPref val="3"/>
        </dgm:presLayoutVars>
      </dgm:prSet>
      <dgm:spPr/>
      <dgm:t>
        <a:bodyPr/>
        <a:lstStyle/>
        <a:p>
          <a:endParaRPr lang="es-ES"/>
        </a:p>
      </dgm:t>
    </dgm:pt>
    <dgm:pt modelId="{B36CE788-8861-4DB3-8D28-E4F85870927F}" type="pres">
      <dgm:prSet presAssocID="{7D5537C5-3781-4F5A-A976-56C56FFF5E6C}" presName="level3hierChild" presStyleCnt="0"/>
      <dgm:spPr/>
    </dgm:pt>
    <dgm:pt modelId="{068FC4EC-95D6-4E71-B914-5E6F188F6355}" type="pres">
      <dgm:prSet presAssocID="{4F31EDE4-F610-4060-B883-1492972F1639}" presName="conn2-1" presStyleLbl="parChTrans1D2" presStyleIdx="1" presStyleCnt="6"/>
      <dgm:spPr/>
    </dgm:pt>
    <dgm:pt modelId="{EDF22C17-7000-46A1-B231-FDF680552D76}" type="pres">
      <dgm:prSet presAssocID="{4F31EDE4-F610-4060-B883-1492972F1639}" presName="connTx" presStyleLbl="parChTrans1D2" presStyleIdx="1" presStyleCnt="6"/>
      <dgm:spPr/>
    </dgm:pt>
    <dgm:pt modelId="{5560634D-9883-4A3A-93D7-6785787469C7}" type="pres">
      <dgm:prSet presAssocID="{DEBD4F71-2912-462B-8290-BEA20097B9DB}" presName="root2" presStyleCnt="0"/>
      <dgm:spPr/>
    </dgm:pt>
    <dgm:pt modelId="{CEAD4CBB-DECB-4763-9CB1-5E3637801018}" type="pres">
      <dgm:prSet presAssocID="{DEBD4F71-2912-462B-8290-BEA20097B9DB}" presName="LevelTwoTextNode" presStyleLbl="node2" presStyleIdx="1" presStyleCnt="6" custScaleX="144138">
        <dgm:presLayoutVars>
          <dgm:chPref val="3"/>
        </dgm:presLayoutVars>
      </dgm:prSet>
      <dgm:spPr/>
    </dgm:pt>
    <dgm:pt modelId="{A5EDB813-30C4-4448-99A0-950E6574E714}" type="pres">
      <dgm:prSet presAssocID="{DEBD4F71-2912-462B-8290-BEA20097B9DB}" presName="level3hierChild" presStyleCnt="0"/>
      <dgm:spPr/>
    </dgm:pt>
    <dgm:pt modelId="{0757E048-A233-4219-9D32-40A3F3B04C75}" type="pres">
      <dgm:prSet presAssocID="{937D4027-AF88-44CA-A52D-673596706038}" presName="conn2-1" presStyleLbl="parChTrans1D2" presStyleIdx="2" presStyleCnt="6"/>
      <dgm:spPr/>
    </dgm:pt>
    <dgm:pt modelId="{6E9CDDBE-3614-4F39-8115-BD8E0DD12B7F}" type="pres">
      <dgm:prSet presAssocID="{937D4027-AF88-44CA-A52D-673596706038}" presName="connTx" presStyleLbl="parChTrans1D2" presStyleIdx="2" presStyleCnt="6"/>
      <dgm:spPr/>
    </dgm:pt>
    <dgm:pt modelId="{CD45B139-0366-4FA8-87D9-D327B4B2AFFB}" type="pres">
      <dgm:prSet presAssocID="{A6BE12F1-D265-4F82-9CA5-3C62C9B17AF4}" presName="root2" presStyleCnt="0"/>
      <dgm:spPr/>
    </dgm:pt>
    <dgm:pt modelId="{4FB09913-1198-4577-BE5A-94C04BA04C45}" type="pres">
      <dgm:prSet presAssocID="{A6BE12F1-D265-4F82-9CA5-3C62C9B17AF4}" presName="LevelTwoTextNode" presStyleLbl="node2" presStyleIdx="2" presStyleCnt="6" custScaleX="144138">
        <dgm:presLayoutVars>
          <dgm:chPref val="3"/>
        </dgm:presLayoutVars>
      </dgm:prSet>
      <dgm:spPr/>
    </dgm:pt>
    <dgm:pt modelId="{94309511-C661-43B0-BB7C-63B51285977B}" type="pres">
      <dgm:prSet presAssocID="{A6BE12F1-D265-4F82-9CA5-3C62C9B17AF4}" presName="level3hierChild" presStyleCnt="0"/>
      <dgm:spPr/>
    </dgm:pt>
    <dgm:pt modelId="{745F14D4-F2E4-4F5D-A822-F88CAA1DEEB5}" type="pres">
      <dgm:prSet presAssocID="{DB7B6714-7BC3-43FF-85FC-494E3EA3379A}" presName="conn2-1" presStyleLbl="parChTrans1D2" presStyleIdx="3" presStyleCnt="6"/>
      <dgm:spPr/>
    </dgm:pt>
    <dgm:pt modelId="{B74BF770-CD89-4255-9692-BB1B00AFB8F5}" type="pres">
      <dgm:prSet presAssocID="{DB7B6714-7BC3-43FF-85FC-494E3EA3379A}" presName="connTx" presStyleLbl="parChTrans1D2" presStyleIdx="3" presStyleCnt="6"/>
      <dgm:spPr/>
    </dgm:pt>
    <dgm:pt modelId="{AD354E4F-90A1-4806-97E1-1AC9364FEB6A}" type="pres">
      <dgm:prSet presAssocID="{486F3C37-C227-492A-AAF8-9DF919B53E7B}" presName="root2" presStyleCnt="0"/>
      <dgm:spPr/>
    </dgm:pt>
    <dgm:pt modelId="{FCEE2172-D08D-45A2-B798-6ACB130F359A}" type="pres">
      <dgm:prSet presAssocID="{486F3C37-C227-492A-AAF8-9DF919B53E7B}" presName="LevelTwoTextNode" presStyleLbl="node2" presStyleIdx="3" presStyleCnt="6">
        <dgm:presLayoutVars>
          <dgm:chPref val="3"/>
        </dgm:presLayoutVars>
      </dgm:prSet>
      <dgm:spPr/>
    </dgm:pt>
    <dgm:pt modelId="{62C8701D-C251-45CA-B6FB-CEDA3AE560C6}" type="pres">
      <dgm:prSet presAssocID="{486F3C37-C227-492A-AAF8-9DF919B53E7B}" presName="level3hierChild" presStyleCnt="0"/>
      <dgm:spPr/>
    </dgm:pt>
    <dgm:pt modelId="{B758657E-8EF3-4C73-B342-EA09377014C9}" type="pres">
      <dgm:prSet presAssocID="{6CDFD687-26B3-461A-82D8-2FD99652DE65}" presName="conn2-1" presStyleLbl="parChTrans1D3" presStyleIdx="0" presStyleCnt="5"/>
      <dgm:spPr/>
    </dgm:pt>
    <dgm:pt modelId="{DF84D151-7D54-44E5-9E2B-547BC3A283BF}" type="pres">
      <dgm:prSet presAssocID="{6CDFD687-26B3-461A-82D8-2FD99652DE65}" presName="connTx" presStyleLbl="parChTrans1D3" presStyleIdx="0" presStyleCnt="5"/>
      <dgm:spPr/>
    </dgm:pt>
    <dgm:pt modelId="{C9D164FC-FD1F-45AD-9F82-BAEC4F9D41BA}" type="pres">
      <dgm:prSet presAssocID="{53A01D05-DA52-4A42-BCB3-B1FA983B30DB}" presName="root2" presStyleCnt="0"/>
      <dgm:spPr/>
    </dgm:pt>
    <dgm:pt modelId="{F44FB2BC-139E-45ED-98E3-44186FE87313}" type="pres">
      <dgm:prSet presAssocID="{53A01D05-DA52-4A42-BCB3-B1FA983B30DB}" presName="LevelTwoTextNode" presStyleLbl="node3" presStyleIdx="0" presStyleCnt="5" custScaleX="159795">
        <dgm:presLayoutVars>
          <dgm:chPref val="3"/>
        </dgm:presLayoutVars>
      </dgm:prSet>
      <dgm:spPr/>
      <dgm:t>
        <a:bodyPr/>
        <a:lstStyle/>
        <a:p>
          <a:endParaRPr lang="es-ES"/>
        </a:p>
      </dgm:t>
    </dgm:pt>
    <dgm:pt modelId="{A4231E6B-4695-49BE-A12A-48E6EB03B818}" type="pres">
      <dgm:prSet presAssocID="{53A01D05-DA52-4A42-BCB3-B1FA983B30DB}" presName="level3hierChild" presStyleCnt="0"/>
      <dgm:spPr/>
    </dgm:pt>
    <dgm:pt modelId="{E1845349-243B-47AE-8E1D-B4C596BB00E6}" type="pres">
      <dgm:prSet presAssocID="{BAF2F1BE-5AFA-460A-8A21-B2A367275B46}" presName="conn2-1" presStyleLbl="parChTrans1D3" presStyleIdx="1" presStyleCnt="5"/>
      <dgm:spPr/>
    </dgm:pt>
    <dgm:pt modelId="{91B8E5B5-703A-4063-A859-F290CBD38CD0}" type="pres">
      <dgm:prSet presAssocID="{BAF2F1BE-5AFA-460A-8A21-B2A367275B46}" presName="connTx" presStyleLbl="parChTrans1D3" presStyleIdx="1" presStyleCnt="5"/>
      <dgm:spPr/>
    </dgm:pt>
    <dgm:pt modelId="{1FAED294-135A-420A-89D1-6296D4E73D13}" type="pres">
      <dgm:prSet presAssocID="{78AB1BE3-F3FB-4EC1-A9BC-4474436051D2}" presName="root2" presStyleCnt="0"/>
      <dgm:spPr/>
    </dgm:pt>
    <dgm:pt modelId="{F2922A57-2DC6-459C-A1AA-300E7EA87464}" type="pres">
      <dgm:prSet presAssocID="{78AB1BE3-F3FB-4EC1-A9BC-4474436051D2}" presName="LevelTwoTextNode" presStyleLbl="node3" presStyleIdx="1" presStyleCnt="5" custScaleX="159795">
        <dgm:presLayoutVars>
          <dgm:chPref val="3"/>
        </dgm:presLayoutVars>
      </dgm:prSet>
      <dgm:spPr/>
      <dgm:t>
        <a:bodyPr/>
        <a:lstStyle/>
        <a:p>
          <a:endParaRPr lang="es-ES"/>
        </a:p>
      </dgm:t>
    </dgm:pt>
    <dgm:pt modelId="{499981A7-6845-4754-80F1-AA4A6DC043A2}" type="pres">
      <dgm:prSet presAssocID="{78AB1BE3-F3FB-4EC1-A9BC-4474436051D2}" presName="level3hierChild" presStyleCnt="0"/>
      <dgm:spPr/>
    </dgm:pt>
    <dgm:pt modelId="{2997EED9-6F78-462A-BFD6-E568A0E3DE39}" type="pres">
      <dgm:prSet presAssocID="{BEF2282A-2011-4C43-9453-2FB05ABA108A}" presName="conn2-1" presStyleLbl="parChTrans1D3" presStyleIdx="2" presStyleCnt="5"/>
      <dgm:spPr/>
    </dgm:pt>
    <dgm:pt modelId="{C0AB6EF6-FA77-4521-8C02-752240C74165}" type="pres">
      <dgm:prSet presAssocID="{BEF2282A-2011-4C43-9453-2FB05ABA108A}" presName="connTx" presStyleLbl="parChTrans1D3" presStyleIdx="2" presStyleCnt="5"/>
      <dgm:spPr/>
    </dgm:pt>
    <dgm:pt modelId="{4BF28560-E909-48DE-A17B-C1B4D2C28065}" type="pres">
      <dgm:prSet presAssocID="{CE27D21B-CB86-47B1-8C49-F2386B36A714}" presName="root2" presStyleCnt="0"/>
      <dgm:spPr/>
    </dgm:pt>
    <dgm:pt modelId="{4832B0D5-5410-4C6E-9117-D9994FB814E4}" type="pres">
      <dgm:prSet presAssocID="{CE27D21B-CB86-47B1-8C49-F2386B36A714}" presName="LevelTwoTextNode" presStyleLbl="node3" presStyleIdx="2" presStyleCnt="5" custScaleX="159795">
        <dgm:presLayoutVars>
          <dgm:chPref val="3"/>
        </dgm:presLayoutVars>
      </dgm:prSet>
      <dgm:spPr/>
      <dgm:t>
        <a:bodyPr/>
        <a:lstStyle/>
        <a:p>
          <a:endParaRPr lang="es-ES"/>
        </a:p>
      </dgm:t>
    </dgm:pt>
    <dgm:pt modelId="{3341FD03-C93E-408F-9CAF-7226B33F6208}" type="pres">
      <dgm:prSet presAssocID="{CE27D21B-CB86-47B1-8C49-F2386B36A714}" presName="level3hierChild" presStyleCnt="0"/>
      <dgm:spPr/>
    </dgm:pt>
    <dgm:pt modelId="{B41D62A6-3EBD-4CCC-B426-0D9B9581A4A6}" type="pres">
      <dgm:prSet presAssocID="{4AE3FCE1-490B-426B-A6D6-58F4F11907C3}" presName="conn2-1" presStyleLbl="parChTrans1D2" presStyleIdx="4" presStyleCnt="6"/>
      <dgm:spPr/>
    </dgm:pt>
    <dgm:pt modelId="{3F7EE0CD-1BE2-4329-9183-51184E717870}" type="pres">
      <dgm:prSet presAssocID="{4AE3FCE1-490B-426B-A6D6-58F4F11907C3}" presName="connTx" presStyleLbl="parChTrans1D2" presStyleIdx="4" presStyleCnt="6"/>
      <dgm:spPr/>
    </dgm:pt>
    <dgm:pt modelId="{2FB1F073-73E1-4F62-8101-3CA34768B541}" type="pres">
      <dgm:prSet presAssocID="{A6454CA3-F4B0-46C1-8F92-DB2F3BFAA465}" presName="root2" presStyleCnt="0"/>
      <dgm:spPr/>
    </dgm:pt>
    <dgm:pt modelId="{5C45E4EE-DDC2-4200-AFFD-1A289B84E46E}" type="pres">
      <dgm:prSet presAssocID="{A6454CA3-F4B0-46C1-8F92-DB2F3BFAA465}" presName="LevelTwoTextNode" presStyleLbl="node2" presStyleIdx="4" presStyleCnt="6" custScaleX="144138">
        <dgm:presLayoutVars>
          <dgm:chPref val="3"/>
        </dgm:presLayoutVars>
      </dgm:prSet>
      <dgm:spPr/>
    </dgm:pt>
    <dgm:pt modelId="{C25BDB20-6C99-4C18-AD79-7032953DE6C6}" type="pres">
      <dgm:prSet presAssocID="{A6454CA3-F4B0-46C1-8F92-DB2F3BFAA465}" presName="level3hierChild" presStyleCnt="0"/>
      <dgm:spPr/>
    </dgm:pt>
    <dgm:pt modelId="{86EAEB8D-45CB-4295-88D5-9EFD687A15A1}" type="pres">
      <dgm:prSet presAssocID="{786B6278-F337-40C0-B941-24337E3B2D25}" presName="conn2-1" presStyleLbl="parChTrans1D3" presStyleIdx="3" presStyleCnt="5"/>
      <dgm:spPr/>
    </dgm:pt>
    <dgm:pt modelId="{73516C30-4E2C-4824-9A96-04E754C01264}" type="pres">
      <dgm:prSet presAssocID="{786B6278-F337-40C0-B941-24337E3B2D25}" presName="connTx" presStyleLbl="parChTrans1D3" presStyleIdx="3" presStyleCnt="5"/>
      <dgm:spPr/>
    </dgm:pt>
    <dgm:pt modelId="{817FF556-622B-44CB-8B51-2E034BC5F6F6}" type="pres">
      <dgm:prSet presAssocID="{F711D7C3-0B70-4A10-ADFD-3338EE9442A2}" presName="root2" presStyleCnt="0"/>
      <dgm:spPr/>
    </dgm:pt>
    <dgm:pt modelId="{FB089814-30D2-4A3E-83DC-EC5E97A4432D}" type="pres">
      <dgm:prSet presAssocID="{F711D7C3-0B70-4A10-ADFD-3338EE9442A2}" presName="LevelTwoTextNode" presStyleLbl="node3" presStyleIdx="3" presStyleCnt="5" custScaleX="159795">
        <dgm:presLayoutVars>
          <dgm:chPref val="3"/>
        </dgm:presLayoutVars>
      </dgm:prSet>
      <dgm:spPr/>
      <dgm:t>
        <a:bodyPr/>
        <a:lstStyle/>
        <a:p>
          <a:endParaRPr lang="es-ES"/>
        </a:p>
      </dgm:t>
    </dgm:pt>
    <dgm:pt modelId="{C21425B2-BBAF-481F-8FC7-D6DD55E19016}" type="pres">
      <dgm:prSet presAssocID="{F711D7C3-0B70-4A10-ADFD-3338EE9442A2}" presName="level3hierChild" presStyleCnt="0"/>
      <dgm:spPr/>
    </dgm:pt>
    <dgm:pt modelId="{AD0DEC5B-9513-4C8B-B781-1088AA4FC850}" type="pres">
      <dgm:prSet presAssocID="{1FA76451-8CA4-42F8-891E-CED364396375}" presName="conn2-1" presStyleLbl="parChTrans1D3" presStyleIdx="4" presStyleCnt="5"/>
      <dgm:spPr/>
    </dgm:pt>
    <dgm:pt modelId="{D7AB857D-96D4-4CA6-8AC2-A053DAE95918}" type="pres">
      <dgm:prSet presAssocID="{1FA76451-8CA4-42F8-891E-CED364396375}" presName="connTx" presStyleLbl="parChTrans1D3" presStyleIdx="4" presStyleCnt="5"/>
      <dgm:spPr/>
    </dgm:pt>
    <dgm:pt modelId="{376E94DF-D94C-42CE-A9B5-B1ADC8C4B0C5}" type="pres">
      <dgm:prSet presAssocID="{9DC2E1AF-DA41-41C7-AA6E-75F67F25EB6A}" presName="root2" presStyleCnt="0"/>
      <dgm:spPr/>
    </dgm:pt>
    <dgm:pt modelId="{2BC326F5-F149-40CD-A083-653341C1F871}" type="pres">
      <dgm:prSet presAssocID="{9DC2E1AF-DA41-41C7-AA6E-75F67F25EB6A}" presName="LevelTwoTextNode" presStyleLbl="node3" presStyleIdx="4" presStyleCnt="5" custScaleX="159795">
        <dgm:presLayoutVars>
          <dgm:chPref val="3"/>
        </dgm:presLayoutVars>
      </dgm:prSet>
      <dgm:spPr/>
      <dgm:t>
        <a:bodyPr/>
        <a:lstStyle/>
        <a:p>
          <a:endParaRPr lang="es-ES"/>
        </a:p>
      </dgm:t>
    </dgm:pt>
    <dgm:pt modelId="{B9A6D11D-0A7E-4CD8-AD01-6DB0AB256C4F}" type="pres">
      <dgm:prSet presAssocID="{9DC2E1AF-DA41-41C7-AA6E-75F67F25EB6A}" presName="level3hierChild" presStyleCnt="0"/>
      <dgm:spPr/>
    </dgm:pt>
    <dgm:pt modelId="{450FBCE0-A4EB-4BD6-A3D7-BF1F12A19880}" type="pres">
      <dgm:prSet presAssocID="{4F2A9C8B-59F7-416D-B1DF-952DA6B2BC64}" presName="conn2-1" presStyleLbl="parChTrans1D2" presStyleIdx="5" presStyleCnt="6"/>
      <dgm:spPr/>
    </dgm:pt>
    <dgm:pt modelId="{8D6BF2CB-C8A5-4DC7-9771-670E0A069A82}" type="pres">
      <dgm:prSet presAssocID="{4F2A9C8B-59F7-416D-B1DF-952DA6B2BC64}" presName="connTx" presStyleLbl="parChTrans1D2" presStyleIdx="5" presStyleCnt="6"/>
      <dgm:spPr/>
    </dgm:pt>
    <dgm:pt modelId="{F69A1395-8CD3-4EE5-9F58-F32B16611CA6}" type="pres">
      <dgm:prSet presAssocID="{44FD1D7B-1651-4BBB-B054-0D1EC0A4DBA2}" presName="root2" presStyleCnt="0"/>
      <dgm:spPr/>
    </dgm:pt>
    <dgm:pt modelId="{8D3CBDF0-5BA7-403F-A52D-13A1B1F22E95}" type="pres">
      <dgm:prSet presAssocID="{44FD1D7B-1651-4BBB-B054-0D1EC0A4DBA2}" presName="LevelTwoTextNode" presStyleLbl="node2" presStyleIdx="5" presStyleCnt="6" custScaleX="144138">
        <dgm:presLayoutVars>
          <dgm:chPref val="3"/>
        </dgm:presLayoutVars>
      </dgm:prSet>
      <dgm:spPr/>
    </dgm:pt>
    <dgm:pt modelId="{787F88F7-D02C-4C42-A4DE-18CB7F93ABA3}" type="pres">
      <dgm:prSet presAssocID="{44FD1D7B-1651-4BBB-B054-0D1EC0A4DBA2}" presName="level3hierChild" presStyleCnt="0"/>
      <dgm:spPr/>
    </dgm:pt>
  </dgm:ptLst>
  <dgm:cxnLst>
    <dgm:cxn modelId="{D2AE0D5D-EC91-4133-A187-42CE2AFB2B28}" type="presOf" srcId="{DB7B6714-7BC3-43FF-85FC-494E3EA3379A}" destId="{745F14D4-F2E4-4F5D-A822-F88CAA1DEEB5}" srcOrd="0" destOrd="0" presId="urn:microsoft.com/office/officeart/2008/layout/HorizontalMultiLevelHierarchy"/>
    <dgm:cxn modelId="{9F4CE43A-E299-46B8-8F3B-97BE4AF953C6}" type="presOf" srcId="{937D4027-AF88-44CA-A52D-673596706038}" destId="{6E9CDDBE-3614-4F39-8115-BD8E0DD12B7F}" srcOrd="1" destOrd="0" presId="urn:microsoft.com/office/officeart/2008/layout/HorizontalMultiLevelHierarchy"/>
    <dgm:cxn modelId="{7B09AB93-0DFA-4530-9DDE-D8AA4E9DB56E}" type="presOf" srcId="{6CDFD687-26B3-461A-82D8-2FD99652DE65}" destId="{B758657E-8EF3-4C73-B342-EA09377014C9}" srcOrd="0" destOrd="0" presId="urn:microsoft.com/office/officeart/2008/layout/HorizontalMultiLevelHierarchy"/>
    <dgm:cxn modelId="{1C09D03B-44A8-4488-941A-336E88551091}" type="presOf" srcId="{78AB1BE3-F3FB-4EC1-A9BC-4474436051D2}" destId="{F2922A57-2DC6-459C-A1AA-300E7EA87464}" srcOrd="0" destOrd="0" presId="urn:microsoft.com/office/officeart/2008/layout/HorizontalMultiLevelHierarchy"/>
    <dgm:cxn modelId="{42123D64-7A73-47C8-85E2-8421221287B6}" type="presOf" srcId="{786B6278-F337-40C0-B941-24337E3B2D25}" destId="{86EAEB8D-45CB-4295-88D5-9EFD687A15A1}" srcOrd="0" destOrd="0" presId="urn:microsoft.com/office/officeart/2008/layout/HorizontalMultiLevelHierarchy"/>
    <dgm:cxn modelId="{DF094E63-FFFF-40E6-A9D6-6136770332E6}" type="presOf" srcId="{4F2A9C8B-59F7-416D-B1DF-952DA6B2BC64}" destId="{8D6BF2CB-C8A5-4DC7-9771-670E0A069A82}" srcOrd="1" destOrd="0" presId="urn:microsoft.com/office/officeart/2008/layout/HorizontalMultiLevelHierarchy"/>
    <dgm:cxn modelId="{CD179DF1-4EC6-4A5A-9E3C-1A755C17C12B}" type="presOf" srcId="{F711D7C3-0B70-4A10-ADFD-3338EE9442A2}" destId="{FB089814-30D2-4A3E-83DC-EC5E97A4432D}" srcOrd="0" destOrd="0" presId="urn:microsoft.com/office/officeart/2008/layout/HorizontalMultiLevelHierarchy"/>
    <dgm:cxn modelId="{2D8F9803-E9F4-4FD4-BB37-D0727CA822AE}" type="presOf" srcId="{BAF2F1BE-5AFA-460A-8A21-B2A367275B46}" destId="{91B8E5B5-703A-4063-A859-F290CBD38CD0}" srcOrd="1" destOrd="0" presId="urn:microsoft.com/office/officeart/2008/layout/HorizontalMultiLevelHierarchy"/>
    <dgm:cxn modelId="{61EF63C4-FE47-4B8F-982B-A9C3A8D247E4}" type="presOf" srcId="{4F31EDE4-F610-4060-B883-1492972F1639}" destId="{068FC4EC-95D6-4E71-B914-5E6F188F6355}" srcOrd="0" destOrd="0" presId="urn:microsoft.com/office/officeart/2008/layout/HorizontalMultiLevelHierarchy"/>
    <dgm:cxn modelId="{D2D8B5DB-4635-4EB6-9E53-830FA20A14D0}" srcId="{30AD789D-105F-4893-A028-D269D4BF4A42}" destId="{A6BE12F1-D265-4F82-9CA5-3C62C9B17AF4}" srcOrd="2" destOrd="0" parTransId="{937D4027-AF88-44CA-A52D-673596706038}" sibTransId="{C32512FC-F9AE-46B1-BC92-4CEC546984CD}"/>
    <dgm:cxn modelId="{3C94CDC0-763A-4C11-89D6-9A9516CD3E37}" srcId="{486F3C37-C227-492A-AAF8-9DF919B53E7B}" destId="{53A01D05-DA52-4A42-BCB3-B1FA983B30DB}" srcOrd="0" destOrd="0" parTransId="{6CDFD687-26B3-461A-82D8-2FD99652DE65}" sibTransId="{9F3F8973-28C0-4CDD-9EDB-6D3FFB2A0FAB}"/>
    <dgm:cxn modelId="{64C52ACB-7BB5-4483-B9B6-384C1B61E848}" type="presOf" srcId="{486F3C37-C227-492A-AAF8-9DF919B53E7B}" destId="{FCEE2172-D08D-45A2-B798-6ACB130F359A}" srcOrd="0" destOrd="0" presId="urn:microsoft.com/office/officeart/2008/layout/HorizontalMultiLevelHierarchy"/>
    <dgm:cxn modelId="{660E59C7-74E9-4F2B-B8DD-F65B65E547C6}" type="presOf" srcId="{4F31EDE4-F610-4060-B883-1492972F1639}" destId="{EDF22C17-7000-46A1-B231-FDF680552D76}" srcOrd="1" destOrd="0" presId="urn:microsoft.com/office/officeart/2008/layout/HorizontalMultiLevelHierarchy"/>
    <dgm:cxn modelId="{89C47EE6-8DE0-4D11-AFAE-A9D0F37BCD5C}" type="presOf" srcId="{A6BE12F1-D265-4F82-9CA5-3C62C9B17AF4}" destId="{4FB09913-1198-4577-BE5A-94C04BA04C45}" srcOrd="0" destOrd="0" presId="urn:microsoft.com/office/officeart/2008/layout/HorizontalMultiLevelHierarchy"/>
    <dgm:cxn modelId="{F404280C-2702-4F68-9B96-FF690AC8305A}" type="presOf" srcId="{BEF2282A-2011-4C43-9453-2FB05ABA108A}" destId="{2997EED9-6F78-462A-BFD6-E568A0E3DE39}" srcOrd="0" destOrd="0" presId="urn:microsoft.com/office/officeart/2008/layout/HorizontalMultiLevelHierarchy"/>
    <dgm:cxn modelId="{A2210218-B69F-412C-B2A4-1E232C95F28D}" type="presOf" srcId="{783982B5-E265-45FC-A0DF-7A85106CF2A9}" destId="{69359EFC-7DD6-4D0B-BDA6-6165A8761FC7}" srcOrd="0" destOrd="0" presId="urn:microsoft.com/office/officeart/2008/layout/HorizontalMultiLevelHierarchy"/>
    <dgm:cxn modelId="{D4672A86-102E-4ECB-BFF0-5E344DD2D797}" srcId="{30AD789D-105F-4893-A028-D269D4BF4A42}" destId="{44FD1D7B-1651-4BBB-B054-0D1EC0A4DBA2}" srcOrd="5" destOrd="0" parTransId="{4F2A9C8B-59F7-416D-B1DF-952DA6B2BC64}" sibTransId="{CE719B0B-1741-4BCF-8B50-1629E69475C2}"/>
    <dgm:cxn modelId="{3959CDC3-65BD-442E-828A-BA503ACBC5C7}" srcId="{30AD789D-105F-4893-A028-D269D4BF4A42}" destId="{7D5537C5-3781-4F5A-A976-56C56FFF5E6C}" srcOrd="0" destOrd="0" parTransId="{783982B5-E265-45FC-A0DF-7A85106CF2A9}" sibTransId="{E17AA14E-8CC1-4BDF-B965-A0B1D3E14355}"/>
    <dgm:cxn modelId="{EF42F4D2-9BBA-481C-BC89-B407889DBAE7}" type="presOf" srcId="{6CDFD687-26B3-461A-82D8-2FD99652DE65}" destId="{DF84D151-7D54-44E5-9E2B-547BC3A283BF}" srcOrd="1" destOrd="0" presId="urn:microsoft.com/office/officeart/2008/layout/HorizontalMultiLevelHierarchy"/>
    <dgm:cxn modelId="{CDB67BC4-C60A-4D90-B479-B3376ABEC06B}" type="presOf" srcId="{A6454CA3-F4B0-46C1-8F92-DB2F3BFAA465}" destId="{5C45E4EE-DDC2-4200-AFFD-1A289B84E46E}" srcOrd="0" destOrd="0" presId="urn:microsoft.com/office/officeart/2008/layout/HorizontalMultiLevelHierarchy"/>
    <dgm:cxn modelId="{60C1E5A4-7157-4CBE-9C0C-B26808142C01}" type="presOf" srcId="{4F2A9C8B-59F7-416D-B1DF-952DA6B2BC64}" destId="{450FBCE0-A4EB-4BD6-A3D7-BF1F12A19880}" srcOrd="0" destOrd="0" presId="urn:microsoft.com/office/officeart/2008/layout/HorizontalMultiLevelHierarchy"/>
    <dgm:cxn modelId="{652FDE8D-C77B-43D8-9E80-1A5D97A1EB59}" type="presOf" srcId="{9DC2E1AF-DA41-41C7-AA6E-75F67F25EB6A}" destId="{2BC326F5-F149-40CD-A083-653341C1F871}" srcOrd="0" destOrd="0" presId="urn:microsoft.com/office/officeart/2008/layout/HorizontalMultiLevelHierarchy"/>
    <dgm:cxn modelId="{7E02B94A-50E0-4DAB-A35D-45B5C266A96C}" type="presOf" srcId="{786B6278-F337-40C0-B941-24337E3B2D25}" destId="{73516C30-4E2C-4824-9A96-04E754C01264}" srcOrd="1" destOrd="0" presId="urn:microsoft.com/office/officeart/2008/layout/HorizontalMultiLevelHierarchy"/>
    <dgm:cxn modelId="{66B83F31-64AA-4F2B-8ACB-71DD8C9F1391}" srcId="{A6454CA3-F4B0-46C1-8F92-DB2F3BFAA465}" destId="{9DC2E1AF-DA41-41C7-AA6E-75F67F25EB6A}" srcOrd="1" destOrd="0" parTransId="{1FA76451-8CA4-42F8-891E-CED364396375}" sibTransId="{6620271D-13E4-41BD-8B2A-3642E0BBC21C}"/>
    <dgm:cxn modelId="{E63FF95A-C037-4597-9921-929E93EFDAB1}" type="presOf" srcId="{937D4027-AF88-44CA-A52D-673596706038}" destId="{0757E048-A233-4219-9D32-40A3F3B04C75}" srcOrd="0" destOrd="0" presId="urn:microsoft.com/office/officeart/2008/layout/HorizontalMultiLevelHierarchy"/>
    <dgm:cxn modelId="{07F161A1-33BF-4204-B71B-3B34C2756470}" type="presOf" srcId="{BAF2F1BE-5AFA-460A-8A21-B2A367275B46}" destId="{E1845349-243B-47AE-8E1D-B4C596BB00E6}" srcOrd="0" destOrd="0" presId="urn:microsoft.com/office/officeart/2008/layout/HorizontalMultiLevelHierarchy"/>
    <dgm:cxn modelId="{6F0252A2-C608-4250-9DAA-5A42E9E3361F}" type="presOf" srcId="{1FA76451-8CA4-42F8-891E-CED364396375}" destId="{D7AB857D-96D4-4CA6-8AC2-A053DAE95918}" srcOrd="1" destOrd="0" presId="urn:microsoft.com/office/officeart/2008/layout/HorizontalMultiLevelHierarchy"/>
    <dgm:cxn modelId="{86E356CB-E542-4492-89AB-BFD0301E3345}" type="presOf" srcId="{4AE3FCE1-490B-426B-A6D6-58F4F11907C3}" destId="{B41D62A6-3EBD-4CCC-B426-0D9B9581A4A6}" srcOrd="0" destOrd="0" presId="urn:microsoft.com/office/officeart/2008/layout/HorizontalMultiLevelHierarchy"/>
    <dgm:cxn modelId="{14DEC1F1-9178-46FA-B797-B143C85D6DFE}" type="presOf" srcId="{BEF2282A-2011-4C43-9453-2FB05ABA108A}" destId="{C0AB6EF6-FA77-4521-8C02-752240C74165}" srcOrd="1" destOrd="0" presId="urn:microsoft.com/office/officeart/2008/layout/HorizontalMultiLevelHierarchy"/>
    <dgm:cxn modelId="{F7E57985-D866-4155-8A07-0734E8EF0576}" type="presOf" srcId="{30AD789D-105F-4893-A028-D269D4BF4A42}" destId="{75060DCF-2CBD-4D77-B597-B604296F18A9}" srcOrd="0" destOrd="0" presId="urn:microsoft.com/office/officeart/2008/layout/HorizontalMultiLevelHierarchy"/>
    <dgm:cxn modelId="{18BCCBE9-2F5F-49E1-B4F5-C4BEAE576C26}" type="presOf" srcId="{DB7B6714-7BC3-43FF-85FC-494E3EA3379A}" destId="{B74BF770-CD89-4255-9692-BB1B00AFB8F5}" srcOrd="1" destOrd="0" presId="urn:microsoft.com/office/officeart/2008/layout/HorizontalMultiLevelHierarchy"/>
    <dgm:cxn modelId="{E4E973DA-85A3-40A7-A035-B08DA70DAFC8}" srcId="{486F3C37-C227-492A-AAF8-9DF919B53E7B}" destId="{CE27D21B-CB86-47B1-8C49-F2386B36A714}" srcOrd="2" destOrd="0" parTransId="{BEF2282A-2011-4C43-9453-2FB05ABA108A}" sibTransId="{76ADF562-2F40-4831-ABF9-B7B82433DD90}"/>
    <dgm:cxn modelId="{1282E8E4-CEB1-4DF6-A0CC-3643B23ABC6D}" srcId="{30AD789D-105F-4893-A028-D269D4BF4A42}" destId="{486F3C37-C227-492A-AAF8-9DF919B53E7B}" srcOrd="3" destOrd="0" parTransId="{DB7B6714-7BC3-43FF-85FC-494E3EA3379A}" sibTransId="{F329311A-DE4A-41AA-BF8D-6F96CF512CD2}"/>
    <dgm:cxn modelId="{A23E3AAF-9593-451A-B448-120906EDCBC1}" srcId="{30AD789D-105F-4893-A028-D269D4BF4A42}" destId="{A6454CA3-F4B0-46C1-8F92-DB2F3BFAA465}" srcOrd="4" destOrd="0" parTransId="{4AE3FCE1-490B-426B-A6D6-58F4F11907C3}" sibTransId="{68AA4AEA-E30C-4261-A586-89659F180E2A}"/>
    <dgm:cxn modelId="{DA925C52-3C10-4ECC-8CB3-33E3C275810D}" type="presOf" srcId="{783982B5-E265-45FC-A0DF-7A85106CF2A9}" destId="{48778569-173E-418C-9552-55D6DA81764E}" srcOrd="1" destOrd="0" presId="urn:microsoft.com/office/officeart/2008/layout/HorizontalMultiLevelHierarchy"/>
    <dgm:cxn modelId="{A2793585-0536-41C1-8A57-965BB8957A6F}" type="presOf" srcId="{4AE3FCE1-490B-426B-A6D6-58F4F11907C3}" destId="{3F7EE0CD-1BE2-4329-9183-51184E717870}" srcOrd="1" destOrd="0" presId="urn:microsoft.com/office/officeart/2008/layout/HorizontalMultiLevelHierarchy"/>
    <dgm:cxn modelId="{4206C448-8CAA-4E55-B580-1D2A7E4CC2B2}" type="presOf" srcId="{CE27D21B-CB86-47B1-8C49-F2386B36A714}" destId="{4832B0D5-5410-4C6E-9117-D9994FB814E4}" srcOrd="0" destOrd="0" presId="urn:microsoft.com/office/officeart/2008/layout/HorizontalMultiLevelHierarchy"/>
    <dgm:cxn modelId="{964192FC-B1E1-4E64-9F31-F39F76FDB326}" srcId="{A6454CA3-F4B0-46C1-8F92-DB2F3BFAA465}" destId="{F711D7C3-0B70-4A10-ADFD-3338EE9442A2}" srcOrd="0" destOrd="0" parTransId="{786B6278-F337-40C0-B941-24337E3B2D25}" sibTransId="{C73C74D1-165B-4A2E-93D1-04C4C9481E8F}"/>
    <dgm:cxn modelId="{080572C1-D9C3-40FE-88EF-D539A6DB76C6}" srcId="{486F3C37-C227-492A-AAF8-9DF919B53E7B}" destId="{78AB1BE3-F3FB-4EC1-A9BC-4474436051D2}" srcOrd="1" destOrd="0" parTransId="{BAF2F1BE-5AFA-460A-8A21-B2A367275B46}" sibTransId="{0D89390F-719D-429D-851A-91D4479A87BA}"/>
    <dgm:cxn modelId="{39E0D705-9533-4A6D-B8BE-01DED303FB3A}" srcId="{30AD789D-105F-4893-A028-D269D4BF4A42}" destId="{DEBD4F71-2912-462B-8290-BEA20097B9DB}" srcOrd="1" destOrd="0" parTransId="{4F31EDE4-F610-4060-B883-1492972F1639}" sibTransId="{E5921750-565F-467C-8157-E7CF7162174F}"/>
    <dgm:cxn modelId="{3A38A8F4-536D-445D-A458-6D1F1086860C}" type="presOf" srcId="{53A01D05-DA52-4A42-BCB3-B1FA983B30DB}" destId="{F44FB2BC-139E-45ED-98E3-44186FE87313}" srcOrd="0" destOrd="0" presId="urn:microsoft.com/office/officeart/2008/layout/HorizontalMultiLevelHierarchy"/>
    <dgm:cxn modelId="{F8F8AF92-0D20-4E76-9A43-55953E164BBE}" type="presOf" srcId="{1FA76451-8CA4-42F8-891E-CED364396375}" destId="{AD0DEC5B-9513-4C8B-B781-1088AA4FC850}" srcOrd="0" destOrd="0" presId="urn:microsoft.com/office/officeart/2008/layout/HorizontalMultiLevelHierarchy"/>
    <dgm:cxn modelId="{BA62BAEB-F231-4F54-8305-9E1F24D62BFD}" srcId="{B3CD272B-9A74-4EFE-8923-C24C1D6F153B}" destId="{30AD789D-105F-4893-A028-D269D4BF4A42}" srcOrd="0" destOrd="0" parTransId="{07BB7B56-A267-42D0-BDA3-31AFC14D69A4}" sibTransId="{3805345C-50DA-498D-B97C-043249F6AA39}"/>
    <dgm:cxn modelId="{CFE90FE3-FFB9-4498-B11F-F70FB134C97B}" type="presOf" srcId="{7D5537C5-3781-4F5A-A976-56C56FFF5E6C}" destId="{1C63B5AD-8408-4C0B-93D8-8BD7245C9D30}" srcOrd="0" destOrd="0" presId="urn:microsoft.com/office/officeart/2008/layout/HorizontalMultiLevelHierarchy"/>
    <dgm:cxn modelId="{D29AA768-5528-4725-869D-E8EAB1CB4E03}" type="presOf" srcId="{B3CD272B-9A74-4EFE-8923-C24C1D6F153B}" destId="{C2A43DF0-58DB-4BC4-8ADB-2C23346DF821}" srcOrd="0" destOrd="0" presId="urn:microsoft.com/office/officeart/2008/layout/HorizontalMultiLevelHierarchy"/>
    <dgm:cxn modelId="{FA734150-7C22-4735-8B37-1BB6D3FAEA3C}" type="presOf" srcId="{DEBD4F71-2912-462B-8290-BEA20097B9DB}" destId="{CEAD4CBB-DECB-4763-9CB1-5E3637801018}" srcOrd="0" destOrd="0" presId="urn:microsoft.com/office/officeart/2008/layout/HorizontalMultiLevelHierarchy"/>
    <dgm:cxn modelId="{E3374EC3-7006-45D6-870B-25A06A81257B}" type="presOf" srcId="{44FD1D7B-1651-4BBB-B054-0D1EC0A4DBA2}" destId="{8D3CBDF0-5BA7-403F-A52D-13A1B1F22E95}" srcOrd="0" destOrd="0" presId="urn:microsoft.com/office/officeart/2008/layout/HorizontalMultiLevelHierarchy"/>
    <dgm:cxn modelId="{BDA975E8-41F9-4D1A-B490-F2C35E08373A}" type="presParOf" srcId="{C2A43DF0-58DB-4BC4-8ADB-2C23346DF821}" destId="{CD013307-89B9-424A-831A-4CDE5067F1F1}" srcOrd="0" destOrd="0" presId="urn:microsoft.com/office/officeart/2008/layout/HorizontalMultiLevelHierarchy"/>
    <dgm:cxn modelId="{7C6B809E-002F-4E0E-90B5-3C5DB098C1B3}" type="presParOf" srcId="{CD013307-89B9-424A-831A-4CDE5067F1F1}" destId="{75060DCF-2CBD-4D77-B597-B604296F18A9}" srcOrd="0" destOrd="0" presId="urn:microsoft.com/office/officeart/2008/layout/HorizontalMultiLevelHierarchy"/>
    <dgm:cxn modelId="{824020AA-795D-4814-B579-D366C8BC0B9D}" type="presParOf" srcId="{CD013307-89B9-424A-831A-4CDE5067F1F1}" destId="{E7644F2C-1998-49EB-9519-64111601CFEF}" srcOrd="1" destOrd="0" presId="urn:microsoft.com/office/officeart/2008/layout/HorizontalMultiLevelHierarchy"/>
    <dgm:cxn modelId="{70E0F803-1A25-481D-90DA-C117CD3DC53D}" type="presParOf" srcId="{E7644F2C-1998-49EB-9519-64111601CFEF}" destId="{69359EFC-7DD6-4D0B-BDA6-6165A8761FC7}" srcOrd="0" destOrd="0" presId="urn:microsoft.com/office/officeart/2008/layout/HorizontalMultiLevelHierarchy"/>
    <dgm:cxn modelId="{6730312E-0E6F-4B47-9379-7C87B6B2D83A}" type="presParOf" srcId="{69359EFC-7DD6-4D0B-BDA6-6165A8761FC7}" destId="{48778569-173E-418C-9552-55D6DA81764E}" srcOrd="0" destOrd="0" presId="urn:microsoft.com/office/officeart/2008/layout/HorizontalMultiLevelHierarchy"/>
    <dgm:cxn modelId="{9312DE7E-7F94-47EF-9D8B-2705F3A12223}" type="presParOf" srcId="{E7644F2C-1998-49EB-9519-64111601CFEF}" destId="{3E41DDED-6767-4E40-8DBB-41D4D26A6B74}" srcOrd="1" destOrd="0" presId="urn:microsoft.com/office/officeart/2008/layout/HorizontalMultiLevelHierarchy"/>
    <dgm:cxn modelId="{BC245E18-B266-4AAA-8651-D69158CF0583}" type="presParOf" srcId="{3E41DDED-6767-4E40-8DBB-41D4D26A6B74}" destId="{1C63B5AD-8408-4C0B-93D8-8BD7245C9D30}" srcOrd="0" destOrd="0" presId="urn:microsoft.com/office/officeart/2008/layout/HorizontalMultiLevelHierarchy"/>
    <dgm:cxn modelId="{B7A40751-C096-4F40-967A-628C7F52E185}" type="presParOf" srcId="{3E41DDED-6767-4E40-8DBB-41D4D26A6B74}" destId="{B36CE788-8861-4DB3-8D28-E4F85870927F}" srcOrd="1" destOrd="0" presId="urn:microsoft.com/office/officeart/2008/layout/HorizontalMultiLevelHierarchy"/>
    <dgm:cxn modelId="{4FFBC479-083D-4938-AB92-6C06F8B573A1}" type="presParOf" srcId="{E7644F2C-1998-49EB-9519-64111601CFEF}" destId="{068FC4EC-95D6-4E71-B914-5E6F188F6355}" srcOrd="2" destOrd="0" presId="urn:microsoft.com/office/officeart/2008/layout/HorizontalMultiLevelHierarchy"/>
    <dgm:cxn modelId="{5C197FA5-0804-41B9-ABD0-C5C77795277B}" type="presParOf" srcId="{068FC4EC-95D6-4E71-B914-5E6F188F6355}" destId="{EDF22C17-7000-46A1-B231-FDF680552D76}" srcOrd="0" destOrd="0" presId="urn:microsoft.com/office/officeart/2008/layout/HorizontalMultiLevelHierarchy"/>
    <dgm:cxn modelId="{D8EDDFB9-39BC-4D8C-921D-91A74F23323D}" type="presParOf" srcId="{E7644F2C-1998-49EB-9519-64111601CFEF}" destId="{5560634D-9883-4A3A-93D7-6785787469C7}" srcOrd="3" destOrd="0" presId="urn:microsoft.com/office/officeart/2008/layout/HorizontalMultiLevelHierarchy"/>
    <dgm:cxn modelId="{7218B32A-03CE-4DD6-9B9A-0456F268F429}" type="presParOf" srcId="{5560634D-9883-4A3A-93D7-6785787469C7}" destId="{CEAD4CBB-DECB-4763-9CB1-5E3637801018}" srcOrd="0" destOrd="0" presId="urn:microsoft.com/office/officeart/2008/layout/HorizontalMultiLevelHierarchy"/>
    <dgm:cxn modelId="{83D2D54F-E41C-469E-8390-7C8E077FD65D}" type="presParOf" srcId="{5560634D-9883-4A3A-93D7-6785787469C7}" destId="{A5EDB813-30C4-4448-99A0-950E6574E714}" srcOrd="1" destOrd="0" presId="urn:microsoft.com/office/officeart/2008/layout/HorizontalMultiLevelHierarchy"/>
    <dgm:cxn modelId="{A965C425-B3E6-43A0-9230-DC9AD2BB793F}" type="presParOf" srcId="{E7644F2C-1998-49EB-9519-64111601CFEF}" destId="{0757E048-A233-4219-9D32-40A3F3B04C75}" srcOrd="4" destOrd="0" presId="urn:microsoft.com/office/officeart/2008/layout/HorizontalMultiLevelHierarchy"/>
    <dgm:cxn modelId="{4A3F79FB-1DF2-47B0-BC3C-3DA8D9AB145B}" type="presParOf" srcId="{0757E048-A233-4219-9D32-40A3F3B04C75}" destId="{6E9CDDBE-3614-4F39-8115-BD8E0DD12B7F}" srcOrd="0" destOrd="0" presId="urn:microsoft.com/office/officeart/2008/layout/HorizontalMultiLevelHierarchy"/>
    <dgm:cxn modelId="{E873B2B8-A3E7-4DC3-B3D9-E70271217164}" type="presParOf" srcId="{E7644F2C-1998-49EB-9519-64111601CFEF}" destId="{CD45B139-0366-4FA8-87D9-D327B4B2AFFB}" srcOrd="5" destOrd="0" presId="urn:microsoft.com/office/officeart/2008/layout/HorizontalMultiLevelHierarchy"/>
    <dgm:cxn modelId="{34657103-C45C-44A2-B149-F7B730125D9E}" type="presParOf" srcId="{CD45B139-0366-4FA8-87D9-D327B4B2AFFB}" destId="{4FB09913-1198-4577-BE5A-94C04BA04C45}" srcOrd="0" destOrd="0" presId="urn:microsoft.com/office/officeart/2008/layout/HorizontalMultiLevelHierarchy"/>
    <dgm:cxn modelId="{BDCC5293-9185-49DB-B99D-BE920D071383}" type="presParOf" srcId="{CD45B139-0366-4FA8-87D9-D327B4B2AFFB}" destId="{94309511-C661-43B0-BB7C-63B51285977B}" srcOrd="1" destOrd="0" presId="urn:microsoft.com/office/officeart/2008/layout/HorizontalMultiLevelHierarchy"/>
    <dgm:cxn modelId="{89E1E043-38FC-4974-A0C0-FDA857EBF790}" type="presParOf" srcId="{E7644F2C-1998-49EB-9519-64111601CFEF}" destId="{745F14D4-F2E4-4F5D-A822-F88CAA1DEEB5}" srcOrd="6" destOrd="0" presId="urn:microsoft.com/office/officeart/2008/layout/HorizontalMultiLevelHierarchy"/>
    <dgm:cxn modelId="{C1A5D107-E58F-42BC-923E-E09DE6172D4E}" type="presParOf" srcId="{745F14D4-F2E4-4F5D-A822-F88CAA1DEEB5}" destId="{B74BF770-CD89-4255-9692-BB1B00AFB8F5}" srcOrd="0" destOrd="0" presId="urn:microsoft.com/office/officeart/2008/layout/HorizontalMultiLevelHierarchy"/>
    <dgm:cxn modelId="{88A4FCCE-6278-4BC7-A2AE-48FC2A30BA90}" type="presParOf" srcId="{E7644F2C-1998-49EB-9519-64111601CFEF}" destId="{AD354E4F-90A1-4806-97E1-1AC9364FEB6A}" srcOrd="7" destOrd="0" presId="urn:microsoft.com/office/officeart/2008/layout/HorizontalMultiLevelHierarchy"/>
    <dgm:cxn modelId="{293CCEF3-1B1C-4259-8FBA-44115F2514A1}" type="presParOf" srcId="{AD354E4F-90A1-4806-97E1-1AC9364FEB6A}" destId="{FCEE2172-D08D-45A2-B798-6ACB130F359A}" srcOrd="0" destOrd="0" presId="urn:microsoft.com/office/officeart/2008/layout/HorizontalMultiLevelHierarchy"/>
    <dgm:cxn modelId="{A42D77A6-1FDB-49DC-8BDC-52D5CAE59E40}" type="presParOf" srcId="{AD354E4F-90A1-4806-97E1-1AC9364FEB6A}" destId="{62C8701D-C251-45CA-B6FB-CEDA3AE560C6}" srcOrd="1" destOrd="0" presId="urn:microsoft.com/office/officeart/2008/layout/HorizontalMultiLevelHierarchy"/>
    <dgm:cxn modelId="{4FDFBB31-2A5C-491A-B8B0-40214D438A7C}" type="presParOf" srcId="{62C8701D-C251-45CA-B6FB-CEDA3AE560C6}" destId="{B758657E-8EF3-4C73-B342-EA09377014C9}" srcOrd="0" destOrd="0" presId="urn:microsoft.com/office/officeart/2008/layout/HorizontalMultiLevelHierarchy"/>
    <dgm:cxn modelId="{9879EBA3-9FB0-4695-BD89-264E6DB4B4BF}" type="presParOf" srcId="{B758657E-8EF3-4C73-B342-EA09377014C9}" destId="{DF84D151-7D54-44E5-9E2B-547BC3A283BF}" srcOrd="0" destOrd="0" presId="urn:microsoft.com/office/officeart/2008/layout/HorizontalMultiLevelHierarchy"/>
    <dgm:cxn modelId="{84A0B378-91A6-420C-84D5-7CB78D6855E3}" type="presParOf" srcId="{62C8701D-C251-45CA-B6FB-CEDA3AE560C6}" destId="{C9D164FC-FD1F-45AD-9F82-BAEC4F9D41BA}" srcOrd="1" destOrd="0" presId="urn:microsoft.com/office/officeart/2008/layout/HorizontalMultiLevelHierarchy"/>
    <dgm:cxn modelId="{D6DEDE65-BB1E-486C-AE69-A9E1F54D3BEA}" type="presParOf" srcId="{C9D164FC-FD1F-45AD-9F82-BAEC4F9D41BA}" destId="{F44FB2BC-139E-45ED-98E3-44186FE87313}" srcOrd="0" destOrd="0" presId="urn:microsoft.com/office/officeart/2008/layout/HorizontalMultiLevelHierarchy"/>
    <dgm:cxn modelId="{4B1E4631-68D4-4577-A646-021858554954}" type="presParOf" srcId="{C9D164FC-FD1F-45AD-9F82-BAEC4F9D41BA}" destId="{A4231E6B-4695-49BE-A12A-48E6EB03B818}" srcOrd="1" destOrd="0" presId="urn:microsoft.com/office/officeart/2008/layout/HorizontalMultiLevelHierarchy"/>
    <dgm:cxn modelId="{EFD2EC32-EC0C-4336-B07E-562EC844D062}" type="presParOf" srcId="{62C8701D-C251-45CA-B6FB-CEDA3AE560C6}" destId="{E1845349-243B-47AE-8E1D-B4C596BB00E6}" srcOrd="2" destOrd="0" presId="urn:microsoft.com/office/officeart/2008/layout/HorizontalMultiLevelHierarchy"/>
    <dgm:cxn modelId="{374877EB-3F2C-4666-B10F-45FDA6765EEB}" type="presParOf" srcId="{E1845349-243B-47AE-8E1D-B4C596BB00E6}" destId="{91B8E5B5-703A-4063-A859-F290CBD38CD0}" srcOrd="0" destOrd="0" presId="urn:microsoft.com/office/officeart/2008/layout/HorizontalMultiLevelHierarchy"/>
    <dgm:cxn modelId="{A336F05A-6223-4010-A1B0-F369C53382F8}" type="presParOf" srcId="{62C8701D-C251-45CA-B6FB-CEDA3AE560C6}" destId="{1FAED294-135A-420A-89D1-6296D4E73D13}" srcOrd="3" destOrd="0" presId="urn:microsoft.com/office/officeart/2008/layout/HorizontalMultiLevelHierarchy"/>
    <dgm:cxn modelId="{09E5C3E1-9DB4-4F98-AD47-7BD7A8481790}" type="presParOf" srcId="{1FAED294-135A-420A-89D1-6296D4E73D13}" destId="{F2922A57-2DC6-459C-A1AA-300E7EA87464}" srcOrd="0" destOrd="0" presId="urn:microsoft.com/office/officeart/2008/layout/HorizontalMultiLevelHierarchy"/>
    <dgm:cxn modelId="{5A457DB1-CCDA-43ED-BFE1-2D14E0F73A29}" type="presParOf" srcId="{1FAED294-135A-420A-89D1-6296D4E73D13}" destId="{499981A7-6845-4754-80F1-AA4A6DC043A2}" srcOrd="1" destOrd="0" presId="urn:microsoft.com/office/officeart/2008/layout/HorizontalMultiLevelHierarchy"/>
    <dgm:cxn modelId="{525BCCE4-EF3A-4193-8EF0-CD6F5CD2DD28}" type="presParOf" srcId="{62C8701D-C251-45CA-B6FB-CEDA3AE560C6}" destId="{2997EED9-6F78-462A-BFD6-E568A0E3DE39}" srcOrd="4" destOrd="0" presId="urn:microsoft.com/office/officeart/2008/layout/HorizontalMultiLevelHierarchy"/>
    <dgm:cxn modelId="{C15C0388-37D4-480C-8C22-E3F30AC7C5AA}" type="presParOf" srcId="{2997EED9-6F78-462A-BFD6-E568A0E3DE39}" destId="{C0AB6EF6-FA77-4521-8C02-752240C74165}" srcOrd="0" destOrd="0" presId="urn:microsoft.com/office/officeart/2008/layout/HorizontalMultiLevelHierarchy"/>
    <dgm:cxn modelId="{9906FDB5-88C3-46EC-A09D-30726D303520}" type="presParOf" srcId="{62C8701D-C251-45CA-B6FB-CEDA3AE560C6}" destId="{4BF28560-E909-48DE-A17B-C1B4D2C28065}" srcOrd="5" destOrd="0" presId="urn:microsoft.com/office/officeart/2008/layout/HorizontalMultiLevelHierarchy"/>
    <dgm:cxn modelId="{71EED55F-AECC-4815-9A7C-0DF5733F81BF}" type="presParOf" srcId="{4BF28560-E909-48DE-A17B-C1B4D2C28065}" destId="{4832B0D5-5410-4C6E-9117-D9994FB814E4}" srcOrd="0" destOrd="0" presId="urn:microsoft.com/office/officeart/2008/layout/HorizontalMultiLevelHierarchy"/>
    <dgm:cxn modelId="{DA3A6FD6-6507-4939-A310-94F7C8EE86DC}" type="presParOf" srcId="{4BF28560-E909-48DE-A17B-C1B4D2C28065}" destId="{3341FD03-C93E-408F-9CAF-7226B33F6208}" srcOrd="1" destOrd="0" presId="urn:microsoft.com/office/officeart/2008/layout/HorizontalMultiLevelHierarchy"/>
    <dgm:cxn modelId="{193EACC0-BC87-467D-A5AE-61238A9F3265}" type="presParOf" srcId="{E7644F2C-1998-49EB-9519-64111601CFEF}" destId="{B41D62A6-3EBD-4CCC-B426-0D9B9581A4A6}" srcOrd="8" destOrd="0" presId="urn:microsoft.com/office/officeart/2008/layout/HorizontalMultiLevelHierarchy"/>
    <dgm:cxn modelId="{4B663B70-82FA-4E21-91A3-6B8EFBA0F262}" type="presParOf" srcId="{B41D62A6-3EBD-4CCC-B426-0D9B9581A4A6}" destId="{3F7EE0CD-1BE2-4329-9183-51184E717870}" srcOrd="0" destOrd="0" presId="urn:microsoft.com/office/officeart/2008/layout/HorizontalMultiLevelHierarchy"/>
    <dgm:cxn modelId="{106F12CA-A370-4246-B269-37A5BD660E36}" type="presParOf" srcId="{E7644F2C-1998-49EB-9519-64111601CFEF}" destId="{2FB1F073-73E1-4F62-8101-3CA34768B541}" srcOrd="9" destOrd="0" presId="urn:microsoft.com/office/officeart/2008/layout/HorizontalMultiLevelHierarchy"/>
    <dgm:cxn modelId="{0AA05DC1-1F02-415D-8025-E549C940DAEB}" type="presParOf" srcId="{2FB1F073-73E1-4F62-8101-3CA34768B541}" destId="{5C45E4EE-DDC2-4200-AFFD-1A289B84E46E}" srcOrd="0" destOrd="0" presId="urn:microsoft.com/office/officeart/2008/layout/HorizontalMultiLevelHierarchy"/>
    <dgm:cxn modelId="{72C38CBD-9D6F-4E22-BF8D-5086798C048C}" type="presParOf" srcId="{2FB1F073-73E1-4F62-8101-3CA34768B541}" destId="{C25BDB20-6C99-4C18-AD79-7032953DE6C6}" srcOrd="1" destOrd="0" presId="urn:microsoft.com/office/officeart/2008/layout/HorizontalMultiLevelHierarchy"/>
    <dgm:cxn modelId="{45CFE83C-2720-43E8-B3C8-4CE54B6D0E49}" type="presParOf" srcId="{C25BDB20-6C99-4C18-AD79-7032953DE6C6}" destId="{86EAEB8D-45CB-4295-88D5-9EFD687A15A1}" srcOrd="0" destOrd="0" presId="urn:microsoft.com/office/officeart/2008/layout/HorizontalMultiLevelHierarchy"/>
    <dgm:cxn modelId="{F8EA8B81-90A3-4B97-8FE6-E841C7F0A05F}" type="presParOf" srcId="{86EAEB8D-45CB-4295-88D5-9EFD687A15A1}" destId="{73516C30-4E2C-4824-9A96-04E754C01264}" srcOrd="0" destOrd="0" presId="urn:microsoft.com/office/officeart/2008/layout/HorizontalMultiLevelHierarchy"/>
    <dgm:cxn modelId="{B22EA7A7-51FB-41C1-89A4-A25FCDA0DCD9}" type="presParOf" srcId="{C25BDB20-6C99-4C18-AD79-7032953DE6C6}" destId="{817FF556-622B-44CB-8B51-2E034BC5F6F6}" srcOrd="1" destOrd="0" presId="urn:microsoft.com/office/officeart/2008/layout/HorizontalMultiLevelHierarchy"/>
    <dgm:cxn modelId="{FBBC9B98-6657-4F54-9226-F3C686402972}" type="presParOf" srcId="{817FF556-622B-44CB-8B51-2E034BC5F6F6}" destId="{FB089814-30D2-4A3E-83DC-EC5E97A4432D}" srcOrd="0" destOrd="0" presId="urn:microsoft.com/office/officeart/2008/layout/HorizontalMultiLevelHierarchy"/>
    <dgm:cxn modelId="{5A0080AF-88E1-47F0-8208-98FCC19EE3C1}" type="presParOf" srcId="{817FF556-622B-44CB-8B51-2E034BC5F6F6}" destId="{C21425B2-BBAF-481F-8FC7-D6DD55E19016}" srcOrd="1" destOrd="0" presId="urn:microsoft.com/office/officeart/2008/layout/HorizontalMultiLevelHierarchy"/>
    <dgm:cxn modelId="{16003B9B-2F21-43CB-AC38-FA7BCA15BACE}" type="presParOf" srcId="{C25BDB20-6C99-4C18-AD79-7032953DE6C6}" destId="{AD0DEC5B-9513-4C8B-B781-1088AA4FC850}" srcOrd="2" destOrd="0" presId="urn:microsoft.com/office/officeart/2008/layout/HorizontalMultiLevelHierarchy"/>
    <dgm:cxn modelId="{390484C5-5F7D-42F1-9E8A-93AC5085E659}" type="presParOf" srcId="{AD0DEC5B-9513-4C8B-B781-1088AA4FC850}" destId="{D7AB857D-96D4-4CA6-8AC2-A053DAE95918}" srcOrd="0" destOrd="0" presId="urn:microsoft.com/office/officeart/2008/layout/HorizontalMultiLevelHierarchy"/>
    <dgm:cxn modelId="{88C8A719-DD6A-447F-BC54-FAB88ADE339A}" type="presParOf" srcId="{C25BDB20-6C99-4C18-AD79-7032953DE6C6}" destId="{376E94DF-D94C-42CE-A9B5-B1ADC8C4B0C5}" srcOrd="3" destOrd="0" presId="urn:microsoft.com/office/officeart/2008/layout/HorizontalMultiLevelHierarchy"/>
    <dgm:cxn modelId="{7BBF28CE-BBE9-4CD9-AECF-E28FC0F5B90C}" type="presParOf" srcId="{376E94DF-D94C-42CE-A9B5-B1ADC8C4B0C5}" destId="{2BC326F5-F149-40CD-A083-653341C1F871}" srcOrd="0" destOrd="0" presId="urn:microsoft.com/office/officeart/2008/layout/HorizontalMultiLevelHierarchy"/>
    <dgm:cxn modelId="{83698665-6B1C-4754-8C64-B9C10CDAA464}" type="presParOf" srcId="{376E94DF-D94C-42CE-A9B5-B1ADC8C4B0C5}" destId="{B9A6D11D-0A7E-4CD8-AD01-6DB0AB256C4F}" srcOrd="1" destOrd="0" presId="urn:microsoft.com/office/officeart/2008/layout/HorizontalMultiLevelHierarchy"/>
    <dgm:cxn modelId="{DD1FC17B-138E-4F4F-B73F-61554F3AA71D}" type="presParOf" srcId="{E7644F2C-1998-49EB-9519-64111601CFEF}" destId="{450FBCE0-A4EB-4BD6-A3D7-BF1F12A19880}" srcOrd="10" destOrd="0" presId="urn:microsoft.com/office/officeart/2008/layout/HorizontalMultiLevelHierarchy"/>
    <dgm:cxn modelId="{85478780-986F-42A8-854A-50BCFABF02E1}" type="presParOf" srcId="{450FBCE0-A4EB-4BD6-A3D7-BF1F12A19880}" destId="{8D6BF2CB-C8A5-4DC7-9771-670E0A069A82}" srcOrd="0" destOrd="0" presId="urn:microsoft.com/office/officeart/2008/layout/HorizontalMultiLevelHierarchy"/>
    <dgm:cxn modelId="{ABCFDC42-7CDA-4779-94F1-A0C9819F0440}" type="presParOf" srcId="{E7644F2C-1998-49EB-9519-64111601CFEF}" destId="{F69A1395-8CD3-4EE5-9F58-F32B16611CA6}" srcOrd="11" destOrd="0" presId="urn:microsoft.com/office/officeart/2008/layout/HorizontalMultiLevelHierarchy"/>
    <dgm:cxn modelId="{8A94E18A-B8E0-41D9-93F2-F4BC082B8919}" type="presParOf" srcId="{F69A1395-8CD3-4EE5-9F58-F32B16611CA6}" destId="{8D3CBDF0-5BA7-403F-A52D-13A1B1F22E95}" srcOrd="0" destOrd="0" presId="urn:microsoft.com/office/officeart/2008/layout/HorizontalMultiLevelHierarchy"/>
    <dgm:cxn modelId="{82296C37-7E5B-47D9-80B7-49B8A89C54D8}" type="presParOf" srcId="{F69A1395-8CD3-4EE5-9F58-F32B16611CA6}" destId="{787F88F7-D02C-4C42-A4DE-18CB7F93ABA3}"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064176-CEF1-4F31-B617-BCF1E2C46B6F}"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ES"/>
        </a:p>
      </dgm:t>
    </dgm:pt>
    <dgm:pt modelId="{1B3AE093-BF21-4BB5-93F8-E7D2AB3036A0}">
      <dgm:prSet phldrT="[Texto]"/>
      <dgm:spPr/>
      <dgm:t>
        <a:bodyPr/>
        <a:lstStyle/>
        <a:p>
          <a:r>
            <a:rPr lang="es-EC" b="1" dirty="0" smtClean="0"/>
            <a:t>IMPACTOS</a:t>
          </a:r>
          <a:endParaRPr lang="es-ES" dirty="0"/>
        </a:p>
      </dgm:t>
    </dgm:pt>
    <dgm:pt modelId="{7A1D20D8-DA94-454A-9CF9-6B0B588C205B}" type="parTrans" cxnId="{83CCB231-13F9-4AD6-9935-71FB52E41728}">
      <dgm:prSet/>
      <dgm:spPr/>
      <dgm:t>
        <a:bodyPr/>
        <a:lstStyle/>
        <a:p>
          <a:endParaRPr lang="es-ES"/>
        </a:p>
      </dgm:t>
    </dgm:pt>
    <dgm:pt modelId="{BEA1769D-A0E5-4FB5-AFDB-0CC6EE1DD2BB}" type="sibTrans" cxnId="{83CCB231-13F9-4AD6-9935-71FB52E41728}">
      <dgm:prSet/>
      <dgm:spPr/>
      <dgm:t>
        <a:bodyPr/>
        <a:lstStyle/>
        <a:p>
          <a:endParaRPr lang="es-ES"/>
        </a:p>
      </dgm:t>
    </dgm:pt>
    <dgm:pt modelId="{4EB03CCE-26AA-428C-9234-318E0F1F9A0F}">
      <dgm:prSet/>
      <dgm:spPr/>
      <dgm:t>
        <a:bodyPr/>
        <a:lstStyle/>
        <a:p>
          <a:r>
            <a:rPr lang="es-EC" b="1" i="0" dirty="0" smtClean="0"/>
            <a:t>Educativo</a:t>
          </a:r>
          <a:endParaRPr lang="es-ES" b="1" i="1" dirty="0"/>
        </a:p>
      </dgm:t>
    </dgm:pt>
    <dgm:pt modelId="{E776C5A6-A025-4F40-AFA2-010DCAF0DF3F}" type="parTrans" cxnId="{1D4DF073-8502-43C7-9B07-EFB7878FCB1F}">
      <dgm:prSet/>
      <dgm:spPr/>
      <dgm:t>
        <a:bodyPr/>
        <a:lstStyle/>
        <a:p>
          <a:endParaRPr lang="es-ES"/>
        </a:p>
      </dgm:t>
    </dgm:pt>
    <dgm:pt modelId="{5FAB84A3-F4F8-4DEA-88E0-F8F15F513474}" type="sibTrans" cxnId="{1D4DF073-8502-43C7-9B07-EFB7878FCB1F}">
      <dgm:prSet/>
      <dgm:spPr/>
      <dgm:t>
        <a:bodyPr/>
        <a:lstStyle/>
        <a:p>
          <a:endParaRPr lang="es-ES"/>
        </a:p>
      </dgm:t>
    </dgm:pt>
    <dgm:pt modelId="{F51A644B-6831-4E94-9B0A-52B6886BD45C}">
      <dgm:prSet/>
      <dgm:spPr/>
      <dgm:t>
        <a:bodyPr/>
        <a:lstStyle/>
        <a:p>
          <a:r>
            <a:rPr lang="es-EC" dirty="0" smtClean="0"/>
            <a:t>El impacto que generó Dokeos 3.0 fue excelente, beneficiando a la carrera de Contabilidad y Computación  de la Universidad Técnica del Norte,  ya que se elaboró un manual práctico del entorno virtual de aprendizaje Dokeos 3.0, el  mismo que puede ser un referente para que otras carreras de la Universidad implementen este tipo de herramientas tecnológicas para mejorar los procesos os de aprendizaje.. </a:t>
          </a:r>
          <a:endParaRPr lang="es-ES" dirty="0"/>
        </a:p>
      </dgm:t>
    </dgm:pt>
    <dgm:pt modelId="{C222E14A-A858-49A2-A3E5-12BCACF8595B}" type="parTrans" cxnId="{AA72CC35-6900-455A-A31C-ACFD6CCAC937}">
      <dgm:prSet/>
      <dgm:spPr/>
      <dgm:t>
        <a:bodyPr/>
        <a:lstStyle/>
        <a:p>
          <a:endParaRPr lang="es-ES"/>
        </a:p>
      </dgm:t>
    </dgm:pt>
    <dgm:pt modelId="{8CBE63DC-82D9-4550-B21F-330B0C8AAB51}" type="sibTrans" cxnId="{AA72CC35-6900-455A-A31C-ACFD6CCAC937}">
      <dgm:prSet/>
      <dgm:spPr/>
      <dgm:t>
        <a:bodyPr/>
        <a:lstStyle/>
        <a:p>
          <a:endParaRPr lang="es-ES"/>
        </a:p>
      </dgm:t>
    </dgm:pt>
    <dgm:pt modelId="{D8CC23DC-57C8-4B67-92AA-8C8A7723741C}">
      <dgm:prSet/>
      <dgm:spPr/>
      <dgm:t>
        <a:bodyPr/>
        <a:lstStyle/>
        <a:p>
          <a:r>
            <a:rPr lang="es-EC" b="1" i="0" dirty="0" smtClean="0"/>
            <a:t>Tecnológico</a:t>
          </a:r>
          <a:endParaRPr lang="es-ES" b="1" i="1" dirty="0"/>
        </a:p>
      </dgm:t>
    </dgm:pt>
    <dgm:pt modelId="{1EBFE664-3BE7-4352-8DDB-0604ED9FCF0E}" type="parTrans" cxnId="{5C49533A-737D-4057-81FF-7F8B880A9991}">
      <dgm:prSet/>
      <dgm:spPr/>
      <dgm:t>
        <a:bodyPr/>
        <a:lstStyle/>
        <a:p>
          <a:endParaRPr lang="es-ES"/>
        </a:p>
      </dgm:t>
    </dgm:pt>
    <dgm:pt modelId="{394ACC46-3DAB-424E-B58A-866B6483CFF8}" type="sibTrans" cxnId="{5C49533A-737D-4057-81FF-7F8B880A9991}">
      <dgm:prSet/>
      <dgm:spPr/>
      <dgm:t>
        <a:bodyPr/>
        <a:lstStyle/>
        <a:p>
          <a:endParaRPr lang="es-ES"/>
        </a:p>
      </dgm:t>
    </dgm:pt>
    <dgm:pt modelId="{275AED70-E612-454E-A57E-E3D6872FD0E8}">
      <dgm:prSet/>
      <dgm:spPr/>
      <dgm:t>
        <a:bodyPr/>
        <a:lstStyle/>
        <a:p>
          <a:r>
            <a:rPr lang="es-EC" dirty="0" smtClean="0"/>
            <a:t>Se produjo un impacto tecnológico de suma importancia, ya que la tecnología forma parte de la vida cotidiana del ser humano y es fundamental en un proceso de aprendizaje. Debido a que la tecnología ofrece ventajosas herramientas tecnológicas para la educación.</a:t>
          </a:r>
          <a:endParaRPr lang="es-ES" dirty="0"/>
        </a:p>
      </dgm:t>
    </dgm:pt>
    <dgm:pt modelId="{7E85380D-DF5C-49E9-A3FE-2682BBD98CDB}" type="parTrans" cxnId="{561DDD92-5547-4CFE-B151-8D2358F4DCF9}">
      <dgm:prSet/>
      <dgm:spPr/>
      <dgm:t>
        <a:bodyPr/>
        <a:lstStyle/>
        <a:p>
          <a:endParaRPr lang="es-ES"/>
        </a:p>
      </dgm:t>
    </dgm:pt>
    <dgm:pt modelId="{7F14742D-F9AF-4177-9BB2-C8D20247125D}" type="sibTrans" cxnId="{561DDD92-5547-4CFE-B151-8D2358F4DCF9}">
      <dgm:prSet/>
      <dgm:spPr/>
      <dgm:t>
        <a:bodyPr/>
        <a:lstStyle/>
        <a:p>
          <a:endParaRPr lang="es-ES"/>
        </a:p>
      </dgm:t>
    </dgm:pt>
    <dgm:pt modelId="{ABBA2F4A-B6CF-4359-A3C3-9DF4EFC65A8B}">
      <dgm:prSet/>
      <dgm:spPr/>
      <dgm:t>
        <a:bodyPr/>
        <a:lstStyle/>
        <a:p>
          <a:r>
            <a:rPr lang="es-EC" b="1" i="0" dirty="0" smtClean="0"/>
            <a:t>Social</a:t>
          </a:r>
          <a:endParaRPr lang="es-ES" b="1" i="1" dirty="0"/>
        </a:p>
      </dgm:t>
    </dgm:pt>
    <dgm:pt modelId="{E8E5FDB1-6520-4BAF-9D8C-5B2724BFBF29}" type="parTrans" cxnId="{35A85A70-E2C3-4CAC-B17B-6317A9D5DF8F}">
      <dgm:prSet/>
      <dgm:spPr/>
      <dgm:t>
        <a:bodyPr/>
        <a:lstStyle/>
        <a:p>
          <a:endParaRPr lang="es-ES"/>
        </a:p>
      </dgm:t>
    </dgm:pt>
    <dgm:pt modelId="{8826CB8A-434C-4182-85E2-F66158C08A6E}" type="sibTrans" cxnId="{35A85A70-E2C3-4CAC-B17B-6317A9D5DF8F}">
      <dgm:prSet/>
      <dgm:spPr/>
      <dgm:t>
        <a:bodyPr/>
        <a:lstStyle/>
        <a:p>
          <a:endParaRPr lang="es-ES"/>
        </a:p>
      </dgm:t>
    </dgm:pt>
    <dgm:pt modelId="{0690E007-8AC9-471D-A7A2-2E396E1AEF89}">
      <dgm:prSet/>
      <dgm:spPr/>
      <dgm:t>
        <a:bodyPr/>
        <a:lstStyle/>
        <a:p>
          <a:r>
            <a:rPr lang="es-EC" dirty="0" smtClean="0"/>
            <a:t>Dokeos 3.0 es una herramienta de ayuda para el proceso de aprendizaje, en cualquiera asignatura y nivel de educación, además este entorno virtual de aprendizaje se involucra con la sociedad a través del campo informático, ya que es una propuesta alternativa eficiente en cualquier ámbito social.</a:t>
          </a:r>
          <a:endParaRPr lang="es-ES" dirty="0"/>
        </a:p>
      </dgm:t>
    </dgm:pt>
    <dgm:pt modelId="{C3930A63-73C3-4BC9-9143-86D6A635914A}" type="parTrans" cxnId="{4064898E-9296-4233-B245-9B2B63098D4E}">
      <dgm:prSet/>
      <dgm:spPr/>
      <dgm:t>
        <a:bodyPr/>
        <a:lstStyle/>
        <a:p>
          <a:endParaRPr lang="es-ES"/>
        </a:p>
      </dgm:t>
    </dgm:pt>
    <dgm:pt modelId="{28FA56B9-7C7F-46CB-9A95-EC8FC223E892}" type="sibTrans" cxnId="{4064898E-9296-4233-B245-9B2B63098D4E}">
      <dgm:prSet/>
      <dgm:spPr/>
      <dgm:t>
        <a:bodyPr/>
        <a:lstStyle/>
        <a:p>
          <a:endParaRPr lang="es-ES"/>
        </a:p>
      </dgm:t>
    </dgm:pt>
    <dgm:pt modelId="{6435C004-5F0C-41CD-BA2E-D02C26F4A3E7}">
      <dgm:prSet/>
      <dgm:spPr/>
      <dgm:t>
        <a:bodyPr/>
        <a:lstStyle/>
        <a:p>
          <a:endParaRPr lang="es-ES" b="1"/>
        </a:p>
      </dgm:t>
    </dgm:pt>
    <dgm:pt modelId="{14461442-144D-4A30-BD1E-AFF62120055C}" type="parTrans" cxnId="{5D1702DC-7575-42A0-965D-AE7768E372C9}">
      <dgm:prSet/>
      <dgm:spPr/>
      <dgm:t>
        <a:bodyPr/>
        <a:lstStyle/>
        <a:p>
          <a:endParaRPr lang="es-ES"/>
        </a:p>
      </dgm:t>
    </dgm:pt>
    <dgm:pt modelId="{D570E71A-1B67-4746-BE2D-B26BE961AECE}" type="sibTrans" cxnId="{5D1702DC-7575-42A0-965D-AE7768E372C9}">
      <dgm:prSet/>
      <dgm:spPr/>
      <dgm:t>
        <a:bodyPr/>
        <a:lstStyle/>
        <a:p>
          <a:endParaRPr lang="es-ES"/>
        </a:p>
      </dgm:t>
    </dgm:pt>
    <dgm:pt modelId="{BAB1B035-2F89-419D-94A8-BA3618013F60}" type="pres">
      <dgm:prSet presAssocID="{3A064176-CEF1-4F31-B617-BCF1E2C46B6F}" presName="composite" presStyleCnt="0">
        <dgm:presLayoutVars>
          <dgm:chMax val="1"/>
          <dgm:dir/>
          <dgm:resizeHandles val="exact"/>
        </dgm:presLayoutVars>
      </dgm:prSet>
      <dgm:spPr/>
    </dgm:pt>
    <dgm:pt modelId="{6AB010F3-8E7C-4D16-A872-88256D30878F}" type="pres">
      <dgm:prSet presAssocID="{1B3AE093-BF21-4BB5-93F8-E7D2AB3036A0}" presName="roof" presStyleLbl="dkBgShp" presStyleIdx="0" presStyleCnt="2" custScaleY="56148" custLinFactNeighborY="-5413"/>
      <dgm:spPr/>
      <dgm:t>
        <a:bodyPr/>
        <a:lstStyle/>
        <a:p>
          <a:endParaRPr lang="es-ES"/>
        </a:p>
      </dgm:t>
    </dgm:pt>
    <dgm:pt modelId="{D34D7136-23EB-4834-B4B6-49DC235F233F}" type="pres">
      <dgm:prSet presAssocID="{1B3AE093-BF21-4BB5-93F8-E7D2AB3036A0}" presName="pillars" presStyleCnt="0"/>
      <dgm:spPr/>
    </dgm:pt>
    <dgm:pt modelId="{EDF9F539-3E41-4629-A365-CC049FF07380}" type="pres">
      <dgm:prSet presAssocID="{1B3AE093-BF21-4BB5-93F8-E7D2AB3036A0}" presName="pillar1" presStyleLbl="node1" presStyleIdx="0" presStyleCnt="3" custScaleY="121678" custLinFactNeighborY="-5070">
        <dgm:presLayoutVars>
          <dgm:bulletEnabled val="1"/>
        </dgm:presLayoutVars>
      </dgm:prSet>
      <dgm:spPr/>
      <dgm:t>
        <a:bodyPr/>
        <a:lstStyle/>
        <a:p>
          <a:endParaRPr lang="es-ES"/>
        </a:p>
      </dgm:t>
    </dgm:pt>
    <dgm:pt modelId="{8A810B47-F55B-4E5C-BFE1-B6FAD165633D}" type="pres">
      <dgm:prSet presAssocID="{D8CC23DC-57C8-4B67-92AA-8C8A7723741C}" presName="pillarX" presStyleLbl="node1" presStyleIdx="1" presStyleCnt="3" custScaleY="121678" custLinFactNeighborY="-5070">
        <dgm:presLayoutVars>
          <dgm:bulletEnabled val="1"/>
        </dgm:presLayoutVars>
      </dgm:prSet>
      <dgm:spPr/>
      <dgm:t>
        <a:bodyPr/>
        <a:lstStyle/>
        <a:p>
          <a:endParaRPr lang="es-ES"/>
        </a:p>
      </dgm:t>
    </dgm:pt>
    <dgm:pt modelId="{737BC1C8-7121-44A7-9315-27C60C366CB4}" type="pres">
      <dgm:prSet presAssocID="{ABBA2F4A-B6CF-4359-A3C3-9DF4EFC65A8B}" presName="pillarX" presStyleLbl="node1" presStyleIdx="2" presStyleCnt="3" custScaleY="121678" custLinFactNeighborY="-5070">
        <dgm:presLayoutVars>
          <dgm:bulletEnabled val="1"/>
        </dgm:presLayoutVars>
      </dgm:prSet>
      <dgm:spPr/>
      <dgm:t>
        <a:bodyPr/>
        <a:lstStyle/>
        <a:p>
          <a:endParaRPr lang="es-ES"/>
        </a:p>
      </dgm:t>
    </dgm:pt>
    <dgm:pt modelId="{EA9D0B27-B4C3-4BA5-AA6C-AFCF4EF6636C}" type="pres">
      <dgm:prSet presAssocID="{1B3AE093-BF21-4BB5-93F8-E7D2AB3036A0}" presName="base" presStyleLbl="dkBgShp" presStyleIdx="1" presStyleCnt="2"/>
      <dgm:spPr/>
    </dgm:pt>
  </dgm:ptLst>
  <dgm:cxnLst>
    <dgm:cxn modelId="{E58FA0C6-CA98-4A5F-86D1-41EC2E943206}" type="presOf" srcId="{D8CC23DC-57C8-4B67-92AA-8C8A7723741C}" destId="{8A810B47-F55B-4E5C-BFE1-B6FAD165633D}" srcOrd="0" destOrd="0" presId="urn:microsoft.com/office/officeart/2005/8/layout/hList3"/>
    <dgm:cxn modelId="{438BE387-7C81-4784-BD3C-AB5989F51770}" type="presOf" srcId="{4EB03CCE-26AA-428C-9234-318E0F1F9A0F}" destId="{EDF9F539-3E41-4629-A365-CC049FF07380}" srcOrd="0" destOrd="0" presId="urn:microsoft.com/office/officeart/2005/8/layout/hList3"/>
    <dgm:cxn modelId="{1D4DF073-8502-43C7-9B07-EFB7878FCB1F}" srcId="{1B3AE093-BF21-4BB5-93F8-E7D2AB3036A0}" destId="{4EB03CCE-26AA-428C-9234-318E0F1F9A0F}" srcOrd="0" destOrd="0" parTransId="{E776C5A6-A025-4F40-AFA2-010DCAF0DF3F}" sibTransId="{5FAB84A3-F4F8-4DEA-88E0-F8F15F513474}"/>
    <dgm:cxn modelId="{9F62DA05-E2D1-4184-B8CF-9FC8D4FEAB97}" type="presOf" srcId="{275AED70-E612-454E-A57E-E3D6872FD0E8}" destId="{8A810B47-F55B-4E5C-BFE1-B6FAD165633D}" srcOrd="0" destOrd="1" presId="urn:microsoft.com/office/officeart/2005/8/layout/hList3"/>
    <dgm:cxn modelId="{561DDD92-5547-4CFE-B151-8D2358F4DCF9}" srcId="{D8CC23DC-57C8-4B67-92AA-8C8A7723741C}" destId="{275AED70-E612-454E-A57E-E3D6872FD0E8}" srcOrd="0" destOrd="0" parTransId="{7E85380D-DF5C-49E9-A3FE-2682BBD98CDB}" sibTransId="{7F14742D-F9AF-4177-9BB2-C8D20247125D}"/>
    <dgm:cxn modelId="{4064898E-9296-4233-B245-9B2B63098D4E}" srcId="{ABBA2F4A-B6CF-4359-A3C3-9DF4EFC65A8B}" destId="{0690E007-8AC9-471D-A7A2-2E396E1AEF89}" srcOrd="0" destOrd="0" parTransId="{C3930A63-73C3-4BC9-9143-86D6A635914A}" sibTransId="{28FA56B9-7C7F-46CB-9A95-EC8FC223E892}"/>
    <dgm:cxn modelId="{5C49533A-737D-4057-81FF-7F8B880A9991}" srcId="{1B3AE093-BF21-4BB5-93F8-E7D2AB3036A0}" destId="{D8CC23DC-57C8-4B67-92AA-8C8A7723741C}" srcOrd="1" destOrd="0" parTransId="{1EBFE664-3BE7-4352-8DDB-0604ED9FCF0E}" sibTransId="{394ACC46-3DAB-424E-B58A-866B6483CFF8}"/>
    <dgm:cxn modelId="{5D1702DC-7575-42A0-965D-AE7768E372C9}" srcId="{3A064176-CEF1-4F31-B617-BCF1E2C46B6F}" destId="{6435C004-5F0C-41CD-BA2E-D02C26F4A3E7}" srcOrd="1" destOrd="0" parTransId="{14461442-144D-4A30-BD1E-AFF62120055C}" sibTransId="{D570E71A-1B67-4746-BE2D-B26BE961AECE}"/>
    <dgm:cxn modelId="{AA72CC35-6900-455A-A31C-ACFD6CCAC937}" srcId="{4EB03CCE-26AA-428C-9234-318E0F1F9A0F}" destId="{F51A644B-6831-4E94-9B0A-52B6886BD45C}" srcOrd="0" destOrd="0" parTransId="{C222E14A-A858-49A2-A3E5-12BCACF8595B}" sibTransId="{8CBE63DC-82D9-4550-B21F-330B0C8AAB51}"/>
    <dgm:cxn modelId="{F8CF0870-9120-40B5-B894-14C53BEAC11E}" type="presOf" srcId="{0690E007-8AC9-471D-A7A2-2E396E1AEF89}" destId="{737BC1C8-7121-44A7-9315-27C60C366CB4}" srcOrd="0" destOrd="1" presId="urn:microsoft.com/office/officeart/2005/8/layout/hList3"/>
    <dgm:cxn modelId="{79F0E6EC-0384-49D9-A996-9CB03A5C0C02}" type="presOf" srcId="{ABBA2F4A-B6CF-4359-A3C3-9DF4EFC65A8B}" destId="{737BC1C8-7121-44A7-9315-27C60C366CB4}" srcOrd="0" destOrd="0" presId="urn:microsoft.com/office/officeart/2005/8/layout/hList3"/>
    <dgm:cxn modelId="{83CCB231-13F9-4AD6-9935-71FB52E41728}" srcId="{3A064176-CEF1-4F31-B617-BCF1E2C46B6F}" destId="{1B3AE093-BF21-4BB5-93F8-E7D2AB3036A0}" srcOrd="0" destOrd="0" parTransId="{7A1D20D8-DA94-454A-9CF9-6B0B588C205B}" sibTransId="{BEA1769D-A0E5-4FB5-AFDB-0CC6EE1DD2BB}"/>
    <dgm:cxn modelId="{AA6CCBBF-E555-4256-A9E4-95F639A7BED8}" type="presOf" srcId="{3A064176-CEF1-4F31-B617-BCF1E2C46B6F}" destId="{BAB1B035-2F89-419D-94A8-BA3618013F60}" srcOrd="0" destOrd="0" presId="urn:microsoft.com/office/officeart/2005/8/layout/hList3"/>
    <dgm:cxn modelId="{35A85A70-E2C3-4CAC-B17B-6317A9D5DF8F}" srcId="{1B3AE093-BF21-4BB5-93F8-E7D2AB3036A0}" destId="{ABBA2F4A-B6CF-4359-A3C3-9DF4EFC65A8B}" srcOrd="2" destOrd="0" parTransId="{E8E5FDB1-6520-4BAF-9D8C-5B2724BFBF29}" sibTransId="{8826CB8A-434C-4182-85E2-F66158C08A6E}"/>
    <dgm:cxn modelId="{B328E39C-A9A8-42C5-814A-163FE8A254CE}" type="presOf" srcId="{F51A644B-6831-4E94-9B0A-52B6886BD45C}" destId="{EDF9F539-3E41-4629-A365-CC049FF07380}" srcOrd="0" destOrd="1" presId="urn:microsoft.com/office/officeart/2005/8/layout/hList3"/>
    <dgm:cxn modelId="{A8BB00BC-5EFF-4906-AB5E-65B1A0F9D89B}" type="presOf" srcId="{1B3AE093-BF21-4BB5-93F8-E7D2AB3036A0}" destId="{6AB010F3-8E7C-4D16-A872-88256D30878F}" srcOrd="0" destOrd="0" presId="urn:microsoft.com/office/officeart/2005/8/layout/hList3"/>
    <dgm:cxn modelId="{0066D2B7-C85C-485C-AC44-28A9998ACCD4}" type="presParOf" srcId="{BAB1B035-2F89-419D-94A8-BA3618013F60}" destId="{6AB010F3-8E7C-4D16-A872-88256D30878F}" srcOrd="0" destOrd="0" presId="urn:microsoft.com/office/officeart/2005/8/layout/hList3"/>
    <dgm:cxn modelId="{0F422953-D380-46DE-BFAE-2328C5AF7726}" type="presParOf" srcId="{BAB1B035-2F89-419D-94A8-BA3618013F60}" destId="{D34D7136-23EB-4834-B4B6-49DC235F233F}" srcOrd="1" destOrd="0" presId="urn:microsoft.com/office/officeart/2005/8/layout/hList3"/>
    <dgm:cxn modelId="{036E8921-04B3-45D8-99BD-48775970D0AB}" type="presParOf" srcId="{D34D7136-23EB-4834-B4B6-49DC235F233F}" destId="{EDF9F539-3E41-4629-A365-CC049FF07380}" srcOrd="0" destOrd="0" presId="urn:microsoft.com/office/officeart/2005/8/layout/hList3"/>
    <dgm:cxn modelId="{95AE20A2-B24E-4EAC-9F25-6D1015267286}" type="presParOf" srcId="{D34D7136-23EB-4834-B4B6-49DC235F233F}" destId="{8A810B47-F55B-4E5C-BFE1-B6FAD165633D}" srcOrd="1" destOrd="0" presId="urn:microsoft.com/office/officeart/2005/8/layout/hList3"/>
    <dgm:cxn modelId="{6BFEB4CC-C774-4898-8D49-4E6C5B1D3775}" type="presParOf" srcId="{D34D7136-23EB-4834-B4B6-49DC235F233F}" destId="{737BC1C8-7121-44A7-9315-27C60C366CB4}" srcOrd="2" destOrd="0" presId="urn:microsoft.com/office/officeart/2005/8/layout/hList3"/>
    <dgm:cxn modelId="{8B6E4FBF-E99B-4639-8D58-C9CAC552D82C}" type="presParOf" srcId="{BAB1B035-2F89-419D-94A8-BA3618013F60}" destId="{EA9D0B27-B4C3-4BA5-AA6C-AFCF4EF6636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D0D5F2-064D-41B3-95F3-3E80F273F0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D9A9159D-5E73-4846-B3D7-A303DFAC2217}">
      <dgm:prSet phldrT="[Texto]"/>
      <dgm:spPr/>
      <dgm:t>
        <a:bodyPr/>
        <a:lstStyle/>
        <a:p>
          <a:r>
            <a:rPr lang="es-EC" b="1" dirty="0" smtClean="0"/>
            <a:t>Formulación del Problema</a:t>
          </a:r>
          <a:endParaRPr lang="es-ES" dirty="0"/>
        </a:p>
      </dgm:t>
    </dgm:pt>
    <dgm:pt modelId="{9CD75D63-8F2E-490A-A669-6986C09C034A}" type="parTrans" cxnId="{0F7F0999-50CE-40EE-A285-5499E56891C8}">
      <dgm:prSet/>
      <dgm:spPr/>
      <dgm:t>
        <a:bodyPr/>
        <a:lstStyle/>
        <a:p>
          <a:endParaRPr lang="es-ES"/>
        </a:p>
      </dgm:t>
    </dgm:pt>
    <dgm:pt modelId="{535D9DA1-DE16-407F-B99C-0389B74BEA84}" type="sibTrans" cxnId="{0F7F0999-50CE-40EE-A285-5499E56891C8}">
      <dgm:prSet/>
      <dgm:spPr/>
      <dgm:t>
        <a:bodyPr/>
        <a:lstStyle/>
        <a:p>
          <a:endParaRPr lang="es-ES"/>
        </a:p>
      </dgm:t>
    </dgm:pt>
    <dgm:pt modelId="{9DBA1427-2966-4824-9E43-4BF014115C93}">
      <dgm:prSet/>
      <dgm:spPr/>
      <dgm:t>
        <a:bodyPr/>
        <a:lstStyle/>
        <a:p>
          <a:pPr algn="just"/>
          <a:r>
            <a:rPr lang="es-EC" dirty="0" smtClean="0"/>
            <a:t>¿Cómo influye la inexistencia de los Entornos Virtuales de Aprendizaje en el proceso de aprendizaje de la asignatura de Sistema Financiero y Seguros I en los estudiantes del séptimo semestre de la carrera de Contabilidad y Computación de la Universidad Técnica del Norte en el periodo 2012-2013?</a:t>
          </a:r>
          <a:endParaRPr lang="es-ES" dirty="0"/>
        </a:p>
      </dgm:t>
    </dgm:pt>
    <dgm:pt modelId="{FA16DFBC-6478-40FB-AD47-AE1ACBCA0E12}" type="parTrans" cxnId="{3E7E3018-908D-4B42-8B12-5536CF2CBE33}">
      <dgm:prSet/>
      <dgm:spPr/>
      <dgm:t>
        <a:bodyPr/>
        <a:lstStyle/>
        <a:p>
          <a:endParaRPr lang="es-ES"/>
        </a:p>
      </dgm:t>
    </dgm:pt>
    <dgm:pt modelId="{FF314188-AA95-46F1-B5B3-582A29BCF251}" type="sibTrans" cxnId="{3E7E3018-908D-4B42-8B12-5536CF2CBE33}">
      <dgm:prSet/>
      <dgm:spPr/>
      <dgm:t>
        <a:bodyPr/>
        <a:lstStyle/>
        <a:p>
          <a:endParaRPr lang="es-ES"/>
        </a:p>
      </dgm:t>
    </dgm:pt>
    <dgm:pt modelId="{417A49C8-BF0A-4782-B5E5-4718FFEFAE41}" type="pres">
      <dgm:prSet presAssocID="{76D0D5F2-064D-41B3-95F3-3E80F273F03F}" presName="linear" presStyleCnt="0">
        <dgm:presLayoutVars>
          <dgm:dir/>
          <dgm:animLvl val="lvl"/>
          <dgm:resizeHandles val="exact"/>
        </dgm:presLayoutVars>
      </dgm:prSet>
      <dgm:spPr/>
    </dgm:pt>
    <dgm:pt modelId="{A26CFF67-9D12-4BE5-A0E8-7172DEECA818}" type="pres">
      <dgm:prSet presAssocID="{D9A9159D-5E73-4846-B3D7-A303DFAC2217}" presName="parentLin" presStyleCnt="0"/>
      <dgm:spPr/>
    </dgm:pt>
    <dgm:pt modelId="{95E87046-F04A-4EE8-BD11-3ADE411D073F}" type="pres">
      <dgm:prSet presAssocID="{D9A9159D-5E73-4846-B3D7-A303DFAC2217}" presName="parentLeftMargin" presStyleLbl="node1" presStyleIdx="0" presStyleCnt="1"/>
      <dgm:spPr/>
    </dgm:pt>
    <dgm:pt modelId="{A4E1DF45-C13E-4953-A291-2681E9FF5689}" type="pres">
      <dgm:prSet presAssocID="{D9A9159D-5E73-4846-B3D7-A303DFAC2217}" presName="parentText" presStyleLbl="node1" presStyleIdx="0" presStyleCnt="1">
        <dgm:presLayoutVars>
          <dgm:chMax val="0"/>
          <dgm:bulletEnabled val="1"/>
        </dgm:presLayoutVars>
      </dgm:prSet>
      <dgm:spPr/>
      <dgm:t>
        <a:bodyPr/>
        <a:lstStyle/>
        <a:p>
          <a:endParaRPr lang="es-ES"/>
        </a:p>
      </dgm:t>
    </dgm:pt>
    <dgm:pt modelId="{E80263AA-978C-4723-AD32-3BF9532457F6}" type="pres">
      <dgm:prSet presAssocID="{D9A9159D-5E73-4846-B3D7-A303DFAC2217}" presName="negativeSpace" presStyleCnt="0"/>
      <dgm:spPr/>
    </dgm:pt>
    <dgm:pt modelId="{B10EAAEA-B910-4E33-BAD4-BD4A7FA738D8}" type="pres">
      <dgm:prSet presAssocID="{D9A9159D-5E73-4846-B3D7-A303DFAC2217}" presName="childText" presStyleLbl="conFgAcc1" presStyleIdx="0" presStyleCnt="1">
        <dgm:presLayoutVars>
          <dgm:bulletEnabled val="1"/>
        </dgm:presLayoutVars>
      </dgm:prSet>
      <dgm:spPr/>
    </dgm:pt>
  </dgm:ptLst>
  <dgm:cxnLst>
    <dgm:cxn modelId="{E3080C1F-2EC9-4814-9BFC-8DC3733D2565}" type="presOf" srcId="{D9A9159D-5E73-4846-B3D7-A303DFAC2217}" destId="{95E87046-F04A-4EE8-BD11-3ADE411D073F}" srcOrd="0" destOrd="0" presId="urn:microsoft.com/office/officeart/2005/8/layout/list1"/>
    <dgm:cxn modelId="{0359B066-25BB-417D-BD04-14845CAF9BCE}" type="presOf" srcId="{9DBA1427-2966-4824-9E43-4BF014115C93}" destId="{B10EAAEA-B910-4E33-BAD4-BD4A7FA738D8}" srcOrd="0" destOrd="0" presId="urn:microsoft.com/office/officeart/2005/8/layout/list1"/>
    <dgm:cxn modelId="{0F7F0999-50CE-40EE-A285-5499E56891C8}" srcId="{76D0D5F2-064D-41B3-95F3-3E80F273F03F}" destId="{D9A9159D-5E73-4846-B3D7-A303DFAC2217}" srcOrd="0" destOrd="0" parTransId="{9CD75D63-8F2E-490A-A669-6986C09C034A}" sibTransId="{535D9DA1-DE16-407F-B99C-0389B74BEA84}"/>
    <dgm:cxn modelId="{3E7E3018-908D-4B42-8B12-5536CF2CBE33}" srcId="{D9A9159D-5E73-4846-B3D7-A303DFAC2217}" destId="{9DBA1427-2966-4824-9E43-4BF014115C93}" srcOrd="0" destOrd="0" parTransId="{FA16DFBC-6478-40FB-AD47-AE1ACBCA0E12}" sibTransId="{FF314188-AA95-46F1-B5B3-582A29BCF251}"/>
    <dgm:cxn modelId="{832916D1-10ED-444D-8DD4-C2346DAB9F2B}" type="presOf" srcId="{D9A9159D-5E73-4846-B3D7-A303DFAC2217}" destId="{A4E1DF45-C13E-4953-A291-2681E9FF5689}" srcOrd="1" destOrd="0" presId="urn:microsoft.com/office/officeart/2005/8/layout/list1"/>
    <dgm:cxn modelId="{C2A5FE53-5D77-4891-8D81-D5975CBD193A}" type="presOf" srcId="{76D0D5F2-064D-41B3-95F3-3E80F273F03F}" destId="{417A49C8-BF0A-4782-B5E5-4718FFEFAE41}" srcOrd="0" destOrd="0" presId="urn:microsoft.com/office/officeart/2005/8/layout/list1"/>
    <dgm:cxn modelId="{7E7F7D89-D9CB-4F9E-B5AE-17ACDC24CEE5}" type="presParOf" srcId="{417A49C8-BF0A-4782-B5E5-4718FFEFAE41}" destId="{A26CFF67-9D12-4BE5-A0E8-7172DEECA818}" srcOrd="0" destOrd="0" presId="urn:microsoft.com/office/officeart/2005/8/layout/list1"/>
    <dgm:cxn modelId="{B0FF1A7A-EBD4-4623-B204-25E83DE4B270}" type="presParOf" srcId="{A26CFF67-9D12-4BE5-A0E8-7172DEECA818}" destId="{95E87046-F04A-4EE8-BD11-3ADE411D073F}" srcOrd="0" destOrd="0" presId="urn:microsoft.com/office/officeart/2005/8/layout/list1"/>
    <dgm:cxn modelId="{D761C7C4-68BA-4D38-8BEC-0B42EA47CF59}" type="presParOf" srcId="{A26CFF67-9D12-4BE5-A0E8-7172DEECA818}" destId="{A4E1DF45-C13E-4953-A291-2681E9FF5689}" srcOrd="1" destOrd="0" presId="urn:microsoft.com/office/officeart/2005/8/layout/list1"/>
    <dgm:cxn modelId="{8C8CEA90-A318-4067-AE7D-97FCA5B223BF}" type="presParOf" srcId="{417A49C8-BF0A-4782-B5E5-4718FFEFAE41}" destId="{E80263AA-978C-4723-AD32-3BF9532457F6}" srcOrd="1" destOrd="0" presId="urn:microsoft.com/office/officeart/2005/8/layout/list1"/>
    <dgm:cxn modelId="{C6A23D5E-7D2D-470F-9407-F2B75EBAE336}" type="presParOf" srcId="{417A49C8-BF0A-4782-B5E5-4718FFEFAE41}" destId="{B10EAAEA-B910-4E33-BAD4-BD4A7FA738D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D0D5F2-064D-41B3-95F3-3E80F273F0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EA789442-D0A9-4C99-BD76-B1477D0159E5}">
      <dgm:prSet/>
      <dgm:spPr/>
      <dgm:t>
        <a:bodyPr/>
        <a:lstStyle/>
        <a:p>
          <a:r>
            <a:rPr lang="es-EC" b="1" i="0" smtClean="0"/>
            <a:t>Objetivo General</a:t>
          </a:r>
          <a:endParaRPr lang="es-ES" b="1" i="1"/>
        </a:p>
      </dgm:t>
    </dgm:pt>
    <dgm:pt modelId="{43525AFB-0F66-4C3F-8066-5F6D4FEA1E7F}" type="parTrans" cxnId="{C20649D5-FE1A-4C68-B87A-855122994BCF}">
      <dgm:prSet/>
      <dgm:spPr/>
      <dgm:t>
        <a:bodyPr/>
        <a:lstStyle/>
        <a:p>
          <a:endParaRPr lang="es-ES"/>
        </a:p>
      </dgm:t>
    </dgm:pt>
    <dgm:pt modelId="{42237B62-0C68-4EB2-A912-CF8CD8B33E6C}" type="sibTrans" cxnId="{C20649D5-FE1A-4C68-B87A-855122994BCF}">
      <dgm:prSet/>
      <dgm:spPr/>
      <dgm:t>
        <a:bodyPr/>
        <a:lstStyle/>
        <a:p>
          <a:endParaRPr lang="es-ES"/>
        </a:p>
      </dgm:t>
    </dgm:pt>
    <dgm:pt modelId="{6CB06837-99BB-4947-B6D1-8486DB4A1FA2}">
      <dgm:prSet/>
      <dgm:spPr/>
      <dgm:t>
        <a:bodyPr/>
        <a:lstStyle/>
        <a:p>
          <a:pPr algn="just"/>
          <a:r>
            <a:rPr lang="es-EC" dirty="0" smtClean="0"/>
            <a:t>Fortalecer el proceso de aprendizaje en los estudiantes del séptimo semestre de la Carrera de Contabilidad y Computación en la asignatura Sistema Financiero y Seguros I, por medio de la utilización de los entornos virtuales de aprendizaje.  </a:t>
          </a:r>
          <a:endParaRPr lang="es-ES" dirty="0"/>
        </a:p>
      </dgm:t>
    </dgm:pt>
    <dgm:pt modelId="{D33FDD40-0C60-4818-A0B8-642F1BE2B39B}" type="parTrans" cxnId="{A9BE32DC-5FC9-4F90-A83A-F14B43F08A1C}">
      <dgm:prSet/>
      <dgm:spPr/>
      <dgm:t>
        <a:bodyPr/>
        <a:lstStyle/>
        <a:p>
          <a:endParaRPr lang="es-ES"/>
        </a:p>
      </dgm:t>
    </dgm:pt>
    <dgm:pt modelId="{D5B2ADA5-E4FB-47DE-8E25-27376FA4B536}" type="sibTrans" cxnId="{A9BE32DC-5FC9-4F90-A83A-F14B43F08A1C}">
      <dgm:prSet/>
      <dgm:spPr/>
      <dgm:t>
        <a:bodyPr/>
        <a:lstStyle/>
        <a:p>
          <a:endParaRPr lang="es-ES"/>
        </a:p>
      </dgm:t>
    </dgm:pt>
    <dgm:pt modelId="{417A49C8-BF0A-4782-B5E5-4718FFEFAE41}" type="pres">
      <dgm:prSet presAssocID="{76D0D5F2-064D-41B3-95F3-3E80F273F03F}" presName="linear" presStyleCnt="0">
        <dgm:presLayoutVars>
          <dgm:dir/>
          <dgm:animLvl val="lvl"/>
          <dgm:resizeHandles val="exact"/>
        </dgm:presLayoutVars>
      </dgm:prSet>
      <dgm:spPr/>
    </dgm:pt>
    <dgm:pt modelId="{0C5C0CE9-8237-4B9E-A032-8ADE5145275D}" type="pres">
      <dgm:prSet presAssocID="{EA789442-D0A9-4C99-BD76-B1477D0159E5}" presName="parentLin" presStyleCnt="0"/>
      <dgm:spPr/>
    </dgm:pt>
    <dgm:pt modelId="{241644D7-708B-4FEA-9629-BC6B0DACBE0A}" type="pres">
      <dgm:prSet presAssocID="{EA789442-D0A9-4C99-BD76-B1477D0159E5}" presName="parentLeftMargin" presStyleLbl="node1" presStyleIdx="0" presStyleCnt="1"/>
      <dgm:spPr/>
    </dgm:pt>
    <dgm:pt modelId="{51AC77DC-21AB-4716-A528-3BECD39FE449}" type="pres">
      <dgm:prSet presAssocID="{EA789442-D0A9-4C99-BD76-B1477D0159E5}" presName="parentText" presStyleLbl="node1" presStyleIdx="0" presStyleCnt="1">
        <dgm:presLayoutVars>
          <dgm:chMax val="0"/>
          <dgm:bulletEnabled val="1"/>
        </dgm:presLayoutVars>
      </dgm:prSet>
      <dgm:spPr/>
    </dgm:pt>
    <dgm:pt modelId="{852DEA41-3438-4122-8681-F1B698BB7548}" type="pres">
      <dgm:prSet presAssocID="{EA789442-D0A9-4C99-BD76-B1477D0159E5}" presName="negativeSpace" presStyleCnt="0"/>
      <dgm:spPr/>
    </dgm:pt>
    <dgm:pt modelId="{46D0FAED-9B8A-42AD-B2BF-9DD2C719732F}" type="pres">
      <dgm:prSet presAssocID="{EA789442-D0A9-4C99-BD76-B1477D0159E5}" presName="childText" presStyleLbl="conFgAcc1" presStyleIdx="0" presStyleCnt="1">
        <dgm:presLayoutVars>
          <dgm:bulletEnabled val="1"/>
        </dgm:presLayoutVars>
      </dgm:prSet>
      <dgm:spPr/>
    </dgm:pt>
  </dgm:ptLst>
  <dgm:cxnLst>
    <dgm:cxn modelId="{7A65A378-3706-4599-9605-DE7D0469A64B}" type="presOf" srcId="{76D0D5F2-064D-41B3-95F3-3E80F273F03F}" destId="{417A49C8-BF0A-4782-B5E5-4718FFEFAE41}" srcOrd="0" destOrd="0" presId="urn:microsoft.com/office/officeart/2005/8/layout/list1"/>
    <dgm:cxn modelId="{A9BE32DC-5FC9-4F90-A83A-F14B43F08A1C}" srcId="{EA789442-D0A9-4C99-BD76-B1477D0159E5}" destId="{6CB06837-99BB-4947-B6D1-8486DB4A1FA2}" srcOrd="0" destOrd="0" parTransId="{D33FDD40-0C60-4818-A0B8-642F1BE2B39B}" sibTransId="{D5B2ADA5-E4FB-47DE-8E25-27376FA4B536}"/>
    <dgm:cxn modelId="{55B6871F-E7F6-4D04-9942-4B715F5CB05E}" type="presOf" srcId="{EA789442-D0A9-4C99-BD76-B1477D0159E5}" destId="{51AC77DC-21AB-4716-A528-3BECD39FE449}" srcOrd="1" destOrd="0" presId="urn:microsoft.com/office/officeart/2005/8/layout/list1"/>
    <dgm:cxn modelId="{16274B16-8150-4D1B-9A97-312D196BA3E5}" type="presOf" srcId="{EA789442-D0A9-4C99-BD76-B1477D0159E5}" destId="{241644D7-708B-4FEA-9629-BC6B0DACBE0A}" srcOrd="0" destOrd="0" presId="urn:microsoft.com/office/officeart/2005/8/layout/list1"/>
    <dgm:cxn modelId="{C20649D5-FE1A-4C68-B87A-855122994BCF}" srcId="{76D0D5F2-064D-41B3-95F3-3E80F273F03F}" destId="{EA789442-D0A9-4C99-BD76-B1477D0159E5}" srcOrd="0" destOrd="0" parTransId="{43525AFB-0F66-4C3F-8066-5F6D4FEA1E7F}" sibTransId="{42237B62-0C68-4EB2-A912-CF8CD8B33E6C}"/>
    <dgm:cxn modelId="{4C2920A3-CB4C-4B95-A74E-671ACDDEB69D}" type="presOf" srcId="{6CB06837-99BB-4947-B6D1-8486DB4A1FA2}" destId="{46D0FAED-9B8A-42AD-B2BF-9DD2C719732F}" srcOrd="0" destOrd="0" presId="urn:microsoft.com/office/officeart/2005/8/layout/list1"/>
    <dgm:cxn modelId="{DC8DD146-8AF8-442B-8B36-60F587DBEE78}" type="presParOf" srcId="{417A49C8-BF0A-4782-B5E5-4718FFEFAE41}" destId="{0C5C0CE9-8237-4B9E-A032-8ADE5145275D}" srcOrd="0" destOrd="0" presId="urn:microsoft.com/office/officeart/2005/8/layout/list1"/>
    <dgm:cxn modelId="{025A4AB2-1864-4BC6-A838-2DC493012DE8}" type="presParOf" srcId="{0C5C0CE9-8237-4B9E-A032-8ADE5145275D}" destId="{241644D7-708B-4FEA-9629-BC6B0DACBE0A}" srcOrd="0" destOrd="0" presId="urn:microsoft.com/office/officeart/2005/8/layout/list1"/>
    <dgm:cxn modelId="{D819850C-C09B-4CA7-BE86-5D24FCF3C853}" type="presParOf" srcId="{0C5C0CE9-8237-4B9E-A032-8ADE5145275D}" destId="{51AC77DC-21AB-4716-A528-3BECD39FE449}" srcOrd="1" destOrd="0" presId="urn:microsoft.com/office/officeart/2005/8/layout/list1"/>
    <dgm:cxn modelId="{C6AC4F6E-6F83-4598-83E9-69F2AC65B3F5}" type="presParOf" srcId="{417A49C8-BF0A-4782-B5E5-4718FFEFAE41}" destId="{852DEA41-3438-4122-8681-F1B698BB7548}" srcOrd="1" destOrd="0" presId="urn:microsoft.com/office/officeart/2005/8/layout/list1"/>
    <dgm:cxn modelId="{E072A4FB-0C7C-4509-BCAA-A407D5712E10}" type="presParOf" srcId="{417A49C8-BF0A-4782-B5E5-4718FFEFAE41}" destId="{46D0FAED-9B8A-42AD-B2BF-9DD2C719732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D0D5F2-064D-41B3-95F3-3E80F273F0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17A49C8-BF0A-4782-B5E5-4718FFEFAE41}" type="pres">
      <dgm:prSet presAssocID="{76D0D5F2-064D-41B3-95F3-3E80F273F03F}" presName="linear" presStyleCnt="0">
        <dgm:presLayoutVars>
          <dgm:dir/>
          <dgm:animLvl val="lvl"/>
          <dgm:resizeHandles val="exact"/>
        </dgm:presLayoutVars>
      </dgm:prSet>
      <dgm:spPr/>
    </dgm:pt>
  </dgm:ptLst>
  <dgm:cxnLst>
    <dgm:cxn modelId="{8530A76F-1A43-4A45-B8FF-574897EDD7F2}" type="presOf" srcId="{76D0D5F2-064D-41B3-95F3-3E80F273F03F}" destId="{417A49C8-BF0A-4782-B5E5-4718FFEFAE4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54863A-FBA8-468F-BEC5-1AC09E5BF761}" type="doc">
      <dgm:prSet loTypeId="urn:microsoft.com/office/officeart/2005/8/layout/rings+Icon" loCatId="relationship" qsTypeId="urn:microsoft.com/office/officeart/2005/8/quickstyle/simple3" qsCatId="simple" csTypeId="urn:microsoft.com/office/officeart/2005/8/colors/colorful3" csCatId="colorful" phldr="1"/>
      <dgm:spPr/>
      <dgm:t>
        <a:bodyPr/>
        <a:lstStyle/>
        <a:p>
          <a:endParaRPr lang="es-ES"/>
        </a:p>
      </dgm:t>
    </dgm:pt>
    <dgm:pt modelId="{09B2FF2E-6469-430E-9871-D4E0E84B5EFC}">
      <dgm:prSet/>
      <dgm:spPr/>
      <dgm:t>
        <a:bodyPr/>
        <a:lstStyle/>
        <a:p>
          <a:r>
            <a:rPr lang="es-EC" dirty="0" smtClean="0"/>
            <a:t>Diagnosticar la situación actual sobre el uso de los entornos virtuales de aprendizaje en la asignatura del Sistema Financiero y Seguros I.</a:t>
          </a:r>
          <a:endParaRPr lang="es-ES" dirty="0"/>
        </a:p>
      </dgm:t>
    </dgm:pt>
    <dgm:pt modelId="{4A370AE0-150F-446B-A485-9FF1B43F976E}" type="parTrans" cxnId="{E9006696-22B8-4128-A8D3-06B61387DD6C}">
      <dgm:prSet/>
      <dgm:spPr/>
      <dgm:t>
        <a:bodyPr/>
        <a:lstStyle/>
        <a:p>
          <a:endParaRPr lang="es-ES"/>
        </a:p>
      </dgm:t>
    </dgm:pt>
    <dgm:pt modelId="{18B79214-125C-48F3-A47F-73BF520D28D7}" type="sibTrans" cxnId="{E9006696-22B8-4128-A8D3-06B61387DD6C}">
      <dgm:prSet/>
      <dgm:spPr/>
      <dgm:t>
        <a:bodyPr/>
        <a:lstStyle/>
        <a:p>
          <a:endParaRPr lang="es-ES"/>
        </a:p>
      </dgm:t>
    </dgm:pt>
    <dgm:pt modelId="{579CC2BB-75AD-4AF7-9C19-34686D18FFE9}">
      <dgm:prSet/>
      <dgm:spPr/>
      <dgm:t>
        <a:bodyPr/>
        <a:lstStyle/>
        <a:p>
          <a:r>
            <a:rPr lang="es-EC" dirty="0" smtClean="0"/>
            <a:t>Fundamentar teóricamente el uso de los entornos virtuales de aprendizaje, como herramienta didáctica en el proceso de enseñanza aprendizaje. </a:t>
          </a:r>
          <a:endParaRPr lang="es-ES" dirty="0"/>
        </a:p>
      </dgm:t>
    </dgm:pt>
    <dgm:pt modelId="{E6CE6378-98CD-4EAF-ACCC-08C3A41127CC}" type="parTrans" cxnId="{E87EF866-9396-450D-A1BA-07CF6EB66685}">
      <dgm:prSet/>
      <dgm:spPr/>
      <dgm:t>
        <a:bodyPr/>
        <a:lstStyle/>
        <a:p>
          <a:endParaRPr lang="es-ES"/>
        </a:p>
      </dgm:t>
    </dgm:pt>
    <dgm:pt modelId="{A9450EB3-E5D2-4B00-BA3C-7B858F9954AF}" type="sibTrans" cxnId="{E87EF866-9396-450D-A1BA-07CF6EB66685}">
      <dgm:prSet/>
      <dgm:spPr/>
      <dgm:t>
        <a:bodyPr/>
        <a:lstStyle/>
        <a:p>
          <a:endParaRPr lang="es-ES"/>
        </a:p>
      </dgm:t>
    </dgm:pt>
    <dgm:pt modelId="{66407BA9-7258-4C63-B9BE-FE5EFD0684EB}">
      <dgm:prSet/>
      <dgm:spPr/>
      <dgm:t>
        <a:bodyPr/>
        <a:lstStyle/>
        <a:p>
          <a:r>
            <a:rPr lang="es-EC" dirty="0" smtClean="0"/>
            <a:t>Diseñar una propuesta alternativa con el uso de entornos virtuales de aprendizaje como  herramienta didáctica para el proceso de aprendizaje en asignatura del Sistema Financiero y Seguros I.</a:t>
          </a:r>
          <a:endParaRPr lang="es-ES" dirty="0"/>
        </a:p>
      </dgm:t>
    </dgm:pt>
    <dgm:pt modelId="{872BCD9C-C8F2-4DBF-9AE8-97285A66262E}" type="parTrans" cxnId="{D7538203-8092-4600-841D-B8EB324ADADF}">
      <dgm:prSet/>
      <dgm:spPr/>
      <dgm:t>
        <a:bodyPr/>
        <a:lstStyle/>
        <a:p>
          <a:endParaRPr lang="es-ES"/>
        </a:p>
      </dgm:t>
    </dgm:pt>
    <dgm:pt modelId="{C8B8F8A2-A347-460C-A023-FFE0D5021353}" type="sibTrans" cxnId="{D7538203-8092-4600-841D-B8EB324ADADF}">
      <dgm:prSet/>
      <dgm:spPr/>
      <dgm:t>
        <a:bodyPr/>
        <a:lstStyle/>
        <a:p>
          <a:endParaRPr lang="es-ES"/>
        </a:p>
      </dgm:t>
    </dgm:pt>
    <dgm:pt modelId="{3F6E12C5-EDC6-409D-922D-E66A506BBD8A}">
      <dgm:prSet/>
      <dgm:spPr/>
      <dgm:t>
        <a:bodyPr/>
        <a:lstStyle/>
        <a:p>
          <a:r>
            <a:rPr lang="es-EC" dirty="0" smtClean="0"/>
            <a:t>Difundir la propuesta alternativa para promover el uso de entornos virtuales de aprendizaje a fin de fortalecer el proceso de aprendizaje en los estudiantes.</a:t>
          </a:r>
          <a:endParaRPr lang="es-ES" dirty="0"/>
        </a:p>
      </dgm:t>
    </dgm:pt>
    <dgm:pt modelId="{9807D246-1D29-4521-93B7-5FEB2ECA9AD2}" type="parTrans" cxnId="{773EF117-149C-4463-9ECB-412353B2478F}">
      <dgm:prSet/>
      <dgm:spPr/>
      <dgm:t>
        <a:bodyPr/>
        <a:lstStyle/>
        <a:p>
          <a:endParaRPr lang="es-ES"/>
        </a:p>
      </dgm:t>
    </dgm:pt>
    <dgm:pt modelId="{46F649D1-81C6-427B-B8FE-41CF6B64217A}" type="sibTrans" cxnId="{773EF117-149C-4463-9ECB-412353B2478F}">
      <dgm:prSet/>
      <dgm:spPr/>
      <dgm:t>
        <a:bodyPr/>
        <a:lstStyle/>
        <a:p>
          <a:endParaRPr lang="es-ES"/>
        </a:p>
      </dgm:t>
    </dgm:pt>
    <dgm:pt modelId="{78A8604F-F01F-441A-91D5-CF03EFF593E4}" type="pres">
      <dgm:prSet presAssocID="{3F54863A-FBA8-468F-BEC5-1AC09E5BF761}" presName="Name0" presStyleCnt="0">
        <dgm:presLayoutVars>
          <dgm:chMax val="7"/>
          <dgm:dir/>
          <dgm:resizeHandles val="exact"/>
        </dgm:presLayoutVars>
      </dgm:prSet>
      <dgm:spPr/>
    </dgm:pt>
    <dgm:pt modelId="{8847B6A9-0957-4468-830D-4D388B162F17}" type="pres">
      <dgm:prSet presAssocID="{3F54863A-FBA8-468F-BEC5-1AC09E5BF761}" presName="ellipse1" presStyleLbl="vennNode1" presStyleIdx="0" presStyleCnt="4">
        <dgm:presLayoutVars>
          <dgm:bulletEnabled val="1"/>
        </dgm:presLayoutVars>
      </dgm:prSet>
      <dgm:spPr/>
    </dgm:pt>
    <dgm:pt modelId="{0B8CEBDC-1C20-4CE5-9005-761C78791225}" type="pres">
      <dgm:prSet presAssocID="{3F54863A-FBA8-468F-BEC5-1AC09E5BF761}" presName="ellipse2" presStyleLbl="vennNode1" presStyleIdx="1" presStyleCnt="4">
        <dgm:presLayoutVars>
          <dgm:bulletEnabled val="1"/>
        </dgm:presLayoutVars>
      </dgm:prSet>
      <dgm:spPr/>
    </dgm:pt>
    <dgm:pt modelId="{5E35B537-EF71-4166-AC73-7A7FC5EFE8D0}" type="pres">
      <dgm:prSet presAssocID="{3F54863A-FBA8-468F-BEC5-1AC09E5BF761}" presName="ellipse3" presStyleLbl="vennNode1" presStyleIdx="2" presStyleCnt="4">
        <dgm:presLayoutVars>
          <dgm:bulletEnabled val="1"/>
        </dgm:presLayoutVars>
      </dgm:prSet>
      <dgm:spPr/>
    </dgm:pt>
    <dgm:pt modelId="{E589C91D-150C-4ECA-A391-19E8E45A3493}" type="pres">
      <dgm:prSet presAssocID="{3F54863A-FBA8-468F-BEC5-1AC09E5BF761}" presName="ellipse4" presStyleLbl="vennNode1" presStyleIdx="3" presStyleCnt="4">
        <dgm:presLayoutVars>
          <dgm:bulletEnabled val="1"/>
        </dgm:presLayoutVars>
      </dgm:prSet>
      <dgm:spPr/>
    </dgm:pt>
  </dgm:ptLst>
  <dgm:cxnLst>
    <dgm:cxn modelId="{E9006696-22B8-4128-A8D3-06B61387DD6C}" srcId="{3F54863A-FBA8-468F-BEC5-1AC09E5BF761}" destId="{09B2FF2E-6469-430E-9871-D4E0E84B5EFC}" srcOrd="0" destOrd="0" parTransId="{4A370AE0-150F-446B-A485-9FF1B43F976E}" sibTransId="{18B79214-125C-48F3-A47F-73BF520D28D7}"/>
    <dgm:cxn modelId="{A355CC8B-99C2-47DF-9C7A-E42E6C8601CD}" type="presOf" srcId="{09B2FF2E-6469-430E-9871-D4E0E84B5EFC}" destId="{8847B6A9-0957-4468-830D-4D388B162F17}" srcOrd="0" destOrd="0" presId="urn:microsoft.com/office/officeart/2005/8/layout/rings+Icon"/>
    <dgm:cxn modelId="{773EF117-149C-4463-9ECB-412353B2478F}" srcId="{3F54863A-FBA8-468F-BEC5-1AC09E5BF761}" destId="{3F6E12C5-EDC6-409D-922D-E66A506BBD8A}" srcOrd="3" destOrd="0" parTransId="{9807D246-1D29-4521-93B7-5FEB2ECA9AD2}" sibTransId="{46F649D1-81C6-427B-B8FE-41CF6B64217A}"/>
    <dgm:cxn modelId="{8E965282-E14F-4F35-A17C-A7F99164EB20}" type="presOf" srcId="{66407BA9-7258-4C63-B9BE-FE5EFD0684EB}" destId="{5E35B537-EF71-4166-AC73-7A7FC5EFE8D0}" srcOrd="0" destOrd="0" presId="urn:microsoft.com/office/officeart/2005/8/layout/rings+Icon"/>
    <dgm:cxn modelId="{4C61C24B-DEC8-492C-B2AD-780EFBC6ABBB}" type="presOf" srcId="{3F54863A-FBA8-468F-BEC5-1AC09E5BF761}" destId="{78A8604F-F01F-441A-91D5-CF03EFF593E4}" srcOrd="0" destOrd="0" presId="urn:microsoft.com/office/officeart/2005/8/layout/rings+Icon"/>
    <dgm:cxn modelId="{E87EF866-9396-450D-A1BA-07CF6EB66685}" srcId="{3F54863A-FBA8-468F-BEC5-1AC09E5BF761}" destId="{579CC2BB-75AD-4AF7-9C19-34686D18FFE9}" srcOrd="1" destOrd="0" parTransId="{E6CE6378-98CD-4EAF-ACCC-08C3A41127CC}" sibTransId="{A9450EB3-E5D2-4B00-BA3C-7B858F9954AF}"/>
    <dgm:cxn modelId="{F0FE2D6F-FBC6-4FD5-B757-908E7B7A8DA5}" type="presOf" srcId="{3F6E12C5-EDC6-409D-922D-E66A506BBD8A}" destId="{E589C91D-150C-4ECA-A391-19E8E45A3493}" srcOrd="0" destOrd="0" presId="urn:microsoft.com/office/officeart/2005/8/layout/rings+Icon"/>
    <dgm:cxn modelId="{B6790373-70F2-4D68-994D-8BDF33EC24E5}" type="presOf" srcId="{579CC2BB-75AD-4AF7-9C19-34686D18FFE9}" destId="{0B8CEBDC-1C20-4CE5-9005-761C78791225}" srcOrd="0" destOrd="0" presId="urn:microsoft.com/office/officeart/2005/8/layout/rings+Icon"/>
    <dgm:cxn modelId="{D7538203-8092-4600-841D-B8EB324ADADF}" srcId="{3F54863A-FBA8-468F-BEC5-1AC09E5BF761}" destId="{66407BA9-7258-4C63-B9BE-FE5EFD0684EB}" srcOrd="2" destOrd="0" parTransId="{872BCD9C-C8F2-4DBF-9AE8-97285A66262E}" sibTransId="{C8B8F8A2-A347-460C-A023-FFE0D5021353}"/>
    <dgm:cxn modelId="{1F10D94A-4662-474F-96BB-E7E831406CE7}" type="presParOf" srcId="{78A8604F-F01F-441A-91D5-CF03EFF593E4}" destId="{8847B6A9-0957-4468-830D-4D388B162F17}" srcOrd="0" destOrd="0" presId="urn:microsoft.com/office/officeart/2005/8/layout/rings+Icon"/>
    <dgm:cxn modelId="{9129CA34-882A-42F7-8141-D6BE169CA1C6}" type="presParOf" srcId="{78A8604F-F01F-441A-91D5-CF03EFF593E4}" destId="{0B8CEBDC-1C20-4CE5-9005-761C78791225}" srcOrd="1" destOrd="0" presId="urn:microsoft.com/office/officeart/2005/8/layout/rings+Icon"/>
    <dgm:cxn modelId="{AB9C9A0F-66BF-455E-99DE-E8F5F71CC421}" type="presParOf" srcId="{78A8604F-F01F-441A-91D5-CF03EFF593E4}" destId="{5E35B537-EF71-4166-AC73-7A7FC5EFE8D0}" srcOrd="2" destOrd="0" presId="urn:microsoft.com/office/officeart/2005/8/layout/rings+Icon"/>
    <dgm:cxn modelId="{B11A5A82-9305-460B-931C-94B9F30B6F7C}" type="presParOf" srcId="{78A8604F-F01F-441A-91D5-CF03EFF593E4}" destId="{E589C91D-150C-4ECA-A391-19E8E45A3493}" srcOrd="3"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D0D5F2-064D-41B3-95F3-3E80F273F0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17A49C8-BF0A-4782-B5E5-4718FFEFAE41}" type="pres">
      <dgm:prSet presAssocID="{76D0D5F2-064D-41B3-95F3-3E80F273F03F}" presName="linear" presStyleCnt="0">
        <dgm:presLayoutVars>
          <dgm:dir/>
          <dgm:animLvl val="lvl"/>
          <dgm:resizeHandles val="exact"/>
        </dgm:presLayoutVars>
      </dgm:prSet>
      <dgm:spPr/>
    </dgm:pt>
  </dgm:ptLst>
  <dgm:cxnLst>
    <dgm:cxn modelId="{FEFD840E-6F4C-4E70-BB39-A2791FA3DD83}" type="presOf" srcId="{76D0D5F2-064D-41B3-95F3-3E80F273F03F}" destId="{417A49C8-BF0A-4782-B5E5-4718FFEFAE4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E3FC60-819A-41BF-99E8-64600F924D03}" type="doc">
      <dgm:prSet loTypeId="urn:microsoft.com/office/officeart/2005/8/layout/venn3" loCatId="relationship" qsTypeId="urn:microsoft.com/office/officeart/2005/8/quickstyle/simple4" qsCatId="simple" csTypeId="urn:microsoft.com/office/officeart/2005/8/colors/colorful3" csCatId="colorful" phldr="1"/>
      <dgm:spPr/>
      <dgm:t>
        <a:bodyPr/>
        <a:lstStyle/>
        <a:p>
          <a:endParaRPr lang="es-ES"/>
        </a:p>
      </dgm:t>
    </dgm:pt>
    <dgm:pt modelId="{70341E8B-1C07-495E-A53C-B12928C80728}">
      <dgm:prSet phldrT="[Texto]"/>
      <dgm:spPr/>
      <dgm:t>
        <a:bodyPr/>
        <a:lstStyle/>
        <a:p>
          <a:r>
            <a:rPr lang="es-EC" dirty="0" smtClean="0"/>
            <a:t>Se ha creído que el papel del docente es uno de los más importantes en la sociedad, ya que él actúa como facilitador del aprendizaje, por lo cual no debe quedarse relegado en cuanto a la capacitación en el área tecnológica para mejorar los proceso de enseñanza-aprendizaje.</a:t>
          </a:r>
          <a:endParaRPr lang="es-ES" dirty="0"/>
        </a:p>
      </dgm:t>
    </dgm:pt>
    <dgm:pt modelId="{A72A8526-7F2F-47F8-AD50-E6C9D8E0E7BF}" type="parTrans" cxnId="{DA091786-F91B-4851-8F79-F20E593FD6B4}">
      <dgm:prSet/>
      <dgm:spPr/>
      <dgm:t>
        <a:bodyPr/>
        <a:lstStyle/>
        <a:p>
          <a:endParaRPr lang="es-ES"/>
        </a:p>
      </dgm:t>
    </dgm:pt>
    <dgm:pt modelId="{55A158C6-0769-4ADF-92E1-AFFE3CA06610}" type="sibTrans" cxnId="{DA091786-F91B-4851-8F79-F20E593FD6B4}">
      <dgm:prSet/>
      <dgm:spPr/>
      <dgm:t>
        <a:bodyPr/>
        <a:lstStyle/>
        <a:p>
          <a:endParaRPr lang="es-ES"/>
        </a:p>
      </dgm:t>
    </dgm:pt>
    <dgm:pt modelId="{DB351376-521A-41EE-BAA7-F98709BF2A3A}">
      <dgm:prSet/>
      <dgm:spPr/>
      <dgm:t>
        <a:bodyPr/>
        <a:lstStyle/>
        <a:p>
          <a:r>
            <a:rPr lang="es-EC" dirty="0" smtClean="0"/>
            <a:t>Los EVA (Entorno Virtual de Aprendizaje) permiten crear nuevos entornos on-line educativos, también crea una libertad en lo que se refiere al espacio y el tiempo eliminando así la coincidencia en el espacio y el tiempo de los docentes y estudiantes.</a:t>
          </a:r>
          <a:endParaRPr lang="es-ES" dirty="0"/>
        </a:p>
      </dgm:t>
    </dgm:pt>
    <dgm:pt modelId="{41A5B5EE-6698-495D-A729-FE1BD10EC556}" type="parTrans" cxnId="{2AED856C-7BF7-454F-8293-BF4AC6FAF1C9}">
      <dgm:prSet/>
      <dgm:spPr/>
      <dgm:t>
        <a:bodyPr/>
        <a:lstStyle/>
        <a:p>
          <a:endParaRPr lang="es-ES"/>
        </a:p>
      </dgm:t>
    </dgm:pt>
    <dgm:pt modelId="{C91356FC-ACA0-4148-B4DA-E7A3E1DC83D3}" type="sibTrans" cxnId="{2AED856C-7BF7-454F-8293-BF4AC6FAF1C9}">
      <dgm:prSet/>
      <dgm:spPr/>
      <dgm:t>
        <a:bodyPr/>
        <a:lstStyle/>
        <a:p>
          <a:endParaRPr lang="es-ES"/>
        </a:p>
      </dgm:t>
    </dgm:pt>
    <dgm:pt modelId="{F6B64515-9FA7-42E7-9A7F-37461389399B}" type="pres">
      <dgm:prSet presAssocID="{FBE3FC60-819A-41BF-99E8-64600F924D03}" presName="Name0" presStyleCnt="0">
        <dgm:presLayoutVars>
          <dgm:dir/>
          <dgm:resizeHandles val="exact"/>
        </dgm:presLayoutVars>
      </dgm:prSet>
      <dgm:spPr/>
    </dgm:pt>
    <dgm:pt modelId="{1882F2C5-12D8-49F1-8A4A-7051228A445A}" type="pres">
      <dgm:prSet presAssocID="{70341E8B-1C07-495E-A53C-B12928C80728}" presName="Name5" presStyleLbl="vennNode1" presStyleIdx="0" presStyleCnt="2">
        <dgm:presLayoutVars>
          <dgm:bulletEnabled val="1"/>
        </dgm:presLayoutVars>
      </dgm:prSet>
      <dgm:spPr/>
    </dgm:pt>
    <dgm:pt modelId="{ECC2D323-FEDB-4EA4-8EE6-F00CFA7CAABA}" type="pres">
      <dgm:prSet presAssocID="{55A158C6-0769-4ADF-92E1-AFFE3CA06610}" presName="space" presStyleCnt="0"/>
      <dgm:spPr/>
    </dgm:pt>
    <dgm:pt modelId="{CB6F2064-566B-4E01-9FCE-6D3E38ED2F37}" type="pres">
      <dgm:prSet presAssocID="{DB351376-521A-41EE-BAA7-F98709BF2A3A}" presName="Name5" presStyleLbl="vennNode1" presStyleIdx="1" presStyleCnt="2">
        <dgm:presLayoutVars>
          <dgm:bulletEnabled val="1"/>
        </dgm:presLayoutVars>
      </dgm:prSet>
      <dgm:spPr/>
    </dgm:pt>
  </dgm:ptLst>
  <dgm:cxnLst>
    <dgm:cxn modelId="{97646607-2931-4725-B0F1-BE79D5B5D0E6}" type="presOf" srcId="{70341E8B-1C07-495E-A53C-B12928C80728}" destId="{1882F2C5-12D8-49F1-8A4A-7051228A445A}" srcOrd="0" destOrd="0" presId="urn:microsoft.com/office/officeart/2005/8/layout/venn3"/>
    <dgm:cxn modelId="{582239A8-8998-40CE-9451-A6E4707128D1}" type="presOf" srcId="{FBE3FC60-819A-41BF-99E8-64600F924D03}" destId="{F6B64515-9FA7-42E7-9A7F-37461389399B}" srcOrd="0" destOrd="0" presId="urn:microsoft.com/office/officeart/2005/8/layout/venn3"/>
    <dgm:cxn modelId="{5FD9FF36-AF61-4AE5-8FB5-FB5E6257E87E}" type="presOf" srcId="{DB351376-521A-41EE-BAA7-F98709BF2A3A}" destId="{CB6F2064-566B-4E01-9FCE-6D3E38ED2F37}" srcOrd="0" destOrd="0" presId="urn:microsoft.com/office/officeart/2005/8/layout/venn3"/>
    <dgm:cxn modelId="{DA091786-F91B-4851-8F79-F20E593FD6B4}" srcId="{FBE3FC60-819A-41BF-99E8-64600F924D03}" destId="{70341E8B-1C07-495E-A53C-B12928C80728}" srcOrd="0" destOrd="0" parTransId="{A72A8526-7F2F-47F8-AD50-E6C9D8E0E7BF}" sibTransId="{55A158C6-0769-4ADF-92E1-AFFE3CA06610}"/>
    <dgm:cxn modelId="{2AED856C-7BF7-454F-8293-BF4AC6FAF1C9}" srcId="{FBE3FC60-819A-41BF-99E8-64600F924D03}" destId="{DB351376-521A-41EE-BAA7-F98709BF2A3A}" srcOrd="1" destOrd="0" parTransId="{41A5B5EE-6698-495D-A729-FE1BD10EC556}" sibTransId="{C91356FC-ACA0-4148-B4DA-E7A3E1DC83D3}"/>
    <dgm:cxn modelId="{B5F7349C-B98A-455F-9734-E6FEB470F33D}" type="presParOf" srcId="{F6B64515-9FA7-42E7-9A7F-37461389399B}" destId="{1882F2C5-12D8-49F1-8A4A-7051228A445A}" srcOrd="0" destOrd="0" presId="urn:microsoft.com/office/officeart/2005/8/layout/venn3"/>
    <dgm:cxn modelId="{9C8A0789-C05A-443E-9A56-451560A871ED}" type="presParOf" srcId="{F6B64515-9FA7-42E7-9A7F-37461389399B}" destId="{ECC2D323-FEDB-4EA4-8EE6-F00CFA7CAABA}" srcOrd="1" destOrd="0" presId="urn:microsoft.com/office/officeart/2005/8/layout/venn3"/>
    <dgm:cxn modelId="{3BED67E2-1450-4A02-81A1-4AD7C3EE05E6}" type="presParOf" srcId="{F6B64515-9FA7-42E7-9A7F-37461389399B}" destId="{CB6F2064-566B-4E01-9FCE-6D3E38ED2F37}" srcOrd="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D0D5F2-064D-41B3-95F3-3E80F273F0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17A49C8-BF0A-4782-B5E5-4718FFEFAE41}" type="pres">
      <dgm:prSet presAssocID="{76D0D5F2-064D-41B3-95F3-3E80F273F03F}" presName="linear" presStyleCnt="0">
        <dgm:presLayoutVars>
          <dgm:dir/>
          <dgm:animLvl val="lvl"/>
          <dgm:resizeHandles val="exact"/>
        </dgm:presLayoutVars>
      </dgm:prSet>
      <dgm:spPr/>
    </dgm:pt>
  </dgm:ptLst>
  <dgm:cxnLst>
    <dgm:cxn modelId="{4086EE99-4E61-4BB0-8E25-9984D687CDB8}" type="presOf" srcId="{76D0D5F2-064D-41B3-95F3-3E80F273F03F}" destId="{417A49C8-BF0A-4782-B5E5-4718FFEFAE41}"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3F013-50FD-492F-BBB0-AA263BBF714A}">
      <dsp:nvSpPr>
        <dsp:cNvPr id="0" name=""/>
        <dsp:cNvSpPr/>
      </dsp:nvSpPr>
      <dsp:spPr>
        <a:xfrm>
          <a:off x="162776" y="907433"/>
          <a:ext cx="3811333" cy="1191041"/>
        </a:xfrm>
        <a:prstGeom prst="rect">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37160" rIns="137160" bIns="137160" numCol="1" spcCol="1270" anchor="ctr" anchorCtr="0">
          <a:noAutofit/>
        </a:bodyPr>
        <a:lstStyle/>
        <a:p>
          <a:pPr lvl="0" algn="l" defTabSz="1600200">
            <a:lnSpc>
              <a:spcPct val="90000"/>
            </a:lnSpc>
            <a:spcBef>
              <a:spcPct val="0"/>
            </a:spcBef>
            <a:spcAft>
              <a:spcPct val="35000"/>
            </a:spcAft>
          </a:pPr>
          <a:r>
            <a:rPr lang="es-ES" sz="3600" kern="1200" smtClean="0"/>
            <a:t>CAPÍTULO I</a:t>
          </a:r>
          <a:endParaRPr lang="es-ES" sz="3600" kern="1200"/>
        </a:p>
      </dsp:txBody>
      <dsp:txXfrm>
        <a:off x="162776" y="907433"/>
        <a:ext cx="3811333" cy="1191041"/>
      </dsp:txXfrm>
    </dsp:sp>
    <dsp:sp modelId="{10B9213C-CD75-4058-B6FA-95FBA367F56F}">
      <dsp:nvSpPr>
        <dsp:cNvPr id="0" name=""/>
        <dsp:cNvSpPr/>
      </dsp:nvSpPr>
      <dsp:spPr>
        <a:xfrm>
          <a:off x="3971" y="735394"/>
          <a:ext cx="833729" cy="1250593"/>
        </a:xfrm>
        <a:prstGeom prst="rect">
          <a:avLst/>
        </a:prstGeom>
        <a:solidFill>
          <a:schemeClr val="accent1">
            <a:tint val="5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106995-A1E2-4A54-A51A-57AE227D2C32}">
      <dsp:nvSpPr>
        <dsp:cNvPr id="0" name=""/>
        <dsp:cNvSpPr/>
      </dsp:nvSpPr>
      <dsp:spPr>
        <a:xfrm>
          <a:off x="4414295" y="907433"/>
          <a:ext cx="3811333" cy="1191041"/>
        </a:xfrm>
        <a:prstGeom prst="rect">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37160" rIns="137160" bIns="137160" numCol="1" spcCol="1270" anchor="ctr" anchorCtr="0">
          <a:noAutofit/>
        </a:bodyPr>
        <a:lstStyle/>
        <a:p>
          <a:pPr lvl="0" algn="l" defTabSz="1600200">
            <a:lnSpc>
              <a:spcPct val="90000"/>
            </a:lnSpc>
            <a:spcBef>
              <a:spcPct val="0"/>
            </a:spcBef>
            <a:spcAft>
              <a:spcPct val="35000"/>
            </a:spcAft>
          </a:pPr>
          <a:r>
            <a:rPr lang="es-ES" sz="3600" kern="1200" dirty="0" smtClean="0"/>
            <a:t>CAPÍTULO II</a:t>
          </a:r>
          <a:endParaRPr lang="es-ES" sz="3600" kern="1200" dirty="0"/>
        </a:p>
      </dsp:txBody>
      <dsp:txXfrm>
        <a:off x="4414295" y="907433"/>
        <a:ext cx="3811333" cy="1191041"/>
      </dsp:txXfrm>
    </dsp:sp>
    <dsp:sp modelId="{48D3DF12-C37F-44D7-8A7C-1A03A8CB88CE}">
      <dsp:nvSpPr>
        <dsp:cNvPr id="0" name=""/>
        <dsp:cNvSpPr/>
      </dsp:nvSpPr>
      <dsp:spPr>
        <a:xfrm>
          <a:off x="4255489" y="735394"/>
          <a:ext cx="833729" cy="1250593"/>
        </a:xfrm>
        <a:prstGeom prst="rect">
          <a:avLst/>
        </a:prstGeom>
        <a:solidFill>
          <a:schemeClr val="accent1">
            <a:tint val="5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F0B41C1-6A3B-4989-B2DE-39AD2F9DD791}">
      <dsp:nvSpPr>
        <dsp:cNvPr id="0" name=""/>
        <dsp:cNvSpPr/>
      </dsp:nvSpPr>
      <dsp:spPr>
        <a:xfrm>
          <a:off x="162776" y="2406822"/>
          <a:ext cx="3811333" cy="1191041"/>
        </a:xfrm>
        <a:prstGeom prst="rect">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37160" rIns="137160" bIns="137160" numCol="1" spcCol="1270" anchor="ctr" anchorCtr="0">
          <a:noAutofit/>
        </a:bodyPr>
        <a:lstStyle/>
        <a:p>
          <a:pPr lvl="0" algn="l" defTabSz="1600200">
            <a:lnSpc>
              <a:spcPct val="90000"/>
            </a:lnSpc>
            <a:spcBef>
              <a:spcPct val="0"/>
            </a:spcBef>
            <a:spcAft>
              <a:spcPct val="35000"/>
            </a:spcAft>
          </a:pPr>
          <a:r>
            <a:rPr lang="es-ES" sz="3600" kern="1200" dirty="0" smtClean="0"/>
            <a:t>CAPÍTULO III</a:t>
          </a:r>
          <a:endParaRPr lang="es-ES" sz="3600" kern="1200" dirty="0"/>
        </a:p>
      </dsp:txBody>
      <dsp:txXfrm>
        <a:off x="162776" y="2406822"/>
        <a:ext cx="3811333" cy="1191041"/>
      </dsp:txXfrm>
    </dsp:sp>
    <dsp:sp modelId="{A662A3D0-BED9-45E8-B1A3-AAC0A844457C}">
      <dsp:nvSpPr>
        <dsp:cNvPr id="0" name=""/>
        <dsp:cNvSpPr/>
      </dsp:nvSpPr>
      <dsp:spPr>
        <a:xfrm>
          <a:off x="3971" y="2234783"/>
          <a:ext cx="833729" cy="1250593"/>
        </a:xfrm>
        <a:prstGeom prst="rect">
          <a:avLst/>
        </a:prstGeom>
        <a:solidFill>
          <a:schemeClr val="accent1">
            <a:tint val="5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471F819-973B-4636-B552-AFD466A7FC06}">
      <dsp:nvSpPr>
        <dsp:cNvPr id="0" name=""/>
        <dsp:cNvSpPr/>
      </dsp:nvSpPr>
      <dsp:spPr>
        <a:xfrm>
          <a:off x="4414295" y="2406822"/>
          <a:ext cx="3811333" cy="1191041"/>
        </a:xfrm>
        <a:prstGeom prst="rect">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37160" rIns="137160" bIns="137160" numCol="1" spcCol="1270" anchor="ctr" anchorCtr="0">
          <a:noAutofit/>
        </a:bodyPr>
        <a:lstStyle/>
        <a:p>
          <a:pPr lvl="0" algn="l" defTabSz="1600200">
            <a:lnSpc>
              <a:spcPct val="90000"/>
            </a:lnSpc>
            <a:spcBef>
              <a:spcPct val="0"/>
            </a:spcBef>
            <a:spcAft>
              <a:spcPct val="35000"/>
            </a:spcAft>
          </a:pPr>
          <a:r>
            <a:rPr lang="es-ES" sz="3600" kern="1200" dirty="0" smtClean="0"/>
            <a:t>CAPÍTULO IV</a:t>
          </a:r>
          <a:endParaRPr lang="es-ES" sz="3600" kern="1200" dirty="0"/>
        </a:p>
      </dsp:txBody>
      <dsp:txXfrm>
        <a:off x="4414295" y="2406822"/>
        <a:ext cx="3811333" cy="1191041"/>
      </dsp:txXfrm>
    </dsp:sp>
    <dsp:sp modelId="{F7FCE477-717C-4CF8-ABF9-87683B67D623}">
      <dsp:nvSpPr>
        <dsp:cNvPr id="0" name=""/>
        <dsp:cNvSpPr/>
      </dsp:nvSpPr>
      <dsp:spPr>
        <a:xfrm>
          <a:off x="4255489" y="2234783"/>
          <a:ext cx="833729" cy="1250593"/>
        </a:xfrm>
        <a:prstGeom prst="rect">
          <a:avLst/>
        </a:prstGeom>
        <a:solidFill>
          <a:schemeClr val="accent1">
            <a:tint val="5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FC1178D-E360-447B-BD6B-89FD5AFBCBE5}">
      <dsp:nvSpPr>
        <dsp:cNvPr id="0" name=""/>
        <dsp:cNvSpPr/>
      </dsp:nvSpPr>
      <dsp:spPr>
        <a:xfrm>
          <a:off x="162776" y="3906212"/>
          <a:ext cx="3811333" cy="1191041"/>
        </a:xfrm>
        <a:prstGeom prst="rect">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37160" rIns="137160" bIns="137160" numCol="1" spcCol="1270" anchor="ctr" anchorCtr="0">
          <a:noAutofit/>
        </a:bodyPr>
        <a:lstStyle/>
        <a:p>
          <a:pPr lvl="0" algn="l" defTabSz="1600200">
            <a:lnSpc>
              <a:spcPct val="90000"/>
            </a:lnSpc>
            <a:spcBef>
              <a:spcPct val="0"/>
            </a:spcBef>
            <a:spcAft>
              <a:spcPct val="35000"/>
            </a:spcAft>
          </a:pPr>
          <a:r>
            <a:rPr lang="es-ES" sz="3600" kern="1200" dirty="0" smtClean="0"/>
            <a:t>CAPÍTULO V</a:t>
          </a:r>
          <a:endParaRPr lang="es-ES" sz="3600" kern="1200" dirty="0"/>
        </a:p>
      </dsp:txBody>
      <dsp:txXfrm>
        <a:off x="162776" y="3906212"/>
        <a:ext cx="3811333" cy="1191041"/>
      </dsp:txXfrm>
    </dsp:sp>
    <dsp:sp modelId="{81A311B6-401D-4DC8-A16B-558F0134DCA5}">
      <dsp:nvSpPr>
        <dsp:cNvPr id="0" name=""/>
        <dsp:cNvSpPr/>
      </dsp:nvSpPr>
      <dsp:spPr>
        <a:xfrm>
          <a:off x="3971" y="3734172"/>
          <a:ext cx="833729" cy="1250593"/>
        </a:xfrm>
        <a:prstGeom prst="rect">
          <a:avLst/>
        </a:prstGeom>
        <a:solidFill>
          <a:schemeClr val="accent1">
            <a:tint val="5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84A007B-1F58-40F0-AB68-0EFCE6058478}">
      <dsp:nvSpPr>
        <dsp:cNvPr id="0" name=""/>
        <dsp:cNvSpPr/>
      </dsp:nvSpPr>
      <dsp:spPr>
        <a:xfrm>
          <a:off x="4414295" y="3906212"/>
          <a:ext cx="3811333" cy="1191041"/>
        </a:xfrm>
        <a:prstGeom prst="rect">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37160" rIns="137160" bIns="137160" numCol="1" spcCol="1270" anchor="ctr" anchorCtr="0">
          <a:noAutofit/>
        </a:bodyPr>
        <a:lstStyle/>
        <a:p>
          <a:pPr lvl="0" algn="l" defTabSz="1600200">
            <a:lnSpc>
              <a:spcPct val="90000"/>
            </a:lnSpc>
            <a:spcBef>
              <a:spcPct val="0"/>
            </a:spcBef>
            <a:spcAft>
              <a:spcPct val="35000"/>
            </a:spcAft>
          </a:pPr>
          <a:r>
            <a:rPr lang="es-ES" sz="3600" kern="1200" dirty="0" smtClean="0"/>
            <a:t>CAPÍTULO VI</a:t>
          </a:r>
          <a:endParaRPr lang="es-ES" sz="3600" kern="1200" dirty="0"/>
        </a:p>
      </dsp:txBody>
      <dsp:txXfrm>
        <a:off x="4414295" y="3906212"/>
        <a:ext cx="3811333" cy="1191041"/>
      </dsp:txXfrm>
    </dsp:sp>
    <dsp:sp modelId="{D653D5D8-D6E9-4B06-B961-9DE602FFCC05}">
      <dsp:nvSpPr>
        <dsp:cNvPr id="0" name=""/>
        <dsp:cNvSpPr/>
      </dsp:nvSpPr>
      <dsp:spPr>
        <a:xfrm>
          <a:off x="4255489" y="3734172"/>
          <a:ext cx="833729" cy="1250593"/>
        </a:xfrm>
        <a:prstGeom prst="rect">
          <a:avLst/>
        </a:prstGeom>
        <a:solidFill>
          <a:schemeClr val="accent1">
            <a:tint val="5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31A89-8000-4901-858D-1F0E7F607ADB}">
      <dsp:nvSpPr>
        <dsp:cNvPr id="0" name=""/>
        <dsp:cNvSpPr/>
      </dsp:nvSpPr>
      <dsp:spPr>
        <a:xfrm>
          <a:off x="4246550" y="3835505"/>
          <a:ext cx="564325" cy="91440"/>
        </a:xfrm>
        <a:custGeom>
          <a:avLst/>
          <a:gdLst/>
          <a:ahLst/>
          <a:cxnLst/>
          <a:rect l="0" t="0" r="0" b="0"/>
          <a:pathLst>
            <a:path>
              <a:moveTo>
                <a:pt x="0" y="45720"/>
              </a:moveTo>
              <a:lnTo>
                <a:pt x="564325" y="45720"/>
              </a:lnTo>
            </a:path>
          </a:pathLst>
        </a:custGeom>
        <a:noFill/>
        <a:ln w="1587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14604" y="3867116"/>
        <a:ext cx="28216" cy="28216"/>
      </dsp:txXfrm>
    </dsp:sp>
    <dsp:sp modelId="{9AB2AD4F-F01D-4B0C-AEF7-5A00ED90E847}">
      <dsp:nvSpPr>
        <dsp:cNvPr id="0" name=""/>
        <dsp:cNvSpPr/>
      </dsp:nvSpPr>
      <dsp:spPr>
        <a:xfrm>
          <a:off x="860597" y="2268251"/>
          <a:ext cx="564325" cy="1612973"/>
        </a:xfrm>
        <a:custGeom>
          <a:avLst/>
          <a:gdLst/>
          <a:ahLst/>
          <a:cxnLst/>
          <a:rect l="0" t="0" r="0" b="0"/>
          <a:pathLst>
            <a:path>
              <a:moveTo>
                <a:pt x="0" y="0"/>
              </a:moveTo>
              <a:lnTo>
                <a:pt x="282162" y="0"/>
              </a:lnTo>
              <a:lnTo>
                <a:pt x="282162" y="1612973"/>
              </a:lnTo>
              <a:lnTo>
                <a:pt x="564325" y="1612973"/>
              </a:lnTo>
            </a:path>
          </a:pathLst>
        </a:custGeom>
        <a:noFill/>
        <a:ln w="1587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100038" y="3032017"/>
        <a:ext cx="85442" cy="85442"/>
      </dsp:txXfrm>
    </dsp:sp>
    <dsp:sp modelId="{D56F23B3-20A6-47CA-B924-C6017B197191}">
      <dsp:nvSpPr>
        <dsp:cNvPr id="0" name=""/>
        <dsp:cNvSpPr/>
      </dsp:nvSpPr>
      <dsp:spPr>
        <a:xfrm>
          <a:off x="4246550" y="2760189"/>
          <a:ext cx="564325" cy="91440"/>
        </a:xfrm>
        <a:custGeom>
          <a:avLst/>
          <a:gdLst/>
          <a:ahLst/>
          <a:cxnLst/>
          <a:rect l="0" t="0" r="0" b="0"/>
          <a:pathLst>
            <a:path>
              <a:moveTo>
                <a:pt x="0" y="45720"/>
              </a:moveTo>
              <a:lnTo>
                <a:pt x="564325" y="45720"/>
              </a:lnTo>
            </a:path>
          </a:pathLst>
        </a:custGeom>
        <a:noFill/>
        <a:ln w="1587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14604" y="2791801"/>
        <a:ext cx="28216" cy="28216"/>
      </dsp:txXfrm>
    </dsp:sp>
    <dsp:sp modelId="{9AC68C13-B597-4C41-9790-505912C8CFE0}">
      <dsp:nvSpPr>
        <dsp:cNvPr id="0" name=""/>
        <dsp:cNvSpPr/>
      </dsp:nvSpPr>
      <dsp:spPr>
        <a:xfrm>
          <a:off x="860597" y="2268251"/>
          <a:ext cx="564325" cy="537657"/>
        </a:xfrm>
        <a:custGeom>
          <a:avLst/>
          <a:gdLst/>
          <a:ahLst/>
          <a:cxnLst/>
          <a:rect l="0" t="0" r="0" b="0"/>
          <a:pathLst>
            <a:path>
              <a:moveTo>
                <a:pt x="0" y="0"/>
              </a:moveTo>
              <a:lnTo>
                <a:pt x="282162" y="0"/>
              </a:lnTo>
              <a:lnTo>
                <a:pt x="282162" y="537657"/>
              </a:lnTo>
              <a:lnTo>
                <a:pt x="564325" y="537657"/>
              </a:lnTo>
            </a:path>
          </a:pathLst>
        </a:custGeom>
        <a:noFill/>
        <a:ln w="1587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123273" y="2517594"/>
        <a:ext cx="38972" cy="38972"/>
      </dsp:txXfrm>
    </dsp:sp>
    <dsp:sp modelId="{FD7AADEA-A628-4F84-B268-66DD03DED4B7}">
      <dsp:nvSpPr>
        <dsp:cNvPr id="0" name=""/>
        <dsp:cNvSpPr/>
      </dsp:nvSpPr>
      <dsp:spPr>
        <a:xfrm>
          <a:off x="4246550" y="1684874"/>
          <a:ext cx="564325" cy="91440"/>
        </a:xfrm>
        <a:custGeom>
          <a:avLst/>
          <a:gdLst/>
          <a:ahLst/>
          <a:cxnLst/>
          <a:rect l="0" t="0" r="0" b="0"/>
          <a:pathLst>
            <a:path>
              <a:moveTo>
                <a:pt x="0" y="45720"/>
              </a:moveTo>
              <a:lnTo>
                <a:pt x="564325" y="45720"/>
              </a:lnTo>
            </a:path>
          </a:pathLst>
        </a:custGeom>
        <a:noFill/>
        <a:ln w="1587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14604" y="1716486"/>
        <a:ext cx="28216" cy="28216"/>
      </dsp:txXfrm>
    </dsp:sp>
    <dsp:sp modelId="{7613279B-FE6B-4015-9CF7-461474572420}">
      <dsp:nvSpPr>
        <dsp:cNvPr id="0" name=""/>
        <dsp:cNvSpPr/>
      </dsp:nvSpPr>
      <dsp:spPr>
        <a:xfrm>
          <a:off x="860597" y="1730594"/>
          <a:ext cx="564325" cy="537657"/>
        </a:xfrm>
        <a:custGeom>
          <a:avLst/>
          <a:gdLst/>
          <a:ahLst/>
          <a:cxnLst/>
          <a:rect l="0" t="0" r="0" b="0"/>
          <a:pathLst>
            <a:path>
              <a:moveTo>
                <a:pt x="0" y="537657"/>
              </a:moveTo>
              <a:lnTo>
                <a:pt x="282162" y="537657"/>
              </a:lnTo>
              <a:lnTo>
                <a:pt x="282162" y="0"/>
              </a:lnTo>
              <a:lnTo>
                <a:pt x="564325" y="0"/>
              </a:lnTo>
            </a:path>
          </a:pathLst>
        </a:custGeom>
        <a:noFill/>
        <a:ln w="1587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123273" y="1979936"/>
        <a:ext cx="38972" cy="38972"/>
      </dsp:txXfrm>
    </dsp:sp>
    <dsp:sp modelId="{BB63A24D-0809-4D1F-928E-1626D1031F62}">
      <dsp:nvSpPr>
        <dsp:cNvPr id="0" name=""/>
        <dsp:cNvSpPr/>
      </dsp:nvSpPr>
      <dsp:spPr>
        <a:xfrm>
          <a:off x="4246550" y="609558"/>
          <a:ext cx="564325" cy="91440"/>
        </a:xfrm>
        <a:custGeom>
          <a:avLst/>
          <a:gdLst/>
          <a:ahLst/>
          <a:cxnLst/>
          <a:rect l="0" t="0" r="0" b="0"/>
          <a:pathLst>
            <a:path>
              <a:moveTo>
                <a:pt x="0" y="45720"/>
              </a:moveTo>
              <a:lnTo>
                <a:pt x="564325" y="45720"/>
              </a:lnTo>
            </a:path>
          </a:pathLst>
        </a:custGeom>
        <a:noFill/>
        <a:ln w="1587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14604" y="641170"/>
        <a:ext cx="28216" cy="28216"/>
      </dsp:txXfrm>
    </dsp:sp>
    <dsp:sp modelId="{07F8454C-A085-4204-8597-22A0D527C326}">
      <dsp:nvSpPr>
        <dsp:cNvPr id="0" name=""/>
        <dsp:cNvSpPr/>
      </dsp:nvSpPr>
      <dsp:spPr>
        <a:xfrm>
          <a:off x="860597" y="655278"/>
          <a:ext cx="564325" cy="1612973"/>
        </a:xfrm>
        <a:custGeom>
          <a:avLst/>
          <a:gdLst/>
          <a:ahLst/>
          <a:cxnLst/>
          <a:rect l="0" t="0" r="0" b="0"/>
          <a:pathLst>
            <a:path>
              <a:moveTo>
                <a:pt x="0" y="1612973"/>
              </a:moveTo>
              <a:lnTo>
                <a:pt x="282162" y="1612973"/>
              </a:lnTo>
              <a:lnTo>
                <a:pt x="282162" y="0"/>
              </a:lnTo>
              <a:lnTo>
                <a:pt x="564325" y="0"/>
              </a:lnTo>
            </a:path>
          </a:pathLst>
        </a:custGeom>
        <a:noFill/>
        <a:ln w="1587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100038" y="1419044"/>
        <a:ext cx="85442" cy="85442"/>
      </dsp:txXfrm>
    </dsp:sp>
    <dsp:sp modelId="{5BA0E189-73E7-4A81-95CE-3ED32EF224A2}">
      <dsp:nvSpPr>
        <dsp:cNvPr id="0" name=""/>
        <dsp:cNvSpPr/>
      </dsp:nvSpPr>
      <dsp:spPr>
        <a:xfrm rot="16200000">
          <a:off x="-1833350" y="1838125"/>
          <a:ext cx="4527643" cy="86025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smtClean="0"/>
            <a:t>Fundamentación Teórica</a:t>
          </a:r>
          <a:endParaRPr lang="es-ES" sz="3500" kern="1200"/>
        </a:p>
      </dsp:txBody>
      <dsp:txXfrm>
        <a:off x="-1833350" y="1838125"/>
        <a:ext cx="4527643" cy="860252"/>
      </dsp:txXfrm>
    </dsp:sp>
    <dsp:sp modelId="{35BB2F13-EF0C-45D0-A926-64B90D20ABF6}">
      <dsp:nvSpPr>
        <dsp:cNvPr id="0" name=""/>
        <dsp:cNvSpPr/>
      </dsp:nvSpPr>
      <dsp:spPr>
        <a:xfrm>
          <a:off x="1424922" y="225152"/>
          <a:ext cx="2821627" cy="860252"/>
        </a:xfrm>
        <a:prstGeom prst="rect">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Fundamentación filosófica</a:t>
          </a:r>
          <a:endParaRPr lang="es-ES" sz="3100" kern="1200" dirty="0"/>
        </a:p>
      </dsp:txBody>
      <dsp:txXfrm>
        <a:off x="1424922" y="225152"/>
        <a:ext cx="2821627" cy="860252"/>
      </dsp:txXfrm>
    </dsp:sp>
    <dsp:sp modelId="{3625EF5F-3B3D-4B02-9CBF-E431EAF085C8}">
      <dsp:nvSpPr>
        <dsp:cNvPr id="0" name=""/>
        <dsp:cNvSpPr/>
      </dsp:nvSpPr>
      <dsp:spPr>
        <a:xfrm>
          <a:off x="4810875" y="225152"/>
          <a:ext cx="2821627" cy="860252"/>
        </a:xfrm>
        <a:prstGeom prst="rect">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Teoría humanista</a:t>
          </a:r>
          <a:endParaRPr lang="es-ES" sz="3100" kern="1200" dirty="0"/>
        </a:p>
      </dsp:txBody>
      <dsp:txXfrm>
        <a:off x="4810875" y="225152"/>
        <a:ext cx="2821627" cy="860252"/>
      </dsp:txXfrm>
    </dsp:sp>
    <dsp:sp modelId="{72BC25E4-A0B1-4269-BBD0-B60CFBDDE80B}">
      <dsp:nvSpPr>
        <dsp:cNvPr id="0" name=""/>
        <dsp:cNvSpPr/>
      </dsp:nvSpPr>
      <dsp:spPr>
        <a:xfrm>
          <a:off x="1424922" y="1300468"/>
          <a:ext cx="2821627" cy="860252"/>
        </a:xfrm>
        <a:prstGeom prst="rect">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Fundamentación Psicológica</a:t>
          </a:r>
          <a:endParaRPr lang="es-ES" sz="3100" kern="1200" dirty="0"/>
        </a:p>
      </dsp:txBody>
      <dsp:txXfrm>
        <a:off x="1424922" y="1300468"/>
        <a:ext cx="2821627" cy="860252"/>
      </dsp:txXfrm>
    </dsp:sp>
    <dsp:sp modelId="{E1A98530-0DC2-429C-BE12-4C5AC411A594}">
      <dsp:nvSpPr>
        <dsp:cNvPr id="0" name=""/>
        <dsp:cNvSpPr/>
      </dsp:nvSpPr>
      <dsp:spPr>
        <a:xfrm>
          <a:off x="4810875" y="1300468"/>
          <a:ext cx="2821627" cy="860252"/>
        </a:xfrm>
        <a:prstGeom prst="rect">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Teoría cognitiva</a:t>
          </a:r>
          <a:endParaRPr lang="es-ES" sz="3100" kern="1200" dirty="0"/>
        </a:p>
      </dsp:txBody>
      <dsp:txXfrm>
        <a:off x="4810875" y="1300468"/>
        <a:ext cx="2821627" cy="860252"/>
      </dsp:txXfrm>
    </dsp:sp>
    <dsp:sp modelId="{427F14C2-E8B5-4E00-B02E-8D0F1D52E4C7}">
      <dsp:nvSpPr>
        <dsp:cNvPr id="0" name=""/>
        <dsp:cNvSpPr/>
      </dsp:nvSpPr>
      <dsp:spPr>
        <a:xfrm>
          <a:off x="1424922" y="2375783"/>
          <a:ext cx="2821627" cy="860252"/>
        </a:xfrm>
        <a:prstGeom prst="rect">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smtClean="0"/>
            <a:t>Fundamentación Sociológica</a:t>
          </a:r>
          <a:endParaRPr lang="es-ES" sz="3100" kern="1200"/>
        </a:p>
      </dsp:txBody>
      <dsp:txXfrm>
        <a:off x="1424922" y="2375783"/>
        <a:ext cx="2821627" cy="860252"/>
      </dsp:txXfrm>
    </dsp:sp>
    <dsp:sp modelId="{D02CF710-87F7-43D4-8FD6-84004B6DB17F}">
      <dsp:nvSpPr>
        <dsp:cNvPr id="0" name=""/>
        <dsp:cNvSpPr/>
      </dsp:nvSpPr>
      <dsp:spPr>
        <a:xfrm>
          <a:off x="4810875" y="2375783"/>
          <a:ext cx="2821627" cy="860252"/>
        </a:xfrm>
        <a:prstGeom prst="rect">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Teoría </a:t>
          </a:r>
          <a:r>
            <a:rPr lang="es-ES" sz="3100" kern="1200" dirty="0" err="1" smtClean="0"/>
            <a:t>sociocrítica</a:t>
          </a:r>
          <a:endParaRPr lang="es-ES" sz="3100" kern="1200" dirty="0"/>
        </a:p>
      </dsp:txBody>
      <dsp:txXfrm>
        <a:off x="4810875" y="2375783"/>
        <a:ext cx="2821627" cy="860252"/>
      </dsp:txXfrm>
    </dsp:sp>
    <dsp:sp modelId="{2A0C1C8A-E4D1-4D39-A4CD-26568C570D84}">
      <dsp:nvSpPr>
        <dsp:cNvPr id="0" name=""/>
        <dsp:cNvSpPr/>
      </dsp:nvSpPr>
      <dsp:spPr>
        <a:xfrm>
          <a:off x="1424922" y="3451098"/>
          <a:ext cx="2821627" cy="860252"/>
        </a:xfrm>
        <a:prstGeom prst="rect">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Fundamentación Pedagógica</a:t>
          </a:r>
          <a:endParaRPr lang="es-ES" sz="3100" kern="1200" dirty="0"/>
        </a:p>
      </dsp:txBody>
      <dsp:txXfrm>
        <a:off x="1424922" y="3451098"/>
        <a:ext cx="2821627" cy="860252"/>
      </dsp:txXfrm>
    </dsp:sp>
    <dsp:sp modelId="{274830D1-A131-4446-87EB-263A88C52262}">
      <dsp:nvSpPr>
        <dsp:cNvPr id="0" name=""/>
        <dsp:cNvSpPr/>
      </dsp:nvSpPr>
      <dsp:spPr>
        <a:xfrm>
          <a:off x="4810875" y="3451098"/>
          <a:ext cx="2821627" cy="860252"/>
        </a:xfrm>
        <a:prstGeom prst="rect">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Teoría Tecnológica</a:t>
          </a:r>
          <a:endParaRPr lang="es-ES" sz="3100" kern="1200" dirty="0"/>
        </a:p>
      </dsp:txBody>
      <dsp:txXfrm>
        <a:off x="4810875" y="3451098"/>
        <a:ext cx="2821627" cy="8602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31A89-8000-4901-858D-1F0E7F607ADB}">
      <dsp:nvSpPr>
        <dsp:cNvPr id="0" name=""/>
        <dsp:cNvSpPr/>
      </dsp:nvSpPr>
      <dsp:spPr>
        <a:xfrm>
          <a:off x="4246550" y="3835505"/>
          <a:ext cx="564325" cy="91440"/>
        </a:xfrm>
        <a:custGeom>
          <a:avLst/>
          <a:gdLst/>
          <a:ahLst/>
          <a:cxnLst/>
          <a:rect l="0" t="0" r="0" b="0"/>
          <a:pathLst>
            <a:path>
              <a:moveTo>
                <a:pt x="0" y="45720"/>
              </a:moveTo>
              <a:lnTo>
                <a:pt x="564325" y="45720"/>
              </a:lnTo>
            </a:path>
          </a:pathLst>
        </a:custGeom>
        <a:noFill/>
        <a:ln w="1587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14604" y="3867116"/>
        <a:ext cx="28216" cy="28216"/>
      </dsp:txXfrm>
    </dsp:sp>
    <dsp:sp modelId="{9AB2AD4F-F01D-4B0C-AEF7-5A00ED90E847}">
      <dsp:nvSpPr>
        <dsp:cNvPr id="0" name=""/>
        <dsp:cNvSpPr/>
      </dsp:nvSpPr>
      <dsp:spPr>
        <a:xfrm>
          <a:off x="860597" y="2268251"/>
          <a:ext cx="564325" cy="1612973"/>
        </a:xfrm>
        <a:custGeom>
          <a:avLst/>
          <a:gdLst/>
          <a:ahLst/>
          <a:cxnLst/>
          <a:rect l="0" t="0" r="0" b="0"/>
          <a:pathLst>
            <a:path>
              <a:moveTo>
                <a:pt x="0" y="0"/>
              </a:moveTo>
              <a:lnTo>
                <a:pt x="282162" y="0"/>
              </a:lnTo>
              <a:lnTo>
                <a:pt x="282162" y="1612973"/>
              </a:lnTo>
              <a:lnTo>
                <a:pt x="564325" y="1612973"/>
              </a:lnTo>
            </a:path>
          </a:pathLst>
        </a:custGeom>
        <a:noFill/>
        <a:ln w="1587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100038" y="3032017"/>
        <a:ext cx="85442" cy="85442"/>
      </dsp:txXfrm>
    </dsp:sp>
    <dsp:sp modelId="{D56F23B3-20A6-47CA-B924-C6017B197191}">
      <dsp:nvSpPr>
        <dsp:cNvPr id="0" name=""/>
        <dsp:cNvSpPr/>
      </dsp:nvSpPr>
      <dsp:spPr>
        <a:xfrm>
          <a:off x="4246550" y="2760189"/>
          <a:ext cx="564325" cy="91440"/>
        </a:xfrm>
        <a:custGeom>
          <a:avLst/>
          <a:gdLst/>
          <a:ahLst/>
          <a:cxnLst/>
          <a:rect l="0" t="0" r="0" b="0"/>
          <a:pathLst>
            <a:path>
              <a:moveTo>
                <a:pt x="0" y="45720"/>
              </a:moveTo>
              <a:lnTo>
                <a:pt x="564325" y="45720"/>
              </a:lnTo>
            </a:path>
          </a:pathLst>
        </a:custGeom>
        <a:noFill/>
        <a:ln w="1587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14604" y="2791801"/>
        <a:ext cx="28216" cy="28216"/>
      </dsp:txXfrm>
    </dsp:sp>
    <dsp:sp modelId="{9AC68C13-B597-4C41-9790-505912C8CFE0}">
      <dsp:nvSpPr>
        <dsp:cNvPr id="0" name=""/>
        <dsp:cNvSpPr/>
      </dsp:nvSpPr>
      <dsp:spPr>
        <a:xfrm>
          <a:off x="860597" y="2268251"/>
          <a:ext cx="564325" cy="537657"/>
        </a:xfrm>
        <a:custGeom>
          <a:avLst/>
          <a:gdLst/>
          <a:ahLst/>
          <a:cxnLst/>
          <a:rect l="0" t="0" r="0" b="0"/>
          <a:pathLst>
            <a:path>
              <a:moveTo>
                <a:pt x="0" y="0"/>
              </a:moveTo>
              <a:lnTo>
                <a:pt x="282162" y="0"/>
              </a:lnTo>
              <a:lnTo>
                <a:pt x="282162" y="537657"/>
              </a:lnTo>
              <a:lnTo>
                <a:pt x="564325" y="537657"/>
              </a:lnTo>
            </a:path>
          </a:pathLst>
        </a:custGeom>
        <a:noFill/>
        <a:ln w="1587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123273" y="2517594"/>
        <a:ext cx="38972" cy="38972"/>
      </dsp:txXfrm>
    </dsp:sp>
    <dsp:sp modelId="{FD7AADEA-A628-4F84-B268-66DD03DED4B7}">
      <dsp:nvSpPr>
        <dsp:cNvPr id="0" name=""/>
        <dsp:cNvSpPr/>
      </dsp:nvSpPr>
      <dsp:spPr>
        <a:xfrm>
          <a:off x="4246550" y="1684874"/>
          <a:ext cx="564325" cy="91440"/>
        </a:xfrm>
        <a:custGeom>
          <a:avLst/>
          <a:gdLst/>
          <a:ahLst/>
          <a:cxnLst/>
          <a:rect l="0" t="0" r="0" b="0"/>
          <a:pathLst>
            <a:path>
              <a:moveTo>
                <a:pt x="0" y="45720"/>
              </a:moveTo>
              <a:lnTo>
                <a:pt x="564325" y="45720"/>
              </a:lnTo>
            </a:path>
          </a:pathLst>
        </a:custGeom>
        <a:noFill/>
        <a:ln w="1587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14604" y="1716486"/>
        <a:ext cx="28216" cy="28216"/>
      </dsp:txXfrm>
    </dsp:sp>
    <dsp:sp modelId="{7613279B-FE6B-4015-9CF7-461474572420}">
      <dsp:nvSpPr>
        <dsp:cNvPr id="0" name=""/>
        <dsp:cNvSpPr/>
      </dsp:nvSpPr>
      <dsp:spPr>
        <a:xfrm>
          <a:off x="860597" y="1730594"/>
          <a:ext cx="564325" cy="537657"/>
        </a:xfrm>
        <a:custGeom>
          <a:avLst/>
          <a:gdLst/>
          <a:ahLst/>
          <a:cxnLst/>
          <a:rect l="0" t="0" r="0" b="0"/>
          <a:pathLst>
            <a:path>
              <a:moveTo>
                <a:pt x="0" y="537657"/>
              </a:moveTo>
              <a:lnTo>
                <a:pt x="282162" y="537657"/>
              </a:lnTo>
              <a:lnTo>
                <a:pt x="282162" y="0"/>
              </a:lnTo>
              <a:lnTo>
                <a:pt x="564325" y="0"/>
              </a:lnTo>
            </a:path>
          </a:pathLst>
        </a:custGeom>
        <a:noFill/>
        <a:ln w="1587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123273" y="1979936"/>
        <a:ext cx="38972" cy="38972"/>
      </dsp:txXfrm>
    </dsp:sp>
    <dsp:sp modelId="{BB63A24D-0809-4D1F-928E-1626D1031F62}">
      <dsp:nvSpPr>
        <dsp:cNvPr id="0" name=""/>
        <dsp:cNvSpPr/>
      </dsp:nvSpPr>
      <dsp:spPr>
        <a:xfrm>
          <a:off x="4246550" y="609558"/>
          <a:ext cx="564325" cy="91440"/>
        </a:xfrm>
        <a:custGeom>
          <a:avLst/>
          <a:gdLst/>
          <a:ahLst/>
          <a:cxnLst/>
          <a:rect l="0" t="0" r="0" b="0"/>
          <a:pathLst>
            <a:path>
              <a:moveTo>
                <a:pt x="0" y="45720"/>
              </a:moveTo>
              <a:lnTo>
                <a:pt x="564325" y="45720"/>
              </a:lnTo>
            </a:path>
          </a:pathLst>
        </a:custGeom>
        <a:noFill/>
        <a:ln w="1587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14604" y="641170"/>
        <a:ext cx="28216" cy="28216"/>
      </dsp:txXfrm>
    </dsp:sp>
    <dsp:sp modelId="{07F8454C-A085-4204-8597-22A0D527C326}">
      <dsp:nvSpPr>
        <dsp:cNvPr id="0" name=""/>
        <dsp:cNvSpPr/>
      </dsp:nvSpPr>
      <dsp:spPr>
        <a:xfrm>
          <a:off x="860597" y="655278"/>
          <a:ext cx="564325" cy="1612973"/>
        </a:xfrm>
        <a:custGeom>
          <a:avLst/>
          <a:gdLst/>
          <a:ahLst/>
          <a:cxnLst/>
          <a:rect l="0" t="0" r="0" b="0"/>
          <a:pathLst>
            <a:path>
              <a:moveTo>
                <a:pt x="0" y="1612973"/>
              </a:moveTo>
              <a:lnTo>
                <a:pt x="282162" y="1612973"/>
              </a:lnTo>
              <a:lnTo>
                <a:pt x="282162" y="0"/>
              </a:lnTo>
              <a:lnTo>
                <a:pt x="564325" y="0"/>
              </a:lnTo>
            </a:path>
          </a:pathLst>
        </a:custGeom>
        <a:noFill/>
        <a:ln w="1587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100038" y="1419044"/>
        <a:ext cx="85442" cy="85442"/>
      </dsp:txXfrm>
    </dsp:sp>
    <dsp:sp modelId="{5BA0E189-73E7-4A81-95CE-3ED32EF224A2}">
      <dsp:nvSpPr>
        <dsp:cNvPr id="0" name=""/>
        <dsp:cNvSpPr/>
      </dsp:nvSpPr>
      <dsp:spPr>
        <a:xfrm rot="16200000">
          <a:off x="-1833350" y="1838125"/>
          <a:ext cx="4527643" cy="86025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smtClean="0"/>
            <a:t>Fundamentación Teórica</a:t>
          </a:r>
          <a:endParaRPr lang="es-ES" sz="3500" kern="1200"/>
        </a:p>
      </dsp:txBody>
      <dsp:txXfrm>
        <a:off x="-1833350" y="1838125"/>
        <a:ext cx="4527643" cy="860252"/>
      </dsp:txXfrm>
    </dsp:sp>
    <dsp:sp modelId="{35BB2F13-EF0C-45D0-A926-64B90D20ABF6}">
      <dsp:nvSpPr>
        <dsp:cNvPr id="0" name=""/>
        <dsp:cNvSpPr/>
      </dsp:nvSpPr>
      <dsp:spPr>
        <a:xfrm>
          <a:off x="1424922" y="225152"/>
          <a:ext cx="2821627" cy="860252"/>
        </a:xfrm>
        <a:prstGeom prst="rect">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Fundamentación filosófica</a:t>
          </a:r>
          <a:endParaRPr lang="es-ES" sz="3100" kern="1200" dirty="0"/>
        </a:p>
      </dsp:txBody>
      <dsp:txXfrm>
        <a:off x="1424922" y="225152"/>
        <a:ext cx="2821627" cy="860252"/>
      </dsp:txXfrm>
    </dsp:sp>
    <dsp:sp modelId="{3625EF5F-3B3D-4B02-9CBF-E431EAF085C8}">
      <dsp:nvSpPr>
        <dsp:cNvPr id="0" name=""/>
        <dsp:cNvSpPr/>
      </dsp:nvSpPr>
      <dsp:spPr>
        <a:xfrm>
          <a:off x="4810875" y="225152"/>
          <a:ext cx="2821627" cy="860252"/>
        </a:xfrm>
        <a:prstGeom prst="rect">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Teoría humanista</a:t>
          </a:r>
          <a:endParaRPr lang="es-ES" sz="3100" kern="1200" dirty="0"/>
        </a:p>
      </dsp:txBody>
      <dsp:txXfrm>
        <a:off x="4810875" y="225152"/>
        <a:ext cx="2821627" cy="860252"/>
      </dsp:txXfrm>
    </dsp:sp>
    <dsp:sp modelId="{72BC25E4-A0B1-4269-BBD0-B60CFBDDE80B}">
      <dsp:nvSpPr>
        <dsp:cNvPr id="0" name=""/>
        <dsp:cNvSpPr/>
      </dsp:nvSpPr>
      <dsp:spPr>
        <a:xfrm>
          <a:off x="1424922" y="1300468"/>
          <a:ext cx="2821627" cy="860252"/>
        </a:xfrm>
        <a:prstGeom prst="rect">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Fundamentación Psicológica</a:t>
          </a:r>
          <a:endParaRPr lang="es-ES" sz="3100" kern="1200" dirty="0"/>
        </a:p>
      </dsp:txBody>
      <dsp:txXfrm>
        <a:off x="1424922" y="1300468"/>
        <a:ext cx="2821627" cy="860252"/>
      </dsp:txXfrm>
    </dsp:sp>
    <dsp:sp modelId="{E1A98530-0DC2-429C-BE12-4C5AC411A594}">
      <dsp:nvSpPr>
        <dsp:cNvPr id="0" name=""/>
        <dsp:cNvSpPr/>
      </dsp:nvSpPr>
      <dsp:spPr>
        <a:xfrm>
          <a:off x="4810875" y="1300468"/>
          <a:ext cx="2821627" cy="860252"/>
        </a:xfrm>
        <a:prstGeom prst="rect">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Teoría cognitiva</a:t>
          </a:r>
          <a:endParaRPr lang="es-ES" sz="3100" kern="1200" dirty="0"/>
        </a:p>
      </dsp:txBody>
      <dsp:txXfrm>
        <a:off x="4810875" y="1300468"/>
        <a:ext cx="2821627" cy="860252"/>
      </dsp:txXfrm>
    </dsp:sp>
    <dsp:sp modelId="{427F14C2-E8B5-4E00-B02E-8D0F1D52E4C7}">
      <dsp:nvSpPr>
        <dsp:cNvPr id="0" name=""/>
        <dsp:cNvSpPr/>
      </dsp:nvSpPr>
      <dsp:spPr>
        <a:xfrm>
          <a:off x="1424922" y="2375783"/>
          <a:ext cx="2821627" cy="860252"/>
        </a:xfrm>
        <a:prstGeom prst="rect">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smtClean="0"/>
            <a:t>Fundamentación Sociológica</a:t>
          </a:r>
          <a:endParaRPr lang="es-ES" sz="3100" kern="1200"/>
        </a:p>
      </dsp:txBody>
      <dsp:txXfrm>
        <a:off x="1424922" y="2375783"/>
        <a:ext cx="2821627" cy="860252"/>
      </dsp:txXfrm>
    </dsp:sp>
    <dsp:sp modelId="{D02CF710-87F7-43D4-8FD6-84004B6DB17F}">
      <dsp:nvSpPr>
        <dsp:cNvPr id="0" name=""/>
        <dsp:cNvSpPr/>
      </dsp:nvSpPr>
      <dsp:spPr>
        <a:xfrm>
          <a:off x="4810875" y="2375783"/>
          <a:ext cx="2821627" cy="860252"/>
        </a:xfrm>
        <a:prstGeom prst="rect">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Teoría </a:t>
          </a:r>
          <a:r>
            <a:rPr lang="es-ES" sz="3100" kern="1200" dirty="0" err="1" smtClean="0"/>
            <a:t>sociocrítica</a:t>
          </a:r>
          <a:endParaRPr lang="es-ES" sz="3100" kern="1200" dirty="0"/>
        </a:p>
      </dsp:txBody>
      <dsp:txXfrm>
        <a:off x="4810875" y="2375783"/>
        <a:ext cx="2821627" cy="860252"/>
      </dsp:txXfrm>
    </dsp:sp>
    <dsp:sp modelId="{2A0C1C8A-E4D1-4D39-A4CD-26568C570D84}">
      <dsp:nvSpPr>
        <dsp:cNvPr id="0" name=""/>
        <dsp:cNvSpPr/>
      </dsp:nvSpPr>
      <dsp:spPr>
        <a:xfrm>
          <a:off x="1424922" y="3451098"/>
          <a:ext cx="2821627" cy="860252"/>
        </a:xfrm>
        <a:prstGeom prst="rect">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Fundamentación Pedagógica</a:t>
          </a:r>
          <a:endParaRPr lang="es-ES" sz="3100" kern="1200" dirty="0"/>
        </a:p>
      </dsp:txBody>
      <dsp:txXfrm>
        <a:off x="1424922" y="3451098"/>
        <a:ext cx="2821627" cy="860252"/>
      </dsp:txXfrm>
    </dsp:sp>
    <dsp:sp modelId="{274830D1-A131-4446-87EB-263A88C52262}">
      <dsp:nvSpPr>
        <dsp:cNvPr id="0" name=""/>
        <dsp:cNvSpPr/>
      </dsp:nvSpPr>
      <dsp:spPr>
        <a:xfrm>
          <a:off x="4810875" y="3451098"/>
          <a:ext cx="2821627" cy="860252"/>
        </a:xfrm>
        <a:prstGeom prst="rect">
          <a:avLst/>
        </a:prstGeom>
        <a:gradFill rotWithShape="0">
          <a:gsLst>
            <a:gs pos="0">
              <a:schemeClr val="accent4">
                <a:hueOff val="0"/>
                <a:satOff val="0"/>
                <a:lumOff val="0"/>
                <a:alphaOff val="0"/>
                <a:tint val="83000"/>
                <a:shade val="100000"/>
                <a:alpha val="100000"/>
                <a:hueMod val="100000"/>
                <a:satMod val="220000"/>
                <a:lumMod val="90000"/>
              </a:schemeClr>
            </a:gs>
            <a:gs pos="76000">
              <a:schemeClr val="accent4">
                <a:hueOff val="0"/>
                <a:satOff val="0"/>
                <a:lumOff val="0"/>
                <a:alphaOff val="0"/>
                <a:shade val="100000"/>
              </a:schemeClr>
            </a:gs>
            <a:gs pos="100000">
              <a:schemeClr val="accent4">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Teoría Tecnológica</a:t>
          </a:r>
          <a:endParaRPr lang="es-ES" sz="3100" kern="1200" dirty="0"/>
        </a:p>
      </dsp:txBody>
      <dsp:txXfrm>
        <a:off x="4810875" y="3451098"/>
        <a:ext cx="2821627" cy="8602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C63D8-3B0E-4B0B-BB17-8DE043F9C345}">
      <dsp:nvSpPr>
        <dsp:cNvPr id="0" name=""/>
        <dsp:cNvSpPr/>
      </dsp:nvSpPr>
      <dsp:spPr>
        <a:xfrm>
          <a:off x="590" y="24897"/>
          <a:ext cx="1895582" cy="68062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b="1" kern="1200" dirty="0" smtClean="0"/>
            <a:t>Tipo de investigación</a:t>
          </a:r>
          <a:endParaRPr lang="es-ES" sz="2200" kern="1200" dirty="0"/>
        </a:p>
      </dsp:txBody>
      <dsp:txXfrm>
        <a:off x="20525" y="44832"/>
        <a:ext cx="1855712" cy="640755"/>
      </dsp:txXfrm>
    </dsp:sp>
    <dsp:sp modelId="{BA425DD3-3634-47F7-8415-83D78A15D2B8}">
      <dsp:nvSpPr>
        <dsp:cNvPr id="0" name=""/>
        <dsp:cNvSpPr/>
      </dsp:nvSpPr>
      <dsp:spPr>
        <a:xfrm>
          <a:off x="190148" y="705522"/>
          <a:ext cx="189558" cy="510468"/>
        </a:xfrm>
        <a:custGeom>
          <a:avLst/>
          <a:gdLst/>
          <a:ahLst/>
          <a:cxnLst/>
          <a:rect l="0" t="0" r="0" b="0"/>
          <a:pathLst>
            <a:path>
              <a:moveTo>
                <a:pt x="0" y="0"/>
              </a:moveTo>
              <a:lnTo>
                <a:pt x="0" y="510468"/>
              </a:lnTo>
              <a:lnTo>
                <a:pt x="189558" y="510468"/>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631CF0-9539-48A2-BFCB-5910B367DEC1}">
      <dsp:nvSpPr>
        <dsp:cNvPr id="0" name=""/>
        <dsp:cNvSpPr/>
      </dsp:nvSpPr>
      <dsp:spPr>
        <a:xfrm>
          <a:off x="379706" y="875678"/>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Investigación Exploratoria</a:t>
          </a:r>
          <a:endParaRPr lang="es-ES" sz="1600" kern="1200" dirty="0"/>
        </a:p>
      </dsp:txBody>
      <dsp:txXfrm>
        <a:off x="399641" y="895613"/>
        <a:ext cx="1476595" cy="640755"/>
      </dsp:txXfrm>
    </dsp:sp>
    <dsp:sp modelId="{6DDABD17-5529-4492-A218-86F55F8EC7C1}">
      <dsp:nvSpPr>
        <dsp:cNvPr id="0" name=""/>
        <dsp:cNvSpPr/>
      </dsp:nvSpPr>
      <dsp:spPr>
        <a:xfrm>
          <a:off x="190148" y="705522"/>
          <a:ext cx="189558" cy="1361250"/>
        </a:xfrm>
        <a:custGeom>
          <a:avLst/>
          <a:gdLst/>
          <a:ahLst/>
          <a:cxnLst/>
          <a:rect l="0" t="0" r="0" b="0"/>
          <a:pathLst>
            <a:path>
              <a:moveTo>
                <a:pt x="0" y="0"/>
              </a:moveTo>
              <a:lnTo>
                <a:pt x="0" y="1361250"/>
              </a:lnTo>
              <a:lnTo>
                <a:pt x="189558" y="136125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3B7B05-44B0-43D2-8EF8-C1E04C442F94}">
      <dsp:nvSpPr>
        <dsp:cNvPr id="0" name=""/>
        <dsp:cNvSpPr/>
      </dsp:nvSpPr>
      <dsp:spPr>
        <a:xfrm>
          <a:off x="379706" y="1726460"/>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Investigación Descriptiva</a:t>
          </a:r>
          <a:endParaRPr lang="es-ES" sz="1600" kern="1200" dirty="0"/>
        </a:p>
      </dsp:txBody>
      <dsp:txXfrm>
        <a:off x="399641" y="1746395"/>
        <a:ext cx="1476595" cy="640755"/>
      </dsp:txXfrm>
    </dsp:sp>
    <dsp:sp modelId="{67DAA905-2B08-46CD-B10B-8C93C16340F4}">
      <dsp:nvSpPr>
        <dsp:cNvPr id="0" name=""/>
        <dsp:cNvSpPr/>
      </dsp:nvSpPr>
      <dsp:spPr>
        <a:xfrm>
          <a:off x="190148" y="705522"/>
          <a:ext cx="189558" cy="2212032"/>
        </a:xfrm>
        <a:custGeom>
          <a:avLst/>
          <a:gdLst/>
          <a:ahLst/>
          <a:cxnLst/>
          <a:rect l="0" t="0" r="0" b="0"/>
          <a:pathLst>
            <a:path>
              <a:moveTo>
                <a:pt x="0" y="0"/>
              </a:moveTo>
              <a:lnTo>
                <a:pt x="0" y="2212032"/>
              </a:lnTo>
              <a:lnTo>
                <a:pt x="189558" y="2212032"/>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98B68-C998-4B03-9CD0-415765055673}">
      <dsp:nvSpPr>
        <dsp:cNvPr id="0" name=""/>
        <dsp:cNvSpPr/>
      </dsp:nvSpPr>
      <dsp:spPr>
        <a:xfrm>
          <a:off x="379706" y="2577242"/>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Investigación Documental</a:t>
          </a:r>
          <a:endParaRPr lang="es-ES" sz="1600" kern="1200" dirty="0"/>
        </a:p>
      </dsp:txBody>
      <dsp:txXfrm>
        <a:off x="399641" y="2597177"/>
        <a:ext cx="1476595" cy="640755"/>
      </dsp:txXfrm>
    </dsp:sp>
    <dsp:sp modelId="{C4B54411-AB41-4164-9C94-32D7A0DF3ED6}">
      <dsp:nvSpPr>
        <dsp:cNvPr id="0" name=""/>
        <dsp:cNvSpPr/>
      </dsp:nvSpPr>
      <dsp:spPr>
        <a:xfrm>
          <a:off x="190148" y="705522"/>
          <a:ext cx="189558" cy="3062813"/>
        </a:xfrm>
        <a:custGeom>
          <a:avLst/>
          <a:gdLst/>
          <a:ahLst/>
          <a:cxnLst/>
          <a:rect l="0" t="0" r="0" b="0"/>
          <a:pathLst>
            <a:path>
              <a:moveTo>
                <a:pt x="0" y="0"/>
              </a:moveTo>
              <a:lnTo>
                <a:pt x="0" y="3062813"/>
              </a:lnTo>
              <a:lnTo>
                <a:pt x="189558" y="3062813"/>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746D5-9517-4F9B-8756-69EC84BCB1BF}">
      <dsp:nvSpPr>
        <dsp:cNvPr id="0" name=""/>
        <dsp:cNvSpPr/>
      </dsp:nvSpPr>
      <dsp:spPr>
        <a:xfrm>
          <a:off x="379706" y="3428023"/>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Investigación de Campo</a:t>
          </a:r>
          <a:endParaRPr lang="es-ES" sz="1600" kern="1200" dirty="0"/>
        </a:p>
      </dsp:txBody>
      <dsp:txXfrm>
        <a:off x="399641" y="3447958"/>
        <a:ext cx="1476595" cy="640755"/>
      </dsp:txXfrm>
    </dsp:sp>
    <dsp:sp modelId="{336FDDCF-0828-48FD-8A6D-AEEAD4B4B2DE}">
      <dsp:nvSpPr>
        <dsp:cNvPr id="0" name=""/>
        <dsp:cNvSpPr/>
      </dsp:nvSpPr>
      <dsp:spPr>
        <a:xfrm>
          <a:off x="2236485" y="24897"/>
          <a:ext cx="1895582" cy="68062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b="1" kern="1200" dirty="0" smtClean="0"/>
            <a:t>Métodos de la investigación</a:t>
          </a:r>
          <a:endParaRPr lang="es-ES" sz="2200" b="1" kern="1200" dirty="0"/>
        </a:p>
      </dsp:txBody>
      <dsp:txXfrm>
        <a:off x="2256420" y="44832"/>
        <a:ext cx="1855712" cy="640755"/>
      </dsp:txXfrm>
    </dsp:sp>
    <dsp:sp modelId="{A2AC73AE-473F-4D53-8E50-5D5A44F029D6}">
      <dsp:nvSpPr>
        <dsp:cNvPr id="0" name=""/>
        <dsp:cNvSpPr/>
      </dsp:nvSpPr>
      <dsp:spPr>
        <a:xfrm>
          <a:off x="2426043" y="705522"/>
          <a:ext cx="189558" cy="510468"/>
        </a:xfrm>
        <a:custGeom>
          <a:avLst/>
          <a:gdLst/>
          <a:ahLst/>
          <a:cxnLst/>
          <a:rect l="0" t="0" r="0" b="0"/>
          <a:pathLst>
            <a:path>
              <a:moveTo>
                <a:pt x="0" y="0"/>
              </a:moveTo>
              <a:lnTo>
                <a:pt x="0" y="510468"/>
              </a:lnTo>
              <a:lnTo>
                <a:pt x="189558" y="510468"/>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9CAFF-B987-40EC-8FE7-EDF1528C6A71}">
      <dsp:nvSpPr>
        <dsp:cNvPr id="0" name=""/>
        <dsp:cNvSpPr/>
      </dsp:nvSpPr>
      <dsp:spPr>
        <a:xfrm>
          <a:off x="2615601" y="875678"/>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0" kern="1200" dirty="0" smtClean="0"/>
            <a:t>Método Histórico- Lógico</a:t>
          </a:r>
          <a:endParaRPr lang="es-ES" sz="1600" b="0" kern="1200" dirty="0"/>
        </a:p>
      </dsp:txBody>
      <dsp:txXfrm>
        <a:off x="2635536" y="895613"/>
        <a:ext cx="1476595" cy="640755"/>
      </dsp:txXfrm>
    </dsp:sp>
    <dsp:sp modelId="{6BD515E7-395A-4DDF-890C-63A853164E9A}">
      <dsp:nvSpPr>
        <dsp:cNvPr id="0" name=""/>
        <dsp:cNvSpPr/>
      </dsp:nvSpPr>
      <dsp:spPr>
        <a:xfrm>
          <a:off x="2426043" y="705522"/>
          <a:ext cx="189558" cy="1361250"/>
        </a:xfrm>
        <a:custGeom>
          <a:avLst/>
          <a:gdLst/>
          <a:ahLst/>
          <a:cxnLst/>
          <a:rect l="0" t="0" r="0" b="0"/>
          <a:pathLst>
            <a:path>
              <a:moveTo>
                <a:pt x="0" y="0"/>
              </a:moveTo>
              <a:lnTo>
                <a:pt x="0" y="1361250"/>
              </a:lnTo>
              <a:lnTo>
                <a:pt x="189558" y="136125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51F59E-CE11-4941-BF04-DDB17CC15117}">
      <dsp:nvSpPr>
        <dsp:cNvPr id="0" name=""/>
        <dsp:cNvSpPr/>
      </dsp:nvSpPr>
      <dsp:spPr>
        <a:xfrm>
          <a:off x="2615601" y="1726460"/>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0" kern="1200" dirty="0" smtClean="0"/>
            <a:t>Método inductivo</a:t>
          </a:r>
          <a:endParaRPr lang="es-ES" sz="1600" b="0" kern="1200" dirty="0"/>
        </a:p>
      </dsp:txBody>
      <dsp:txXfrm>
        <a:off x="2635536" y="1746395"/>
        <a:ext cx="1476595" cy="640755"/>
      </dsp:txXfrm>
    </dsp:sp>
    <dsp:sp modelId="{0E4D9381-7F44-4D4A-90D9-AB1391F6478D}">
      <dsp:nvSpPr>
        <dsp:cNvPr id="0" name=""/>
        <dsp:cNvSpPr/>
      </dsp:nvSpPr>
      <dsp:spPr>
        <a:xfrm>
          <a:off x="2426043" y="705522"/>
          <a:ext cx="189558" cy="2212032"/>
        </a:xfrm>
        <a:custGeom>
          <a:avLst/>
          <a:gdLst/>
          <a:ahLst/>
          <a:cxnLst/>
          <a:rect l="0" t="0" r="0" b="0"/>
          <a:pathLst>
            <a:path>
              <a:moveTo>
                <a:pt x="0" y="0"/>
              </a:moveTo>
              <a:lnTo>
                <a:pt x="0" y="2212032"/>
              </a:lnTo>
              <a:lnTo>
                <a:pt x="189558" y="2212032"/>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A6146-DC80-4FB1-BFBD-CD98C46DCE7F}">
      <dsp:nvSpPr>
        <dsp:cNvPr id="0" name=""/>
        <dsp:cNvSpPr/>
      </dsp:nvSpPr>
      <dsp:spPr>
        <a:xfrm>
          <a:off x="2615601" y="2577242"/>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0" kern="1200" dirty="0" smtClean="0"/>
            <a:t>Método analítico- sintético</a:t>
          </a:r>
          <a:endParaRPr lang="es-ES" sz="1600" b="0" kern="1200" dirty="0"/>
        </a:p>
      </dsp:txBody>
      <dsp:txXfrm>
        <a:off x="2635536" y="2597177"/>
        <a:ext cx="1476595" cy="640755"/>
      </dsp:txXfrm>
    </dsp:sp>
    <dsp:sp modelId="{B3D9157A-5B72-46AA-8A22-DA2EC6DD4AF8}">
      <dsp:nvSpPr>
        <dsp:cNvPr id="0" name=""/>
        <dsp:cNvSpPr/>
      </dsp:nvSpPr>
      <dsp:spPr>
        <a:xfrm>
          <a:off x="2426043" y="705522"/>
          <a:ext cx="189558" cy="3062813"/>
        </a:xfrm>
        <a:custGeom>
          <a:avLst/>
          <a:gdLst/>
          <a:ahLst/>
          <a:cxnLst/>
          <a:rect l="0" t="0" r="0" b="0"/>
          <a:pathLst>
            <a:path>
              <a:moveTo>
                <a:pt x="0" y="0"/>
              </a:moveTo>
              <a:lnTo>
                <a:pt x="0" y="3062813"/>
              </a:lnTo>
              <a:lnTo>
                <a:pt x="189558" y="3062813"/>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4445C4-7143-46EC-A039-20BC1181366E}">
      <dsp:nvSpPr>
        <dsp:cNvPr id="0" name=""/>
        <dsp:cNvSpPr/>
      </dsp:nvSpPr>
      <dsp:spPr>
        <a:xfrm>
          <a:off x="2615601" y="3428023"/>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0" kern="1200" dirty="0" smtClean="0"/>
            <a:t>Método matemático o estadístico</a:t>
          </a:r>
          <a:endParaRPr lang="es-ES" sz="1600" b="0" kern="1200" dirty="0"/>
        </a:p>
      </dsp:txBody>
      <dsp:txXfrm>
        <a:off x="2635536" y="3447958"/>
        <a:ext cx="1476595" cy="640755"/>
      </dsp:txXfrm>
    </dsp:sp>
    <dsp:sp modelId="{32D9E898-6C93-4708-8FEB-780514D1B508}">
      <dsp:nvSpPr>
        <dsp:cNvPr id="0" name=""/>
        <dsp:cNvSpPr/>
      </dsp:nvSpPr>
      <dsp:spPr>
        <a:xfrm>
          <a:off x="2426043" y="705522"/>
          <a:ext cx="189558" cy="3913595"/>
        </a:xfrm>
        <a:custGeom>
          <a:avLst/>
          <a:gdLst/>
          <a:ahLst/>
          <a:cxnLst/>
          <a:rect l="0" t="0" r="0" b="0"/>
          <a:pathLst>
            <a:path>
              <a:moveTo>
                <a:pt x="0" y="0"/>
              </a:moveTo>
              <a:lnTo>
                <a:pt x="0" y="3913595"/>
              </a:lnTo>
              <a:lnTo>
                <a:pt x="189558" y="3913595"/>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7709E-951E-411E-AA40-D3E9B0A5234C}">
      <dsp:nvSpPr>
        <dsp:cNvPr id="0" name=""/>
        <dsp:cNvSpPr/>
      </dsp:nvSpPr>
      <dsp:spPr>
        <a:xfrm>
          <a:off x="2615601" y="4278805"/>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0" kern="1200" dirty="0" smtClean="0"/>
            <a:t>Método propositivo</a:t>
          </a:r>
          <a:endParaRPr lang="es-ES" sz="1600" b="0" kern="1200" dirty="0"/>
        </a:p>
      </dsp:txBody>
      <dsp:txXfrm>
        <a:off x="2635536" y="4298740"/>
        <a:ext cx="1476595" cy="640755"/>
      </dsp:txXfrm>
    </dsp:sp>
    <dsp:sp modelId="{764AD418-0BD5-4A2D-B361-6BB0C8C44929}">
      <dsp:nvSpPr>
        <dsp:cNvPr id="0" name=""/>
        <dsp:cNvSpPr/>
      </dsp:nvSpPr>
      <dsp:spPr>
        <a:xfrm>
          <a:off x="4472380" y="24897"/>
          <a:ext cx="1895582" cy="68062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b="1" kern="1200" dirty="0" smtClean="0"/>
            <a:t>Técnicas e instrumentos</a:t>
          </a:r>
          <a:endParaRPr lang="es-ES" sz="2200" b="1" kern="1200" dirty="0"/>
        </a:p>
      </dsp:txBody>
      <dsp:txXfrm>
        <a:off x="4492315" y="44832"/>
        <a:ext cx="1855712" cy="640755"/>
      </dsp:txXfrm>
    </dsp:sp>
    <dsp:sp modelId="{7431D8AB-DC2F-462C-BAFF-731ABE1B228D}">
      <dsp:nvSpPr>
        <dsp:cNvPr id="0" name=""/>
        <dsp:cNvSpPr/>
      </dsp:nvSpPr>
      <dsp:spPr>
        <a:xfrm>
          <a:off x="4661938" y="705522"/>
          <a:ext cx="189558" cy="510468"/>
        </a:xfrm>
        <a:custGeom>
          <a:avLst/>
          <a:gdLst/>
          <a:ahLst/>
          <a:cxnLst/>
          <a:rect l="0" t="0" r="0" b="0"/>
          <a:pathLst>
            <a:path>
              <a:moveTo>
                <a:pt x="0" y="0"/>
              </a:moveTo>
              <a:lnTo>
                <a:pt x="0" y="510468"/>
              </a:lnTo>
              <a:lnTo>
                <a:pt x="189558" y="510468"/>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78BD3-8228-48DB-BF9F-7A63400C9262}">
      <dsp:nvSpPr>
        <dsp:cNvPr id="0" name=""/>
        <dsp:cNvSpPr/>
      </dsp:nvSpPr>
      <dsp:spPr>
        <a:xfrm>
          <a:off x="4851496" y="875678"/>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Encuesta</a:t>
          </a:r>
          <a:endParaRPr lang="es-ES" sz="1600" kern="1200" dirty="0"/>
        </a:p>
      </dsp:txBody>
      <dsp:txXfrm>
        <a:off x="4871431" y="895613"/>
        <a:ext cx="1476595" cy="640755"/>
      </dsp:txXfrm>
    </dsp:sp>
    <dsp:sp modelId="{4FC49D9F-E0F6-48F1-8046-777B3F9D570A}">
      <dsp:nvSpPr>
        <dsp:cNvPr id="0" name=""/>
        <dsp:cNvSpPr/>
      </dsp:nvSpPr>
      <dsp:spPr>
        <a:xfrm>
          <a:off x="6708275" y="24897"/>
          <a:ext cx="1895582" cy="680625"/>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C" sz="2200" b="1" kern="1200" dirty="0" smtClean="0"/>
            <a:t>Población</a:t>
          </a:r>
          <a:endParaRPr lang="es-ES" sz="2200" b="1" kern="1200" dirty="0"/>
        </a:p>
      </dsp:txBody>
      <dsp:txXfrm>
        <a:off x="6728210" y="44832"/>
        <a:ext cx="1855712" cy="640755"/>
      </dsp:txXfrm>
    </dsp:sp>
    <dsp:sp modelId="{E3AC0F34-8664-4665-96ED-43A2CB42E417}">
      <dsp:nvSpPr>
        <dsp:cNvPr id="0" name=""/>
        <dsp:cNvSpPr/>
      </dsp:nvSpPr>
      <dsp:spPr>
        <a:xfrm>
          <a:off x="6897833" y="705522"/>
          <a:ext cx="189558" cy="510468"/>
        </a:xfrm>
        <a:custGeom>
          <a:avLst/>
          <a:gdLst/>
          <a:ahLst/>
          <a:cxnLst/>
          <a:rect l="0" t="0" r="0" b="0"/>
          <a:pathLst>
            <a:path>
              <a:moveTo>
                <a:pt x="0" y="0"/>
              </a:moveTo>
              <a:lnTo>
                <a:pt x="0" y="510468"/>
              </a:lnTo>
              <a:lnTo>
                <a:pt x="189558" y="510468"/>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B2DE5A-9B41-4838-915A-53DE075555C5}">
      <dsp:nvSpPr>
        <dsp:cNvPr id="0" name=""/>
        <dsp:cNvSpPr/>
      </dsp:nvSpPr>
      <dsp:spPr>
        <a:xfrm>
          <a:off x="7087391" y="875678"/>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35 Estudiantes</a:t>
          </a:r>
          <a:endParaRPr lang="es-ES" sz="1600" kern="1200" dirty="0"/>
        </a:p>
      </dsp:txBody>
      <dsp:txXfrm>
        <a:off x="7107326" y="895613"/>
        <a:ext cx="1476595" cy="640755"/>
      </dsp:txXfrm>
    </dsp:sp>
    <dsp:sp modelId="{CB5BEAAF-D0E7-4860-B28E-24FB5DFDA6F9}">
      <dsp:nvSpPr>
        <dsp:cNvPr id="0" name=""/>
        <dsp:cNvSpPr/>
      </dsp:nvSpPr>
      <dsp:spPr>
        <a:xfrm>
          <a:off x="6897833" y="705522"/>
          <a:ext cx="189558" cy="1361250"/>
        </a:xfrm>
        <a:custGeom>
          <a:avLst/>
          <a:gdLst/>
          <a:ahLst/>
          <a:cxnLst/>
          <a:rect l="0" t="0" r="0" b="0"/>
          <a:pathLst>
            <a:path>
              <a:moveTo>
                <a:pt x="0" y="0"/>
              </a:moveTo>
              <a:lnTo>
                <a:pt x="0" y="1361250"/>
              </a:lnTo>
              <a:lnTo>
                <a:pt x="189558" y="1361250"/>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D0498-2DD6-4238-B178-92BA439D80C3}">
      <dsp:nvSpPr>
        <dsp:cNvPr id="0" name=""/>
        <dsp:cNvSpPr/>
      </dsp:nvSpPr>
      <dsp:spPr>
        <a:xfrm>
          <a:off x="7087391" y="1726460"/>
          <a:ext cx="1516465" cy="680625"/>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1 Docente</a:t>
          </a:r>
          <a:endParaRPr lang="es-ES" sz="1600" kern="1200" dirty="0"/>
        </a:p>
      </dsp:txBody>
      <dsp:txXfrm>
        <a:off x="7107326" y="1746395"/>
        <a:ext cx="1476595" cy="6407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7C8F8-F5FD-404A-9B48-9DEC2B616654}">
      <dsp:nvSpPr>
        <dsp:cNvPr id="0" name=""/>
        <dsp:cNvSpPr/>
      </dsp:nvSpPr>
      <dsp:spPr>
        <a:xfrm>
          <a:off x="-5863015" y="-897280"/>
          <a:ext cx="6979915" cy="6979915"/>
        </a:xfrm>
        <a:prstGeom prst="blockArc">
          <a:avLst>
            <a:gd name="adj1" fmla="val 18900000"/>
            <a:gd name="adj2" fmla="val 2700000"/>
            <a:gd name="adj3" fmla="val 309"/>
          </a:avLst>
        </a:pr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FB58B-E451-4E68-AB99-6C5FE7A586A9}">
      <dsp:nvSpPr>
        <dsp:cNvPr id="0" name=""/>
        <dsp:cNvSpPr/>
      </dsp:nvSpPr>
      <dsp:spPr>
        <a:xfrm>
          <a:off x="584605" y="398650"/>
          <a:ext cx="6615305" cy="797714"/>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186"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t>Los estudiantes manifestaron que la incorporación  de los EVA (Entorno Virtual de Aprendizaje) como herramienta tecnológica ayudará en el proceso de aprendizaje de la asignatura Sistema Financiero y Seguros I. </a:t>
          </a:r>
          <a:endParaRPr lang="es-ES" sz="1600" kern="1200" dirty="0"/>
        </a:p>
      </dsp:txBody>
      <dsp:txXfrm>
        <a:off x="584605" y="398650"/>
        <a:ext cx="6615305" cy="797714"/>
      </dsp:txXfrm>
    </dsp:sp>
    <dsp:sp modelId="{076D6F63-BBBB-47FB-A78E-D34E7FBA28EE}">
      <dsp:nvSpPr>
        <dsp:cNvPr id="0" name=""/>
        <dsp:cNvSpPr/>
      </dsp:nvSpPr>
      <dsp:spPr>
        <a:xfrm>
          <a:off x="86033" y="298935"/>
          <a:ext cx="997143" cy="997143"/>
        </a:xfrm>
        <a:prstGeom prst="ellipse">
          <a:avLst/>
        </a:prstGeom>
        <a:solidFill>
          <a:schemeClr val="lt1">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00A3C-0677-475C-B4DE-FC8B940679F1}">
      <dsp:nvSpPr>
        <dsp:cNvPr id="0" name=""/>
        <dsp:cNvSpPr/>
      </dsp:nvSpPr>
      <dsp:spPr>
        <a:xfrm>
          <a:off x="1041953" y="1595429"/>
          <a:ext cx="6157956" cy="797714"/>
        </a:xfrm>
        <a:prstGeom prst="rect">
          <a:avLst/>
        </a:prstGeom>
        <a:solidFill>
          <a:schemeClr val="accent5">
            <a:hueOff val="-4077871"/>
            <a:satOff val="28025"/>
            <a:lumOff val="-2745"/>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186" tIns="40640" rIns="40640" bIns="40640" numCol="1" spcCol="1270" anchor="ctr" anchorCtr="0">
          <a:noAutofit/>
        </a:bodyPr>
        <a:lstStyle/>
        <a:p>
          <a:pPr lvl="0" algn="just" defTabSz="711200">
            <a:lnSpc>
              <a:spcPct val="90000"/>
            </a:lnSpc>
            <a:spcBef>
              <a:spcPct val="0"/>
            </a:spcBef>
            <a:spcAft>
              <a:spcPct val="35000"/>
            </a:spcAft>
          </a:pPr>
          <a:r>
            <a:rPr lang="es-EC" sz="1600" kern="1200" dirty="0" smtClean="0"/>
            <a:t>Los estudiantes y docente son muy versátiles a la hora de manejar  programas en sus computadores y las aplicaciones que más utilizan son aquellas en las que existe interacción con otras personas.</a:t>
          </a:r>
          <a:endParaRPr lang="es-ES" sz="1600" kern="1200" dirty="0"/>
        </a:p>
      </dsp:txBody>
      <dsp:txXfrm>
        <a:off x="1041953" y="1595429"/>
        <a:ext cx="6157956" cy="797714"/>
      </dsp:txXfrm>
    </dsp:sp>
    <dsp:sp modelId="{3340C84A-D555-4E87-B8C9-507B9E1C35B7}">
      <dsp:nvSpPr>
        <dsp:cNvPr id="0" name=""/>
        <dsp:cNvSpPr/>
      </dsp:nvSpPr>
      <dsp:spPr>
        <a:xfrm>
          <a:off x="543382" y="1495715"/>
          <a:ext cx="997143" cy="997143"/>
        </a:xfrm>
        <a:prstGeom prst="ellipse">
          <a:avLst/>
        </a:prstGeom>
        <a:solidFill>
          <a:schemeClr val="lt1">
            <a:hueOff val="0"/>
            <a:satOff val="0"/>
            <a:lumOff val="0"/>
            <a:alphaOff val="0"/>
          </a:schemeClr>
        </a:solidFill>
        <a:ln w="22225" cap="flat" cmpd="sng" algn="ctr">
          <a:solidFill>
            <a:schemeClr val="accent5">
              <a:hueOff val="-4077871"/>
              <a:satOff val="28025"/>
              <a:lumOff val="-2745"/>
              <a:alphaOff val="0"/>
            </a:schemeClr>
          </a:solidFill>
          <a:prstDash val="solid"/>
        </a:ln>
        <a:effectLst/>
      </dsp:spPr>
      <dsp:style>
        <a:lnRef idx="2">
          <a:scrgbClr r="0" g="0" b="0"/>
        </a:lnRef>
        <a:fillRef idx="1">
          <a:scrgbClr r="0" g="0" b="0"/>
        </a:fillRef>
        <a:effectRef idx="0">
          <a:scrgbClr r="0" g="0" b="0"/>
        </a:effectRef>
        <a:fontRef idx="minor"/>
      </dsp:style>
    </dsp:sp>
    <dsp:sp modelId="{9C73971D-2693-4E52-9F96-D9C6D63D4180}">
      <dsp:nvSpPr>
        <dsp:cNvPr id="0" name=""/>
        <dsp:cNvSpPr/>
      </dsp:nvSpPr>
      <dsp:spPr>
        <a:xfrm>
          <a:off x="1041953" y="2792209"/>
          <a:ext cx="6157956" cy="797714"/>
        </a:xfrm>
        <a:prstGeom prst="rect">
          <a:avLst/>
        </a:prstGeom>
        <a:solidFill>
          <a:schemeClr val="accent5">
            <a:hueOff val="-8155742"/>
            <a:satOff val="56051"/>
            <a:lumOff val="-549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186" tIns="40640" rIns="40640" bIns="40640" numCol="1" spcCol="1270" anchor="ctr" anchorCtr="0">
          <a:noAutofit/>
        </a:bodyPr>
        <a:lstStyle/>
        <a:p>
          <a:pPr lvl="0" algn="just" defTabSz="711200">
            <a:lnSpc>
              <a:spcPct val="90000"/>
            </a:lnSpc>
            <a:spcBef>
              <a:spcPct val="0"/>
            </a:spcBef>
            <a:spcAft>
              <a:spcPct val="35000"/>
            </a:spcAft>
          </a:pPr>
          <a:r>
            <a:rPr lang="es-EC" sz="1600" kern="1200" dirty="0" smtClean="0"/>
            <a:t>Los estudiantes acceden a la red desde distintos lugares y además gozan  de una disponibilidad diaria para navegar en el internet y sus aplicaciones.</a:t>
          </a:r>
          <a:endParaRPr lang="es-ES" sz="1600" kern="1200" dirty="0"/>
        </a:p>
      </dsp:txBody>
      <dsp:txXfrm>
        <a:off x="1041953" y="2792209"/>
        <a:ext cx="6157956" cy="797714"/>
      </dsp:txXfrm>
    </dsp:sp>
    <dsp:sp modelId="{AA71EBC8-ED9C-432B-9BF0-397704E3386B}">
      <dsp:nvSpPr>
        <dsp:cNvPr id="0" name=""/>
        <dsp:cNvSpPr/>
      </dsp:nvSpPr>
      <dsp:spPr>
        <a:xfrm>
          <a:off x="543382" y="2692495"/>
          <a:ext cx="997143" cy="997143"/>
        </a:xfrm>
        <a:prstGeom prst="ellipse">
          <a:avLst/>
        </a:prstGeom>
        <a:solidFill>
          <a:schemeClr val="lt1">
            <a:hueOff val="0"/>
            <a:satOff val="0"/>
            <a:lumOff val="0"/>
            <a:alphaOff val="0"/>
          </a:schemeClr>
        </a:solidFill>
        <a:ln w="22225" cap="flat" cmpd="sng" algn="ctr">
          <a:solidFill>
            <a:schemeClr val="accent5">
              <a:hueOff val="-8155742"/>
              <a:satOff val="56051"/>
              <a:lumOff val="-5491"/>
              <a:alphaOff val="0"/>
            </a:schemeClr>
          </a:solidFill>
          <a:prstDash val="solid"/>
        </a:ln>
        <a:effectLst/>
      </dsp:spPr>
      <dsp:style>
        <a:lnRef idx="2">
          <a:scrgbClr r="0" g="0" b="0"/>
        </a:lnRef>
        <a:fillRef idx="1">
          <a:scrgbClr r="0" g="0" b="0"/>
        </a:fillRef>
        <a:effectRef idx="0">
          <a:scrgbClr r="0" g="0" b="0"/>
        </a:effectRef>
        <a:fontRef idx="minor"/>
      </dsp:style>
    </dsp:sp>
    <dsp:sp modelId="{95FA21BE-A483-49ED-A13B-16437E4D6A2F}">
      <dsp:nvSpPr>
        <dsp:cNvPr id="0" name=""/>
        <dsp:cNvSpPr/>
      </dsp:nvSpPr>
      <dsp:spPr>
        <a:xfrm>
          <a:off x="584605" y="3988989"/>
          <a:ext cx="6615305" cy="797714"/>
        </a:xfrm>
        <a:prstGeom prst="rect">
          <a:avLst/>
        </a:prstGeom>
        <a:solidFill>
          <a:schemeClr val="accent5">
            <a:hueOff val="-12233612"/>
            <a:satOff val="84076"/>
            <a:lumOff val="-8236"/>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3186" tIns="40640" rIns="40640" bIns="40640" numCol="1" spcCol="1270" anchor="ctr" anchorCtr="0">
          <a:noAutofit/>
        </a:bodyPr>
        <a:lstStyle/>
        <a:p>
          <a:pPr lvl="0" algn="just" defTabSz="711200">
            <a:lnSpc>
              <a:spcPct val="90000"/>
            </a:lnSpc>
            <a:spcBef>
              <a:spcPct val="0"/>
            </a:spcBef>
            <a:spcAft>
              <a:spcPct val="35000"/>
            </a:spcAft>
          </a:pPr>
          <a:r>
            <a:rPr lang="es-EC" sz="1600" kern="1200" dirty="0" smtClean="0"/>
            <a:t>El uso  del computador y de las nuevas tecnologías forma parte de la vida cotidiana de los investigados.</a:t>
          </a:r>
          <a:endParaRPr lang="es-ES" sz="1600" kern="1200" dirty="0"/>
        </a:p>
      </dsp:txBody>
      <dsp:txXfrm>
        <a:off x="584605" y="3988989"/>
        <a:ext cx="6615305" cy="797714"/>
      </dsp:txXfrm>
    </dsp:sp>
    <dsp:sp modelId="{4AAED65F-23CF-4D3F-973E-01E466A70F8C}">
      <dsp:nvSpPr>
        <dsp:cNvPr id="0" name=""/>
        <dsp:cNvSpPr/>
      </dsp:nvSpPr>
      <dsp:spPr>
        <a:xfrm>
          <a:off x="86033" y="3889274"/>
          <a:ext cx="997143" cy="997143"/>
        </a:xfrm>
        <a:prstGeom prst="ellipse">
          <a:avLst/>
        </a:prstGeom>
        <a:solidFill>
          <a:schemeClr val="lt1">
            <a:hueOff val="0"/>
            <a:satOff val="0"/>
            <a:lumOff val="0"/>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7C8F8-F5FD-404A-9B48-9DEC2B616654}">
      <dsp:nvSpPr>
        <dsp:cNvPr id="0" name=""/>
        <dsp:cNvSpPr/>
      </dsp:nvSpPr>
      <dsp:spPr>
        <a:xfrm>
          <a:off x="-5861675" y="-897280"/>
          <a:ext cx="6979915" cy="6979915"/>
        </a:xfrm>
        <a:prstGeom prst="blockArc">
          <a:avLst>
            <a:gd name="adj1" fmla="val 18900000"/>
            <a:gd name="adj2" fmla="val 2700000"/>
            <a:gd name="adj3" fmla="val 309"/>
          </a:avLst>
        </a:prstGeom>
        <a:noFill/>
        <a:ln w="222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12BE87-52E4-430E-A161-9D775E570DE2}">
      <dsp:nvSpPr>
        <dsp:cNvPr id="0" name=""/>
        <dsp:cNvSpPr/>
      </dsp:nvSpPr>
      <dsp:spPr>
        <a:xfrm>
          <a:off x="719727" y="518535"/>
          <a:ext cx="6481522" cy="1037070"/>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17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Se recomienda a los estudiantes utilizar de mejor manera los conocimientos, recursos y disponibilidad que poseen entorno a las nuevas tecnologías, de manera que les ayude en su formación académica.</a:t>
          </a:r>
          <a:endParaRPr lang="es-ES" sz="1700" kern="1200" dirty="0"/>
        </a:p>
      </dsp:txBody>
      <dsp:txXfrm>
        <a:off x="719727" y="518535"/>
        <a:ext cx="6481522" cy="1037070"/>
      </dsp:txXfrm>
    </dsp:sp>
    <dsp:sp modelId="{C29081E2-6097-470A-8B9E-D5CE44C94804}">
      <dsp:nvSpPr>
        <dsp:cNvPr id="0" name=""/>
        <dsp:cNvSpPr/>
      </dsp:nvSpPr>
      <dsp:spPr>
        <a:xfrm>
          <a:off x="71557" y="388901"/>
          <a:ext cx="1296338" cy="1296338"/>
        </a:xfrm>
        <a:prstGeom prst="ellipse">
          <a:avLst/>
        </a:prstGeom>
        <a:solidFill>
          <a:schemeClr val="lt1">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E176A8-5B1E-496F-AD7E-C4318BD71DFE}">
      <dsp:nvSpPr>
        <dsp:cNvPr id="0" name=""/>
        <dsp:cNvSpPr/>
      </dsp:nvSpPr>
      <dsp:spPr>
        <a:xfrm>
          <a:off x="1096702" y="2074141"/>
          <a:ext cx="6104547" cy="1037070"/>
        </a:xfrm>
        <a:prstGeom prst="rect">
          <a:avLst/>
        </a:prstGeom>
        <a:solidFill>
          <a:schemeClr val="accent5">
            <a:hueOff val="-6116806"/>
            <a:satOff val="42038"/>
            <a:lumOff val="-411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17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Se recomienda al docente de la asignatura, utilizar las nuevas tecnologías como recursos didácticos, que ayuden en el proceso de aprendizaje y en la formación presencial de la asignatura. </a:t>
          </a:r>
          <a:endParaRPr lang="es-ES" sz="1700" kern="1200" dirty="0"/>
        </a:p>
      </dsp:txBody>
      <dsp:txXfrm>
        <a:off x="1096702" y="2074141"/>
        <a:ext cx="6104547" cy="1037070"/>
      </dsp:txXfrm>
    </dsp:sp>
    <dsp:sp modelId="{E4C65878-6A13-4B65-AAF9-30901A39C5FC}">
      <dsp:nvSpPr>
        <dsp:cNvPr id="0" name=""/>
        <dsp:cNvSpPr/>
      </dsp:nvSpPr>
      <dsp:spPr>
        <a:xfrm>
          <a:off x="448533" y="1944507"/>
          <a:ext cx="1296338" cy="1296338"/>
        </a:xfrm>
        <a:prstGeom prst="ellipse">
          <a:avLst/>
        </a:prstGeom>
        <a:solidFill>
          <a:schemeClr val="lt1">
            <a:hueOff val="0"/>
            <a:satOff val="0"/>
            <a:lumOff val="0"/>
            <a:alphaOff val="0"/>
          </a:schemeClr>
        </a:solidFill>
        <a:ln w="22225" cap="flat" cmpd="sng" algn="ctr">
          <a:solidFill>
            <a:schemeClr val="accent5">
              <a:hueOff val="-6116806"/>
              <a:satOff val="42038"/>
              <a:lumOff val="-4118"/>
              <a:alphaOff val="0"/>
            </a:schemeClr>
          </a:solidFill>
          <a:prstDash val="solid"/>
        </a:ln>
        <a:effectLst/>
      </dsp:spPr>
      <dsp:style>
        <a:lnRef idx="2">
          <a:scrgbClr r="0" g="0" b="0"/>
        </a:lnRef>
        <a:fillRef idx="1">
          <a:scrgbClr r="0" g="0" b="0"/>
        </a:fillRef>
        <a:effectRef idx="0">
          <a:scrgbClr r="0" g="0" b="0"/>
        </a:effectRef>
        <a:fontRef idx="minor"/>
      </dsp:style>
    </dsp:sp>
    <dsp:sp modelId="{F3D8638C-ED33-4D84-8034-83BA67112DCC}">
      <dsp:nvSpPr>
        <dsp:cNvPr id="0" name=""/>
        <dsp:cNvSpPr/>
      </dsp:nvSpPr>
      <dsp:spPr>
        <a:xfrm>
          <a:off x="719727" y="3629747"/>
          <a:ext cx="6481522" cy="1037070"/>
        </a:xfrm>
        <a:prstGeom prst="rect">
          <a:avLst/>
        </a:prstGeom>
        <a:solidFill>
          <a:schemeClr val="accent5">
            <a:hueOff val="-12233612"/>
            <a:satOff val="84076"/>
            <a:lumOff val="-8236"/>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17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Se recomienda al docente la aplicación del Entorno Virtual de Aprendizaje DOKEOS que se encuentra en la propuesta alternativa, ya que comprende el resultado de la  investigación.</a:t>
          </a:r>
          <a:endParaRPr lang="es-ES" sz="1700" kern="1200" dirty="0"/>
        </a:p>
      </dsp:txBody>
      <dsp:txXfrm>
        <a:off x="719727" y="3629747"/>
        <a:ext cx="6481522" cy="1037070"/>
      </dsp:txXfrm>
    </dsp:sp>
    <dsp:sp modelId="{5240A087-0F0E-4762-9F4A-D3543D91EB96}">
      <dsp:nvSpPr>
        <dsp:cNvPr id="0" name=""/>
        <dsp:cNvSpPr/>
      </dsp:nvSpPr>
      <dsp:spPr>
        <a:xfrm>
          <a:off x="71557" y="3500113"/>
          <a:ext cx="1296338" cy="1296338"/>
        </a:xfrm>
        <a:prstGeom prst="ellipse">
          <a:avLst/>
        </a:prstGeom>
        <a:solidFill>
          <a:schemeClr val="lt1">
            <a:hueOff val="0"/>
            <a:satOff val="0"/>
            <a:lumOff val="0"/>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93AB1-64AC-47EA-A8BC-E83B1E729AC1}">
      <dsp:nvSpPr>
        <dsp:cNvPr id="0" name=""/>
        <dsp:cNvSpPr/>
      </dsp:nvSpPr>
      <dsp:spPr>
        <a:xfrm>
          <a:off x="0" y="12388"/>
          <a:ext cx="2407767" cy="1444660"/>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Título de la Propuesta</a:t>
          </a:r>
          <a:endParaRPr lang="es-ES" sz="2600" kern="1200" dirty="0"/>
        </a:p>
      </dsp:txBody>
      <dsp:txXfrm>
        <a:off x="0" y="12388"/>
        <a:ext cx="2407767" cy="1444660"/>
      </dsp:txXfrm>
    </dsp:sp>
    <dsp:sp modelId="{07B97C69-7E44-4E89-AFC7-7B9D7A943413}">
      <dsp:nvSpPr>
        <dsp:cNvPr id="0" name=""/>
        <dsp:cNvSpPr/>
      </dsp:nvSpPr>
      <dsp:spPr>
        <a:xfrm>
          <a:off x="2648544" y="12388"/>
          <a:ext cx="2407767" cy="1444660"/>
        </a:xfrm>
        <a:prstGeom prst="rect">
          <a:avLst/>
        </a:prstGeom>
        <a:gradFill rotWithShape="0">
          <a:gsLst>
            <a:gs pos="0">
              <a:schemeClr val="accent5">
                <a:hueOff val="-1747659"/>
                <a:satOff val="12011"/>
                <a:lumOff val="-1177"/>
                <a:alphaOff val="0"/>
                <a:tint val="83000"/>
                <a:shade val="100000"/>
                <a:alpha val="100000"/>
                <a:hueMod val="100000"/>
                <a:satMod val="220000"/>
                <a:lumMod val="90000"/>
              </a:schemeClr>
            </a:gs>
            <a:gs pos="76000">
              <a:schemeClr val="accent5">
                <a:hueOff val="-1747659"/>
                <a:satOff val="12011"/>
                <a:lumOff val="-1177"/>
                <a:alphaOff val="0"/>
                <a:shade val="100000"/>
              </a:schemeClr>
            </a:gs>
            <a:gs pos="100000">
              <a:schemeClr val="accent5">
                <a:hueOff val="-1747659"/>
                <a:satOff val="12011"/>
                <a:lumOff val="-1177"/>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Justificación e Importancia</a:t>
          </a:r>
          <a:endParaRPr lang="es-ES" sz="2600" kern="1200" dirty="0"/>
        </a:p>
      </dsp:txBody>
      <dsp:txXfrm>
        <a:off x="2648544" y="12388"/>
        <a:ext cx="2407767" cy="1444660"/>
      </dsp:txXfrm>
    </dsp:sp>
    <dsp:sp modelId="{5719A977-F5DD-4FAC-8CCE-635FACCF024A}">
      <dsp:nvSpPr>
        <dsp:cNvPr id="0" name=""/>
        <dsp:cNvSpPr/>
      </dsp:nvSpPr>
      <dsp:spPr>
        <a:xfrm>
          <a:off x="5297088" y="12388"/>
          <a:ext cx="2407767" cy="1444660"/>
        </a:xfrm>
        <a:prstGeom prst="rect">
          <a:avLst/>
        </a:prstGeom>
        <a:gradFill rotWithShape="0">
          <a:gsLst>
            <a:gs pos="0">
              <a:schemeClr val="accent5">
                <a:hueOff val="-3495318"/>
                <a:satOff val="24022"/>
                <a:lumOff val="-2353"/>
                <a:alphaOff val="0"/>
                <a:tint val="83000"/>
                <a:shade val="100000"/>
                <a:alpha val="100000"/>
                <a:hueMod val="100000"/>
                <a:satMod val="220000"/>
                <a:lumMod val="90000"/>
              </a:schemeClr>
            </a:gs>
            <a:gs pos="76000">
              <a:schemeClr val="accent5">
                <a:hueOff val="-3495318"/>
                <a:satOff val="24022"/>
                <a:lumOff val="-2353"/>
                <a:alphaOff val="0"/>
                <a:shade val="100000"/>
              </a:schemeClr>
            </a:gs>
            <a:gs pos="100000">
              <a:schemeClr val="accent5">
                <a:hueOff val="-3495318"/>
                <a:satOff val="24022"/>
                <a:lumOff val="-2353"/>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Fundamentación de la propuesta</a:t>
          </a:r>
          <a:endParaRPr lang="es-ES" sz="2600" kern="1200" dirty="0"/>
        </a:p>
      </dsp:txBody>
      <dsp:txXfrm>
        <a:off x="5297088" y="12388"/>
        <a:ext cx="2407767" cy="1444660"/>
      </dsp:txXfrm>
    </dsp:sp>
    <dsp:sp modelId="{DB72E8A2-0D33-4633-B684-0A7B88D5396B}">
      <dsp:nvSpPr>
        <dsp:cNvPr id="0" name=""/>
        <dsp:cNvSpPr/>
      </dsp:nvSpPr>
      <dsp:spPr>
        <a:xfrm>
          <a:off x="0" y="1697825"/>
          <a:ext cx="2407767" cy="1444660"/>
        </a:xfrm>
        <a:prstGeom prst="rect">
          <a:avLst/>
        </a:prstGeom>
        <a:gradFill rotWithShape="0">
          <a:gsLst>
            <a:gs pos="0">
              <a:schemeClr val="accent5">
                <a:hueOff val="-5242977"/>
                <a:satOff val="36033"/>
                <a:lumOff val="-3530"/>
                <a:alphaOff val="0"/>
                <a:tint val="83000"/>
                <a:shade val="100000"/>
                <a:alpha val="100000"/>
                <a:hueMod val="100000"/>
                <a:satMod val="220000"/>
                <a:lumMod val="90000"/>
              </a:schemeClr>
            </a:gs>
            <a:gs pos="76000">
              <a:schemeClr val="accent5">
                <a:hueOff val="-5242977"/>
                <a:satOff val="36033"/>
                <a:lumOff val="-3530"/>
                <a:alphaOff val="0"/>
                <a:shade val="100000"/>
              </a:schemeClr>
            </a:gs>
            <a:gs pos="100000">
              <a:schemeClr val="accent5">
                <a:hueOff val="-5242977"/>
                <a:satOff val="36033"/>
                <a:lumOff val="-353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smtClean="0"/>
            <a:t>Fundamentación Sociológica</a:t>
          </a:r>
          <a:endParaRPr lang="es-ES" sz="2600" kern="1200" dirty="0"/>
        </a:p>
      </dsp:txBody>
      <dsp:txXfrm>
        <a:off x="0" y="1697825"/>
        <a:ext cx="2407767" cy="1444660"/>
      </dsp:txXfrm>
    </dsp:sp>
    <dsp:sp modelId="{565C90F2-F31D-4F26-9AC2-25D78FBF3BE2}">
      <dsp:nvSpPr>
        <dsp:cNvPr id="0" name=""/>
        <dsp:cNvSpPr/>
      </dsp:nvSpPr>
      <dsp:spPr>
        <a:xfrm>
          <a:off x="2648544" y="1697825"/>
          <a:ext cx="2407767" cy="1444660"/>
        </a:xfrm>
        <a:prstGeom prst="rect">
          <a:avLst/>
        </a:prstGeom>
        <a:gradFill rotWithShape="0">
          <a:gsLst>
            <a:gs pos="0">
              <a:schemeClr val="accent5">
                <a:hueOff val="-6990636"/>
                <a:satOff val="48043"/>
                <a:lumOff val="-4706"/>
                <a:alphaOff val="0"/>
                <a:tint val="83000"/>
                <a:shade val="100000"/>
                <a:alpha val="100000"/>
                <a:hueMod val="100000"/>
                <a:satMod val="220000"/>
                <a:lumMod val="90000"/>
              </a:schemeClr>
            </a:gs>
            <a:gs pos="76000">
              <a:schemeClr val="accent5">
                <a:hueOff val="-6990636"/>
                <a:satOff val="48043"/>
                <a:lumOff val="-4706"/>
                <a:alphaOff val="0"/>
                <a:shade val="100000"/>
              </a:schemeClr>
            </a:gs>
            <a:gs pos="100000">
              <a:schemeClr val="accent5">
                <a:hueOff val="-6990636"/>
                <a:satOff val="48043"/>
                <a:lumOff val="-4706"/>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Objetivos</a:t>
          </a:r>
          <a:endParaRPr lang="es-ES" sz="2600" kern="1200" dirty="0"/>
        </a:p>
      </dsp:txBody>
      <dsp:txXfrm>
        <a:off x="2648544" y="1697825"/>
        <a:ext cx="2407767" cy="1444660"/>
      </dsp:txXfrm>
    </dsp:sp>
    <dsp:sp modelId="{CB71872A-B150-4065-8490-49DED89039F3}">
      <dsp:nvSpPr>
        <dsp:cNvPr id="0" name=""/>
        <dsp:cNvSpPr/>
      </dsp:nvSpPr>
      <dsp:spPr>
        <a:xfrm>
          <a:off x="5297088" y="1697825"/>
          <a:ext cx="2407767" cy="1444660"/>
        </a:xfrm>
        <a:prstGeom prst="rect">
          <a:avLst/>
        </a:prstGeom>
        <a:gradFill rotWithShape="0">
          <a:gsLst>
            <a:gs pos="0">
              <a:schemeClr val="accent5">
                <a:hueOff val="-8738295"/>
                <a:satOff val="60054"/>
                <a:lumOff val="-5883"/>
                <a:alphaOff val="0"/>
                <a:tint val="83000"/>
                <a:shade val="100000"/>
                <a:alpha val="100000"/>
                <a:hueMod val="100000"/>
                <a:satMod val="220000"/>
                <a:lumMod val="90000"/>
              </a:schemeClr>
            </a:gs>
            <a:gs pos="76000">
              <a:schemeClr val="accent5">
                <a:hueOff val="-8738295"/>
                <a:satOff val="60054"/>
                <a:lumOff val="-5883"/>
                <a:alphaOff val="0"/>
                <a:shade val="100000"/>
              </a:schemeClr>
            </a:gs>
            <a:gs pos="100000">
              <a:schemeClr val="accent5">
                <a:hueOff val="-8738295"/>
                <a:satOff val="60054"/>
                <a:lumOff val="-5883"/>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Ubicación sectorial y física</a:t>
          </a:r>
          <a:endParaRPr lang="es-ES" sz="2600" kern="1200" dirty="0"/>
        </a:p>
      </dsp:txBody>
      <dsp:txXfrm>
        <a:off x="5297088" y="1697825"/>
        <a:ext cx="2407767" cy="1444660"/>
      </dsp:txXfrm>
    </dsp:sp>
    <dsp:sp modelId="{D73F0100-87C1-4431-B5E8-A89412B4CA78}">
      <dsp:nvSpPr>
        <dsp:cNvPr id="0" name=""/>
        <dsp:cNvSpPr/>
      </dsp:nvSpPr>
      <dsp:spPr>
        <a:xfrm>
          <a:off x="1324272" y="3383262"/>
          <a:ext cx="2407767" cy="1444660"/>
        </a:xfrm>
        <a:prstGeom prst="rect">
          <a:avLst/>
        </a:prstGeom>
        <a:gradFill rotWithShape="0">
          <a:gsLst>
            <a:gs pos="0">
              <a:schemeClr val="accent5">
                <a:hueOff val="-10485954"/>
                <a:satOff val="72065"/>
                <a:lumOff val="-7059"/>
                <a:alphaOff val="0"/>
                <a:tint val="83000"/>
                <a:shade val="100000"/>
                <a:alpha val="100000"/>
                <a:hueMod val="100000"/>
                <a:satMod val="220000"/>
                <a:lumMod val="90000"/>
              </a:schemeClr>
            </a:gs>
            <a:gs pos="76000">
              <a:schemeClr val="accent5">
                <a:hueOff val="-10485954"/>
                <a:satOff val="72065"/>
                <a:lumOff val="-7059"/>
                <a:alphaOff val="0"/>
                <a:shade val="100000"/>
              </a:schemeClr>
            </a:gs>
            <a:gs pos="100000">
              <a:schemeClr val="accent5">
                <a:hueOff val="-10485954"/>
                <a:satOff val="72065"/>
                <a:lumOff val="-7059"/>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Desarrollo de la propuesta</a:t>
          </a:r>
          <a:endParaRPr lang="es-ES" sz="2600" kern="1200" dirty="0"/>
        </a:p>
      </dsp:txBody>
      <dsp:txXfrm>
        <a:off x="1324272" y="3383262"/>
        <a:ext cx="2407767" cy="1444660"/>
      </dsp:txXfrm>
    </dsp:sp>
    <dsp:sp modelId="{868D7D33-FD78-45FA-8180-DDDB729C590D}">
      <dsp:nvSpPr>
        <dsp:cNvPr id="0" name=""/>
        <dsp:cNvSpPr/>
      </dsp:nvSpPr>
      <dsp:spPr>
        <a:xfrm>
          <a:off x="3972816" y="3383262"/>
          <a:ext cx="2407767" cy="1444660"/>
        </a:xfrm>
        <a:prstGeom prst="rect">
          <a:avLst/>
        </a:prstGeom>
        <a:gradFill rotWithShape="0">
          <a:gsLst>
            <a:gs pos="0">
              <a:schemeClr val="accent5">
                <a:hueOff val="-12233612"/>
                <a:satOff val="84076"/>
                <a:lumOff val="-8236"/>
                <a:alphaOff val="0"/>
                <a:tint val="83000"/>
                <a:shade val="100000"/>
                <a:alpha val="100000"/>
                <a:hueMod val="100000"/>
                <a:satMod val="220000"/>
                <a:lumMod val="90000"/>
              </a:schemeClr>
            </a:gs>
            <a:gs pos="76000">
              <a:schemeClr val="accent5">
                <a:hueOff val="-12233612"/>
                <a:satOff val="84076"/>
                <a:lumOff val="-8236"/>
                <a:alphaOff val="0"/>
                <a:shade val="100000"/>
              </a:schemeClr>
            </a:gs>
            <a:gs pos="100000">
              <a:schemeClr val="accent5">
                <a:hueOff val="-12233612"/>
                <a:satOff val="84076"/>
                <a:lumOff val="-8236"/>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Impactos</a:t>
          </a:r>
          <a:endParaRPr lang="es-ES" sz="2600" kern="1200" dirty="0"/>
        </a:p>
      </dsp:txBody>
      <dsp:txXfrm>
        <a:off x="3972816" y="3383262"/>
        <a:ext cx="2407767" cy="14446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C3A67-E773-4F25-8C03-40A312CFE7A2}">
      <dsp:nvSpPr>
        <dsp:cNvPr id="0" name=""/>
        <dsp:cNvSpPr/>
      </dsp:nvSpPr>
      <dsp:spPr>
        <a:xfrm>
          <a:off x="3877391" y="1500"/>
          <a:ext cx="3766479" cy="4277022"/>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MANUAL PRÁCTICO DE ACCESO Y UTILIZACIÓN DEL ENTORNO VIRTUAL DOKEOS 3.0 EN LA ASIGNATURA SISTEMA FINANCIERO Y SEGUROS I PARA LOS ESTUDIANTES DEL SÉPTIMO SEMESTRE DE LA CARRERA DE CONTABILIDAD Y COMPUTACIÓN  EN EL PERIODO 2013- 2014</a:t>
          </a:r>
          <a:endParaRPr lang="es-ES" sz="2300" kern="1200" dirty="0"/>
        </a:p>
      </dsp:txBody>
      <dsp:txXfrm>
        <a:off x="3877391" y="1500"/>
        <a:ext cx="3766479" cy="4277022"/>
      </dsp:txXfrm>
    </dsp:sp>
    <dsp:sp modelId="{981D73BC-124A-4CE9-9CCE-9CA9E21A86A1}">
      <dsp:nvSpPr>
        <dsp:cNvPr id="0" name=""/>
        <dsp:cNvSpPr/>
      </dsp:nvSpPr>
      <dsp:spPr>
        <a:xfrm>
          <a:off x="216019" y="18103"/>
          <a:ext cx="3236950" cy="4243816"/>
        </a:xfrm>
        <a:prstGeom prst="rect">
          <a:avLst/>
        </a:prstGeom>
        <a:blipFill rotWithShape="1">
          <a:blip xmlns:r="http://schemas.openxmlformats.org/officeDocument/2006/relationships" r:embed="rId1"/>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6F212-FBEB-4115-ABE9-0E72746D4463}">
      <dsp:nvSpPr>
        <dsp:cNvPr id="0" name=""/>
        <dsp:cNvSpPr/>
      </dsp:nvSpPr>
      <dsp:spPr>
        <a:xfrm>
          <a:off x="0" y="402684"/>
          <a:ext cx="7344816" cy="365715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039" tIns="562356" rIns="570039" bIns="192024" numCol="1" spcCol="1270" anchor="t" anchorCtr="0">
          <a:noAutofit/>
        </a:bodyPr>
        <a:lstStyle/>
        <a:p>
          <a:pPr marL="228600" lvl="1" indent="-228600" algn="just" defTabSz="1200150">
            <a:lnSpc>
              <a:spcPct val="90000"/>
            </a:lnSpc>
            <a:spcBef>
              <a:spcPct val="0"/>
            </a:spcBef>
            <a:spcAft>
              <a:spcPct val="15000"/>
            </a:spcAft>
            <a:buChar char="••"/>
          </a:pPr>
          <a:r>
            <a:rPr lang="es-EC" sz="2700" kern="1200" dirty="0" smtClean="0"/>
            <a:t>La elaboración del manual busca ser de gran utilidad, tanto como apoyo de las clases presenciales de la asignatura de Sistema Financiero y Seguros I; y como guía para  el manejo adecuado de los EVA (Entorno Virtual de Aprendizaje) y el aprovechamiento máximo de los recursos tecnológicos a nuestro alcance.</a:t>
          </a:r>
          <a:endParaRPr lang="es-ES" sz="2700" kern="1200" dirty="0"/>
        </a:p>
      </dsp:txBody>
      <dsp:txXfrm>
        <a:off x="0" y="402684"/>
        <a:ext cx="7344816" cy="3657150"/>
      </dsp:txXfrm>
    </dsp:sp>
    <dsp:sp modelId="{889122CE-7F4C-4468-800D-6153172FAE55}">
      <dsp:nvSpPr>
        <dsp:cNvPr id="0" name=""/>
        <dsp:cNvSpPr/>
      </dsp:nvSpPr>
      <dsp:spPr>
        <a:xfrm>
          <a:off x="367240" y="4164"/>
          <a:ext cx="5141371" cy="79704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32" tIns="0" rIns="194332" bIns="0" numCol="1" spcCol="1270" anchor="ctr" anchorCtr="0">
          <a:noAutofit/>
        </a:bodyPr>
        <a:lstStyle/>
        <a:p>
          <a:pPr lvl="0" algn="l" defTabSz="1200150">
            <a:lnSpc>
              <a:spcPct val="90000"/>
            </a:lnSpc>
            <a:spcBef>
              <a:spcPct val="0"/>
            </a:spcBef>
            <a:spcAft>
              <a:spcPct val="35000"/>
            </a:spcAft>
          </a:pPr>
          <a:r>
            <a:rPr lang="es-EC" sz="2700" kern="1200" dirty="0" smtClean="0"/>
            <a:t>JUSTIFICACIÓN</a:t>
          </a:r>
          <a:endParaRPr lang="es-ES" sz="2700" kern="1200" dirty="0"/>
        </a:p>
      </dsp:txBody>
      <dsp:txXfrm>
        <a:off x="406148" y="43072"/>
        <a:ext cx="5063555" cy="7192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16C8F-2FA9-486F-85B9-18E3A9B10374}">
      <dsp:nvSpPr>
        <dsp:cNvPr id="0" name=""/>
        <dsp:cNvSpPr/>
      </dsp:nvSpPr>
      <dsp:spPr>
        <a:xfrm>
          <a:off x="0" y="410022"/>
          <a:ext cx="7753599" cy="1392300"/>
        </a:xfrm>
        <a:prstGeom prst="rect">
          <a:avLst/>
        </a:prstGeom>
        <a:solidFill>
          <a:schemeClr val="lt1">
            <a:alpha val="90000"/>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1766" tIns="354076" rIns="601766" bIns="120904" numCol="1" spcCol="1270" anchor="t" anchorCtr="0">
          <a:noAutofit/>
        </a:bodyPr>
        <a:lstStyle/>
        <a:p>
          <a:pPr marL="171450" lvl="1" indent="-171450" algn="just" defTabSz="755650">
            <a:lnSpc>
              <a:spcPct val="90000"/>
            </a:lnSpc>
            <a:spcBef>
              <a:spcPct val="0"/>
            </a:spcBef>
            <a:spcAft>
              <a:spcPct val="15000"/>
            </a:spcAft>
            <a:buChar char="••"/>
          </a:pPr>
          <a:r>
            <a:rPr lang="es-EC" sz="1700" kern="1200" dirty="0" smtClean="0"/>
            <a:t>Contribuir con un manual práctico de acceso y utilización del Entorno Virtual Dokeos 3.0 en la asignatura Sistema Financiero y Seguros I para los estudiantes del séptimo semestre de la carrera de Contabilidad y Computación  en el periodo 2013- 2014</a:t>
          </a:r>
          <a:endParaRPr lang="es-ES" sz="1700" kern="1200" dirty="0"/>
        </a:p>
      </dsp:txBody>
      <dsp:txXfrm>
        <a:off x="0" y="410022"/>
        <a:ext cx="7753599" cy="1392300"/>
      </dsp:txXfrm>
    </dsp:sp>
    <dsp:sp modelId="{91FC8C7A-7523-4EB3-9974-FAC23DF871E3}">
      <dsp:nvSpPr>
        <dsp:cNvPr id="0" name=""/>
        <dsp:cNvSpPr/>
      </dsp:nvSpPr>
      <dsp:spPr>
        <a:xfrm>
          <a:off x="387680" y="159102"/>
          <a:ext cx="5427520" cy="501840"/>
        </a:xfrm>
        <a:prstGeom prst="round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147" tIns="0" rIns="205147" bIns="0" numCol="1" spcCol="1270" anchor="ctr" anchorCtr="0">
          <a:noAutofit/>
        </a:bodyPr>
        <a:lstStyle/>
        <a:p>
          <a:pPr lvl="0" algn="l" defTabSz="755650">
            <a:lnSpc>
              <a:spcPct val="90000"/>
            </a:lnSpc>
            <a:spcBef>
              <a:spcPct val="0"/>
            </a:spcBef>
            <a:spcAft>
              <a:spcPct val="35000"/>
            </a:spcAft>
          </a:pPr>
          <a:r>
            <a:rPr lang="es-EC" sz="1700" b="1" i="0" kern="1200" dirty="0" smtClean="0"/>
            <a:t>OBJETIVO GENERAL</a:t>
          </a:r>
          <a:endParaRPr lang="es-ES" sz="1700" kern="1200" dirty="0"/>
        </a:p>
      </dsp:txBody>
      <dsp:txXfrm>
        <a:off x="412178" y="183600"/>
        <a:ext cx="5378524" cy="452844"/>
      </dsp:txXfrm>
    </dsp:sp>
    <dsp:sp modelId="{366CBAEC-AB83-40D4-A883-F931E172331D}">
      <dsp:nvSpPr>
        <dsp:cNvPr id="0" name=""/>
        <dsp:cNvSpPr/>
      </dsp:nvSpPr>
      <dsp:spPr>
        <a:xfrm>
          <a:off x="0" y="2145043"/>
          <a:ext cx="7753599" cy="2623950"/>
        </a:xfrm>
        <a:prstGeom prst="rect">
          <a:avLst/>
        </a:prstGeom>
        <a:solidFill>
          <a:schemeClr val="lt1">
            <a:alpha val="90000"/>
            <a:hueOff val="0"/>
            <a:satOff val="0"/>
            <a:lumOff val="0"/>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1766" tIns="354076" rIns="601766" bIns="120904" numCol="1" spcCol="1270" anchor="t" anchorCtr="0">
          <a:noAutofit/>
        </a:bodyPr>
        <a:lstStyle/>
        <a:p>
          <a:pPr marL="171450" lvl="1" indent="-171450" algn="just" defTabSz="755650">
            <a:lnSpc>
              <a:spcPct val="90000"/>
            </a:lnSpc>
            <a:spcBef>
              <a:spcPct val="0"/>
            </a:spcBef>
            <a:spcAft>
              <a:spcPct val="15000"/>
            </a:spcAft>
            <a:buChar char="••"/>
          </a:pPr>
          <a:r>
            <a:rPr lang="es-EC" sz="1700" kern="1200" dirty="0" smtClean="0"/>
            <a:t>Fomentar el estudio de la asignatura mediante la utilización de los Entornos Virtuales de Aprendizaje como herramienta didáctica tecnológica.</a:t>
          </a:r>
          <a:endParaRPr lang="es-ES" sz="1700" kern="1200" dirty="0"/>
        </a:p>
        <a:p>
          <a:pPr marL="171450" lvl="1" indent="-171450" algn="just" defTabSz="755650">
            <a:lnSpc>
              <a:spcPct val="90000"/>
            </a:lnSpc>
            <a:spcBef>
              <a:spcPct val="0"/>
            </a:spcBef>
            <a:spcAft>
              <a:spcPct val="15000"/>
            </a:spcAft>
            <a:buChar char="••"/>
          </a:pPr>
          <a:r>
            <a:rPr lang="es-EC" sz="1700" kern="1200" dirty="0" smtClean="0"/>
            <a:t>Permitir la interacción entre docente y estudiantes para el proceso de aprendizaje de la asignatura de Sistema Financiero y Seguros I.</a:t>
          </a:r>
          <a:endParaRPr lang="es-ES" sz="1700" kern="1200" dirty="0"/>
        </a:p>
        <a:p>
          <a:pPr marL="171450" lvl="1" indent="-171450" algn="just" defTabSz="755650">
            <a:lnSpc>
              <a:spcPct val="90000"/>
            </a:lnSpc>
            <a:spcBef>
              <a:spcPct val="0"/>
            </a:spcBef>
            <a:spcAft>
              <a:spcPct val="15000"/>
            </a:spcAft>
            <a:buChar char="••"/>
          </a:pPr>
          <a:r>
            <a:rPr lang="es-EC" sz="1700" kern="1200" dirty="0" smtClean="0"/>
            <a:t>Demostrar las ventajas que ofrece DOKEOS 3.0 en el proceso de aprendizaje.</a:t>
          </a:r>
          <a:endParaRPr lang="es-ES" sz="1700" kern="1200" dirty="0"/>
        </a:p>
        <a:p>
          <a:pPr marL="171450" lvl="1" indent="-171450" algn="just" defTabSz="755650">
            <a:lnSpc>
              <a:spcPct val="90000"/>
            </a:lnSpc>
            <a:spcBef>
              <a:spcPct val="0"/>
            </a:spcBef>
            <a:spcAft>
              <a:spcPct val="15000"/>
            </a:spcAft>
            <a:buChar char="••"/>
          </a:pPr>
          <a:r>
            <a:rPr lang="es-EC" sz="1700" kern="1200" dirty="0" smtClean="0"/>
            <a:t>Difundir el manual práctico a los estudiantes del séptimo semestre de la carrera de Contabilidad y Computación y al docente de la asignatura.</a:t>
          </a:r>
          <a:endParaRPr lang="es-ES" sz="1700" kern="1200" dirty="0"/>
        </a:p>
      </dsp:txBody>
      <dsp:txXfrm>
        <a:off x="0" y="2145043"/>
        <a:ext cx="7753599" cy="2623950"/>
      </dsp:txXfrm>
    </dsp:sp>
    <dsp:sp modelId="{7417A8CB-5969-493A-89E4-0637128D3731}">
      <dsp:nvSpPr>
        <dsp:cNvPr id="0" name=""/>
        <dsp:cNvSpPr/>
      </dsp:nvSpPr>
      <dsp:spPr>
        <a:xfrm>
          <a:off x="387680" y="1894122"/>
          <a:ext cx="5427520" cy="501840"/>
        </a:xfrm>
        <a:prstGeom prst="roundRect">
          <a:avLst/>
        </a:prstGeom>
        <a:solidFill>
          <a:schemeClr val="accent5">
            <a:hueOff val="-12233612"/>
            <a:satOff val="84076"/>
            <a:lumOff val="-8236"/>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147" tIns="0" rIns="205147" bIns="0" numCol="1" spcCol="1270" anchor="ctr" anchorCtr="0">
          <a:noAutofit/>
        </a:bodyPr>
        <a:lstStyle/>
        <a:p>
          <a:pPr lvl="0" algn="l" defTabSz="755650">
            <a:lnSpc>
              <a:spcPct val="90000"/>
            </a:lnSpc>
            <a:spcBef>
              <a:spcPct val="0"/>
            </a:spcBef>
            <a:spcAft>
              <a:spcPct val="35000"/>
            </a:spcAft>
          </a:pPr>
          <a:r>
            <a:rPr lang="es-EC" sz="1700" b="1" i="1" kern="1200" dirty="0" smtClean="0"/>
            <a:t>OBJETIVOS ESPECÍFICOS</a:t>
          </a:r>
          <a:endParaRPr lang="es-ES" sz="1700" b="1" i="1" kern="1200" dirty="0"/>
        </a:p>
      </dsp:txBody>
      <dsp:txXfrm>
        <a:off x="412178" y="1918620"/>
        <a:ext cx="537852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FBCE0-A4EB-4BD6-A3D7-BF1F12A19880}">
      <dsp:nvSpPr>
        <dsp:cNvPr id="0" name=""/>
        <dsp:cNvSpPr/>
      </dsp:nvSpPr>
      <dsp:spPr>
        <a:xfrm>
          <a:off x="1265446" y="2800813"/>
          <a:ext cx="353520" cy="2526108"/>
        </a:xfrm>
        <a:custGeom>
          <a:avLst/>
          <a:gdLst/>
          <a:ahLst/>
          <a:cxnLst/>
          <a:rect l="0" t="0" r="0" b="0"/>
          <a:pathLst>
            <a:path>
              <a:moveTo>
                <a:pt x="0" y="0"/>
              </a:moveTo>
              <a:lnTo>
                <a:pt x="176760" y="0"/>
              </a:lnTo>
              <a:lnTo>
                <a:pt x="176760" y="2526108"/>
              </a:lnTo>
              <a:lnTo>
                <a:pt x="353520" y="2526108"/>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1378438" y="4000099"/>
        <a:ext cx="127536" cy="127536"/>
      </dsp:txXfrm>
    </dsp:sp>
    <dsp:sp modelId="{AD0DEC5B-9513-4C8B-B781-1088AA4FC850}">
      <dsp:nvSpPr>
        <dsp:cNvPr id="0" name=""/>
        <dsp:cNvSpPr/>
      </dsp:nvSpPr>
      <dsp:spPr>
        <a:xfrm>
          <a:off x="4166754" y="4653292"/>
          <a:ext cx="353520" cy="336814"/>
        </a:xfrm>
        <a:custGeom>
          <a:avLst/>
          <a:gdLst/>
          <a:ahLst/>
          <a:cxnLst/>
          <a:rect l="0" t="0" r="0" b="0"/>
          <a:pathLst>
            <a:path>
              <a:moveTo>
                <a:pt x="0" y="0"/>
              </a:moveTo>
              <a:lnTo>
                <a:pt x="176760" y="0"/>
              </a:lnTo>
              <a:lnTo>
                <a:pt x="176760" y="336814"/>
              </a:lnTo>
              <a:lnTo>
                <a:pt x="353520" y="336814"/>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31307" y="4809493"/>
        <a:ext cx="24414" cy="24414"/>
      </dsp:txXfrm>
    </dsp:sp>
    <dsp:sp modelId="{86EAEB8D-45CB-4295-88D5-9EFD687A15A1}">
      <dsp:nvSpPr>
        <dsp:cNvPr id="0" name=""/>
        <dsp:cNvSpPr/>
      </dsp:nvSpPr>
      <dsp:spPr>
        <a:xfrm>
          <a:off x="4166754" y="4316478"/>
          <a:ext cx="353520" cy="336814"/>
        </a:xfrm>
        <a:custGeom>
          <a:avLst/>
          <a:gdLst/>
          <a:ahLst/>
          <a:cxnLst/>
          <a:rect l="0" t="0" r="0" b="0"/>
          <a:pathLst>
            <a:path>
              <a:moveTo>
                <a:pt x="0" y="336814"/>
              </a:moveTo>
              <a:lnTo>
                <a:pt x="176760" y="336814"/>
              </a:lnTo>
              <a:lnTo>
                <a:pt x="176760" y="0"/>
              </a:lnTo>
              <a:lnTo>
                <a:pt x="353520" y="0"/>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31307" y="4472678"/>
        <a:ext cx="24414" cy="24414"/>
      </dsp:txXfrm>
    </dsp:sp>
    <dsp:sp modelId="{B41D62A6-3EBD-4CCC-B426-0D9B9581A4A6}">
      <dsp:nvSpPr>
        <dsp:cNvPr id="0" name=""/>
        <dsp:cNvSpPr/>
      </dsp:nvSpPr>
      <dsp:spPr>
        <a:xfrm>
          <a:off x="1265446" y="2800813"/>
          <a:ext cx="353520" cy="1852479"/>
        </a:xfrm>
        <a:custGeom>
          <a:avLst/>
          <a:gdLst/>
          <a:ahLst/>
          <a:cxnLst/>
          <a:rect l="0" t="0" r="0" b="0"/>
          <a:pathLst>
            <a:path>
              <a:moveTo>
                <a:pt x="0" y="0"/>
              </a:moveTo>
              <a:lnTo>
                <a:pt x="176760" y="0"/>
              </a:lnTo>
              <a:lnTo>
                <a:pt x="176760" y="1852479"/>
              </a:lnTo>
              <a:lnTo>
                <a:pt x="353520" y="1852479"/>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395059" y="3679905"/>
        <a:ext cx="94295" cy="94295"/>
      </dsp:txXfrm>
    </dsp:sp>
    <dsp:sp modelId="{2997EED9-6F78-462A-BFD6-E568A0E3DE39}">
      <dsp:nvSpPr>
        <dsp:cNvPr id="0" name=""/>
        <dsp:cNvSpPr/>
      </dsp:nvSpPr>
      <dsp:spPr>
        <a:xfrm>
          <a:off x="3386569" y="2969220"/>
          <a:ext cx="353520" cy="673629"/>
        </a:xfrm>
        <a:custGeom>
          <a:avLst/>
          <a:gdLst/>
          <a:ahLst/>
          <a:cxnLst/>
          <a:rect l="0" t="0" r="0" b="0"/>
          <a:pathLst>
            <a:path>
              <a:moveTo>
                <a:pt x="0" y="0"/>
              </a:moveTo>
              <a:lnTo>
                <a:pt x="176760" y="0"/>
              </a:lnTo>
              <a:lnTo>
                <a:pt x="176760" y="673629"/>
              </a:lnTo>
              <a:lnTo>
                <a:pt x="353520" y="67362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44310" y="3287015"/>
        <a:ext cx="38037" cy="38037"/>
      </dsp:txXfrm>
    </dsp:sp>
    <dsp:sp modelId="{E1845349-243B-47AE-8E1D-B4C596BB00E6}">
      <dsp:nvSpPr>
        <dsp:cNvPr id="0" name=""/>
        <dsp:cNvSpPr/>
      </dsp:nvSpPr>
      <dsp:spPr>
        <a:xfrm>
          <a:off x="3386569" y="2923500"/>
          <a:ext cx="353520" cy="91440"/>
        </a:xfrm>
        <a:custGeom>
          <a:avLst/>
          <a:gdLst/>
          <a:ahLst/>
          <a:cxnLst/>
          <a:rect l="0" t="0" r="0" b="0"/>
          <a:pathLst>
            <a:path>
              <a:moveTo>
                <a:pt x="0" y="45720"/>
              </a:moveTo>
              <a:lnTo>
                <a:pt x="353520" y="45720"/>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54491" y="2960382"/>
        <a:ext cx="17676" cy="17676"/>
      </dsp:txXfrm>
    </dsp:sp>
    <dsp:sp modelId="{B758657E-8EF3-4C73-B342-EA09377014C9}">
      <dsp:nvSpPr>
        <dsp:cNvPr id="0" name=""/>
        <dsp:cNvSpPr/>
      </dsp:nvSpPr>
      <dsp:spPr>
        <a:xfrm>
          <a:off x="3386569" y="2295591"/>
          <a:ext cx="353520" cy="673629"/>
        </a:xfrm>
        <a:custGeom>
          <a:avLst/>
          <a:gdLst/>
          <a:ahLst/>
          <a:cxnLst/>
          <a:rect l="0" t="0" r="0" b="0"/>
          <a:pathLst>
            <a:path>
              <a:moveTo>
                <a:pt x="0" y="673629"/>
              </a:moveTo>
              <a:lnTo>
                <a:pt x="176760" y="673629"/>
              </a:lnTo>
              <a:lnTo>
                <a:pt x="176760" y="0"/>
              </a:lnTo>
              <a:lnTo>
                <a:pt x="353520" y="0"/>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44310" y="2613386"/>
        <a:ext cx="38037" cy="38037"/>
      </dsp:txXfrm>
    </dsp:sp>
    <dsp:sp modelId="{745F14D4-F2E4-4F5D-A822-F88CAA1DEEB5}">
      <dsp:nvSpPr>
        <dsp:cNvPr id="0" name=""/>
        <dsp:cNvSpPr/>
      </dsp:nvSpPr>
      <dsp:spPr>
        <a:xfrm>
          <a:off x="1265446" y="2800813"/>
          <a:ext cx="353520" cy="168407"/>
        </a:xfrm>
        <a:custGeom>
          <a:avLst/>
          <a:gdLst/>
          <a:ahLst/>
          <a:cxnLst/>
          <a:rect l="0" t="0" r="0" b="0"/>
          <a:pathLst>
            <a:path>
              <a:moveTo>
                <a:pt x="0" y="0"/>
              </a:moveTo>
              <a:lnTo>
                <a:pt x="176760" y="0"/>
              </a:lnTo>
              <a:lnTo>
                <a:pt x="176760" y="168407"/>
              </a:lnTo>
              <a:lnTo>
                <a:pt x="353520" y="168407"/>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432417" y="2875227"/>
        <a:ext cx="19579" cy="19579"/>
      </dsp:txXfrm>
    </dsp:sp>
    <dsp:sp modelId="{0757E048-A233-4219-9D32-40A3F3B04C75}">
      <dsp:nvSpPr>
        <dsp:cNvPr id="0" name=""/>
        <dsp:cNvSpPr/>
      </dsp:nvSpPr>
      <dsp:spPr>
        <a:xfrm>
          <a:off x="1265446" y="1621962"/>
          <a:ext cx="353520" cy="1178850"/>
        </a:xfrm>
        <a:custGeom>
          <a:avLst/>
          <a:gdLst/>
          <a:ahLst/>
          <a:cxnLst/>
          <a:rect l="0" t="0" r="0" b="0"/>
          <a:pathLst>
            <a:path>
              <a:moveTo>
                <a:pt x="0" y="1178850"/>
              </a:moveTo>
              <a:lnTo>
                <a:pt x="176760" y="1178850"/>
              </a:lnTo>
              <a:lnTo>
                <a:pt x="176760" y="0"/>
              </a:lnTo>
              <a:lnTo>
                <a:pt x="353520" y="0"/>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411438" y="2180619"/>
        <a:ext cx="61535" cy="61535"/>
      </dsp:txXfrm>
    </dsp:sp>
    <dsp:sp modelId="{068FC4EC-95D6-4E71-B914-5E6F188F6355}">
      <dsp:nvSpPr>
        <dsp:cNvPr id="0" name=""/>
        <dsp:cNvSpPr/>
      </dsp:nvSpPr>
      <dsp:spPr>
        <a:xfrm>
          <a:off x="1265446" y="948333"/>
          <a:ext cx="353520" cy="1852479"/>
        </a:xfrm>
        <a:custGeom>
          <a:avLst/>
          <a:gdLst/>
          <a:ahLst/>
          <a:cxnLst/>
          <a:rect l="0" t="0" r="0" b="0"/>
          <a:pathLst>
            <a:path>
              <a:moveTo>
                <a:pt x="0" y="1852479"/>
              </a:moveTo>
              <a:lnTo>
                <a:pt x="176760" y="1852479"/>
              </a:lnTo>
              <a:lnTo>
                <a:pt x="176760" y="0"/>
              </a:lnTo>
              <a:lnTo>
                <a:pt x="353520" y="0"/>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395059" y="1827425"/>
        <a:ext cx="94295" cy="94295"/>
      </dsp:txXfrm>
    </dsp:sp>
    <dsp:sp modelId="{69359EFC-7DD6-4D0B-BDA6-6165A8761FC7}">
      <dsp:nvSpPr>
        <dsp:cNvPr id="0" name=""/>
        <dsp:cNvSpPr/>
      </dsp:nvSpPr>
      <dsp:spPr>
        <a:xfrm>
          <a:off x="1265446" y="274704"/>
          <a:ext cx="353520" cy="2526108"/>
        </a:xfrm>
        <a:custGeom>
          <a:avLst/>
          <a:gdLst/>
          <a:ahLst/>
          <a:cxnLst/>
          <a:rect l="0" t="0" r="0" b="0"/>
          <a:pathLst>
            <a:path>
              <a:moveTo>
                <a:pt x="0" y="2526108"/>
              </a:moveTo>
              <a:lnTo>
                <a:pt x="176760" y="2526108"/>
              </a:lnTo>
              <a:lnTo>
                <a:pt x="176760" y="0"/>
              </a:lnTo>
              <a:lnTo>
                <a:pt x="353520" y="0"/>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1378438" y="1473990"/>
        <a:ext cx="127536" cy="127536"/>
      </dsp:txXfrm>
    </dsp:sp>
    <dsp:sp modelId="{75060DCF-2CBD-4D77-B597-B604296F18A9}">
      <dsp:nvSpPr>
        <dsp:cNvPr id="0" name=""/>
        <dsp:cNvSpPr/>
      </dsp:nvSpPr>
      <dsp:spPr>
        <a:xfrm rot="16200000">
          <a:off x="-1086085" y="2384114"/>
          <a:ext cx="3869665" cy="833397"/>
        </a:xfrm>
        <a:prstGeom prst="rect">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EL PROBLEMA DE INVESTGACIÓN</a:t>
          </a:r>
          <a:endParaRPr lang="es-ES" sz="2400" kern="1200" dirty="0"/>
        </a:p>
      </dsp:txBody>
      <dsp:txXfrm>
        <a:off x="-1086085" y="2384114"/>
        <a:ext cx="3869665" cy="833397"/>
      </dsp:txXfrm>
    </dsp:sp>
    <dsp:sp modelId="{1C63B5AD-8408-4C0B-93D8-8BD7245C9D30}">
      <dsp:nvSpPr>
        <dsp:cNvPr id="0" name=""/>
        <dsp:cNvSpPr/>
      </dsp:nvSpPr>
      <dsp:spPr>
        <a:xfrm>
          <a:off x="1618967" y="5252"/>
          <a:ext cx="2547787" cy="538903"/>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Antecedentes</a:t>
          </a:r>
          <a:endParaRPr lang="es-ES" sz="1800" kern="1200" dirty="0"/>
        </a:p>
      </dsp:txBody>
      <dsp:txXfrm>
        <a:off x="1618967" y="5252"/>
        <a:ext cx="2547787" cy="538903"/>
      </dsp:txXfrm>
    </dsp:sp>
    <dsp:sp modelId="{CEAD4CBB-DECB-4763-9CB1-5E3637801018}">
      <dsp:nvSpPr>
        <dsp:cNvPr id="0" name=""/>
        <dsp:cNvSpPr/>
      </dsp:nvSpPr>
      <dsp:spPr>
        <a:xfrm>
          <a:off x="1618967" y="678881"/>
          <a:ext cx="2547787" cy="538903"/>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smtClean="0"/>
            <a:t>Planteamiento del Problema</a:t>
          </a:r>
          <a:endParaRPr lang="es-ES" sz="1800" kern="1200"/>
        </a:p>
      </dsp:txBody>
      <dsp:txXfrm>
        <a:off x="1618967" y="678881"/>
        <a:ext cx="2547787" cy="538903"/>
      </dsp:txXfrm>
    </dsp:sp>
    <dsp:sp modelId="{4FB09913-1198-4577-BE5A-94C04BA04C45}">
      <dsp:nvSpPr>
        <dsp:cNvPr id="0" name=""/>
        <dsp:cNvSpPr/>
      </dsp:nvSpPr>
      <dsp:spPr>
        <a:xfrm>
          <a:off x="1618967" y="1352510"/>
          <a:ext cx="2547787" cy="538903"/>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smtClean="0"/>
            <a:t>Formulación del Problema</a:t>
          </a:r>
          <a:endParaRPr lang="es-ES" sz="1800" kern="1200"/>
        </a:p>
      </dsp:txBody>
      <dsp:txXfrm>
        <a:off x="1618967" y="1352510"/>
        <a:ext cx="2547787" cy="538903"/>
      </dsp:txXfrm>
    </dsp:sp>
    <dsp:sp modelId="{FCEE2172-D08D-45A2-B798-6ACB130F359A}">
      <dsp:nvSpPr>
        <dsp:cNvPr id="0" name=""/>
        <dsp:cNvSpPr/>
      </dsp:nvSpPr>
      <dsp:spPr>
        <a:xfrm>
          <a:off x="1618967" y="2699768"/>
          <a:ext cx="1767602" cy="538903"/>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smtClean="0"/>
            <a:t>Delimitación</a:t>
          </a:r>
          <a:endParaRPr lang="es-ES" sz="1800" kern="1200"/>
        </a:p>
      </dsp:txBody>
      <dsp:txXfrm>
        <a:off x="1618967" y="2699768"/>
        <a:ext cx="1767602" cy="538903"/>
      </dsp:txXfrm>
    </dsp:sp>
    <dsp:sp modelId="{F44FB2BC-139E-45ED-98E3-44186FE87313}">
      <dsp:nvSpPr>
        <dsp:cNvPr id="0" name=""/>
        <dsp:cNvSpPr/>
      </dsp:nvSpPr>
      <dsp:spPr>
        <a:xfrm>
          <a:off x="3740090" y="2026139"/>
          <a:ext cx="2824540" cy="538903"/>
        </a:xfrm>
        <a:prstGeom prst="rect">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Delimitación de las unidades de observación</a:t>
          </a:r>
          <a:endParaRPr lang="es-ES" sz="1800" kern="1200" dirty="0"/>
        </a:p>
      </dsp:txBody>
      <dsp:txXfrm>
        <a:off x="3740090" y="2026139"/>
        <a:ext cx="2824540" cy="538903"/>
      </dsp:txXfrm>
    </dsp:sp>
    <dsp:sp modelId="{F2922A57-2DC6-459C-A1AA-300E7EA87464}">
      <dsp:nvSpPr>
        <dsp:cNvPr id="0" name=""/>
        <dsp:cNvSpPr/>
      </dsp:nvSpPr>
      <dsp:spPr>
        <a:xfrm>
          <a:off x="3740090" y="2699768"/>
          <a:ext cx="2824540" cy="538903"/>
        </a:xfrm>
        <a:prstGeom prst="rect">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Delimitación espacial</a:t>
          </a:r>
          <a:endParaRPr lang="es-ES" sz="1800" kern="1200" dirty="0"/>
        </a:p>
      </dsp:txBody>
      <dsp:txXfrm>
        <a:off x="3740090" y="2699768"/>
        <a:ext cx="2824540" cy="538903"/>
      </dsp:txXfrm>
    </dsp:sp>
    <dsp:sp modelId="{4832B0D5-5410-4C6E-9117-D9994FB814E4}">
      <dsp:nvSpPr>
        <dsp:cNvPr id="0" name=""/>
        <dsp:cNvSpPr/>
      </dsp:nvSpPr>
      <dsp:spPr>
        <a:xfrm>
          <a:off x="3740090" y="3373397"/>
          <a:ext cx="2824540" cy="538903"/>
        </a:xfrm>
        <a:prstGeom prst="rect">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Delimitación temporal</a:t>
          </a:r>
          <a:endParaRPr lang="es-ES" sz="1800" kern="1200" dirty="0"/>
        </a:p>
      </dsp:txBody>
      <dsp:txXfrm>
        <a:off x="3740090" y="3373397"/>
        <a:ext cx="2824540" cy="538903"/>
      </dsp:txXfrm>
    </dsp:sp>
    <dsp:sp modelId="{5C45E4EE-DDC2-4200-AFFD-1A289B84E46E}">
      <dsp:nvSpPr>
        <dsp:cNvPr id="0" name=""/>
        <dsp:cNvSpPr/>
      </dsp:nvSpPr>
      <dsp:spPr>
        <a:xfrm>
          <a:off x="1618967" y="4383841"/>
          <a:ext cx="2547787" cy="538903"/>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smtClean="0"/>
            <a:t>Objetivos</a:t>
          </a:r>
          <a:endParaRPr lang="es-ES" sz="1800" kern="1200"/>
        </a:p>
      </dsp:txBody>
      <dsp:txXfrm>
        <a:off x="1618967" y="4383841"/>
        <a:ext cx="2547787" cy="538903"/>
      </dsp:txXfrm>
    </dsp:sp>
    <dsp:sp modelId="{FB089814-30D2-4A3E-83DC-EC5E97A4432D}">
      <dsp:nvSpPr>
        <dsp:cNvPr id="0" name=""/>
        <dsp:cNvSpPr/>
      </dsp:nvSpPr>
      <dsp:spPr>
        <a:xfrm>
          <a:off x="4520274" y="4047026"/>
          <a:ext cx="2824540" cy="538903"/>
        </a:xfrm>
        <a:prstGeom prst="rect">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Objetivo General</a:t>
          </a:r>
          <a:endParaRPr lang="es-ES" sz="1800" kern="1200" dirty="0"/>
        </a:p>
      </dsp:txBody>
      <dsp:txXfrm>
        <a:off x="4520274" y="4047026"/>
        <a:ext cx="2824540" cy="538903"/>
      </dsp:txXfrm>
    </dsp:sp>
    <dsp:sp modelId="{2BC326F5-F149-40CD-A083-653341C1F871}">
      <dsp:nvSpPr>
        <dsp:cNvPr id="0" name=""/>
        <dsp:cNvSpPr/>
      </dsp:nvSpPr>
      <dsp:spPr>
        <a:xfrm>
          <a:off x="4520274" y="4720655"/>
          <a:ext cx="2824540" cy="538903"/>
        </a:xfrm>
        <a:prstGeom prst="rect">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Objetivos Específicos</a:t>
          </a:r>
          <a:endParaRPr lang="es-ES" sz="1800" kern="1200" dirty="0"/>
        </a:p>
      </dsp:txBody>
      <dsp:txXfrm>
        <a:off x="4520274" y="4720655"/>
        <a:ext cx="2824540" cy="538903"/>
      </dsp:txXfrm>
    </dsp:sp>
    <dsp:sp modelId="{8D3CBDF0-5BA7-403F-A52D-13A1B1F22E95}">
      <dsp:nvSpPr>
        <dsp:cNvPr id="0" name=""/>
        <dsp:cNvSpPr/>
      </dsp:nvSpPr>
      <dsp:spPr>
        <a:xfrm>
          <a:off x="1618967" y="5057470"/>
          <a:ext cx="2547787" cy="538903"/>
        </a:xfrm>
        <a:prstGeom prst="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smtClean="0"/>
            <a:t>Justificación de la investigación</a:t>
          </a:r>
          <a:endParaRPr lang="es-ES" sz="1800" kern="1200"/>
        </a:p>
      </dsp:txBody>
      <dsp:txXfrm>
        <a:off x="1618967" y="5057470"/>
        <a:ext cx="2547787" cy="5389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010F3-8E7C-4D16-A872-88256D30878F}">
      <dsp:nvSpPr>
        <dsp:cNvPr id="0" name=""/>
        <dsp:cNvSpPr/>
      </dsp:nvSpPr>
      <dsp:spPr>
        <a:xfrm>
          <a:off x="0" y="87784"/>
          <a:ext cx="7440488" cy="888097"/>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C" sz="4200" b="1" kern="1200" dirty="0" smtClean="0"/>
            <a:t>IMPACTOS</a:t>
          </a:r>
          <a:endParaRPr lang="es-ES" sz="4200" kern="1200" dirty="0"/>
        </a:p>
      </dsp:txBody>
      <dsp:txXfrm>
        <a:off x="0" y="87784"/>
        <a:ext cx="7440488" cy="888097"/>
      </dsp:txXfrm>
    </dsp:sp>
    <dsp:sp modelId="{EDF9F539-3E41-4629-A365-CC049FF07380}">
      <dsp:nvSpPr>
        <dsp:cNvPr id="0" name=""/>
        <dsp:cNvSpPr/>
      </dsp:nvSpPr>
      <dsp:spPr>
        <a:xfrm>
          <a:off x="3633" y="879874"/>
          <a:ext cx="2477740" cy="4041640"/>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1" i="0" kern="1200" dirty="0" smtClean="0"/>
            <a:t>Educativo</a:t>
          </a:r>
          <a:endParaRPr lang="es-ES" sz="1900" b="1" i="1" kern="1200" dirty="0"/>
        </a:p>
        <a:p>
          <a:pPr marL="114300" lvl="1" indent="-114300" algn="l" defTabSz="666750">
            <a:lnSpc>
              <a:spcPct val="90000"/>
            </a:lnSpc>
            <a:spcBef>
              <a:spcPct val="0"/>
            </a:spcBef>
            <a:spcAft>
              <a:spcPct val="15000"/>
            </a:spcAft>
            <a:buChar char="••"/>
          </a:pPr>
          <a:r>
            <a:rPr lang="es-EC" sz="1500" kern="1200" dirty="0" smtClean="0"/>
            <a:t>El impacto que generó Dokeos 3.0 fue excelente, beneficiando a la carrera de Contabilidad y Computación  de la Universidad Técnica del Norte,  ya que se elaboró un manual práctico del entorno virtual de aprendizaje Dokeos 3.0, el  mismo que puede ser un referente para que otras carreras de la Universidad implementen este tipo de herramientas tecnológicas para mejorar los procesos os de aprendizaje.. </a:t>
          </a:r>
          <a:endParaRPr lang="es-ES" sz="1500" kern="1200" dirty="0"/>
        </a:p>
      </dsp:txBody>
      <dsp:txXfrm>
        <a:off x="3633" y="879874"/>
        <a:ext cx="2477740" cy="4041640"/>
      </dsp:txXfrm>
    </dsp:sp>
    <dsp:sp modelId="{8A810B47-F55B-4E5C-BFE1-B6FAD165633D}">
      <dsp:nvSpPr>
        <dsp:cNvPr id="0" name=""/>
        <dsp:cNvSpPr/>
      </dsp:nvSpPr>
      <dsp:spPr>
        <a:xfrm>
          <a:off x="2481373" y="879874"/>
          <a:ext cx="2477740" cy="4041640"/>
        </a:xfrm>
        <a:prstGeom prst="rect">
          <a:avLst/>
        </a:prstGeom>
        <a:solidFill>
          <a:schemeClr val="accent5">
            <a:hueOff val="-6116806"/>
            <a:satOff val="42038"/>
            <a:lumOff val="-411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1" i="0" kern="1200" dirty="0" smtClean="0"/>
            <a:t>Tecnológico</a:t>
          </a:r>
          <a:endParaRPr lang="es-ES" sz="1900" b="1" i="1" kern="1200" dirty="0"/>
        </a:p>
        <a:p>
          <a:pPr marL="114300" lvl="1" indent="-114300" algn="l" defTabSz="666750">
            <a:lnSpc>
              <a:spcPct val="90000"/>
            </a:lnSpc>
            <a:spcBef>
              <a:spcPct val="0"/>
            </a:spcBef>
            <a:spcAft>
              <a:spcPct val="15000"/>
            </a:spcAft>
            <a:buChar char="••"/>
          </a:pPr>
          <a:r>
            <a:rPr lang="es-EC" sz="1500" kern="1200" dirty="0" smtClean="0"/>
            <a:t>Se produjo un impacto tecnológico de suma importancia, ya que la tecnología forma parte de la vida cotidiana del ser humano y es fundamental en un proceso de aprendizaje. Debido a que la tecnología ofrece ventajosas herramientas tecnológicas para la educación.</a:t>
          </a:r>
          <a:endParaRPr lang="es-ES" sz="1500" kern="1200" dirty="0"/>
        </a:p>
      </dsp:txBody>
      <dsp:txXfrm>
        <a:off x="2481373" y="879874"/>
        <a:ext cx="2477740" cy="4041640"/>
      </dsp:txXfrm>
    </dsp:sp>
    <dsp:sp modelId="{737BC1C8-7121-44A7-9315-27C60C366CB4}">
      <dsp:nvSpPr>
        <dsp:cNvPr id="0" name=""/>
        <dsp:cNvSpPr/>
      </dsp:nvSpPr>
      <dsp:spPr>
        <a:xfrm>
          <a:off x="4959114" y="879874"/>
          <a:ext cx="2477740" cy="4041640"/>
        </a:xfrm>
        <a:prstGeom prst="rect">
          <a:avLst/>
        </a:prstGeom>
        <a:solidFill>
          <a:schemeClr val="accent5">
            <a:hueOff val="-12233612"/>
            <a:satOff val="84076"/>
            <a:lumOff val="-8236"/>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1" i="0" kern="1200" dirty="0" smtClean="0"/>
            <a:t>Social</a:t>
          </a:r>
          <a:endParaRPr lang="es-ES" sz="1900" b="1" i="1" kern="1200" dirty="0"/>
        </a:p>
        <a:p>
          <a:pPr marL="114300" lvl="1" indent="-114300" algn="l" defTabSz="666750">
            <a:lnSpc>
              <a:spcPct val="90000"/>
            </a:lnSpc>
            <a:spcBef>
              <a:spcPct val="0"/>
            </a:spcBef>
            <a:spcAft>
              <a:spcPct val="15000"/>
            </a:spcAft>
            <a:buChar char="••"/>
          </a:pPr>
          <a:r>
            <a:rPr lang="es-EC" sz="1500" kern="1200" dirty="0" smtClean="0"/>
            <a:t>Dokeos 3.0 es una herramienta de ayuda para el proceso de aprendizaje, en cualquiera asignatura y nivel de educación, además este entorno virtual de aprendizaje se involucra con la sociedad a través del campo informático, ya que es una propuesta alternativa eficiente en cualquier ámbito social.</a:t>
          </a:r>
          <a:endParaRPr lang="es-ES" sz="1500" kern="1200" dirty="0"/>
        </a:p>
      </dsp:txBody>
      <dsp:txXfrm>
        <a:off x="4959114" y="879874"/>
        <a:ext cx="2477740" cy="4041640"/>
      </dsp:txXfrm>
    </dsp:sp>
    <dsp:sp modelId="{EA9D0B27-B4C3-4BA5-AA6C-AFCF4EF6636C}">
      <dsp:nvSpPr>
        <dsp:cNvPr id="0" name=""/>
        <dsp:cNvSpPr/>
      </dsp:nvSpPr>
      <dsp:spPr>
        <a:xfrm>
          <a:off x="0" y="4729892"/>
          <a:ext cx="7440488" cy="369065"/>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EAAEA-B910-4E33-BAD4-BD4A7FA738D8}">
      <dsp:nvSpPr>
        <dsp:cNvPr id="0" name=""/>
        <dsp:cNvSpPr/>
      </dsp:nvSpPr>
      <dsp:spPr>
        <a:xfrm>
          <a:off x="0" y="490130"/>
          <a:ext cx="7825607" cy="392805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7354" tIns="604012" rIns="607354" bIns="206248" numCol="1" spcCol="1270" anchor="t" anchorCtr="0">
          <a:noAutofit/>
        </a:bodyPr>
        <a:lstStyle/>
        <a:p>
          <a:pPr marL="285750" lvl="1" indent="-285750" algn="just" defTabSz="1289050">
            <a:lnSpc>
              <a:spcPct val="90000"/>
            </a:lnSpc>
            <a:spcBef>
              <a:spcPct val="0"/>
            </a:spcBef>
            <a:spcAft>
              <a:spcPct val="15000"/>
            </a:spcAft>
            <a:buChar char="••"/>
          </a:pPr>
          <a:r>
            <a:rPr lang="es-EC" sz="2900" kern="1200" dirty="0" smtClean="0"/>
            <a:t>¿Cómo influye la inexistencia de los Entornos Virtuales de Aprendizaje en el proceso de aprendizaje de la asignatura de Sistema Financiero y Seguros I en los estudiantes del séptimo semestre de la carrera de Contabilidad y Computación de la Universidad Técnica del Norte en el periodo 2012-2013?</a:t>
          </a:r>
          <a:endParaRPr lang="es-ES" sz="2900" kern="1200" dirty="0"/>
        </a:p>
      </dsp:txBody>
      <dsp:txXfrm>
        <a:off x="0" y="490130"/>
        <a:ext cx="7825607" cy="3928050"/>
      </dsp:txXfrm>
    </dsp:sp>
    <dsp:sp modelId="{A4E1DF45-C13E-4953-A291-2681E9FF5689}">
      <dsp:nvSpPr>
        <dsp:cNvPr id="0" name=""/>
        <dsp:cNvSpPr/>
      </dsp:nvSpPr>
      <dsp:spPr>
        <a:xfrm>
          <a:off x="391280" y="62090"/>
          <a:ext cx="5477925" cy="85608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053" tIns="0" rIns="207053" bIns="0" numCol="1" spcCol="1270" anchor="ctr" anchorCtr="0">
          <a:noAutofit/>
        </a:bodyPr>
        <a:lstStyle/>
        <a:p>
          <a:pPr lvl="0" algn="l" defTabSz="1289050">
            <a:lnSpc>
              <a:spcPct val="90000"/>
            </a:lnSpc>
            <a:spcBef>
              <a:spcPct val="0"/>
            </a:spcBef>
            <a:spcAft>
              <a:spcPct val="35000"/>
            </a:spcAft>
          </a:pPr>
          <a:r>
            <a:rPr lang="es-EC" sz="2900" b="1" kern="1200" dirty="0" smtClean="0"/>
            <a:t>Formulación del Problema</a:t>
          </a:r>
          <a:endParaRPr lang="es-ES" sz="2900" kern="1200" dirty="0"/>
        </a:p>
      </dsp:txBody>
      <dsp:txXfrm>
        <a:off x="433070" y="103880"/>
        <a:ext cx="5394345"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0FAED-9B8A-42AD-B2BF-9DD2C719732F}">
      <dsp:nvSpPr>
        <dsp:cNvPr id="0" name=""/>
        <dsp:cNvSpPr/>
      </dsp:nvSpPr>
      <dsp:spPr>
        <a:xfrm>
          <a:off x="0" y="510696"/>
          <a:ext cx="7825607" cy="3931199"/>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7354" tIns="666496" rIns="607354" bIns="227584" numCol="1" spcCol="1270" anchor="t" anchorCtr="0">
          <a:noAutofit/>
        </a:bodyPr>
        <a:lstStyle/>
        <a:p>
          <a:pPr marL="285750" lvl="1" indent="-285750" algn="just" defTabSz="1422400">
            <a:lnSpc>
              <a:spcPct val="90000"/>
            </a:lnSpc>
            <a:spcBef>
              <a:spcPct val="0"/>
            </a:spcBef>
            <a:spcAft>
              <a:spcPct val="15000"/>
            </a:spcAft>
            <a:buChar char="••"/>
          </a:pPr>
          <a:r>
            <a:rPr lang="es-EC" sz="3200" kern="1200" dirty="0" smtClean="0"/>
            <a:t>Fortalecer el proceso de aprendizaje en los estudiantes del séptimo semestre de la Carrera de Contabilidad y Computación en la asignatura Sistema Financiero y Seguros I, por medio de la utilización de los entornos virtuales de aprendizaje.  </a:t>
          </a:r>
          <a:endParaRPr lang="es-ES" sz="3200" kern="1200" dirty="0"/>
        </a:p>
      </dsp:txBody>
      <dsp:txXfrm>
        <a:off x="0" y="510696"/>
        <a:ext cx="7825607" cy="3931199"/>
      </dsp:txXfrm>
    </dsp:sp>
    <dsp:sp modelId="{51AC77DC-21AB-4716-A528-3BECD39FE449}">
      <dsp:nvSpPr>
        <dsp:cNvPr id="0" name=""/>
        <dsp:cNvSpPr/>
      </dsp:nvSpPr>
      <dsp:spPr>
        <a:xfrm>
          <a:off x="391280" y="38376"/>
          <a:ext cx="5477925" cy="94464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053" tIns="0" rIns="207053" bIns="0" numCol="1" spcCol="1270" anchor="ctr" anchorCtr="0">
          <a:noAutofit/>
        </a:bodyPr>
        <a:lstStyle/>
        <a:p>
          <a:pPr lvl="0" algn="l" defTabSz="1422400">
            <a:lnSpc>
              <a:spcPct val="90000"/>
            </a:lnSpc>
            <a:spcBef>
              <a:spcPct val="0"/>
            </a:spcBef>
            <a:spcAft>
              <a:spcPct val="35000"/>
            </a:spcAft>
          </a:pPr>
          <a:r>
            <a:rPr lang="es-EC" sz="3200" b="1" i="0" kern="1200" smtClean="0"/>
            <a:t>Objetivo General</a:t>
          </a:r>
          <a:endParaRPr lang="es-ES" sz="3200" b="1" i="1" kern="1200"/>
        </a:p>
      </dsp:txBody>
      <dsp:txXfrm>
        <a:off x="437394" y="84490"/>
        <a:ext cx="5385697"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7B6A9-0957-4468-830D-4D388B162F17}">
      <dsp:nvSpPr>
        <dsp:cNvPr id="0" name=""/>
        <dsp:cNvSpPr/>
      </dsp:nvSpPr>
      <dsp:spPr>
        <a:xfrm>
          <a:off x="680447" y="0"/>
          <a:ext cx="2989732" cy="2990098"/>
        </a:xfrm>
        <a:prstGeom prst="ellipse">
          <a:avLst/>
        </a:prstGeom>
        <a:gradFill rotWithShape="0">
          <a:gsLst>
            <a:gs pos="0">
              <a:schemeClr val="accent3">
                <a:alpha val="50000"/>
                <a:hueOff val="0"/>
                <a:satOff val="0"/>
                <a:lumOff val="0"/>
                <a:alphaOff val="0"/>
                <a:tint val="37000"/>
                <a:hueMod val="100000"/>
                <a:satMod val="200000"/>
                <a:lumMod val="88000"/>
              </a:schemeClr>
            </a:gs>
            <a:gs pos="100000">
              <a:schemeClr val="accent3">
                <a:alpha val="50000"/>
                <a:hueOff val="0"/>
                <a:satOff val="0"/>
                <a:lumOff val="0"/>
                <a:alphaOff val="0"/>
                <a:tint val="53000"/>
                <a:shade val="100000"/>
                <a:hueMod val="100000"/>
                <a:satMod val="350000"/>
                <a:lumMod val="79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Diagnosticar la situación actual sobre el uso de los entornos virtuales de aprendizaje en la asignatura del Sistema Financiero y Seguros I.</a:t>
          </a:r>
          <a:endParaRPr lang="es-ES" sz="1600" kern="1200" dirty="0"/>
        </a:p>
      </dsp:txBody>
      <dsp:txXfrm>
        <a:off x="1118283" y="437890"/>
        <a:ext cx="2114060" cy="2114318"/>
      </dsp:txXfrm>
    </dsp:sp>
    <dsp:sp modelId="{0B8CEBDC-1C20-4CE5-9005-761C78791225}">
      <dsp:nvSpPr>
        <dsp:cNvPr id="0" name=""/>
        <dsp:cNvSpPr/>
      </dsp:nvSpPr>
      <dsp:spPr>
        <a:xfrm>
          <a:off x="2218654" y="1994229"/>
          <a:ext cx="2989732" cy="2990098"/>
        </a:xfrm>
        <a:prstGeom prst="ellipse">
          <a:avLst/>
        </a:prstGeom>
        <a:gradFill rotWithShape="0">
          <a:gsLst>
            <a:gs pos="0">
              <a:schemeClr val="accent3">
                <a:alpha val="50000"/>
                <a:hueOff val="3664666"/>
                <a:satOff val="-2648"/>
                <a:lumOff val="980"/>
                <a:alphaOff val="0"/>
                <a:tint val="37000"/>
                <a:hueMod val="100000"/>
                <a:satMod val="200000"/>
                <a:lumMod val="88000"/>
              </a:schemeClr>
            </a:gs>
            <a:gs pos="100000">
              <a:schemeClr val="accent3">
                <a:alpha val="50000"/>
                <a:hueOff val="3664666"/>
                <a:satOff val="-2648"/>
                <a:lumOff val="980"/>
                <a:alphaOff val="0"/>
                <a:tint val="53000"/>
                <a:shade val="100000"/>
                <a:hueMod val="100000"/>
                <a:satMod val="350000"/>
                <a:lumMod val="79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Fundamentar teóricamente el uso de los entornos virtuales de aprendizaje, como herramienta didáctica en el proceso de enseñanza aprendizaje. </a:t>
          </a:r>
          <a:endParaRPr lang="es-ES" sz="1600" kern="1200" dirty="0"/>
        </a:p>
      </dsp:txBody>
      <dsp:txXfrm>
        <a:off x="2656490" y="2432119"/>
        <a:ext cx="2114060" cy="2114318"/>
      </dsp:txXfrm>
    </dsp:sp>
    <dsp:sp modelId="{5E35B537-EF71-4166-AC73-7A7FC5EFE8D0}">
      <dsp:nvSpPr>
        <dsp:cNvPr id="0" name=""/>
        <dsp:cNvSpPr/>
      </dsp:nvSpPr>
      <dsp:spPr>
        <a:xfrm>
          <a:off x="3756100" y="0"/>
          <a:ext cx="2989732" cy="2990098"/>
        </a:xfrm>
        <a:prstGeom prst="ellipse">
          <a:avLst/>
        </a:prstGeom>
        <a:gradFill rotWithShape="0">
          <a:gsLst>
            <a:gs pos="0">
              <a:schemeClr val="accent3">
                <a:alpha val="50000"/>
                <a:hueOff val="7329333"/>
                <a:satOff val="-5295"/>
                <a:lumOff val="1961"/>
                <a:alphaOff val="0"/>
                <a:tint val="37000"/>
                <a:hueMod val="100000"/>
                <a:satMod val="200000"/>
                <a:lumMod val="88000"/>
              </a:schemeClr>
            </a:gs>
            <a:gs pos="100000">
              <a:schemeClr val="accent3">
                <a:alpha val="50000"/>
                <a:hueOff val="7329333"/>
                <a:satOff val="-5295"/>
                <a:lumOff val="1961"/>
                <a:alphaOff val="0"/>
                <a:tint val="53000"/>
                <a:shade val="100000"/>
                <a:hueMod val="100000"/>
                <a:satMod val="350000"/>
                <a:lumMod val="79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Diseñar una propuesta alternativa con el uso de entornos virtuales de aprendizaje como  herramienta didáctica para el proceso de aprendizaje en asignatura del Sistema Financiero y Seguros I.</a:t>
          </a:r>
          <a:endParaRPr lang="es-ES" sz="1600" kern="1200" dirty="0"/>
        </a:p>
      </dsp:txBody>
      <dsp:txXfrm>
        <a:off x="4193936" y="437890"/>
        <a:ext cx="2114060" cy="2114318"/>
      </dsp:txXfrm>
    </dsp:sp>
    <dsp:sp modelId="{E589C91D-150C-4ECA-A391-19E8E45A3493}">
      <dsp:nvSpPr>
        <dsp:cNvPr id="0" name=""/>
        <dsp:cNvSpPr/>
      </dsp:nvSpPr>
      <dsp:spPr>
        <a:xfrm>
          <a:off x="5294307" y="1994229"/>
          <a:ext cx="2989732" cy="2990098"/>
        </a:xfrm>
        <a:prstGeom prst="ellipse">
          <a:avLst/>
        </a:prstGeom>
        <a:gradFill rotWithShape="0">
          <a:gsLst>
            <a:gs pos="0">
              <a:schemeClr val="accent3">
                <a:alpha val="50000"/>
                <a:hueOff val="10993999"/>
                <a:satOff val="-7943"/>
                <a:lumOff val="2941"/>
                <a:alphaOff val="0"/>
                <a:tint val="37000"/>
                <a:hueMod val="100000"/>
                <a:satMod val="200000"/>
                <a:lumMod val="88000"/>
              </a:schemeClr>
            </a:gs>
            <a:gs pos="100000">
              <a:schemeClr val="accent3">
                <a:alpha val="50000"/>
                <a:hueOff val="10993999"/>
                <a:satOff val="-7943"/>
                <a:lumOff val="2941"/>
                <a:alphaOff val="0"/>
                <a:tint val="53000"/>
                <a:shade val="100000"/>
                <a:hueMod val="100000"/>
                <a:satMod val="350000"/>
                <a:lumMod val="79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Difundir la propuesta alternativa para promover el uso de entornos virtuales de aprendizaje a fin de fortalecer el proceso de aprendizaje en los estudiantes.</a:t>
          </a:r>
          <a:endParaRPr lang="es-ES" sz="1600" kern="1200" dirty="0"/>
        </a:p>
      </dsp:txBody>
      <dsp:txXfrm>
        <a:off x="5732143" y="2432119"/>
        <a:ext cx="2114060" cy="21143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2F2C5-12D8-49F1-8A4A-7051228A445A}">
      <dsp:nvSpPr>
        <dsp:cNvPr id="0" name=""/>
        <dsp:cNvSpPr/>
      </dsp:nvSpPr>
      <dsp:spPr>
        <a:xfrm>
          <a:off x="6732" y="202352"/>
          <a:ext cx="4779871" cy="4779871"/>
        </a:xfrm>
        <a:prstGeom prst="ellipse">
          <a:avLst/>
        </a:prstGeom>
        <a:gradFill rotWithShape="0">
          <a:gsLst>
            <a:gs pos="0">
              <a:schemeClr val="accent3">
                <a:alpha val="50000"/>
                <a:hueOff val="0"/>
                <a:satOff val="0"/>
                <a:lumOff val="0"/>
                <a:alphaOff val="0"/>
                <a:tint val="83000"/>
                <a:shade val="100000"/>
                <a:alpha val="100000"/>
                <a:hueMod val="100000"/>
                <a:satMod val="220000"/>
                <a:lumMod val="90000"/>
              </a:schemeClr>
            </a:gs>
            <a:gs pos="76000">
              <a:schemeClr val="accent3">
                <a:alpha val="50000"/>
                <a:hueOff val="0"/>
                <a:satOff val="0"/>
                <a:lumOff val="0"/>
                <a:alphaOff val="0"/>
                <a:shade val="100000"/>
              </a:schemeClr>
            </a:gs>
            <a:gs pos="100000">
              <a:schemeClr val="accent3">
                <a:alpha val="50000"/>
                <a:hueOff val="0"/>
                <a:satOff val="0"/>
                <a:lumOff val="0"/>
                <a:alphaOff val="0"/>
                <a:shade val="93000"/>
                <a:alpha val="100000"/>
                <a:satMod val="100000"/>
                <a:lumMod val="93000"/>
              </a:schemeClr>
            </a:gs>
          </a:gsLst>
          <a:path path="circle">
            <a:fillToRect l="15000" t="15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3052" tIns="26670" rIns="263052" bIns="26670" numCol="1" spcCol="1270" anchor="ctr" anchorCtr="0">
          <a:noAutofit/>
        </a:bodyPr>
        <a:lstStyle/>
        <a:p>
          <a:pPr lvl="0" algn="ctr" defTabSz="933450">
            <a:lnSpc>
              <a:spcPct val="90000"/>
            </a:lnSpc>
            <a:spcBef>
              <a:spcPct val="0"/>
            </a:spcBef>
            <a:spcAft>
              <a:spcPct val="35000"/>
            </a:spcAft>
          </a:pPr>
          <a:r>
            <a:rPr lang="es-EC" sz="2100" kern="1200" dirty="0" smtClean="0"/>
            <a:t>Se ha creído que el papel del docente es uno de los más importantes en la sociedad, ya que él actúa como facilitador del aprendizaje, por lo cual no debe quedarse relegado en cuanto a la capacitación en el área tecnológica para mejorar los proceso de enseñanza-aprendizaje.</a:t>
          </a:r>
          <a:endParaRPr lang="es-ES" sz="2100" kern="1200" dirty="0"/>
        </a:p>
      </dsp:txBody>
      <dsp:txXfrm>
        <a:off x="706728" y="902348"/>
        <a:ext cx="3379879" cy="3379879"/>
      </dsp:txXfrm>
    </dsp:sp>
    <dsp:sp modelId="{CB6F2064-566B-4E01-9FCE-6D3E38ED2F37}">
      <dsp:nvSpPr>
        <dsp:cNvPr id="0" name=""/>
        <dsp:cNvSpPr/>
      </dsp:nvSpPr>
      <dsp:spPr>
        <a:xfrm>
          <a:off x="3830629" y="202352"/>
          <a:ext cx="4779871" cy="4779871"/>
        </a:xfrm>
        <a:prstGeom prst="ellipse">
          <a:avLst/>
        </a:prstGeom>
        <a:gradFill rotWithShape="0">
          <a:gsLst>
            <a:gs pos="0">
              <a:schemeClr val="accent3">
                <a:alpha val="50000"/>
                <a:hueOff val="10993999"/>
                <a:satOff val="-7943"/>
                <a:lumOff val="2941"/>
                <a:alphaOff val="0"/>
                <a:tint val="83000"/>
                <a:shade val="100000"/>
                <a:alpha val="100000"/>
                <a:hueMod val="100000"/>
                <a:satMod val="220000"/>
                <a:lumMod val="90000"/>
              </a:schemeClr>
            </a:gs>
            <a:gs pos="76000">
              <a:schemeClr val="accent3">
                <a:alpha val="50000"/>
                <a:hueOff val="10993999"/>
                <a:satOff val="-7943"/>
                <a:lumOff val="2941"/>
                <a:alphaOff val="0"/>
                <a:shade val="100000"/>
              </a:schemeClr>
            </a:gs>
            <a:gs pos="100000">
              <a:schemeClr val="accent3">
                <a:alpha val="50000"/>
                <a:hueOff val="10993999"/>
                <a:satOff val="-7943"/>
                <a:lumOff val="2941"/>
                <a:alphaOff val="0"/>
                <a:shade val="93000"/>
                <a:alpha val="100000"/>
                <a:satMod val="100000"/>
                <a:lumMod val="93000"/>
              </a:schemeClr>
            </a:gs>
          </a:gsLst>
          <a:path path="circle">
            <a:fillToRect l="15000" t="15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3052" tIns="26670" rIns="263052" bIns="26670" numCol="1" spcCol="1270" anchor="ctr" anchorCtr="0">
          <a:noAutofit/>
        </a:bodyPr>
        <a:lstStyle/>
        <a:p>
          <a:pPr lvl="0" algn="ctr" defTabSz="933450">
            <a:lnSpc>
              <a:spcPct val="90000"/>
            </a:lnSpc>
            <a:spcBef>
              <a:spcPct val="0"/>
            </a:spcBef>
            <a:spcAft>
              <a:spcPct val="35000"/>
            </a:spcAft>
          </a:pPr>
          <a:r>
            <a:rPr lang="es-EC" sz="2100" kern="1200" dirty="0" smtClean="0"/>
            <a:t>Los EVA (Entorno Virtual de Aprendizaje) permiten crear nuevos entornos on-line educativos, también crea una libertad en lo que se refiere al espacio y el tiempo eliminando así la coincidencia en el espacio y el tiempo de los docentes y estudiantes.</a:t>
          </a:r>
          <a:endParaRPr lang="es-ES" sz="2100" kern="1200" dirty="0"/>
        </a:p>
      </dsp:txBody>
      <dsp:txXfrm>
        <a:off x="4530625" y="902348"/>
        <a:ext cx="3379879" cy="33798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C631E-092D-4063-AD64-6371F76515AE}" type="datetimeFigureOut">
              <a:rPr lang="es-ES" smtClean="0"/>
              <a:t>02/12/2014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E952C-A49D-4168-BEB3-B07ADBF6AAD3}" type="slidenum">
              <a:rPr lang="es-ES" smtClean="0"/>
              <a:t>‹Nº›</a:t>
            </a:fld>
            <a:endParaRPr lang="es-ES"/>
          </a:p>
        </p:txBody>
      </p:sp>
    </p:spTree>
    <p:extLst>
      <p:ext uri="{BB962C8B-B14F-4D97-AF65-F5344CB8AC3E}">
        <p14:creationId xmlns:p14="http://schemas.microsoft.com/office/powerpoint/2010/main" val="98061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990662-EF93-4128-A850-AD4D3CF5EF16}" type="datetimeFigureOut">
              <a:rPr lang="es-ES" smtClean="0"/>
              <a:t>02/12/2014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BB1583-31B9-405A-BA65-017D224C584B}" type="slidenum">
              <a:rPr lang="es-ES" smtClean="0"/>
              <a:t>‹Nº›</a:t>
            </a:fld>
            <a:endParaRPr lang="es-E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990662-EF93-4128-A850-AD4D3CF5EF16}" type="datetimeFigureOut">
              <a:rPr lang="es-ES" smtClean="0"/>
              <a:t>02/12/2014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BB1583-31B9-405A-BA65-017D224C584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990662-EF93-4128-A850-AD4D3CF5EF16}" type="datetimeFigureOut">
              <a:rPr lang="es-ES" smtClean="0"/>
              <a:t>02/12/2014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BB1583-31B9-405A-BA65-017D224C584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990662-EF93-4128-A850-AD4D3CF5EF16}" type="datetimeFigureOut">
              <a:rPr lang="es-ES" smtClean="0"/>
              <a:t>02/12/2014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BB1583-31B9-405A-BA65-017D224C584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990662-EF93-4128-A850-AD4D3CF5EF16}" type="datetimeFigureOut">
              <a:rPr lang="es-ES" smtClean="0"/>
              <a:t>02/12/2014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1BB1583-31B9-405A-BA65-017D224C584B}" type="slidenum">
              <a:rPr lang="es-ES" smtClean="0"/>
              <a:t>‹Nº›</a:t>
            </a:fld>
            <a:endParaRPr lang="es-E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F2990662-EF93-4128-A850-AD4D3CF5EF16}" type="datetimeFigureOut">
              <a:rPr lang="es-ES" smtClean="0"/>
              <a:t>02/12/2014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1BB1583-31B9-405A-BA65-017D224C584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2990662-EF93-4128-A850-AD4D3CF5EF16}" type="datetimeFigureOut">
              <a:rPr lang="es-ES" smtClean="0"/>
              <a:t>02/12/2014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1BB1583-31B9-405A-BA65-017D224C584B}" type="slidenum">
              <a:rPr lang="es-ES" smtClean="0"/>
              <a:t>‹Nº›</a:t>
            </a:fld>
            <a:endParaRPr lang="es-E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2990662-EF93-4128-A850-AD4D3CF5EF16}" type="datetimeFigureOut">
              <a:rPr lang="es-ES" smtClean="0"/>
              <a:t>02/12/2014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1BB1583-31B9-405A-BA65-017D224C584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90662-EF93-4128-A850-AD4D3CF5EF16}" type="datetimeFigureOut">
              <a:rPr lang="es-ES" smtClean="0"/>
              <a:t>02/12/2014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1BB1583-31B9-405A-BA65-017D224C584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2990662-EF93-4128-A850-AD4D3CF5EF16}" type="datetimeFigureOut">
              <a:rPr lang="es-ES" smtClean="0"/>
              <a:t>02/12/2014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1BB1583-31B9-405A-BA65-017D224C584B}" type="slidenum">
              <a:rPr lang="es-ES" smtClean="0"/>
              <a:t>‹Nº›</a:t>
            </a:fld>
            <a:endParaRPr lang="es-E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2990662-EF93-4128-A850-AD4D3CF5EF16}" type="datetimeFigureOut">
              <a:rPr lang="es-ES" smtClean="0"/>
              <a:t>02/12/2014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1BB1583-31B9-405A-BA65-017D224C584B}"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2990662-EF93-4128-A850-AD4D3CF5EF16}" type="datetimeFigureOut">
              <a:rPr lang="es-ES" smtClean="0"/>
              <a:t>02/12/2014</a:t>
            </a:fld>
            <a:endParaRPr lang="es-E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E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1BB1583-31B9-405A-BA65-017D224C584B}" type="slidenum">
              <a:rPr lang="es-ES" smtClean="0"/>
              <a:t>‹Nº›</a:t>
            </a:fld>
            <a:endParaRPr lang="es-E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jp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14127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UNIVERSIDAD TÉCNICA DEL NORTE</a:t>
            </a:r>
          </a:p>
          <a:p>
            <a:pPr algn="ctr"/>
            <a:r>
              <a:rPr lang="es-EC" sz="3200" b="1" dirty="0" smtClean="0">
                <a:latin typeface="Gabriola" panose="04040605051002020D02" pitchFamily="82" charset="0"/>
              </a:rPr>
              <a:t>Facultad de Educación, Ciencia y Tecnología</a:t>
            </a:r>
            <a:endParaRPr lang="es-ES" sz="3200" b="1" dirty="0">
              <a:latin typeface="Gabriola" panose="04040605051002020D02" pitchFamily="82" charset="0"/>
            </a:endParaRPr>
          </a:p>
        </p:txBody>
      </p:sp>
      <p:pic>
        <p:nvPicPr>
          <p:cNvPr id="8" name="7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35496" y="539034"/>
            <a:ext cx="1630705" cy="1665830"/>
          </a:xfrm>
          <a:prstGeom prst="ellipse">
            <a:avLst/>
          </a:prstGeom>
          <a:ln>
            <a:noFill/>
          </a:ln>
          <a:effectLst>
            <a:softEdge rad="112500"/>
          </a:effectLst>
        </p:spPr>
      </p:pic>
      <p:sp>
        <p:nvSpPr>
          <p:cNvPr id="9" name="8 CuadroTexto"/>
          <p:cNvSpPr txBox="1"/>
          <p:nvPr/>
        </p:nvSpPr>
        <p:spPr>
          <a:xfrm>
            <a:off x="3563888" y="5457418"/>
            <a:ext cx="5616624" cy="707886"/>
          </a:xfrm>
          <a:prstGeom prst="rect">
            <a:avLst/>
          </a:prstGeom>
          <a:noFill/>
        </p:spPr>
        <p:txBody>
          <a:bodyPr wrap="square" rtlCol="0">
            <a:spAutoFit/>
          </a:bodyPr>
          <a:lstStyle/>
          <a:p>
            <a:r>
              <a:rPr lang="es-EC" sz="2000" b="1" dirty="0" smtClean="0"/>
              <a:t>Autora: </a:t>
            </a:r>
            <a:r>
              <a:rPr lang="es-EC" sz="2000" dirty="0" smtClean="0"/>
              <a:t>Pozo Herrera Cinthia Lisseth.</a:t>
            </a:r>
          </a:p>
          <a:p>
            <a:r>
              <a:rPr lang="es-EC" sz="2000" b="1" dirty="0" smtClean="0"/>
              <a:t>Directora: </a:t>
            </a:r>
            <a:r>
              <a:rPr lang="es-EC" sz="2000" dirty="0" smtClean="0"/>
              <a:t>Ing. Basantes Andrade Andrea Verenice.</a:t>
            </a:r>
            <a:endParaRPr lang="es-ES" sz="2000" dirty="0"/>
          </a:p>
        </p:txBody>
      </p:sp>
      <p:sp>
        <p:nvSpPr>
          <p:cNvPr id="11" name="10 Rectángulo"/>
          <p:cNvSpPr/>
          <p:nvPr/>
        </p:nvSpPr>
        <p:spPr>
          <a:xfrm>
            <a:off x="0" y="6309320"/>
            <a:ext cx="9144000" cy="4819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panose="02040604050505020304" pitchFamily="18" charset="0"/>
              </a:rPr>
              <a:t>Ibarra, 2014</a:t>
            </a:r>
            <a:endParaRPr lang="es-ES" sz="2000" b="1" dirty="0">
              <a:latin typeface="Century" panose="02040604050505020304" pitchFamily="18" charset="0"/>
            </a:endParaRPr>
          </a:p>
        </p:txBody>
      </p:sp>
      <p:sp>
        <p:nvSpPr>
          <p:cNvPr id="10" name="9 Rectángulo"/>
          <p:cNvSpPr/>
          <p:nvPr/>
        </p:nvSpPr>
        <p:spPr>
          <a:xfrm>
            <a:off x="850848" y="4632475"/>
            <a:ext cx="7619321" cy="74074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tx1"/>
                </a:solidFill>
                <a:latin typeface="Comic Sans MS" panose="030F0702030302020204" pitchFamily="66" charset="0"/>
              </a:rPr>
              <a:t>Trabajo de Grado previo a la obtención del Título de Licenciada en la Especialidad de Contabilidad y Computación. </a:t>
            </a:r>
            <a:endParaRPr lang="es-ES" sz="2000" dirty="0">
              <a:solidFill>
                <a:schemeClr val="tx1"/>
              </a:solidFill>
              <a:latin typeface="Comic Sans MS" panose="030F0702030302020204" pitchFamily="66" charset="0"/>
            </a:endParaRPr>
          </a:p>
        </p:txBody>
      </p:sp>
      <p:sp>
        <p:nvSpPr>
          <p:cNvPr id="12" name="11 CuadroTexto"/>
          <p:cNvSpPr txBox="1"/>
          <p:nvPr/>
        </p:nvSpPr>
        <p:spPr>
          <a:xfrm>
            <a:off x="1187624" y="1759456"/>
            <a:ext cx="7154272" cy="2677656"/>
          </a:xfrm>
          <a:prstGeom prst="rect">
            <a:avLst/>
          </a:prstGeom>
          <a:noFill/>
        </p:spPr>
        <p:txBody>
          <a:bodyPr wrap="square" rtlCol="0">
            <a:spAutoFit/>
          </a:bodyPr>
          <a:lstStyle/>
          <a:p>
            <a:r>
              <a:rPr lang="es-EC" sz="2400" b="1" dirty="0">
                <a:latin typeface="Arial" panose="020B0604020202020204" pitchFamily="34" charset="0"/>
                <a:cs typeface="Arial" panose="020B0604020202020204" pitchFamily="34" charset="0"/>
              </a:rPr>
              <a:t>TEMA:</a:t>
            </a:r>
            <a:endParaRPr lang="es-ES" sz="2400" dirty="0">
              <a:latin typeface="Arial" panose="020B0604020202020204" pitchFamily="34" charset="0"/>
              <a:cs typeface="Arial" panose="020B0604020202020204" pitchFamily="34" charset="0"/>
            </a:endParaRPr>
          </a:p>
          <a:p>
            <a:pPr algn="just"/>
            <a:r>
              <a:rPr lang="es-EC" sz="2400" dirty="0" smtClean="0">
                <a:latin typeface="Arial" panose="020B0604020202020204" pitchFamily="34" charset="0"/>
                <a:cs typeface="Arial" panose="020B0604020202020204" pitchFamily="34" charset="0"/>
              </a:rPr>
              <a:t>“</a:t>
            </a:r>
            <a:r>
              <a:rPr lang="es-EC" sz="2400" dirty="0">
                <a:latin typeface="Arial" panose="020B0604020202020204" pitchFamily="34" charset="0"/>
                <a:cs typeface="Arial" panose="020B0604020202020204" pitchFamily="34" charset="0"/>
              </a:rPr>
              <a:t>ENTORNOS VIRTUALES DE APRENDIZAJE EN LA ASIGNATURA SISTEMA FINANCIERO Y SEGUROS I PARA LOS ESTUDIANTES DEL SÉPTIMO SEMESTRE DE LA CARRERA DE CONTABILIDAD Y COMPUTACIÓN  EN EL PERIODO 2013- 2014</a:t>
            </a:r>
            <a:r>
              <a:rPr lang="es-EC" sz="2400" dirty="0" smtClean="0">
                <a:latin typeface="Arial" panose="020B0604020202020204" pitchFamily="34" charset="0"/>
                <a:cs typeface="Arial" panose="020B0604020202020204" pitchFamily="34" charset="0"/>
              </a:rPr>
              <a:t>”.</a:t>
            </a:r>
            <a:endParaRPr lang="es-ES" dirty="0"/>
          </a:p>
        </p:txBody>
      </p:sp>
    </p:spTree>
    <p:extLst>
      <p:ext uri="{BB962C8B-B14F-4D97-AF65-F5344CB8AC3E}">
        <p14:creationId xmlns:p14="http://schemas.microsoft.com/office/powerpoint/2010/main" val="4030080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III</a:t>
            </a:r>
          </a:p>
          <a:p>
            <a:pPr algn="ctr"/>
            <a:r>
              <a:rPr lang="es-EC" sz="2400" dirty="0" smtClean="0">
                <a:latin typeface="Comic Sans MS" panose="030F0702030302020204" pitchFamily="66" charset="0"/>
              </a:rPr>
              <a:t>METODOLOGÍA DE LA INVESTIGACIÓN</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109038"/>
            <a:ext cx="1630705" cy="1665830"/>
          </a:xfrm>
          <a:prstGeom prst="ellipse">
            <a:avLst/>
          </a:prstGeom>
          <a:ln>
            <a:noFill/>
          </a:ln>
          <a:effectLst>
            <a:softEdge rad="112500"/>
          </a:effectLst>
        </p:spPr>
      </p:pic>
      <p:graphicFrame>
        <p:nvGraphicFramePr>
          <p:cNvPr id="3" name="2 Diagrama"/>
          <p:cNvGraphicFramePr/>
          <p:nvPr>
            <p:extLst>
              <p:ext uri="{D42A27DB-BD31-4B8C-83A1-F6EECF244321}">
                <p14:modId xmlns:p14="http://schemas.microsoft.com/office/powerpoint/2010/main" val="4042513094"/>
              </p:ext>
            </p:extLst>
          </p:nvPr>
        </p:nvGraphicFramePr>
        <p:xfrm>
          <a:off x="360040" y="1412776"/>
          <a:ext cx="8604448"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214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latin typeface="Eras Bold ITC" panose="020B0907030504020204" pitchFamily="34" charset="0"/>
              </a:rPr>
              <a:t>CAPÍTULO IV</a:t>
            </a:r>
          </a:p>
          <a:p>
            <a:pPr algn="r"/>
            <a:r>
              <a:rPr lang="es-EC" sz="2400" dirty="0" smtClean="0">
                <a:latin typeface="Comic Sans MS" panose="030F0702030302020204" pitchFamily="66" charset="0"/>
              </a:rPr>
              <a:t>ANÁLISIS E INTERPRETACIÓN DE RESULTADOS        </a:t>
            </a:r>
            <a:endParaRPr lang="es-ES" sz="24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sp>
        <p:nvSpPr>
          <p:cNvPr id="2" name="1 Rectángulo"/>
          <p:cNvSpPr/>
          <p:nvPr/>
        </p:nvSpPr>
        <p:spPr>
          <a:xfrm>
            <a:off x="1259632" y="1124744"/>
            <a:ext cx="7488832" cy="1015663"/>
          </a:xfrm>
          <a:prstGeom prst="rect">
            <a:avLst/>
          </a:prstGeom>
        </p:spPr>
        <p:txBody>
          <a:bodyPr wrap="square">
            <a:spAutoFit/>
          </a:bodyPr>
          <a:lstStyle/>
          <a:p>
            <a:pPr algn="ctr"/>
            <a:r>
              <a:rPr lang="es-EC" sz="2000" b="1" dirty="0" smtClean="0">
                <a:latin typeface="Bookman Old Style" panose="02050604050505020204" pitchFamily="18" charset="0"/>
              </a:rPr>
              <a:t>¿ </a:t>
            </a:r>
            <a:r>
              <a:rPr lang="es-EC" sz="2000" b="1" dirty="0" smtClean="0">
                <a:latin typeface="Bookman Old Style" panose="02050604050505020204" pitchFamily="18" charset="0"/>
              </a:rPr>
              <a:t>Cree </a:t>
            </a:r>
            <a:r>
              <a:rPr lang="es-EC" sz="2000" b="1" dirty="0">
                <a:latin typeface="Bookman Old Style" panose="02050604050505020204" pitchFamily="18" charset="0"/>
              </a:rPr>
              <a:t>usted que la incorporación de las </a:t>
            </a:r>
            <a:r>
              <a:rPr lang="es-EC" sz="2000" b="1" dirty="0" err="1">
                <a:latin typeface="Bookman Old Style" panose="02050604050505020204" pitchFamily="18" charset="0"/>
              </a:rPr>
              <a:t>TIC´s</a:t>
            </a:r>
            <a:r>
              <a:rPr lang="es-EC" sz="2000" b="1" dirty="0">
                <a:latin typeface="Bookman Old Style" panose="02050604050505020204" pitchFamily="18" charset="0"/>
              </a:rPr>
              <a:t> en el proceso de aprendizaje en la asignatura de Sistema Financiero y Seguros Básicos I sea favorable? </a:t>
            </a:r>
            <a:endParaRPr lang="es-ES" sz="2000" b="1" dirty="0">
              <a:latin typeface="Bookman Old Style" panose="02050604050505020204"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840810775"/>
              </p:ext>
            </p:extLst>
          </p:nvPr>
        </p:nvGraphicFramePr>
        <p:xfrm>
          <a:off x="706832" y="2996952"/>
          <a:ext cx="3240360" cy="1000125"/>
        </p:xfrm>
        <a:graphic>
          <a:graphicData uri="http://schemas.openxmlformats.org/drawingml/2006/table">
            <a:tbl>
              <a:tblPr firstRow="1" firstCol="1" bandRow="1">
                <a:tableStyleId>{B301B821-A1FF-4177-AEE7-76D212191A09}</a:tableStyleId>
              </a:tblPr>
              <a:tblGrid>
                <a:gridCol w="1298657"/>
                <a:gridCol w="1117147"/>
                <a:gridCol w="824556"/>
              </a:tblGrid>
              <a:tr h="200025">
                <a:tc>
                  <a:txBody>
                    <a:bodyPr/>
                    <a:lstStyle/>
                    <a:p>
                      <a:pPr algn="ctr">
                        <a:lnSpc>
                          <a:spcPct val="115000"/>
                        </a:lnSpc>
                        <a:spcAft>
                          <a:spcPts val="0"/>
                        </a:spcAft>
                      </a:pPr>
                      <a:r>
                        <a:rPr lang="es-EC" sz="1200" dirty="0">
                          <a:effectLst/>
                        </a:rPr>
                        <a:t>RESPUESTA</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a:effectLst/>
                        </a:rPr>
                        <a:t>Frecuencia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Porcentaje</a:t>
                      </a:r>
                      <a:endParaRPr lang="es-ES" sz="1100" dirty="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C" sz="1200">
                          <a:effectLst/>
                        </a:rPr>
                        <a:t>Si</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24</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69%</a:t>
                      </a:r>
                      <a:endParaRPr lang="es-ES" sz="11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C" sz="1200">
                          <a:effectLst/>
                        </a:rPr>
                        <a:t>No</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0</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0%</a:t>
                      </a:r>
                      <a:endParaRPr lang="es-ES" sz="1100">
                        <a:effectLst/>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C" sz="1200">
                          <a:effectLst/>
                        </a:rPr>
                        <a:t>No lo sé</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11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31%</a:t>
                      </a:r>
                      <a:endParaRPr lang="es-ES" sz="1100">
                        <a:effectLst/>
                        <a:latin typeface="Calibri"/>
                        <a:ea typeface="Calibri"/>
                        <a:cs typeface="Times New Roman"/>
                      </a:endParaRPr>
                    </a:p>
                  </a:txBody>
                  <a:tcPr marL="44450" marR="44450" marT="0" marB="0" anchor="b"/>
                </a:tc>
              </a:tr>
              <a:tr h="200025">
                <a:tc>
                  <a:txBody>
                    <a:bodyPr/>
                    <a:lstStyle/>
                    <a:p>
                      <a:pPr algn="ctr">
                        <a:lnSpc>
                          <a:spcPct val="115000"/>
                        </a:lnSpc>
                        <a:spcAft>
                          <a:spcPts val="0"/>
                        </a:spcAft>
                      </a:pPr>
                      <a:r>
                        <a:rPr lang="es-EC" sz="1200" dirty="0">
                          <a:effectLst/>
                        </a:rPr>
                        <a:t>TOTAL</a:t>
                      </a:r>
                      <a:endParaRPr lang="es-ES"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a:effectLst/>
                        </a:rPr>
                        <a:t>35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200" dirty="0">
                          <a:effectLst/>
                        </a:rPr>
                        <a:t>100%</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7" name="6 Gráfico"/>
          <p:cNvGraphicFramePr/>
          <p:nvPr>
            <p:extLst>
              <p:ext uri="{D42A27DB-BD31-4B8C-83A1-F6EECF244321}">
                <p14:modId xmlns:p14="http://schemas.microsoft.com/office/powerpoint/2010/main" val="121719707"/>
              </p:ext>
            </p:extLst>
          </p:nvPr>
        </p:nvGraphicFramePr>
        <p:xfrm>
          <a:off x="4176464" y="2330941"/>
          <a:ext cx="4572000" cy="2322195"/>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323528" y="4653136"/>
            <a:ext cx="8640960" cy="1554272"/>
          </a:xfrm>
          <a:prstGeom prst="rect">
            <a:avLst/>
          </a:prstGeom>
        </p:spPr>
        <p:txBody>
          <a:bodyPr wrap="square">
            <a:spAutoFit/>
          </a:bodyPr>
          <a:lstStyle/>
          <a:p>
            <a:r>
              <a:rPr lang="es-EC" sz="1900" b="1" dirty="0"/>
              <a:t>Interpretación:</a:t>
            </a:r>
            <a:endParaRPr lang="es-ES" sz="1900" dirty="0"/>
          </a:p>
          <a:p>
            <a:pPr algn="just"/>
            <a:r>
              <a:rPr lang="es-EC" sz="1900" dirty="0"/>
              <a:t>     La mayoría de los estudiantes supo manifestar que la incorporación de las TIC en el proceso de aprendizaje en la signatura de Sistema Financiero y Seguros I, si sería favorable. Considerándolo muy importante ya que se pudo conocer  que a la hora de utilizar las nuevas tecnologías, se cuenta con la total predisposición de los investigados. </a:t>
            </a:r>
            <a:endParaRPr lang="es-ES" sz="1900" dirty="0"/>
          </a:p>
        </p:txBody>
      </p:sp>
    </p:spTree>
    <p:extLst>
      <p:ext uri="{BB962C8B-B14F-4D97-AF65-F5344CB8AC3E}">
        <p14:creationId xmlns:p14="http://schemas.microsoft.com/office/powerpoint/2010/main" val="3810792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V</a:t>
            </a:r>
          </a:p>
          <a:p>
            <a:r>
              <a:rPr lang="es-EC" sz="2800" dirty="0" smtClean="0">
                <a:latin typeface="Comic Sans MS" panose="030F0702030302020204" pitchFamily="66" charset="0"/>
              </a:rPr>
              <a:t>             CONCLUSIONES Y RECOMENDACIONES</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3" name="2 Diagrama"/>
          <p:cNvGraphicFramePr/>
          <p:nvPr>
            <p:extLst>
              <p:ext uri="{D42A27DB-BD31-4B8C-83A1-F6EECF244321}">
                <p14:modId xmlns:p14="http://schemas.microsoft.com/office/powerpoint/2010/main" val="1923487288"/>
              </p:ext>
            </p:extLst>
          </p:nvPr>
        </p:nvGraphicFramePr>
        <p:xfrm>
          <a:off x="1691680" y="1139742"/>
          <a:ext cx="7272808" cy="518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rot="16200000" flipH="1">
            <a:off x="-883845" y="3385948"/>
            <a:ext cx="3986729" cy="707886"/>
          </a:xfrm>
          <a:prstGeom prst="rect">
            <a:avLst/>
          </a:prstGeom>
          <a:noFill/>
        </p:spPr>
        <p:txBody>
          <a:bodyPr wrap="square" rtlCol="0">
            <a:spAutoFit/>
          </a:bodyPr>
          <a:lstStyle/>
          <a:p>
            <a:pPr algn="ctr"/>
            <a:r>
              <a:rPr lang="es-EC" sz="4000" b="1" dirty="0" smtClean="0">
                <a:latin typeface="+mj-lt"/>
              </a:rPr>
              <a:t>CONCLUSIONES</a:t>
            </a:r>
            <a:endParaRPr lang="es-ES" sz="4000" b="1" dirty="0">
              <a:latin typeface="+mj-lt"/>
            </a:endParaRPr>
          </a:p>
        </p:txBody>
      </p:sp>
    </p:spTree>
    <p:extLst>
      <p:ext uri="{BB962C8B-B14F-4D97-AF65-F5344CB8AC3E}">
        <p14:creationId xmlns:p14="http://schemas.microsoft.com/office/powerpoint/2010/main" val="270633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V</a:t>
            </a:r>
          </a:p>
          <a:p>
            <a:r>
              <a:rPr lang="es-EC" sz="2800" dirty="0" smtClean="0">
                <a:latin typeface="Comic Sans MS" panose="030F0702030302020204" pitchFamily="66" charset="0"/>
              </a:rPr>
              <a:t>             CONCLUSIONES Y RECOMENDACIONES</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3" name="2 Diagrama"/>
          <p:cNvGraphicFramePr/>
          <p:nvPr>
            <p:extLst>
              <p:ext uri="{D42A27DB-BD31-4B8C-83A1-F6EECF244321}">
                <p14:modId xmlns:p14="http://schemas.microsoft.com/office/powerpoint/2010/main" val="872033480"/>
              </p:ext>
            </p:extLst>
          </p:nvPr>
        </p:nvGraphicFramePr>
        <p:xfrm>
          <a:off x="1691680" y="1139742"/>
          <a:ext cx="7272808" cy="518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rot="16200000" flipH="1">
            <a:off x="-1351897" y="3565968"/>
            <a:ext cx="4778817" cy="707886"/>
          </a:xfrm>
          <a:prstGeom prst="rect">
            <a:avLst/>
          </a:prstGeom>
          <a:noFill/>
        </p:spPr>
        <p:txBody>
          <a:bodyPr wrap="square" rtlCol="0">
            <a:spAutoFit/>
          </a:bodyPr>
          <a:lstStyle/>
          <a:p>
            <a:pPr algn="ctr"/>
            <a:r>
              <a:rPr lang="es-EC" sz="4000" b="1" dirty="0" smtClean="0">
                <a:latin typeface="+mj-lt"/>
              </a:rPr>
              <a:t>RECOMENDACIONES</a:t>
            </a:r>
            <a:endParaRPr lang="es-ES" sz="4000" b="1" dirty="0">
              <a:latin typeface="+mj-lt"/>
            </a:endParaRPr>
          </a:p>
        </p:txBody>
      </p:sp>
    </p:spTree>
    <p:extLst>
      <p:ext uri="{BB962C8B-B14F-4D97-AF65-F5344CB8AC3E}">
        <p14:creationId xmlns:p14="http://schemas.microsoft.com/office/powerpoint/2010/main" val="2483796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VI</a:t>
            </a:r>
          </a:p>
          <a:p>
            <a:pPr algn="ctr"/>
            <a:r>
              <a:rPr lang="es-EC" sz="2800" dirty="0" smtClean="0">
                <a:latin typeface="Comic Sans MS" panose="030F0702030302020204" pitchFamily="66" charset="0"/>
              </a:rPr>
              <a:t>PROPUESTA ALTERNATIVA</a:t>
            </a:r>
            <a:endParaRPr lang="es-ES" sz="2800" dirty="0">
              <a:latin typeface="Comic Sans MS" panose="030F0702030302020204" pitchFamily="66" charset="0"/>
            </a:endParaRPr>
          </a:p>
        </p:txBody>
      </p:sp>
      <p:graphicFrame>
        <p:nvGraphicFramePr>
          <p:cNvPr id="2" name="1 Diagrama"/>
          <p:cNvGraphicFramePr/>
          <p:nvPr>
            <p:extLst>
              <p:ext uri="{D42A27DB-BD31-4B8C-83A1-F6EECF244321}">
                <p14:modId xmlns:p14="http://schemas.microsoft.com/office/powerpoint/2010/main" val="3960298626"/>
              </p:ext>
            </p:extLst>
          </p:nvPr>
        </p:nvGraphicFramePr>
        <p:xfrm>
          <a:off x="1043608" y="1268760"/>
          <a:ext cx="770485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rotWithShape="1">
          <a:blip r:embed="rId7">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spTree>
    <p:extLst>
      <p:ext uri="{BB962C8B-B14F-4D97-AF65-F5344CB8AC3E}">
        <p14:creationId xmlns:p14="http://schemas.microsoft.com/office/powerpoint/2010/main" val="2755424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VI</a:t>
            </a:r>
          </a:p>
          <a:p>
            <a:pPr algn="ctr"/>
            <a:r>
              <a:rPr lang="es-EC" sz="2800" dirty="0" smtClean="0">
                <a:latin typeface="Comic Sans MS" panose="030F0702030302020204" pitchFamily="66" charset="0"/>
              </a:rPr>
              <a:t>PROPUESTA ALTERNATIVA</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2" name="1 Diagrama"/>
          <p:cNvGraphicFramePr/>
          <p:nvPr>
            <p:extLst>
              <p:ext uri="{D42A27DB-BD31-4B8C-83A1-F6EECF244321}">
                <p14:modId xmlns:p14="http://schemas.microsoft.com/office/powerpoint/2010/main" val="1249140992"/>
              </p:ext>
            </p:extLst>
          </p:nvPr>
        </p:nvGraphicFramePr>
        <p:xfrm>
          <a:off x="827584" y="1885280"/>
          <a:ext cx="7848872"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2699792" y="1169799"/>
            <a:ext cx="4464496" cy="584775"/>
          </a:xfrm>
          <a:prstGeom prst="rect">
            <a:avLst/>
          </a:prstGeom>
          <a:noFill/>
          <a:ln>
            <a:solidFill>
              <a:srgbClr val="C00000"/>
            </a:solidFill>
          </a:ln>
        </p:spPr>
        <p:txBody>
          <a:bodyPr wrap="square" rtlCol="0">
            <a:spAutoFit/>
          </a:bodyPr>
          <a:lstStyle/>
          <a:p>
            <a:pPr algn="ctr"/>
            <a:r>
              <a:rPr lang="es-EC" sz="3200" dirty="0" smtClean="0">
                <a:latin typeface="+mj-lt"/>
              </a:rPr>
              <a:t>TÍTULO DE LA PROPUESTA</a:t>
            </a:r>
            <a:endParaRPr lang="es-ES" sz="3200" dirty="0">
              <a:latin typeface="+mj-lt"/>
            </a:endParaRPr>
          </a:p>
        </p:txBody>
      </p:sp>
    </p:spTree>
    <p:extLst>
      <p:ext uri="{BB962C8B-B14F-4D97-AF65-F5344CB8AC3E}">
        <p14:creationId xmlns:p14="http://schemas.microsoft.com/office/powerpoint/2010/main" val="1954008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VI</a:t>
            </a:r>
          </a:p>
          <a:p>
            <a:pPr algn="ctr"/>
            <a:r>
              <a:rPr lang="es-EC" sz="2800" dirty="0" smtClean="0">
                <a:latin typeface="Comic Sans MS" panose="030F0702030302020204" pitchFamily="66" charset="0"/>
              </a:rPr>
              <a:t>PROPUESTA ALTERNATIVA</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2" name="1 Diagrama"/>
          <p:cNvGraphicFramePr/>
          <p:nvPr>
            <p:extLst>
              <p:ext uri="{D42A27DB-BD31-4B8C-83A1-F6EECF244321}">
                <p14:modId xmlns:p14="http://schemas.microsoft.com/office/powerpoint/2010/main" val="1174410088"/>
              </p:ext>
            </p:extLst>
          </p:nvPr>
        </p:nvGraphicFramePr>
        <p:xfrm>
          <a:off x="899592" y="1885280"/>
          <a:ext cx="73448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6635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VI</a:t>
            </a:r>
          </a:p>
          <a:p>
            <a:pPr algn="ctr"/>
            <a:r>
              <a:rPr lang="es-EC" sz="2800" dirty="0" smtClean="0">
                <a:latin typeface="Comic Sans MS" panose="030F0702030302020204" pitchFamily="66" charset="0"/>
              </a:rPr>
              <a:t>PROPUESTA ALTERNATIVA</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2" name="1 Diagrama"/>
          <p:cNvGraphicFramePr/>
          <p:nvPr>
            <p:extLst>
              <p:ext uri="{D42A27DB-BD31-4B8C-83A1-F6EECF244321}">
                <p14:modId xmlns:p14="http://schemas.microsoft.com/office/powerpoint/2010/main" val="3795138308"/>
              </p:ext>
            </p:extLst>
          </p:nvPr>
        </p:nvGraphicFramePr>
        <p:xfrm>
          <a:off x="922856" y="1453232"/>
          <a:ext cx="7753600" cy="4928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6635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VI</a:t>
            </a:r>
          </a:p>
          <a:p>
            <a:pPr algn="ctr"/>
            <a:r>
              <a:rPr lang="es-EC" sz="2800" dirty="0" smtClean="0">
                <a:latin typeface="Comic Sans MS" panose="030F0702030302020204" pitchFamily="66" charset="0"/>
              </a:rPr>
              <a:t>PROPUESTA ALTERNATIVA</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sp>
        <p:nvSpPr>
          <p:cNvPr id="6" name="5 Rectángulo"/>
          <p:cNvSpPr/>
          <p:nvPr/>
        </p:nvSpPr>
        <p:spPr>
          <a:xfrm>
            <a:off x="1619672" y="1307092"/>
            <a:ext cx="3236950" cy="4714196"/>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 name="1 CuadroTexto"/>
          <p:cNvSpPr txBox="1"/>
          <p:nvPr/>
        </p:nvSpPr>
        <p:spPr>
          <a:xfrm>
            <a:off x="5076056" y="2780928"/>
            <a:ext cx="2880320" cy="1938992"/>
          </a:xfrm>
          <a:prstGeom prst="rect">
            <a:avLst/>
          </a:prstGeom>
          <a:noFill/>
        </p:spPr>
        <p:txBody>
          <a:bodyPr wrap="square" rtlCol="0">
            <a:spAutoFit/>
          </a:bodyPr>
          <a:lstStyle/>
          <a:p>
            <a:pPr algn="ctr"/>
            <a:r>
              <a:rPr lang="es-EC" sz="4000" dirty="0" smtClean="0">
                <a:latin typeface="+mj-lt"/>
              </a:rPr>
              <a:t>DESARROLLO DE LA PROPUESTA</a:t>
            </a:r>
            <a:endParaRPr lang="es-ES" sz="4000" dirty="0">
              <a:latin typeface="+mj-lt"/>
            </a:endParaRPr>
          </a:p>
        </p:txBody>
      </p:sp>
    </p:spTree>
    <p:extLst>
      <p:ext uri="{BB962C8B-B14F-4D97-AF65-F5344CB8AC3E}">
        <p14:creationId xmlns:p14="http://schemas.microsoft.com/office/powerpoint/2010/main" val="556635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VI</a:t>
            </a:r>
          </a:p>
          <a:p>
            <a:pPr algn="ctr"/>
            <a:r>
              <a:rPr lang="es-EC" sz="2800" dirty="0" smtClean="0">
                <a:latin typeface="Comic Sans MS" panose="030F0702030302020204" pitchFamily="66" charset="0"/>
              </a:rPr>
              <a:t>PROPUESTA ALTERNATIVA</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3" name="2 Diagrama"/>
          <p:cNvGraphicFramePr/>
          <p:nvPr>
            <p:extLst>
              <p:ext uri="{D42A27DB-BD31-4B8C-83A1-F6EECF244321}">
                <p14:modId xmlns:p14="http://schemas.microsoft.com/office/powerpoint/2010/main" val="354039730"/>
              </p:ext>
            </p:extLst>
          </p:nvPr>
        </p:nvGraphicFramePr>
        <p:xfrm>
          <a:off x="1115616" y="1397000"/>
          <a:ext cx="7440488"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716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760902951"/>
              </p:ext>
            </p:extLst>
          </p:nvPr>
        </p:nvGraphicFramePr>
        <p:xfrm>
          <a:off x="457200" y="548680"/>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6328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4.bp.blogspot.com/-nKJtKT_bZi4/UwiphebZqkI/AAAAAAAAARs/1hhrz53o44s/s1600/gracias_38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1599" y="332522"/>
            <a:ext cx="8376865" cy="583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427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I</a:t>
            </a:r>
          </a:p>
          <a:p>
            <a:pPr algn="ctr"/>
            <a:r>
              <a:rPr lang="es-EC" sz="2800" dirty="0" smtClean="0">
                <a:latin typeface="Comic Sans MS" panose="030F0702030302020204" pitchFamily="66" charset="0"/>
              </a:rPr>
              <a:t>EL PROBLEMA DE INVESTIGACIÓN</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l="19661" t="4489" r="23915" b="18976"/>
          <a:stretch/>
        </p:blipFill>
        <p:spPr>
          <a:xfrm>
            <a:off x="5652120" y="1124744"/>
            <a:ext cx="3240360" cy="4104456"/>
          </a:xfrm>
          <a:prstGeom prst="rect">
            <a:avLst/>
          </a:prstGeom>
          <a:ln>
            <a:noFill/>
          </a:ln>
          <a:effectLst>
            <a:outerShdw blurRad="292100" dist="139700" dir="2700000" algn="tl" rotWithShape="0">
              <a:srgbClr val="333333">
                <a:alpha val="65000"/>
              </a:srgbClr>
            </a:outerShdw>
          </a:effectLst>
        </p:spPr>
      </p:pic>
      <p:graphicFrame>
        <p:nvGraphicFramePr>
          <p:cNvPr id="2" name="1 Diagrama"/>
          <p:cNvGraphicFramePr/>
          <p:nvPr>
            <p:extLst>
              <p:ext uri="{D42A27DB-BD31-4B8C-83A1-F6EECF244321}">
                <p14:modId xmlns:p14="http://schemas.microsoft.com/office/powerpoint/2010/main" val="4125191289"/>
              </p:ext>
            </p:extLst>
          </p:nvPr>
        </p:nvGraphicFramePr>
        <p:xfrm>
          <a:off x="1043608" y="1163259"/>
          <a:ext cx="7776864" cy="5601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3819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I</a:t>
            </a:r>
          </a:p>
          <a:p>
            <a:pPr algn="ctr"/>
            <a:r>
              <a:rPr lang="es-EC" sz="2800" dirty="0" smtClean="0">
                <a:latin typeface="Comic Sans MS" panose="030F0702030302020204" pitchFamily="66" charset="0"/>
              </a:rPr>
              <a:t>EL PROBLEMA DE INVESTIGACIÓN</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6" name="5 Diagrama"/>
          <p:cNvGraphicFramePr/>
          <p:nvPr>
            <p:extLst>
              <p:ext uri="{D42A27DB-BD31-4B8C-83A1-F6EECF244321}">
                <p14:modId xmlns:p14="http://schemas.microsoft.com/office/powerpoint/2010/main" val="1321391830"/>
              </p:ext>
            </p:extLst>
          </p:nvPr>
        </p:nvGraphicFramePr>
        <p:xfrm>
          <a:off x="706832" y="1613024"/>
          <a:ext cx="7825608"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6829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I</a:t>
            </a:r>
          </a:p>
          <a:p>
            <a:pPr algn="ctr"/>
            <a:r>
              <a:rPr lang="es-EC" sz="2800" dirty="0" smtClean="0">
                <a:latin typeface="Comic Sans MS" panose="030F0702030302020204" pitchFamily="66" charset="0"/>
              </a:rPr>
              <a:t>EL PROBLEMA DE INVESTIGACIÓN</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6" name="5 Diagrama"/>
          <p:cNvGraphicFramePr/>
          <p:nvPr>
            <p:extLst>
              <p:ext uri="{D42A27DB-BD31-4B8C-83A1-F6EECF244321}">
                <p14:modId xmlns:p14="http://schemas.microsoft.com/office/powerpoint/2010/main" val="2562886860"/>
              </p:ext>
            </p:extLst>
          </p:nvPr>
        </p:nvGraphicFramePr>
        <p:xfrm>
          <a:off x="706832" y="1613024"/>
          <a:ext cx="7825608"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682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I</a:t>
            </a:r>
          </a:p>
          <a:p>
            <a:pPr algn="ctr"/>
            <a:r>
              <a:rPr lang="es-EC" sz="2800" dirty="0" smtClean="0">
                <a:latin typeface="Comic Sans MS" panose="030F0702030302020204" pitchFamily="66" charset="0"/>
              </a:rPr>
              <a:t>EL PROBLEMA DE INVESTIGACIÓN</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6" name="5 Diagrama"/>
          <p:cNvGraphicFramePr/>
          <p:nvPr>
            <p:extLst>
              <p:ext uri="{D42A27DB-BD31-4B8C-83A1-F6EECF244321}">
                <p14:modId xmlns:p14="http://schemas.microsoft.com/office/powerpoint/2010/main" val="2172841495"/>
              </p:ext>
            </p:extLst>
          </p:nvPr>
        </p:nvGraphicFramePr>
        <p:xfrm>
          <a:off x="706832" y="1613024"/>
          <a:ext cx="7825608"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946671456"/>
              </p:ext>
            </p:extLst>
          </p:nvPr>
        </p:nvGraphicFramePr>
        <p:xfrm>
          <a:off x="179512" y="1829048"/>
          <a:ext cx="8964488" cy="4984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2 CuadroTexto"/>
          <p:cNvSpPr txBox="1"/>
          <p:nvPr/>
        </p:nvSpPr>
        <p:spPr>
          <a:xfrm>
            <a:off x="1522185" y="1188041"/>
            <a:ext cx="6506199" cy="584775"/>
          </a:xfrm>
          <a:prstGeom prst="rect">
            <a:avLst/>
          </a:prstGeom>
          <a:noFill/>
          <a:ln>
            <a:solidFill>
              <a:srgbClr val="C00000"/>
            </a:solidFill>
          </a:ln>
        </p:spPr>
        <p:txBody>
          <a:bodyPr wrap="square" rtlCol="0">
            <a:spAutoFit/>
          </a:bodyPr>
          <a:lstStyle/>
          <a:p>
            <a:pPr algn="ctr"/>
            <a:r>
              <a:rPr lang="es-EC" sz="3200" dirty="0" smtClean="0">
                <a:latin typeface="David" panose="020E0502060401010101" pitchFamily="34" charset="-79"/>
                <a:cs typeface="David" panose="020E0502060401010101" pitchFamily="34" charset="-79"/>
              </a:rPr>
              <a:t>OBJETIVOS ESPECÍFICOS</a:t>
            </a:r>
            <a:endParaRPr lang="es-ES" sz="3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3041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I</a:t>
            </a:r>
          </a:p>
          <a:p>
            <a:pPr algn="ctr"/>
            <a:r>
              <a:rPr lang="es-EC" sz="2800" dirty="0" smtClean="0">
                <a:latin typeface="Comic Sans MS" panose="030F0702030302020204" pitchFamily="66" charset="0"/>
              </a:rPr>
              <a:t>EL PROBLEMA DE INVESTIGACIÓN</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08520" y="306827"/>
            <a:ext cx="1630705" cy="1665830"/>
          </a:xfrm>
          <a:prstGeom prst="ellipse">
            <a:avLst/>
          </a:prstGeom>
          <a:ln>
            <a:noFill/>
          </a:ln>
          <a:effectLst>
            <a:softEdge rad="112500"/>
          </a:effectLst>
        </p:spPr>
      </p:pic>
      <p:graphicFrame>
        <p:nvGraphicFramePr>
          <p:cNvPr id="6" name="5 Diagrama"/>
          <p:cNvGraphicFramePr/>
          <p:nvPr>
            <p:extLst>
              <p:ext uri="{D42A27DB-BD31-4B8C-83A1-F6EECF244321}">
                <p14:modId xmlns:p14="http://schemas.microsoft.com/office/powerpoint/2010/main" val="4072773029"/>
              </p:ext>
            </p:extLst>
          </p:nvPr>
        </p:nvGraphicFramePr>
        <p:xfrm>
          <a:off x="706832" y="1613024"/>
          <a:ext cx="7825608"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2596654330"/>
              </p:ext>
            </p:extLst>
          </p:nvPr>
        </p:nvGraphicFramePr>
        <p:xfrm>
          <a:off x="275247" y="1628800"/>
          <a:ext cx="8617233" cy="5184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6 CuadroTexto"/>
          <p:cNvSpPr txBox="1"/>
          <p:nvPr/>
        </p:nvSpPr>
        <p:spPr>
          <a:xfrm>
            <a:off x="1522185" y="1188041"/>
            <a:ext cx="6506199" cy="584775"/>
          </a:xfrm>
          <a:prstGeom prst="rect">
            <a:avLst/>
          </a:prstGeom>
          <a:noFill/>
          <a:ln>
            <a:solidFill>
              <a:srgbClr val="C00000"/>
            </a:solidFill>
          </a:ln>
        </p:spPr>
        <p:txBody>
          <a:bodyPr wrap="square" rtlCol="0">
            <a:spAutoFit/>
          </a:bodyPr>
          <a:lstStyle/>
          <a:p>
            <a:pPr algn="ctr"/>
            <a:r>
              <a:rPr lang="es-EC" sz="3200" dirty="0" smtClean="0">
                <a:latin typeface="David" panose="020E0502060401010101" pitchFamily="34" charset="-79"/>
                <a:cs typeface="David" panose="020E0502060401010101" pitchFamily="34" charset="-79"/>
              </a:rPr>
              <a:t>JUSTIFICACIÓN</a:t>
            </a:r>
            <a:endParaRPr lang="es-ES" sz="3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46829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II</a:t>
            </a:r>
          </a:p>
          <a:p>
            <a:pPr algn="ctr"/>
            <a:r>
              <a:rPr lang="es-EC" sz="2800" dirty="0" smtClean="0">
                <a:latin typeface="Comic Sans MS" panose="030F0702030302020204" pitchFamily="66" charset="0"/>
              </a:rPr>
              <a:t>MARCO TEÓRICO</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32983" y="116632"/>
            <a:ext cx="1630705" cy="1665830"/>
          </a:xfrm>
          <a:prstGeom prst="ellipse">
            <a:avLst/>
          </a:prstGeom>
          <a:ln>
            <a:noFill/>
          </a:ln>
          <a:effectLst>
            <a:softEdge rad="112500"/>
          </a:effectLst>
        </p:spPr>
      </p:pic>
      <p:graphicFrame>
        <p:nvGraphicFramePr>
          <p:cNvPr id="6" name="5 Diagrama"/>
          <p:cNvGraphicFramePr/>
          <p:nvPr>
            <p:extLst>
              <p:ext uri="{D42A27DB-BD31-4B8C-83A1-F6EECF244321}">
                <p14:modId xmlns:p14="http://schemas.microsoft.com/office/powerpoint/2010/main" val="98843029"/>
              </p:ext>
            </p:extLst>
          </p:nvPr>
        </p:nvGraphicFramePr>
        <p:xfrm>
          <a:off x="706832" y="1613024"/>
          <a:ext cx="7825608"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882671820"/>
              </p:ext>
            </p:extLst>
          </p:nvPr>
        </p:nvGraphicFramePr>
        <p:xfrm>
          <a:off x="683568" y="1772816"/>
          <a:ext cx="7632848" cy="4536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56798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8072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latin typeface="Eras Bold ITC" panose="020B0907030504020204" pitchFamily="34" charset="0"/>
              </a:rPr>
              <a:t>CAPÍTULO II</a:t>
            </a:r>
          </a:p>
          <a:p>
            <a:pPr algn="ctr"/>
            <a:r>
              <a:rPr lang="es-EC" sz="2800" dirty="0" smtClean="0">
                <a:latin typeface="Comic Sans MS" panose="030F0702030302020204" pitchFamily="66" charset="0"/>
              </a:rPr>
              <a:t>MARCO TEÓRICO</a:t>
            </a:r>
            <a:endParaRPr lang="es-ES" sz="2800" dirty="0">
              <a:latin typeface="Comic Sans MS" panose="030F0702030302020204" pitchFamily="66"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13491" r="12951"/>
          <a:stretch/>
        </p:blipFill>
        <p:spPr>
          <a:xfrm>
            <a:off x="132983" y="116632"/>
            <a:ext cx="1630705" cy="1665830"/>
          </a:xfrm>
          <a:prstGeom prst="ellipse">
            <a:avLst/>
          </a:prstGeom>
          <a:ln>
            <a:noFill/>
          </a:ln>
          <a:effectLst>
            <a:softEdge rad="112500"/>
          </a:effectLst>
        </p:spPr>
      </p:pic>
      <p:graphicFrame>
        <p:nvGraphicFramePr>
          <p:cNvPr id="6" name="5 Diagrama"/>
          <p:cNvGraphicFramePr/>
          <p:nvPr>
            <p:extLst>
              <p:ext uri="{D42A27DB-BD31-4B8C-83A1-F6EECF244321}">
                <p14:modId xmlns:p14="http://schemas.microsoft.com/office/powerpoint/2010/main" val="2172841495"/>
              </p:ext>
            </p:extLst>
          </p:nvPr>
        </p:nvGraphicFramePr>
        <p:xfrm>
          <a:off x="706832" y="1613024"/>
          <a:ext cx="7825608"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3901640343"/>
              </p:ext>
            </p:extLst>
          </p:nvPr>
        </p:nvGraphicFramePr>
        <p:xfrm>
          <a:off x="683568" y="1772816"/>
          <a:ext cx="7632848" cy="4536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30415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217</TotalTime>
  <Words>1310</Words>
  <Application>Microsoft Office PowerPoint</Application>
  <PresentationFormat>Presentación en pantalla (4:3)</PresentationFormat>
  <Paragraphs>161</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NewsPrint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24</cp:revision>
  <dcterms:created xsi:type="dcterms:W3CDTF">2014-12-02T17:24:49Z</dcterms:created>
  <dcterms:modified xsi:type="dcterms:W3CDTF">2014-12-02T21:01:56Z</dcterms:modified>
</cp:coreProperties>
</file>