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7" r:id="rId3"/>
    <p:sldId id="308" r:id="rId4"/>
    <p:sldId id="309" r:id="rId5"/>
    <p:sldId id="313" r:id="rId6"/>
    <p:sldId id="291" r:id="rId7"/>
    <p:sldId id="310" r:id="rId8"/>
    <p:sldId id="311" r:id="rId9"/>
    <p:sldId id="295" r:id="rId10"/>
    <p:sldId id="296" r:id="rId11"/>
    <p:sldId id="297" r:id="rId12"/>
    <p:sldId id="298" r:id="rId13"/>
    <p:sldId id="299" r:id="rId14"/>
    <p:sldId id="292" r:id="rId15"/>
    <p:sldId id="262" r:id="rId16"/>
    <p:sldId id="263" r:id="rId17"/>
    <p:sldId id="303" r:id="rId18"/>
    <p:sldId id="302" r:id="rId19"/>
    <p:sldId id="300" r:id="rId20"/>
    <p:sldId id="304" r:id="rId21"/>
    <p:sldId id="305" r:id="rId22"/>
    <p:sldId id="301" r:id="rId23"/>
    <p:sldId id="306" r:id="rId24"/>
    <p:sldId id="284" r:id="rId25"/>
    <p:sldId id="285" r:id="rId26"/>
    <p:sldId id="315" r:id="rId27"/>
    <p:sldId id="314" r:id="rId28"/>
    <p:sldId id="316" r:id="rId29"/>
    <p:sldId id="317" r:id="rId30"/>
    <p:sldId id="31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cuments\secado%20de%20quinua\Corridas%20de%20gasodin&#225;mica%20para%20Quinua%2026%20de%20may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esktop\ADEVA%202%20HUMEDAD%20FIN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Hoja_de_c_lculo_de_Microsoft_Excel1.xlsx"/></Relationships>
</file>

<file path=ppt/charts/_rels/chart4.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Ram&#242;n\Desktop\TABLAS%20TABULADAS%20SECADO%20DE%20QUINUA%20OK%20articul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ascendente</c:v>
          </c:tx>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Hoja5!$K$20:$K$37</c:f>
              <c:numCache>
                <c:formatCode>General</c:formatCode>
                <c:ptCount val="18"/>
                <c:pt idx="0">
                  <c:v>1.9634552500471976E-2</c:v>
                </c:pt>
                <c:pt idx="1">
                  <c:v>2.945182875070796E-2</c:v>
                </c:pt>
                <c:pt idx="2">
                  <c:v>4.9086381251179936E-2</c:v>
                </c:pt>
                <c:pt idx="3">
                  <c:v>6.8720933751651905E-2</c:v>
                </c:pt>
                <c:pt idx="4">
                  <c:v>8.8355486252123874E-2</c:v>
                </c:pt>
                <c:pt idx="5">
                  <c:v>0.10799003875259586</c:v>
                </c:pt>
                <c:pt idx="6">
                  <c:v>0.12762459125306783</c:v>
                </c:pt>
                <c:pt idx="7">
                  <c:v>0.1472591437535398</c:v>
                </c:pt>
                <c:pt idx="8">
                  <c:v>0.18652824875448373</c:v>
                </c:pt>
                <c:pt idx="9">
                  <c:v>0.22579735375542767</c:v>
                </c:pt>
                <c:pt idx="10">
                  <c:v>0.27488373500660762</c:v>
                </c:pt>
                <c:pt idx="11">
                  <c:v>0.28470101125684361</c:v>
                </c:pt>
                <c:pt idx="12">
                  <c:v>0.31415284000755161</c:v>
                </c:pt>
                <c:pt idx="13">
                  <c:v>0.33378739250802353</c:v>
                </c:pt>
                <c:pt idx="14">
                  <c:v>0.37305649750896747</c:v>
                </c:pt>
                <c:pt idx="15">
                  <c:v>0.92282396752218276</c:v>
                </c:pt>
                <c:pt idx="16">
                  <c:v>0.93264124377241864</c:v>
                </c:pt>
                <c:pt idx="17">
                  <c:v>1.1682558737780824</c:v>
                </c:pt>
              </c:numCache>
            </c:numRef>
          </c:xVal>
          <c:yVal>
            <c:numRef>
              <c:f>Hoja5!$I$20:$I$37</c:f>
              <c:numCache>
                <c:formatCode>General</c:formatCode>
                <c:ptCount val="18"/>
                <c:pt idx="0">
                  <c:v>0.20000000000000284</c:v>
                </c:pt>
                <c:pt idx="1">
                  <c:v>0.20000000000000284</c:v>
                </c:pt>
                <c:pt idx="2">
                  <c:v>0.40000000000000568</c:v>
                </c:pt>
                <c:pt idx="3">
                  <c:v>0.79999999999999716</c:v>
                </c:pt>
                <c:pt idx="4">
                  <c:v>1</c:v>
                </c:pt>
                <c:pt idx="5">
                  <c:v>1.2000000000000028</c:v>
                </c:pt>
                <c:pt idx="6">
                  <c:v>1.4000000000000057</c:v>
                </c:pt>
                <c:pt idx="7">
                  <c:v>1.7999999999999972</c:v>
                </c:pt>
                <c:pt idx="8">
                  <c:v>2.2000000000000028</c:v>
                </c:pt>
                <c:pt idx="9">
                  <c:v>3.2000000000000028</c:v>
                </c:pt>
                <c:pt idx="10">
                  <c:v>4</c:v>
                </c:pt>
                <c:pt idx="11">
                  <c:v>4.2000000000000028</c:v>
                </c:pt>
                <c:pt idx="12">
                  <c:v>4.4000000000000057</c:v>
                </c:pt>
                <c:pt idx="13">
                  <c:v>3.7999999999999972</c:v>
                </c:pt>
                <c:pt idx="14">
                  <c:v>3.6000000000000085</c:v>
                </c:pt>
                <c:pt idx="15">
                  <c:v>3.6000000000000085</c:v>
                </c:pt>
                <c:pt idx="16">
                  <c:v>3.6000000000000085</c:v>
                </c:pt>
                <c:pt idx="17">
                  <c:v>3.6000000000000085</c:v>
                </c:pt>
              </c:numCache>
            </c:numRef>
          </c:yVal>
          <c:smooth val="0"/>
        </c:ser>
        <c:ser>
          <c:idx val="1"/>
          <c:order val="1"/>
          <c:tx>
            <c:v>descendente</c:v>
          </c:tx>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Hoja5!$K$44:$K$50</c:f>
              <c:numCache>
                <c:formatCode>General</c:formatCode>
                <c:ptCount val="7"/>
                <c:pt idx="0">
                  <c:v>0.9620930725231267</c:v>
                </c:pt>
                <c:pt idx="1">
                  <c:v>0.88355486252123883</c:v>
                </c:pt>
                <c:pt idx="2">
                  <c:v>0.32397011625778754</c:v>
                </c:pt>
                <c:pt idx="3">
                  <c:v>0.23561463000566368</c:v>
                </c:pt>
                <c:pt idx="4">
                  <c:v>0.20616280125495573</c:v>
                </c:pt>
                <c:pt idx="5">
                  <c:v>0.18652824875448373</c:v>
                </c:pt>
                <c:pt idx="6">
                  <c:v>0.16689369625401176</c:v>
                </c:pt>
              </c:numCache>
            </c:numRef>
          </c:xVal>
          <c:yVal>
            <c:numRef>
              <c:f>Hoja5!$I$44:$I$50</c:f>
              <c:numCache>
                <c:formatCode>General</c:formatCode>
                <c:ptCount val="7"/>
                <c:pt idx="0">
                  <c:v>3.6000000000000085</c:v>
                </c:pt>
                <c:pt idx="1">
                  <c:v>3.4000000000000057</c:v>
                </c:pt>
                <c:pt idx="2">
                  <c:v>3.2000000000000028</c:v>
                </c:pt>
                <c:pt idx="3">
                  <c:v>3</c:v>
                </c:pt>
                <c:pt idx="4">
                  <c:v>2.6000000000000085</c:v>
                </c:pt>
                <c:pt idx="5">
                  <c:v>2.4000000000000057</c:v>
                </c:pt>
                <c:pt idx="6">
                  <c:v>2</c:v>
                </c:pt>
              </c:numCache>
            </c:numRef>
          </c:yVal>
          <c:smooth val="0"/>
        </c:ser>
        <c:dLbls>
          <c:showLegendKey val="0"/>
          <c:showVal val="0"/>
          <c:showCatName val="0"/>
          <c:showSerName val="0"/>
          <c:showPercent val="0"/>
          <c:showBubbleSize val="0"/>
        </c:dLbls>
        <c:axId val="-1660066320"/>
        <c:axId val="-1660065776"/>
      </c:scatterChart>
      <c:valAx>
        <c:axId val="-166006632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sz="1100" b="0" i="0" baseline="0">
                    <a:effectLst/>
                  </a:rPr>
                  <a:t>velocidad (m/s)</a:t>
                </a:r>
                <a:endParaRPr lang="es-EC" sz="500">
                  <a:effectLst/>
                </a:endParaRP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60065776"/>
        <c:crosses val="autoZero"/>
        <c:crossBetween val="midCat"/>
        <c:majorUnit val="0.1"/>
      </c:valAx>
      <c:valAx>
        <c:axId val="-166006577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sz="900" b="1" i="0" u="none" strike="noStrike" baseline="0">
                    <a:effectLst/>
                  </a:rPr>
                  <a:t>caída de presión (mm de agua) </a:t>
                </a:r>
                <a:endParaRPr lang="en-US"/>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600663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r>
              <a:rPr lang="es-EC"/>
              <a:t>HUMEDAD FINAL</a:t>
            </a:r>
          </a:p>
        </c:rich>
      </c:tx>
      <c:layout/>
      <c:overlay val="0"/>
      <c:spPr>
        <a:noFill/>
        <a:ln>
          <a:noFill/>
        </a:ln>
        <a:effectLst/>
      </c:spPr>
      <c:txPr>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manualLayout>
          <c:layoutTarget val="inner"/>
          <c:xMode val="edge"/>
          <c:yMode val="edge"/>
          <c:x val="0.13853416680124644"/>
          <c:y val="0.17018518518518519"/>
          <c:w val="0.82969474937693977"/>
          <c:h val="0.62989209682123071"/>
        </c:manualLayout>
      </c:layout>
      <c:barChart>
        <c:barDir val="col"/>
        <c:grouping val="stacked"/>
        <c:varyColors val="0"/>
        <c:ser>
          <c:idx val="0"/>
          <c:order val="0"/>
          <c:tx>
            <c:v>Promedio de Humedad</c:v>
          </c:tx>
          <c:spPr>
            <a:solidFill>
              <a:schemeClr val="accent1"/>
            </a:solidFill>
            <a:ln>
              <a:noFill/>
            </a:ln>
            <a:effectLst/>
          </c:spPr>
          <c:invertIfNegative val="0"/>
          <c:dLbls>
            <c:dLbl>
              <c:idx val="0"/>
              <c:layout>
                <c:manualLayout>
                  <c:x val="2.9613514028415152E-6"/>
                  <c:y val="-0.28704757868276248"/>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507277521072437E-3"/>
                  <c:y val="-0.17632830825666621"/>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5966223547258655E-17"/>
                  <c:y val="-0.1577674337033329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5966223547258655E-17"/>
                  <c:y val="-0.19952940144833281"/>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193244709451731E-17"/>
                  <c:y val="-0.1345663405116663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0.14848699642666635"/>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9.193244709451731E-17"/>
                  <c:y val="-0.23665115055499941"/>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193244709451731E-17"/>
                  <c:y val="-0.22737071327833278"/>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0.1624076523416662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
                  <c:y val="-0.306254430129999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TIEMPO!$E$10:$E$18</c:f>
              <c:strCache>
                <c:ptCount val="9"/>
                <c:pt idx="0">
                  <c:v>A1B1</c:v>
                </c:pt>
                <c:pt idx="1">
                  <c:v>A1B2</c:v>
                </c:pt>
                <c:pt idx="2">
                  <c:v>A1B3</c:v>
                </c:pt>
                <c:pt idx="3">
                  <c:v>A2B1</c:v>
                </c:pt>
                <c:pt idx="4">
                  <c:v>A2B2</c:v>
                </c:pt>
                <c:pt idx="5">
                  <c:v>A2B3</c:v>
                </c:pt>
                <c:pt idx="6">
                  <c:v>A3B1</c:v>
                </c:pt>
                <c:pt idx="7">
                  <c:v>A3B2</c:v>
                </c:pt>
                <c:pt idx="8">
                  <c:v>A3B3</c:v>
                </c:pt>
              </c:strCache>
            </c:strRef>
          </c:cat>
          <c:val>
            <c:numRef>
              <c:f>TIEMPO!$K$10:$K$19</c:f>
              <c:numCache>
                <c:formatCode>0.00</c:formatCode>
                <c:ptCount val="10"/>
                <c:pt idx="0">
                  <c:v>9.43</c:v>
                </c:pt>
                <c:pt idx="1">
                  <c:v>5.63</c:v>
                </c:pt>
                <c:pt idx="2">
                  <c:v>4.9749999999999996</c:v>
                </c:pt>
                <c:pt idx="3">
                  <c:v>6.3949999999999996</c:v>
                </c:pt>
                <c:pt idx="4">
                  <c:v>4.16</c:v>
                </c:pt>
                <c:pt idx="5">
                  <c:v>4.6349999999999998</c:v>
                </c:pt>
                <c:pt idx="6">
                  <c:v>7.7299999999999995</c:v>
                </c:pt>
                <c:pt idx="7">
                  <c:v>7.335</c:v>
                </c:pt>
                <c:pt idx="8">
                  <c:v>5.04</c:v>
                </c:pt>
                <c:pt idx="9">
                  <c:v>10.345000000000001</c:v>
                </c:pt>
              </c:numCache>
            </c:numRef>
          </c:val>
        </c:ser>
        <c:dLbls>
          <c:dLblPos val="ctr"/>
          <c:showLegendKey val="0"/>
          <c:showVal val="1"/>
          <c:showCatName val="0"/>
          <c:showSerName val="0"/>
          <c:showPercent val="0"/>
          <c:showBubbleSize val="0"/>
        </c:dLbls>
        <c:gapWidth val="150"/>
        <c:overlap val="100"/>
        <c:axId val="-1281293600"/>
        <c:axId val="-1281296864"/>
      </c:barChart>
      <c:catAx>
        <c:axId val="-1281293600"/>
        <c:scaling>
          <c:orientation val="minMax"/>
        </c:scaling>
        <c:delete val="1"/>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s-EC"/>
                  <a:t>Tratamientos</a:t>
                </a:r>
              </a:p>
              <a:p>
                <a:pPr>
                  <a:defRPr/>
                </a:pPr>
                <a:r>
                  <a:rPr lang="es-EC"/>
                  <a:t>T1             T2           T3            T4            T5              T6           T7           T8           T9            </a:t>
                </a:r>
              </a:p>
            </c:rich>
          </c:tx>
          <c:layout>
            <c:manualLayout>
              <c:xMode val="edge"/>
              <c:yMode val="edge"/>
              <c:x val="0.15862322913539559"/>
              <c:y val="0.8000769879655653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1281296864"/>
        <c:crosses val="autoZero"/>
        <c:auto val="1"/>
        <c:lblAlgn val="ctr"/>
        <c:lblOffset val="100"/>
        <c:noMultiLvlLbl val="0"/>
      </c:catAx>
      <c:valAx>
        <c:axId val="-128129686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s-EC"/>
                  <a:t>RANGOS</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s-EC"/>
            </a:p>
          </c:txPr>
        </c:title>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s-EC"/>
          </a:p>
        </c:txPr>
        <c:crossAx val="-1281293600"/>
        <c:crosses val="autoZero"/>
        <c:crossBetween val="between"/>
        <c:majorUnit val="1"/>
      </c:valAx>
      <c:spPr>
        <a:pattFill prst="ltDnDiag">
          <a:fgClr>
            <a:schemeClr val="dk1">
              <a:lumMod val="15000"/>
              <a:lumOff val="85000"/>
            </a:schemeClr>
          </a:fgClr>
          <a:bgClr>
            <a:schemeClr val="lt1"/>
          </a:bgClr>
        </a:pattFill>
        <a:ln>
          <a:noFill/>
        </a:ln>
        <a:effectLst/>
      </c:spPr>
    </c:plotArea>
    <c:legend>
      <c:legendPos val="r"/>
      <c:layout>
        <c:manualLayout>
          <c:xMode val="edge"/>
          <c:yMode val="edge"/>
          <c:x val="0.41225981599777761"/>
          <c:y val="0.91871507453834844"/>
          <c:w val="0.25349639397820128"/>
          <c:h val="7.811227751482871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pPr>
      <a:endParaRPr lang="es-EC"/>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077459829716401"/>
          <c:y val="6.5790530632069605E-2"/>
          <c:w val="0.83588523995476205"/>
          <c:h val="0.64804139696061103"/>
        </c:manualLayout>
      </c:layout>
      <c:scatterChart>
        <c:scatterStyle val="lineMarker"/>
        <c:varyColors val="0"/>
        <c:ser>
          <c:idx val="0"/>
          <c:order val="0"/>
          <c:tx>
            <c:v>V=0.5 m/s      T=40 C</c:v>
          </c:tx>
          <c:spPr>
            <a:ln w="9525" cap="rnd">
              <a:solidFill>
                <a:schemeClr val="dk1">
                  <a:tint val="885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88500"/>
                      <a:shade val="74000"/>
                      <a:satMod val="130000"/>
                      <a:lumMod val="90000"/>
                    </a:schemeClr>
                    <a:schemeClr val="dk1">
                      <a:tint val="88500"/>
                      <a:tint val="94000"/>
                      <a:satMod val="120000"/>
                      <a:lumMod val="104000"/>
                    </a:schemeClr>
                  </a:duotone>
                </a:blip>
                <a:tile tx="0" ty="0" sx="100000" sy="100000" flip="none" algn="tl"/>
              </a:blipFill>
              <a:ln w="9525">
                <a:solidFill>
                  <a:schemeClr val="dk1">
                    <a:tint val="88500"/>
                  </a:schemeClr>
                </a:solidFill>
                <a:round/>
              </a:ln>
              <a:effectLst>
                <a:innerShdw blurRad="25400" dist="12700" dir="13500000">
                  <a:srgbClr val="000000">
                    <a:alpha val="45000"/>
                  </a:srgbClr>
                </a:innerShdw>
              </a:effectLst>
            </c:spPr>
          </c:marker>
          <c:xVal>
            <c:numRef>
              <c:f>'Secado de quinua '!$B$132:$B$144</c:f>
              <c:numCache>
                <c:formatCode>General</c:formatCode>
                <c:ptCount val="13"/>
                <c:pt idx="0">
                  <c:v>0</c:v>
                </c:pt>
                <c:pt idx="1">
                  <c:v>3</c:v>
                </c:pt>
                <c:pt idx="2">
                  <c:v>6</c:v>
                </c:pt>
                <c:pt idx="3">
                  <c:v>9</c:v>
                </c:pt>
                <c:pt idx="4">
                  <c:v>11</c:v>
                </c:pt>
                <c:pt idx="5">
                  <c:v>12</c:v>
                </c:pt>
                <c:pt idx="6">
                  <c:v>15</c:v>
                </c:pt>
                <c:pt idx="7">
                  <c:v>16</c:v>
                </c:pt>
                <c:pt idx="8">
                  <c:v>18</c:v>
                </c:pt>
                <c:pt idx="9">
                  <c:v>21</c:v>
                </c:pt>
                <c:pt idx="10">
                  <c:v>24</c:v>
                </c:pt>
                <c:pt idx="11">
                  <c:v>29</c:v>
                </c:pt>
                <c:pt idx="12">
                  <c:v>36</c:v>
                </c:pt>
              </c:numCache>
            </c:numRef>
          </c:xVal>
          <c:yVal>
            <c:numRef>
              <c:f>'Secado de quinua '!$C$132:$C$144</c:f>
              <c:numCache>
                <c:formatCode>General</c:formatCode>
                <c:ptCount val="13"/>
                <c:pt idx="0">
                  <c:v>42</c:v>
                </c:pt>
                <c:pt idx="1">
                  <c:v>37</c:v>
                </c:pt>
                <c:pt idx="2">
                  <c:v>25.33</c:v>
                </c:pt>
                <c:pt idx="3">
                  <c:v>18.43</c:v>
                </c:pt>
                <c:pt idx="4">
                  <c:v>14</c:v>
                </c:pt>
                <c:pt idx="5">
                  <c:v>12.61</c:v>
                </c:pt>
                <c:pt idx="6">
                  <c:v>10.77</c:v>
                </c:pt>
                <c:pt idx="7">
                  <c:v>10</c:v>
                </c:pt>
                <c:pt idx="8">
                  <c:v>9.27</c:v>
                </c:pt>
                <c:pt idx="9">
                  <c:v>9.120000000000001</c:v>
                </c:pt>
                <c:pt idx="10">
                  <c:v>8.66</c:v>
                </c:pt>
                <c:pt idx="11">
                  <c:v>7.5</c:v>
                </c:pt>
                <c:pt idx="12">
                  <c:v>7.5</c:v>
                </c:pt>
              </c:numCache>
            </c:numRef>
          </c:yVal>
          <c:smooth val="0"/>
          <c:extLst xmlns:c16r2="http://schemas.microsoft.com/office/drawing/2015/06/chart">
            <c:ext xmlns:c16="http://schemas.microsoft.com/office/drawing/2014/chart" uri="{C3380CC4-5D6E-409C-BE32-E72D297353CC}">
              <c16:uniqueId val="{00000000-0155-40AD-AA63-D6CDF6501896}"/>
            </c:ext>
          </c:extLst>
        </c:ser>
        <c:ser>
          <c:idx val="1"/>
          <c:order val="1"/>
          <c:tx>
            <c:v>V=0.5 m/s      T=45 C</c:v>
          </c:tx>
          <c:spPr>
            <a:ln w="9525" cap="rnd">
              <a:solidFill>
                <a:schemeClr val="dk1">
                  <a:tint val="550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55000"/>
                      <a:shade val="74000"/>
                      <a:satMod val="130000"/>
                      <a:lumMod val="90000"/>
                    </a:schemeClr>
                    <a:schemeClr val="dk1">
                      <a:tint val="55000"/>
                      <a:tint val="94000"/>
                      <a:satMod val="120000"/>
                      <a:lumMod val="104000"/>
                    </a:schemeClr>
                  </a:duotone>
                </a:blip>
                <a:tile tx="0" ty="0" sx="100000" sy="100000" flip="none" algn="tl"/>
              </a:blipFill>
              <a:ln w="9525">
                <a:solidFill>
                  <a:schemeClr val="dk1">
                    <a:tint val="55000"/>
                  </a:schemeClr>
                </a:solidFill>
                <a:round/>
              </a:ln>
              <a:effectLst>
                <a:innerShdw blurRad="25400" dist="12700" dir="13500000">
                  <a:srgbClr val="000000">
                    <a:alpha val="45000"/>
                  </a:srgbClr>
                </a:innerShdw>
              </a:effectLst>
            </c:spPr>
          </c:marker>
          <c:xVal>
            <c:numRef>
              <c:f>'Secado de quinua '!$B$132:$B$144</c:f>
              <c:numCache>
                <c:formatCode>General</c:formatCode>
                <c:ptCount val="13"/>
                <c:pt idx="0">
                  <c:v>0</c:v>
                </c:pt>
                <c:pt idx="1">
                  <c:v>3</c:v>
                </c:pt>
                <c:pt idx="2">
                  <c:v>6</c:v>
                </c:pt>
                <c:pt idx="3">
                  <c:v>9</c:v>
                </c:pt>
                <c:pt idx="4">
                  <c:v>11</c:v>
                </c:pt>
                <c:pt idx="5">
                  <c:v>12</c:v>
                </c:pt>
                <c:pt idx="6">
                  <c:v>15</c:v>
                </c:pt>
                <c:pt idx="7">
                  <c:v>16</c:v>
                </c:pt>
                <c:pt idx="8">
                  <c:v>18</c:v>
                </c:pt>
                <c:pt idx="9">
                  <c:v>21</c:v>
                </c:pt>
                <c:pt idx="10">
                  <c:v>24</c:v>
                </c:pt>
                <c:pt idx="11">
                  <c:v>29</c:v>
                </c:pt>
                <c:pt idx="12">
                  <c:v>36</c:v>
                </c:pt>
              </c:numCache>
            </c:numRef>
          </c:xVal>
          <c:yVal>
            <c:numRef>
              <c:f>'Secado de quinua '!$D$132:$D$144</c:f>
              <c:numCache>
                <c:formatCode>General</c:formatCode>
                <c:ptCount val="13"/>
                <c:pt idx="0">
                  <c:v>42</c:v>
                </c:pt>
                <c:pt idx="1">
                  <c:v>25.421399999999991</c:v>
                </c:pt>
                <c:pt idx="2">
                  <c:v>15.13</c:v>
                </c:pt>
                <c:pt idx="3">
                  <c:v>11.89</c:v>
                </c:pt>
                <c:pt idx="4">
                  <c:v>10.27</c:v>
                </c:pt>
                <c:pt idx="5">
                  <c:v>9.36</c:v>
                </c:pt>
                <c:pt idx="6">
                  <c:v>9.0500000000000007</c:v>
                </c:pt>
                <c:pt idx="7">
                  <c:v>8.120000000000001</c:v>
                </c:pt>
                <c:pt idx="8">
                  <c:v>8</c:v>
                </c:pt>
                <c:pt idx="9">
                  <c:v>7.38</c:v>
                </c:pt>
                <c:pt idx="10">
                  <c:v>7</c:v>
                </c:pt>
                <c:pt idx="11">
                  <c:v>7.28</c:v>
                </c:pt>
                <c:pt idx="12">
                  <c:v>7.21</c:v>
                </c:pt>
              </c:numCache>
            </c:numRef>
          </c:yVal>
          <c:smooth val="0"/>
          <c:extLst xmlns:c16r2="http://schemas.microsoft.com/office/drawing/2015/06/chart">
            <c:ext xmlns:c16="http://schemas.microsoft.com/office/drawing/2014/chart" uri="{C3380CC4-5D6E-409C-BE32-E72D297353CC}">
              <c16:uniqueId val="{00000001-0155-40AD-AA63-D6CDF6501896}"/>
            </c:ext>
          </c:extLst>
        </c:ser>
        <c:ser>
          <c:idx val="2"/>
          <c:order val="2"/>
          <c:tx>
            <c:v>V=0.5 m/s    T=50 C</c:v>
          </c:tx>
          <c:spPr>
            <a:ln w="9525" cap="rnd">
              <a:solidFill>
                <a:schemeClr val="dk1">
                  <a:tint val="750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75000"/>
                      <a:shade val="74000"/>
                      <a:satMod val="130000"/>
                      <a:lumMod val="90000"/>
                    </a:schemeClr>
                    <a:schemeClr val="dk1">
                      <a:tint val="75000"/>
                      <a:tint val="94000"/>
                      <a:satMod val="120000"/>
                      <a:lumMod val="104000"/>
                    </a:schemeClr>
                  </a:duotone>
                </a:blip>
                <a:tile tx="0" ty="0" sx="100000" sy="100000" flip="none" algn="tl"/>
              </a:blipFill>
              <a:ln w="9525">
                <a:solidFill>
                  <a:schemeClr val="dk1">
                    <a:tint val="75000"/>
                  </a:schemeClr>
                </a:solidFill>
                <a:round/>
              </a:ln>
              <a:effectLst>
                <a:innerShdw blurRad="25400" dist="12700" dir="13500000">
                  <a:srgbClr val="000000">
                    <a:alpha val="45000"/>
                  </a:srgbClr>
                </a:innerShdw>
              </a:effectLst>
            </c:spPr>
          </c:marker>
          <c:xVal>
            <c:numRef>
              <c:f>'Secado de quinua '!$B$132:$B$144</c:f>
              <c:numCache>
                <c:formatCode>General</c:formatCode>
                <c:ptCount val="13"/>
                <c:pt idx="0">
                  <c:v>0</c:v>
                </c:pt>
                <c:pt idx="1">
                  <c:v>3</c:v>
                </c:pt>
                <c:pt idx="2">
                  <c:v>6</c:v>
                </c:pt>
                <c:pt idx="3">
                  <c:v>9</c:v>
                </c:pt>
                <c:pt idx="4">
                  <c:v>11</c:v>
                </c:pt>
                <c:pt idx="5">
                  <c:v>12</c:v>
                </c:pt>
                <c:pt idx="6">
                  <c:v>15</c:v>
                </c:pt>
                <c:pt idx="7">
                  <c:v>16</c:v>
                </c:pt>
                <c:pt idx="8">
                  <c:v>18</c:v>
                </c:pt>
                <c:pt idx="9">
                  <c:v>21</c:v>
                </c:pt>
                <c:pt idx="10">
                  <c:v>24</c:v>
                </c:pt>
                <c:pt idx="11">
                  <c:v>29</c:v>
                </c:pt>
                <c:pt idx="12">
                  <c:v>36</c:v>
                </c:pt>
              </c:numCache>
            </c:numRef>
          </c:xVal>
          <c:yVal>
            <c:numRef>
              <c:f>'Secado de quinua '!$E$132:$E$144</c:f>
              <c:numCache>
                <c:formatCode>General</c:formatCode>
                <c:ptCount val="13"/>
                <c:pt idx="0">
                  <c:v>41.37</c:v>
                </c:pt>
                <c:pt idx="1">
                  <c:v>18.600000000000001</c:v>
                </c:pt>
                <c:pt idx="2">
                  <c:v>10.75</c:v>
                </c:pt>
                <c:pt idx="3">
                  <c:v>9</c:v>
                </c:pt>
                <c:pt idx="4">
                  <c:v>8.1399999999999988</c:v>
                </c:pt>
                <c:pt idx="5">
                  <c:v>8</c:v>
                </c:pt>
                <c:pt idx="6">
                  <c:v>7.9</c:v>
                </c:pt>
                <c:pt idx="7">
                  <c:v>7.6499999999999986</c:v>
                </c:pt>
                <c:pt idx="8">
                  <c:v>7</c:v>
                </c:pt>
                <c:pt idx="9">
                  <c:v>6.79</c:v>
                </c:pt>
                <c:pt idx="10">
                  <c:v>6.7</c:v>
                </c:pt>
                <c:pt idx="11">
                  <c:v>6.6</c:v>
                </c:pt>
                <c:pt idx="12">
                  <c:v>6.09</c:v>
                </c:pt>
              </c:numCache>
            </c:numRef>
          </c:yVal>
          <c:smooth val="0"/>
          <c:extLst xmlns:c16r2="http://schemas.microsoft.com/office/drawing/2015/06/chart">
            <c:ext xmlns:c16="http://schemas.microsoft.com/office/drawing/2014/chart" uri="{C3380CC4-5D6E-409C-BE32-E72D297353CC}">
              <c16:uniqueId val="{00000002-0155-40AD-AA63-D6CDF6501896}"/>
            </c:ext>
          </c:extLst>
        </c:ser>
        <c:dLbls>
          <c:showLegendKey val="0"/>
          <c:showVal val="0"/>
          <c:showCatName val="0"/>
          <c:showSerName val="0"/>
          <c:showPercent val="0"/>
          <c:showBubbleSize val="0"/>
        </c:dLbls>
        <c:axId val="-1581547056"/>
        <c:axId val="-1581546512"/>
      </c:scatterChart>
      <c:valAx>
        <c:axId val="-158154705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S_tradnl"/>
                  <a:t>TIEMPO </a:t>
                </a:r>
              </a:p>
              <a:p>
                <a:pPr>
                  <a:defRPr/>
                </a:pPr>
                <a:r>
                  <a:rPr lang="es-ES_tradnl"/>
                  <a:t>[min]</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0" spcFirstLastPara="1" vertOverflow="ellipsis" wrap="square" anchor="ctr" anchorCtr="1"/>
          <a:lstStyle/>
          <a:p>
            <a:pPr>
              <a:defRPr sz="1600" b="0" i="0" u="none" strike="noStrike" kern="1200" baseline="0">
                <a:solidFill>
                  <a:schemeClr val="tx2"/>
                </a:solidFill>
                <a:latin typeface="+mn-lt"/>
                <a:ea typeface="+mn-ea"/>
                <a:cs typeface="+mn-cs"/>
              </a:defRPr>
            </a:pPr>
            <a:endParaRPr lang="es-EC"/>
          </a:p>
        </c:txPr>
        <c:crossAx val="-1581546512"/>
        <c:crosses val="autoZero"/>
        <c:crossBetween val="midCat"/>
      </c:valAx>
      <c:valAx>
        <c:axId val="-15815465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HUMEDAD EN BASE HÚMEDA</a:t>
                </a:r>
                <a:endParaRPr lang="es-ES_tradnl"/>
              </a:p>
              <a:p>
                <a:pPr>
                  <a:defRPr/>
                </a:pPr>
                <a:r>
                  <a:rPr lang="es-ES_tradnl"/>
                  <a:t>[%]</a:t>
                </a:r>
              </a:p>
            </c:rich>
          </c:tx>
          <c:layout>
            <c:manualLayout>
              <c:xMode val="edge"/>
              <c:yMode val="edge"/>
              <c:x val="2.7100271002710001E-3"/>
              <c:y val="0.246291067064893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s-EC"/>
          </a:p>
        </c:txPr>
        <c:crossAx val="-15815470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sz="1600"/>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41978681236274"/>
          <c:y val="4.9827573636628701E-2"/>
          <c:w val="0.82289885522414397"/>
          <c:h val="0.77650470962114804"/>
        </c:manualLayout>
      </c:layout>
      <c:scatterChart>
        <c:scatterStyle val="lineMarker"/>
        <c:varyColors val="0"/>
        <c:ser>
          <c:idx val="0"/>
          <c:order val="0"/>
          <c:tx>
            <c:v>T=50</c:v>
          </c:tx>
          <c:spPr>
            <a:ln w="9525" cap="rnd">
              <a:solidFill>
                <a:schemeClr val="dk1">
                  <a:tint val="885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88500"/>
                      <a:shade val="74000"/>
                      <a:satMod val="130000"/>
                      <a:lumMod val="90000"/>
                    </a:schemeClr>
                    <a:schemeClr val="dk1">
                      <a:tint val="88500"/>
                      <a:tint val="94000"/>
                      <a:satMod val="120000"/>
                      <a:lumMod val="104000"/>
                    </a:schemeClr>
                  </a:duotone>
                </a:blip>
                <a:tile tx="0" ty="0" sx="100000" sy="100000" flip="none" algn="tl"/>
              </a:blipFill>
              <a:ln w="9525">
                <a:solidFill>
                  <a:schemeClr val="dk1">
                    <a:tint val="88500"/>
                  </a:schemeClr>
                </a:solidFill>
                <a:round/>
              </a:ln>
              <a:effectLst>
                <a:innerShdw blurRad="25400" dist="12700" dir="13500000">
                  <a:srgbClr val="000000">
                    <a:alpha val="45000"/>
                  </a:srgbClr>
                </a:innerShdw>
              </a:effectLst>
            </c:spPr>
          </c:marker>
          <c:xVal>
            <c:numRef>
              <c:f>'Secado de quinua '!$O$146:$O$154</c:f>
              <c:numCache>
                <c:formatCode>General</c:formatCode>
                <c:ptCount val="9"/>
                <c:pt idx="0">
                  <c:v>42</c:v>
                </c:pt>
                <c:pt idx="1">
                  <c:v>37</c:v>
                </c:pt>
                <c:pt idx="2">
                  <c:v>25.33</c:v>
                </c:pt>
                <c:pt idx="3">
                  <c:v>18</c:v>
                </c:pt>
                <c:pt idx="4">
                  <c:v>15</c:v>
                </c:pt>
                <c:pt idx="5">
                  <c:v>11</c:v>
                </c:pt>
                <c:pt idx="6">
                  <c:v>10</c:v>
                </c:pt>
                <c:pt idx="7">
                  <c:v>9</c:v>
                </c:pt>
                <c:pt idx="8">
                  <c:v>7</c:v>
                </c:pt>
              </c:numCache>
            </c:numRef>
          </c:xVal>
          <c:yVal>
            <c:numRef>
              <c:f>'Secado de quinua '!$P$146:$P$154</c:f>
              <c:numCache>
                <c:formatCode>General</c:formatCode>
                <c:ptCount val="9"/>
                <c:pt idx="0">
                  <c:v>1.33</c:v>
                </c:pt>
                <c:pt idx="1">
                  <c:v>1.33</c:v>
                </c:pt>
                <c:pt idx="2">
                  <c:v>1.33</c:v>
                </c:pt>
                <c:pt idx="3">
                  <c:v>0.93</c:v>
                </c:pt>
                <c:pt idx="4">
                  <c:v>0.9</c:v>
                </c:pt>
                <c:pt idx="5">
                  <c:v>0.4</c:v>
                </c:pt>
                <c:pt idx="6">
                  <c:v>0.27</c:v>
                </c:pt>
                <c:pt idx="7">
                  <c:v>0.22</c:v>
                </c:pt>
                <c:pt idx="8">
                  <c:v>7.0000000000000007E-2</c:v>
                </c:pt>
              </c:numCache>
            </c:numRef>
          </c:yVal>
          <c:smooth val="0"/>
          <c:extLst xmlns:c16r2="http://schemas.microsoft.com/office/drawing/2015/06/chart">
            <c:ext xmlns:c16="http://schemas.microsoft.com/office/drawing/2014/chart" uri="{C3380CC4-5D6E-409C-BE32-E72D297353CC}">
              <c16:uniqueId val="{00000000-CBCE-443F-BE6E-A7751DF1699B}"/>
            </c:ext>
          </c:extLst>
        </c:ser>
        <c:ser>
          <c:idx val="1"/>
          <c:order val="1"/>
          <c:tx>
            <c:v>T=45</c:v>
          </c:tx>
          <c:spPr>
            <a:ln w="9525" cap="rnd">
              <a:solidFill>
                <a:schemeClr val="dk1">
                  <a:tint val="550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55000"/>
                      <a:shade val="74000"/>
                      <a:satMod val="130000"/>
                      <a:lumMod val="90000"/>
                    </a:schemeClr>
                    <a:schemeClr val="dk1">
                      <a:tint val="55000"/>
                      <a:tint val="94000"/>
                      <a:satMod val="120000"/>
                      <a:lumMod val="104000"/>
                    </a:schemeClr>
                  </a:duotone>
                </a:blip>
                <a:tile tx="0" ty="0" sx="100000" sy="100000" flip="none" algn="tl"/>
              </a:blipFill>
              <a:ln w="9525">
                <a:solidFill>
                  <a:schemeClr val="dk1">
                    <a:tint val="55000"/>
                  </a:schemeClr>
                </a:solidFill>
                <a:round/>
              </a:ln>
              <a:effectLst>
                <a:innerShdw blurRad="25400" dist="12700" dir="13500000">
                  <a:srgbClr val="000000">
                    <a:alpha val="45000"/>
                  </a:srgbClr>
                </a:innerShdw>
              </a:effectLst>
            </c:spPr>
          </c:marker>
          <c:xVal>
            <c:numRef>
              <c:f>'Secado de quinua '!$O$146:$O$154</c:f>
              <c:numCache>
                <c:formatCode>General</c:formatCode>
                <c:ptCount val="9"/>
                <c:pt idx="0">
                  <c:v>42</c:v>
                </c:pt>
                <c:pt idx="1">
                  <c:v>37</c:v>
                </c:pt>
                <c:pt idx="2">
                  <c:v>25.33</c:v>
                </c:pt>
                <c:pt idx="3">
                  <c:v>18</c:v>
                </c:pt>
                <c:pt idx="4">
                  <c:v>15</c:v>
                </c:pt>
                <c:pt idx="5">
                  <c:v>11</c:v>
                </c:pt>
                <c:pt idx="6">
                  <c:v>10</c:v>
                </c:pt>
                <c:pt idx="7">
                  <c:v>9</c:v>
                </c:pt>
                <c:pt idx="8">
                  <c:v>7</c:v>
                </c:pt>
              </c:numCache>
            </c:numRef>
          </c:xVal>
          <c:yVal>
            <c:numRef>
              <c:f>'Secado de quinua '!$Q$146:$Q$154</c:f>
              <c:numCache>
                <c:formatCode>General</c:formatCode>
                <c:ptCount val="9"/>
                <c:pt idx="0">
                  <c:v>2.48</c:v>
                </c:pt>
                <c:pt idx="1">
                  <c:v>1.88</c:v>
                </c:pt>
                <c:pt idx="2">
                  <c:v>1.88</c:v>
                </c:pt>
                <c:pt idx="3">
                  <c:v>0.97</c:v>
                </c:pt>
                <c:pt idx="4">
                  <c:v>0.84</c:v>
                </c:pt>
                <c:pt idx="5">
                  <c:v>0.47</c:v>
                </c:pt>
                <c:pt idx="6">
                  <c:v>0.47</c:v>
                </c:pt>
                <c:pt idx="7">
                  <c:v>0.23</c:v>
                </c:pt>
                <c:pt idx="8">
                  <c:v>0.09</c:v>
                </c:pt>
              </c:numCache>
            </c:numRef>
          </c:yVal>
          <c:smooth val="0"/>
          <c:extLst xmlns:c16r2="http://schemas.microsoft.com/office/drawing/2015/06/chart">
            <c:ext xmlns:c16="http://schemas.microsoft.com/office/drawing/2014/chart" uri="{C3380CC4-5D6E-409C-BE32-E72D297353CC}">
              <c16:uniqueId val="{00000001-CBCE-443F-BE6E-A7751DF1699B}"/>
            </c:ext>
          </c:extLst>
        </c:ser>
        <c:ser>
          <c:idx val="2"/>
          <c:order val="2"/>
          <c:tx>
            <c:v>T=40</c:v>
          </c:tx>
          <c:spPr>
            <a:ln w="9525" cap="rnd">
              <a:solidFill>
                <a:schemeClr val="dk1">
                  <a:tint val="75000"/>
                </a:schemeClr>
              </a:solidFill>
              <a:round/>
            </a:ln>
            <a:effectLst>
              <a:innerShdw blurRad="25400" dist="12700" dir="13500000">
                <a:srgbClr val="000000">
                  <a:alpha val="45000"/>
                </a:srgbClr>
              </a:innerShdw>
            </a:effectLst>
          </c:spPr>
          <c:marker>
            <c:symbol val="circle"/>
            <c:size val="5"/>
            <c:spPr>
              <a:blipFill>
                <a:blip xmlns:r="http://schemas.openxmlformats.org/officeDocument/2006/relationships" r:embed="rId3">
                  <a:duotone>
                    <a:schemeClr val="dk1">
                      <a:tint val="75000"/>
                      <a:shade val="74000"/>
                      <a:satMod val="130000"/>
                      <a:lumMod val="90000"/>
                    </a:schemeClr>
                    <a:schemeClr val="dk1">
                      <a:tint val="75000"/>
                      <a:tint val="94000"/>
                      <a:satMod val="120000"/>
                      <a:lumMod val="104000"/>
                    </a:schemeClr>
                  </a:duotone>
                </a:blip>
                <a:tile tx="0" ty="0" sx="100000" sy="100000" flip="none" algn="tl"/>
              </a:blipFill>
              <a:ln w="9525">
                <a:solidFill>
                  <a:schemeClr val="dk1">
                    <a:tint val="75000"/>
                  </a:schemeClr>
                </a:solidFill>
                <a:round/>
              </a:ln>
              <a:effectLst>
                <a:innerShdw blurRad="25400" dist="12700" dir="13500000">
                  <a:srgbClr val="000000">
                    <a:alpha val="45000"/>
                  </a:srgbClr>
                </a:innerShdw>
              </a:effectLst>
            </c:spPr>
          </c:marker>
          <c:xVal>
            <c:numRef>
              <c:f>'Secado de quinua '!$O$146:$O$154</c:f>
              <c:numCache>
                <c:formatCode>General</c:formatCode>
                <c:ptCount val="9"/>
                <c:pt idx="0">
                  <c:v>42</c:v>
                </c:pt>
                <c:pt idx="1">
                  <c:v>37</c:v>
                </c:pt>
                <c:pt idx="2">
                  <c:v>25.33</c:v>
                </c:pt>
                <c:pt idx="3">
                  <c:v>18</c:v>
                </c:pt>
                <c:pt idx="4">
                  <c:v>15</c:v>
                </c:pt>
                <c:pt idx="5">
                  <c:v>11</c:v>
                </c:pt>
                <c:pt idx="6">
                  <c:v>10</c:v>
                </c:pt>
                <c:pt idx="7">
                  <c:v>9</c:v>
                </c:pt>
                <c:pt idx="8">
                  <c:v>7</c:v>
                </c:pt>
              </c:numCache>
            </c:numRef>
          </c:xVal>
          <c:yVal>
            <c:numRef>
              <c:f>'Secado de quinua '!$R$146:$R$154</c:f>
              <c:numCache>
                <c:formatCode>General</c:formatCode>
                <c:ptCount val="9"/>
                <c:pt idx="0">
                  <c:v>3.49</c:v>
                </c:pt>
                <c:pt idx="1">
                  <c:v>3.49</c:v>
                </c:pt>
                <c:pt idx="2">
                  <c:v>3.49</c:v>
                </c:pt>
                <c:pt idx="3">
                  <c:v>1.73</c:v>
                </c:pt>
                <c:pt idx="4">
                  <c:v>1.6</c:v>
                </c:pt>
                <c:pt idx="5">
                  <c:v>0.62</c:v>
                </c:pt>
                <c:pt idx="6">
                  <c:v>0.5</c:v>
                </c:pt>
                <c:pt idx="7">
                  <c:v>0.23</c:v>
                </c:pt>
                <c:pt idx="8">
                  <c:v>0.1</c:v>
                </c:pt>
              </c:numCache>
            </c:numRef>
          </c:yVal>
          <c:smooth val="0"/>
          <c:extLst xmlns:c16r2="http://schemas.microsoft.com/office/drawing/2015/06/chart">
            <c:ext xmlns:c16="http://schemas.microsoft.com/office/drawing/2014/chart" uri="{C3380CC4-5D6E-409C-BE32-E72D297353CC}">
              <c16:uniqueId val="{00000002-CBCE-443F-BE6E-A7751DF1699B}"/>
            </c:ext>
          </c:extLst>
        </c:ser>
        <c:dLbls>
          <c:showLegendKey val="0"/>
          <c:showVal val="0"/>
          <c:showCatName val="0"/>
          <c:showSerName val="0"/>
          <c:showPercent val="0"/>
          <c:showBubbleSize val="0"/>
        </c:dLbls>
        <c:axId val="-1402903904"/>
        <c:axId val="-1402907712"/>
      </c:scatterChart>
      <c:valAx>
        <c:axId val="-140290390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S"/>
                  <a:t>HUMEDAD EN BASE HÚMEDA</a:t>
                </a:r>
              </a:p>
              <a:p>
                <a:pPr>
                  <a:defRPr/>
                </a:pPr>
                <a:r>
                  <a:rPr lang="es-ES"/>
                  <a:t>[%]</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1402907712"/>
        <c:crosses val="autoZero"/>
        <c:crossBetween val="midCat"/>
      </c:valAx>
      <c:valAx>
        <c:axId val="-14029077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S"/>
                  <a:t>VELOCIDAD DE SECADO</a:t>
                </a:r>
              </a:p>
              <a:p>
                <a:pPr>
                  <a:defRPr/>
                </a:pPr>
                <a:r>
                  <a:rPr lang="es-ES"/>
                  <a:t>[%/min]</a:t>
                </a:r>
              </a:p>
            </c:rich>
          </c:tx>
          <c:layout>
            <c:manualLayout>
              <c:xMode val="edge"/>
              <c:yMode val="edge"/>
              <c:x val="1.2237687322051775E-2"/>
              <c:y val="0.3676158074580300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1402903904"/>
        <c:crosses val="autoZero"/>
        <c:crossBetween val="midCat"/>
      </c:valAx>
      <c:spPr>
        <a:noFill/>
        <a:ln>
          <a:noFill/>
        </a:ln>
        <a:effectLst/>
      </c:spPr>
    </c:plotArea>
    <c:legend>
      <c:legendPos val="b"/>
      <c:layout>
        <c:manualLayout>
          <c:xMode val="edge"/>
          <c:yMode val="edge"/>
          <c:x val="0.13415664780517358"/>
          <c:y val="0.91223867198891806"/>
          <c:w val="0.26849669919999331"/>
          <c:h val="5.0582545596303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8.jpg"/><Relationship Id="rId4" Type="http://schemas.openxmlformats.org/officeDocument/2006/relationships/image" Target="../media/image2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12.png"/><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8.jp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D66C34-2B1F-4E2A-8B5D-ADFC323D7ECF}"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s-EC"/>
        </a:p>
      </dgm:t>
    </dgm:pt>
    <dgm:pt modelId="{ECB75782-558A-47DC-A10E-96F84A62290E}">
      <dgm:prSet phldrT="[Texto]"/>
      <dgm:spPr/>
      <dgm:t>
        <a:bodyPr/>
        <a:lstStyle/>
        <a:p>
          <a:r>
            <a:rPr lang="es-EC" dirty="0" smtClean="0"/>
            <a:t>Tiempo </a:t>
          </a:r>
          <a:endParaRPr lang="es-EC" dirty="0"/>
        </a:p>
      </dgm:t>
    </dgm:pt>
    <dgm:pt modelId="{AA3D5C3A-5718-4A8E-AE74-1FC0059D7868}" type="parTrans" cxnId="{1AFA0A26-0957-4CCB-BFA0-7D29BBE88689}">
      <dgm:prSet/>
      <dgm:spPr/>
      <dgm:t>
        <a:bodyPr/>
        <a:lstStyle/>
        <a:p>
          <a:endParaRPr lang="es-EC"/>
        </a:p>
      </dgm:t>
    </dgm:pt>
    <dgm:pt modelId="{CE781E9D-0A14-411D-8556-BB82F79D338D}" type="sibTrans" cxnId="{1AFA0A26-0957-4CCB-BFA0-7D29BBE88689}">
      <dgm:prSet/>
      <dgm:spPr/>
      <dgm:t>
        <a:bodyPr/>
        <a:lstStyle/>
        <a:p>
          <a:endParaRPr lang="es-EC"/>
        </a:p>
      </dgm:t>
    </dgm:pt>
    <dgm:pt modelId="{6AC0D778-EA94-4AD4-B403-0A23B85F6F50}">
      <dgm:prSet phldrT="[Texto]"/>
      <dgm:spPr/>
      <dgm:t>
        <a:bodyPr/>
        <a:lstStyle/>
        <a:p>
          <a:r>
            <a:rPr lang="es-EC" dirty="0" smtClean="0"/>
            <a:t>Mano de obra</a:t>
          </a:r>
          <a:endParaRPr lang="es-EC" dirty="0"/>
        </a:p>
      </dgm:t>
    </dgm:pt>
    <dgm:pt modelId="{DD71531B-0CE6-40B7-A19B-C99148488C1E}" type="parTrans" cxnId="{A7C54B70-BFE0-4DD3-A1DE-3310DCEDC8CE}">
      <dgm:prSet/>
      <dgm:spPr/>
      <dgm:t>
        <a:bodyPr/>
        <a:lstStyle/>
        <a:p>
          <a:endParaRPr lang="es-EC"/>
        </a:p>
      </dgm:t>
    </dgm:pt>
    <dgm:pt modelId="{1665FEE2-F1E1-4F45-BBD3-BA66D1FA0208}" type="sibTrans" cxnId="{A7C54B70-BFE0-4DD3-A1DE-3310DCEDC8CE}">
      <dgm:prSet/>
      <dgm:spPr/>
      <dgm:t>
        <a:bodyPr/>
        <a:lstStyle/>
        <a:p>
          <a:endParaRPr lang="es-EC"/>
        </a:p>
      </dgm:t>
    </dgm:pt>
    <dgm:pt modelId="{1406B5A0-EBFA-490C-A651-595597A82217}">
      <dgm:prSet phldrT="[Texto]"/>
      <dgm:spPr/>
      <dgm:t>
        <a:bodyPr/>
        <a:lstStyle/>
        <a:p>
          <a:r>
            <a:rPr lang="es-EC" dirty="0" smtClean="0"/>
            <a:t>Secado no homogéneo </a:t>
          </a:r>
          <a:endParaRPr lang="es-EC" dirty="0"/>
        </a:p>
      </dgm:t>
    </dgm:pt>
    <dgm:pt modelId="{B75B8C9D-671F-468D-96B1-8E1CCF8FD614}" type="parTrans" cxnId="{ACF2F6E4-7795-4445-A5DA-C3229D700A15}">
      <dgm:prSet/>
      <dgm:spPr/>
      <dgm:t>
        <a:bodyPr/>
        <a:lstStyle/>
        <a:p>
          <a:endParaRPr lang="es-EC"/>
        </a:p>
      </dgm:t>
    </dgm:pt>
    <dgm:pt modelId="{998F77D7-822C-4DF3-B84A-04A80EBCBB5B}" type="sibTrans" cxnId="{ACF2F6E4-7795-4445-A5DA-C3229D700A15}">
      <dgm:prSet/>
      <dgm:spPr/>
      <dgm:t>
        <a:bodyPr/>
        <a:lstStyle/>
        <a:p>
          <a:endParaRPr lang="es-EC"/>
        </a:p>
      </dgm:t>
    </dgm:pt>
    <dgm:pt modelId="{ED2EA671-DCD1-4812-9C13-231B0FE81473}">
      <dgm:prSet phldrT="[Texto]"/>
      <dgm:spPr/>
      <dgm:t>
        <a:bodyPr/>
        <a:lstStyle/>
        <a:p>
          <a:r>
            <a:rPr lang="es-EC" dirty="0" smtClean="0"/>
            <a:t>temperatura</a:t>
          </a:r>
          <a:endParaRPr lang="es-EC" dirty="0"/>
        </a:p>
      </dgm:t>
    </dgm:pt>
    <dgm:pt modelId="{B50C42DA-DDFA-490B-8A60-E13EE23972BC}" type="parTrans" cxnId="{0662890C-2E04-4D44-A911-1B7CDFC1A253}">
      <dgm:prSet/>
      <dgm:spPr/>
      <dgm:t>
        <a:bodyPr/>
        <a:lstStyle/>
        <a:p>
          <a:endParaRPr lang="es-EC"/>
        </a:p>
      </dgm:t>
    </dgm:pt>
    <dgm:pt modelId="{A013202B-32B6-4394-B251-DBBE63781464}" type="sibTrans" cxnId="{0662890C-2E04-4D44-A911-1B7CDFC1A253}">
      <dgm:prSet/>
      <dgm:spPr/>
      <dgm:t>
        <a:bodyPr/>
        <a:lstStyle/>
        <a:p>
          <a:endParaRPr lang="es-EC"/>
        </a:p>
      </dgm:t>
    </dgm:pt>
    <dgm:pt modelId="{0A910803-D464-4CEE-957C-C1FDDF218D63}" type="pres">
      <dgm:prSet presAssocID="{D0D66C34-2B1F-4E2A-8B5D-ADFC323D7ECF}" presName="cycle" presStyleCnt="0">
        <dgm:presLayoutVars>
          <dgm:dir/>
          <dgm:resizeHandles val="exact"/>
        </dgm:presLayoutVars>
      </dgm:prSet>
      <dgm:spPr/>
    </dgm:pt>
    <dgm:pt modelId="{01EFA623-6ADF-458A-A59A-BAED382CDC86}" type="pres">
      <dgm:prSet presAssocID="{ECB75782-558A-47DC-A10E-96F84A62290E}" presName="node" presStyleLbl="node1" presStyleIdx="0" presStyleCnt="4">
        <dgm:presLayoutVars>
          <dgm:bulletEnabled val="1"/>
        </dgm:presLayoutVars>
      </dgm:prSet>
      <dgm:spPr/>
    </dgm:pt>
    <dgm:pt modelId="{9249E912-E778-42DA-9600-FFD2A9A657DC}" type="pres">
      <dgm:prSet presAssocID="{CE781E9D-0A14-411D-8556-BB82F79D338D}" presName="sibTrans" presStyleLbl="sibTrans2D1" presStyleIdx="0" presStyleCnt="4"/>
      <dgm:spPr/>
    </dgm:pt>
    <dgm:pt modelId="{7DD8375A-F586-4196-AC5E-53C34E13A70C}" type="pres">
      <dgm:prSet presAssocID="{CE781E9D-0A14-411D-8556-BB82F79D338D}" presName="connectorText" presStyleLbl="sibTrans2D1" presStyleIdx="0" presStyleCnt="4"/>
      <dgm:spPr/>
    </dgm:pt>
    <dgm:pt modelId="{FC6104F9-F8D2-4F03-88BC-E2A6B41FB644}" type="pres">
      <dgm:prSet presAssocID="{6AC0D778-EA94-4AD4-B403-0A23B85F6F50}" presName="node" presStyleLbl="node1" presStyleIdx="1" presStyleCnt="4">
        <dgm:presLayoutVars>
          <dgm:bulletEnabled val="1"/>
        </dgm:presLayoutVars>
      </dgm:prSet>
      <dgm:spPr/>
    </dgm:pt>
    <dgm:pt modelId="{CD43DD40-352A-457A-9CB1-420A037210C2}" type="pres">
      <dgm:prSet presAssocID="{1665FEE2-F1E1-4F45-BBD3-BA66D1FA0208}" presName="sibTrans" presStyleLbl="sibTrans2D1" presStyleIdx="1" presStyleCnt="4"/>
      <dgm:spPr/>
    </dgm:pt>
    <dgm:pt modelId="{DB6619CF-3143-40CB-99D0-2E96230E0C37}" type="pres">
      <dgm:prSet presAssocID="{1665FEE2-F1E1-4F45-BBD3-BA66D1FA0208}" presName="connectorText" presStyleLbl="sibTrans2D1" presStyleIdx="1" presStyleCnt="4"/>
      <dgm:spPr/>
    </dgm:pt>
    <dgm:pt modelId="{4A17279C-1BD6-4758-B98C-DDF226942FFA}" type="pres">
      <dgm:prSet presAssocID="{1406B5A0-EBFA-490C-A651-595597A82217}" presName="node" presStyleLbl="node1" presStyleIdx="2" presStyleCnt="4">
        <dgm:presLayoutVars>
          <dgm:bulletEnabled val="1"/>
        </dgm:presLayoutVars>
      </dgm:prSet>
      <dgm:spPr/>
      <dgm:t>
        <a:bodyPr/>
        <a:lstStyle/>
        <a:p>
          <a:endParaRPr lang="es-EC"/>
        </a:p>
      </dgm:t>
    </dgm:pt>
    <dgm:pt modelId="{80C8BE40-2D97-4336-BCAB-634FF8B40CD7}" type="pres">
      <dgm:prSet presAssocID="{998F77D7-822C-4DF3-B84A-04A80EBCBB5B}" presName="sibTrans" presStyleLbl="sibTrans2D1" presStyleIdx="2" presStyleCnt="4"/>
      <dgm:spPr/>
    </dgm:pt>
    <dgm:pt modelId="{9EF9831E-E65F-495D-AB47-18232F5626DD}" type="pres">
      <dgm:prSet presAssocID="{998F77D7-822C-4DF3-B84A-04A80EBCBB5B}" presName="connectorText" presStyleLbl="sibTrans2D1" presStyleIdx="2" presStyleCnt="4"/>
      <dgm:spPr/>
    </dgm:pt>
    <dgm:pt modelId="{219D981A-B199-421F-915D-1F5A79E01BA8}" type="pres">
      <dgm:prSet presAssocID="{ED2EA671-DCD1-4812-9C13-231B0FE81473}" presName="node" presStyleLbl="node1" presStyleIdx="3" presStyleCnt="4">
        <dgm:presLayoutVars>
          <dgm:bulletEnabled val="1"/>
        </dgm:presLayoutVars>
      </dgm:prSet>
      <dgm:spPr/>
      <dgm:t>
        <a:bodyPr/>
        <a:lstStyle/>
        <a:p>
          <a:endParaRPr lang="es-EC"/>
        </a:p>
      </dgm:t>
    </dgm:pt>
    <dgm:pt modelId="{F84F2977-B552-46B0-AF5A-D7CE087D2B1D}" type="pres">
      <dgm:prSet presAssocID="{A013202B-32B6-4394-B251-DBBE63781464}" presName="sibTrans" presStyleLbl="sibTrans2D1" presStyleIdx="3" presStyleCnt="4"/>
      <dgm:spPr/>
    </dgm:pt>
    <dgm:pt modelId="{AE809BFB-2562-46C6-84C3-9B19796FBC9C}" type="pres">
      <dgm:prSet presAssocID="{A013202B-32B6-4394-B251-DBBE63781464}" presName="connectorText" presStyleLbl="sibTrans2D1" presStyleIdx="3" presStyleCnt="4"/>
      <dgm:spPr/>
    </dgm:pt>
  </dgm:ptLst>
  <dgm:cxnLst>
    <dgm:cxn modelId="{517F8F7D-2A9F-4D19-A951-AED9861ACB65}" type="presOf" srcId="{D0D66C34-2B1F-4E2A-8B5D-ADFC323D7ECF}" destId="{0A910803-D464-4CEE-957C-C1FDDF218D63}" srcOrd="0" destOrd="0" presId="urn:microsoft.com/office/officeart/2005/8/layout/cycle2"/>
    <dgm:cxn modelId="{D330FC44-1B09-4B89-ABA9-7BAC35CAF77F}" type="presOf" srcId="{998F77D7-822C-4DF3-B84A-04A80EBCBB5B}" destId="{9EF9831E-E65F-495D-AB47-18232F5626DD}" srcOrd="1" destOrd="0" presId="urn:microsoft.com/office/officeart/2005/8/layout/cycle2"/>
    <dgm:cxn modelId="{7F1B1EC7-22A5-4B8F-8A52-57A136C9B643}" type="presOf" srcId="{6AC0D778-EA94-4AD4-B403-0A23B85F6F50}" destId="{FC6104F9-F8D2-4F03-88BC-E2A6B41FB644}" srcOrd="0" destOrd="0" presId="urn:microsoft.com/office/officeart/2005/8/layout/cycle2"/>
    <dgm:cxn modelId="{A60FC852-2E52-4A4F-AA71-DA300D433E88}" type="presOf" srcId="{CE781E9D-0A14-411D-8556-BB82F79D338D}" destId="{9249E912-E778-42DA-9600-FFD2A9A657DC}" srcOrd="0" destOrd="0" presId="urn:microsoft.com/office/officeart/2005/8/layout/cycle2"/>
    <dgm:cxn modelId="{28C85E66-F8E7-4738-B345-3A5E5CC0FDCC}" type="presOf" srcId="{CE781E9D-0A14-411D-8556-BB82F79D338D}" destId="{7DD8375A-F586-4196-AC5E-53C34E13A70C}" srcOrd="1" destOrd="0" presId="urn:microsoft.com/office/officeart/2005/8/layout/cycle2"/>
    <dgm:cxn modelId="{3D426B92-A76E-4144-9801-91B7AAEE1B7E}" type="presOf" srcId="{1665FEE2-F1E1-4F45-BBD3-BA66D1FA0208}" destId="{CD43DD40-352A-457A-9CB1-420A037210C2}" srcOrd="0" destOrd="0" presId="urn:microsoft.com/office/officeart/2005/8/layout/cycle2"/>
    <dgm:cxn modelId="{4BD35A20-21D0-411A-98DA-18BB180ECE96}" type="presOf" srcId="{ECB75782-558A-47DC-A10E-96F84A62290E}" destId="{01EFA623-6ADF-458A-A59A-BAED382CDC86}" srcOrd="0" destOrd="0" presId="urn:microsoft.com/office/officeart/2005/8/layout/cycle2"/>
    <dgm:cxn modelId="{ACF2F6E4-7795-4445-A5DA-C3229D700A15}" srcId="{D0D66C34-2B1F-4E2A-8B5D-ADFC323D7ECF}" destId="{1406B5A0-EBFA-490C-A651-595597A82217}" srcOrd="2" destOrd="0" parTransId="{B75B8C9D-671F-468D-96B1-8E1CCF8FD614}" sibTransId="{998F77D7-822C-4DF3-B84A-04A80EBCBB5B}"/>
    <dgm:cxn modelId="{A7C54B70-BFE0-4DD3-A1DE-3310DCEDC8CE}" srcId="{D0D66C34-2B1F-4E2A-8B5D-ADFC323D7ECF}" destId="{6AC0D778-EA94-4AD4-B403-0A23B85F6F50}" srcOrd="1" destOrd="0" parTransId="{DD71531B-0CE6-40B7-A19B-C99148488C1E}" sibTransId="{1665FEE2-F1E1-4F45-BBD3-BA66D1FA0208}"/>
    <dgm:cxn modelId="{EE92B10E-1E70-449B-B27C-58B27C5505F0}" type="presOf" srcId="{A013202B-32B6-4394-B251-DBBE63781464}" destId="{AE809BFB-2562-46C6-84C3-9B19796FBC9C}" srcOrd="1" destOrd="0" presId="urn:microsoft.com/office/officeart/2005/8/layout/cycle2"/>
    <dgm:cxn modelId="{3520BEDC-CADE-4652-A0F3-BB0B39D31D4B}" type="presOf" srcId="{ED2EA671-DCD1-4812-9C13-231B0FE81473}" destId="{219D981A-B199-421F-915D-1F5A79E01BA8}" srcOrd="0" destOrd="0" presId="urn:microsoft.com/office/officeart/2005/8/layout/cycle2"/>
    <dgm:cxn modelId="{E31BE82B-083C-44AB-82A8-8E6C78FA7AB4}" type="presOf" srcId="{1665FEE2-F1E1-4F45-BBD3-BA66D1FA0208}" destId="{DB6619CF-3143-40CB-99D0-2E96230E0C37}" srcOrd="1" destOrd="0" presId="urn:microsoft.com/office/officeart/2005/8/layout/cycle2"/>
    <dgm:cxn modelId="{947C9499-78B6-4F98-A8AC-EF062578C257}" type="presOf" srcId="{998F77D7-822C-4DF3-B84A-04A80EBCBB5B}" destId="{80C8BE40-2D97-4336-BCAB-634FF8B40CD7}" srcOrd="0" destOrd="0" presId="urn:microsoft.com/office/officeart/2005/8/layout/cycle2"/>
    <dgm:cxn modelId="{B3F8B1E3-FBFB-4B55-9662-BFAE31235DC9}" type="presOf" srcId="{1406B5A0-EBFA-490C-A651-595597A82217}" destId="{4A17279C-1BD6-4758-B98C-DDF226942FFA}" srcOrd="0" destOrd="0" presId="urn:microsoft.com/office/officeart/2005/8/layout/cycle2"/>
    <dgm:cxn modelId="{1AFA0A26-0957-4CCB-BFA0-7D29BBE88689}" srcId="{D0D66C34-2B1F-4E2A-8B5D-ADFC323D7ECF}" destId="{ECB75782-558A-47DC-A10E-96F84A62290E}" srcOrd="0" destOrd="0" parTransId="{AA3D5C3A-5718-4A8E-AE74-1FC0059D7868}" sibTransId="{CE781E9D-0A14-411D-8556-BB82F79D338D}"/>
    <dgm:cxn modelId="{97A62A6A-5863-4399-9921-8EE155065BE0}" type="presOf" srcId="{A013202B-32B6-4394-B251-DBBE63781464}" destId="{F84F2977-B552-46B0-AF5A-D7CE087D2B1D}" srcOrd="0" destOrd="0" presId="urn:microsoft.com/office/officeart/2005/8/layout/cycle2"/>
    <dgm:cxn modelId="{0662890C-2E04-4D44-A911-1B7CDFC1A253}" srcId="{D0D66C34-2B1F-4E2A-8B5D-ADFC323D7ECF}" destId="{ED2EA671-DCD1-4812-9C13-231B0FE81473}" srcOrd="3" destOrd="0" parTransId="{B50C42DA-DDFA-490B-8A60-E13EE23972BC}" sibTransId="{A013202B-32B6-4394-B251-DBBE63781464}"/>
    <dgm:cxn modelId="{A905BD32-EC1E-425A-9F5A-26ECBA898F9C}" type="presParOf" srcId="{0A910803-D464-4CEE-957C-C1FDDF218D63}" destId="{01EFA623-6ADF-458A-A59A-BAED382CDC86}" srcOrd="0" destOrd="0" presId="urn:microsoft.com/office/officeart/2005/8/layout/cycle2"/>
    <dgm:cxn modelId="{A7B974AC-D2FE-41B7-A92D-CAB634FBE674}" type="presParOf" srcId="{0A910803-D464-4CEE-957C-C1FDDF218D63}" destId="{9249E912-E778-42DA-9600-FFD2A9A657DC}" srcOrd="1" destOrd="0" presId="urn:microsoft.com/office/officeart/2005/8/layout/cycle2"/>
    <dgm:cxn modelId="{F9133B3E-4244-4BEE-9528-09BE00A8F096}" type="presParOf" srcId="{9249E912-E778-42DA-9600-FFD2A9A657DC}" destId="{7DD8375A-F586-4196-AC5E-53C34E13A70C}" srcOrd="0" destOrd="0" presId="urn:microsoft.com/office/officeart/2005/8/layout/cycle2"/>
    <dgm:cxn modelId="{52400E2B-D538-4ABC-A329-CA5B191227CA}" type="presParOf" srcId="{0A910803-D464-4CEE-957C-C1FDDF218D63}" destId="{FC6104F9-F8D2-4F03-88BC-E2A6B41FB644}" srcOrd="2" destOrd="0" presId="urn:microsoft.com/office/officeart/2005/8/layout/cycle2"/>
    <dgm:cxn modelId="{4412F376-38A6-418C-8306-EB6BE84B36BB}" type="presParOf" srcId="{0A910803-D464-4CEE-957C-C1FDDF218D63}" destId="{CD43DD40-352A-457A-9CB1-420A037210C2}" srcOrd="3" destOrd="0" presId="urn:microsoft.com/office/officeart/2005/8/layout/cycle2"/>
    <dgm:cxn modelId="{7BF1E456-881A-4788-B85C-FC77379FA61F}" type="presParOf" srcId="{CD43DD40-352A-457A-9CB1-420A037210C2}" destId="{DB6619CF-3143-40CB-99D0-2E96230E0C37}" srcOrd="0" destOrd="0" presId="urn:microsoft.com/office/officeart/2005/8/layout/cycle2"/>
    <dgm:cxn modelId="{7EEF08B0-8167-40D2-B99B-B1F1724CEFA2}" type="presParOf" srcId="{0A910803-D464-4CEE-957C-C1FDDF218D63}" destId="{4A17279C-1BD6-4758-B98C-DDF226942FFA}" srcOrd="4" destOrd="0" presId="urn:microsoft.com/office/officeart/2005/8/layout/cycle2"/>
    <dgm:cxn modelId="{FB378206-EE76-469D-9B3F-60FAE7F5865E}" type="presParOf" srcId="{0A910803-D464-4CEE-957C-C1FDDF218D63}" destId="{80C8BE40-2D97-4336-BCAB-634FF8B40CD7}" srcOrd="5" destOrd="0" presId="urn:microsoft.com/office/officeart/2005/8/layout/cycle2"/>
    <dgm:cxn modelId="{9B07D4F7-6D60-4BC7-A2A5-ADA7CF5059E7}" type="presParOf" srcId="{80C8BE40-2D97-4336-BCAB-634FF8B40CD7}" destId="{9EF9831E-E65F-495D-AB47-18232F5626DD}" srcOrd="0" destOrd="0" presId="urn:microsoft.com/office/officeart/2005/8/layout/cycle2"/>
    <dgm:cxn modelId="{C62DDEB5-024D-45BC-B035-6559FEB71BFE}" type="presParOf" srcId="{0A910803-D464-4CEE-957C-C1FDDF218D63}" destId="{219D981A-B199-421F-915D-1F5A79E01BA8}" srcOrd="6" destOrd="0" presId="urn:microsoft.com/office/officeart/2005/8/layout/cycle2"/>
    <dgm:cxn modelId="{D1DBFED0-746A-42EE-BC0D-C45C8FDCB7CD}" type="presParOf" srcId="{0A910803-D464-4CEE-957C-C1FDDF218D63}" destId="{F84F2977-B552-46B0-AF5A-D7CE087D2B1D}" srcOrd="7" destOrd="0" presId="urn:microsoft.com/office/officeart/2005/8/layout/cycle2"/>
    <dgm:cxn modelId="{2160AB34-D60C-4747-AF04-7146D9906FDA}" type="presParOf" srcId="{F84F2977-B552-46B0-AF5A-D7CE087D2B1D}" destId="{AE809BFB-2562-46C6-84C3-9B19796FBC9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94A3E-0A23-4091-A7DE-F06E6BA172F8}" type="doc">
      <dgm:prSet loTypeId="urn:microsoft.com/office/officeart/2005/8/layout/vList3" loCatId="list" qsTypeId="urn:microsoft.com/office/officeart/2005/8/quickstyle/simple3" qsCatId="simple" csTypeId="urn:microsoft.com/office/officeart/2005/8/colors/accent1_2" csCatId="accent1" phldr="1"/>
      <dgm:spPr/>
    </dgm:pt>
    <dgm:pt modelId="{0C1B96E2-0283-4959-A2F6-5EE24B32DBC1}">
      <dgm:prSet/>
      <dgm:spPr>
        <a:solidFill>
          <a:srgbClr val="92D050"/>
        </a:solidFill>
      </dgm:spPr>
      <dgm:t>
        <a:bodyPr/>
        <a:lstStyle/>
        <a:p>
          <a:pPr>
            <a:tabLst>
              <a:tab pos="2286000" algn="l"/>
            </a:tabLst>
          </a:pPr>
          <a:r>
            <a:rPr lang="es-EC" dirty="0" smtClean="0"/>
            <a:t>Establecer parámetros de secado para la quinua </a:t>
          </a:r>
          <a:r>
            <a:rPr lang="es-EC" i="1" dirty="0" smtClean="0"/>
            <a:t>Chenopodium quinoa </a:t>
          </a:r>
          <a:r>
            <a:rPr lang="es-EC" dirty="0" smtClean="0"/>
            <a:t>(INIAP Tunkahuan) mediante lecho fluidizado.</a:t>
          </a:r>
          <a:endParaRPr lang="es-EC" dirty="0">
            <a:effectLst/>
            <a:latin typeface="Calisto MT" panose="02040603050505030304" pitchFamily="18" charset="0"/>
            <a:ea typeface="Calibri" panose="020F0502020204030204" pitchFamily="34" charset="0"/>
          </a:endParaRPr>
        </a:p>
      </dgm:t>
    </dgm:pt>
    <dgm:pt modelId="{500CB456-4238-49C0-A611-9898AB36BFFB}" type="parTrans" cxnId="{705064DF-C287-46D9-88F7-EAB1923C09D9}">
      <dgm:prSet/>
      <dgm:spPr/>
      <dgm:t>
        <a:bodyPr/>
        <a:lstStyle/>
        <a:p>
          <a:endParaRPr lang="es-ES"/>
        </a:p>
      </dgm:t>
    </dgm:pt>
    <dgm:pt modelId="{1D1F9FAB-D03E-447B-88F1-4259A185DC8E}" type="sibTrans" cxnId="{705064DF-C287-46D9-88F7-EAB1923C09D9}">
      <dgm:prSet/>
      <dgm:spPr/>
      <dgm:t>
        <a:bodyPr/>
        <a:lstStyle/>
        <a:p>
          <a:endParaRPr lang="es-ES"/>
        </a:p>
      </dgm:t>
    </dgm:pt>
    <dgm:pt modelId="{88FB3966-A9AE-4A62-B8E7-BA0FCC617C69}" type="pres">
      <dgm:prSet presAssocID="{41694A3E-0A23-4091-A7DE-F06E6BA172F8}" presName="linearFlow" presStyleCnt="0">
        <dgm:presLayoutVars>
          <dgm:dir/>
          <dgm:resizeHandles val="exact"/>
        </dgm:presLayoutVars>
      </dgm:prSet>
      <dgm:spPr/>
    </dgm:pt>
    <dgm:pt modelId="{C74A39F4-9F0C-4531-A13E-641754A734FF}" type="pres">
      <dgm:prSet presAssocID="{0C1B96E2-0283-4959-A2F6-5EE24B32DBC1}" presName="composite" presStyleCnt="0"/>
      <dgm:spPr/>
    </dgm:pt>
    <dgm:pt modelId="{0BCDD78F-1666-41C2-8D72-20F562762705}" type="pres">
      <dgm:prSet presAssocID="{0C1B96E2-0283-4959-A2F6-5EE24B32DBC1}" presName="imgShp" presStyleLbl="fgImgPlace1" presStyleIdx="0" presStyleCnt="1" custLinFactNeighborY="-4472"/>
      <dgm:spPr>
        <a:blipFill rotWithShape="1">
          <a:blip xmlns:r="http://schemas.openxmlformats.org/officeDocument/2006/relationships" r:embed="rId1"/>
          <a:stretch>
            <a:fillRect/>
          </a:stretch>
        </a:blipFill>
      </dgm:spPr>
    </dgm:pt>
    <dgm:pt modelId="{7924A13D-5D6D-49EC-93D0-F4453C9A2F5D}" type="pres">
      <dgm:prSet presAssocID="{0C1B96E2-0283-4959-A2F6-5EE24B32DBC1}" presName="txShp" presStyleLbl="node1" presStyleIdx="0" presStyleCnt="1" custScaleX="117273" custLinFactNeighborX="10363" custLinFactNeighborY="-13417">
        <dgm:presLayoutVars>
          <dgm:bulletEnabled val="1"/>
        </dgm:presLayoutVars>
      </dgm:prSet>
      <dgm:spPr/>
      <dgm:t>
        <a:bodyPr/>
        <a:lstStyle/>
        <a:p>
          <a:endParaRPr lang="es-EC"/>
        </a:p>
      </dgm:t>
    </dgm:pt>
  </dgm:ptLst>
  <dgm:cxnLst>
    <dgm:cxn modelId="{7A3F75C7-96F8-452C-BF11-DF617BFB18B1}" type="presOf" srcId="{0C1B96E2-0283-4959-A2F6-5EE24B32DBC1}" destId="{7924A13D-5D6D-49EC-93D0-F4453C9A2F5D}" srcOrd="0" destOrd="0" presId="urn:microsoft.com/office/officeart/2005/8/layout/vList3"/>
    <dgm:cxn modelId="{7C6190BD-5279-4423-A8D5-FC0BD7A870B5}" type="presOf" srcId="{41694A3E-0A23-4091-A7DE-F06E6BA172F8}" destId="{88FB3966-A9AE-4A62-B8E7-BA0FCC617C69}" srcOrd="0" destOrd="0" presId="urn:microsoft.com/office/officeart/2005/8/layout/vList3"/>
    <dgm:cxn modelId="{705064DF-C287-46D9-88F7-EAB1923C09D9}" srcId="{41694A3E-0A23-4091-A7DE-F06E6BA172F8}" destId="{0C1B96E2-0283-4959-A2F6-5EE24B32DBC1}" srcOrd="0" destOrd="0" parTransId="{500CB456-4238-49C0-A611-9898AB36BFFB}" sibTransId="{1D1F9FAB-D03E-447B-88F1-4259A185DC8E}"/>
    <dgm:cxn modelId="{17EFD4A0-9F4D-4F1E-87F9-319DC155CBC3}" type="presParOf" srcId="{88FB3966-A9AE-4A62-B8E7-BA0FCC617C69}" destId="{C74A39F4-9F0C-4531-A13E-641754A734FF}" srcOrd="0" destOrd="0" presId="urn:microsoft.com/office/officeart/2005/8/layout/vList3"/>
    <dgm:cxn modelId="{E8FF4E22-BF1F-4100-8AE7-DBE243158B84}" type="presParOf" srcId="{C74A39F4-9F0C-4531-A13E-641754A734FF}" destId="{0BCDD78F-1666-41C2-8D72-20F562762705}" srcOrd="0" destOrd="0" presId="urn:microsoft.com/office/officeart/2005/8/layout/vList3"/>
    <dgm:cxn modelId="{6AF8CA62-5913-465F-AB2C-A198EDB069F8}" type="presParOf" srcId="{C74A39F4-9F0C-4531-A13E-641754A734FF}" destId="{7924A13D-5D6D-49EC-93D0-F4453C9A2F5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41AAC0-C1F1-4EAC-919E-83BE4EC6689C}"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s-EC"/>
        </a:p>
      </dgm:t>
    </dgm:pt>
    <dgm:pt modelId="{B9C5B0A7-F36D-4884-A781-97E1CA34799E}">
      <dgm:prSet phldrT="[Texto]" custT="1"/>
      <dgm:spPr/>
      <dgm:t>
        <a:bodyPr/>
        <a:lstStyle/>
        <a:p>
          <a:pPr algn="ctr"/>
          <a:r>
            <a:rPr lang="es-EC" sz="2000" b="1" dirty="0" smtClean="0">
              <a:latin typeface="Calisto MT" panose="02040603050505030304" pitchFamily="18" charset="0"/>
            </a:rPr>
            <a:t>A: temperatura</a:t>
          </a:r>
        </a:p>
        <a:p>
          <a:pPr algn="ctr"/>
          <a:r>
            <a:rPr lang="es-EC" sz="2000" dirty="0" smtClean="0"/>
            <a:t>A1: </a:t>
          </a:r>
          <a:r>
            <a:rPr lang="es-ES" sz="2000" dirty="0" smtClean="0"/>
            <a:t>40 </a:t>
          </a:r>
          <a:r>
            <a:rPr lang="es-ES" sz="2000" baseline="30000" dirty="0" smtClean="0"/>
            <a:t>0</a:t>
          </a:r>
          <a:r>
            <a:rPr lang="es-ES" sz="2000" dirty="0" smtClean="0"/>
            <a:t>C</a:t>
          </a:r>
          <a:endParaRPr lang="es-EC" sz="2000" dirty="0" smtClean="0"/>
        </a:p>
        <a:p>
          <a:pPr algn="ctr"/>
          <a:r>
            <a:rPr lang="es-EC" sz="2000" dirty="0" smtClean="0"/>
            <a:t>A2: </a:t>
          </a:r>
          <a:r>
            <a:rPr lang="es-ES" sz="2000" dirty="0" smtClean="0"/>
            <a:t>45 </a:t>
          </a:r>
          <a:r>
            <a:rPr lang="es-ES" sz="2000" baseline="30000" dirty="0" smtClean="0"/>
            <a:t>0</a:t>
          </a:r>
          <a:r>
            <a:rPr lang="es-ES" sz="2000" dirty="0" smtClean="0"/>
            <a:t>C</a:t>
          </a:r>
          <a:endParaRPr lang="es-EC" sz="2000" dirty="0" smtClean="0"/>
        </a:p>
        <a:p>
          <a:pPr algn="ctr"/>
          <a:r>
            <a:rPr lang="es-EC" sz="2000" dirty="0" smtClean="0"/>
            <a:t>A3: </a:t>
          </a:r>
          <a:r>
            <a:rPr lang="es-ES" sz="2000" dirty="0" smtClean="0"/>
            <a:t>50 </a:t>
          </a:r>
          <a:r>
            <a:rPr lang="es-ES" sz="2000" baseline="30000" dirty="0" smtClean="0"/>
            <a:t>0</a:t>
          </a:r>
          <a:r>
            <a:rPr lang="es-ES" sz="2000" dirty="0" smtClean="0"/>
            <a:t>C</a:t>
          </a:r>
          <a:endParaRPr lang="es-EC" sz="2400" b="1" dirty="0">
            <a:latin typeface="Calisto MT" panose="02040603050505030304" pitchFamily="18" charset="0"/>
          </a:endParaRPr>
        </a:p>
      </dgm:t>
    </dgm:pt>
    <dgm:pt modelId="{0B99C87C-1019-4F01-8FA9-AA1579A1D853}" type="parTrans" cxnId="{FAEE21B3-B65F-432D-A894-B19EF40FD7C7}">
      <dgm:prSet/>
      <dgm:spPr/>
      <dgm:t>
        <a:bodyPr/>
        <a:lstStyle/>
        <a:p>
          <a:endParaRPr lang="es-EC"/>
        </a:p>
      </dgm:t>
    </dgm:pt>
    <dgm:pt modelId="{53BD21CA-FF05-44D4-9E36-3A1E2472A97B}" type="sibTrans" cxnId="{FAEE21B3-B65F-432D-A894-B19EF40FD7C7}">
      <dgm:prSet/>
      <dgm:spPr/>
      <dgm:t>
        <a:bodyPr/>
        <a:lstStyle/>
        <a:p>
          <a:endParaRPr lang="es-EC"/>
        </a:p>
      </dgm:t>
    </dgm:pt>
    <dgm:pt modelId="{1CB44279-6F35-4D9B-92C8-CA23E29F80F7}">
      <dgm:prSet phldrT="[Texto]" custT="1"/>
      <dgm:spPr/>
      <dgm:t>
        <a:bodyPr/>
        <a:lstStyle/>
        <a:p>
          <a:pPr algn="ctr"/>
          <a:r>
            <a:rPr lang="es-EC" sz="2000" b="1" smtClean="0">
              <a:latin typeface="Calisto MT" panose="02040603050505030304" pitchFamily="18" charset="0"/>
            </a:rPr>
            <a:t>B : Velocidad de flujo de aire         </a:t>
          </a:r>
        </a:p>
        <a:p>
          <a:pPr algn="ctr"/>
          <a:r>
            <a:rPr lang="en-US" sz="2000" smtClean="0"/>
            <a:t>B1: 0.5 m/s</a:t>
          </a:r>
          <a:endParaRPr lang="es-EC" sz="2000" smtClean="0"/>
        </a:p>
        <a:p>
          <a:pPr algn="ctr"/>
          <a:r>
            <a:rPr lang="en-US" sz="2000" smtClean="0"/>
            <a:t>B2: 0.68 m/s</a:t>
          </a:r>
          <a:endParaRPr lang="es-EC" sz="2000" smtClean="0"/>
        </a:p>
        <a:p>
          <a:pPr algn="ctr"/>
          <a:r>
            <a:rPr lang="en-US" sz="2000" smtClean="0"/>
            <a:t>B3: 0.86 m/s</a:t>
          </a:r>
          <a:endParaRPr lang="es-EC" sz="2000" b="1" dirty="0">
            <a:latin typeface="Calisto MT" panose="02040603050505030304" pitchFamily="18" charset="0"/>
          </a:endParaRPr>
        </a:p>
      </dgm:t>
    </dgm:pt>
    <dgm:pt modelId="{4E8EA50B-791F-46D6-AF93-B3A42416D51C}" type="parTrans" cxnId="{ED5E19CB-C39F-4A4E-9E67-F7796E323F85}">
      <dgm:prSet/>
      <dgm:spPr/>
      <dgm:t>
        <a:bodyPr/>
        <a:lstStyle/>
        <a:p>
          <a:endParaRPr lang="es-EC"/>
        </a:p>
      </dgm:t>
    </dgm:pt>
    <dgm:pt modelId="{2FCC7C71-71D4-4222-9223-398073D1818C}" type="sibTrans" cxnId="{ED5E19CB-C39F-4A4E-9E67-F7796E323F85}">
      <dgm:prSet/>
      <dgm:spPr/>
      <dgm:t>
        <a:bodyPr/>
        <a:lstStyle/>
        <a:p>
          <a:endParaRPr lang="es-EC"/>
        </a:p>
      </dgm:t>
    </dgm:pt>
    <dgm:pt modelId="{0C1B7ADF-2215-4960-920C-D17EF1763159}" type="pres">
      <dgm:prSet presAssocID="{9E41AAC0-C1F1-4EAC-919E-83BE4EC6689C}" presName="outerComposite" presStyleCnt="0">
        <dgm:presLayoutVars>
          <dgm:chMax val="5"/>
          <dgm:dir/>
          <dgm:resizeHandles val="exact"/>
        </dgm:presLayoutVars>
      </dgm:prSet>
      <dgm:spPr/>
      <dgm:t>
        <a:bodyPr/>
        <a:lstStyle/>
        <a:p>
          <a:endParaRPr lang="es-EC"/>
        </a:p>
      </dgm:t>
    </dgm:pt>
    <dgm:pt modelId="{209495EC-0B5D-4D98-BD11-F5831F1003D6}" type="pres">
      <dgm:prSet presAssocID="{9E41AAC0-C1F1-4EAC-919E-83BE4EC6689C}" presName="dummyMaxCanvas" presStyleCnt="0">
        <dgm:presLayoutVars/>
      </dgm:prSet>
      <dgm:spPr/>
      <dgm:t>
        <a:bodyPr/>
        <a:lstStyle/>
        <a:p>
          <a:endParaRPr lang="es-EC"/>
        </a:p>
      </dgm:t>
    </dgm:pt>
    <dgm:pt modelId="{80FF243F-E7FC-421E-B6B8-D1C76EE35567}" type="pres">
      <dgm:prSet presAssocID="{9E41AAC0-C1F1-4EAC-919E-83BE4EC6689C}" presName="TwoNodes_1" presStyleLbl="node1" presStyleIdx="0" presStyleCnt="2">
        <dgm:presLayoutVars>
          <dgm:bulletEnabled val="1"/>
        </dgm:presLayoutVars>
      </dgm:prSet>
      <dgm:spPr/>
      <dgm:t>
        <a:bodyPr/>
        <a:lstStyle/>
        <a:p>
          <a:endParaRPr lang="es-EC"/>
        </a:p>
      </dgm:t>
    </dgm:pt>
    <dgm:pt modelId="{B1064C0F-A24C-4E53-9542-47C84E47450A}" type="pres">
      <dgm:prSet presAssocID="{9E41AAC0-C1F1-4EAC-919E-83BE4EC6689C}" presName="TwoNodes_2" presStyleLbl="node1" presStyleIdx="1" presStyleCnt="2">
        <dgm:presLayoutVars>
          <dgm:bulletEnabled val="1"/>
        </dgm:presLayoutVars>
      </dgm:prSet>
      <dgm:spPr/>
      <dgm:t>
        <a:bodyPr/>
        <a:lstStyle/>
        <a:p>
          <a:endParaRPr lang="es-EC"/>
        </a:p>
      </dgm:t>
    </dgm:pt>
    <dgm:pt modelId="{6871FB12-9C74-4D3C-A1BB-9D34D367C74A}" type="pres">
      <dgm:prSet presAssocID="{9E41AAC0-C1F1-4EAC-919E-83BE4EC6689C}" presName="TwoConn_1-2" presStyleLbl="fgAccFollowNode1" presStyleIdx="0" presStyleCnt="1">
        <dgm:presLayoutVars>
          <dgm:bulletEnabled val="1"/>
        </dgm:presLayoutVars>
      </dgm:prSet>
      <dgm:spPr/>
      <dgm:t>
        <a:bodyPr/>
        <a:lstStyle/>
        <a:p>
          <a:endParaRPr lang="es-EC"/>
        </a:p>
      </dgm:t>
    </dgm:pt>
    <dgm:pt modelId="{7BD4F886-D5F2-4BDB-B90B-0E2BE1C6243B}" type="pres">
      <dgm:prSet presAssocID="{9E41AAC0-C1F1-4EAC-919E-83BE4EC6689C}" presName="TwoNodes_1_text" presStyleLbl="node1" presStyleIdx="1" presStyleCnt="2">
        <dgm:presLayoutVars>
          <dgm:bulletEnabled val="1"/>
        </dgm:presLayoutVars>
      </dgm:prSet>
      <dgm:spPr/>
      <dgm:t>
        <a:bodyPr/>
        <a:lstStyle/>
        <a:p>
          <a:endParaRPr lang="es-EC"/>
        </a:p>
      </dgm:t>
    </dgm:pt>
    <dgm:pt modelId="{146C1DFF-48FC-441C-9E42-8F5B46EE2D8E}" type="pres">
      <dgm:prSet presAssocID="{9E41AAC0-C1F1-4EAC-919E-83BE4EC6689C}" presName="TwoNodes_2_text" presStyleLbl="node1" presStyleIdx="1" presStyleCnt="2">
        <dgm:presLayoutVars>
          <dgm:bulletEnabled val="1"/>
        </dgm:presLayoutVars>
      </dgm:prSet>
      <dgm:spPr/>
      <dgm:t>
        <a:bodyPr/>
        <a:lstStyle/>
        <a:p>
          <a:endParaRPr lang="es-EC"/>
        </a:p>
      </dgm:t>
    </dgm:pt>
  </dgm:ptLst>
  <dgm:cxnLst>
    <dgm:cxn modelId="{ED5E19CB-C39F-4A4E-9E67-F7796E323F85}" srcId="{9E41AAC0-C1F1-4EAC-919E-83BE4EC6689C}" destId="{1CB44279-6F35-4D9B-92C8-CA23E29F80F7}" srcOrd="1" destOrd="0" parTransId="{4E8EA50B-791F-46D6-AF93-B3A42416D51C}" sibTransId="{2FCC7C71-71D4-4222-9223-398073D1818C}"/>
    <dgm:cxn modelId="{35022BF4-BE70-463F-A972-4EF177D97F6A}" type="presOf" srcId="{1CB44279-6F35-4D9B-92C8-CA23E29F80F7}" destId="{146C1DFF-48FC-441C-9E42-8F5B46EE2D8E}" srcOrd="1" destOrd="0" presId="urn:microsoft.com/office/officeart/2005/8/layout/vProcess5"/>
    <dgm:cxn modelId="{3D75B9FD-C67D-4222-B1CB-24636D2D4C46}" type="presOf" srcId="{B9C5B0A7-F36D-4884-A781-97E1CA34799E}" destId="{7BD4F886-D5F2-4BDB-B90B-0E2BE1C6243B}" srcOrd="1" destOrd="0" presId="urn:microsoft.com/office/officeart/2005/8/layout/vProcess5"/>
    <dgm:cxn modelId="{F2879CA9-A8D3-4358-B42C-C58B3D92306B}" type="presOf" srcId="{1CB44279-6F35-4D9B-92C8-CA23E29F80F7}" destId="{B1064C0F-A24C-4E53-9542-47C84E47450A}" srcOrd="0" destOrd="0" presId="urn:microsoft.com/office/officeart/2005/8/layout/vProcess5"/>
    <dgm:cxn modelId="{4AABE1AC-46DF-4B1D-B5CF-1F7B2337AD70}" type="presOf" srcId="{B9C5B0A7-F36D-4884-A781-97E1CA34799E}" destId="{80FF243F-E7FC-421E-B6B8-D1C76EE35567}" srcOrd="0" destOrd="0" presId="urn:microsoft.com/office/officeart/2005/8/layout/vProcess5"/>
    <dgm:cxn modelId="{FAEE21B3-B65F-432D-A894-B19EF40FD7C7}" srcId="{9E41AAC0-C1F1-4EAC-919E-83BE4EC6689C}" destId="{B9C5B0A7-F36D-4884-A781-97E1CA34799E}" srcOrd="0" destOrd="0" parTransId="{0B99C87C-1019-4F01-8FA9-AA1579A1D853}" sibTransId="{53BD21CA-FF05-44D4-9E36-3A1E2472A97B}"/>
    <dgm:cxn modelId="{1597082D-19B7-425D-AC0E-84FBB8921F94}" type="presOf" srcId="{9E41AAC0-C1F1-4EAC-919E-83BE4EC6689C}" destId="{0C1B7ADF-2215-4960-920C-D17EF1763159}" srcOrd="0" destOrd="0" presId="urn:microsoft.com/office/officeart/2005/8/layout/vProcess5"/>
    <dgm:cxn modelId="{D23DE6C1-F194-4BE3-BD0B-182DA512871F}" type="presOf" srcId="{53BD21CA-FF05-44D4-9E36-3A1E2472A97B}" destId="{6871FB12-9C74-4D3C-A1BB-9D34D367C74A}" srcOrd="0" destOrd="0" presId="urn:microsoft.com/office/officeart/2005/8/layout/vProcess5"/>
    <dgm:cxn modelId="{9AB2344C-3858-435D-B489-8C5C980CE38E}" type="presParOf" srcId="{0C1B7ADF-2215-4960-920C-D17EF1763159}" destId="{209495EC-0B5D-4D98-BD11-F5831F1003D6}" srcOrd="0" destOrd="0" presId="urn:microsoft.com/office/officeart/2005/8/layout/vProcess5"/>
    <dgm:cxn modelId="{89D04525-364D-45AE-A209-D7E7A4BD2C60}" type="presParOf" srcId="{0C1B7ADF-2215-4960-920C-D17EF1763159}" destId="{80FF243F-E7FC-421E-B6B8-D1C76EE35567}" srcOrd="1" destOrd="0" presId="urn:microsoft.com/office/officeart/2005/8/layout/vProcess5"/>
    <dgm:cxn modelId="{23CCC02D-30A7-4295-A6C2-22EE45C4D424}" type="presParOf" srcId="{0C1B7ADF-2215-4960-920C-D17EF1763159}" destId="{B1064C0F-A24C-4E53-9542-47C84E47450A}" srcOrd="2" destOrd="0" presId="urn:microsoft.com/office/officeart/2005/8/layout/vProcess5"/>
    <dgm:cxn modelId="{CB1FCB27-1674-4584-8FBF-9101911FD68E}" type="presParOf" srcId="{0C1B7ADF-2215-4960-920C-D17EF1763159}" destId="{6871FB12-9C74-4D3C-A1BB-9D34D367C74A}" srcOrd="3" destOrd="0" presId="urn:microsoft.com/office/officeart/2005/8/layout/vProcess5"/>
    <dgm:cxn modelId="{C11E18AE-21C6-4613-AD40-2D4211AA289A}" type="presParOf" srcId="{0C1B7ADF-2215-4960-920C-D17EF1763159}" destId="{7BD4F886-D5F2-4BDB-B90B-0E2BE1C6243B}" srcOrd="4" destOrd="0" presId="urn:microsoft.com/office/officeart/2005/8/layout/vProcess5"/>
    <dgm:cxn modelId="{1A7DD899-2C11-4A90-81F0-97B23DDC7BEF}" type="presParOf" srcId="{0C1B7ADF-2215-4960-920C-D17EF1763159}" destId="{146C1DFF-48FC-441C-9E42-8F5B46EE2D8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48188A-23AE-4A42-8422-673DC75E8B1F}"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s-EC"/>
        </a:p>
      </dgm:t>
    </dgm:pt>
    <dgm:pt modelId="{3A01B6E7-F27A-4D9A-8144-86B785063979}">
      <dgm:prSet phldrT="[Texto]"/>
      <dgm:spPr>
        <a:xfrm>
          <a:off x="305878" y="3273220"/>
          <a:ext cx="1210407" cy="481339"/>
        </a:xfrm>
      </dgm:spPr>
      <dgm:t>
        <a:bodyPr/>
        <a:lstStyle/>
        <a:p>
          <a:pPr>
            <a:buNone/>
          </a:pPr>
          <a:r>
            <a:rPr lang="es-EC" smtClean="0">
              <a:latin typeface="Calibri" panose="020F0502020204030204"/>
              <a:ea typeface="+mn-ea"/>
              <a:cs typeface="+mn-cs"/>
            </a:rPr>
            <a:t>Recepción </a:t>
          </a:r>
          <a:endParaRPr lang="es-EC" dirty="0">
            <a:latin typeface="Calibri" panose="020F0502020204030204"/>
            <a:ea typeface="+mn-ea"/>
            <a:cs typeface="+mn-cs"/>
          </a:endParaRPr>
        </a:p>
      </dgm:t>
    </dgm:pt>
    <dgm:pt modelId="{F7AAE791-E3D1-4411-8580-BD12D6E467A3}" type="parTrans" cxnId="{CE5D32F4-2C58-452A-96A9-2FCF7AAC5397}">
      <dgm:prSet/>
      <dgm:spPr/>
      <dgm:t>
        <a:bodyPr/>
        <a:lstStyle/>
        <a:p>
          <a:endParaRPr lang="es-EC">
            <a:solidFill>
              <a:schemeClr val="tx1"/>
            </a:solidFill>
          </a:endParaRPr>
        </a:p>
      </dgm:t>
    </dgm:pt>
    <dgm:pt modelId="{103F401C-6387-4D8F-BCDB-BF0EDA9422C8}" type="sibTrans" cxnId="{CE5D32F4-2C58-452A-96A9-2FCF7AAC5397}">
      <dgm:prSet/>
      <dgm:spPr>
        <a:xfrm>
          <a:off x="831863" y="2824951"/>
          <a:ext cx="1390978" cy="1390978"/>
        </a:xfrm>
      </dgm:spPr>
      <dgm:t>
        <a:bodyPr/>
        <a:lstStyle/>
        <a:p>
          <a:endParaRPr lang="es-EC">
            <a:solidFill>
              <a:schemeClr val="tx1"/>
            </a:solidFill>
          </a:endParaRPr>
        </a:p>
      </dgm:t>
    </dgm:pt>
    <dgm:pt modelId="{C332D888-975C-4C61-944C-909EC4251EBC}">
      <dgm:prSet phldrT="[Texto]"/>
      <dgm:spPr>
        <a:xfrm>
          <a:off x="1978216" y="2150096"/>
          <a:ext cx="1210407" cy="481339"/>
        </a:xfrm>
      </dgm:spPr>
      <dgm:t>
        <a:bodyPr/>
        <a:lstStyle/>
        <a:p>
          <a:pPr>
            <a:buNone/>
          </a:pPr>
          <a:r>
            <a:rPr lang="es-EC" smtClean="0">
              <a:latin typeface="Calibri" panose="020F0502020204030204"/>
              <a:ea typeface="+mn-ea"/>
              <a:cs typeface="+mn-cs"/>
            </a:rPr>
            <a:t>Selección  </a:t>
          </a:r>
          <a:endParaRPr lang="es-EC" dirty="0">
            <a:latin typeface="Calibri" panose="020F0502020204030204"/>
            <a:ea typeface="+mn-ea"/>
            <a:cs typeface="+mn-cs"/>
          </a:endParaRPr>
        </a:p>
      </dgm:t>
    </dgm:pt>
    <dgm:pt modelId="{011A21C3-F8F8-4259-BAA3-2B2B76EFE0C0}" type="parTrans" cxnId="{A7C10C86-1D28-4FE3-ABB7-AEA3BA79DB8A}">
      <dgm:prSet/>
      <dgm:spPr/>
      <dgm:t>
        <a:bodyPr/>
        <a:lstStyle/>
        <a:p>
          <a:endParaRPr lang="es-EC">
            <a:solidFill>
              <a:schemeClr val="tx1"/>
            </a:solidFill>
          </a:endParaRPr>
        </a:p>
      </dgm:t>
    </dgm:pt>
    <dgm:pt modelId="{88A4F7E0-4581-42BA-B3A8-CDE0B815BFDC}" type="sibTrans" cxnId="{A7C10C86-1D28-4FE3-ABB7-AEA3BA79DB8A}">
      <dgm:prSet/>
      <dgm:spPr>
        <a:xfrm>
          <a:off x="2494357" y="1598411"/>
          <a:ext cx="1675670" cy="1675670"/>
        </a:xfrm>
      </dgm:spPr>
      <dgm:t>
        <a:bodyPr/>
        <a:lstStyle/>
        <a:p>
          <a:endParaRPr lang="es-EC">
            <a:solidFill>
              <a:schemeClr val="tx1"/>
            </a:solidFill>
          </a:endParaRPr>
        </a:p>
      </dgm:t>
    </dgm:pt>
    <dgm:pt modelId="{DAB72CDD-C0C5-4378-A6D6-5781F4CD7C05}">
      <dgm:prSet phldrT="[Texto]" custT="1"/>
      <dgm:spPr>
        <a:xfrm>
          <a:off x="1658306" y="2565973"/>
          <a:ext cx="1361708" cy="1123124"/>
        </a:xfrm>
        <a:blipFill rotWithShape="0">
          <a:blip xmlns:r="http://schemas.openxmlformats.org/officeDocument/2006/relationships" r:embed="rId1"/>
          <a:stretch>
            <a:fillRect/>
          </a:stretch>
        </a:blipFill>
      </dgm:spPr>
      <dgm:t>
        <a:bodyPr/>
        <a:lstStyle/>
        <a:p>
          <a:pPr>
            <a:buChar char="•"/>
          </a:pPr>
          <a:r>
            <a:rPr lang="es-EC" sz="100" smtClean="0">
              <a:latin typeface="Calibri" panose="020F0502020204030204"/>
              <a:ea typeface="+mn-ea"/>
              <a:cs typeface="+mn-cs"/>
            </a:rPr>
            <a:t>.</a:t>
          </a:r>
          <a:endParaRPr lang="es-EC" sz="100" dirty="0">
            <a:latin typeface="Calibri" panose="020F0502020204030204"/>
            <a:ea typeface="+mn-ea"/>
            <a:cs typeface="+mn-cs"/>
          </a:endParaRPr>
        </a:p>
      </dgm:t>
    </dgm:pt>
    <dgm:pt modelId="{2D74986D-1238-4FD4-8B9D-414D3800CF0F}" type="parTrans" cxnId="{AC52202F-ACF6-43C7-8BF9-41FF28D26A89}">
      <dgm:prSet/>
      <dgm:spPr/>
      <dgm:t>
        <a:bodyPr/>
        <a:lstStyle/>
        <a:p>
          <a:endParaRPr lang="es-EC">
            <a:solidFill>
              <a:schemeClr val="tx1"/>
            </a:solidFill>
          </a:endParaRPr>
        </a:p>
      </dgm:t>
    </dgm:pt>
    <dgm:pt modelId="{56A8427E-C321-4C4C-9668-F90FA8041980}" type="sibTrans" cxnId="{AC52202F-ACF6-43C7-8BF9-41FF28D26A89}">
      <dgm:prSet/>
      <dgm:spPr/>
      <dgm:t>
        <a:bodyPr/>
        <a:lstStyle/>
        <a:p>
          <a:endParaRPr lang="es-EC">
            <a:solidFill>
              <a:schemeClr val="tx1"/>
            </a:solidFill>
          </a:endParaRPr>
        </a:p>
      </dgm:t>
    </dgm:pt>
    <dgm:pt modelId="{16DB81AF-A33E-4ACD-A97D-B1DC0219E441}">
      <dgm:prSet phldrT="[Texto]"/>
      <dgm:spPr>
        <a:xfrm>
          <a:off x="3650553" y="3273220"/>
          <a:ext cx="1210407" cy="481339"/>
        </a:xfrm>
      </dgm:spPr>
      <dgm:t>
        <a:bodyPr/>
        <a:lstStyle/>
        <a:p>
          <a:pPr>
            <a:buNone/>
          </a:pPr>
          <a:r>
            <a:rPr lang="es-EC" smtClean="0">
              <a:latin typeface="Calibri" panose="020F0502020204030204"/>
              <a:ea typeface="+mn-ea"/>
              <a:cs typeface="+mn-cs"/>
            </a:rPr>
            <a:t>Pesaje </a:t>
          </a:r>
          <a:endParaRPr lang="es-EC" dirty="0">
            <a:latin typeface="Calibri" panose="020F0502020204030204"/>
            <a:ea typeface="+mn-ea"/>
            <a:cs typeface="+mn-cs"/>
          </a:endParaRPr>
        </a:p>
      </dgm:t>
    </dgm:pt>
    <dgm:pt modelId="{85EEB52E-2791-4DBE-A2AA-68D5FAEF1A4A}" type="parTrans" cxnId="{1F7967F3-2461-414A-9B4D-A54EA7ACE007}">
      <dgm:prSet/>
      <dgm:spPr/>
      <dgm:t>
        <a:bodyPr/>
        <a:lstStyle/>
        <a:p>
          <a:endParaRPr lang="es-EC">
            <a:solidFill>
              <a:schemeClr val="tx1"/>
            </a:solidFill>
          </a:endParaRPr>
        </a:p>
      </dgm:t>
    </dgm:pt>
    <dgm:pt modelId="{B7433A62-3360-4980-B00F-B2DC780658D0}" type="sibTrans" cxnId="{1F7967F3-2461-414A-9B4D-A54EA7ACE007}">
      <dgm:prSet/>
      <dgm:spPr>
        <a:xfrm>
          <a:off x="4133233" y="2730225"/>
          <a:ext cx="1395395" cy="1395395"/>
        </a:xfrm>
      </dgm:spPr>
      <dgm:t>
        <a:bodyPr/>
        <a:lstStyle/>
        <a:p>
          <a:endParaRPr lang="es-EC">
            <a:solidFill>
              <a:schemeClr val="tx1"/>
            </a:solidFill>
          </a:endParaRPr>
        </a:p>
      </dgm:t>
    </dgm:pt>
    <dgm:pt modelId="{538B04EB-D0C4-4D34-966B-6FF3CF204525}">
      <dgm:prSet phldrT="[Texto]"/>
      <dgm:spPr>
        <a:xfrm>
          <a:off x="5322890" y="2150096"/>
          <a:ext cx="1210407" cy="481339"/>
        </a:xfrm>
      </dgm:spPr>
      <dgm:t>
        <a:bodyPr/>
        <a:lstStyle/>
        <a:p>
          <a:pPr>
            <a:buNone/>
          </a:pPr>
          <a:r>
            <a:rPr lang="es-EC" smtClean="0">
              <a:latin typeface="Calibri" panose="020F0502020204030204"/>
              <a:ea typeface="+mn-ea"/>
              <a:cs typeface="+mn-cs"/>
            </a:rPr>
            <a:t>Lavado y desaponificado</a:t>
          </a:r>
          <a:endParaRPr lang="es-EC" dirty="0" smtClean="0">
            <a:latin typeface="Calibri" panose="020F0502020204030204"/>
            <a:ea typeface="+mn-ea"/>
            <a:cs typeface="+mn-cs"/>
          </a:endParaRPr>
        </a:p>
      </dgm:t>
    </dgm:pt>
    <dgm:pt modelId="{38D79BF6-2C65-4A22-BD5F-5A00D6167E63}" type="parTrans" cxnId="{3D9A3FF8-75B9-4A72-9945-3063186ACA5D}">
      <dgm:prSet/>
      <dgm:spPr/>
      <dgm:t>
        <a:bodyPr/>
        <a:lstStyle/>
        <a:p>
          <a:endParaRPr lang="es-EC">
            <a:solidFill>
              <a:schemeClr val="tx1"/>
            </a:solidFill>
          </a:endParaRPr>
        </a:p>
      </dgm:t>
    </dgm:pt>
    <dgm:pt modelId="{CD0238E7-9A27-463C-B653-A8C7E91BBC31}" type="sibTrans" cxnId="{3D9A3FF8-75B9-4A72-9945-3063186ACA5D}">
      <dgm:prSet/>
      <dgm:spPr>
        <a:xfrm>
          <a:off x="5794223" y="1734997"/>
          <a:ext cx="1569391" cy="1569391"/>
        </a:xfrm>
      </dgm:spPr>
      <dgm:t>
        <a:bodyPr/>
        <a:lstStyle/>
        <a:p>
          <a:endParaRPr lang="es-EC">
            <a:solidFill>
              <a:schemeClr val="tx1"/>
            </a:solidFill>
          </a:endParaRPr>
        </a:p>
      </dgm:t>
    </dgm:pt>
    <dgm:pt modelId="{15CAB3DA-5A3C-4AF7-B3F0-1E87E8CD057A}">
      <dgm:prSet/>
      <dgm:spPr>
        <a:blipFill rotWithShape="0">
          <a:blip xmlns:r="http://schemas.openxmlformats.org/officeDocument/2006/relationships" r:embed="rId2"/>
          <a:stretch>
            <a:fillRect/>
          </a:stretch>
        </a:blipFill>
      </dgm:spPr>
      <dgm:t>
        <a:bodyPr/>
        <a:lstStyle/>
        <a:p>
          <a:endParaRPr lang="es-EC" dirty="0"/>
        </a:p>
      </dgm:t>
    </dgm:pt>
    <dgm:pt modelId="{C5578B90-B87C-4632-B9AE-83725ECB328E}" type="parTrans" cxnId="{04EFA962-A254-4730-B65A-E7D59964E0D8}">
      <dgm:prSet/>
      <dgm:spPr/>
      <dgm:t>
        <a:bodyPr/>
        <a:lstStyle/>
        <a:p>
          <a:endParaRPr lang="es-EC"/>
        </a:p>
      </dgm:t>
    </dgm:pt>
    <dgm:pt modelId="{996716BB-244C-47F9-AB30-3BE1DB2043B8}" type="sibTrans" cxnId="{04EFA962-A254-4730-B65A-E7D59964E0D8}">
      <dgm:prSet/>
      <dgm:spPr/>
      <dgm:t>
        <a:bodyPr/>
        <a:lstStyle/>
        <a:p>
          <a:endParaRPr lang="es-EC"/>
        </a:p>
      </dgm:t>
    </dgm:pt>
    <dgm:pt modelId="{FA84C34D-39C4-4CE6-B5B7-5AB801C54774}">
      <dgm:prSet/>
      <dgm:spPr/>
      <dgm:t>
        <a:bodyPr/>
        <a:lstStyle/>
        <a:p>
          <a:endParaRPr lang="es-EC"/>
        </a:p>
      </dgm:t>
    </dgm:pt>
    <dgm:pt modelId="{69EC0C00-4DA3-46DC-B9DB-446967CD5025}" type="parTrans" cxnId="{1C8345E4-0D3C-45F2-81A3-3BD4DE9C8CEC}">
      <dgm:prSet/>
      <dgm:spPr/>
      <dgm:t>
        <a:bodyPr/>
        <a:lstStyle/>
        <a:p>
          <a:endParaRPr lang="es-EC"/>
        </a:p>
      </dgm:t>
    </dgm:pt>
    <dgm:pt modelId="{6013377C-0B25-476E-B274-F09C45EA1657}" type="sibTrans" cxnId="{1C8345E4-0D3C-45F2-81A3-3BD4DE9C8CEC}">
      <dgm:prSet/>
      <dgm:spPr/>
      <dgm:t>
        <a:bodyPr/>
        <a:lstStyle/>
        <a:p>
          <a:endParaRPr lang="es-EC"/>
        </a:p>
      </dgm:t>
    </dgm:pt>
    <dgm:pt modelId="{11DF0F43-D779-49E7-94D6-2105925F4068}">
      <dgm:prSet/>
      <dgm:spPr/>
      <dgm:t>
        <a:bodyPr/>
        <a:lstStyle/>
        <a:p>
          <a:endParaRPr lang="es-EC"/>
        </a:p>
      </dgm:t>
    </dgm:pt>
    <dgm:pt modelId="{D8CC24BA-0D25-4D75-89FD-E02F57F29FCF}" type="parTrans" cxnId="{8CFC85E2-5BC7-4397-B725-477BAFA7B0AF}">
      <dgm:prSet/>
      <dgm:spPr/>
      <dgm:t>
        <a:bodyPr/>
        <a:lstStyle/>
        <a:p>
          <a:endParaRPr lang="es-EC"/>
        </a:p>
      </dgm:t>
    </dgm:pt>
    <dgm:pt modelId="{9C2934FC-4A79-4985-80B7-7F78E294868C}" type="sibTrans" cxnId="{8CFC85E2-5BC7-4397-B725-477BAFA7B0AF}">
      <dgm:prSet/>
      <dgm:spPr/>
      <dgm:t>
        <a:bodyPr/>
        <a:lstStyle/>
        <a:p>
          <a:endParaRPr lang="es-EC"/>
        </a:p>
      </dgm:t>
    </dgm:pt>
    <dgm:pt modelId="{90A17954-6548-4A4C-9D53-4BDF27028FE0}">
      <dgm:prSet/>
      <dgm:spPr/>
      <dgm:t>
        <a:bodyPr/>
        <a:lstStyle/>
        <a:p>
          <a:r>
            <a:rPr lang="es-EC" b="1" dirty="0" smtClean="0"/>
            <a:t>Escurrido</a:t>
          </a:r>
          <a:endParaRPr lang="es-EC" dirty="0"/>
        </a:p>
      </dgm:t>
    </dgm:pt>
    <dgm:pt modelId="{B266ABDB-0918-4636-B124-BE55212BA4CE}" type="parTrans" cxnId="{7F06BF76-E3F7-448D-96D2-ABF7F93EDE95}">
      <dgm:prSet/>
      <dgm:spPr/>
      <dgm:t>
        <a:bodyPr/>
        <a:lstStyle/>
        <a:p>
          <a:endParaRPr lang="es-EC"/>
        </a:p>
      </dgm:t>
    </dgm:pt>
    <dgm:pt modelId="{CBC91EC5-6556-44BB-8952-B3EECE41AD7E}" type="sibTrans" cxnId="{7F06BF76-E3F7-448D-96D2-ABF7F93EDE95}">
      <dgm:prSet/>
      <dgm:spPr/>
      <dgm:t>
        <a:bodyPr/>
        <a:lstStyle/>
        <a:p>
          <a:endParaRPr lang="es-EC"/>
        </a:p>
      </dgm:t>
    </dgm:pt>
    <dgm:pt modelId="{3B5D3FFC-EEE9-4B9D-8648-5D7C61EEF8A4}">
      <dgm:prSet/>
      <dgm:spPr/>
      <dgm:t>
        <a:bodyPr/>
        <a:lstStyle/>
        <a:p>
          <a:r>
            <a:rPr lang="es-EC" b="1" dirty="0" smtClean="0"/>
            <a:t>Secado </a:t>
          </a:r>
          <a:endParaRPr lang="es-EC" b="1" dirty="0"/>
        </a:p>
      </dgm:t>
    </dgm:pt>
    <dgm:pt modelId="{D492E901-8735-4B06-AB12-A62748E5141F}" type="parTrans" cxnId="{FF8C0862-A610-4BA2-A29B-4D8FA94D03D7}">
      <dgm:prSet/>
      <dgm:spPr/>
      <dgm:t>
        <a:bodyPr/>
        <a:lstStyle/>
        <a:p>
          <a:endParaRPr lang="es-EC"/>
        </a:p>
      </dgm:t>
    </dgm:pt>
    <dgm:pt modelId="{96000CC5-4F6B-4DAF-A2EA-58B0B1EEF610}" type="sibTrans" cxnId="{FF8C0862-A610-4BA2-A29B-4D8FA94D03D7}">
      <dgm:prSet/>
      <dgm:spPr/>
      <dgm:t>
        <a:bodyPr/>
        <a:lstStyle/>
        <a:p>
          <a:endParaRPr lang="es-EC"/>
        </a:p>
      </dgm:t>
    </dgm:pt>
    <dgm:pt modelId="{DDCD594B-432B-4AB6-9842-12E1BEC003C7}">
      <dgm:prSet/>
      <dgm:spPr/>
      <dgm:t>
        <a:bodyPr/>
        <a:lstStyle/>
        <a:p>
          <a:endParaRPr lang="es-EC" dirty="0"/>
        </a:p>
      </dgm:t>
    </dgm:pt>
    <dgm:pt modelId="{FD65C2F8-FB38-4F79-95D9-626DDC19DB63}" type="parTrans" cxnId="{DC43F923-D7D0-4AF8-8F0A-BC7B2CBC7DF4}">
      <dgm:prSet/>
      <dgm:spPr/>
      <dgm:t>
        <a:bodyPr/>
        <a:lstStyle/>
        <a:p>
          <a:endParaRPr lang="es-EC"/>
        </a:p>
      </dgm:t>
    </dgm:pt>
    <dgm:pt modelId="{C22ABA37-958C-4E09-93FD-A295CF0E7A90}" type="sibTrans" cxnId="{DC43F923-D7D0-4AF8-8F0A-BC7B2CBC7DF4}">
      <dgm:prSet/>
      <dgm:spPr/>
      <dgm:t>
        <a:bodyPr/>
        <a:lstStyle/>
        <a:p>
          <a:endParaRPr lang="es-EC"/>
        </a:p>
      </dgm:t>
    </dgm:pt>
    <dgm:pt modelId="{697F599C-E2BF-47E9-8C86-3ECE358DF077}">
      <dgm:prSet/>
      <dgm:spPr>
        <a:blipFill rotWithShape="0">
          <a:blip xmlns:r="http://schemas.openxmlformats.org/officeDocument/2006/relationships" r:embed="rId3"/>
          <a:stretch>
            <a:fillRect/>
          </a:stretch>
        </a:blipFill>
      </dgm:spPr>
      <dgm:t>
        <a:bodyPr/>
        <a:lstStyle/>
        <a:p>
          <a:endParaRPr lang="es-EC"/>
        </a:p>
      </dgm:t>
    </dgm:pt>
    <dgm:pt modelId="{EE9791BA-1238-4D2C-A8EF-639DD00A6897}" type="parTrans" cxnId="{1184CA9E-8B55-4D15-ADA3-FACDB9AB67C3}">
      <dgm:prSet/>
      <dgm:spPr/>
      <dgm:t>
        <a:bodyPr/>
        <a:lstStyle/>
        <a:p>
          <a:endParaRPr lang="es-EC"/>
        </a:p>
      </dgm:t>
    </dgm:pt>
    <dgm:pt modelId="{720FDED8-6A63-4A1E-A02B-44C661C351B7}" type="sibTrans" cxnId="{1184CA9E-8B55-4D15-ADA3-FACDB9AB67C3}">
      <dgm:prSet/>
      <dgm:spPr/>
      <dgm:t>
        <a:bodyPr/>
        <a:lstStyle/>
        <a:p>
          <a:endParaRPr lang="es-EC"/>
        </a:p>
      </dgm:t>
    </dgm:pt>
    <dgm:pt modelId="{ED753490-3104-4513-B863-3CDA72596B40}">
      <dgm:prSet/>
      <dgm:spPr/>
      <dgm:t>
        <a:bodyPr/>
        <a:lstStyle/>
        <a:p>
          <a:r>
            <a:rPr lang="es-EC" smtClean="0"/>
            <a:t>Pesado</a:t>
          </a:r>
          <a:endParaRPr lang="es-EC"/>
        </a:p>
      </dgm:t>
    </dgm:pt>
    <dgm:pt modelId="{5FFDC1DC-687F-48A7-8281-C1C2A879B66F}" type="parTrans" cxnId="{06A342F5-59D5-4C3E-B6E7-BFCBF67D565B}">
      <dgm:prSet/>
      <dgm:spPr/>
      <dgm:t>
        <a:bodyPr/>
        <a:lstStyle/>
        <a:p>
          <a:endParaRPr lang="es-EC"/>
        </a:p>
      </dgm:t>
    </dgm:pt>
    <dgm:pt modelId="{F1627F16-58D6-4B5E-8ED0-E4AA19D0225E}" type="sibTrans" cxnId="{06A342F5-59D5-4C3E-B6E7-BFCBF67D565B}">
      <dgm:prSet/>
      <dgm:spPr/>
      <dgm:t>
        <a:bodyPr/>
        <a:lstStyle/>
        <a:p>
          <a:endParaRPr lang="es-EC"/>
        </a:p>
      </dgm:t>
    </dgm:pt>
    <dgm:pt modelId="{A2358C3C-C630-41F9-A33B-FF47AB80E13F}">
      <dgm:prSet/>
      <dgm:spPr/>
      <dgm:t>
        <a:bodyPr/>
        <a:lstStyle/>
        <a:p>
          <a:endParaRPr lang="es-EC" dirty="0"/>
        </a:p>
      </dgm:t>
    </dgm:pt>
    <dgm:pt modelId="{DAC5D195-D207-4CA7-BA3A-04872702BA8B}" type="parTrans" cxnId="{66DFDD5E-4849-4FAD-BE39-D5E7972FFAFD}">
      <dgm:prSet/>
      <dgm:spPr/>
      <dgm:t>
        <a:bodyPr/>
        <a:lstStyle/>
        <a:p>
          <a:endParaRPr lang="es-EC"/>
        </a:p>
      </dgm:t>
    </dgm:pt>
    <dgm:pt modelId="{6E800DA1-17FB-4C18-BECD-F47645EDB9D3}" type="sibTrans" cxnId="{66DFDD5E-4849-4FAD-BE39-D5E7972FFAFD}">
      <dgm:prSet/>
      <dgm:spPr/>
      <dgm:t>
        <a:bodyPr/>
        <a:lstStyle/>
        <a:p>
          <a:endParaRPr lang="es-EC"/>
        </a:p>
      </dgm:t>
    </dgm:pt>
    <dgm:pt modelId="{D17C2B41-8E13-4CC7-804C-AD0309E9EDCB}">
      <dgm:prSet/>
      <dgm:spPr>
        <a:blipFill rotWithShape="0">
          <a:blip xmlns:r="http://schemas.openxmlformats.org/officeDocument/2006/relationships" r:embed="rId4"/>
          <a:stretch>
            <a:fillRect/>
          </a:stretch>
        </a:blipFill>
      </dgm:spPr>
      <dgm:t>
        <a:bodyPr/>
        <a:lstStyle/>
        <a:p>
          <a:endParaRPr lang="es-EC"/>
        </a:p>
      </dgm:t>
    </dgm:pt>
    <dgm:pt modelId="{320A70E1-F5E2-4FC2-B1C6-73A9C7A8A72B}" type="parTrans" cxnId="{ECC2EBD2-9F73-4A12-BA93-6BCAF01519C9}">
      <dgm:prSet/>
      <dgm:spPr/>
      <dgm:t>
        <a:bodyPr/>
        <a:lstStyle/>
        <a:p>
          <a:endParaRPr lang="es-EC"/>
        </a:p>
      </dgm:t>
    </dgm:pt>
    <dgm:pt modelId="{5BA79D89-E0B1-47DF-8E9E-390D14D1D237}" type="sibTrans" cxnId="{ECC2EBD2-9F73-4A12-BA93-6BCAF01519C9}">
      <dgm:prSet/>
      <dgm:spPr/>
      <dgm:t>
        <a:bodyPr/>
        <a:lstStyle/>
        <a:p>
          <a:endParaRPr lang="es-EC"/>
        </a:p>
      </dgm:t>
    </dgm:pt>
    <dgm:pt modelId="{1FCC94C7-DAF9-4D0A-8598-E9AD06D3D3D0}">
      <dgm:prSet/>
      <dgm:spPr/>
      <dgm:t>
        <a:bodyPr/>
        <a:lstStyle/>
        <a:p>
          <a:r>
            <a:rPr lang="es-EC" dirty="0" smtClean="0"/>
            <a:t>envasado</a:t>
          </a:r>
          <a:endParaRPr lang="es-EC" dirty="0"/>
        </a:p>
      </dgm:t>
    </dgm:pt>
    <dgm:pt modelId="{317537A1-866E-4407-9A16-FFD5E61E55D4}" type="parTrans" cxnId="{A15369BB-CC8A-4958-9C5D-9BD058E85D99}">
      <dgm:prSet/>
      <dgm:spPr/>
      <dgm:t>
        <a:bodyPr/>
        <a:lstStyle/>
        <a:p>
          <a:endParaRPr lang="es-EC"/>
        </a:p>
      </dgm:t>
    </dgm:pt>
    <dgm:pt modelId="{E5DEFB8E-0264-4C24-9B55-9B890B9474D0}" type="sibTrans" cxnId="{A15369BB-CC8A-4958-9C5D-9BD058E85D99}">
      <dgm:prSet/>
      <dgm:spPr/>
      <dgm:t>
        <a:bodyPr/>
        <a:lstStyle/>
        <a:p>
          <a:endParaRPr lang="es-EC"/>
        </a:p>
      </dgm:t>
    </dgm:pt>
    <dgm:pt modelId="{A5C61B4C-8318-4925-BC5D-0CE310266961}" type="pres">
      <dgm:prSet presAssocID="{1B48188A-23AE-4A42-8422-673DC75E8B1F}" presName="Name0" presStyleCnt="0">
        <dgm:presLayoutVars>
          <dgm:dir/>
          <dgm:animLvl val="lvl"/>
          <dgm:resizeHandles val="exact"/>
        </dgm:presLayoutVars>
      </dgm:prSet>
      <dgm:spPr/>
      <dgm:t>
        <a:bodyPr/>
        <a:lstStyle/>
        <a:p>
          <a:endParaRPr lang="es-EC"/>
        </a:p>
      </dgm:t>
    </dgm:pt>
    <dgm:pt modelId="{0C1B9370-B2B8-405C-BFAA-437E2AAD2430}" type="pres">
      <dgm:prSet presAssocID="{1B48188A-23AE-4A42-8422-673DC75E8B1F}" presName="tSp" presStyleCnt="0"/>
      <dgm:spPr/>
      <dgm:t>
        <a:bodyPr/>
        <a:lstStyle/>
        <a:p>
          <a:endParaRPr lang="es-EC"/>
        </a:p>
      </dgm:t>
    </dgm:pt>
    <dgm:pt modelId="{6D9596FC-E884-4DAC-8DAD-E7078E8721E7}" type="pres">
      <dgm:prSet presAssocID="{1B48188A-23AE-4A42-8422-673DC75E8B1F}" presName="bSp" presStyleCnt="0"/>
      <dgm:spPr/>
      <dgm:t>
        <a:bodyPr/>
        <a:lstStyle/>
        <a:p>
          <a:endParaRPr lang="es-EC"/>
        </a:p>
      </dgm:t>
    </dgm:pt>
    <dgm:pt modelId="{63EFE447-67BE-4D50-88FF-C709FAFEA34B}" type="pres">
      <dgm:prSet presAssocID="{1B48188A-23AE-4A42-8422-673DC75E8B1F}" presName="process" presStyleCnt="0"/>
      <dgm:spPr/>
      <dgm:t>
        <a:bodyPr/>
        <a:lstStyle/>
        <a:p>
          <a:endParaRPr lang="es-EC"/>
        </a:p>
      </dgm:t>
    </dgm:pt>
    <dgm:pt modelId="{17024342-8119-4C5D-9F1E-ED2519579DDD}" type="pres">
      <dgm:prSet presAssocID="{3A01B6E7-F27A-4D9A-8144-86B785063979}" presName="composite1" presStyleCnt="0"/>
      <dgm:spPr/>
      <dgm:t>
        <a:bodyPr/>
        <a:lstStyle/>
        <a:p>
          <a:endParaRPr lang="es-EC"/>
        </a:p>
      </dgm:t>
    </dgm:pt>
    <dgm:pt modelId="{C25FA19C-DC19-45A1-B791-2D4F79B42370}" type="pres">
      <dgm:prSet presAssocID="{3A01B6E7-F27A-4D9A-8144-86B785063979}" presName="dummyNode1" presStyleLbl="node1" presStyleIdx="0" presStyleCnt="8"/>
      <dgm:spPr/>
      <dgm:t>
        <a:bodyPr/>
        <a:lstStyle/>
        <a:p>
          <a:endParaRPr lang="es-EC"/>
        </a:p>
      </dgm:t>
    </dgm:pt>
    <dgm:pt modelId="{092C648B-8204-41DF-9AFD-87BBB0CF777B}" type="pres">
      <dgm:prSet presAssocID="{3A01B6E7-F27A-4D9A-8144-86B785063979}" presName="childNode1" presStyleLbl="bgAcc1" presStyleIdx="0" presStyleCnt="8" custLinFactNeighborY="-17700">
        <dgm:presLayoutVars>
          <dgm:bulletEnabled val="1"/>
        </dgm:presLayoutVars>
      </dgm:prSet>
      <dgm:spPr>
        <a:xfrm>
          <a:off x="3277" y="2191972"/>
          <a:ext cx="1361708" cy="1123124"/>
        </a:xfrm>
        <a:prstGeom prst="roundRect">
          <a:avLst>
            <a:gd name="adj" fmla="val 10000"/>
          </a:avLst>
        </a:prstGeom>
        <a:blipFill rotWithShape="0">
          <a:blip xmlns:r="http://schemas.openxmlformats.org/officeDocument/2006/relationships" r:embed="rId5"/>
          <a:stretch>
            <a:fillRect/>
          </a:stretch>
        </a:blipFill>
      </dgm:spPr>
      <dgm:t>
        <a:bodyPr/>
        <a:lstStyle/>
        <a:p>
          <a:endParaRPr lang="es-EC"/>
        </a:p>
      </dgm:t>
    </dgm:pt>
    <dgm:pt modelId="{14315C2C-E0E6-4011-898A-6FE5541E20EB}" type="pres">
      <dgm:prSet presAssocID="{3A01B6E7-F27A-4D9A-8144-86B785063979}" presName="childNode1tx" presStyleLbl="bgAcc1" presStyleIdx="0" presStyleCnt="8">
        <dgm:presLayoutVars>
          <dgm:bulletEnabled val="1"/>
        </dgm:presLayoutVars>
      </dgm:prSet>
      <dgm:spPr/>
      <dgm:t>
        <a:bodyPr/>
        <a:lstStyle/>
        <a:p>
          <a:endParaRPr lang="es-EC"/>
        </a:p>
      </dgm:t>
    </dgm:pt>
    <dgm:pt modelId="{F241F301-33E8-4247-98B2-2608F7E118EB}" type="pres">
      <dgm:prSet presAssocID="{3A01B6E7-F27A-4D9A-8144-86B785063979}" presName="parentNode1" presStyleLbl="node1" presStyleIdx="0" presStyleCnt="8" custLinFactNeighborY="20550">
        <dgm:presLayoutVars>
          <dgm:chMax val="1"/>
          <dgm:bulletEnabled val="1"/>
        </dgm:presLayoutVars>
      </dgm:prSet>
      <dgm:spPr>
        <a:prstGeom prst="roundRect">
          <a:avLst>
            <a:gd name="adj" fmla="val 10000"/>
          </a:avLst>
        </a:prstGeom>
      </dgm:spPr>
      <dgm:t>
        <a:bodyPr/>
        <a:lstStyle/>
        <a:p>
          <a:endParaRPr lang="es-EC"/>
        </a:p>
      </dgm:t>
    </dgm:pt>
    <dgm:pt modelId="{1CB96E4A-8B0E-4DA3-9D06-2FCAB29B8160}" type="pres">
      <dgm:prSet presAssocID="{3A01B6E7-F27A-4D9A-8144-86B785063979}" presName="connSite1" presStyleCnt="0"/>
      <dgm:spPr/>
      <dgm:t>
        <a:bodyPr/>
        <a:lstStyle/>
        <a:p>
          <a:endParaRPr lang="es-EC"/>
        </a:p>
      </dgm:t>
    </dgm:pt>
    <dgm:pt modelId="{F4F0ADE9-1D0E-4CB1-AA9C-E1C7FE914EAE}" type="pres">
      <dgm:prSet presAssocID="{103F401C-6387-4D8F-BCDB-BF0EDA9422C8}" presName="Name9" presStyleLbl="sibTrans2D1" presStyleIdx="0" presStyleCnt="7"/>
      <dgm:spPr>
        <a:prstGeom prst="leftCircularArrow">
          <a:avLst>
            <a:gd name="adj1" fmla="val 2405"/>
            <a:gd name="adj2" fmla="val 290884"/>
            <a:gd name="adj3" fmla="val 2593811"/>
            <a:gd name="adj4" fmla="val 9551906"/>
            <a:gd name="adj5" fmla="val 2806"/>
          </a:avLst>
        </a:prstGeom>
      </dgm:spPr>
      <dgm:t>
        <a:bodyPr/>
        <a:lstStyle/>
        <a:p>
          <a:endParaRPr lang="es-EC"/>
        </a:p>
      </dgm:t>
    </dgm:pt>
    <dgm:pt modelId="{02C24668-1878-4E73-8B49-859F6C9755AE}" type="pres">
      <dgm:prSet presAssocID="{C332D888-975C-4C61-944C-909EC4251EBC}" presName="composite2" presStyleCnt="0"/>
      <dgm:spPr/>
      <dgm:t>
        <a:bodyPr/>
        <a:lstStyle/>
        <a:p>
          <a:endParaRPr lang="es-EC"/>
        </a:p>
      </dgm:t>
    </dgm:pt>
    <dgm:pt modelId="{9A6BB2FA-EDFA-48BE-AA88-3E011B90FA91}" type="pres">
      <dgm:prSet presAssocID="{C332D888-975C-4C61-944C-909EC4251EBC}" presName="dummyNode2" presStyleLbl="node1" presStyleIdx="0" presStyleCnt="8"/>
      <dgm:spPr/>
      <dgm:t>
        <a:bodyPr/>
        <a:lstStyle/>
        <a:p>
          <a:endParaRPr lang="es-EC"/>
        </a:p>
      </dgm:t>
    </dgm:pt>
    <dgm:pt modelId="{D4336B8B-C016-46DB-9B50-40E471C8FFCD}" type="pres">
      <dgm:prSet presAssocID="{C332D888-975C-4C61-944C-909EC4251EBC}" presName="childNode2" presStyleLbl="bgAcc1" presStyleIdx="1" presStyleCnt="8" custLinFactNeighborX="-1271" custLinFactNeighborY="15600">
        <dgm:presLayoutVars>
          <dgm:bulletEnabled val="1"/>
        </dgm:presLayoutVars>
      </dgm:prSet>
      <dgm:spPr>
        <a:prstGeom prst="roundRect">
          <a:avLst>
            <a:gd name="adj" fmla="val 10000"/>
          </a:avLst>
        </a:prstGeom>
      </dgm:spPr>
      <dgm:t>
        <a:bodyPr/>
        <a:lstStyle/>
        <a:p>
          <a:endParaRPr lang="es-EC"/>
        </a:p>
      </dgm:t>
    </dgm:pt>
    <dgm:pt modelId="{18F4EBC8-3C2F-47A7-BCF5-62E21D1B214F}" type="pres">
      <dgm:prSet presAssocID="{C332D888-975C-4C61-944C-909EC4251EBC}" presName="childNode2tx" presStyleLbl="bgAcc1" presStyleIdx="1" presStyleCnt="8">
        <dgm:presLayoutVars>
          <dgm:bulletEnabled val="1"/>
        </dgm:presLayoutVars>
      </dgm:prSet>
      <dgm:spPr/>
      <dgm:t>
        <a:bodyPr/>
        <a:lstStyle/>
        <a:p>
          <a:endParaRPr lang="es-EC"/>
        </a:p>
      </dgm:t>
    </dgm:pt>
    <dgm:pt modelId="{13CC1EF1-C1EF-4FF0-9DE0-531C9B2BE643}" type="pres">
      <dgm:prSet presAssocID="{C332D888-975C-4C61-944C-909EC4251EBC}" presName="parentNode2" presStyleLbl="node1" presStyleIdx="1" presStyleCnt="8" custLinFactNeighborX="-1095" custLinFactNeighborY="-16519">
        <dgm:presLayoutVars>
          <dgm:chMax val="0"/>
          <dgm:bulletEnabled val="1"/>
        </dgm:presLayoutVars>
      </dgm:prSet>
      <dgm:spPr>
        <a:prstGeom prst="roundRect">
          <a:avLst>
            <a:gd name="adj" fmla="val 10000"/>
          </a:avLst>
        </a:prstGeom>
      </dgm:spPr>
      <dgm:t>
        <a:bodyPr/>
        <a:lstStyle/>
        <a:p>
          <a:endParaRPr lang="es-EC"/>
        </a:p>
      </dgm:t>
    </dgm:pt>
    <dgm:pt modelId="{D25EE62F-9804-4464-AA13-CBC78AEA4721}" type="pres">
      <dgm:prSet presAssocID="{C332D888-975C-4C61-944C-909EC4251EBC}" presName="connSite2" presStyleCnt="0"/>
      <dgm:spPr/>
      <dgm:t>
        <a:bodyPr/>
        <a:lstStyle/>
        <a:p>
          <a:endParaRPr lang="es-EC"/>
        </a:p>
      </dgm:t>
    </dgm:pt>
    <dgm:pt modelId="{BF7B645E-5988-404D-9FCF-152DD5A8AC95}" type="pres">
      <dgm:prSet presAssocID="{88A4F7E0-4581-42BA-B3A8-CDE0B815BFDC}" presName="Name18" presStyleLbl="sibTrans2D1" presStyleIdx="1" presStyleCnt="7"/>
      <dgm:spPr>
        <a:prstGeom prst="circularArrow">
          <a:avLst>
            <a:gd name="adj1" fmla="val 2046"/>
            <a:gd name="adj2" fmla="val 245332"/>
            <a:gd name="adj3" fmla="val 19214147"/>
            <a:gd name="adj4" fmla="val 12210501"/>
            <a:gd name="adj5" fmla="val 2387"/>
          </a:avLst>
        </a:prstGeom>
      </dgm:spPr>
      <dgm:t>
        <a:bodyPr/>
        <a:lstStyle/>
        <a:p>
          <a:endParaRPr lang="es-EC"/>
        </a:p>
      </dgm:t>
    </dgm:pt>
    <dgm:pt modelId="{706ADB12-DD7D-48B2-B092-F412FBD32E1B}" type="pres">
      <dgm:prSet presAssocID="{16DB81AF-A33E-4ACD-A97D-B1DC0219E441}" presName="composite1" presStyleCnt="0"/>
      <dgm:spPr/>
      <dgm:t>
        <a:bodyPr/>
        <a:lstStyle/>
        <a:p>
          <a:endParaRPr lang="es-EC"/>
        </a:p>
      </dgm:t>
    </dgm:pt>
    <dgm:pt modelId="{AC9A12CC-2F7E-49BE-B3A7-AD8AC7527A63}" type="pres">
      <dgm:prSet presAssocID="{16DB81AF-A33E-4ACD-A97D-B1DC0219E441}" presName="dummyNode1" presStyleLbl="node1" presStyleIdx="1" presStyleCnt="8"/>
      <dgm:spPr/>
      <dgm:t>
        <a:bodyPr/>
        <a:lstStyle/>
        <a:p>
          <a:endParaRPr lang="es-EC"/>
        </a:p>
      </dgm:t>
    </dgm:pt>
    <dgm:pt modelId="{6071DEA3-29C1-480F-A033-75C49B8269A8}" type="pres">
      <dgm:prSet presAssocID="{16DB81AF-A33E-4ACD-A97D-B1DC0219E441}" presName="childNode1" presStyleLbl="bgAcc1" presStyleIdx="2" presStyleCnt="8" custLinFactNeighborX="5615" custLinFactNeighborY="-18726">
        <dgm:presLayoutVars>
          <dgm:bulletEnabled val="1"/>
        </dgm:presLayoutVars>
      </dgm:prSet>
      <dgm:spPr>
        <a:xfrm>
          <a:off x="3424411" y="2180449"/>
          <a:ext cx="1361708" cy="1123124"/>
        </a:xfrm>
        <a:prstGeom prst="roundRect">
          <a:avLst>
            <a:gd name="adj" fmla="val 10000"/>
          </a:avLst>
        </a:prstGeom>
        <a:blipFill rotWithShape="0">
          <a:blip xmlns:r="http://schemas.openxmlformats.org/officeDocument/2006/relationships" r:embed="rId6"/>
          <a:stretch>
            <a:fillRect/>
          </a:stretch>
        </a:blipFill>
      </dgm:spPr>
      <dgm:t>
        <a:bodyPr/>
        <a:lstStyle/>
        <a:p>
          <a:endParaRPr lang="es-EC"/>
        </a:p>
      </dgm:t>
    </dgm:pt>
    <dgm:pt modelId="{CC699FAB-AF33-43D7-B62D-5E17E725BB8C}" type="pres">
      <dgm:prSet presAssocID="{16DB81AF-A33E-4ACD-A97D-B1DC0219E441}" presName="childNode1tx" presStyleLbl="bgAcc1" presStyleIdx="2" presStyleCnt="8">
        <dgm:presLayoutVars>
          <dgm:bulletEnabled val="1"/>
        </dgm:presLayoutVars>
      </dgm:prSet>
      <dgm:spPr/>
      <dgm:t>
        <a:bodyPr/>
        <a:lstStyle/>
        <a:p>
          <a:endParaRPr lang="es-EC"/>
        </a:p>
      </dgm:t>
    </dgm:pt>
    <dgm:pt modelId="{0240F52B-B468-4896-B245-6A3CF7EA7370}" type="pres">
      <dgm:prSet presAssocID="{16DB81AF-A33E-4ACD-A97D-B1DC0219E441}" presName="parentNode1" presStyleLbl="node1" presStyleIdx="2" presStyleCnt="8" custLinFactNeighborX="1093" custLinFactNeighborY="1278">
        <dgm:presLayoutVars>
          <dgm:chMax val="1"/>
          <dgm:bulletEnabled val="1"/>
        </dgm:presLayoutVars>
      </dgm:prSet>
      <dgm:spPr>
        <a:prstGeom prst="roundRect">
          <a:avLst>
            <a:gd name="adj" fmla="val 10000"/>
          </a:avLst>
        </a:prstGeom>
      </dgm:spPr>
      <dgm:t>
        <a:bodyPr/>
        <a:lstStyle/>
        <a:p>
          <a:endParaRPr lang="es-EC"/>
        </a:p>
      </dgm:t>
    </dgm:pt>
    <dgm:pt modelId="{3EBFE83C-A2D0-4C8E-A440-C32E17306449}" type="pres">
      <dgm:prSet presAssocID="{16DB81AF-A33E-4ACD-A97D-B1DC0219E441}" presName="connSite1" presStyleCnt="0"/>
      <dgm:spPr/>
      <dgm:t>
        <a:bodyPr/>
        <a:lstStyle/>
        <a:p>
          <a:endParaRPr lang="es-EC"/>
        </a:p>
      </dgm:t>
    </dgm:pt>
    <dgm:pt modelId="{6ECEB981-39F8-467D-A8C1-DB3F97E7B772}" type="pres">
      <dgm:prSet presAssocID="{B7433A62-3360-4980-B00F-B2DC780658D0}" presName="Name9" presStyleLbl="sibTrans2D1" presStyleIdx="2" presStyleCnt="7"/>
      <dgm:spPr>
        <a:prstGeom prst="leftCircularArrow">
          <a:avLst>
            <a:gd name="adj1" fmla="val 2398"/>
            <a:gd name="adj2" fmla="val 289912"/>
            <a:gd name="adj3" fmla="val 2065423"/>
            <a:gd name="adj4" fmla="val 9024489"/>
            <a:gd name="adj5" fmla="val 2797"/>
          </a:avLst>
        </a:prstGeom>
      </dgm:spPr>
      <dgm:t>
        <a:bodyPr/>
        <a:lstStyle/>
        <a:p>
          <a:endParaRPr lang="es-EC"/>
        </a:p>
      </dgm:t>
    </dgm:pt>
    <dgm:pt modelId="{4E1CD242-72FF-4B09-8DE1-D9AD2C56C5EB}" type="pres">
      <dgm:prSet presAssocID="{538B04EB-D0C4-4D34-966B-6FF3CF204525}" presName="composite2" presStyleCnt="0"/>
      <dgm:spPr/>
      <dgm:t>
        <a:bodyPr/>
        <a:lstStyle/>
        <a:p>
          <a:endParaRPr lang="es-EC"/>
        </a:p>
      </dgm:t>
    </dgm:pt>
    <dgm:pt modelId="{5D16083B-B725-4DF5-9D3D-7EE7ED7A1A1F}" type="pres">
      <dgm:prSet presAssocID="{538B04EB-D0C4-4D34-966B-6FF3CF204525}" presName="dummyNode2" presStyleLbl="node1" presStyleIdx="2" presStyleCnt="8"/>
      <dgm:spPr/>
      <dgm:t>
        <a:bodyPr/>
        <a:lstStyle/>
        <a:p>
          <a:endParaRPr lang="es-EC"/>
        </a:p>
      </dgm:t>
    </dgm:pt>
    <dgm:pt modelId="{5CF41F78-EE8D-4373-99B4-B05FA454BEA9}" type="pres">
      <dgm:prSet presAssocID="{538B04EB-D0C4-4D34-966B-6FF3CF204525}" presName="childNode2" presStyleLbl="bgAcc1" presStyleIdx="3" presStyleCnt="8" custLinFactNeighborX="15259" custLinFactNeighborY="22419">
        <dgm:presLayoutVars>
          <dgm:bulletEnabled val="1"/>
        </dgm:presLayoutVars>
      </dgm:prSet>
      <dgm:spPr>
        <a:xfrm>
          <a:off x="5020288" y="2390765"/>
          <a:ext cx="1361708" cy="1123124"/>
        </a:xfrm>
        <a:prstGeom prst="roundRect">
          <a:avLst>
            <a:gd name="adj" fmla="val 10000"/>
          </a:avLst>
        </a:prstGeom>
      </dgm:spPr>
      <dgm:t>
        <a:bodyPr/>
        <a:lstStyle/>
        <a:p>
          <a:endParaRPr lang="es-EC"/>
        </a:p>
      </dgm:t>
    </dgm:pt>
    <dgm:pt modelId="{11DF7D7A-A885-4C5B-9769-6EDA24272037}" type="pres">
      <dgm:prSet presAssocID="{538B04EB-D0C4-4D34-966B-6FF3CF204525}" presName="childNode2tx" presStyleLbl="bgAcc1" presStyleIdx="3" presStyleCnt="8">
        <dgm:presLayoutVars>
          <dgm:bulletEnabled val="1"/>
        </dgm:presLayoutVars>
      </dgm:prSet>
      <dgm:spPr/>
      <dgm:t>
        <a:bodyPr/>
        <a:lstStyle/>
        <a:p>
          <a:endParaRPr lang="es-EC"/>
        </a:p>
      </dgm:t>
    </dgm:pt>
    <dgm:pt modelId="{7C9974BA-2298-4008-A98D-50AA89744EAC}" type="pres">
      <dgm:prSet presAssocID="{538B04EB-D0C4-4D34-966B-6FF3CF204525}" presName="parentNode2" presStyleLbl="node1" presStyleIdx="3" presStyleCnt="8" custScaleX="113803" custLinFactNeighborX="14217" custLinFactNeighborY="2632">
        <dgm:presLayoutVars>
          <dgm:chMax val="0"/>
          <dgm:bulletEnabled val="1"/>
        </dgm:presLayoutVars>
      </dgm:prSet>
      <dgm:spPr>
        <a:prstGeom prst="roundRect">
          <a:avLst>
            <a:gd name="adj" fmla="val 10000"/>
          </a:avLst>
        </a:prstGeom>
      </dgm:spPr>
      <dgm:t>
        <a:bodyPr/>
        <a:lstStyle/>
        <a:p>
          <a:endParaRPr lang="es-EC"/>
        </a:p>
      </dgm:t>
    </dgm:pt>
    <dgm:pt modelId="{F81F9321-B30F-475D-B51D-93B56419922E}" type="pres">
      <dgm:prSet presAssocID="{538B04EB-D0C4-4D34-966B-6FF3CF204525}" presName="connSite2" presStyleCnt="0"/>
      <dgm:spPr/>
      <dgm:t>
        <a:bodyPr/>
        <a:lstStyle/>
        <a:p>
          <a:endParaRPr lang="es-EC"/>
        </a:p>
      </dgm:t>
    </dgm:pt>
    <dgm:pt modelId="{AA4DF292-7EA7-4407-AAD3-A19E5373B9E8}" type="pres">
      <dgm:prSet presAssocID="{CD0238E7-9A27-463C-B653-A8C7E91BBC31}" presName="Name18" presStyleLbl="sibTrans2D1" presStyleIdx="3" presStyleCnt="7"/>
      <dgm:spPr>
        <a:prstGeom prst="circularArrow">
          <a:avLst>
            <a:gd name="adj1" fmla="val 2132"/>
            <a:gd name="adj2" fmla="val 256196"/>
            <a:gd name="adj3" fmla="val 19568293"/>
            <a:gd name="adj4" fmla="val 12575511"/>
            <a:gd name="adj5" fmla="val 2487"/>
          </a:avLst>
        </a:prstGeom>
      </dgm:spPr>
      <dgm:t>
        <a:bodyPr/>
        <a:lstStyle/>
        <a:p>
          <a:endParaRPr lang="es-EC"/>
        </a:p>
      </dgm:t>
    </dgm:pt>
    <dgm:pt modelId="{F8700F01-3A4E-4171-A3E8-49EF7286F374}" type="pres">
      <dgm:prSet presAssocID="{90A17954-6548-4A4C-9D53-4BDF27028FE0}" presName="composite1" presStyleCnt="0"/>
      <dgm:spPr/>
      <dgm:t>
        <a:bodyPr/>
        <a:lstStyle/>
        <a:p>
          <a:endParaRPr lang="es-EC"/>
        </a:p>
      </dgm:t>
    </dgm:pt>
    <dgm:pt modelId="{67A70659-3F1A-403B-83EA-3525943A5CED}" type="pres">
      <dgm:prSet presAssocID="{90A17954-6548-4A4C-9D53-4BDF27028FE0}" presName="dummyNode1" presStyleLbl="node1" presStyleIdx="3" presStyleCnt="8"/>
      <dgm:spPr/>
      <dgm:t>
        <a:bodyPr/>
        <a:lstStyle/>
        <a:p>
          <a:endParaRPr lang="es-EC"/>
        </a:p>
      </dgm:t>
    </dgm:pt>
    <dgm:pt modelId="{D922529D-A2EF-4094-9F79-48111CC82FAB}" type="pres">
      <dgm:prSet presAssocID="{90A17954-6548-4A4C-9D53-4BDF27028FE0}" presName="childNode1" presStyleLbl="bgAcc1" presStyleIdx="4" presStyleCnt="8">
        <dgm:presLayoutVars>
          <dgm:bulletEnabled val="1"/>
        </dgm:presLayoutVars>
      </dgm:prSet>
      <dgm:spPr>
        <a:blipFill rotWithShape="0">
          <a:blip xmlns:r="http://schemas.openxmlformats.org/officeDocument/2006/relationships" r:embed="rId7"/>
          <a:stretch>
            <a:fillRect/>
          </a:stretch>
        </a:blipFill>
      </dgm:spPr>
      <dgm:t>
        <a:bodyPr/>
        <a:lstStyle/>
        <a:p>
          <a:endParaRPr lang="es-EC"/>
        </a:p>
      </dgm:t>
    </dgm:pt>
    <dgm:pt modelId="{B37FC6E6-3477-485C-8232-748BC7ECCB4E}" type="pres">
      <dgm:prSet presAssocID="{90A17954-6548-4A4C-9D53-4BDF27028FE0}" presName="childNode1tx" presStyleLbl="bgAcc1" presStyleIdx="4" presStyleCnt="8">
        <dgm:presLayoutVars>
          <dgm:bulletEnabled val="1"/>
        </dgm:presLayoutVars>
      </dgm:prSet>
      <dgm:spPr/>
      <dgm:t>
        <a:bodyPr/>
        <a:lstStyle/>
        <a:p>
          <a:endParaRPr lang="es-EC"/>
        </a:p>
      </dgm:t>
    </dgm:pt>
    <dgm:pt modelId="{E08A883F-0336-4CAF-9010-F4111583CDDD}" type="pres">
      <dgm:prSet presAssocID="{90A17954-6548-4A4C-9D53-4BDF27028FE0}" presName="parentNode1" presStyleLbl="node1" presStyleIdx="4" presStyleCnt="8">
        <dgm:presLayoutVars>
          <dgm:chMax val="1"/>
          <dgm:bulletEnabled val="1"/>
        </dgm:presLayoutVars>
      </dgm:prSet>
      <dgm:spPr/>
      <dgm:t>
        <a:bodyPr/>
        <a:lstStyle/>
        <a:p>
          <a:endParaRPr lang="es-EC"/>
        </a:p>
      </dgm:t>
    </dgm:pt>
    <dgm:pt modelId="{1B77187C-07AF-47BF-ADF6-A817C2B2AE01}" type="pres">
      <dgm:prSet presAssocID="{90A17954-6548-4A4C-9D53-4BDF27028FE0}" presName="connSite1" presStyleCnt="0"/>
      <dgm:spPr/>
      <dgm:t>
        <a:bodyPr/>
        <a:lstStyle/>
        <a:p>
          <a:endParaRPr lang="es-EC"/>
        </a:p>
      </dgm:t>
    </dgm:pt>
    <dgm:pt modelId="{627AE258-0F8E-4EF7-B85C-C9C4F637EA7C}" type="pres">
      <dgm:prSet presAssocID="{CBC91EC5-6556-44BB-8952-B3EECE41AD7E}" presName="Name9" presStyleLbl="sibTrans2D1" presStyleIdx="4" presStyleCnt="7"/>
      <dgm:spPr/>
      <dgm:t>
        <a:bodyPr/>
        <a:lstStyle/>
        <a:p>
          <a:endParaRPr lang="es-EC"/>
        </a:p>
      </dgm:t>
    </dgm:pt>
    <dgm:pt modelId="{75155DC3-8B92-4C2B-803A-5E3CC3E8381F}" type="pres">
      <dgm:prSet presAssocID="{3B5D3FFC-EEE9-4B9D-8648-5D7C61EEF8A4}" presName="composite2" presStyleCnt="0"/>
      <dgm:spPr/>
      <dgm:t>
        <a:bodyPr/>
        <a:lstStyle/>
        <a:p>
          <a:endParaRPr lang="es-EC"/>
        </a:p>
      </dgm:t>
    </dgm:pt>
    <dgm:pt modelId="{D8E6FDA8-358A-44C4-A032-7F34B80EFA90}" type="pres">
      <dgm:prSet presAssocID="{3B5D3FFC-EEE9-4B9D-8648-5D7C61EEF8A4}" presName="dummyNode2" presStyleLbl="node1" presStyleIdx="4" presStyleCnt="8"/>
      <dgm:spPr/>
      <dgm:t>
        <a:bodyPr/>
        <a:lstStyle/>
        <a:p>
          <a:endParaRPr lang="es-EC"/>
        </a:p>
      </dgm:t>
    </dgm:pt>
    <dgm:pt modelId="{9A7BFD92-4D7C-4F53-A67E-8DCA52F80B8F}" type="pres">
      <dgm:prSet presAssocID="{3B5D3FFC-EEE9-4B9D-8648-5D7C61EEF8A4}" presName="childNode2" presStyleLbl="bgAcc1" presStyleIdx="5" presStyleCnt="8">
        <dgm:presLayoutVars>
          <dgm:bulletEnabled val="1"/>
        </dgm:presLayoutVars>
      </dgm:prSet>
      <dgm:spPr/>
      <dgm:t>
        <a:bodyPr/>
        <a:lstStyle/>
        <a:p>
          <a:endParaRPr lang="es-EC"/>
        </a:p>
      </dgm:t>
    </dgm:pt>
    <dgm:pt modelId="{68DBF94A-B5CC-429B-B359-FD58417A9BBD}" type="pres">
      <dgm:prSet presAssocID="{3B5D3FFC-EEE9-4B9D-8648-5D7C61EEF8A4}" presName="childNode2tx" presStyleLbl="bgAcc1" presStyleIdx="5" presStyleCnt="8">
        <dgm:presLayoutVars>
          <dgm:bulletEnabled val="1"/>
        </dgm:presLayoutVars>
      </dgm:prSet>
      <dgm:spPr/>
      <dgm:t>
        <a:bodyPr/>
        <a:lstStyle/>
        <a:p>
          <a:endParaRPr lang="es-EC"/>
        </a:p>
      </dgm:t>
    </dgm:pt>
    <dgm:pt modelId="{E5D7EF88-7673-4441-9A61-72858BC0B3A5}" type="pres">
      <dgm:prSet presAssocID="{3B5D3FFC-EEE9-4B9D-8648-5D7C61EEF8A4}" presName="parentNode2" presStyleLbl="node1" presStyleIdx="5" presStyleCnt="8">
        <dgm:presLayoutVars>
          <dgm:chMax val="0"/>
          <dgm:bulletEnabled val="1"/>
        </dgm:presLayoutVars>
      </dgm:prSet>
      <dgm:spPr/>
      <dgm:t>
        <a:bodyPr/>
        <a:lstStyle/>
        <a:p>
          <a:endParaRPr lang="es-EC"/>
        </a:p>
      </dgm:t>
    </dgm:pt>
    <dgm:pt modelId="{A674BE72-81AB-4FD5-A87E-6C39FDA78D41}" type="pres">
      <dgm:prSet presAssocID="{3B5D3FFC-EEE9-4B9D-8648-5D7C61EEF8A4}" presName="connSite2" presStyleCnt="0"/>
      <dgm:spPr/>
      <dgm:t>
        <a:bodyPr/>
        <a:lstStyle/>
        <a:p>
          <a:endParaRPr lang="es-EC"/>
        </a:p>
      </dgm:t>
    </dgm:pt>
    <dgm:pt modelId="{2E27B24F-3D8D-4ABE-A011-CD1D98D5843A}" type="pres">
      <dgm:prSet presAssocID="{96000CC5-4F6B-4DAF-A2EA-58B0B1EEF610}" presName="Name18" presStyleLbl="sibTrans2D1" presStyleIdx="5" presStyleCnt="7"/>
      <dgm:spPr/>
      <dgm:t>
        <a:bodyPr/>
        <a:lstStyle/>
        <a:p>
          <a:endParaRPr lang="es-EC"/>
        </a:p>
      </dgm:t>
    </dgm:pt>
    <dgm:pt modelId="{53F6AAD5-088E-4F71-B80A-B502DA7D9CC5}" type="pres">
      <dgm:prSet presAssocID="{ED753490-3104-4513-B863-3CDA72596B40}" presName="composite1" presStyleCnt="0"/>
      <dgm:spPr/>
    </dgm:pt>
    <dgm:pt modelId="{9025F082-0869-4BB5-A14A-42C091A2E03F}" type="pres">
      <dgm:prSet presAssocID="{ED753490-3104-4513-B863-3CDA72596B40}" presName="dummyNode1" presStyleLbl="node1" presStyleIdx="5" presStyleCnt="8"/>
      <dgm:spPr/>
    </dgm:pt>
    <dgm:pt modelId="{9025B481-E7C2-4E59-B190-46308E28769E}" type="pres">
      <dgm:prSet presAssocID="{ED753490-3104-4513-B863-3CDA72596B40}" presName="childNode1" presStyleLbl="bgAcc1" presStyleIdx="6" presStyleCnt="8">
        <dgm:presLayoutVars>
          <dgm:bulletEnabled val="1"/>
        </dgm:presLayoutVars>
      </dgm:prSet>
      <dgm:spPr/>
      <dgm:t>
        <a:bodyPr/>
        <a:lstStyle/>
        <a:p>
          <a:endParaRPr lang="es-EC"/>
        </a:p>
      </dgm:t>
    </dgm:pt>
    <dgm:pt modelId="{77CC6F08-ED47-4EFB-8D2D-FEF69EA65CC3}" type="pres">
      <dgm:prSet presAssocID="{ED753490-3104-4513-B863-3CDA72596B40}" presName="childNode1tx" presStyleLbl="bgAcc1" presStyleIdx="6" presStyleCnt="8">
        <dgm:presLayoutVars>
          <dgm:bulletEnabled val="1"/>
        </dgm:presLayoutVars>
      </dgm:prSet>
      <dgm:spPr/>
      <dgm:t>
        <a:bodyPr/>
        <a:lstStyle/>
        <a:p>
          <a:endParaRPr lang="es-EC"/>
        </a:p>
      </dgm:t>
    </dgm:pt>
    <dgm:pt modelId="{9301483A-0E6F-447C-ACF9-46A747C3B71B}" type="pres">
      <dgm:prSet presAssocID="{ED753490-3104-4513-B863-3CDA72596B40}" presName="parentNode1" presStyleLbl="node1" presStyleIdx="6" presStyleCnt="8">
        <dgm:presLayoutVars>
          <dgm:chMax val="1"/>
          <dgm:bulletEnabled val="1"/>
        </dgm:presLayoutVars>
      </dgm:prSet>
      <dgm:spPr/>
    </dgm:pt>
    <dgm:pt modelId="{FD0D8BD7-13EC-435A-A34C-5B0B234B719F}" type="pres">
      <dgm:prSet presAssocID="{ED753490-3104-4513-B863-3CDA72596B40}" presName="connSite1" presStyleCnt="0"/>
      <dgm:spPr/>
    </dgm:pt>
    <dgm:pt modelId="{614D56F5-7878-4013-8FDA-340B7A804196}" type="pres">
      <dgm:prSet presAssocID="{F1627F16-58D6-4B5E-8ED0-E4AA19D0225E}" presName="Name9" presStyleLbl="sibTrans2D1" presStyleIdx="6" presStyleCnt="7"/>
      <dgm:spPr/>
    </dgm:pt>
    <dgm:pt modelId="{AAF10975-81E8-4843-A424-8DBB5E0D5579}" type="pres">
      <dgm:prSet presAssocID="{1FCC94C7-DAF9-4D0A-8598-E9AD06D3D3D0}" presName="composite2" presStyleCnt="0"/>
      <dgm:spPr/>
    </dgm:pt>
    <dgm:pt modelId="{FFF54AA8-9A1A-441A-BA83-5CE0FC01D3B8}" type="pres">
      <dgm:prSet presAssocID="{1FCC94C7-DAF9-4D0A-8598-E9AD06D3D3D0}" presName="dummyNode2" presStyleLbl="node1" presStyleIdx="6" presStyleCnt="8"/>
      <dgm:spPr/>
    </dgm:pt>
    <dgm:pt modelId="{DF69DD10-B694-4227-9E56-D8377678EC24}" type="pres">
      <dgm:prSet presAssocID="{1FCC94C7-DAF9-4D0A-8598-E9AD06D3D3D0}" presName="childNode2" presStyleLbl="bgAcc1" presStyleIdx="7" presStyleCnt="8">
        <dgm:presLayoutVars>
          <dgm:bulletEnabled val="1"/>
        </dgm:presLayoutVars>
      </dgm:prSet>
      <dgm:spPr>
        <a:blipFill rotWithShape="0">
          <a:blip xmlns:r="http://schemas.openxmlformats.org/officeDocument/2006/relationships" r:embed="rId8"/>
          <a:stretch>
            <a:fillRect/>
          </a:stretch>
        </a:blipFill>
      </dgm:spPr>
      <dgm:t>
        <a:bodyPr/>
        <a:lstStyle/>
        <a:p>
          <a:endParaRPr lang="es-EC"/>
        </a:p>
      </dgm:t>
    </dgm:pt>
    <dgm:pt modelId="{EFE827D9-5978-4781-924D-77B0BA6C0678}" type="pres">
      <dgm:prSet presAssocID="{1FCC94C7-DAF9-4D0A-8598-E9AD06D3D3D0}" presName="childNode2tx" presStyleLbl="bgAcc1" presStyleIdx="7" presStyleCnt="8">
        <dgm:presLayoutVars>
          <dgm:bulletEnabled val="1"/>
        </dgm:presLayoutVars>
      </dgm:prSet>
      <dgm:spPr/>
    </dgm:pt>
    <dgm:pt modelId="{C4EB5844-C267-4B35-AF20-CC28844FE681}" type="pres">
      <dgm:prSet presAssocID="{1FCC94C7-DAF9-4D0A-8598-E9AD06D3D3D0}" presName="parentNode2" presStyleLbl="node1" presStyleIdx="7" presStyleCnt="8">
        <dgm:presLayoutVars>
          <dgm:chMax val="0"/>
          <dgm:bulletEnabled val="1"/>
        </dgm:presLayoutVars>
      </dgm:prSet>
      <dgm:spPr/>
    </dgm:pt>
    <dgm:pt modelId="{FB993E52-E139-455B-B21E-7132E5ACADE8}" type="pres">
      <dgm:prSet presAssocID="{1FCC94C7-DAF9-4D0A-8598-E9AD06D3D3D0}" presName="connSite2" presStyleCnt="0"/>
      <dgm:spPr/>
    </dgm:pt>
  </dgm:ptLst>
  <dgm:cxnLst>
    <dgm:cxn modelId="{18A791F1-1200-4D3F-B205-9424A4FFEBEB}" type="presOf" srcId="{15CAB3DA-5A3C-4AF7-B3F0-1E87E8CD057A}" destId="{5CF41F78-EE8D-4373-99B4-B05FA454BEA9}" srcOrd="0" destOrd="0" presId="urn:microsoft.com/office/officeart/2005/8/layout/hProcess4"/>
    <dgm:cxn modelId="{8CFC85E2-5BC7-4397-B725-477BAFA7B0AF}" srcId="{538B04EB-D0C4-4D34-966B-6FF3CF204525}" destId="{11DF0F43-D779-49E7-94D6-2105925F4068}" srcOrd="2" destOrd="0" parTransId="{D8CC24BA-0D25-4D75-89FD-E02F57F29FCF}" sibTransId="{9C2934FC-4A79-4985-80B7-7F78E294868C}"/>
    <dgm:cxn modelId="{06A342F5-59D5-4C3E-B6E7-BFCBF67D565B}" srcId="{1B48188A-23AE-4A42-8422-673DC75E8B1F}" destId="{ED753490-3104-4513-B863-3CDA72596B40}" srcOrd="6" destOrd="0" parTransId="{5FFDC1DC-687F-48A7-8281-C1C2A879B66F}" sibTransId="{F1627F16-58D6-4B5E-8ED0-E4AA19D0225E}"/>
    <dgm:cxn modelId="{A072B89F-69BA-41CE-8A70-4C1CF4E8C2E4}" type="presOf" srcId="{1B48188A-23AE-4A42-8422-673DC75E8B1F}" destId="{A5C61B4C-8318-4925-BC5D-0CE310266961}" srcOrd="0" destOrd="0" presId="urn:microsoft.com/office/officeart/2005/8/layout/hProcess4"/>
    <dgm:cxn modelId="{A7C10C86-1D28-4FE3-ABB7-AEA3BA79DB8A}" srcId="{1B48188A-23AE-4A42-8422-673DC75E8B1F}" destId="{C332D888-975C-4C61-944C-909EC4251EBC}" srcOrd="1" destOrd="0" parTransId="{011A21C3-F8F8-4259-BAA3-2B2B76EFE0C0}" sibTransId="{88A4F7E0-4581-42BA-B3A8-CDE0B815BFDC}"/>
    <dgm:cxn modelId="{D77DFDE3-C8F7-4589-959B-20FDF014D024}" type="presOf" srcId="{F1627F16-58D6-4B5E-8ED0-E4AA19D0225E}" destId="{614D56F5-7878-4013-8FDA-340B7A804196}" srcOrd="0" destOrd="0" presId="urn:microsoft.com/office/officeart/2005/8/layout/hProcess4"/>
    <dgm:cxn modelId="{CE5D32F4-2C58-452A-96A9-2FCF7AAC5397}" srcId="{1B48188A-23AE-4A42-8422-673DC75E8B1F}" destId="{3A01B6E7-F27A-4D9A-8144-86B785063979}" srcOrd="0" destOrd="0" parTransId="{F7AAE791-E3D1-4411-8580-BD12D6E467A3}" sibTransId="{103F401C-6387-4D8F-BCDB-BF0EDA9422C8}"/>
    <dgm:cxn modelId="{66DFDD5E-4849-4FAD-BE39-D5E7972FFAFD}" srcId="{ED753490-3104-4513-B863-3CDA72596B40}" destId="{A2358C3C-C630-41F9-A33B-FF47AB80E13F}" srcOrd="1" destOrd="0" parTransId="{DAC5D195-D207-4CA7-BA3A-04872702BA8B}" sibTransId="{6E800DA1-17FB-4C18-BECD-F47645EDB9D3}"/>
    <dgm:cxn modelId="{147B0360-7263-498D-8C13-5AC5E94DDDF8}" type="presOf" srcId="{B7433A62-3360-4980-B00F-B2DC780658D0}" destId="{6ECEB981-39F8-467D-A8C1-DB3F97E7B772}" srcOrd="0" destOrd="0" presId="urn:microsoft.com/office/officeart/2005/8/layout/hProcess4"/>
    <dgm:cxn modelId="{1C8345E4-0D3C-45F2-81A3-3BD4DE9C8CEC}" srcId="{538B04EB-D0C4-4D34-966B-6FF3CF204525}" destId="{FA84C34D-39C4-4CE6-B5B7-5AB801C54774}" srcOrd="1" destOrd="0" parTransId="{69EC0C00-4DA3-46DC-B9DB-446967CD5025}" sibTransId="{6013377C-0B25-476E-B274-F09C45EA1657}"/>
    <dgm:cxn modelId="{178BF469-6911-4EF0-B84A-88F8AED04A36}" type="presOf" srcId="{16DB81AF-A33E-4ACD-A97D-B1DC0219E441}" destId="{0240F52B-B468-4896-B245-6A3CF7EA7370}" srcOrd="0" destOrd="0" presId="urn:microsoft.com/office/officeart/2005/8/layout/hProcess4"/>
    <dgm:cxn modelId="{DC43F923-D7D0-4AF8-8F0A-BC7B2CBC7DF4}" srcId="{3B5D3FFC-EEE9-4B9D-8648-5D7C61EEF8A4}" destId="{DDCD594B-432B-4AB6-9842-12E1BEC003C7}" srcOrd="1" destOrd="0" parTransId="{FD65C2F8-FB38-4F79-95D9-626DDC19DB63}" sibTransId="{C22ABA37-958C-4E09-93FD-A295CF0E7A90}"/>
    <dgm:cxn modelId="{A15369BB-CC8A-4958-9C5D-9BD058E85D99}" srcId="{1B48188A-23AE-4A42-8422-673DC75E8B1F}" destId="{1FCC94C7-DAF9-4D0A-8598-E9AD06D3D3D0}" srcOrd="7" destOrd="0" parTransId="{317537A1-866E-4407-9A16-FFD5E61E55D4}" sibTransId="{E5DEFB8E-0264-4C24-9B55-9B890B9474D0}"/>
    <dgm:cxn modelId="{307E12C7-DFB2-4E2C-8144-9DB6534DCEEA}" type="presOf" srcId="{C332D888-975C-4C61-944C-909EC4251EBC}" destId="{13CC1EF1-C1EF-4FF0-9DE0-531C9B2BE643}" srcOrd="0" destOrd="0" presId="urn:microsoft.com/office/officeart/2005/8/layout/hProcess4"/>
    <dgm:cxn modelId="{107DEC29-17BC-40B6-8AC7-09B7550AF672}" type="presOf" srcId="{103F401C-6387-4D8F-BCDB-BF0EDA9422C8}" destId="{F4F0ADE9-1D0E-4CB1-AA9C-E1C7FE914EAE}" srcOrd="0" destOrd="0" presId="urn:microsoft.com/office/officeart/2005/8/layout/hProcess4"/>
    <dgm:cxn modelId="{7F06BF76-E3F7-448D-96D2-ABF7F93EDE95}" srcId="{1B48188A-23AE-4A42-8422-673DC75E8B1F}" destId="{90A17954-6548-4A4C-9D53-4BDF27028FE0}" srcOrd="4" destOrd="0" parTransId="{B266ABDB-0918-4636-B124-BE55212BA4CE}" sibTransId="{CBC91EC5-6556-44BB-8952-B3EECE41AD7E}"/>
    <dgm:cxn modelId="{5B3CEBE8-0A6C-4148-A54B-7321320E5214}" type="presOf" srcId="{3B5D3FFC-EEE9-4B9D-8648-5D7C61EEF8A4}" destId="{E5D7EF88-7673-4441-9A61-72858BC0B3A5}" srcOrd="0" destOrd="0" presId="urn:microsoft.com/office/officeart/2005/8/layout/hProcess4"/>
    <dgm:cxn modelId="{3D9A3FF8-75B9-4A72-9945-3063186ACA5D}" srcId="{1B48188A-23AE-4A42-8422-673DC75E8B1F}" destId="{538B04EB-D0C4-4D34-966B-6FF3CF204525}" srcOrd="3" destOrd="0" parTransId="{38D79BF6-2C65-4A22-BD5F-5A00D6167E63}" sibTransId="{CD0238E7-9A27-463C-B653-A8C7E91BBC31}"/>
    <dgm:cxn modelId="{2FA296E6-BDD4-43E6-B3BC-CA2F568FE7BF}" type="presOf" srcId="{A2358C3C-C630-41F9-A33B-FF47AB80E13F}" destId="{9025B481-E7C2-4E59-B190-46308E28769E}" srcOrd="0" destOrd="1" presId="urn:microsoft.com/office/officeart/2005/8/layout/hProcess4"/>
    <dgm:cxn modelId="{CD03BC49-579D-4EB6-A4DA-CCBC6299EA4D}" type="presOf" srcId="{15CAB3DA-5A3C-4AF7-B3F0-1E87E8CD057A}" destId="{11DF7D7A-A885-4C5B-9769-6EDA24272037}" srcOrd="1" destOrd="0" presId="urn:microsoft.com/office/officeart/2005/8/layout/hProcess4"/>
    <dgm:cxn modelId="{98556988-0792-4CC9-93A9-9BADE8EDFE90}" type="presOf" srcId="{DDCD594B-432B-4AB6-9842-12E1BEC003C7}" destId="{9A7BFD92-4D7C-4F53-A67E-8DCA52F80B8F}" srcOrd="0" destOrd="1" presId="urn:microsoft.com/office/officeart/2005/8/layout/hProcess4"/>
    <dgm:cxn modelId="{3A062D3D-B37C-4026-BE80-2B1F3AB92650}" type="presOf" srcId="{90A17954-6548-4A4C-9D53-4BDF27028FE0}" destId="{E08A883F-0336-4CAF-9010-F4111583CDDD}" srcOrd="0" destOrd="0" presId="urn:microsoft.com/office/officeart/2005/8/layout/hProcess4"/>
    <dgm:cxn modelId="{947CCF09-B29A-4B96-9E9C-2C36DE339B95}" type="presOf" srcId="{DAB72CDD-C0C5-4378-A6D6-5781F4CD7C05}" destId="{D4336B8B-C016-46DB-9B50-40E471C8FFCD}" srcOrd="0" destOrd="0" presId="urn:microsoft.com/office/officeart/2005/8/layout/hProcess4"/>
    <dgm:cxn modelId="{80A56510-46AE-464A-8ECB-AD9E5C84E816}" type="presOf" srcId="{697F599C-E2BF-47E9-8C86-3ECE358DF077}" destId="{9A7BFD92-4D7C-4F53-A67E-8DCA52F80B8F}" srcOrd="0" destOrd="0" presId="urn:microsoft.com/office/officeart/2005/8/layout/hProcess4"/>
    <dgm:cxn modelId="{A2D89C8C-0BBD-43F1-91C6-549AB3D7FEE9}" type="presOf" srcId="{CBC91EC5-6556-44BB-8952-B3EECE41AD7E}" destId="{627AE258-0F8E-4EF7-B85C-C9C4F637EA7C}" srcOrd="0" destOrd="0" presId="urn:microsoft.com/office/officeart/2005/8/layout/hProcess4"/>
    <dgm:cxn modelId="{ECC2EBD2-9F73-4A12-BA93-6BCAF01519C9}" srcId="{ED753490-3104-4513-B863-3CDA72596B40}" destId="{D17C2B41-8E13-4CC7-804C-AD0309E9EDCB}" srcOrd="0" destOrd="0" parTransId="{320A70E1-F5E2-4FC2-B1C6-73A9C7A8A72B}" sibTransId="{5BA79D89-E0B1-47DF-8E9E-390D14D1D237}"/>
    <dgm:cxn modelId="{B0818144-F320-4A9A-BABC-18E571F3816F}" type="presOf" srcId="{D17C2B41-8E13-4CC7-804C-AD0309E9EDCB}" destId="{77CC6F08-ED47-4EFB-8D2D-FEF69EA65CC3}" srcOrd="1" destOrd="0" presId="urn:microsoft.com/office/officeart/2005/8/layout/hProcess4"/>
    <dgm:cxn modelId="{06C46C5E-2164-4F1A-AB73-46ED3D719FF1}" type="presOf" srcId="{CD0238E7-9A27-463C-B653-A8C7E91BBC31}" destId="{AA4DF292-7EA7-4407-AAD3-A19E5373B9E8}" srcOrd="0" destOrd="0" presId="urn:microsoft.com/office/officeart/2005/8/layout/hProcess4"/>
    <dgm:cxn modelId="{FC361A41-61CC-481F-9000-87A250D5CCF8}" type="presOf" srcId="{697F599C-E2BF-47E9-8C86-3ECE358DF077}" destId="{68DBF94A-B5CC-429B-B359-FD58417A9BBD}" srcOrd="1" destOrd="0" presId="urn:microsoft.com/office/officeart/2005/8/layout/hProcess4"/>
    <dgm:cxn modelId="{FF8C0862-A610-4BA2-A29B-4D8FA94D03D7}" srcId="{1B48188A-23AE-4A42-8422-673DC75E8B1F}" destId="{3B5D3FFC-EEE9-4B9D-8648-5D7C61EEF8A4}" srcOrd="5" destOrd="0" parTransId="{D492E901-8735-4B06-AB12-A62748E5141F}" sibTransId="{96000CC5-4F6B-4DAF-A2EA-58B0B1EEF610}"/>
    <dgm:cxn modelId="{EE55D4B1-DD1D-4186-937B-B5B4500DC191}" type="presOf" srcId="{538B04EB-D0C4-4D34-966B-6FF3CF204525}" destId="{7C9974BA-2298-4008-A98D-50AA89744EAC}" srcOrd="0" destOrd="0" presId="urn:microsoft.com/office/officeart/2005/8/layout/hProcess4"/>
    <dgm:cxn modelId="{65B72E83-0BE6-463E-B022-983459646C64}" type="presOf" srcId="{11DF0F43-D779-49E7-94D6-2105925F4068}" destId="{5CF41F78-EE8D-4373-99B4-B05FA454BEA9}" srcOrd="0" destOrd="2" presId="urn:microsoft.com/office/officeart/2005/8/layout/hProcess4"/>
    <dgm:cxn modelId="{263BDFA2-C0D2-4323-A7B1-7DEA8F4C8843}" type="presOf" srcId="{FA84C34D-39C4-4CE6-B5B7-5AB801C54774}" destId="{5CF41F78-EE8D-4373-99B4-B05FA454BEA9}" srcOrd="0" destOrd="1" presId="urn:microsoft.com/office/officeart/2005/8/layout/hProcess4"/>
    <dgm:cxn modelId="{CE4ABBC3-6031-457E-AA80-13DBCC9AFCA8}" type="presOf" srcId="{A2358C3C-C630-41F9-A33B-FF47AB80E13F}" destId="{77CC6F08-ED47-4EFB-8D2D-FEF69EA65CC3}" srcOrd="1" destOrd="1" presId="urn:microsoft.com/office/officeart/2005/8/layout/hProcess4"/>
    <dgm:cxn modelId="{4BB0DA5B-1BF6-4DE9-829C-5DCA0E1AB63A}" type="presOf" srcId="{96000CC5-4F6B-4DAF-A2EA-58B0B1EEF610}" destId="{2E27B24F-3D8D-4ABE-A011-CD1D98D5843A}" srcOrd="0" destOrd="0" presId="urn:microsoft.com/office/officeart/2005/8/layout/hProcess4"/>
    <dgm:cxn modelId="{C5743CF5-C71D-4F63-BB71-C052D46023A0}" type="presOf" srcId="{3A01B6E7-F27A-4D9A-8144-86B785063979}" destId="{F241F301-33E8-4247-98B2-2608F7E118EB}" srcOrd="0" destOrd="0" presId="urn:microsoft.com/office/officeart/2005/8/layout/hProcess4"/>
    <dgm:cxn modelId="{AC52202F-ACF6-43C7-8BF9-41FF28D26A89}" srcId="{C332D888-975C-4C61-944C-909EC4251EBC}" destId="{DAB72CDD-C0C5-4378-A6D6-5781F4CD7C05}" srcOrd="0" destOrd="0" parTransId="{2D74986D-1238-4FD4-8B9D-414D3800CF0F}" sibTransId="{56A8427E-C321-4C4C-9668-F90FA8041980}"/>
    <dgm:cxn modelId="{985BB53C-5FEC-446C-B08D-30B75A70084D}" type="presOf" srcId="{11DF0F43-D779-49E7-94D6-2105925F4068}" destId="{11DF7D7A-A885-4C5B-9769-6EDA24272037}" srcOrd="1" destOrd="2" presId="urn:microsoft.com/office/officeart/2005/8/layout/hProcess4"/>
    <dgm:cxn modelId="{E8F243D6-050F-4907-AB45-0FD26A930B50}" type="presOf" srcId="{ED753490-3104-4513-B863-3CDA72596B40}" destId="{9301483A-0E6F-447C-ACF9-46A747C3B71B}" srcOrd="0" destOrd="0" presId="urn:microsoft.com/office/officeart/2005/8/layout/hProcess4"/>
    <dgm:cxn modelId="{43AA90C4-C8FB-4064-8C2D-C80658F3328A}" type="presOf" srcId="{FA84C34D-39C4-4CE6-B5B7-5AB801C54774}" destId="{11DF7D7A-A885-4C5B-9769-6EDA24272037}" srcOrd="1" destOrd="1" presId="urn:microsoft.com/office/officeart/2005/8/layout/hProcess4"/>
    <dgm:cxn modelId="{F8FDF948-3237-4036-88C8-0553E40D5DE9}" type="presOf" srcId="{DDCD594B-432B-4AB6-9842-12E1BEC003C7}" destId="{68DBF94A-B5CC-429B-B359-FD58417A9BBD}" srcOrd="1" destOrd="1" presId="urn:microsoft.com/office/officeart/2005/8/layout/hProcess4"/>
    <dgm:cxn modelId="{BC8E48DF-4040-415E-9D2B-BCA61CE562A9}" type="presOf" srcId="{1FCC94C7-DAF9-4D0A-8598-E9AD06D3D3D0}" destId="{C4EB5844-C267-4B35-AF20-CC28844FE681}" srcOrd="0" destOrd="0" presId="urn:microsoft.com/office/officeart/2005/8/layout/hProcess4"/>
    <dgm:cxn modelId="{04EFA962-A254-4730-B65A-E7D59964E0D8}" srcId="{538B04EB-D0C4-4D34-966B-6FF3CF204525}" destId="{15CAB3DA-5A3C-4AF7-B3F0-1E87E8CD057A}" srcOrd="0" destOrd="0" parTransId="{C5578B90-B87C-4632-B9AE-83725ECB328E}" sibTransId="{996716BB-244C-47F9-AB30-3BE1DB2043B8}"/>
    <dgm:cxn modelId="{1184CA9E-8B55-4D15-ADA3-FACDB9AB67C3}" srcId="{3B5D3FFC-EEE9-4B9D-8648-5D7C61EEF8A4}" destId="{697F599C-E2BF-47E9-8C86-3ECE358DF077}" srcOrd="0" destOrd="0" parTransId="{EE9791BA-1238-4D2C-A8EF-639DD00A6897}" sibTransId="{720FDED8-6A63-4A1E-A02B-44C661C351B7}"/>
    <dgm:cxn modelId="{1F7967F3-2461-414A-9B4D-A54EA7ACE007}" srcId="{1B48188A-23AE-4A42-8422-673DC75E8B1F}" destId="{16DB81AF-A33E-4ACD-A97D-B1DC0219E441}" srcOrd="2" destOrd="0" parTransId="{85EEB52E-2791-4DBE-A2AA-68D5FAEF1A4A}" sibTransId="{B7433A62-3360-4980-B00F-B2DC780658D0}"/>
    <dgm:cxn modelId="{AE93C3D6-87F4-424C-955B-C856DD8460FE}" type="presOf" srcId="{D17C2B41-8E13-4CC7-804C-AD0309E9EDCB}" destId="{9025B481-E7C2-4E59-B190-46308E28769E}" srcOrd="0" destOrd="0" presId="urn:microsoft.com/office/officeart/2005/8/layout/hProcess4"/>
    <dgm:cxn modelId="{0CD22154-8D01-4882-82CB-7630766BC5B6}" type="presOf" srcId="{88A4F7E0-4581-42BA-B3A8-CDE0B815BFDC}" destId="{BF7B645E-5988-404D-9FCF-152DD5A8AC95}" srcOrd="0" destOrd="0" presId="urn:microsoft.com/office/officeart/2005/8/layout/hProcess4"/>
    <dgm:cxn modelId="{709B480F-F7BB-415F-8D83-E1BCE58AB69A}" type="presOf" srcId="{DAB72CDD-C0C5-4378-A6D6-5781F4CD7C05}" destId="{18F4EBC8-3C2F-47A7-BCF5-62E21D1B214F}" srcOrd="1" destOrd="0" presId="urn:microsoft.com/office/officeart/2005/8/layout/hProcess4"/>
    <dgm:cxn modelId="{37DD8B25-AEAD-4F47-807A-106139F34238}" type="presParOf" srcId="{A5C61B4C-8318-4925-BC5D-0CE310266961}" destId="{0C1B9370-B2B8-405C-BFAA-437E2AAD2430}" srcOrd="0" destOrd="0" presId="urn:microsoft.com/office/officeart/2005/8/layout/hProcess4"/>
    <dgm:cxn modelId="{34AE9FC3-987F-48A2-AE0F-E703F061D84B}" type="presParOf" srcId="{A5C61B4C-8318-4925-BC5D-0CE310266961}" destId="{6D9596FC-E884-4DAC-8DAD-E7078E8721E7}" srcOrd="1" destOrd="0" presId="urn:microsoft.com/office/officeart/2005/8/layout/hProcess4"/>
    <dgm:cxn modelId="{EC2231EA-843C-4EB1-8294-03E547A001E8}" type="presParOf" srcId="{A5C61B4C-8318-4925-BC5D-0CE310266961}" destId="{63EFE447-67BE-4D50-88FF-C709FAFEA34B}" srcOrd="2" destOrd="0" presId="urn:microsoft.com/office/officeart/2005/8/layout/hProcess4"/>
    <dgm:cxn modelId="{07C277B2-4DC8-423D-ABCB-25CC1E04F2FA}" type="presParOf" srcId="{63EFE447-67BE-4D50-88FF-C709FAFEA34B}" destId="{17024342-8119-4C5D-9F1E-ED2519579DDD}" srcOrd="0" destOrd="0" presId="urn:microsoft.com/office/officeart/2005/8/layout/hProcess4"/>
    <dgm:cxn modelId="{ED45A75A-0F38-4258-9574-BA6FC337DC1C}" type="presParOf" srcId="{17024342-8119-4C5D-9F1E-ED2519579DDD}" destId="{C25FA19C-DC19-45A1-B791-2D4F79B42370}" srcOrd="0" destOrd="0" presId="urn:microsoft.com/office/officeart/2005/8/layout/hProcess4"/>
    <dgm:cxn modelId="{65AE08C5-4ED8-46CD-A56B-BF8AC231BDFF}" type="presParOf" srcId="{17024342-8119-4C5D-9F1E-ED2519579DDD}" destId="{092C648B-8204-41DF-9AFD-87BBB0CF777B}" srcOrd="1" destOrd="0" presId="urn:microsoft.com/office/officeart/2005/8/layout/hProcess4"/>
    <dgm:cxn modelId="{5D3D1438-402D-4F94-BE89-9DEF24190E3C}" type="presParOf" srcId="{17024342-8119-4C5D-9F1E-ED2519579DDD}" destId="{14315C2C-E0E6-4011-898A-6FE5541E20EB}" srcOrd="2" destOrd="0" presId="urn:microsoft.com/office/officeart/2005/8/layout/hProcess4"/>
    <dgm:cxn modelId="{9FBA2516-4FCA-4327-928E-3D908CD3AD11}" type="presParOf" srcId="{17024342-8119-4C5D-9F1E-ED2519579DDD}" destId="{F241F301-33E8-4247-98B2-2608F7E118EB}" srcOrd="3" destOrd="0" presId="urn:microsoft.com/office/officeart/2005/8/layout/hProcess4"/>
    <dgm:cxn modelId="{F9A9BCD6-E930-4E6D-B479-987329B2B239}" type="presParOf" srcId="{17024342-8119-4C5D-9F1E-ED2519579DDD}" destId="{1CB96E4A-8B0E-4DA3-9D06-2FCAB29B8160}" srcOrd="4" destOrd="0" presId="urn:microsoft.com/office/officeart/2005/8/layout/hProcess4"/>
    <dgm:cxn modelId="{F6754DDB-7AB4-4368-A461-D4C9D805F5DF}" type="presParOf" srcId="{63EFE447-67BE-4D50-88FF-C709FAFEA34B}" destId="{F4F0ADE9-1D0E-4CB1-AA9C-E1C7FE914EAE}" srcOrd="1" destOrd="0" presId="urn:microsoft.com/office/officeart/2005/8/layout/hProcess4"/>
    <dgm:cxn modelId="{606EDCC3-B4F8-4CC0-87C2-756058BBA252}" type="presParOf" srcId="{63EFE447-67BE-4D50-88FF-C709FAFEA34B}" destId="{02C24668-1878-4E73-8B49-859F6C9755AE}" srcOrd="2" destOrd="0" presId="urn:microsoft.com/office/officeart/2005/8/layout/hProcess4"/>
    <dgm:cxn modelId="{D48F6671-3DE2-4A99-95DB-53DBBF363144}" type="presParOf" srcId="{02C24668-1878-4E73-8B49-859F6C9755AE}" destId="{9A6BB2FA-EDFA-48BE-AA88-3E011B90FA91}" srcOrd="0" destOrd="0" presId="urn:microsoft.com/office/officeart/2005/8/layout/hProcess4"/>
    <dgm:cxn modelId="{1B969CFB-B2D5-4DF0-AF38-982C21729491}" type="presParOf" srcId="{02C24668-1878-4E73-8B49-859F6C9755AE}" destId="{D4336B8B-C016-46DB-9B50-40E471C8FFCD}" srcOrd="1" destOrd="0" presId="urn:microsoft.com/office/officeart/2005/8/layout/hProcess4"/>
    <dgm:cxn modelId="{24992EEF-EB9F-43BC-84DF-FCAE6F2F952E}" type="presParOf" srcId="{02C24668-1878-4E73-8B49-859F6C9755AE}" destId="{18F4EBC8-3C2F-47A7-BCF5-62E21D1B214F}" srcOrd="2" destOrd="0" presId="urn:microsoft.com/office/officeart/2005/8/layout/hProcess4"/>
    <dgm:cxn modelId="{2D42288D-6411-4BE2-927D-9367A00D9283}" type="presParOf" srcId="{02C24668-1878-4E73-8B49-859F6C9755AE}" destId="{13CC1EF1-C1EF-4FF0-9DE0-531C9B2BE643}" srcOrd="3" destOrd="0" presId="urn:microsoft.com/office/officeart/2005/8/layout/hProcess4"/>
    <dgm:cxn modelId="{5FA89375-AAE2-414E-A00A-233396FEAC11}" type="presParOf" srcId="{02C24668-1878-4E73-8B49-859F6C9755AE}" destId="{D25EE62F-9804-4464-AA13-CBC78AEA4721}" srcOrd="4" destOrd="0" presId="urn:microsoft.com/office/officeart/2005/8/layout/hProcess4"/>
    <dgm:cxn modelId="{60611F16-162A-42E3-B75C-A09AC47870FB}" type="presParOf" srcId="{63EFE447-67BE-4D50-88FF-C709FAFEA34B}" destId="{BF7B645E-5988-404D-9FCF-152DD5A8AC95}" srcOrd="3" destOrd="0" presId="urn:microsoft.com/office/officeart/2005/8/layout/hProcess4"/>
    <dgm:cxn modelId="{AC3832D5-3846-4AA5-B755-8FF1595753AD}" type="presParOf" srcId="{63EFE447-67BE-4D50-88FF-C709FAFEA34B}" destId="{706ADB12-DD7D-48B2-B092-F412FBD32E1B}" srcOrd="4" destOrd="0" presId="urn:microsoft.com/office/officeart/2005/8/layout/hProcess4"/>
    <dgm:cxn modelId="{72B4743F-1C58-47AD-9D43-7FEDFAD4122F}" type="presParOf" srcId="{706ADB12-DD7D-48B2-B092-F412FBD32E1B}" destId="{AC9A12CC-2F7E-49BE-B3A7-AD8AC7527A63}" srcOrd="0" destOrd="0" presId="urn:microsoft.com/office/officeart/2005/8/layout/hProcess4"/>
    <dgm:cxn modelId="{7B5CF0A4-AC93-450E-BA00-31B57A3056EF}" type="presParOf" srcId="{706ADB12-DD7D-48B2-B092-F412FBD32E1B}" destId="{6071DEA3-29C1-480F-A033-75C49B8269A8}" srcOrd="1" destOrd="0" presId="urn:microsoft.com/office/officeart/2005/8/layout/hProcess4"/>
    <dgm:cxn modelId="{640A072F-1622-4B50-BA48-600ED08F0EE9}" type="presParOf" srcId="{706ADB12-DD7D-48B2-B092-F412FBD32E1B}" destId="{CC699FAB-AF33-43D7-B62D-5E17E725BB8C}" srcOrd="2" destOrd="0" presId="urn:microsoft.com/office/officeart/2005/8/layout/hProcess4"/>
    <dgm:cxn modelId="{9F988BD3-E21C-4F52-87E8-7B6EEA3AB684}" type="presParOf" srcId="{706ADB12-DD7D-48B2-B092-F412FBD32E1B}" destId="{0240F52B-B468-4896-B245-6A3CF7EA7370}" srcOrd="3" destOrd="0" presId="urn:microsoft.com/office/officeart/2005/8/layout/hProcess4"/>
    <dgm:cxn modelId="{3349F31B-3559-46CE-82DB-5968294A27E2}" type="presParOf" srcId="{706ADB12-DD7D-48B2-B092-F412FBD32E1B}" destId="{3EBFE83C-A2D0-4C8E-A440-C32E17306449}" srcOrd="4" destOrd="0" presId="urn:microsoft.com/office/officeart/2005/8/layout/hProcess4"/>
    <dgm:cxn modelId="{D1814E16-4A67-411B-BBD8-B61C5AF5ADD9}" type="presParOf" srcId="{63EFE447-67BE-4D50-88FF-C709FAFEA34B}" destId="{6ECEB981-39F8-467D-A8C1-DB3F97E7B772}" srcOrd="5" destOrd="0" presId="urn:microsoft.com/office/officeart/2005/8/layout/hProcess4"/>
    <dgm:cxn modelId="{5E165014-2FC9-41B9-AB7C-1CFAA1B215FF}" type="presParOf" srcId="{63EFE447-67BE-4D50-88FF-C709FAFEA34B}" destId="{4E1CD242-72FF-4B09-8DE1-D9AD2C56C5EB}" srcOrd="6" destOrd="0" presId="urn:microsoft.com/office/officeart/2005/8/layout/hProcess4"/>
    <dgm:cxn modelId="{0F0ECC6B-540D-4072-AA00-DAF7ACAA6759}" type="presParOf" srcId="{4E1CD242-72FF-4B09-8DE1-D9AD2C56C5EB}" destId="{5D16083B-B725-4DF5-9D3D-7EE7ED7A1A1F}" srcOrd="0" destOrd="0" presId="urn:microsoft.com/office/officeart/2005/8/layout/hProcess4"/>
    <dgm:cxn modelId="{7294B6BE-BFA3-4F1E-8C62-257F8D86A4F0}" type="presParOf" srcId="{4E1CD242-72FF-4B09-8DE1-D9AD2C56C5EB}" destId="{5CF41F78-EE8D-4373-99B4-B05FA454BEA9}" srcOrd="1" destOrd="0" presId="urn:microsoft.com/office/officeart/2005/8/layout/hProcess4"/>
    <dgm:cxn modelId="{174E003B-250C-4772-9BAD-AEFE623C168E}" type="presParOf" srcId="{4E1CD242-72FF-4B09-8DE1-D9AD2C56C5EB}" destId="{11DF7D7A-A885-4C5B-9769-6EDA24272037}" srcOrd="2" destOrd="0" presId="urn:microsoft.com/office/officeart/2005/8/layout/hProcess4"/>
    <dgm:cxn modelId="{A45A6EF4-BBCC-4548-BA15-E7FEFE1C7B19}" type="presParOf" srcId="{4E1CD242-72FF-4B09-8DE1-D9AD2C56C5EB}" destId="{7C9974BA-2298-4008-A98D-50AA89744EAC}" srcOrd="3" destOrd="0" presId="urn:microsoft.com/office/officeart/2005/8/layout/hProcess4"/>
    <dgm:cxn modelId="{E1094242-2299-49BA-A0DD-9C69E9050104}" type="presParOf" srcId="{4E1CD242-72FF-4B09-8DE1-D9AD2C56C5EB}" destId="{F81F9321-B30F-475D-B51D-93B56419922E}" srcOrd="4" destOrd="0" presId="urn:microsoft.com/office/officeart/2005/8/layout/hProcess4"/>
    <dgm:cxn modelId="{0A019C4E-CB31-4F7F-B327-28472A35F642}" type="presParOf" srcId="{63EFE447-67BE-4D50-88FF-C709FAFEA34B}" destId="{AA4DF292-7EA7-4407-AAD3-A19E5373B9E8}" srcOrd="7" destOrd="0" presId="urn:microsoft.com/office/officeart/2005/8/layout/hProcess4"/>
    <dgm:cxn modelId="{B52487CC-37FC-4E03-B004-73B5788F53E4}" type="presParOf" srcId="{63EFE447-67BE-4D50-88FF-C709FAFEA34B}" destId="{F8700F01-3A4E-4171-A3E8-49EF7286F374}" srcOrd="8" destOrd="0" presId="urn:microsoft.com/office/officeart/2005/8/layout/hProcess4"/>
    <dgm:cxn modelId="{A5584042-423B-4C03-8C40-D86B656B7EE7}" type="presParOf" srcId="{F8700F01-3A4E-4171-A3E8-49EF7286F374}" destId="{67A70659-3F1A-403B-83EA-3525943A5CED}" srcOrd="0" destOrd="0" presId="urn:microsoft.com/office/officeart/2005/8/layout/hProcess4"/>
    <dgm:cxn modelId="{A9D4ED2F-CD39-4BA8-ABBE-6D851FF38739}" type="presParOf" srcId="{F8700F01-3A4E-4171-A3E8-49EF7286F374}" destId="{D922529D-A2EF-4094-9F79-48111CC82FAB}" srcOrd="1" destOrd="0" presId="urn:microsoft.com/office/officeart/2005/8/layout/hProcess4"/>
    <dgm:cxn modelId="{0215FE06-E9A0-4C65-8527-00AFDFEEBBB2}" type="presParOf" srcId="{F8700F01-3A4E-4171-A3E8-49EF7286F374}" destId="{B37FC6E6-3477-485C-8232-748BC7ECCB4E}" srcOrd="2" destOrd="0" presId="urn:microsoft.com/office/officeart/2005/8/layout/hProcess4"/>
    <dgm:cxn modelId="{6BE86A2C-194F-485F-BCD7-52D7059148E0}" type="presParOf" srcId="{F8700F01-3A4E-4171-A3E8-49EF7286F374}" destId="{E08A883F-0336-4CAF-9010-F4111583CDDD}" srcOrd="3" destOrd="0" presId="urn:microsoft.com/office/officeart/2005/8/layout/hProcess4"/>
    <dgm:cxn modelId="{02A4E577-4402-4441-92F2-5470A46BD08D}" type="presParOf" srcId="{F8700F01-3A4E-4171-A3E8-49EF7286F374}" destId="{1B77187C-07AF-47BF-ADF6-A817C2B2AE01}" srcOrd="4" destOrd="0" presId="urn:microsoft.com/office/officeart/2005/8/layout/hProcess4"/>
    <dgm:cxn modelId="{5BCCE6E7-CF48-4EDF-BB9C-4D3E82A27159}" type="presParOf" srcId="{63EFE447-67BE-4D50-88FF-C709FAFEA34B}" destId="{627AE258-0F8E-4EF7-B85C-C9C4F637EA7C}" srcOrd="9" destOrd="0" presId="urn:microsoft.com/office/officeart/2005/8/layout/hProcess4"/>
    <dgm:cxn modelId="{04C65129-9D36-43FB-A56B-D03B991C7304}" type="presParOf" srcId="{63EFE447-67BE-4D50-88FF-C709FAFEA34B}" destId="{75155DC3-8B92-4C2B-803A-5E3CC3E8381F}" srcOrd="10" destOrd="0" presId="urn:microsoft.com/office/officeart/2005/8/layout/hProcess4"/>
    <dgm:cxn modelId="{6A8DFCC3-1B3C-414F-B5C3-B2074AD0B7FB}" type="presParOf" srcId="{75155DC3-8B92-4C2B-803A-5E3CC3E8381F}" destId="{D8E6FDA8-358A-44C4-A032-7F34B80EFA90}" srcOrd="0" destOrd="0" presId="urn:microsoft.com/office/officeart/2005/8/layout/hProcess4"/>
    <dgm:cxn modelId="{F7DCB497-A3CC-4F22-940D-EE6F1BF230F9}" type="presParOf" srcId="{75155DC3-8B92-4C2B-803A-5E3CC3E8381F}" destId="{9A7BFD92-4D7C-4F53-A67E-8DCA52F80B8F}" srcOrd="1" destOrd="0" presId="urn:microsoft.com/office/officeart/2005/8/layout/hProcess4"/>
    <dgm:cxn modelId="{B922060F-D9DC-45CD-8C04-A99130A3F513}" type="presParOf" srcId="{75155DC3-8B92-4C2B-803A-5E3CC3E8381F}" destId="{68DBF94A-B5CC-429B-B359-FD58417A9BBD}" srcOrd="2" destOrd="0" presId="urn:microsoft.com/office/officeart/2005/8/layout/hProcess4"/>
    <dgm:cxn modelId="{2F78D018-C352-48E9-AF52-046E5C8F8581}" type="presParOf" srcId="{75155DC3-8B92-4C2B-803A-5E3CC3E8381F}" destId="{E5D7EF88-7673-4441-9A61-72858BC0B3A5}" srcOrd="3" destOrd="0" presId="urn:microsoft.com/office/officeart/2005/8/layout/hProcess4"/>
    <dgm:cxn modelId="{1C9689DE-9020-4D38-B521-F89112B20A79}" type="presParOf" srcId="{75155DC3-8B92-4C2B-803A-5E3CC3E8381F}" destId="{A674BE72-81AB-4FD5-A87E-6C39FDA78D41}" srcOrd="4" destOrd="0" presId="urn:microsoft.com/office/officeart/2005/8/layout/hProcess4"/>
    <dgm:cxn modelId="{E68B4B7C-F5A2-4DBE-8192-C0DB365EE4CB}" type="presParOf" srcId="{63EFE447-67BE-4D50-88FF-C709FAFEA34B}" destId="{2E27B24F-3D8D-4ABE-A011-CD1D98D5843A}" srcOrd="11" destOrd="0" presId="urn:microsoft.com/office/officeart/2005/8/layout/hProcess4"/>
    <dgm:cxn modelId="{63956179-1BEB-44CB-AF27-56F7320328CA}" type="presParOf" srcId="{63EFE447-67BE-4D50-88FF-C709FAFEA34B}" destId="{53F6AAD5-088E-4F71-B80A-B502DA7D9CC5}" srcOrd="12" destOrd="0" presId="urn:microsoft.com/office/officeart/2005/8/layout/hProcess4"/>
    <dgm:cxn modelId="{8D1150BA-9B79-475F-8B3E-0EFD9C34085F}" type="presParOf" srcId="{53F6AAD5-088E-4F71-B80A-B502DA7D9CC5}" destId="{9025F082-0869-4BB5-A14A-42C091A2E03F}" srcOrd="0" destOrd="0" presId="urn:microsoft.com/office/officeart/2005/8/layout/hProcess4"/>
    <dgm:cxn modelId="{E9EF4078-7A7D-4686-A717-19549EC58D92}" type="presParOf" srcId="{53F6AAD5-088E-4F71-B80A-B502DA7D9CC5}" destId="{9025B481-E7C2-4E59-B190-46308E28769E}" srcOrd="1" destOrd="0" presId="urn:microsoft.com/office/officeart/2005/8/layout/hProcess4"/>
    <dgm:cxn modelId="{6B683F29-C4F9-453E-88CD-7E3AEB4B8AB9}" type="presParOf" srcId="{53F6AAD5-088E-4F71-B80A-B502DA7D9CC5}" destId="{77CC6F08-ED47-4EFB-8D2D-FEF69EA65CC3}" srcOrd="2" destOrd="0" presId="urn:microsoft.com/office/officeart/2005/8/layout/hProcess4"/>
    <dgm:cxn modelId="{78120F74-9C89-4830-81C7-8E6CEA9B6A6D}" type="presParOf" srcId="{53F6AAD5-088E-4F71-B80A-B502DA7D9CC5}" destId="{9301483A-0E6F-447C-ACF9-46A747C3B71B}" srcOrd="3" destOrd="0" presId="urn:microsoft.com/office/officeart/2005/8/layout/hProcess4"/>
    <dgm:cxn modelId="{741EDD2F-A0D9-482C-AE47-E425F64C7B1D}" type="presParOf" srcId="{53F6AAD5-088E-4F71-B80A-B502DA7D9CC5}" destId="{FD0D8BD7-13EC-435A-A34C-5B0B234B719F}" srcOrd="4" destOrd="0" presId="urn:microsoft.com/office/officeart/2005/8/layout/hProcess4"/>
    <dgm:cxn modelId="{57B0257D-2C43-4B3B-AC89-049C49589B0C}" type="presParOf" srcId="{63EFE447-67BE-4D50-88FF-C709FAFEA34B}" destId="{614D56F5-7878-4013-8FDA-340B7A804196}" srcOrd="13" destOrd="0" presId="urn:microsoft.com/office/officeart/2005/8/layout/hProcess4"/>
    <dgm:cxn modelId="{2FAF3990-55E3-4AE1-B88D-22507B4EC0C9}" type="presParOf" srcId="{63EFE447-67BE-4D50-88FF-C709FAFEA34B}" destId="{AAF10975-81E8-4843-A424-8DBB5E0D5579}" srcOrd="14" destOrd="0" presId="urn:microsoft.com/office/officeart/2005/8/layout/hProcess4"/>
    <dgm:cxn modelId="{4011CF3E-F466-4512-B6DA-BB959289C544}" type="presParOf" srcId="{AAF10975-81E8-4843-A424-8DBB5E0D5579}" destId="{FFF54AA8-9A1A-441A-BA83-5CE0FC01D3B8}" srcOrd="0" destOrd="0" presId="urn:microsoft.com/office/officeart/2005/8/layout/hProcess4"/>
    <dgm:cxn modelId="{1CBB7A50-CA5E-4E96-AF7C-9F72128B3D8F}" type="presParOf" srcId="{AAF10975-81E8-4843-A424-8DBB5E0D5579}" destId="{DF69DD10-B694-4227-9E56-D8377678EC24}" srcOrd="1" destOrd="0" presId="urn:microsoft.com/office/officeart/2005/8/layout/hProcess4"/>
    <dgm:cxn modelId="{90055DE1-9526-41EE-8860-95A431AAEB8B}" type="presParOf" srcId="{AAF10975-81E8-4843-A424-8DBB5E0D5579}" destId="{EFE827D9-5978-4781-924D-77B0BA6C0678}" srcOrd="2" destOrd="0" presId="urn:microsoft.com/office/officeart/2005/8/layout/hProcess4"/>
    <dgm:cxn modelId="{061F7B47-15F3-43D3-B52C-2924E82D3702}" type="presParOf" srcId="{AAF10975-81E8-4843-A424-8DBB5E0D5579}" destId="{C4EB5844-C267-4B35-AF20-CC28844FE681}" srcOrd="3" destOrd="0" presId="urn:microsoft.com/office/officeart/2005/8/layout/hProcess4"/>
    <dgm:cxn modelId="{30DC6837-1096-4D74-9A35-A14A9B212F66}" type="presParOf" srcId="{AAF10975-81E8-4843-A424-8DBB5E0D5579}" destId="{FB993E52-E139-455B-B21E-7132E5ACADE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CD44C9-B03D-47A9-9081-6BCF90C4F1D8}" type="doc">
      <dgm:prSet loTypeId="urn:microsoft.com/office/officeart/2005/8/layout/vList3" loCatId="list" qsTypeId="urn:microsoft.com/office/officeart/2005/8/quickstyle/simple1" qsCatId="simple" csTypeId="urn:microsoft.com/office/officeart/2005/8/colors/colorful2" csCatId="colorful" phldr="1"/>
      <dgm:spPr/>
    </dgm:pt>
    <dgm:pt modelId="{8A9029AA-EA0C-4939-8CC6-7C5E3CCF8084}">
      <dgm:prSet phldrT="[Texto]"/>
      <dgm:spPr/>
      <dgm:t>
        <a:bodyPr/>
        <a:lstStyle/>
        <a:p>
          <a:r>
            <a:rPr lang="es-EC" dirty="0" smtClean="0"/>
            <a:t>La quinua adquirida presento experimentalmente valores granulométricos de 1,5 mm corresponde a granos medianos y una porosidad de 0,43, valores  que ayudaron a obtener una velocidad mínima de fluidización  de 0,38 m/s, valor que no depende del diámetro del cilindro o reactor ya que este no tiene significación para la determinación de la misma.</a:t>
          </a:r>
          <a:endParaRPr lang="es-EC" dirty="0"/>
        </a:p>
      </dgm:t>
    </dgm:pt>
    <dgm:pt modelId="{C98617FC-D792-4554-91B6-0964ED657D81}" type="parTrans" cxnId="{F2CB4B15-A02E-415D-B2C4-63E2544A646B}">
      <dgm:prSet/>
      <dgm:spPr/>
      <dgm:t>
        <a:bodyPr/>
        <a:lstStyle/>
        <a:p>
          <a:endParaRPr lang="es-EC"/>
        </a:p>
      </dgm:t>
    </dgm:pt>
    <dgm:pt modelId="{410CB9A8-253E-45F4-9AC1-84184B39B9A8}" type="sibTrans" cxnId="{F2CB4B15-A02E-415D-B2C4-63E2544A646B}">
      <dgm:prSet/>
      <dgm:spPr/>
      <dgm:t>
        <a:bodyPr/>
        <a:lstStyle/>
        <a:p>
          <a:endParaRPr lang="es-EC"/>
        </a:p>
      </dgm:t>
    </dgm:pt>
    <dgm:pt modelId="{FBEDA978-2767-4A36-AA09-C2E39DFB80F5}">
      <dgm:prSet phldrT="[Texto]"/>
      <dgm:spPr/>
      <dgm:t>
        <a:bodyPr/>
        <a:lstStyle/>
        <a:p>
          <a:r>
            <a:rPr lang="es-EC" dirty="0" smtClean="0"/>
            <a:t>Los granos húmedos presentaron una velocidad mínima de fluidización mayor a los secos.</a:t>
          </a:r>
          <a:endParaRPr lang="es-EC" dirty="0"/>
        </a:p>
      </dgm:t>
    </dgm:pt>
    <dgm:pt modelId="{19D307FC-2F5E-4364-A96B-4D6FCB2C1C10}" type="parTrans" cxnId="{ADACB1DB-289E-4F2A-891D-0650133B6023}">
      <dgm:prSet/>
      <dgm:spPr/>
      <dgm:t>
        <a:bodyPr/>
        <a:lstStyle/>
        <a:p>
          <a:endParaRPr lang="es-EC"/>
        </a:p>
      </dgm:t>
    </dgm:pt>
    <dgm:pt modelId="{2A8ACC77-FDB6-4DF9-B511-E002C14D33CA}" type="sibTrans" cxnId="{ADACB1DB-289E-4F2A-891D-0650133B6023}">
      <dgm:prSet/>
      <dgm:spPr/>
      <dgm:t>
        <a:bodyPr/>
        <a:lstStyle/>
        <a:p>
          <a:endParaRPr lang="es-EC"/>
        </a:p>
      </dgm:t>
    </dgm:pt>
    <dgm:pt modelId="{C3A3BAC6-AF63-472C-A4E1-4E35CE132EF1}">
      <dgm:prSet phldrT="[Texto]"/>
      <dgm:spPr/>
      <dgm:t>
        <a:bodyPr/>
        <a:lstStyle/>
        <a:p>
          <a:r>
            <a:rPr lang="es-EC" dirty="0" smtClean="0"/>
            <a:t>El secador de lecho fluidizado demostró eficiencia</a:t>
          </a:r>
          <a:endParaRPr lang="es-EC" dirty="0"/>
        </a:p>
      </dgm:t>
    </dgm:pt>
    <dgm:pt modelId="{7D2F79D1-3449-487C-9559-0F8C18BA85FA}" type="parTrans" cxnId="{62533B52-4173-48B0-8EBE-B17226383890}">
      <dgm:prSet/>
      <dgm:spPr/>
      <dgm:t>
        <a:bodyPr/>
        <a:lstStyle/>
        <a:p>
          <a:endParaRPr lang="es-EC"/>
        </a:p>
      </dgm:t>
    </dgm:pt>
    <dgm:pt modelId="{AC6AB5B4-EB28-4C86-8411-6845B4DFD757}" type="sibTrans" cxnId="{62533B52-4173-48B0-8EBE-B17226383890}">
      <dgm:prSet/>
      <dgm:spPr/>
      <dgm:t>
        <a:bodyPr/>
        <a:lstStyle/>
        <a:p>
          <a:endParaRPr lang="es-EC"/>
        </a:p>
      </dgm:t>
    </dgm:pt>
    <dgm:pt modelId="{271F6D3D-565A-475C-946F-267BCFCA76FC}">
      <dgm:prSet/>
      <dgm:spPr/>
      <dgm:t>
        <a:bodyPr/>
        <a:lstStyle/>
        <a:p>
          <a:r>
            <a:rPr lang="es-EC" dirty="0" smtClean="0"/>
            <a:t>Se acepta la hipótesis alternativa </a:t>
          </a:r>
          <a:endParaRPr lang="es-EC" dirty="0"/>
        </a:p>
      </dgm:t>
    </dgm:pt>
    <dgm:pt modelId="{35F7E7F5-CA04-4BB4-BC17-FA3B478BCE9E}" type="parTrans" cxnId="{6DBD5C78-FBEB-4B93-9942-B690246F7FA3}">
      <dgm:prSet/>
      <dgm:spPr/>
      <dgm:t>
        <a:bodyPr/>
        <a:lstStyle/>
        <a:p>
          <a:endParaRPr lang="es-EC"/>
        </a:p>
      </dgm:t>
    </dgm:pt>
    <dgm:pt modelId="{E89DBAE2-C0CB-4F5E-87A5-06CCA34B07B3}" type="sibTrans" cxnId="{6DBD5C78-FBEB-4B93-9942-B690246F7FA3}">
      <dgm:prSet/>
      <dgm:spPr/>
      <dgm:t>
        <a:bodyPr/>
        <a:lstStyle/>
        <a:p>
          <a:endParaRPr lang="es-EC"/>
        </a:p>
      </dgm:t>
    </dgm:pt>
    <dgm:pt modelId="{B4103E7A-41F2-4A9B-9565-685AF2752DB7}" type="pres">
      <dgm:prSet presAssocID="{35CD44C9-B03D-47A9-9081-6BCF90C4F1D8}" presName="linearFlow" presStyleCnt="0">
        <dgm:presLayoutVars>
          <dgm:dir/>
          <dgm:resizeHandles val="exact"/>
        </dgm:presLayoutVars>
      </dgm:prSet>
      <dgm:spPr/>
    </dgm:pt>
    <dgm:pt modelId="{D968E3EE-6763-4EFB-BC7B-FDA4798A19E9}" type="pres">
      <dgm:prSet presAssocID="{8A9029AA-EA0C-4939-8CC6-7C5E3CCF8084}" presName="composite" presStyleCnt="0"/>
      <dgm:spPr/>
    </dgm:pt>
    <dgm:pt modelId="{63EC17EB-A325-4870-8519-5762F6D12128}" type="pres">
      <dgm:prSet presAssocID="{8A9029AA-EA0C-4939-8CC6-7C5E3CCF8084}" presName="imgShp" presStyleLbl="fgImgPlace1" presStyleIdx="0" presStyleCnt="4"/>
      <dgm:spPr>
        <a:blipFill rotWithShape="1">
          <a:blip xmlns:r="http://schemas.openxmlformats.org/officeDocument/2006/relationships" r:embed="rId1"/>
          <a:stretch>
            <a:fillRect/>
          </a:stretch>
        </a:blipFill>
      </dgm:spPr>
    </dgm:pt>
    <dgm:pt modelId="{7FC8EA8D-916E-4C08-B3B3-AB86775ED902}" type="pres">
      <dgm:prSet presAssocID="{8A9029AA-EA0C-4939-8CC6-7C5E3CCF8084}" presName="txShp" presStyleLbl="node1" presStyleIdx="0" presStyleCnt="4">
        <dgm:presLayoutVars>
          <dgm:bulletEnabled val="1"/>
        </dgm:presLayoutVars>
      </dgm:prSet>
      <dgm:spPr/>
      <dgm:t>
        <a:bodyPr/>
        <a:lstStyle/>
        <a:p>
          <a:endParaRPr lang="es-EC"/>
        </a:p>
      </dgm:t>
    </dgm:pt>
    <dgm:pt modelId="{108E523E-A28A-43E7-8C50-D1368AEDB346}" type="pres">
      <dgm:prSet presAssocID="{410CB9A8-253E-45F4-9AC1-84184B39B9A8}" presName="spacing" presStyleCnt="0"/>
      <dgm:spPr/>
    </dgm:pt>
    <dgm:pt modelId="{9244BD26-E848-4F75-B457-321144F2E8F7}" type="pres">
      <dgm:prSet presAssocID="{FBEDA978-2767-4A36-AA09-C2E39DFB80F5}" presName="composite" presStyleCnt="0"/>
      <dgm:spPr/>
    </dgm:pt>
    <dgm:pt modelId="{B295B4A2-C8A9-4420-B9FE-918E9FD5662C}" type="pres">
      <dgm:prSet presAssocID="{FBEDA978-2767-4A36-AA09-C2E39DFB80F5}" presName="imgShp" presStyleLbl="fgImgPlace1" presStyleIdx="1" presStyleCnt="4" custAng="16200000"/>
      <dgm:spPr>
        <a:blipFill rotWithShape="1">
          <a:blip xmlns:r="http://schemas.openxmlformats.org/officeDocument/2006/relationships" r:embed="rId2"/>
          <a:stretch>
            <a:fillRect/>
          </a:stretch>
        </a:blipFill>
      </dgm:spPr>
    </dgm:pt>
    <dgm:pt modelId="{976DC9CE-F84D-437C-8AEA-52EAB2080ABB}" type="pres">
      <dgm:prSet presAssocID="{FBEDA978-2767-4A36-AA09-C2E39DFB80F5}" presName="txShp" presStyleLbl="node1" presStyleIdx="1" presStyleCnt="4">
        <dgm:presLayoutVars>
          <dgm:bulletEnabled val="1"/>
        </dgm:presLayoutVars>
      </dgm:prSet>
      <dgm:spPr/>
      <dgm:t>
        <a:bodyPr/>
        <a:lstStyle/>
        <a:p>
          <a:endParaRPr lang="es-EC"/>
        </a:p>
      </dgm:t>
    </dgm:pt>
    <dgm:pt modelId="{611A5EF4-38FD-4019-B13F-35C6050FFC30}" type="pres">
      <dgm:prSet presAssocID="{2A8ACC77-FDB6-4DF9-B511-E002C14D33CA}" presName="spacing" presStyleCnt="0"/>
      <dgm:spPr/>
    </dgm:pt>
    <dgm:pt modelId="{FB0737A8-7D6E-4336-8502-35B9F06C50A6}" type="pres">
      <dgm:prSet presAssocID="{C3A3BAC6-AF63-472C-A4E1-4E35CE132EF1}" presName="composite" presStyleCnt="0"/>
      <dgm:spPr/>
    </dgm:pt>
    <dgm:pt modelId="{4EC485A2-CFC0-485C-9220-449DBD1D35AD}" type="pres">
      <dgm:prSet presAssocID="{C3A3BAC6-AF63-472C-A4E1-4E35CE132EF1}" presName="imgShp" presStyleLbl="fgImgPlace1" presStyleIdx="2" presStyleCnt="4"/>
      <dgm:spPr>
        <a:blipFill rotWithShape="1">
          <a:blip xmlns:r="http://schemas.openxmlformats.org/officeDocument/2006/relationships" r:embed="rId3"/>
          <a:stretch>
            <a:fillRect/>
          </a:stretch>
        </a:blipFill>
      </dgm:spPr>
    </dgm:pt>
    <dgm:pt modelId="{1C337674-DBA6-44AA-B8AD-7CC2851EB1BC}" type="pres">
      <dgm:prSet presAssocID="{C3A3BAC6-AF63-472C-A4E1-4E35CE132EF1}" presName="txShp" presStyleLbl="node1" presStyleIdx="2" presStyleCnt="4">
        <dgm:presLayoutVars>
          <dgm:bulletEnabled val="1"/>
        </dgm:presLayoutVars>
      </dgm:prSet>
      <dgm:spPr/>
      <dgm:t>
        <a:bodyPr/>
        <a:lstStyle/>
        <a:p>
          <a:endParaRPr lang="es-EC"/>
        </a:p>
      </dgm:t>
    </dgm:pt>
    <dgm:pt modelId="{BEEDF282-241F-4684-A7E9-3C2D88A38147}" type="pres">
      <dgm:prSet presAssocID="{AC6AB5B4-EB28-4C86-8411-6845B4DFD757}" presName="spacing" presStyleCnt="0"/>
      <dgm:spPr/>
    </dgm:pt>
    <dgm:pt modelId="{CC19F2C9-9261-4CAC-A25F-A49DEB506107}" type="pres">
      <dgm:prSet presAssocID="{271F6D3D-565A-475C-946F-267BCFCA76FC}" presName="composite" presStyleCnt="0"/>
      <dgm:spPr/>
    </dgm:pt>
    <dgm:pt modelId="{25B8A4F1-DB21-41B0-B4CA-EAEA2186E65F}" type="pres">
      <dgm:prSet presAssocID="{271F6D3D-565A-475C-946F-267BCFCA76FC}" presName="imgShp" presStyleLbl="fgImgPlace1" presStyleIdx="3" presStyleCnt="4"/>
      <dgm:spPr>
        <a:blipFill rotWithShape="1">
          <a:blip xmlns:r="http://schemas.openxmlformats.org/officeDocument/2006/relationships" r:embed="rId4"/>
          <a:stretch>
            <a:fillRect/>
          </a:stretch>
        </a:blipFill>
      </dgm:spPr>
    </dgm:pt>
    <dgm:pt modelId="{06BAE5AF-8284-48BA-BA0D-3B8F02D344B8}" type="pres">
      <dgm:prSet presAssocID="{271F6D3D-565A-475C-946F-267BCFCA76FC}" presName="txShp" presStyleLbl="node1" presStyleIdx="3" presStyleCnt="4">
        <dgm:presLayoutVars>
          <dgm:bulletEnabled val="1"/>
        </dgm:presLayoutVars>
      </dgm:prSet>
      <dgm:spPr/>
    </dgm:pt>
  </dgm:ptLst>
  <dgm:cxnLst>
    <dgm:cxn modelId="{62279FB1-C2D8-425F-87D0-B2A879EFAE0A}" type="presOf" srcId="{8A9029AA-EA0C-4939-8CC6-7C5E3CCF8084}" destId="{7FC8EA8D-916E-4C08-B3B3-AB86775ED902}" srcOrd="0" destOrd="0" presId="urn:microsoft.com/office/officeart/2005/8/layout/vList3"/>
    <dgm:cxn modelId="{AE9F0831-0A31-4067-B0DE-36AB776AF970}" type="presOf" srcId="{35CD44C9-B03D-47A9-9081-6BCF90C4F1D8}" destId="{B4103E7A-41F2-4A9B-9565-685AF2752DB7}" srcOrd="0" destOrd="0" presId="urn:microsoft.com/office/officeart/2005/8/layout/vList3"/>
    <dgm:cxn modelId="{B8AE94B2-40A4-4FE7-9279-CC931B8C0D47}" type="presOf" srcId="{271F6D3D-565A-475C-946F-267BCFCA76FC}" destId="{06BAE5AF-8284-48BA-BA0D-3B8F02D344B8}" srcOrd="0" destOrd="0" presId="urn:microsoft.com/office/officeart/2005/8/layout/vList3"/>
    <dgm:cxn modelId="{F947B952-892E-4688-8021-8B3981A3E733}" type="presOf" srcId="{FBEDA978-2767-4A36-AA09-C2E39DFB80F5}" destId="{976DC9CE-F84D-437C-8AEA-52EAB2080ABB}" srcOrd="0" destOrd="0" presId="urn:microsoft.com/office/officeart/2005/8/layout/vList3"/>
    <dgm:cxn modelId="{62533B52-4173-48B0-8EBE-B17226383890}" srcId="{35CD44C9-B03D-47A9-9081-6BCF90C4F1D8}" destId="{C3A3BAC6-AF63-472C-A4E1-4E35CE132EF1}" srcOrd="2" destOrd="0" parTransId="{7D2F79D1-3449-487C-9559-0F8C18BA85FA}" sibTransId="{AC6AB5B4-EB28-4C86-8411-6845B4DFD757}"/>
    <dgm:cxn modelId="{ADACB1DB-289E-4F2A-891D-0650133B6023}" srcId="{35CD44C9-B03D-47A9-9081-6BCF90C4F1D8}" destId="{FBEDA978-2767-4A36-AA09-C2E39DFB80F5}" srcOrd="1" destOrd="0" parTransId="{19D307FC-2F5E-4364-A96B-4D6FCB2C1C10}" sibTransId="{2A8ACC77-FDB6-4DF9-B511-E002C14D33CA}"/>
    <dgm:cxn modelId="{6DBD5C78-FBEB-4B93-9942-B690246F7FA3}" srcId="{35CD44C9-B03D-47A9-9081-6BCF90C4F1D8}" destId="{271F6D3D-565A-475C-946F-267BCFCA76FC}" srcOrd="3" destOrd="0" parTransId="{35F7E7F5-CA04-4BB4-BC17-FA3B478BCE9E}" sibTransId="{E89DBAE2-C0CB-4F5E-87A5-06CCA34B07B3}"/>
    <dgm:cxn modelId="{F2CB4B15-A02E-415D-B2C4-63E2544A646B}" srcId="{35CD44C9-B03D-47A9-9081-6BCF90C4F1D8}" destId="{8A9029AA-EA0C-4939-8CC6-7C5E3CCF8084}" srcOrd="0" destOrd="0" parTransId="{C98617FC-D792-4554-91B6-0964ED657D81}" sibTransId="{410CB9A8-253E-45F4-9AC1-84184B39B9A8}"/>
    <dgm:cxn modelId="{960ADF64-4D8D-4CB6-8F3C-7B83C075A530}" type="presOf" srcId="{C3A3BAC6-AF63-472C-A4E1-4E35CE132EF1}" destId="{1C337674-DBA6-44AA-B8AD-7CC2851EB1BC}" srcOrd="0" destOrd="0" presId="urn:microsoft.com/office/officeart/2005/8/layout/vList3"/>
    <dgm:cxn modelId="{76BA4BDF-323D-460D-A785-34585943CC8F}" type="presParOf" srcId="{B4103E7A-41F2-4A9B-9565-685AF2752DB7}" destId="{D968E3EE-6763-4EFB-BC7B-FDA4798A19E9}" srcOrd="0" destOrd="0" presId="urn:microsoft.com/office/officeart/2005/8/layout/vList3"/>
    <dgm:cxn modelId="{EFE9B772-1E3D-4839-AD58-6CADEF71BECE}" type="presParOf" srcId="{D968E3EE-6763-4EFB-BC7B-FDA4798A19E9}" destId="{63EC17EB-A325-4870-8519-5762F6D12128}" srcOrd="0" destOrd="0" presId="urn:microsoft.com/office/officeart/2005/8/layout/vList3"/>
    <dgm:cxn modelId="{650ADAED-78AB-4F2F-9855-F98B46020B11}" type="presParOf" srcId="{D968E3EE-6763-4EFB-BC7B-FDA4798A19E9}" destId="{7FC8EA8D-916E-4C08-B3B3-AB86775ED902}" srcOrd="1" destOrd="0" presId="urn:microsoft.com/office/officeart/2005/8/layout/vList3"/>
    <dgm:cxn modelId="{736BC2BF-9C7B-40EB-85B3-3F801E3AB1AC}" type="presParOf" srcId="{B4103E7A-41F2-4A9B-9565-685AF2752DB7}" destId="{108E523E-A28A-43E7-8C50-D1368AEDB346}" srcOrd="1" destOrd="0" presId="urn:microsoft.com/office/officeart/2005/8/layout/vList3"/>
    <dgm:cxn modelId="{C4688AB6-BD93-4088-8435-7A527044B353}" type="presParOf" srcId="{B4103E7A-41F2-4A9B-9565-685AF2752DB7}" destId="{9244BD26-E848-4F75-B457-321144F2E8F7}" srcOrd="2" destOrd="0" presId="urn:microsoft.com/office/officeart/2005/8/layout/vList3"/>
    <dgm:cxn modelId="{3AECFA62-0FAA-4A06-9ACC-076663377EF1}" type="presParOf" srcId="{9244BD26-E848-4F75-B457-321144F2E8F7}" destId="{B295B4A2-C8A9-4420-B9FE-918E9FD5662C}" srcOrd="0" destOrd="0" presId="urn:microsoft.com/office/officeart/2005/8/layout/vList3"/>
    <dgm:cxn modelId="{3E4EDC99-320F-45E5-810F-5B761E792AEC}" type="presParOf" srcId="{9244BD26-E848-4F75-B457-321144F2E8F7}" destId="{976DC9CE-F84D-437C-8AEA-52EAB2080ABB}" srcOrd="1" destOrd="0" presId="urn:microsoft.com/office/officeart/2005/8/layout/vList3"/>
    <dgm:cxn modelId="{2A39FDEA-8C90-454D-9969-A3F0E54EB37A}" type="presParOf" srcId="{B4103E7A-41F2-4A9B-9565-685AF2752DB7}" destId="{611A5EF4-38FD-4019-B13F-35C6050FFC30}" srcOrd="3" destOrd="0" presId="urn:microsoft.com/office/officeart/2005/8/layout/vList3"/>
    <dgm:cxn modelId="{593BD71A-4FC2-4AB2-AC6D-B1A5BDA1A23C}" type="presParOf" srcId="{B4103E7A-41F2-4A9B-9565-685AF2752DB7}" destId="{FB0737A8-7D6E-4336-8502-35B9F06C50A6}" srcOrd="4" destOrd="0" presId="urn:microsoft.com/office/officeart/2005/8/layout/vList3"/>
    <dgm:cxn modelId="{26F1A6DD-A0CB-4720-92AD-2F11CF168463}" type="presParOf" srcId="{FB0737A8-7D6E-4336-8502-35B9F06C50A6}" destId="{4EC485A2-CFC0-485C-9220-449DBD1D35AD}" srcOrd="0" destOrd="0" presId="urn:microsoft.com/office/officeart/2005/8/layout/vList3"/>
    <dgm:cxn modelId="{CD76EEC8-1648-47FB-AC83-3F32E0A1813C}" type="presParOf" srcId="{FB0737A8-7D6E-4336-8502-35B9F06C50A6}" destId="{1C337674-DBA6-44AA-B8AD-7CC2851EB1BC}" srcOrd="1" destOrd="0" presId="urn:microsoft.com/office/officeart/2005/8/layout/vList3"/>
    <dgm:cxn modelId="{0AC840AC-0ADA-4B23-AF70-2491BA9453FF}" type="presParOf" srcId="{B4103E7A-41F2-4A9B-9565-685AF2752DB7}" destId="{BEEDF282-241F-4684-A7E9-3C2D88A38147}" srcOrd="5" destOrd="0" presId="urn:microsoft.com/office/officeart/2005/8/layout/vList3"/>
    <dgm:cxn modelId="{D26B5EC9-F73A-4DD1-BA0C-47968DF94130}" type="presParOf" srcId="{B4103E7A-41F2-4A9B-9565-685AF2752DB7}" destId="{CC19F2C9-9261-4CAC-A25F-A49DEB506107}" srcOrd="6" destOrd="0" presId="urn:microsoft.com/office/officeart/2005/8/layout/vList3"/>
    <dgm:cxn modelId="{71A16767-6FFB-43FD-809D-18FD92B36D8B}" type="presParOf" srcId="{CC19F2C9-9261-4CAC-A25F-A49DEB506107}" destId="{25B8A4F1-DB21-41B0-B4CA-EAEA2186E65F}" srcOrd="0" destOrd="0" presId="urn:microsoft.com/office/officeart/2005/8/layout/vList3"/>
    <dgm:cxn modelId="{398614CB-557D-4F9F-9397-460D569EC4DA}" type="presParOf" srcId="{CC19F2C9-9261-4CAC-A25F-A49DEB506107}" destId="{06BAE5AF-8284-48BA-BA0D-3B8F02D344B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2C1E17-9D2D-47A9-9EBF-32EB65B1380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C"/>
        </a:p>
      </dgm:t>
    </dgm:pt>
    <dgm:pt modelId="{5E309A8A-7113-4E7B-9940-8F70CC18679D}">
      <dgm:prSet phldrT="[Texto]"/>
      <dgm:spPr/>
      <dgm:t>
        <a:bodyPr/>
        <a:lstStyle/>
        <a:p>
          <a:r>
            <a:rPr lang="es-EC" dirty="0" smtClean="0"/>
            <a:t>Para que el sólido pueda ser tratado en lecho fluidizado, la quinua húmeda debe ser mezclado con quinua seca. El proceso de mezclado de quinua húmeda con quinua seca mejora notablemente el contacto sólido-gas y evita la formación de canales que hace ineficiente el proceso de secado.</a:t>
          </a:r>
          <a:endParaRPr lang="es-EC" dirty="0"/>
        </a:p>
      </dgm:t>
    </dgm:pt>
    <dgm:pt modelId="{1BC6CE22-28CC-4CBB-BB3C-336186818980}" type="parTrans" cxnId="{74260CD2-A732-4B43-A23C-1FE1AF908B1E}">
      <dgm:prSet/>
      <dgm:spPr/>
      <dgm:t>
        <a:bodyPr/>
        <a:lstStyle/>
        <a:p>
          <a:endParaRPr lang="es-EC"/>
        </a:p>
      </dgm:t>
    </dgm:pt>
    <dgm:pt modelId="{1BDCEB6B-9896-4D58-880C-55B197B1255D}" type="sibTrans" cxnId="{74260CD2-A732-4B43-A23C-1FE1AF908B1E}">
      <dgm:prSet/>
      <dgm:spPr/>
      <dgm:t>
        <a:bodyPr/>
        <a:lstStyle/>
        <a:p>
          <a:endParaRPr lang="es-EC"/>
        </a:p>
      </dgm:t>
    </dgm:pt>
    <dgm:pt modelId="{1D192C63-6FAF-421B-B6D1-C876891EB2DC}">
      <dgm:prSet phldrT="[Texto]"/>
      <dgm:spPr/>
      <dgm:t>
        <a:bodyPr/>
        <a:lstStyle/>
        <a:p>
          <a:r>
            <a:rPr lang="es-EC" dirty="0" smtClean="0"/>
            <a:t>El equipo deberá optimizarse de manera que las pérdidas de calor, materia prima y energía sean las mínimas, antes, durante y después del proceso esto quiere decir que se automatizara y se realizara un manual  para que el proceso sea más sencillo.</a:t>
          </a:r>
          <a:endParaRPr lang="es-EC" dirty="0"/>
        </a:p>
      </dgm:t>
    </dgm:pt>
    <dgm:pt modelId="{CCC3F3F2-D5E9-4998-BF92-F0413E6516DB}" type="parTrans" cxnId="{8FEE09EE-6FCD-4546-A4F2-2480A71B1DF2}">
      <dgm:prSet/>
      <dgm:spPr/>
      <dgm:t>
        <a:bodyPr/>
        <a:lstStyle/>
        <a:p>
          <a:endParaRPr lang="es-EC"/>
        </a:p>
      </dgm:t>
    </dgm:pt>
    <dgm:pt modelId="{17D124EF-D15B-4551-95AF-56F882B8509A}" type="sibTrans" cxnId="{8FEE09EE-6FCD-4546-A4F2-2480A71B1DF2}">
      <dgm:prSet/>
      <dgm:spPr/>
      <dgm:t>
        <a:bodyPr/>
        <a:lstStyle/>
        <a:p>
          <a:endParaRPr lang="es-EC"/>
        </a:p>
      </dgm:t>
    </dgm:pt>
    <dgm:pt modelId="{E44DC033-C464-4ABF-A351-C58C51246256}">
      <dgm:prSet phldrT="[Texto]"/>
      <dgm:spPr/>
      <dgm:t>
        <a:bodyPr/>
        <a:lstStyle/>
        <a:p>
          <a:r>
            <a:rPr lang="es-EC" dirty="0" smtClean="0"/>
            <a:t>Se recomienda trabajar con diversos productos que tengan la necesidad de cambiar métodos tradicionales de secado y aplicar durante el proceso pulsaciones para mostrar si estas tienen impacto al momento de fluidizar materiales no tan fáciles de fluidizar.</a:t>
          </a:r>
          <a:endParaRPr lang="es-EC" dirty="0"/>
        </a:p>
      </dgm:t>
    </dgm:pt>
    <dgm:pt modelId="{5F3291C0-1C9E-44A0-86D7-8DCDD79F0769}" type="parTrans" cxnId="{559EB513-C72A-4FC4-BC5C-B9E8986CAA7F}">
      <dgm:prSet/>
      <dgm:spPr/>
      <dgm:t>
        <a:bodyPr/>
        <a:lstStyle/>
        <a:p>
          <a:endParaRPr lang="es-EC"/>
        </a:p>
      </dgm:t>
    </dgm:pt>
    <dgm:pt modelId="{5750771F-C5D7-4BC1-9B4E-DB8A2F64DE18}" type="sibTrans" cxnId="{559EB513-C72A-4FC4-BC5C-B9E8986CAA7F}">
      <dgm:prSet/>
      <dgm:spPr/>
      <dgm:t>
        <a:bodyPr/>
        <a:lstStyle/>
        <a:p>
          <a:endParaRPr lang="es-EC"/>
        </a:p>
      </dgm:t>
    </dgm:pt>
    <dgm:pt modelId="{8C3064AC-4F65-4FFE-96B2-5DFAF4D15BB4}">
      <dgm:prSet/>
      <dgm:spPr/>
      <dgm:t>
        <a:bodyPr/>
        <a:lstStyle/>
        <a:p>
          <a:r>
            <a:rPr lang="es-EC" smtClean="0"/>
            <a:t>Como el proceso de secado por lecho fluidizado fue efectivo debido a los resultados obtenidos durante y después de la fase experimental se recomienda un estudio de escalado para el diseño y construcción de secadores de mayor tamaño para trabajos de secado de diferentes tipos de materiales.</a:t>
          </a:r>
          <a:endParaRPr lang="es-EC"/>
        </a:p>
      </dgm:t>
    </dgm:pt>
    <dgm:pt modelId="{B67FD5A4-6A7A-41B3-B433-DA375E52E463}" type="parTrans" cxnId="{AA5071CB-8942-4043-9B14-21C7326BB3D9}">
      <dgm:prSet/>
      <dgm:spPr/>
      <dgm:t>
        <a:bodyPr/>
        <a:lstStyle/>
        <a:p>
          <a:endParaRPr lang="es-EC"/>
        </a:p>
      </dgm:t>
    </dgm:pt>
    <dgm:pt modelId="{96ECA180-32E7-4944-94A7-EDE6E0357F6B}" type="sibTrans" cxnId="{AA5071CB-8942-4043-9B14-21C7326BB3D9}">
      <dgm:prSet/>
      <dgm:spPr/>
      <dgm:t>
        <a:bodyPr/>
        <a:lstStyle/>
        <a:p>
          <a:endParaRPr lang="es-EC"/>
        </a:p>
      </dgm:t>
    </dgm:pt>
    <dgm:pt modelId="{5398B904-18CC-4BB1-A6A7-B3EA3B8DEE30}" type="pres">
      <dgm:prSet presAssocID="{1C2C1E17-9D2D-47A9-9EBF-32EB65B1380E}" presName="linear" presStyleCnt="0">
        <dgm:presLayoutVars>
          <dgm:animLvl val="lvl"/>
          <dgm:resizeHandles val="exact"/>
        </dgm:presLayoutVars>
      </dgm:prSet>
      <dgm:spPr/>
    </dgm:pt>
    <dgm:pt modelId="{BCE156EC-B946-405F-811F-EBC102EE03E0}" type="pres">
      <dgm:prSet presAssocID="{5E309A8A-7113-4E7B-9940-8F70CC18679D}" presName="parentText" presStyleLbl="node1" presStyleIdx="0" presStyleCnt="4">
        <dgm:presLayoutVars>
          <dgm:chMax val="0"/>
          <dgm:bulletEnabled val="1"/>
        </dgm:presLayoutVars>
      </dgm:prSet>
      <dgm:spPr/>
    </dgm:pt>
    <dgm:pt modelId="{D66AE725-E988-4153-9979-D835D60E2474}" type="pres">
      <dgm:prSet presAssocID="{1BDCEB6B-9896-4D58-880C-55B197B1255D}" presName="spacer" presStyleCnt="0"/>
      <dgm:spPr/>
    </dgm:pt>
    <dgm:pt modelId="{02BD68BE-CE6C-41CD-AC99-DF26A10F4C0E}" type="pres">
      <dgm:prSet presAssocID="{1D192C63-6FAF-421B-B6D1-C876891EB2DC}" presName="parentText" presStyleLbl="node1" presStyleIdx="1" presStyleCnt="4">
        <dgm:presLayoutVars>
          <dgm:chMax val="0"/>
          <dgm:bulletEnabled val="1"/>
        </dgm:presLayoutVars>
      </dgm:prSet>
      <dgm:spPr/>
      <dgm:t>
        <a:bodyPr/>
        <a:lstStyle/>
        <a:p>
          <a:endParaRPr lang="es-EC"/>
        </a:p>
      </dgm:t>
    </dgm:pt>
    <dgm:pt modelId="{59861812-3A60-4651-97F3-1EDBDD8DB98F}" type="pres">
      <dgm:prSet presAssocID="{17D124EF-D15B-4551-95AF-56F882B8509A}" presName="spacer" presStyleCnt="0"/>
      <dgm:spPr/>
    </dgm:pt>
    <dgm:pt modelId="{652FC46D-A017-4795-A3FC-CEEA2A4B431D}" type="pres">
      <dgm:prSet presAssocID="{8C3064AC-4F65-4FFE-96B2-5DFAF4D15BB4}" presName="parentText" presStyleLbl="node1" presStyleIdx="2" presStyleCnt="4">
        <dgm:presLayoutVars>
          <dgm:chMax val="0"/>
          <dgm:bulletEnabled val="1"/>
        </dgm:presLayoutVars>
      </dgm:prSet>
      <dgm:spPr/>
    </dgm:pt>
    <dgm:pt modelId="{71B54E10-3DAC-4BEE-ACDF-E633CE020184}" type="pres">
      <dgm:prSet presAssocID="{96ECA180-32E7-4944-94A7-EDE6E0357F6B}" presName="spacer" presStyleCnt="0"/>
      <dgm:spPr/>
    </dgm:pt>
    <dgm:pt modelId="{511A837A-DC54-4905-AD77-D53245F07B78}" type="pres">
      <dgm:prSet presAssocID="{E44DC033-C464-4ABF-A351-C58C51246256}" presName="parentText" presStyleLbl="node1" presStyleIdx="3" presStyleCnt="4">
        <dgm:presLayoutVars>
          <dgm:chMax val="0"/>
          <dgm:bulletEnabled val="1"/>
        </dgm:presLayoutVars>
      </dgm:prSet>
      <dgm:spPr/>
      <dgm:t>
        <a:bodyPr/>
        <a:lstStyle/>
        <a:p>
          <a:endParaRPr lang="es-EC"/>
        </a:p>
      </dgm:t>
    </dgm:pt>
  </dgm:ptLst>
  <dgm:cxnLst>
    <dgm:cxn modelId="{FAAFA319-7F25-4534-B61F-DE659ACB45C2}" type="presOf" srcId="{8C3064AC-4F65-4FFE-96B2-5DFAF4D15BB4}" destId="{652FC46D-A017-4795-A3FC-CEEA2A4B431D}" srcOrd="0" destOrd="0" presId="urn:microsoft.com/office/officeart/2005/8/layout/vList2"/>
    <dgm:cxn modelId="{D830AEA5-4746-458B-9ADF-383EB4DB319C}" type="presOf" srcId="{5E309A8A-7113-4E7B-9940-8F70CC18679D}" destId="{BCE156EC-B946-405F-811F-EBC102EE03E0}" srcOrd="0" destOrd="0" presId="urn:microsoft.com/office/officeart/2005/8/layout/vList2"/>
    <dgm:cxn modelId="{559EB513-C72A-4FC4-BC5C-B9E8986CAA7F}" srcId="{1C2C1E17-9D2D-47A9-9EBF-32EB65B1380E}" destId="{E44DC033-C464-4ABF-A351-C58C51246256}" srcOrd="3" destOrd="0" parTransId="{5F3291C0-1C9E-44A0-86D7-8DCDD79F0769}" sibTransId="{5750771F-C5D7-4BC1-9B4E-DB8A2F64DE18}"/>
    <dgm:cxn modelId="{6333D1EB-A4B5-4983-8F07-42719A414CA6}" type="presOf" srcId="{1C2C1E17-9D2D-47A9-9EBF-32EB65B1380E}" destId="{5398B904-18CC-4BB1-A6A7-B3EA3B8DEE30}" srcOrd="0" destOrd="0" presId="urn:microsoft.com/office/officeart/2005/8/layout/vList2"/>
    <dgm:cxn modelId="{8FEE09EE-6FCD-4546-A4F2-2480A71B1DF2}" srcId="{1C2C1E17-9D2D-47A9-9EBF-32EB65B1380E}" destId="{1D192C63-6FAF-421B-B6D1-C876891EB2DC}" srcOrd="1" destOrd="0" parTransId="{CCC3F3F2-D5E9-4998-BF92-F0413E6516DB}" sibTransId="{17D124EF-D15B-4551-95AF-56F882B8509A}"/>
    <dgm:cxn modelId="{0EBD58CF-A0CA-4F0B-BDF8-AF73FF2E4368}" type="presOf" srcId="{1D192C63-6FAF-421B-B6D1-C876891EB2DC}" destId="{02BD68BE-CE6C-41CD-AC99-DF26A10F4C0E}" srcOrd="0" destOrd="0" presId="urn:microsoft.com/office/officeart/2005/8/layout/vList2"/>
    <dgm:cxn modelId="{B8BF9BFF-B1B0-459D-96F8-3F7F7B3EAD2B}" type="presOf" srcId="{E44DC033-C464-4ABF-A351-C58C51246256}" destId="{511A837A-DC54-4905-AD77-D53245F07B78}" srcOrd="0" destOrd="0" presId="urn:microsoft.com/office/officeart/2005/8/layout/vList2"/>
    <dgm:cxn modelId="{AA5071CB-8942-4043-9B14-21C7326BB3D9}" srcId="{1C2C1E17-9D2D-47A9-9EBF-32EB65B1380E}" destId="{8C3064AC-4F65-4FFE-96B2-5DFAF4D15BB4}" srcOrd="2" destOrd="0" parTransId="{B67FD5A4-6A7A-41B3-B433-DA375E52E463}" sibTransId="{96ECA180-32E7-4944-94A7-EDE6E0357F6B}"/>
    <dgm:cxn modelId="{74260CD2-A732-4B43-A23C-1FE1AF908B1E}" srcId="{1C2C1E17-9D2D-47A9-9EBF-32EB65B1380E}" destId="{5E309A8A-7113-4E7B-9940-8F70CC18679D}" srcOrd="0" destOrd="0" parTransId="{1BC6CE22-28CC-4CBB-BB3C-336186818980}" sibTransId="{1BDCEB6B-9896-4D58-880C-55B197B1255D}"/>
    <dgm:cxn modelId="{A5424916-921D-4045-82B5-CDC924F4501E}" type="presParOf" srcId="{5398B904-18CC-4BB1-A6A7-B3EA3B8DEE30}" destId="{BCE156EC-B946-405F-811F-EBC102EE03E0}" srcOrd="0" destOrd="0" presId="urn:microsoft.com/office/officeart/2005/8/layout/vList2"/>
    <dgm:cxn modelId="{96EE3FCE-0E33-46FC-AECA-C907A140DFBA}" type="presParOf" srcId="{5398B904-18CC-4BB1-A6A7-B3EA3B8DEE30}" destId="{D66AE725-E988-4153-9979-D835D60E2474}" srcOrd="1" destOrd="0" presId="urn:microsoft.com/office/officeart/2005/8/layout/vList2"/>
    <dgm:cxn modelId="{EBF52972-0284-4D39-8CC8-F7886895CF86}" type="presParOf" srcId="{5398B904-18CC-4BB1-A6A7-B3EA3B8DEE30}" destId="{02BD68BE-CE6C-41CD-AC99-DF26A10F4C0E}" srcOrd="2" destOrd="0" presId="urn:microsoft.com/office/officeart/2005/8/layout/vList2"/>
    <dgm:cxn modelId="{2FD5DF48-24FA-4627-B6D7-0923A0D5B527}" type="presParOf" srcId="{5398B904-18CC-4BB1-A6A7-B3EA3B8DEE30}" destId="{59861812-3A60-4651-97F3-1EDBDD8DB98F}" srcOrd="3" destOrd="0" presId="urn:microsoft.com/office/officeart/2005/8/layout/vList2"/>
    <dgm:cxn modelId="{07B3E14A-DC9B-477F-A8D4-A88406BFB72E}" type="presParOf" srcId="{5398B904-18CC-4BB1-A6A7-B3EA3B8DEE30}" destId="{652FC46D-A017-4795-A3FC-CEEA2A4B431D}" srcOrd="4" destOrd="0" presId="urn:microsoft.com/office/officeart/2005/8/layout/vList2"/>
    <dgm:cxn modelId="{272A1A4B-E162-4E07-8A5B-9EE7287AAB23}" type="presParOf" srcId="{5398B904-18CC-4BB1-A6A7-B3EA3B8DEE30}" destId="{71B54E10-3DAC-4BEE-ACDF-E633CE020184}" srcOrd="5" destOrd="0" presId="urn:microsoft.com/office/officeart/2005/8/layout/vList2"/>
    <dgm:cxn modelId="{945B39E7-5BAE-4599-8AC4-CA681A114AA5}" type="presParOf" srcId="{5398B904-18CC-4BB1-A6A7-B3EA3B8DEE30}" destId="{511A837A-DC54-4905-AD77-D53245F07B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FA623-6ADF-458A-A59A-BAED382CDC86}">
      <dsp:nvSpPr>
        <dsp:cNvPr id="0" name=""/>
        <dsp:cNvSpPr/>
      </dsp:nvSpPr>
      <dsp:spPr>
        <a:xfrm>
          <a:off x="4244790" y="698"/>
          <a:ext cx="1511375" cy="151137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Tiempo </a:t>
          </a:r>
          <a:endParaRPr lang="es-EC" sz="1700" kern="1200" dirty="0"/>
        </a:p>
      </dsp:txBody>
      <dsp:txXfrm>
        <a:off x="4466126" y="222034"/>
        <a:ext cx="1068703" cy="1068703"/>
      </dsp:txXfrm>
    </dsp:sp>
    <dsp:sp modelId="{9249E912-E778-42DA-9600-FFD2A9A657DC}">
      <dsp:nvSpPr>
        <dsp:cNvPr id="0" name=""/>
        <dsp:cNvSpPr/>
      </dsp:nvSpPr>
      <dsp:spPr>
        <a:xfrm rot="2700000">
          <a:off x="5593893" y="1295558"/>
          <a:ext cx="401602" cy="51008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5611537" y="1354980"/>
        <a:ext cx="281121" cy="306053"/>
      </dsp:txXfrm>
    </dsp:sp>
    <dsp:sp modelId="{FC6104F9-F8D2-4F03-88BC-E2A6B41FB644}">
      <dsp:nvSpPr>
        <dsp:cNvPr id="0" name=""/>
        <dsp:cNvSpPr/>
      </dsp:nvSpPr>
      <dsp:spPr>
        <a:xfrm>
          <a:off x="5849298" y="1605205"/>
          <a:ext cx="1511375" cy="1511375"/>
        </a:xfrm>
        <a:prstGeom prst="ellipse">
          <a:avLst/>
        </a:prstGeom>
        <a:solidFill>
          <a:schemeClr val="accent2">
            <a:hueOff val="1121052"/>
            <a:satOff val="-1191"/>
            <a:lumOff val="9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Mano de obra</a:t>
          </a:r>
          <a:endParaRPr lang="es-EC" sz="1700" kern="1200" dirty="0"/>
        </a:p>
      </dsp:txBody>
      <dsp:txXfrm>
        <a:off x="6070634" y="1826541"/>
        <a:ext cx="1068703" cy="1068703"/>
      </dsp:txXfrm>
    </dsp:sp>
    <dsp:sp modelId="{CD43DD40-352A-457A-9CB1-420A037210C2}">
      <dsp:nvSpPr>
        <dsp:cNvPr id="0" name=""/>
        <dsp:cNvSpPr/>
      </dsp:nvSpPr>
      <dsp:spPr>
        <a:xfrm rot="8100000">
          <a:off x="5609967" y="2900065"/>
          <a:ext cx="401602" cy="510089"/>
        </a:xfrm>
        <a:prstGeom prst="rightArrow">
          <a:avLst>
            <a:gd name="adj1" fmla="val 60000"/>
            <a:gd name="adj2" fmla="val 50000"/>
          </a:avLst>
        </a:prstGeom>
        <a:solidFill>
          <a:schemeClr val="accent2">
            <a:hueOff val="1121052"/>
            <a:satOff val="-1191"/>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10800000">
        <a:off x="5712804" y="2959487"/>
        <a:ext cx="281121" cy="306053"/>
      </dsp:txXfrm>
    </dsp:sp>
    <dsp:sp modelId="{4A17279C-1BD6-4758-B98C-DDF226942FFA}">
      <dsp:nvSpPr>
        <dsp:cNvPr id="0" name=""/>
        <dsp:cNvSpPr/>
      </dsp:nvSpPr>
      <dsp:spPr>
        <a:xfrm>
          <a:off x="4244790" y="3209713"/>
          <a:ext cx="1511375" cy="1511375"/>
        </a:xfrm>
        <a:prstGeom prst="ellipse">
          <a:avLst/>
        </a:prstGeom>
        <a:solidFill>
          <a:schemeClr val="accent2">
            <a:hueOff val="2242103"/>
            <a:satOff val="-2381"/>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Secado no homogéneo </a:t>
          </a:r>
          <a:endParaRPr lang="es-EC" sz="1700" kern="1200" dirty="0"/>
        </a:p>
      </dsp:txBody>
      <dsp:txXfrm>
        <a:off x="4466126" y="3431049"/>
        <a:ext cx="1068703" cy="1068703"/>
      </dsp:txXfrm>
    </dsp:sp>
    <dsp:sp modelId="{80C8BE40-2D97-4336-BCAB-634FF8B40CD7}">
      <dsp:nvSpPr>
        <dsp:cNvPr id="0" name=""/>
        <dsp:cNvSpPr/>
      </dsp:nvSpPr>
      <dsp:spPr>
        <a:xfrm rot="13500000">
          <a:off x="4005460" y="2916139"/>
          <a:ext cx="401602" cy="510089"/>
        </a:xfrm>
        <a:prstGeom prst="rightArrow">
          <a:avLst>
            <a:gd name="adj1" fmla="val 60000"/>
            <a:gd name="adj2" fmla="val 50000"/>
          </a:avLst>
        </a:prstGeom>
        <a:solidFill>
          <a:schemeClr val="accent2">
            <a:hueOff val="2242103"/>
            <a:satOff val="-2381"/>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10800000">
        <a:off x="4108297" y="3060753"/>
        <a:ext cx="281121" cy="306053"/>
      </dsp:txXfrm>
    </dsp:sp>
    <dsp:sp modelId="{219D981A-B199-421F-915D-1F5A79E01BA8}">
      <dsp:nvSpPr>
        <dsp:cNvPr id="0" name=""/>
        <dsp:cNvSpPr/>
      </dsp:nvSpPr>
      <dsp:spPr>
        <a:xfrm>
          <a:off x="2640283" y="1605205"/>
          <a:ext cx="1511375" cy="1511375"/>
        </a:xfrm>
        <a:prstGeom prst="ellipse">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temperatura</a:t>
          </a:r>
          <a:endParaRPr lang="es-EC" sz="1700" kern="1200" dirty="0"/>
        </a:p>
      </dsp:txBody>
      <dsp:txXfrm>
        <a:off x="2861619" y="1826541"/>
        <a:ext cx="1068703" cy="1068703"/>
      </dsp:txXfrm>
    </dsp:sp>
    <dsp:sp modelId="{F84F2977-B552-46B0-AF5A-D7CE087D2B1D}">
      <dsp:nvSpPr>
        <dsp:cNvPr id="0" name=""/>
        <dsp:cNvSpPr/>
      </dsp:nvSpPr>
      <dsp:spPr>
        <a:xfrm rot="18900000">
          <a:off x="3989386" y="1311632"/>
          <a:ext cx="401602" cy="510089"/>
        </a:xfrm>
        <a:prstGeom prst="rightArrow">
          <a:avLst>
            <a:gd name="adj1" fmla="val 60000"/>
            <a:gd name="adj2" fmla="val 50000"/>
          </a:avLst>
        </a:prstGeom>
        <a:solidFill>
          <a:schemeClr val="accent2">
            <a:hueOff val="3363155"/>
            <a:satOff val="-3572"/>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4007030" y="1456246"/>
        <a:ext cx="281121" cy="3060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4A13D-5D6D-49EC-93D0-F4453C9A2F5D}">
      <dsp:nvSpPr>
        <dsp:cNvPr id="0" name=""/>
        <dsp:cNvSpPr/>
      </dsp:nvSpPr>
      <dsp:spPr>
        <a:xfrm rot="10800000">
          <a:off x="1892345" y="114458"/>
          <a:ext cx="6703966" cy="2879764"/>
        </a:xfrm>
        <a:prstGeom prst="homePlat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69896" tIns="129540" rIns="241808" bIns="129540" numCol="1" spcCol="1270" anchor="ctr" anchorCtr="0">
          <a:noAutofit/>
        </a:bodyPr>
        <a:lstStyle/>
        <a:p>
          <a:pPr lvl="0" algn="ctr" defTabSz="1511300">
            <a:lnSpc>
              <a:spcPct val="90000"/>
            </a:lnSpc>
            <a:spcBef>
              <a:spcPct val="0"/>
            </a:spcBef>
            <a:spcAft>
              <a:spcPct val="35000"/>
            </a:spcAft>
            <a:tabLst>
              <a:tab pos="2286000" algn="l"/>
            </a:tabLst>
          </a:pPr>
          <a:r>
            <a:rPr lang="es-EC" sz="3400" kern="1200" dirty="0" smtClean="0"/>
            <a:t>Establecer parámetros de secado para la quinua </a:t>
          </a:r>
          <a:r>
            <a:rPr lang="es-EC" sz="3400" i="1" kern="1200" dirty="0" smtClean="0"/>
            <a:t>Chenopodium quinoa </a:t>
          </a:r>
          <a:r>
            <a:rPr lang="es-EC" sz="3400" kern="1200" dirty="0" smtClean="0"/>
            <a:t>(INIAP Tunkahuan) mediante lecho fluidizado.</a:t>
          </a:r>
          <a:endParaRPr lang="es-EC" sz="3400" kern="1200" dirty="0">
            <a:effectLst/>
            <a:latin typeface="Calisto MT" panose="02040603050505030304" pitchFamily="18" charset="0"/>
            <a:ea typeface="Calibri" panose="020F0502020204030204" pitchFamily="34" charset="0"/>
          </a:endParaRPr>
        </a:p>
      </dsp:txBody>
      <dsp:txXfrm rot="10800000">
        <a:off x="2612286" y="114458"/>
        <a:ext cx="5984025" cy="2879764"/>
      </dsp:txXfrm>
    </dsp:sp>
    <dsp:sp modelId="{0BCDD78F-1666-41C2-8D72-20F562762705}">
      <dsp:nvSpPr>
        <dsp:cNvPr id="0" name=""/>
        <dsp:cNvSpPr/>
      </dsp:nvSpPr>
      <dsp:spPr>
        <a:xfrm>
          <a:off x="473086" y="372053"/>
          <a:ext cx="2879764" cy="2879764"/>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243F-E7FC-421E-B6B8-D1C76EE35567}">
      <dsp:nvSpPr>
        <dsp:cNvPr id="0" name=""/>
        <dsp:cNvSpPr/>
      </dsp:nvSpPr>
      <dsp:spPr>
        <a:xfrm>
          <a:off x="0" y="0"/>
          <a:ext cx="5181600" cy="182880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latin typeface="Calisto MT" panose="02040603050505030304" pitchFamily="18" charset="0"/>
            </a:rPr>
            <a:t>A: temperatura</a:t>
          </a:r>
        </a:p>
        <a:p>
          <a:pPr lvl="0" algn="ctr" defTabSz="889000">
            <a:lnSpc>
              <a:spcPct val="90000"/>
            </a:lnSpc>
            <a:spcBef>
              <a:spcPct val="0"/>
            </a:spcBef>
            <a:spcAft>
              <a:spcPct val="35000"/>
            </a:spcAft>
          </a:pPr>
          <a:r>
            <a:rPr lang="es-EC" sz="2000" kern="1200" dirty="0" smtClean="0"/>
            <a:t>A1: </a:t>
          </a:r>
          <a:r>
            <a:rPr lang="es-ES" sz="2000" kern="1200" dirty="0" smtClean="0"/>
            <a:t>40 </a:t>
          </a:r>
          <a:r>
            <a:rPr lang="es-ES" sz="2000" kern="1200" baseline="30000" dirty="0" smtClean="0"/>
            <a:t>0</a:t>
          </a:r>
          <a:r>
            <a:rPr lang="es-ES" sz="2000" kern="1200" dirty="0" smtClean="0"/>
            <a:t>C</a:t>
          </a:r>
          <a:endParaRPr lang="es-EC" sz="2000" kern="1200" dirty="0" smtClean="0"/>
        </a:p>
        <a:p>
          <a:pPr lvl="0" algn="ctr" defTabSz="889000">
            <a:lnSpc>
              <a:spcPct val="90000"/>
            </a:lnSpc>
            <a:spcBef>
              <a:spcPct val="0"/>
            </a:spcBef>
            <a:spcAft>
              <a:spcPct val="35000"/>
            </a:spcAft>
          </a:pPr>
          <a:r>
            <a:rPr lang="es-EC" sz="2000" kern="1200" dirty="0" smtClean="0"/>
            <a:t>A2: </a:t>
          </a:r>
          <a:r>
            <a:rPr lang="es-ES" sz="2000" kern="1200" dirty="0" smtClean="0"/>
            <a:t>45 </a:t>
          </a:r>
          <a:r>
            <a:rPr lang="es-ES" sz="2000" kern="1200" baseline="30000" dirty="0" smtClean="0"/>
            <a:t>0</a:t>
          </a:r>
          <a:r>
            <a:rPr lang="es-ES" sz="2000" kern="1200" dirty="0" smtClean="0"/>
            <a:t>C</a:t>
          </a:r>
          <a:endParaRPr lang="es-EC" sz="2000" kern="1200" dirty="0" smtClean="0"/>
        </a:p>
        <a:p>
          <a:pPr lvl="0" algn="ctr" defTabSz="889000">
            <a:lnSpc>
              <a:spcPct val="90000"/>
            </a:lnSpc>
            <a:spcBef>
              <a:spcPct val="0"/>
            </a:spcBef>
            <a:spcAft>
              <a:spcPct val="35000"/>
            </a:spcAft>
          </a:pPr>
          <a:r>
            <a:rPr lang="es-EC" sz="2000" kern="1200" dirty="0" smtClean="0"/>
            <a:t>A3: </a:t>
          </a:r>
          <a:r>
            <a:rPr lang="es-ES" sz="2000" kern="1200" dirty="0" smtClean="0"/>
            <a:t>50 </a:t>
          </a:r>
          <a:r>
            <a:rPr lang="es-ES" sz="2000" kern="1200" baseline="30000" dirty="0" smtClean="0"/>
            <a:t>0</a:t>
          </a:r>
          <a:r>
            <a:rPr lang="es-ES" sz="2000" kern="1200" dirty="0" smtClean="0"/>
            <a:t>C</a:t>
          </a:r>
          <a:endParaRPr lang="es-EC" sz="2400" b="1" kern="1200" dirty="0">
            <a:latin typeface="Calisto MT" panose="02040603050505030304" pitchFamily="18" charset="0"/>
          </a:endParaRPr>
        </a:p>
      </dsp:txBody>
      <dsp:txXfrm>
        <a:off x="53564" y="53564"/>
        <a:ext cx="3291392" cy="1721672"/>
      </dsp:txXfrm>
    </dsp:sp>
    <dsp:sp modelId="{B1064C0F-A24C-4E53-9542-47C84E47450A}">
      <dsp:nvSpPr>
        <dsp:cNvPr id="0" name=""/>
        <dsp:cNvSpPr/>
      </dsp:nvSpPr>
      <dsp:spPr>
        <a:xfrm>
          <a:off x="914399" y="2235200"/>
          <a:ext cx="5181600" cy="1828800"/>
        </a:xfrm>
        <a:prstGeom prst="roundRect">
          <a:avLst>
            <a:gd name="adj" fmla="val 10000"/>
          </a:avLst>
        </a:prstGeom>
        <a:solidFill>
          <a:schemeClr val="accent3">
            <a:hueOff val="-12328166"/>
            <a:satOff val="12562"/>
            <a:lumOff val="-2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smtClean="0">
              <a:latin typeface="Calisto MT" panose="02040603050505030304" pitchFamily="18" charset="0"/>
            </a:rPr>
            <a:t>B : Velocidad de flujo de aire         </a:t>
          </a:r>
        </a:p>
        <a:p>
          <a:pPr lvl="0" algn="ctr" defTabSz="889000">
            <a:lnSpc>
              <a:spcPct val="90000"/>
            </a:lnSpc>
            <a:spcBef>
              <a:spcPct val="0"/>
            </a:spcBef>
            <a:spcAft>
              <a:spcPct val="35000"/>
            </a:spcAft>
          </a:pPr>
          <a:r>
            <a:rPr lang="en-US" sz="2000" kern="1200" smtClean="0"/>
            <a:t>B1: 0.5 m/s</a:t>
          </a:r>
          <a:endParaRPr lang="es-EC" sz="2000" kern="1200" smtClean="0"/>
        </a:p>
        <a:p>
          <a:pPr lvl="0" algn="ctr" defTabSz="889000">
            <a:lnSpc>
              <a:spcPct val="90000"/>
            </a:lnSpc>
            <a:spcBef>
              <a:spcPct val="0"/>
            </a:spcBef>
            <a:spcAft>
              <a:spcPct val="35000"/>
            </a:spcAft>
          </a:pPr>
          <a:r>
            <a:rPr lang="en-US" sz="2000" kern="1200" smtClean="0"/>
            <a:t>B2: 0.68 m/s</a:t>
          </a:r>
          <a:endParaRPr lang="es-EC" sz="2000" kern="1200" smtClean="0"/>
        </a:p>
        <a:p>
          <a:pPr lvl="0" algn="ctr" defTabSz="889000">
            <a:lnSpc>
              <a:spcPct val="90000"/>
            </a:lnSpc>
            <a:spcBef>
              <a:spcPct val="0"/>
            </a:spcBef>
            <a:spcAft>
              <a:spcPct val="35000"/>
            </a:spcAft>
          </a:pPr>
          <a:r>
            <a:rPr lang="en-US" sz="2000" kern="1200" smtClean="0"/>
            <a:t>B3: 0.86 m/s</a:t>
          </a:r>
          <a:endParaRPr lang="es-EC" sz="2000" b="1" kern="1200" dirty="0">
            <a:latin typeface="Calisto MT" panose="02040603050505030304" pitchFamily="18" charset="0"/>
          </a:endParaRPr>
        </a:p>
      </dsp:txBody>
      <dsp:txXfrm>
        <a:off x="967963" y="2288764"/>
        <a:ext cx="2971352" cy="1721672"/>
      </dsp:txXfrm>
    </dsp:sp>
    <dsp:sp modelId="{6871FB12-9C74-4D3C-A1BB-9D34D367C74A}">
      <dsp:nvSpPr>
        <dsp:cNvPr id="0" name=""/>
        <dsp:cNvSpPr/>
      </dsp:nvSpPr>
      <dsp:spPr>
        <a:xfrm>
          <a:off x="3992880" y="1437639"/>
          <a:ext cx="1188720" cy="1188720"/>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4260342" y="1437639"/>
        <a:ext cx="653796" cy="894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C648B-8204-41DF-9AFD-87BBB0CF777B}">
      <dsp:nvSpPr>
        <dsp:cNvPr id="0" name=""/>
        <dsp:cNvSpPr/>
      </dsp:nvSpPr>
      <dsp:spPr>
        <a:xfrm>
          <a:off x="1036" y="2292220"/>
          <a:ext cx="1199474" cy="989315"/>
        </a:xfrm>
        <a:prstGeom prst="roundRect">
          <a:avLst>
            <a:gd name="adj" fmla="val 10000"/>
          </a:avLst>
        </a:prstGeom>
        <a:blipFill rotWithShape="0">
          <a:blip xmlns:r="http://schemas.openxmlformats.org/officeDocument/2006/relationships" r:embed="rId1"/>
          <a:stretch>
            <a:fillRect/>
          </a:stretch>
        </a:blip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F0ADE9-1D0E-4CB1-AA9C-E1C7FE914EAE}">
      <dsp:nvSpPr>
        <dsp:cNvPr id="0" name=""/>
        <dsp:cNvSpPr/>
      </dsp:nvSpPr>
      <dsp:spPr>
        <a:xfrm>
          <a:off x="691374" y="2825709"/>
          <a:ext cx="1322257" cy="1322257"/>
        </a:xfrm>
        <a:prstGeom prst="leftCircularArrow">
          <a:avLst>
            <a:gd name="adj1" fmla="val 2405"/>
            <a:gd name="adj2" fmla="val 290884"/>
            <a:gd name="adj3" fmla="val 2593811"/>
            <a:gd name="adj4" fmla="val 9551906"/>
            <a:gd name="adj5" fmla="val 280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41F301-33E8-4247-98B2-2608F7E118EB}">
      <dsp:nvSpPr>
        <dsp:cNvPr id="0" name=""/>
        <dsp:cNvSpPr/>
      </dsp:nvSpPr>
      <dsp:spPr>
        <a:xfrm>
          <a:off x="267586" y="3331779"/>
          <a:ext cx="1066199" cy="42399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buNone/>
          </a:pPr>
          <a:r>
            <a:rPr lang="es-EC" sz="1300" kern="1200" smtClean="0">
              <a:latin typeface="Calibri" panose="020F0502020204030204"/>
              <a:ea typeface="+mn-ea"/>
              <a:cs typeface="+mn-cs"/>
            </a:rPr>
            <a:t>Recepción </a:t>
          </a:r>
          <a:endParaRPr lang="es-EC" sz="1300" kern="1200" dirty="0">
            <a:latin typeface="Calibri" panose="020F0502020204030204"/>
            <a:ea typeface="+mn-ea"/>
            <a:cs typeface="+mn-cs"/>
          </a:endParaRPr>
        </a:p>
      </dsp:txBody>
      <dsp:txXfrm>
        <a:off x="280004" y="3344197"/>
        <a:ext cx="1041363" cy="399156"/>
      </dsp:txXfrm>
    </dsp:sp>
    <dsp:sp modelId="{D4336B8B-C016-46DB-9B50-40E471C8FFCD}">
      <dsp:nvSpPr>
        <dsp:cNvPr id="0" name=""/>
        <dsp:cNvSpPr/>
      </dsp:nvSpPr>
      <dsp:spPr>
        <a:xfrm>
          <a:off x="1526304" y="2621663"/>
          <a:ext cx="1199474" cy="989315"/>
        </a:xfrm>
        <a:prstGeom prst="roundRect">
          <a:avLst>
            <a:gd name="adj" fmla="val 10000"/>
          </a:avLst>
        </a:prstGeom>
        <a:blipFill rotWithShape="0">
          <a:blip xmlns:r="http://schemas.openxmlformats.org/officeDocument/2006/relationships" r:embed="rId2"/>
          <a:stretch>
            <a:fillRect/>
          </a:stretch>
        </a:blip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57150" lvl="1" indent="-57150" algn="l" defTabSz="44450">
            <a:lnSpc>
              <a:spcPct val="90000"/>
            </a:lnSpc>
            <a:spcBef>
              <a:spcPct val="0"/>
            </a:spcBef>
            <a:spcAft>
              <a:spcPct val="15000"/>
            </a:spcAft>
            <a:buChar char="••"/>
          </a:pPr>
          <a:r>
            <a:rPr lang="es-EC" sz="100" kern="1200" smtClean="0">
              <a:latin typeface="Calibri" panose="020F0502020204030204"/>
              <a:ea typeface="+mn-ea"/>
              <a:cs typeface="+mn-cs"/>
            </a:rPr>
            <a:t>.</a:t>
          </a:r>
          <a:endParaRPr lang="es-EC" sz="100" kern="1200" dirty="0">
            <a:latin typeface="Calibri" panose="020F0502020204030204"/>
            <a:ea typeface="+mn-ea"/>
            <a:cs typeface="+mn-cs"/>
          </a:endParaRPr>
        </a:p>
      </dsp:txBody>
      <dsp:txXfrm>
        <a:off x="1549071" y="2856426"/>
        <a:ext cx="1153940" cy="731785"/>
      </dsp:txXfrm>
    </dsp:sp>
    <dsp:sp modelId="{BF7B645E-5988-404D-9FCF-152DD5A8AC95}">
      <dsp:nvSpPr>
        <dsp:cNvPr id="0" name=""/>
        <dsp:cNvSpPr/>
      </dsp:nvSpPr>
      <dsp:spPr>
        <a:xfrm>
          <a:off x="2215052" y="1701134"/>
          <a:ext cx="1587391" cy="1587391"/>
        </a:xfrm>
        <a:prstGeom prst="circularArrow">
          <a:avLst>
            <a:gd name="adj1" fmla="val 2046"/>
            <a:gd name="adj2" fmla="val 245332"/>
            <a:gd name="adj3" fmla="val 19214147"/>
            <a:gd name="adj4" fmla="val 12210501"/>
            <a:gd name="adj5" fmla="val 238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C1EF1-C1EF-4FF0-9DE0-531C9B2BE643}">
      <dsp:nvSpPr>
        <dsp:cNvPr id="0" name=""/>
        <dsp:cNvSpPr/>
      </dsp:nvSpPr>
      <dsp:spPr>
        <a:xfrm>
          <a:off x="1796424" y="2185294"/>
          <a:ext cx="1066199" cy="42399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buNone/>
          </a:pPr>
          <a:r>
            <a:rPr lang="es-EC" sz="1300" kern="1200" smtClean="0">
              <a:latin typeface="Calibri" panose="020F0502020204030204"/>
              <a:ea typeface="+mn-ea"/>
              <a:cs typeface="+mn-cs"/>
            </a:rPr>
            <a:t>Selección  </a:t>
          </a:r>
          <a:endParaRPr lang="es-EC" sz="1300" kern="1200" dirty="0">
            <a:latin typeface="Calibri" panose="020F0502020204030204"/>
            <a:ea typeface="+mn-ea"/>
            <a:cs typeface="+mn-cs"/>
          </a:endParaRPr>
        </a:p>
      </dsp:txBody>
      <dsp:txXfrm>
        <a:off x="1808842" y="2197712"/>
        <a:ext cx="1041363" cy="399156"/>
      </dsp:txXfrm>
    </dsp:sp>
    <dsp:sp modelId="{6071DEA3-29C1-480F-A033-75C49B8269A8}">
      <dsp:nvSpPr>
        <dsp:cNvPr id="0" name=""/>
        <dsp:cNvSpPr/>
      </dsp:nvSpPr>
      <dsp:spPr>
        <a:xfrm>
          <a:off x="3149413" y="2282070"/>
          <a:ext cx="1199474" cy="989315"/>
        </a:xfrm>
        <a:prstGeom prst="roundRect">
          <a:avLst>
            <a:gd name="adj" fmla="val 10000"/>
          </a:avLst>
        </a:prstGeom>
        <a:blipFill rotWithShape="0">
          <a:blip xmlns:r="http://schemas.openxmlformats.org/officeDocument/2006/relationships" r:embed="rId3"/>
          <a:stretch>
            <a:fillRect/>
          </a:stretch>
        </a:blip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CEB981-39F8-467D-A8C1-DB3F97E7B772}">
      <dsp:nvSpPr>
        <dsp:cNvPr id="0" name=""/>
        <dsp:cNvSpPr/>
      </dsp:nvSpPr>
      <dsp:spPr>
        <a:xfrm>
          <a:off x="3802961" y="2648834"/>
          <a:ext cx="1555777" cy="1555777"/>
        </a:xfrm>
        <a:prstGeom prst="leftCircularArrow">
          <a:avLst>
            <a:gd name="adj1" fmla="val 2398"/>
            <a:gd name="adj2" fmla="val 289912"/>
            <a:gd name="adj3" fmla="val 2065423"/>
            <a:gd name="adj4" fmla="val 9024489"/>
            <a:gd name="adj5" fmla="val 279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40F52B-B468-4896-B245-6A3CF7EA7370}">
      <dsp:nvSpPr>
        <dsp:cNvPr id="0" name=""/>
        <dsp:cNvSpPr/>
      </dsp:nvSpPr>
      <dsp:spPr>
        <a:xfrm>
          <a:off x="3360266" y="3250067"/>
          <a:ext cx="1066199" cy="42399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buNone/>
          </a:pPr>
          <a:r>
            <a:rPr lang="es-EC" sz="1300" kern="1200" smtClean="0">
              <a:latin typeface="Calibri" panose="020F0502020204030204"/>
              <a:ea typeface="+mn-ea"/>
              <a:cs typeface="+mn-cs"/>
            </a:rPr>
            <a:t>Pesaje </a:t>
          </a:r>
          <a:endParaRPr lang="es-EC" sz="1300" kern="1200" dirty="0">
            <a:latin typeface="Calibri" panose="020F0502020204030204"/>
            <a:ea typeface="+mn-ea"/>
            <a:cs typeface="+mn-cs"/>
          </a:endParaRPr>
        </a:p>
      </dsp:txBody>
      <dsp:txXfrm>
        <a:off x="3372684" y="3262485"/>
        <a:ext cx="1041363" cy="399156"/>
      </dsp:txXfrm>
    </dsp:sp>
    <dsp:sp modelId="{5CF41F78-EE8D-4373-99B4-B05FA454BEA9}">
      <dsp:nvSpPr>
        <dsp:cNvPr id="0" name=""/>
        <dsp:cNvSpPr/>
      </dsp:nvSpPr>
      <dsp:spPr>
        <a:xfrm>
          <a:off x="4805604" y="2689124"/>
          <a:ext cx="1199474" cy="989315"/>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es-EC" sz="1500" kern="1200" dirty="0"/>
        </a:p>
        <a:p>
          <a:pPr marL="114300" lvl="1" indent="-114300" algn="l" defTabSz="666750">
            <a:lnSpc>
              <a:spcPct val="90000"/>
            </a:lnSpc>
            <a:spcBef>
              <a:spcPct val="0"/>
            </a:spcBef>
            <a:spcAft>
              <a:spcPct val="15000"/>
            </a:spcAft>
            <a:buChar char="••"/>
          </a:pPr>
          <a:endParaRPr lang="es-EC" sz="1500" kern="1200"/>
        </a:p>
        <a:p>
          <a:pPr marL="114300" lvl="1" indent="-114300" algn="l" defTabSz="666750">
            <a:lnSpc>
              <a:spcPct val="90000"/>
            </a:lnSpc>
            <a:spcBef>
              <a:spcPct val="0"/>
            </a:spcBef>
            <a:spcAft>
              <a:spcPct val="15000"/>
            </a:spcAft>
            <a:buChar char="••"/>
          </a:pPr>
          <a:endParaRPr lang="es-EC" sz="1500" kern="1200"/>
        </a:p>
      </dsp:txBody>
      <dsp:txXfrm>
        <a:off x="4828371" y="2923887"/>
        <a:ext cx="1153940" cy="731785"/>
      </dsp:txXfrm>
    </dsp:sp>
    <dsp:sp modelId="{AA4DF292-7EA7-4407-AAD3-A19E5373B9E8}">
      <dsp:nvSpPr>
        <dsp:cNvPr id="0" name=""/>
        <dsp:cNvSpPr/>
      </dsp:nvSpPr>
      <dsp:spPr>
        <a:xfrm>
          <a:off x="5444478" y="1882979"/>
          <a:ext cx="1400986" cy="1400986"/>
        </a:xfrm>
        <a:prstGeom prst="circularArrow">
          <a:avLst>
            <a:gd name="adj1" fmla="val 2132"/>
            <a:gd name="adj2" fmla="val 256196"/>
            <a:gd name="adj3" fmla="val 19568293"/>
            <a:gd name="adj4" fmla="val 12575511"/>
            <a:gd name="adj5" fmla="val 248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9974BA-2298-4008-A98D-50AA89744EAC}">
      <dsp:nvSpPr>
        <dsp:cNvPr id="0" name=""/>
        <dsp:cNvSpPr/>
      </dsp:nvSpPr>
      <dsp:spPr>
        <a:xfrm>
          <a:off x="4967124" y="2266493"/>
          <a:ext cx="1213366" cy="42399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buNone/>
          </a:pPr>
          <a:r>
            <a:rPr lang="es-EC" sz="1300" kern="1200" smtClean="0">
              <a:latin typeface="Calibri" panose="020F0502020204030204"/>
              <a:ea typeface="+mn-ea"/>
              <a:cs typeface="+mn-cs"/>
            </a:rPr>
            <a:t>Lavado y desaponificado</a:t>
          </a:r>
          <a:endParaRPr lang="es-EC" sz="1300" kern="1200" dirty="0" smtClean="0">
            <a:latin typeface="Calibri" panose="020F0502020204030204"/>
            <a:ea typeface="+mn-ea"/>
            <a:cs typeface="+mn-cs"/>
          </a:endParaRPr>
        </a:p>
      </dsp:txBody>
      <dsp:txXfrm>
        <a:off x="4979542" y="2278911"/>
        <a:ext cx="1188530" cy="399156"/>
      </dsp:txXfrm>
    </dsp:sp>
    <dsp:sp modelId="{D922529D-A2EF-4094-9F79-48111CC82FAB}">
      <dsp:nvSpPr>
        <dsp:cNvPr id="0" name=""/>
        <dsp:cNvSpPr/>
      </dsp:nvSpPr>
      <dsp:spPr>
        <a:xfrm>
          <a:off x="6236673" y="2467329"/>
          <a:ext cx="1199474" cy="989315"/>
        </a:xfrm>
        <a:prstGeom prst="roundRect">
          <a:avLst>
            <a:gd name="adj" fmla="val 10000"/>
          </a:avLst>
        </a:prstGeom>
        <a:blipFill rotWithShape="0">
          <a:blip xmlns:r="http://schemas.openxmlformats.org/officeDocument/2006/relationships" r:embed="rId5"/>
          <a:stretch>
            <a:fillRect/>
          </a:stretch>
        </a:blip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7AE258-0F8E-4EF7-B85C-C9C4F637EA7C}">
      <dsp:nvSpPr>
        <dsp:cNvPr id="0" name=""/>
        <dsp:cNvSpPr/>
      </dsp:nvSpPr>
      <dsp:spPr>
        <a:xfrm>
          <a:off x="6908002" y="2693100"/>
          <a:ext cx="1337354" cy="1337354"/>
        </a:xfrm>
        <a:prstGeom prst="leftCircularArrow">
          <a:avLst>
            <a:gd name="adj1" fmla="val 3262"/>
            <a:gd name="adj2" fmla="val 402514"/>
            <a:gd name="adj3" fmla="val 2178025"/>
            <a:gd name="adj4" fmla="val 9024489"/>
            <a:gd name="adj5" fmla="val 380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8A883F-0336-4CAF-9010-F4111583CDDD}">
      <dsp:nvSpPr>
        <dsp:cNvPr id="0" name=""/>
        <dsp:cNvSpPr/>
      </dsp:nvSpPr>
      <dsp:spPr>
        <a:xfrm>
          <a:off x="6503223" y="3244649"/>
          <a:ext cx="1066199" cy="423992"/>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b="1" kern="1200" dirty="0" smtClean="0"/>
            <a:t>Escurrido</a:t>
          </a:r>
          <a:endParaRPr lang="es-EC" sz="1300" kern="1200" dirty="0"/>
        </a:p>
      </dsp:txBody>
      <dsp:txXfrm>
        <a:off x="6515641" y="3257067"/>
        <a:ext cx="1041363" cy="399156"/>
      </dsp:txXfrm>
    </dsp:sp>
    <dsp:sp modelId="{9A7BFD92-4D7C-4F53-A67E-8DCA52F80B8F}">
      <dsp:nvSpPr>
        <dsp:cNvPr id="0" name=""/>
        <dsp:cNvSpPr/>
      </dsp:nvSpPr>
      <dsp:spPr>
        <a:xfrm>
          <a:off x="7777186" y="2467329"/>
          <a:ext cx="1199474" cy="989315"/>
        </a:xfrm>
        <a:prstGeom prst="roundRect">
          <a:avLst>
            <a:gd name="adj" fmla="val 10000"/>
          </a:avLst>
        </a:prstGeom>
        <a:blipFill rotWithShape="0">
          <a:blip xmlns:r="http://schemas.openxmlformats.org/officeDocument/2006/relationships" r:embed="rId6"/>
          <a:stretch>
            <a:fillRect/>
          </a:stretch>
        </a:blip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es-EC" sz="1500" kern="1200"/>
        </a:p>
        <a:p>
          <a:pPr marL="114300" lvl="1" indent="-114300" algn="l" defTabSz="666750">
            <a:lnSpc>
              <a:spcPct val="90000"/>
            </a:lnSpc>
            <a:spcBef>
              <a:spcPct val="0"/>
            </a:spcBef>
            <a:spcAft>
              <a:spcPct val="15000"/>
            </a:spcAft>
            <a:buChar char="••"/>
          </a:pPr>
          <a:endParaRPr lang="es-EC" sz="1500" kern="1200" dirty="0"/>
        </a:p>
      </dsp:txBody>
      <dsp:txXfrm>
        <a:off x="7799953" y="2702092"/>
        <a:ext cx="1153940" cy="731785"/>
      </dsp:txXfrm>
    </dsp:sp>
    <dsp:sp modelId="{2E27B24F-3D8D-4ABE-A011-CD1D98D5843A}">
      <dsp:nvSpPr>
        <dsp:cNvPr id="0" name=""/>
        <dsp:cNvSpPr/>
      </dsp:nvSpPr>
      <dsp:spPr>
        <a:xfrm>
          <a:off x="8438520" y="1854730"/>
          <a:ext cx="1490620" cy="1490620"/>
        </a:xfrm>
        <a:prstGeom prst="circularArrow">
          <a:avLst>
            <a:gd name="adj1" fmla="val 2927"/>
            <a:gd name="adj2" fmla="val 358283"/>
            <a:gd name="adj3" fmla="val 19466206"/>
            <a:gd name="adj4" fmla="val 12575511"/>
            <a:gd name="adj5" fmla="val 341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D7EF88-7673-4441-9A61-72858BC0B3A5}">
      <dsp:nvSpPr>
        <dsp:cNvPr id="0" name=""/>
        <dsp:cNvSpPr/>
      </dsp:nvSpPr>
      <dsp:spPr>
        <a:xfrm>
          <a:off x="8043736" y="2255333"/>
          <a:ext cx="1066199" cy="42399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b="1" kern="1200" dirty="0" smtClean="0"/>
            <a:t>Secado </a:t>
          </a:r>
          <a:endParaRPr lang="es-EC" sz="1300" b="1" kern="1200" dirty="0"/>
        </a:p>
      </dsp:txBody>
      <dsp:txXfrm>
        <a:off x="8056154" y="2267751"/>
        <a:ext cx="1041363" cy="399156"/>
      </dsp:txXfrm>
    </dsp:sp>
    <dsp:sp modelId="{9025B481-E7C2-4E59-B190-46308E28769E}">
      <dsp:nvSpPr>
        <dsp:cNvPr id="0" name=""/>
        <dsp:cNvSpPr/>
      </dsp:nvSpPr>
      <dsp:spPr>
        <a:xfrm>
          <a:off x="9317699" y="2467329"/>
          <a:ext cx="1199474" cy="989315"/>
        </a:xfrm>
        <a:prstGeom prst="roundRect">
          <a:avLst>
            <a:gd name="adj" fmla="val 10000"/>
          </a:avLst>
        </a:prstGeom>
        <a:blipFill rotWithShape="0">
          <a:blip xmlns:r="http://schemas.openxmlformats.org/officeDocument/2006/relationships" r:embed="rId7"/>
          <a:stretch>
            <a:fillRect/>
          </a:stretch>
        </a:blip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es-EC" sz="1500" kern="1200"/>
        </a:p>
        <a:p>
          <a:pPr marL="114300" lvl="1" indent="-114300" algn="l" defTabSz="666750">
            <a:lnSpc>
              <a:spcPct val="90000"/>
            </a:lnSpc>
            <a:spcBef>
              <a:spcPct val="0"/>
            </a:spcBef>
            <a:spcAft>
              <a:spcPct val="15000"/>
            </a:spcAft>
            <a:buChar char="••"/>
          </a:pPr>
          <a:endParaRPr lang="es-EC" sz="1500" kern="1200" dirty="0"/>
        </a:p>
      </dsp:txBody>
      <dsp:txXfrm>
        <a:off x="9340466" y="2490096"/>
        <a:ext cx="1153940" cy="731785"/>
      </dsp:txXfrm>
    </dsp:sp>
    <dsp:sp modelId="{614D56F5-7878-4013-8FDA-340B7A804196}">
      <dsp:nvSpPr>
        <dsp:cNvPr id="0" name=""/>
        <dsp:cNvSpPr/>
      </dsp:nvSpPr>
      <dsp:spPr>
        <a:xfrm>
          <a:off x="9989029" y="2693100"/>
          <a:ext cx="1337354" cy="1337354"/>
        </a:xfrm>
        <a:prstGeom prst="leftCircularArrow">
          <a:avLst>
            <a:gd name="adj1" fmla="val 3262"/>
            <a:gd name="adj2" fmla="val 402514"/>
            <a:gd name="adj3" fmla="val 2178025"/>
            <a:gd name="adj4" fmla="val 9024489"/>
            <a:gd name="adj5" fmla="val 380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01483A-0E6F-447C-ACF9-46A747C3B71B}">
      <dsp:nvSpPr>
        <dsp:cNvPr id="0" name=""/>
        <dsp:cNvSpPr/>
      </dsp:nvSpPr>
      <dsp:spPr>
        <a:xfrm>
          <a:off x="9584249" y="3244649"/>
          <a:ext cx="1066199" cy="42399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kern="1200" smtClean="0"/>
            <a:t>Pesado</a:t>
          </a:r>
          <a:endParaRPr lang="es-EC" sz="1300" kern="1200"/>
        </a:p>
      </dsp:txBody>
      <dsp:txXfrm>
        <a:off x="9596667" y="3257067"/>
        <a:ext cx="1041363" cy="399156"/>
      </dsp:txXfrm>
    </dsp:sp>
    <dsp:sp modelId="{DF69DD10-B694-4227-9E56-D8377678EC24}">
      <dsp:nvSpPr>
        <dsp:cNvPr id="0" name=""/>
        <dsp:cNvSpPr/>
      </dsp:nvSpPr>
      <dsp:spPr>
        <a:xfrm>
          <a:off x="10858213" y="2467329"/>
          <a:ext cx="1199474" cy="989315"/>
        </a:xfrm>
        <a:prstGeom prst="roundRect">
          <a:avLst>
            <a:gd name="adj" fmla="val 10000"/>
          </a:avLst>
        </a:prstGeom>
        <a:blipFill rotWithShape="0">
          <a:blip xmlns:r="http://schemas.openxmlformats.org/officeDocument/2006/relationships" r:embed="rId8"/>
          <a:stretch>
            <a:fillRect/>
          </a:stretch>
        </a:blip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EB5844-C267-4B35-AF20-CC28844FE681}">
      <dsp:nvSpPr>
        <dsp:cNvPr id="0" name=""/>
        <dsp:cNvSpPr/>
      </dsp:nvSpPr>
      <dsp:spPr>
        <a:xfrm>
          <a:off x="11124762" y="2255333"/>
          <a:ext cx="1066199" cy="42399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kern="1200" dirty="0" smtClean="0"/>
            <a:t>envasado</a:t>
          </a:r>
          <a:endParaRPr lang="es-EC" sz="1300" kern="1200" dirty="0"/>
        </a:p>
      </dsp:txBody>
      <dsp:txXfrm>
        <a:off x="11137180" y="2267751"/>
        <a:ext cx="1041363" cy="3991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8EA8D-916E-4C08-B3B3-AB86775ED902}">
      <dsp:nvSpPr>
        <dsp:cNvPr id="0" name=""/>
        <dsp:cNvSpPr/>
      </dsp:nvSpPr>
      <dsp:spPr>
        <a:xfrm rot="10800000">
          <a:off x="2111827" y="2228"/>
          <a:ext cx="7271218" cy="1121419"/>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51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La quinua adquirida presento experimentalmente valores granulométricos de 1,5 mm corresponde a granos medianos y una porosidad de 0,43, valores  que ayudaron a obtener una velocidad mínima de fluidización  de 0,38 m/s, valor que no depende del diámetro del cilindro o reactor ya que este no tiene significación para la determinación de la misma.</a:t>
          </a:r>
          <a:endParaRPr lang="es-EC" sz="1500" kern="1200" dirty="0"/>
        </a:p>
      </dsp:txBody>
      <dsp:txXfrm rot="10800000">
        <a:off x="2392182" y="2228"/>
        <a:ext cx="6990863" cy="1121419"/>
      </dsp:txXfrm>
    </dsp:sp>
    <dsp:sp modelId="{63EC17EB-A325-4870-8519-5762F6D12128}">
      <dsp:nvSpPr>
        <dsp:cNvPr id="0" name=""/>
        <dsp:cNvSpPr/>
      </dsp:nvSpPr>
      <dsp:spPr>
        <a:xfrm>
          <a:off x="1551117" y="2228"/>
          <a:ext cx="1121419" cy="1121419"/>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6DC9CE-F84D-437C-8AEA-52EAB2080ABB}">
      <dsp:nvSpPr>
        <dsp:cNvPr id="0" name=""/>
        <dsp:cNvSpPr/>
      </dsp:nvSpPr>
      <dsp:spPr>
        <a:xfrm rot="10800000">
          <a:off x="2111827" y="1458399"/>
          <a:ext cx="7271218" cy="1121419"/>
        </a:xfrm>
        <a:prstGeom prst="homePlate">
          <a:avLst/>
        </a:prstGeom>
        <a:solidFill>
          <a:schemeClr val="accent2">
            <a:hueOff val="1121052"/>
            <a:satOff val="-1191"/>
            <a:lumOff val="9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51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Los granos húmedos presentaron una velocidad mínima de fluidización mayor a los secos.</a:t>
          </a:r>
          <a:endParaRPr lang="es-EC" sz="1500" kern="1200" dirty="0"/>
        </a:p>
      </dsp:txBody>
      <dsp:txXfrm rot="10800000">
        <a:off x="2392182" y="1458399"/>
        <a:ext cx="6990863" cy="1121419"/>
      </dsp:txXfrm>
    </dsp:sp>
    <dsp:sp modelId="{B295B4A2-C8A9-4420-B9FE-918E9FD5662C}">
      <dsp:nvSpPr>
        <dsp:cNvPr id="0" name=""/>
        <dsp:cNvSpPr/>
      </dsp:nvSpPr>
      <dsp:spPr>
        <a:xfrm rot="16200000">
          <a:off x="1551117" y="1458399"/>
          <a:ext cx="1121419" cy="1121419"/>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337674-DBA6-44AA-B8AD-7CC2851EB1BC}">
      <dsp:nvSpPr>
        <dsp:cNvPr id="0" name=""/>
        <dsp:cNvSpPr/>
      </dsp:nvSpPr>
      <dsp:spPr>
        <a:xfrm rot="10800000">
          <a:off x="2111827" y="2914570"/>
          <a:ext cx="7271218" cy="1121419"/>
        </a:xfrm>
        <a:prstGeom prst="homePlate">
          <a:avLst/>
        </a:prstGeom>
        <a:solidFill>
          <a:schemeClr val="accent2">
            <a:hueOff val="2242103"/>
            <a:satOff val="-2381"/>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51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El secador de lecho fluidizado demostró eficiencia</a:t>
          </a:r>
          <a:endParaRPr lang="es-EC" sz="1500" kern="1200" dirty="0"/>
        </a:p>
      </dsp:txBody>
      <dsp:txXfrm rot="10800000">
        <a:off x="2392182" y="2914570"/>
        <a:ext cx="6990863" cy="1121419"/>
      </dsp:txXfrm>
    </dsp:sp>
    <dsp:sp modelId="{4EC485A2-CFC0-485C-9220-449DBD1D35AD}">
      <dsp:nvSpPr>
        <dsp:cNvPr id="0" name=""/>
        <dsp:cNvSpPr/>
      </dsp:nvSpPr>
      <dsp:spPr>
        <a:xfrm>
          <a:off x="1551117" y="2914570"/>
          <a:ext cx="1121419" cy="1121419"/>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AE5AF-8284-48BA-BA0D-3B8F02D344B8}">
      <dsp:nvSpPr>
        <dsp:cNvPr id="0" name=""/>
        <dsp:cNvSpPr/>
      </dsp:nvSpPr>
      <dsp:spPr>
        <a:xfrm rot="10800000">
          <a:off x="2111827" y="4370741"/>
          <a:ext cx="7271218" cy="1121419"/>
        </a:xfrm>
        <a:prstGeom prst="homePlate">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451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Se acepta la hipótesis alternativa </a:t>
          </a:r>
          <a:endParaRPr lang="es-EC" sz="1500" kern="1200" dirty="0"/>
        </a:p>
      </dsp:txBody>
      <dsp:txXfrm rot="10800000">
        <a:off x="2392182" y="4370741"/>
        <a:ext cx="6990863" cy="1121419"/>
      </dsp:txXfrm>
    </dsp:sp>
    <dsp:sp modelId="{25B8A4F1-DB21-41B0-B4CA-EAEA2186E65F}">
      <dsp:nvSpPr>
        <dsp:cNvPr id="0" name=""/>
        <dsp:cNvSpPr/>
      </dsp:nvSpPr>
      <dsp:spPr>
        <a:xfrm>
          <a:off x="1551117" y="4370741"/>
          <a:ext cx="1121419" cy="1121419"/>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156EC-B946-405F-811F-EBC102EE03E0}">
      <dsp:nvSpPr>
        <dsp:cNvPr id="0" name=""/>
        <dsp:cNvSpPr/>
      </dsp:nvSpPr>
      <dsp:spPr>
        <a:xfrm>
          <a:off x="0" y="563733"/>
          <a:ext cx="10496281" cy="10296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Para que el sólido pueda ser tratado en lecho fluidizado, la quinua húmeda debe ser mezclado con quinua seca. El proceso de mezclado de quinua húmeda con quinua seca mejora notablemente el contacto sólido-gas y evita la formación de canales que hace ineficiente el proceso de secado.</a:t>
          </a:r>
          <a:endParaRPr lang="es-EC" sz="2000" kern="1200" dirty="0"/>
        </a:p>
      </dsp:txBody>
      <dsp:txXfrm>
        <a:off x="50261" y="613994"/>
        <a:ext cx="10395759" cy="929078"/>
      </dsp:txXfrm>
    </dsp:sp>
    <dsp:sp modelId="{02BD68BE-CE6C-41CD-AC99-DF26A10F4C0E}">
      <dsp:nvSpPr>
        <dsp:cNvPr id="0" name=""/>
        <dsp:cNvSpPr/>
      </dsp:nvSpPr>
      <dsp:spPr>
        <a:xfrm>
          <a:off x="0" y="1650933"/>
          <a:ext cx="10496281" cy="1029600"/>
        </a:xfrm>
        <a:prstGeom prst="roundRect">
          <a:avLst/>
        </a:prstGeom>
        <a:solidFill>
          <a:schemeClr val="accent3">
            <a:hueOff val="-4109389"/>
            <a:satOff val="4187"/>
            <a:lumOff val="-7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El equipo deberá optimizarse de manera que las pérdidas de calor, materia prima y energía sean las mínimas, antes, durante y después del proceso esto quiere decir que se automatizara y se realizara un manual  para que el proceso sea más sencillo.</a:t>
          </a:r>
          <a:endParaRPr lang="es-EC" sz="2000" kern="1200" dirty="0"/>
        </a:p>
      </dsp:txBody>
      <dsp:txXfrm>
        <a:off x="50261" y="1701194"/>
        <a:ext cx="10395759" cy="929078"/>
      </dsp:txXfrm>
    </dsp:sp>
    <dsp:sp modelId="{652FC46D-A017-4795-A3FC-CEEA2A4B431D}">
      <dsp:nvSpPr>
        <dsp:cNvPr id="0" name=""/>
        <dsp:cNvSpPr/>
      </dsp:nvSpPr>
      <dsp:spPr>
        <a:xfrm>
          <a:off x="0" y="2738133"/>
          <a:ext cx="10496281" cy="1029600"/>
        </a:xfrm>
        <a:prstGeom prst="roundRect">
          <a:avLst/>
        </a:prstGeom>
        <a:solidFill>
          <a:schemeClr val="accent3">
            <a:hueOff val="-8218778"/>
            <a:satOff val="8375"/>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smtClean="0"/>
            <a:t>Como el proceso de secado por lecho fluidizado fue efectivo debido a los resultados obtenidos durante y después de la fase experimental se recomienda un estudio de escalado para el diseño y construcción de secadores de mayor tamaño para trabajos de secado de diferentes tipos de materiales.</a:t>
          </a:r>
          <a:endParaRPr lang="es-EC" sz="2000" kern="1200"/>
        </a:p>
      </dsp:txBody>
      <dsp:txXfrm>
        <a:off x="50261" y="2788394"/>
        <a:ext cx="10395759" cy="929078"/>
      </dsp:txXfrm>
    </dsp:sp>
    <dsp:sp modelId="{511A837A-DC54-4905-AD77-D53245F07B78}">
      <dsp:nvSpPr>
        <dsp:cNvPr id="0" name=""/>
        <dsp:cNvSpPr/>
      </dsp:nvSpPr>
      <dsp:spPr>
        <a:xfrm>
          <a:off x="0" y="3825333"/>
          <a:ext cx="10496281" cy="1029600"/>
        </a:xfrm>
        <a:prstGeom prst="roundRect">
          <a:avLst/>
        </a:prstGeom>
        <a:solidFill>
          <a:schemeClr val="accent3">
            <a:hueOff val="-12328166"/>
            <a:satOff val="12562"/>
            <a:lumOff val="-2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Se recomienda trabajar con diversos productos que tengan la necesidad de cambiar métodos tradicionales de secado y aplicar durante el proceso pulsaciones para mostrar si estas tienen impacto al momento de fluidizar materiales no tan fáciles de fluidizar.</a:t>
          </a:r>
          <a:endParaRPr lang="es-EC" sz="2000" kern="1200" dirty="0"/>
        </a:p>
      </dsp:txBody>
      <dsp:txXfrm>
        <a:off x="50261" y="3875594"/>
        <a:ext cx="10395759" cy="92907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0.87287</cdr:x>
      <cdr:y>0.83891</cdr:y>
    </cdr:from>
    <cdr:to>
      <cdr:x>1</cdr:x>
      <cdr:y>0.95133</cdr:y>
    </cdr:to>
    <cdr:sp macro="" textlink="">
      <cdr:nvSpPr>
        <cdr:cNvPr id="2" name="Rectángulo 1"/>
        <cdr:cNvSpPr/>
      </cdr:nvSpPr>
      <cdr:spPr>
        <a:xfrm xmlns:a="http://schemas.openxmlformats.org/drawingml/2006/main">
          <a:off x="6699983" y="3554568"/>
          <a:ext cx="975825" cy="476358"/>
        </a:xfrm>
        <a:prstGeom xmlns:a="http://schemas.openxmlformats.org/drawingml/2006/main" prst="rect">
          <a:avLst/>
        </a:prstGeom>
        <a:solidFill xmlns:a="http://schemas.openxmlformats.org/drawingml/2006/main">
          <a:sysClr val="window" lastClr="FFFFFF"/>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EC" sz="1000" b="1" dirty="0">
              <a:solidFill>
                <a:sysClr val="windowText" lastClr="000000"/>
              </a:solidFill>
              <a:latin typeface="Arial" panose="020B0604020202020204" pitchFamily="34" charset="0"/>
              <a:cs typeface="Arial" panose="020B0604020202020204" pitchFamily="34" charset="0"/>
            </a:rPr>
            <a:t>TESTIGO</a:t>
          </a: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1/29/2017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05318" y="901521"/>
            <a:ext cx="7598536" cy="2125014"/>
          </a:xfrm>
        </p:spPr>
        <p:txBody>
          <a:bodyPr/>
          <a:lstStyle/>
          <a:p>
            <a:pPr algn="just"/>
            <a:r>
              <a:rPr lang="es-EC" sz="2400" b="1" dirty="0">
                <a:latin typeface="Times New Roman" panose="02020603050405020304" pitchFamily="18" charset="0"/>
                <a:cs typeface="Times New Roman" panose="02020603050405020304" pitchFamily="18" charset="0"/>
              </a:rPr>
              <a:t>“SECADO DE QUINUA </a:t>
            </a:r>
            <a:r>
              <a:rPr lang="es-EC" sz="2400" b="1" i="1" dirty="0" smtClean="0">
                <a:latin typeface="Times New Roman" panose="02020603050405020304" pitchFamily="18" charset="0"/>
                <a:cs typeface="Times New Roman" panose="02020603050405020304" pitchFamily="18" charset="0"/>
              </a:rPr>
              <a:t>Chenopodium </a:t>
            </a:r>
            <a:r>
              <a:rPr lang="es-EC" sz="2400" b="1" i="1" dirty="0">
                <a:latin typeface="Times New Roman" panose="02020603050405020304" pitchFamily="18" charset="0"/>
                <a:cs typeface="Times New Roman" panose="02020603050405020304" pitchFamily="18" charset="0"/>
              </a:rPr>
              <a:t>quinoa </a:t>
            </a:r>
            <a:r>
              <a:rPr lang="es-EC" sz="2400" b="1" dirty="0">
                <a:latin typeface="Times New Roman" panose="02020603050405020304" pitchFamily="18" charset="0"/>
                <a:cs typeface="Times New Roman" panose="02020603050405020304" pitchFamily="18" charset="0"/>
              </a:rPr>
              <a:t>(INIAP TUNKAHUAN) MEDIANTE LECHO FLUIDIZADO”</a:t>
            </a:r>
            <a:endParaRPr lang="es-EC" sz="2400"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p:txBody>
          <a:bodyPr>
            <a:normAutofit fontScale="70000" lnSpcReduction="20000"/>
          </a:bodyPr>
          <a:lstStyle/>
          <a:p>
            <a:r>
              <a:rPr lang="es-ES" b="1" dirty="0"/>
              <a:t>Autor: </a:t>
            </a:r>
            <a:endParaRPr lang="es-EC" dirty="0"/>
          </a:p>
          <a:p>
            <a:r>
              <a:rPr lang="es-ES" dirty="0"/>
              <a:t>Hugo Enrique Trujillo Vaca</a:t>
            </a:r>
            <a:endParaRPr lang="es-EC" dirty="0"/>
          </a:p>
          <a:p>
            <a:r>
              <a:rPr lang="es-ES" b="1" dirty="0"/>
              <a:t>Director:</a:t>
            </a:r>
            <a:endParaRPr lang="es-EC" dirty="0"/>
          </a:p>
          <a:p>
            <a:r>
              <a:rPr lang="es-ES" dirty="0"/>
              <a:t>Dr. Ramón Cala Aiello PhD </a:t>
            </a:r>
            <a:endParaRPr lang="es-EC" dirty="0"/>
          </a:p>
          <a:p>
            <a:endParaRPr lang="es-EC" dirty="0"/>
          </a:p>
        </p:txBody>
      </p:sp>
    </p:spTree>
    <p:extLst>
      <p:ext uri="{BB962C8B-B14F-4D97-AF65-F5344CB8AC3E}">
        <p14:creationId xmlns:p14="http://schemas.microsoft.com/office/powerpoint/2010/main" val="30825699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b="1" dirty="0" smtClean="0"/>
              <a:t>VOLUMEN REAL Y VOLUMEN APARENTE </a:t>
            </a:r>
            <a:endParaRPr lang="es-EC" sz="2800" dirty="0"/>
          </a:p>
        </p:txBody>
      </p:sp>
      <p:sp>
        <p:nvSpPr>
          <p:cNvPr id="4" name="Rectángulo 3"/>
          <p:cNvSpPr/>
          <p:nvPr/>
        </p:nvSpPr>
        <p:spPr>
          <a:xfrm>
            <a:off x="3048000" y="2967335"/>
            <a:ext cx="6096000" cy="369332"/>
          </a:xfrm>
          <a:prstGeom prst="rect">
            <a:avLst/>
          </a:prstGeom>
        </p:spPr>
        <p:txBody>
          <a:bodyPr>
            <a:spAutoFit/>
          </a:bodyPr>
          <a:lstStyle/>
          <a:p>
            <a:r>
              <a:rPr lang="es-EC" dirty="0">
                <a:solidFill>
                  <a:srgbClr val="000000"/>
                </a:solidFill>
                <a:latin typeface="Arial" panose="020B0604020202020204" pitchFamily="34" charset="0"/>
              </a:rPr>
              <a:t>	</a:t>
            </a:r>
          </a:p>
        </p:txBody>
      </p:sp>
      <p:graphicFrame>
        <p:nvGraphicFramePr>
          <p:cNvPr id="5" name="Tabla 4"/>
          <p:cNvGraphicFramePr>
            <a:graphicFrameLocks noGrp="1"/>
          </p:cNvGraphicFramePr>
          <p:nvPr>
            <p:extLst>
              <p:ext uri="{D42A27DB-BD31-4B8C-83A1-F6EECF244321}">
                <p14:modId xmlns:p14="http://schemas.microsoft.com/office/powerpoint/2010/main" val="193285749"/>
              </p:ext>
            </p:extLst>
          </p:nvPr>
        </p:nvGraphicFramePr>
        <p:xfrm>
          <a:off x="1903211" y="2870438"/>
          <a:ext cx="8128000" cy="1920240"/>
        </p:xfrm>
        <a:graphic>
          <a:graphicData uri="http://schemas.openxmlformats.org/drawingml/2006/table">
            <a:tbl>
              <a:tblPr firstRow="1" bandRow="1">
                <a:tableStyleId>{0660B408-B3CF-4A94-85FC-2B1E0A45F4A2}</a:tableStyleId>
              </a:tblPr>
              <a:tblGrid>
                <a:gridCol w="4064000"/>
                <a:gridCol w="4064000"/>
              </a:tblGrid>
              <a:tr h="370840">
                <a:tc>
                  <a:txBody>
                    <a:bodyPr/>
                    <a:lstStyle/>
                    <a:p>
                      <a:pPr algn="ctr"/>
                      <a:r>
                        <a:rPr lang="es-EC" dirty="0" smtClean="0"/>
                        <a:t>Muestra de quinua inicial 	</a:t>
                      </a:r>
                      <a:endParaRPr lang="es-EC" dirty="0" smtClean="0">
                        <a:solidFill>
                          <a:srgbClr val="000000"/>
                        </a:solidFill>
                        <a:latin typeface="Times New Roman" panose="02020603050405020304" pitchFamily="18" charset="0"/>
                        <a:cs typeface="Times New Roman" panose="02020603050405020304" pitchFamily="18"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C" dirty="0" smtClean="0"/>
                        <a:t>71,26 g 	</a:t>
                      </a:r>
                    </a:p>
                    <a:p>
                      <a:pPr algn="ctr"/>
                      <a:endParaRPr lang="es-EC" dirty="0">
                        <a:latin typeface="Times New Roman" panose="02020603050405020304" pitchFamily="18" charset="0"/>
                        <a:cs typeface="Times New Roman" panose="02020603050405020304" pitchFamily="18" charset="0"/>
                      </a:endParaRPr>
                    </a:p>
                  </a:txBody>
                  <a:tcPr/>
                </a:tc>
              </a:tr>
              <a:tr h="370840">
                <a:tc>
                  <a:txBody>
                    <a:bodyPr/>
                    <a:lstStyle/>
                    <a:p>
                      <a:pPr algn="ctr"/>
                      <a:r>
                        <a:rPr lang="es-ES" dirty="0" smtClean="0"/>
                        <a:t>Volumen real de la quinua 	</a:t>
                      </a:r>
                      <a:endParaRPr lang="es-EC" dirty="0">
                        <a:latin typeface="Times New Roman" panose="02020603050405020304" pitchFamily="18" charset="0"/>
                        <a:cs typeface="Times New Roman" panose="02020603050405020304" pitchFamily="18" charset="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dirty="0" smtClean="0"/>
                        <a:t>60 ml 	</a:t>
                      </a:r>
                    </a:p>
                    <a:p>
                      <a:pPr algn="ctr"/>
                      <a:endParaRPr lang="es-EC" dirty="0">
                        <a:latin typeface="Times New Roman" panose="02020603050405020304" pitchFamily="18" charset="0"/>
                        <a:cs typeface="Times New Roman" panose="02020603050405020304" pitchFamily="18" charset="0"/>
                      </a:endParaRPr>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C" dirty="0" smtClean="0"/>
                        <a:t>Volumen aparente de la quinua</a:t>
                      </a:r>
                      <a:endParaRPr lang="es-EC" dirty="0">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C" dirty="0" smtClean="0"/>
                        <a:t>                         </a:t>
                      </a:r>
                      <a:r>
                        <a:rPr lang="es-EC" baseline="0" dirty="0" smtClean="0"/>
                        <a:t> </a:t>
                      </a:r>
                      <a:r>
                        <a:rPr lang="es-EC" dirty="0" smtClean="0"/>
                        <a:t>105 ml </a:t>
                      </a:r>
                    </a:p>
                    <a:p>
                      <a:pPr algn="ctr"/>
                      <a:endParaRPr lang="es-EC"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800957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endParaRPr lang="es-EC"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2441078596"/>
                  </p:ext>
                </p:extLst>
              </p:nvPr>
            </p:nvGraphicFramePr>
            <p:xfrm>
              <a:off x="850006" y="982132"/>
              <a:ext cx="10522039" cy="5078359"/>
            </p:xfrm>
            <a:graphic>
              <a:graphicData uri="http://schemas.openxmlformats.org/drawingml/2006/table">
                <a:tbl>
                  <a:tblPr firstRow="1" bandRow="1">
                    <a:tableStyleId>{F5AB1C69-6EDB-4FF4-983F-18BD219EF322}</a:tableStyleId>
                  </a:tblPr>
                  <a:tblGrid>
                    <a:gridCol w="10522039"/>
                  </a:tblGrid>
                  <a:tr h="513813">
                    <a:tc>
                      <a:txBody>
                        <a:bodyPr/>
                        <a:lstStyle/>
                        <a:p>
                          <a:pPr algn="ctr"/>
                          <a:r>
                            <a:rPr lang="es-EC" sz="1800" b="1" dirty="0" smtClean="0">
                              <a:latin typeface="Times New Roman" panose="02020603050405020304" pitchFamily="18" charset="0"/>
                              <a:cs typeface="Times New Roman" panose="02020603050405020304" pitchFamily="18" charset="0"/>
                            </a:rPr>
                            <a:t>DENSIDAD APARENTE Y DENSIDAD REAL</a:t>
                          </a:r>
                          <a:endParaRPr lang="es-EC" dirty="0"/>
                        </a:p>
                      </a:txBody>
                      <a:tcPr/>
                    </a:tc>
                  </a:tr>
                  <a:tr h="2267287">
                    <a:tc>
                      <a:txBody>
                        <a:bodyPr/>
                        <a:lstStyle/>
                        <a:p>
                          <a:pPr algn="ctr"/>
                          <a:endParaRPr lang="en-US" sz="1800" b="1" i="1" kern="1200" dirty="0" smtClean="0">
                            <a:solidFill>
                              <a:schemeClr val="tx1"/>
                            </a:solidFill>
                            <a:effectLst/>
                            <a:latin typeface="Cambria Math" panose="02040503050406030204" pitchFamily="18" charset="0"/>
                            <a:ea typeface="+mn-ea"/>
                            <a:cs typeface="+mn-cs"/>
                          </a:endParaRPr>
                        </a:p>
                        <a:p>
                          <a:pPr algn="ctr"/>
                          <a14:m>
                            <m:oMath xmlns:m="http://schemas.openxmlformats.org/officeDocument/2006/math">
                              <m:r>
                                <a:rPr lang="en-US" sz="1800" b="1" i="1" kern="1200" smtClean="0">
                                  <a:solidFill>
                                    <a:schemeClr val="tx1"/>
                                  </a:solidFill>
                                  <a:effectLst/>
                                  <a:latin typeface="Cambria Math" panose="02040503050406030204" pitchFamily="18" charset="0"/>
                                  <a:ea typeface="+mn-ea"/>
                                  <a:cs typeface="+mn-cs"/>
                                </a:rPr>
                                <m:t>𝐃𝐞𝐧𝐬𝐢𝐝𝐚𝐝</m:t>
                              </m:r>
                              <m:r>
                                <a:rPr lang="en-US" sz="1800" b="1" kern="1200">
                                  <a:solidFill>
                                    <a:schemeClr val="tx1"/>
                                  </a:solidFill>
                                  <a:effectLst/>
                                  <a:latin typeface="Cambria Math" panose="02040503050406030204" pitchFamily="18" charset="0"/>
                                  <a:ea typeface="+mn-ea"/>
                                  <a:cs typeface="+mn-cs"/>
                                </a:rPr>
                                <m:t> </m:t>
                              </m:r>
                              <m:r>
                                <a:rPr lang="en-US" sz="1800" b="1" i="1" kern="1200">
                                  <a:solidFill>
                                    <a:schemeClr val="tx1"/>
                                  </a:solidFill>
                                  <a:effectLst/>
                                  <a:latin typeface="Cambria Math" panose="02040503050406030204" pitchFamily="18" charset="0"/>
                                  <a:ea typeface="+mn-ea"/>
                                  <a:cs typeface="+mn-cs"/>
                                </a:rPr>
                                <m:t>𝐀𝐩𝐚𝐫𝐞𝐧𝐭𝐞</m:t>
                              </m:r>
                              <m:r>
                                <a:rPr lang="en-US" sz="1800" b="1" kern="1200">
                                  <a:solidFill>
                                    <a:schemeClr val="tx1"/>
                                  </a:solidFill>
                                  <a:effectLst/>
                                  <a:latin typeface="Cambria Math" panose="02040503050406030204" pitchFamily="18" charset="0"/>
                                  <a:ea typeface="+mn-ea"/>
                                  <a:cs typeface="+mn-cs"/>
                                </a:rPr>
                                <m:t>=</m:t>
                              </m:r>
                              <m:f>
                                <m:fPr>
                                  <m:ctrlPr>
                                    <a:rPr lang="es-EC" sz="1800" b="0" i="1" kern="1200">
                                      <a:solidFill>
                                        <a:schemeClr val="tx1"/>
                                      </a:solidFill>
                                      <a:effectLst/>
                                      <a:latin typeface="Cambria Math" panose="02040503050406030204" pitchFamily="18" charset="0"/>
                                      <a:ea typeface="+mn-ea"/>
                                      <a:cs typeface="+mn-cs"/>
                                    </a:rPr>
                                  </m:ctrlPr>
                                </m:fPr>
                                <m:num>
                                  <m:r>
                                    <a:rPr lang="en-US" sz="1800" b="0" i="1" kern="1200">
                                      <a:solidFill>
                                        <a:schemeClr val="tx1"/>
                                      </a:solidFill>
                                      <a:effectLst/>
                                      <a:latin typeface="Cambria Math" panose="02040503050406030204" pitchFamily="18" charset="0"/>
                                      <a:ea typeface="+mn-ea"/>
                                      <a:cs typeface="+mn-cs"/>
                                    </a:rPr>
                                    <m:t>𝑚𝑎𝑠𝑎</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𝑑𝑒</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𝑙𝑎</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𝑚𝑢𝑒𝑠𝑡𝑟𝑎</m:t>
                                  </m:r>
                                </m:num>
                                <m:den>
                                  <m:r>
                                    <a:rPr lang="en-US" sz="1800" b="0" i="1" kern="1200">
                                      <a:solidFill>
                                        <a:schemeClr val="tx1"/>
                                      </a:solidFill>
                                      <a:effectLst/>
                                      <a:latin typeface="Cambria Math" panose="02040503050406030204" pitchFamily="18" charset="0"/>
                                      <a:ea typeface="+mn-ea"/>
                                      <a:cs typeface="+mn-cs"/>
                                    </a:rPr>
                                    <m:t>𝑣𝑜𝑙𝑢𝑚𝑒𝑛</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𝑎𝑝𝑎𝑟𝑒𝑛𝑡𝑒</m:t>
                                  </m:r>
                                </m:den>
                              </m:f>
                              <m:r>
                                <a:rPr lang="en-US" sz="1800" b="0" kern="1200">
                                  <a:solidFill>
                                    <a:schemeClr val="tx1"/>
                                  </a:solidFill>
                                  <a:effectLst/>
                                  <a:latin typeface="Cambria Math" panose="02040503050406030204" pitchFamily="18" charset="0"/>
                                  <a:ea typeface="+mn-ea"/>
                                  <a:cs typeface="+mn-cs"/>
                                </a:rPr>
                                <m:t>=</m:t>
                              </m:r>
                              <m:f>
                                <m:fPr>
                                  <m:ctrlPr>
                                    <a:rPr lang="es-EC" sz="1800" b="0" i="1" kern="1200">
                                      <a:solidFill>
                                        <a:schemeClr val="tx1"/>
                                      </a:solidFill>
                                      <a:effectLst/>
                                      <a:latin typeface="Cambria Math" panose="02040503050406030204" pitchFamily="18" charset="0"/>
                                      <a:ea typeface="+mn-ea"/>
                                      <a:cs typeface="+mn-cs"/>
                                    </a:rPr>
                                  </m:ctrlPr>
                                </m:fPr>
                                <m:num>
                                  <m:r>
                                    <a:rPr lang="en-US" sz="1800" b="0" i="1" kern="1200">
                                      <a:solidFill>
                                        <a:schemeClr val="tx1"/>
                                      </a:solidFill>
                                      <a:effectLst/>
                                      <a:latin typeface="Cambria Math" panose="02040503050406030204" pitchFamily="18" charset="0"/>
                                      <a:ea typeface="+mn-ea"/>
                                      <a:cs typeface="+mn-cs"/>
                                    </a:rPr>
                                    <m:t>71</m:t>
                                  </m:r>
                                  <m:r>
                                    <a:rPr lang="en-US" sz="1800" b="0" kern="1200">
                                      <a:solidFill>
                                        <a:schemeClr val="tx1"/>
                                      </a:solidFill>
                                      <a:effectLst/>
                                      <a:latin typeface="Cambria Math" panose="02040503050406030204" pitchFamily="18" charset="0"/>
                                      <a:ea typeface="+mn-ea"/>
                                      <a:cs typeface="+mn-cs"/>
                                    </a:rPr>
                                    <m:t>,</m:t>
                                  </m:r>
                                  <m:r>
                                    <a:rPr lang="en-US" sz="1800" b="0" i="1" kern="1200">
                                      <a:solidFill>
                                        <a:schemeClr val="tx1"/>
                                      </a:solidFill>
                                      <a:effectLst/>
                                      <a:latin typeface="Cambria Math" panose="02040503050406030204" pitchFamily="18" charset="0"/>
                                      <a:ea typeface="+mn-ea"/>
                                      <a:cs typeface="+mn-cs"/>
                                    </a:rPr>
                                    <m:t>26</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𝑔</m:t>
                                  </m:r>
                                </m:num>
                                <m:den>
                                  <m:r>
                                    <a:rPr lang="es-EC"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105</m:t>
                                  </m:r>
                                  <m:r>
                                    <a:rPr lang="en-US" sz="1800" b="0" kern="1200">
                                      <a:solidFill>
                                        <a:schemeClr val="tx1"/>
                                      </a:solidFill>
                                      <a:effectLst/>
                                      <a:latin typeface="Cambria Math" panose="02040503050406030204" pitchFamily="18" charset="0"/>
                                      <a:ea typeface="+mn-ea"/>
                                      <a:cs typeface="+mn-cs"/>
                                    </a:rPr>
                                    <m:t> </m:t>
                                  </m:r>
                                  <m:r>
                                    <a:rPr lang="en-US" sz="1800" b="0" i="1" kern="1200">
                                      <a:solidFill>
                                        <a:schemeClr val="tx1"/>
                                      </a:solidFill>
                                      <a:effectLst/>
                                      <a:latin typeface="Cambria Math" panose="02040503050406030204" pitchFamily="18" charset="0"/>
                                      <a:ea typeface="+mn-ea"/>
                                      <a:cs typeface="+mn-cs"/>
                                    </a:rPr>
                                    <m:t>𝑐𝑐</m:t>
                                  </m:r>
                                </m:den>
                              </m:f>
                            </m:oMath>
                          </a14:m>
                          <a:r>
                            <a:rPr lang="en-US" sz="1800" b="0" kern="1200" dirty="0">
                              <a:solidFill>
                                <a:schemeClr val="tx1"/>
                              </a:solidFill>
                              <a:effectLst/>
                              <a:latin typeface="+mn-lt"/>
                              <a:ea typeface="+mn-ea"/>
                              <a:cs typeface="+mn-cs"/>
                            </a:rPr>
                            <a:t>  = 0,6787 g/cc </a:t>
                          </a:r>
                          <a:r>
                            <a:rPr lang="en-US" sz="1800" b="1" kern="1200" dirty="0">
                              <a:solidFill>
                                <a:schemeClr val="tx1"/>
                              </a:solidFill>
                              <a:effectLst/>
                              <a:latin typeface="+mn-lt"/>
                              <a:ea typeface="+mn-ea"/>
                              <a:cs typeface="+mn-cs"/>
                            </a:rPr>
                            <a:t>       </a:t>
                          </a:r>
                          <a:endParaRPr lang="en-US" sz="1800" b="1" kern="1200" dirty="0" smtClean="0">
                            <a:solidFill>
                              <a:schemeClr val="tx1"/>
                            </a:solidFill>
                            <a:effectLst/>
                            <a:latin typeface="+mn-lt"/>
                            <a:ea typeface="+mn-ea"/>
                            <a:cs typeface="+mn-cs"/>
                          </a:endParaRPr>
                        </a:p>
                        <a:p>
                          <a:pPr algn="ctr"/>
                          <a:r>
                            <a:rPr lang="en-US" sz="1800" b="1" kern="1200" dirty="0" smtClean="0">
                              <a:solidFill>
                                <a:schemeClr val="tx1"/>
                              </a:solidFill>
                              <a:effectLst/>
                              <a:latin typeface="+mn-lt"/>
                              <a:ea typeface="+mn-ea"/>
                              <a:cs typeface="+mn-cs"/>
                            </a:rPr>
                            <a:t>    </a:t>
                          </a:r>
                          <a:endParaRPr lang="es-EC" sz="1800" b="1" kern="1200" dirty="0">
                            <a:solidFill>
                              <a:schemeClr val="tx1"/>
                            </a:solidFill>
                            <a:effectLst/>
                            <a:latin typeface="+mn-lt"/>
                            <a:ea typeface="+mn-ea"/>
                            <a:cs typeface="+mn-cs"/>
                          </a:endParaRPr>
                        </a:p>
                        <a:p>
                          <a:pPr algn="ctr"/>
                          <a14:m>
                            <m:oMath xmlns:m="http://schemas.openxmlformats.org/officeDocument/2006/math">
                              <m:r>
                                <a:rPr lang="en-US" sz="1800" b="1" i="1" kern="1200">
                                  <a:solidFill>
                                    <a:schemeClr val="tx1"/>
                                  </a:solidFill>
                                  <a:effectLst/>
                                  <a:latin typeface="Cambria Math" panose="02040503050406030204" pitchFamily="18" charset="0"/>
                                  <a:ea typeface="+mn-ea"/>
                                  <a:cs typeface="+mn-cs"/>
                                </a:rPr>
                                <m:t>𝐃𝐞𝐧𝐬𝐢𝐝𝐚𝐝</m:t>
                              </m:r>
                              <m:r>
                                <a:rPr lang="en-US" sz="1800" b="1" kern="1200">
                                  <a:solidFill>
                                    <a:schemeClr val="tx1"/>
                                  </a:solidFill>
                                  <a:effectLst/>
                                  <a:latin typeface="Cambria Math" panose="02040503050406030204" pitchFamily="18" charset="0"/>
                                  <a:ea typeface="+mn-ea"/>
                                  <a:cs typeface="+mn-cs"/>
                                </a:rPr>
                                <m:t> </m:t>
                              </m:r>
                              <m:r>
                                <a:rPr lang="en-US" sz="1800" b="1" i="1" kern="1200">
                                  <a:solidFill>
                                    <a:schemeClr val="tx1"/>
                                  </a:solidFill>
                                  <a:effectLst/>
                                  <a:latin typeface="Cambria Math" panose="02040503050406030204" pitchFamily="18" charset="0"/>
                                  <a:ea typeface="+mn-ea"/>
                                  <a:cs typeface="+mn-cs"/>
                                </a:rPr>
                                <m:t>𝐀𝐩𝐚𝐫𝐞𝐧𝐭𝐞</m:t>
                              </m:r>
                              <m:d>
                                <m:dPr>
                                  <m:ctrlPr>
                                    <a:rPr lang="es-EC" sz="1800" b="1" i="1" kern="1200">
                                      <a:solidFill>
                                        <a:schemeClr val="tx1"/>
                                      </a:solidFill>
                                      <a:effectLst/>
                                      <a:latin typeface="Cambria Math" panose="02040503050406030204" pitchFamily="18" charset="0"/>
                                      <a:ea typeface="+mn-ea"/>
                                      <a:cs typeface="+mn-cs"/>
                                    </a:rPr>
                                  </m:ctrlPr>
                                </m:dPr>
                                <m:e>
                                  <m:sSub>
                                    <m:sSubPr>
                                      <m:ctrlPr>
                                        <a:rPr lang="es-EC" sz="1800" b="1" i="1" kern="1200">
                                          <a:solidFill>
                                            <a:schemeClr val="tx1"/>
                                          </a:solidFill>
                                          <a:effectLst/>
                                          <a:latin typeface="Cambria Math" panose="02040503050406030204" pitchFamily="18" charset="0"/>
                                          <a:ea typeface="+mn-ea"/>
                                          <a:cs typeface="+mn-cs"/>
                                        </a:rPr>
                                      </m:ctrlPr>
                                    </m:sSubPr>
                                    <m:e>
                                      <m:r>
                                        <a:rPr lang="es-EC" sz="1800" b="1" i="1" kern="1200">
                                          <a:solidFill>
                                            <a:schemeClr val="tx1"/>
                                          </a:solidFill>
                                          <a:effectLst/>
                                          <a:latin typeface="Cambria Math" panose="02040503050406030204" pitchFamily="18" charset="0"/>
                                          <a:ea typeface="+mn-ea"/>
                                          <a:cs typeface="+mn-cs"/>
                                        </a:rPr>
                                        <m:t>𝛒</m:t>
                                      </m:r>
                                    </m:e>
                                    <m:sub>
                                      <m:r>
                                        <a:rPr lang="en-US" sz="1800" b="1" i="1" kern="1200">
                                          <a:solidFill>
                                            <a:schemeClr val="tx1"/>
                                          </a:solidFill>
                                          <a:effectLst/>
                                          <a:latin typeface="Cambria Math" panose="02040503050406030204" pitchFamily="18" charset="0"/>
                                          <a:ea typeface="+mn-ea"/>
                                          <a:cs typeface="+mn-cs"/>
                                        </a:rPr>
                                        <m:t>𝐀</m:t>
                                      </m:r>
                                    </m:sub>
                                  </m:sSub>
                                </m:e>
                              </m:d>
                            </m:oMath>
                          </a14:m>
                          <a:r>
                            <a:rPr lang="es-EC" sz="1800" b="1" kern="1200" dirty="0">
                              <a:solidFill>
                                <a:schemeClr val="tx1"/>
                              </a:solidFill>
                              <a:effectLst/>
                              <a:latin typeface="+mn-lt"/>
                              <a:ea typeface="+mn-ea"/>
                              <a:cs typeface="+mn-cs"/>
                            </a:rPr>
                            <a:t> </a:t>
                          </a:r>
                          <a14:m>
                            <m:oMath xmlns:m="http://schemas.openxmlformats.org/officeDocument/2006/math">
                              <m:r>
                                <a:rPr lang="en-US" sz="1800" b="0" kern="1200">
                                  <a:solidFill>
                                    <a:schemeClr val="tx1"/>
                                  </a:solidFill>
                                  <a:effectLst/>
                                  <a:latin typeface="Cambria Math" panose="02040503050406030204" pitchFamily="18" charset="0"/>
                                  <a:ea typeface="+mn-ea"/>
                                  <a:cs typeface="+mn-cs"/>
                                </a:rPr>
                                <m:t>=</m:t>
                              </m:r>
                            </m:oMath>
                          </a14:m>
                          <a:r>
                            <a:rPr lang="en-US" sz="1800" b="0" kern="1200" dirty="0">
                              <a:solidFill>
                                <a:schemeClr val="tx1"/>
                              </a:solidFill>
                              <a:effectLst/>
                              <a:latin typeface="+mn-lt"/>
                              <a:ea typeface="+mn-ea"/>
                              <a:cs typeface="+mn-cs"/>
                            </a:rPr>
                            <a:t>678 kg/m</a:t>
                          </a:r>
                          <a:r>
                            <a:rPr lang="en-US" sz="1800" b="0" kern="1200" baseline="30000" dirty="0">
                              <a:solidFill>
                                <a:schemeClr val="tx1"/>
                              </a:solidFill>
                              <a:effectLst/>
                              <a:latin typeface="+mn-lt"/>
                              <a:ea typeface="+mn-ea"/>
                              <a:cs typeface="+mn-cs"/>
                            </a:rPr>
                            <a:t>3</a:t>
                          </a:r>
                          <a:endParaRPr lang="es-EC" sz="1800" b="0" kern="1200" dirty="0">
                            <a:solidFill>
                              <a:schemeClr val="tx1"/>
                            </a:solidFill>
                            <a:effectLst/>
                            <a:latin typeface="+mn-lt"/>
                            <a:ea typeface="+mn-ea"/>
                            <a:cs typeface="+mn-cs"/>
                          </a:endParaRPr>
                        </a:p>
                        <a:p>
                          <a:endParaRPr lang="es-EC" dirty="0"/>
                        </a:p>
                      </a:txBody>
                      <a:tcPr/>
                    </a:tc>
                  </a:tr>
                  <a:tr h="2297259">
                    <a:tc>
                      <a:txBody>
                        <a:bodyPr/>
                        <a:lstStyle/>
                        <a:p>
                          <a:pPr algn="ctr"/>
                          <a:endParaRPr lang="es-EC" sz="1800" b="1" i="1" kern="1200" dirty="0" smtClean="0">
                            <a:solidFill>
                              <a:schemeClr val="dk1"/>
                            </a:solidFill>
                            <a:effectLst/>
                            <a:latin typeface="+mn-lt"/>
                            <a:ea typeface="+mn-ea"/>
                            <a:cs typeface="+mn-cs"/>
                          </a:endParaRPr>
                        </a:p>
                        <a:p>
                          <a:pPr algn="ctr"/>
                          <a14:m>
                            <m:oMath xmlns:m="http://schemas.openxmlformats.org/officeDocument/2006/math">
                              <m:r>
                                <a:rPr lang="es-EC" sz="1800" b="1" i="1" kern="1200" smtClean="0">
                                  <a:solidFill>
                                    <a:schemeClr val="dk1"/>
                                  </a:solidFill>
                                  <a:effectLst/>
                                  <a:latin typeface="Cambria Math" panose="02040503050406030204" pitchFamily="18" charset="0"/>
                                  <a:ea typeface="+mn-ea"/>
                                  <a:cs typeface="+mn-cs"/>
                                </a:rPr>
                                <m:t>𝑫𝒆𝒏𝒔𝒊𝒅𝒂𝒅</m:t>
                              </m:r>
                              <m:r>
                                <a:rPr lang="es-EC" sz="1800" b="1" i="1" kern="1200" smtClean="0">
                                  <a:solidFill>
                                    <a:schemeClr val="dk1"/>
                                  </a:solidFill>
                                  <a:effectLst/>
                                  <a:latin typeface="Cambria Math" panose="02040503050406030204" pitchFamily="18" charset="0"/>
                                  <a:ea typeface="+mn-ea"/>
                                  <a:cs typeface="+mn-cs"/>
                                </a:rPr>
                                <m:t> </m:t>
                              </m:r>
                              <m:r>
                                <a:rPr lang="es-EC" sz="1800" b="1" i="1" kern="1200" smtClean="0">
                                  <a:solidFill>
                                    <a:schemeClr val="dk1"/>
                                  </a:solidFill>
                                  <a:effectLst/>
                                  <a:latin typeface="Cambria Math" panose="02040503050406030204" pitchFamily="18" charset="0"/>
                                  <a:ea typeface="+mn-ea"/>
                                  <a:cs typeface="+mn-cs"/>
                                </a:rPr>
                                <m:t>𝑹𝒆𝒂𝒍</m:t>
                              </m:r>
                              <m:r>
                                <a:rPr lang="en-US" sz="1800" b="1" i="1" kern="1200">
                                  <a:solidFill>
                                    <a:schemeClr val="dk1"/>
                                  </a:solidFill>
                                  <a:effectLst/>
                                  <a:latin typeface="Cambria Math" panose="02040503050406030204" pitchFamily="18" charset="0"/>
                                  <a:ea typeface="+mn-ea"/>
                                  <a:cs typeface="+mn-cs"/>
                                </a:rPr>
                                <m:t>= </m:t>
                              </m:r>
                              <m:f>
                                <m:fPr>
                                  <m:ctrlPr>
                                    <a:rPr lang="es-EC" sz="1800" b="0" i="1" kern="1200">
                                      <a:solidFill>
                                        <a:schemeClr val="dk1"/>
                                      </a:solidFill>
                                      <a:effectLst/>
                                      <a:latin typeface="Cambria Math" panose="02040503050406030204" pitchFamily="18" charset="0"/>
                                      <a:ea typeface="+mn-ea"/>
                                      <a:cs typeface="+mn-cs"/>
                                    </a:rPr>
                                  </m:ctrlPr>
                                </m:fPr>
                                <m:num>
                                  <m:r>
                                    <a:rPr lang="es-EC" sz="1800" b="0" i="1" kern="1200">
                                      <a:solidFill>
                                        <a:schemeClr val="dk1"/>
                                      </a:solidFill>
                                      <a:effectLst/>
                                      <a:latin typeface="Cambria Math" panose="02040503050406030204" pitchFamily="18" charset="0"/>
                                      <a:ea typeface="+mn-ea"/>
                                      <a:cs typeface="+mn-cs"/>
                                    </a:rPr>
                                    <m:t>𝑚𝑎𝑠𝑎</m:t>
                                  </m:r>
                                  <m:r>
                                    <a:rPr lang="es-EC" sz="1800" b="0" i="1" kern="1200">
                                      <a:solidFill>
                                        <a:schemeClr val="dk1"/>
                                      </a:solidFill>
                                      <a:effectLst/>
                                      <a:latin typeface="Cambria Math" panose="02040503050406030204" pitchFamily="18" charset="0"/>
                                      <a:ea typeface="+mn-ea"/>
                                      <a:cs typeface="+mn-cs"/>
                                    </a:rPr>
                                    <m:t> </m:t>
                                  </m:r>
                                  <m:r>
                                    <a:rPr lang="es-EC" sz="1800" b="0" i="1" kern="1200">
                                      <a:solidFill>
                                        <a:schemeClr val="dk1"/>
                                      </a:solidFill>
                                      <a:effectLst/>
                                      <a:latin typeface="Cambria Math" panose="02040503050406030204" pitchFamily="18" charset="0"/>
                                      <a:ea typeface="+mn-ea"/>
                                      <a:cs typeface="+mn-cs"/>
                                    </a:rPr>
                                    <m:t>𝑑𝑒</m:t>
                                  </m:r>
                                  <m:r>
                                    <a:rPr lang="es-EC" sz="1800" b="0" i="1" kern="1200">
                                      <a:solidFill>
                                        <a:schemeClr val="dk1"/>
                                      </a:solidFill>
                                      <a:effectLst/>
                                      <a:latin typeface="Cambria Math" panose="02040503050406030204" pitchFamily="18" charset="0"/>
                                      <a:ea typeface="+mn-ea"/>
                                      <a:cs typeface="+mn-cs"/>
                                    </a:rPr>
                                    <m:t> </m:t>
                                  </m:r>
                                  <m:r>
                                    <a:rPr lang="es-EC" sz="1800" b="0" i="1" kern="1200">
                                      <a:solidFill>
                                        <a:schemeClr val="dk1"/>
                                      </a:solidFill>
                                      <a:effectLst/>
                                      <a:latin typeface="Cambria Math" panose="02040503050406030204" pitchFamily="18" charset="0"/>
                                      <a:ea typeface="+mn-ea"/>
                                      <a:cs typeface="+mn-cs"/>
                                    </a:rPr>
                                    <m:t>𝑙𝑎</m:t>
                                  </m:r>
                                  <m:r>
                                    <a:rPr lang="es-EC" sz="1800" b="0" i="1" kern="1200">
                                      <a:solidFill>
                                        <a:schemeClr val="dk1"/>
                                      </a:solidFill>
                                      <a:effectLst/>
                                      <a:latin typeface="Cambria Math" panose="02040503050406030204" pitchFamily="18" charset="0"/>
                                      <a:ea typeface="+mn-ea"/>
                                      <a:cs typeface="+mn-cs"/>
                                    </a:rPr>
                                    <m:t> </m:t>
                                  </m:r>
                                  <m:r>
                                    <a:rPr lang="es-EC" sz="1800" b="0" i="1" kern="1200">
                                      <a:solidFill>
                                        <a:schemeClr val="dk1"/>
                                      </a:solidFill>
                                      <a:effectLst/>
                                      <a:latin typeface="Cambria Math" panose="02040503050406030204" pitchFamily="18" charset="0"/>
                                      <a:ea typeface="+mn-ea"/>
                                      <a:cs typeface="+mn-cs"/>
                                    </a:rPr>
                                    <m:t>𝑚𝑢𝑒𝑠𝑡𝑟𝑎</m:t>
                                  </m:r>
                                </m:num>
                                <m:den>
                                  <m:r>
                                    <a:rPr lang="es-EC" sz="1800" b="0" i="1" kern="1200">
                                      <a:solidFill>
                                        <a:schemeClr val="dk1"/>
                                      </a:solidFill>
                                      <a:effectLst/>
                                      <a:latin typeface="Cambria Math" panose="02040503050406030204" pitchFamily="18" charset="0"/>
                                      <a:ea typeface="+mn-ea"/>
                                      <a:cs typeface="+mn-cs"/>
                                    </a:rPr>
                                    <m:t>𝑣𝑜𝑙𝑢𝑚𝑒𝑛</m:t>
                                  </m:r>
                                  <m:r>
                                    <a:rPr lang="es-EC" sz="1800" b="0" i="1" kern="1200">
                                      <a:solidFill>
                                        <a:schemeClr val="dk1"/>
                                      </a:solidFill>
                                      <a:effectLst/>
                                      <a:latin typeface="Cambria Math" panose="02040503050406030204" pitchFamily="18" charset="0"/>
                                      <a:ea typeface="+mn-ea"/>
                                      <a:cs typeface="+mn-cs"/>
                                    </a:rPr>
                                    <m:t> </m:t>
                                  </m:r>
                                  <m:r>
                                    <a:rPr lang="es-EC" sz="1800" b="0" i="1" kern="1200">
                                      <a:solidFill>
                                        <a:schemeClr val="dk1"/>
                                      </a:solidFill>
                                      <a:effectLst/>
                                      <a:latin typeface="Cambria Math" panose="02040503050406030204" pitchFamily="18" charset="0"/>
                                      <a:ea typeface="+mn-ea"/>
                                      <a:cs typeface="+mn-cs"/>
                                    </a:rPr>
                                    <m:t>𝑟𝑒𝑎𝑙</m:t>
                                  </m:r>
                                </m:den>
                              </m:f>
                              <m:r>
                                <a:rPr lang="en-US" sz="1800" b="0" i="1" kern="1200">
                                  <a:solidFill>
                                    <a:schemeClr val="dk1"/>
                                  </a:solidFill>
                                  <a:effectLst/>
                                  <a:latin typeface="Cambria Math" panose="02040503050406030204" pitchFamily="18" charset="0"/>
                                  <a:ea typeface="+mn-ea"/>
                                  <a:cs typeface="+mn-cs"/>
                                </a:rPr>
                                <m:t>=</m:t>
                              </m:r>
                              <m:f>
                                <m:fPr>
                                  <m:ctrlPr>
                                    <a:rPr lang="es-EC" sz="1800" b="0" i="1" kern="1200">
                                      <a:solidFill>
                                        <a:schemeClr val="dk1"/>
                                      </a:solidFill>
                                      <a:effectLst/>
                                      <a:latin typeface="Cambria Math" panose="02040503050406030204" pitchFamily="18" charset="0"/>
                                      <a:ea typeface="+mn-ea"/>
                                      <a:cs typeface="+mn-cs"/>
                                    </a:rPr>
                                  </m:ctrlPr>
                                </m:fPr>
                                <m:num>
                                  <m:r>
                                    <a:rPr lang="en-US" sz="1800" b="0" i="1" kern="1200">
                                      <a:solidFill>
                                        <a:schemeClr val="dk1"/>
                                      </a:solidFill>
                                      <a:effectLst/>
                                      <a:latin typeface="Cambria Math" panose="02040503050406030204" pitchFamily="18" charset="0"/>
                                      <a:ea typeface="+mn-ea"/>
                                      <a:cs typeface="+mn-cs"/>
                                    </a:rPr>
                                    <m:t>71,26 </m:t>
                                  </m:r>
                                  <m:r>
                                    <a:rPr lang="es-EC" sz="1800" b="0" i="1" kern="1200">
                                      <a:solidFill>
                                        <a:schemeClr val="dk1"/>
                                      </a:solidFill>
                                      <a:effectLst/>
                                      <a:latin typeface="Cambria Math" panose="02040503050406030204" pitchFamily="18" charset="0"/>
                                      <a:ea typeface="+mn-ea"/>
                                      <a:cs typeface="+mn-cs"/>
                                    </a:rPr>
                                    <m:t>𝑔</m:t>
                                  </m:r>
                                </m:num>
                                <m:den>
                                  <m:r>
                                    <a:rPr lang="en-US" sz="1800" b="0" i="1" kern="1200">
                                      <a:solidFill>
                                        <a:schemeClr val="dk1"/>
                                      </a:solidFill>
                                      <a:effectLst/>
                                      <a:latin typeface="Cambria Math" panose="02040503050406030204" pitchFamily="18" charset="0"/>
                                      <a:ea typeface="+mn-ea"/>
                                      <a:cs typeface="+mn-cs"/>
                                    </a:rPr>
                                    <m:t>60 </m:t>
                                  </m:r>
                                  <m:r>
                                    <a:rPr lang="es-EC" sz="1800" b="0" i="1" kern="1200">
                                      <a:solidFill>
                                        <a:schemeClr val="dk1"/>
                                      </a:solidFill>
                                      <a:effectLst/>
                                      <a:latin typeface="Cambria Math" panose="02040503050406030204" pitchFamily="18" charset="0"/>
                                      <a:ea typeface="+mn-ea"/>
                                      <a:cs typeface="+mn-cs"/>
                                    </a:rPr>
                                    <m:t>𝑐𝑐</m:t>
                                  </m:r>
                                </m:den>
                              </m:f>
                              <m:r>
                                <a:rPr lang="es-EC" sz="1800" b="0" i="1" kern="1200">
                                  <a:solidFill>
                                    <a:schemeClr val="dk1"/>
                                  </a:solidFill>
                                  <a:effectLst/>
                                  <a:latin typeface="Cambria Math" panose="02040503050406030204" pitchFamily="18" charset="0"/>
                                  <a:ea typeface="+mn-ea"/>
                                  <a:cs typeface="+mn-cs"/>
                                </a:rPr>
                                <m:t> </m:t>
                              </m:r>
                            </m:oMath>
                          </a14:m>
                          <a:r>
                            <a:rPr lang="en-US" sz="1800" b="0" kern="1200" dirty="0">
                              <a:solidFill>
                                <a:schemeClr val="dk1"/>
                              </a:solidFill>
                              <a:effectLst/>
                              <a:latin typeface="+mn-lt"/>
                              <a:ea typeface="+mn-ea"/>
                              <a:cs typeface="+mn-cs"/>
                            </a:rPr>
                            <a:t>= 1,1877 </a:t>
                          </a:r>
                          <a:r>
                            <a:rPr lang="en-US" sz="1800" b="0" kern="1200" dirty="0" smtClean="0">
                              <a:solidFill>
                                <a:schemeClr val="dk1"/>
                              </a:solidFill>
                              <a:effectLst/>
                              <a:latin typeface="+mn-lt"/>
                              <a:ea typeface="+mn-ea"/>
                              <a:cs typeface="+mn-cs"/>
                            </a:rPr>
                            <a:t>g/cc</a:t>
                          </a:r>
                        </a:p>
                        <a:p>
                          <a:pPr algn="ctr"/>
                          <a:endParaRPr lang="en-US" sz="1800" kern="1200" dirty="0" smtClean="0">
                            <a:solidFill>
                              <a:schemeClr val="dk1"/>
                            </a:solidFill>
                            <a:effectLst/>
                            <a:latin typeface="+mn-lt"/>
                            <a:ea typeface="+mn-ea"/>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s-EC" sz="1800" b="1" i="1" kern="1200" smtClean="0">
                                  <a:solidFill>
                                    <a:schemeClr val="dk1"/>
                                  </a:solidFill>
                                  <a:effectLst/>
                                  <a:latin typeface="Cambria Math" panose="02040503050406030204" pitchFamily="18" charset="0"/>
                                  <a:ea typeface="+mn-ea"/>
                                  <a:cs typeface="+mn-cs"/>
                                </a:rPr>
                                <m:t>𝑫𝒆𝒏𝒔𝒊𝒅𝒂𝒅</m:t>
                              </m:r>
                              <m:r>
                                <a:rPr lang="es-EC" sz="1800" b="1" i="1" kern="1200" smtClean="0">
                                  <a:solidFill>
                                    <a:schemeClr val="dk1"/>
                                  </a:solidFill>
                                  <a:effectLst/>
                                  <a:latin typeface="Cambria Math" panose="02040503050406030204" pitchFamily="18" charset="0"/>
                                  <a:ea typeface="+mn-ea"/>
                                  <a:cs typeface="+mn-cs"/>
                                </a:rPr>
                                <m:t> </m:t>
                              </m:r>
                              <m:r>
                                <a:rPr lang="es-EC" sz="1800" b="1" i="1" kern="1200" smtClean="0">
                                  <a:solidFill>
                                    <a:schemeClr val="dk1"/>
                                  </a:solidFill>
                                  <a:effectLst/>
                                  <a:latin typeface="Cambria Math" panose="02040503050406030204" pitchFamily="18" charset="0"/>
                                  <a:ea typeface="+mn-ea"/>
                                  <a:cs typeface="+mn-cs"/>
                                </a:rPr>
                                <m:t>𝑹𝒆𝒂𝒍</m:t>
                              </m:r>
                              <m:d>
                                <m:dPr>
                                  <m:ctrlPr>
                                    <a:rPr lang="es-EC" sz="1800" b="1" i="1" kern="1200">
                                      <a:solidFill>
                                        <a:schemeClr val="dk1"/>
                                      </a:solidFill>
                                      <a:effectLst/>
                                      <a:latin typeface="Cambria Math" panose="02040503050406030204" pitchFamily="18" charset="0"/>
                                      <a:ea typeface="+mn-ea"/>
                                      <a:cs typeface="+mn-cs"/>
                                    </a:rPr>
                                  </m:ctrlPr>
                                </m:dPr>
                                <m:e>
                                  <m:sSub>
                                    <m:sSubPr>
                                      <m:ctrlPr>
                                        <a:rPr lang="es-EC" sz="1800" b="1" i="1" kern="1200">
                                          <a:solidFill>
                                            <a:schemeClr val="dk1"/>
                                          </a:solidFill>
                                          <a:effectLst/>
                                          <a:latin typeface="Cambria Math" panose="02040503050406030204" pitchFamily="18" charset="0"/>
                                          <a:ea typeface="+mn-ea"/>
                                          <a:cs typeface="+mn-cs"/>
                                        </a:rPr>
                                      </m:ctrlPr>
                                    </m:sSubPr>
                                    <m:e>
                                      <m:r>
                                        <a:rPr lang="en-US" sz="1800" b="1" i="1" kern="1200">
                                          <a:solidFill>
                                            <a:schemeClr val="dk1"/>
                                          </a:solidFill>
                                          <a:effectLst/>
                                          <a:latin typeface="Cambria Math" panose="02040503050406030204" pitchFamily="18" charset="0"/>
                                          <a:ea typeface="+mn-ea"/>
                                          <a:cs typeface="+mn-cs"/>
                                        </a:rPr>
                                        <m:t>𝝆</m:t>
                                      </m:r>
                                    </m:e>
                                    <m:sub>
                                      <m:r>
                                        <a:rPr lang="en-US" sz="1800" b="1" i="1" kern="1200">
                                          <a:solidFill>
                                            <a:schemeClr val="dk1"/>
                                          </a:solidFill>
                                          <a:effectLst/>
                                          <a:latin typeface="Cambria Math" panose="02040503050406030204" pitchFamily="18" charset="0"/>
                                          <a:ea typeface="+mn-ea"/>
                                          <a:cs typeface="+mn-cs"/>
                                        </a:rPr>
                                        <m:t>𝑹</m:t>
                                      </m:r>
                                    </m:sub>
                                  </m:sSub>
                                </m:e>
                              </m:d>
                              <m:r>
                                <a:rPr lang="en-US" sz="1800" i="1" kern="1200">
                                  <a:solidFill>
                                    <a:schemeClr val="dk1"/>
                                  </a:solidFill>
                                  <a:effectLst/>
                                  <a:latin typeface="Cambria Math" panose="02040503050406030204" pitchFamily="18" charset="0"/>
                                  <a:ea typeface="+mn-ea"/>
                                  <a:cs typeface="+mn-cs"/>
                                </a:rPr>
                                <m:t>=</m:t>
                              </m:r>
                            </m:oMath>
                          </a14:m>
                          <a:r>
                            <a:rPr lang="en-US" sz="1800" kern="1200" baseline="-25000" dirty="0">
                              <a:solidFill>
                                <a:schemeClr val="dk1"/>
                              </a:solidFill>
                              <a:effectLst/>
                              <a:latin typeface="+mn-lt"/>
                              <a:ea typeface="+mn-ea"/>
                              <a:cs typeface="+mn-cs"/>
                            </a:rPr>
                            <a:t>=</a:t>
                          </a:r>
                          <a:r>
                            <a:rPr lang="en-US" sz="1800" kern="1200" dirty="0">
                              <a:solidFill>
                                <a:schemeClr val="dk1"/>
                              </a:solidFill>
                              <a:effectLst/>
                              <a:latin typeface="+mn-lt"/>
                              <a:ea typeface="+mn-ea"/>
                              <a:cs typeface="+mn-cs"/>
                            </a:rPr>
                            <a:t>1187, 72 ± 40 kg/m</a:t>
                          </a:r>
                          <a:r>
                            <a:rPr lang="en-US" sz="1800" kern="1200" baseline="30000" dirty="0">
                              <a:solidFill>
                                <a:schemeClr val="dk1"/>
                              </a:solidFill>
                              <a:effectLst/>
                              <a:latin typeface="+mn-lt"/>
                              <a:ea typeface="+mn-ea"/>
                              <a:cs typeface="+mn-cs"/>
                            </a:rPr>
                            <a:t>3</a:t>
                          </a:r>
                          <a:endParaRPr lang="es-EC" sz="1800" kern="1200" dirty="0">
                            <a:solidFill>
                              <a:schemeClr val="dk1"/>
                            </a:solidFill>
                            <a:effectLst/>
                            <a:latin typeface="+mn-lt"/>
                            <a:ea typeface="+mn-ea"/>
                            <a:cs typeface="+mn-cs"/>
                          </a:endParaRPr>
                        </a:p>
                        <a:p>
                          <a:endParaRPr lang="en-US" sz="1800" kern="1200" dirty="0" smtClean="0">
                            <a:solidFill>
                              <a:schemeClr val="dk1"/>
                            </a:solidFill>
                            <a:effectLst/>
                            <a:latin typeface="+mn-lt"/>
                            <a:ea typeface="+mn-ea"/>
                            <a:cs typeface="+mn-cs"/>
                          </a:endParaRPr>
                        </a:p>
                      </a:txBody>
                      <a:tcPr/>
                    </a:tc>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2441078596"/>
                  </p:ext>
                </p:extLst>
              </p:nvPr>
            </p:nvGraphicFramePr>
            <p:xfrm>
              <a:off x="850006" y="982132"/>
              <a:ext cx="10522039" cy="5078359"/>
            </p:xfrm>
            <a:graphic>
              <a:graphicData uri="http://schemas.openxmlformats.org/drawingml/2006/table">
                <a:tbl>
                  <a:tblPr firstRow="1" bandRow="1">
                    <a:tableStyleId>{F5AB1C69-6EDB-4FF4-983F-18BD219EF322}</a:tableStyleId>
                  </a:tblPr>
                  <a:tblGrid>
                    <a:gridCol w="10522039"/>
                  </a:tblGrid>
                  <a:tr h="513813">
                    <a:tc>
                      <a:txBody>
                        <a:bodyPr/>
                        <a:lstStyle/>
                        <a:p>
                          <a:pPr algn="ctr"/>
                          <a:r>
                            <a:rPr lang="es-EC" sz="1800" b="1" dirty="0" smtClean="0">
                              <a:latin typeface="Times New Roman" panose="02020603050405020304" pitchFamily="18" charset="0"/>
                              <a:cs typeface="Times New Roman" panose="02020603050405020304" pitchFamily="18" charset="0"/>
                            </a:rPr>
                            <a:t>DENSIDAD APARENTE Y DENSIDAD REAL</a:t>
                          </a:r>
                          <a:endParaRPr lang="es-EC" dirty="0"/>
                        </a:p>
                      </a:txBody>
                      <a:tcPr/>
                    </a:tc>
                  </a:tr>
                  <a:tr h="2267287">
                    <a:tc>
                      <a:txBody>
                        <a:bodyPr/>
                        <a:lstStyle/>
                        <a:p>
                          <a:endParaRPr lang="es-EC"/>
                        </a:p>
                      </a:txBody>
                      <a:tcPr>
                        <a:blipFill rotWithShape="0">
                          <a:blip r:embed="rId2"/>
                          <a:stretch>
                            <a:fillRect l="-58" t="-24129" r="-232" b="-101609"/>
                          </a:stretch>
                        </a:blipFill>
                      </a:tcPr>
                    </a:tc>
                  </a:tr>
                  <a:tr h="2297259">
                    <a:tc>
                      <a:txBody>
                        <a:bodyPr/>
                        <a:lstStyle/>
                        <a:p>
                          <a:endParaRPr lang="es-EC"/>
                        </a:p>
                      </a:txBody>
                      <a:tcPr>
                        <a:blipFill rotWithShape="0">
                          <a:blip r:embed="rId2"/>
                          <a:stretch>
                            <a:fillRect l="-58" t="-122812" r="-232" b="-531"/>
                          </a:stretch>
                        </a:blipFill>
                      </a:tcPr>
                    </a:tc>
                  </a:tr>
                </a:tbl>
              </a:graphicData>
            </a:graphic>
          </p:graphicFrame>
        </mc:Fallback>
      </mc:AlternateContent>
    </p:spTree>
    <p:extLst>
      <p:ext uri="{BB962C8B-B14F-4D97-AF65-F5344CB8AC3E}">
        <p14:creationId xmlns:p14="http://schemas.microsoft.com/office/powerpoint/2010/main" val="35648372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3" algn="ctr" defTabSz="457200" rtl="0">
              <a:spcBef>
                <a:spcPct val="0"/>
              </a:spcBef>
            </a:pPr>
            <a:r>
              <a:rPr lang="es-EC" sz="2000" b="1" dirty="0" smtClean="0">
                <a:latin typeface="Times New Roman" panose="02020603050405020304" pitchFamily="18" charset="0"/>
                <a:cs typeface="Times New Roman" panose="02020603050405020304" pitchFamily="18" charset="0"/>
              </a:rPr>
              <a:t>POROSIDAD REAL</a:t>
            </a:r>
            <a:r>
              <a:rPr lang="es-EC" b="1" dirty="0"/>
              <a:t/>
            </a:r>
            <a:br>
              <a:rPr lang="es-EC" b="1" dirty="0"/>
            </a:br>
            <a:endParaRPr lang="es-EC" dirty="0"/>
          </a:p>
        </p:txBody>
      </p:sp>
      <mc:AlternateContent xmlns:mc="http://schemas.openxmlformats.org/markup-compatibility/2006" xmlns:a14="http://schemas.microsoft.com/office/drawing/2010/main">
        <mc:Choice Requires="a14">
          <p:sp>
            <p:nvSpPr>
              <p:cNvPr id="3" name="Rectángulo 2"/>
              <p:cNvSpPr/>
              <p:nvPr/>
            </p:nvSpPr>
            <p:spPr>
              <a:xfrm>
                <a:off x="5443448" y="2946519"/>
                <a:ext cx="1305101" cy="617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ɛ</m:t>
                      </m:r>
                      <m:r>
                        <a:rPr lang="es-EC" i="0">
                          <a:latin typeface="Cambria Math" panose="02040503050406030204" pitchFamily="18" charset="0"/>
                        </a:rPr>
                        <m:t>=1−</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b="1" i="0">
                                  <a:latin typeface="Cambria Math" panose="02040503050406030204" pitchFamily="18" charset="0"/>
                                </a:rPr>
                                <m:t>𝛒</m:t>
                              </m:r>
                            </m:e>
                            <m:sub>
                              <m:r>
                                <a:rPr lang="es-EC" b="1" i="1">
                                  <a:latin typeface="Cambria Math" panose="02040503050406030204" pitchFamily="18" charset="0"/>
                                </a:rPr>
                                <m:t>𝒂</m:t>
                              </m:r>
                            </m:sub>
                          </m:sSub>
                        </m:num>
                        <m:den>
                          <m:sSub>
                            <m:sSubPr>
                              <m:ctrlPr>
                                <a:rPr lang="es-EC" b="1" i="1">
                                  <a:latin typeface="Cambria Math" panose="02040503050406030204" pitchFamily="18" charset="0"/>
                                </a:rPr>
                              </m:ctrlPr>
                            </m:sSubPr>
                            <m:e>
                              <m:r>
                                <a:rPr lang="es-EC" b="1" i="0">
                                  <a:latin typeface="Cambria Math" panose="02040503050406030204" pitchFamily="18" charset="0"/>
                                </a:rPr>
                                <m:t>𝛒</m:t>
                              </m:r>
                            </m:e>
                            <m:sub>
                              <m:r>
                                <a:rPr lang="es-EC" b="1" i="1">
                                  <a:latin typeface="Cambria Math" panose="02040503050406030204" pitchFamily="18" charset="0"/>
                                </a:rPr>
                                <m:t>𝒓</m:t>
                              </m:r>
                            </m:sub>
                          </m:sSub>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5443448" y="2946519"/>
                <a:ext cx="1305101" cy="61722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3047999" y="3737610"/>
                <a:ext cx="6096000" cy="1588897"/>
              </a:xfrm>
              <a:prstGeom prst="rect">
                <a:avLst/>
              </a:prstGeom>
            </p:spPr>
            <p:txBody>
              <a:bodyPr>
                <a:spAutoFit/>
              </a:bodyPr>
              <a:lstStyle/>
              <a:p>
                <a:pPr>
                  <a:lnSpc>
                    <a:spcPct val="150000"/>
                  </a:lnSpc>
                  <a:spcAft>
                    <a:spcPts val="1000"/>
                  </a:spcAft>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ea typeface="Calibri" panose="020F0502020204030204" pitchFamily="34" charset="0"/>
                          <a:cs typeface="Times New Roman" panose="02020603050405020304" pitchFamily="18" charset="0"/>
                        </a:rPr>
                        <m:t>ɛ=1</m:t>
                      </m:r>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a:effectLst/>
                              <a:latin typeface="Cambria Math" panose="02040503050406030204" pitchFamily="18" charset="0"/>
                              <a:ea typeface="Calibri" panose="020F0502020204030204" pitchFamily="34" charset="0"/>
                              <a:cs typeface="Times New Roman" panose="02020603050405020304" pitchFamily="18" charset="0"/>
                            </a:rPr>
                            <m:t>678</m:t>
                          </m:r>
                        </m:num>
                        <m:den>
                          <m:r>
                            <a:rPr lang="es-EC">
                              <a:effectLst/>
                              <a:latin typeface="Cambria Math" panose="02040503050406030204" pitchFamily="18" charset="0"/>
                              <a:ea typeface="Calibri" panose="020F0502020204030204" pitchFamily="34" charset="0"/>
                              <a:cs typeface="Times New Roman" panose="02020603050405020304" pitchFamily="18" charset="0"/>
                            </a:rPr>
                            <m:t>1187, 72</m:t>
                          </m:r>
                        </m:den>
                      </m:f>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C">
                          <a:effectLst/>
                          <a:latin typeface="Cambria Math" panose="02040503050406030204" pitchFamily="18" charset="0"/>
                          <a:ea typeface="Calibri" panose="020F0502020204030204" pitchFamily="34" charset="0"/>
                          <a:cs typeface="Times New Roman" panose="02020603050405020304" pitchFamily="18" charset="0"/>
                        </a:rPr>
                        <m:t>ɛ=0,43</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3047999" y="3737610"/>
                <a:ext cx="6096000" cy="1588897"/>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1064653" y="5015350"/>
                <a:ext cx="6096000" cy="1051570"/>
              </a:xfrm>
              <a:prstGeom prst="rect">
                <a:avLst/>
              </a:prstGeom>
            </p:spPr>
            <p:txBody>
              <a:bodyPr>
                <a:spAutoFit/>
              </a:bodyPr>
              <a:lstStyle/>
              <a:p>
                <a:pPr>
                  <a:lnSpc>
                    <a:spcPct val="150000"/>
                  </a:lnSpc>
                  <a:spcAft>
                    <a:spcPts val="1000"/>
                  </a:spcAft>
                </a:pPr>
                <a14:m>
                  <m:oMath xmlns:m="http://schemas.openxmlformats.org/officeDocument/2006/math">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ρ</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ea typeface="Times New Roman" panose="02020603050405020304" pitchFamily="18" charset="0"/>
                    <a:cs typeface="Times New Roman" panose="02020603050405020304" pitchFamily="18" charset="0"/>
                  </a:rPr>
                  <a:t>densidad</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aparente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0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ρ</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𝑟</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densidad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real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ángulo 4"/>
              <p:cNvSpPr>
                <a:spLocks noRot="1" noChangeAspect="1" noMove="1" noResize="1" noEditPoints="1" noAdjustHandles="1" noChangeArrowheads="1" noChangeShapeType="1" noTextEdit="1"/>
              </p:cNvSpPr>
              <p:nvPr/>
            </p:nvSpPr>
            <p:spPr>
              <a:xfrm>
                <a:off x="1064653" y="5015350"/>
                <a:ext cx="6096000" cy="1051570"/>
              </a:xfrm>
              <a:prstGeom prst="rect">
                <a:avLst/>
              </a:prstGeom>
              <a:blipFill rotWithShape="0">
                <a:blip r:embed="rId4"/>
                <a:stretch>
                  <a:fillRect b="-4070"/>
                </a:stretch>
              </a:blipFill>
            </p:spPr>
            <p:txBody>
              <a:bodyPr/>
              <a:lstStyle/>
              <a:p>
                <a:r>
                  <a:rPr lang="es-EC">
                    <a:noFill/>
                  </a:rPr>
                  <a:t> </a:t>
                </a:r>
              </a:p>
            </p:txBody>
          </p:sp>
        </mc:Fallback>
      </mc:AlternateContent>
    </p:spTree>
    <p:extLst>
      <p:ext uri="{BB962C8B-B14F-4D97-AF65-F5344CB8AC3E}">
        <p14:creationId xmlns:p14="http://schemas.microsoft.com/office/powerpoint/2010/main" val="6176372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000"/>
                                        <p:tgtEl>
                                          <p:spTgt spid="5">
                                            <p:txEl>
                                              <p:pRg st="0" end="0"/>
                                            </p:txEl>
                                          </p:spTgt>
                                        </p:tgtEl>
                                      </p:cBhvr>
                                    </p:animEffect>
                                    <p:anim calcmode="lin" valueType="num">
                                      <p:cBhvr>
                                        <p:cTn id="4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fade">
                                      <p:cBhvr>
                                        <p:cTn id="48" dur="1000"/>
                                        <p:tgtEl>
                                          <p:spTgt spid="5">
                                            <p:txEl>
                                              <p:pRg st="1" end="1"/>
                                            </p:txEl>
                                          </p:spTgt>
                                        </p:tgtEl>
                                      </p:cBhvr>
                                    </p:animEffect>
                                    <p:anim calcmode="lin" valueType="num">
                                      <p:cBhvr>
                                        <p:cTn id="4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49949" y="183642"/>
            <a:ext cx="9601196" cy="1303867"/>
          </a:xfrm>
        </p:spPr>
        <p:txBody>
          <a:bodyPr>
            <a:normAutofit/>
          </a:bodyPr>
          <a:lstStyle/>
          <a:p>
            <a:r>
              <a:rPr lang="es-EC" sz="2400" b="1" dirty="0" smtClean="0"/>
              <a:t>VELOCIDAD MÍNIMA DE FLUIDIZACIÓN </a:t>
            </a:r>
            <a:endParaRPr lang="es-EC" sz="2400" b="1" dirty="0"/>
          </a:p>
        </p:txBody>
      </p:sp>
      <p:sp>
        <p:nvSpPr>
          <p:cNvPr id="3" name="Rectángulo 2"/>
          <p:cNvSpPr/>
          <p:nvPr/>
        </p:nvSpPr>
        <p:spPr>
          <a:xfrm>
            <a:off x="1115097" y="1487509"/>
            <a:ext cx="9601196" cy="878895"/>
          </a:xfrm>
          <a:prstGeom prst="rect">
            <a:avLst/>
          </a:prstGeom>
        </p:spPr>
        <p:txBody>
          <a:bodyPr wrap="square">
            <a:spAutoFit/>
          </a:bodyPr>
          <a:lstStyle/>
          <a:p>
            <a:pPr algn="just">
              <a:lnSpc>
                <a:spcPct val="150000"/>
              </a:lnSpc>
              <a:spcAft>
                <a:spcPts val="1000"/>
              </a:spcAft>
            </a:pPr>
            <a:r>
              <a:rPr lang="es-EC" dirty="0">
                <a:latin typeface="Times New Roman" panose="02020603050405020304" pitchFamily="18" charset="0"/>
                <a:ea typeface="Calibri" panose="020F0502020204030204" pitchFamily="34" charset="0"/>
                <a:cs typeface="Times New Roman" panose="02020603050405020304" pitchFamily="18" charset="0"/>
              </a:rPr>
              <a:t>La velocidad mínima de fluidización fue considerada  como la velocidad en la cual se produce la transición del lecho fijo al fluidizado.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rotWithShape="1">
          <a:blip r:embed="rId2"/>
          <a:srcRect l="34031" t="34639" r="56656" b="26276"/>
          <a:stretch/>
        </p:blipFill>
        <p:spPr>
          <a:xfrm>
            <a:off x="1284558" y="2638194"/>
            <a:ext cx="1211686" cy="2859110"/>
          </a:xfrm>
          <a:prstGeom prst="rect">
            <a:avLst/>
          </a:prstGeom>
        </p:spPr>
      </p:pic>
      <p:pic>
        <p:nvPicPr>
          <p:cNvPr id="5" name="Imagen 4"/>
          <p:cNvPicPr>
            <a:picLocks noChangeAspect="1"/>
          </p:cNvPicPr>
          <p:nvPr/>
        </p:nvPicPr>
        <p:blipFill rotWithShape="1">
          <a:blip r:embed="rId2"/>
          <a:srcRect l="51583" t="34639" r="42713" b="26276"/>
          <a:stretch/>
        </p:blipFill>
        <p:spPr>
          <a:xfrm>
            <a:off x="2496244" y="2638194"/>
            <a:ext cx="742122" cy="2859110"/>
          </a:xfrm>
          <a:prstGeom prst="rect">
            <a:avLst/>
          </a:prstGeom>
        </p:spPr>
      </p:pic>
      <p:sp>
        <p:nvSpPr>
          <p:cNvPr id="6" name="Rectángulo 5"/>
          <p:cNvSpPr/>
          <p:nvPr/>
        </p:nvSpPr>
        <p:spPr>
          <a:xfrm>
            <a:off x="1115097" y="5497304"/>
            <a:ext cx="2762295" cy="463397"/>
          </a:xfrm>
          <a:prstGeom prst="rect">
            <a:avLst/>
          </a:prstGeom>
        </p:spPr>
        <p:txBody>
          <a:bodyPr wrap="none">
            <a:spAutoFit/>
          </a:bodyPr>
          <a:lstStyle/>
          <a:p>
            <a:pPr algn="just">
              <a:lnSpc>
                <a:spcPct val="150000"/>
              </a:lnSpc>
              <a:spcAft>
                <a:spcPts val="1000"/>
              </a:spcAft>
            </a:pPr>
            <a:r>
              <a:rPr lang="es-EC" b="1" dirty="0" smtClean="0">
                <a:latin typeface="Times New Roman" panose="02020603050405020304" pitchFamily="18" charset="0"/>
                <a:ea typeface="Calibri" panose="020F0502020204030204" pitchFamily="34" charset="0"/>
                <a:cs typeface="Times New Roman" panose="02020603050405020304" pitchFamily="18" charset="0"/>
              </a:rPr>
              <a:t>FIJO          FLUIDIZADO</a:t>
            </a:r>
            <a:endParaRPr lang="es-EC" sz="1600" b="1"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Gráfico 6"/>
          <p:cNvGraphicFramePr/>
          <p:nvPr>
            <p:extLst>
              <p:ext uri="{D42A27DB-BD31-4B8C-83A1-F6EECF244321}">
                <p14:modId xmlns:p14="http://schemas.microsoft.com/office/powerpoint/2010/main" val="3549837911"/>
              </p:ext>
            </p:extLst>
          </p:nvPr>
        </p:nvGraphicFramePr>
        <p:xfrm>
          <a:off x="4559121" y="2638194"/>
          <a:ext cx="6492024" cy="369531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Conector recto de flecha 8"/>
          <p:cNvCxnSpPr/>
          <p:nvPr/>
        </p:nvCxnSpPr>
        <p:spPr>
          <a:xfrm flipH="1">
            <a:off x="6722771" y="3554569"/>
            <a:ext cx="38639" cy="2174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6441284" y="5729002"/>
            <a:ext cx="562975" cy="369332"/>
          </a:xfrm>
          <a:prstGeom prst="rect">
            <a:avLst/>
          </a:prstGeom>
        </p:spPr>
        <p:txBody>
          <a:bodyPr wrap="none">
            <a:spAutoFit/>
          </a:bodyPr>
          <a:lstStyle/>
          <a:p>
            <a:r>
              <a:rPr lang="es-EC" dirty="0"/>
              <a:t>0,38</a:t>
            </a:r>
          </a:p>
        </p:txBody>
      </p:sp>
    </p:spTree>
    <p:extLst>
      <p:ext uri="{BB962C8B-B14F-4D97-AF65-F5344CB8AC3E}">
        <p14:creationId xmlns:p14="http://schemas.microsoft.com/office/powerpoint/2010/main" val="32367943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7"/>
                                        </p:tgtEl>
                                        <p:attrNameLst>
                                          <p:attrName>r</p:attrName>
                                        </p:attrNameLst>
                                      </p:cBhvr>
                                    </p:animRot>
                                    <p:animRot by="-240000">
                                      <p:cBhvr>
                                        <p:cTn id="46" dur="200" fill="hold">
                                          <p:stCondLst>
                                            <p:cond delay="200"/>
                                          </p:stCondLst>
                                        </p:cTn>
                                        <p:tgtEl>
                                          <p:spTgt spid="7"/>
                                        </p:tgtEl>
                                        <p:attrNameLst>
                                          <p:attrName>r</p:attrName>
                                        </p:attrNameLst>
                                      </p:cBhvr>
                                    </p:animRot>
                                    <p:animRot by="240000">
                                      <p:cBhvr>
                                        <p:cTn id="47" dur="200" fill="hold">
                                          <p:stCondLst>
                                            <p:cond delay="400"/>
                                          </p:stCondLst>
                                        </p:cTn>
                                        <p:tgtEl>
                                          <p:spTgt spid="7"/>
                                        </p:tgtEl>
                                        <p:attrNameLst>
                                          <p:attrName>r</p:attrName>
                                        </p:attrNameLst>
                                      </p:cBhvr>
                                    </p:animRot>
                                    <p:animRot by="-240000">
                                      <p:cBhvr>
                                        <p:cTn id="48" dur="200" fill="hold">
                                          <p:stCondLst>
                                            <p:cond delay="600"/>
                                          </p:stCondLst>
                                        </p:cTn>
                                        <p:tgtEl>
                                          <p:spTgt spid="7"/>
                                        </p:tgtEl>
                                        <p:attrNameLst>
                                          <p:attrName>r</p:attrName>
                                        </p:attrNameLst>
                                      </p:cBhvr>
                                    </p:animRot>
                                    <p:animRot by="120000">
                                      <p:cBhvr>
                                        <p:cTn id="4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731025" y="2927578"/>
            <a:ext cx="5476459"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dirty="0"/>
              <a:t>Evaluar los parámetros de temperatura y flujo de aire en el secado de la quinua. </a:t>
            </a:r>
          </a:p>
          <a:p>
            <a:endParaRPr lang="es-EC" sz="28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855304" y="2731419"/>
            <a:ext cx="2686875"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dirty="0">
              <a:latin typeface="Times New Roman" panose="02020603050405020304" pitchFamily="18" charset="0"/>
              <a:cs typeface="Times New Roman" panose="02020603050405020304" pitchFamily="18" charset="0"/>
            </a:endParaRPr>
          </a:p>
        </p:txBody>
      </p:sp>
      <p:sp>
        <p:nvSpPr>
          <p:cNvPr id="5" name="Rectángulo 4"/>
          <p:cNvSpPr/>
          <p:nvPr/>
        </p:nvSpPr>
        <p:spPr>
          <a:xfrm>
            <a:off x="2391804" y="2927578"/>
            <a:ext cx="1613874" cy="2215991"/>
          </a:xfrm>
          <a:prstGeom prst="rect">
            <a:avLst/>
          </a:prstGeom>
          <a:noFill/>
        </p:spPr>
        <p:txBody>
          <a:bodyPr wrap="square" lIns="91440" tIns="45720" rIns="91440" bIns="45720">
            <a:spAutoFit/>
          </a:bodyPr>
          <a:lstStyle/>
          <a:p>
            <a:pPr algn="ctr"/>
            <a:r>
              <a:rPr lang="es-ES" sz="13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ángulo 5"/>
          <p:cNvSpPr/>
          <p:nvPr/>
        </p:nvSpPr>
        <p:spPr>
          <a:xfrm>
            <a:off x="2025317" y="1248345"/>
            <a:ext cx="8326895" cy="923330"/>
          </a:xfrm>
          <a:prstGeom prst="rect">
            <a:avLst/>
          </a:prstGeom>
          <a:noFill/>
        </p:spPr>
        <p:txBody>
          <a:bodyPr wrap="none" lIns="91440" tIns="45720" rIns="91440" bIns="45720">
            <a:spAutoFit/>
          </a:bodyPr>
          <a:lstStyle/>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 ESPECÍFICO </a:t>
            </a:r>
            <a:endParaRPr lang="es-EC"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123899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t>Humedad final de la quinua </a:t>
            </a:r>
            <a:r>
              <a:rPr lang="es-EC" b="1" i="1" dirty="0"/>
              <a:t>Chenopodium quinoa </a:t>
            </a:r>
            <a:r>
              <a:rPr lang="es-EC" b="1" dirty="0"/>
              <a:t>(INIAP Tunkahuan) </a:t>
            </a:r>
            <a:endParaRPr lang="es-EC" dirty="0"/>
          </a:p>
        </p:txBody>
      </p:sp>
      <p:pic>
        <p:nvPicPr>
          <p:cNvPr id="4" name="Marcador de contenido 3"/>
          <p:cNvPicPr>
            <a:picLocks noGrp="1" noChangeAspect="1"/>
          </p:cNvPicPr>
          <p:nvPr>
            <p:ph idx="1"/>
          </p:nvPr>
        </p:nvPicPr>
        <p:blipFill rotWithShape="1">
          <a:blip r:embed="rId2"/>
          <a:srcRect l="26207" t="20056" r="21466" b="29343"/>
          <a:stretch/>
        </p:blipFill>
        <p:spPr>
          <a:xfrm>
            <a:off x="2880343" y="2499428"/>
            <a:ext cx="6431314" cy="3496637"/>
          </a:xfrm>
          <a:prstGeom prst="rect">
            <a:avLst/>
          </a:prstGeom>
        </p:spPr>
      </p:pic>
    </p:spTree>
    <p:extLst>
      <p:ext uri="{BB962C8B-B14F-4D97-AF65-F5344CB8AC3E}">
        <p14:creationId xmlns:p14="http://schemas.microsoft.com/office/powerpoint/2010/main" val="5709788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rotWithShape="1">
          <a:blip r:embed="rId2"/>
          <a:srcRect l="19857" t="24122" r="31807" b="29145"/>
          <a:stretch/>
        </p:blipFill>
        <p:spPr>
          <a:xfrm>
            <a:off x="1993312" y="1984522"/>
            <a:ext cx="6865875" cy="4123967"/>
          </a:xfrm>
          <a:prstGeom prst="rect">
            <a:avLst/>
          </a:prstGeom>
        </p:spPr>
      </p:pic>
      <p:pic>
        <p:nvPicPr>
          <p:cNvPr id="5" name="Marcador de contenido 3"/>
          <p:cNvPicPr>
            <a:picLocks noChangeAspect="1"/>
          </p:cNvPicPr>
          <p:nvPr/>
        </p:nvPicPr>
        <p:blipFill rotWithShape="1">
          <a:blip r:embed="rId2"/>
          <a:srcRect l="75246" t="24122" r="17050" b="29145"/>
          <a:stretch/>
        </p:blipFill>
        <p:spPr>
          <a:xfrm>
            <a:off x="8859187" y="1984522"/>
            <a:ext cx="1094282" cy="4123967"/>
          </a:xfrm>
          <a:prstGeom prst="rect">
            <a:avLst/>
          </a:prstGeom>
        </p:spPr>
      </p:pic>
    </p:spTree>
    <p:extLst>
      <p:ext uri="{BB962C8B-B14F-4D97-AF65-F5344CB8AC3E}">
        <p14:creationId xmlns:p14="http://schemas.microsoft.com/office/powerpoint/2010/main" val="34498840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3836152060"/>
              </p:ext>
            </p:extLst>
          </p:nvPr>
        </p:nvGraphicFramePr>
        <p:xfrm>
          <a:off x="2228046" y="1249252"/>
          <a:ext cx="7675808" cy="4237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93932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871032157"/>
              </p:ext>
            </p:extLst>
          </p:nvPr>
        </p:nvGraphicFramePr>
        <p:xfrm>
          <a:off x="2047741" y="1416675"/>
          <a:ext cx="7715402" cy="4660822"/>
        </p:xfrm>
        <a:graphic>
          <a:graphicData uri="http://schemas.openxmlformats.org/drawingml/2006/table">
            <a:tbl>
              <a:tblPr firstRow="1" firstCol="1" bandRow="1">
                <a:tableStyleId>{5C22544A-7EE6-4342-B048-85BDC9FD1C3A}</a:tableStyleId>
              </a:tblPr>
              <a:tblGrid>
                <a:gridCol w="1911031"/>
                <a:gridCol w="1949888"/>
                <a:gridCol w="2173135"/>
                <a:gridCol w="1681348"/>
              </a:tblGrid>
              <a:tr h="847423">
                <a:tc>
                  <a:txBody>
                    <a:bodyPr/>
                    <a:lstStyle/>
                    <a:p>
                      <a:pPr algn="ctr">
                        <a:spcAft>
                          <a:spcPts val="0"/>
                        </a:spcAft>
                      </a:pPr>
                      <a:r>
                        <a:rPr lang="es-ES" sz="2400" dirty="0">
                          <a:effectLst/>
                        </a:rPr>
                        <a:t>tratamiento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Velocidad m/s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Temperatura </a:t>
                      </a:r>
                      <a:r>
                        <a:rPr lang="es-ES" sz="2400" baseline="30000">
                          <a:effectLst/>
                        </a:rPr>
                        <a:t>o</a:t>
                      </a:r>
                      <a:r>
                        <a:rPr lang="es-ES" sz="2400">
                          <a:effectLst/>
                        </a:rPr>
                        <a:t>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Tiempo min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12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6.5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0.68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0.68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0.68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23711">
                <a:tc>
                  <a:txBody>
                    <a:bodyPr/>
                    <a:lstStyle/>
                    <a:p>
                      <a:pPr algn="ctr">
                        <a:spcAft>
                          <a:spcPts val="0"/>
                        </a:spcAft>
                      </a:pPr>
                      <a:r>
                        <a:rPr lang="es-ES" sz="2400">
                          <a:effectLst/>
                        </a:rPr>
                        <a:t>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0.86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a:effectLst/>
                        </a:rPr>
                        <a:t>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2400" dirty="0">
                          <a:effectLst/>
                        </a:rPr>
                        <a:t>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Título 2"/>
          <p:cNvSpPr>
            <a:spLocks noGrp="1"/>
          </p:cNvSpPr>
          <p:nvPr>
            <p:ph type="title"/>
          </p:nvPr>
        </p:nvSpPr>
        <p:spPr>
          <a:xfrm>
            <a:off x="1385554" y="209400"/>
            <a:ext cx="9601196" cy="1303867"/>
          </a:xfrm>
        </p:spPr>
        <p:txBody>
          <a:bodyPr>
            <a:normAutofit/>
          </a:bodyPr>
          <a:lstStyle/>
          <a:p>
            <a:r>
              <a:rPr lang="es-EC" sz="2400" b="1" dirty="0"/>
              <a:t>Tiempo de secado quinua </a:t>
            </a:r>
            <a:r>
              <a:rPr lang="es-EC" sz="2400" b="1" i="1" dirty="0"/>
              <a:t>Chenopodium quinoa </a:t>
            </a:r>
            <a:r>
              <a:rPr lang="es-EC" sz="2400" b="1" dirty="0"/>
              <a:t>(INIAP Tunkahuan)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022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731025" y="2927578"/>
            <a:ext cx="5476459"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dirty="0"/>
              <a:t>Establecer las curvas de secado. </a:t>
            </a:r>
          </a:p>
          <a:p>
            <a:endParaRPr lang="es-EC" sz="28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855304" y="2731419"/>
            <a:ext cx="2686875"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dirty="0">
              <a:latin typeface="Times New Roman" panose="02020603050405020304" pitchFamily="18" charset="0"/>
              <a:cs typeface="Times New Roman" panose="02020603050405020304" pitchFamily="18" charset="0"/>
            </a:endParaRPr>
          </a:p>
        </p:txBody>
      </p:sp>
      <p:sp>
        <p:nvSpPr>
          <p:cNvPr id="5" name="Rectángulo 4"/>
          <p:cNvSpPr/>
          <p:nvPr/>
        </p:nvSpPr>
        <p:spPr>
          <a:xfrm>
            <a:off x="2391804" y="2927578"/>
            <a:ext cx="1613874" cy="2215991"/>
          </a:xfrm>
          <a:prstGeom prst="rect">
            <a:avLst/>
          </a:prstGeom>
          <a:noFill/>
        </p:spPr>
        <p:txBody>
          <a:bodyPr wrap="square" lIns="91440" tIns="45720" rIns="91440" bIns="45720">
            <a:spAutoFit/>
          </a:bodyPr>
          <a:lstStyle/>
          <a:p>
            <a:pPr algn="ctr"/>
            <a:r>
              <a:rPr lang="es-ES" sz="13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ángulo 5"/>
          <p:cNvSpPr/>
          <p:nvPr/>
        </p:nvSpPr>
        <p:spPr>
          <a:xfrm>
            <a:off x="2025317" y="1248345"/>
            <a:ext cx="8326895" cy="923330"/>
          </a:xfrm>
          <a:prstGeom prst="rect">
            <a:avLst/>
          </a:prstGeom>
          <a:noFill/>
        </p:spPr>
        <p:txBody>
          <a:bodyPr wrap="none" lIns="91440" tIns="45720" rIns="91440" bIns="45720">
            <a:spAutoFit/>
          </a:bodyPr>
          <a:lstStyle/>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 ESPECÍFICO </a:t>
            </a:r>
            <a:endParaRPr lang="es-EC"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175734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2349" y="588237"/>
            <a:ext cx="9601196" cy="705991"/>
          </a:xfrm>
        </p:spPr>
        <p:txBody>
          <a:bodyPr>
            <a:normAutofit fontScale="90000"/>
          </a:bodyPr>
          <a:lstStyle/>
          <a:p>
            <a:r>
              <a:rPr lang="es-EC" dirty="0" smtClean="0"/>
              <a:t>PROBLEMA</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64767417"/>
              </p:ext>
            </p:extLst>
          </p:nvPr>
        </p:nvGraphicFramePr>
        <p:xfrm>
          <a:off x="1295399" y="1153551"/>
          <a:ext cx="10000957" cy="472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67450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126477237"/>
              </p:ext>
            </p:extLst>
          </p:nvPr>
        </p:nvGraphicFramePr>
        <p:xfrm>
          <a:off x="2073499" y="1249251"/>
          <a:ext cx="7984901" cy="441745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998806" y="851510"/>
            <a:ext cx="9791114" cy="1051570"/>
          </a:xfrm>
          <a:prstGeom prst="rect">
            <a:avLst/>
          </a:prstGeom>
        </p:spPr>
        <p:txBody>
          <a:bodyPr wrap="square">
            <a:spAutoFit/>
          </a:bodyPr>
          <a:lstStyle/>
          <a:p>
            <a:pPr algn="ctr">
              <a:spcAft>
                <a:spcPts val="1000"/>
              </a:spcAft>
            </a:pPr>
            <a:r>
              <a:rPr lang="es-ES" dirty="0">
                <a:solidFill>
                  <a:srgbClr val="44546A"/>
                </a:solidFill>
                <a:latin typeface="Times New Roman" panose="02020603050405020304" pitchFamily="18" charset="0"/>
                <a:ea typeface="Calibri" panose="020F0502020204030204" pitchFamily="34" charset="0"/>
                <a:cs typeface="Times New Roman" panose="02020603050405020304" pitchFamily="18" charset="0"/>
              </a:rPr>
              <a:t>Humedad versus tiempo para tres temperaturas de aire de secado</a:t>
            </a:r>
            <a:endParaRPr lang="es-EC"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r>
              <a:rPr lang="es-ES" dirty="0">
                <a:latin typeface="Times New Roman" panose="02020603050405020304" pitchFamily="18" charset="0"/>
                <a:ea typeface="Calibri" panose="020F0502020204030204" pitchFamily="34" charset="0"/>
              </a:rPr>
              <a:t/>
            </a:r>
            <a:br>
              <a:rPr lang="es-ES" dirty="0">
                <a:latin typeface="Times New Roman" panose="02020603050405020304" pitchFamily="18" charset="0"/>
                <a:ea typeface="Calibri" panose="020F0502020204030204" pitchFamily="34" charset="0"/>
              </a:rPr>
            </a:br>
            <a:endParaRPr lang="es-EC" dirty="0"/>
          </a:p>
        </p:txBody>
      </p:sp>
    </p:spTree>
    <p:extLst>
      <p:ext uri="{BB962C8B-B14F-4D97-AF65-F5344CB8AC3E}">
        <p14:creationId xmlns:p14="http://schemas.microsoft.com/office/powerpoint/2010/main" val="23271605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lc="http://schemas.openxmlformats.org/drawingml/2006/lockedCanvas" id="{00000000-0008-0000-0000-00000C000000}"/>
              </a:ext>
            </a:extLst>
          </p:cNvPr>
          <p:cNvGraphicFramePr/>
          <p:nvPr>
            <p:extLst>
              <p:ext uri="{D42A27DB-BD31-4B8C-83A1-F6EECF244321}">
                <p14:modId xmlns:p14="http://schemas.microsoft.com/office/powerpoint/2010/main" val="3677762034"/>
              </p:ext>
            </p:extLst>
          </p:nvPr>
        </p:nvGraphicFramePr>
        <p:xfrm>
          <a:off x="1645920" y="1448972"/>
          <a:ext cx="8609428" cy="485335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1542757" y="969723"/>
            <a:ext cx="10649243" cy="646331"/>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Dependencia de la velocidad de secado vs. Humedad en base seca con diferentes temperaturas</a:t>
            </a:r>
            <a:br>
              <a:rPr lang="es-ES" dirty="0">
                <a:latin typeface="Times New Roman" panose="02020603050405020304" pitchFamily="18" charset="0"/>
                <a:ea typeface="Calibri" panose="020F0502020204030204" pitchFamily="34" charset="0"/>
              </a:rPr>
            </a:br>
            <a:endParaRPr lang="es-EC" dirty="0"/>
          </a:p>
        </p:txBody>
      </p:sp>
    </p:spTree>
    <p:extLst>
      <p:ext uri="{BB962C8B-B14F-4D97-AF65-F5344CB8AC3E}">
        <p14:creationId xmlns:p14="http://schemas.microsoft.com/office/powerpoint/2010/main" val="23504263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731025" y="2927578"/>
            <a:ext cx="5476459"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dirty="0"/>
              <a:t>Evaluar el grado de eficiencia del proceso de secado. </a:t>
            </a:r>
          </a:p>
          <a:p>
            <a:endParaRPr lang="es-EC" sz="28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855304" y="2731419"/>
            <a:ext cx="2686875"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dirty="0">
              <a:latin typeface="Times New Roman" panose="02020603050405020304" pitchFamily="18" charset="0"/>
              <a:cs typeface="Times New Roman" panose="02020603050405020304" pitchFamily="18" charset="0"/>
            </a:endParaRPr>
          </a:p>
        </p:txBody>
      </p:sp>
      <p:sp>
        <p:nvSpPr>
          <p:cNvPr id="5" name="Rectángulo 4"/>
          <p:cNvSpPr/>
          <p:nvPr/>
        </p:nvSpPr>
        <p:spPr>
          <a:xfrm>
            <a:off x="2391804" y="2927578"/>
            <a:ext cx="1613874" cy="2215991"/>
          </a:xfrm>
          <a:prstGeom prst="rect">
            <a:avLst/>
          </a:prstGeom>
          <a:noFill/>
        </p:spPr>
        <p:txBody>
          <a:bodyPr wrap="square" lIns="91440" tIns="45720" rIns="91440" bIns="45720">
            <a:spAutoFit/>
          </a:bodyPr>
          <a:lstStyle/>
          <a:p>
            <a:pPr algn="ctr"/>
            <a:r>
              <a:rPr lang="es-ES" sz="13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ángulo 5"/>
          <p:cNvSpPr/>
          <p:nvPr/>
        </p:nvSpPr>
        <p:spPr>
          <a:xfrm>
            <a:off x="2025317" y="1248345"/>
            <a:ext cx="8326895" cy="923330"/>
          </a:xfrm>
          <a:prstGeom prst="rect">
            <a:avLst/>
          </a:prstGeom>
          <a:noFill/>
        </p:spPr>
        <p:txBody>
          <a:bodyPr wrap="none" lIns="91440" tIns="45720" rIns="91440" bIns="45720">
            <a:spAutoFit/>
          </a:bodyPr>
          <a:lstStyle/>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 ESPECÍFICO </a:t>
            </a:r>
            <a:endParaRPr lang="es-EC"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625058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ángulo 1"/>
              <p:cNvSpPr/>
              <p:nvPr/>
            </p:nvSpPr>
            <p:spPr>
              <a:xfrm>
                <a:off x="2119532" y="2391507"/>
                <a:ext cx="7924800" cy="230922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a:latin typeface="Cambria Math"/>
                        </a:rPr>
                        <m:t>𝐸𝐹𝐸𝐶𝑇𝐼𝑉𝐼𝐷𝐴𝐷</m:t>
                      </m:r>
                      <m:r>
                        <a:rPr lang="es-EC" i="1">
                          <a:latin typeface="Cambria Math"/>
                        </a:rPr>
                        <m:t>=</m:t>
                      </m:r>
                      <m:f>
                        <m:fPr>
                          <m:ctrlPr>
                            <a:rPr lang="es-EC" i="1">
                              <a:latin typeface="Cambria Math" panose="02040503050406030204" pitchFamily="18" charset="0"/>
                            </a:rPr>
                          </m:ctrlPr>
                        </m:fPr>
                        <m:num>
                          <m:r>
                            <a:rPr lang="es-EC" i="1">
                              <a:latin typeface="Cambria Math"/>
                            </a:rPr>
                            <m:t>𝑇𝐼𝐸𝑀𝑃𝑂</m:t>
                          </m:r>
                          <m:r>
                            <a:rPr lang="es-EC" i="1">
                              <a:latin typeface="Cambria Math"/>
                            </a:rPr>
                            <m:t> </m:t>
                          </m:r>
                          <m:r>
                            <a:rPr lang="es-EC" i="1">
                              <a:latin typeface="Cambria Math"/>
                            </a:rPr>
                            <m:t>𝐷𝐸𝐿</m:t>
                          </m:r>
                          <m:r>
                            <a:rPr lang="es-EC" i="1">
                              <a:latin typeface="Cambria Math"/>
                            </a:rPr>
                            <m:t> </m:t>
                          </m:r>
                          <m:r>
                            <a:rPr lang="es-EC" i="1">
                              <a:latin typeface="Cambria Math"/>
                            </a:rPr>
                            <m:t>𝑀</m:t>
                          </m:r>
                          <m:r>
                            <a:rPr lang="es-EC" i="1">
                              <a:latin typeface="Cambria Math"/>
                            </a:rPr>
                            <m:t>É</m:t>
                          </m:r>
                          <m:r>
                            <a:rPr lang="es-EC" i="1">
                              <a:latin typeface="Cambria Math"/>
                            </a:rPr>
                            <m:t>𝑇𝑂𝐷𝑂</m:t>
                          </m:r>
                          <m:r>
                            <a:rPr lang="es-EC" i="1">
                              <a:latin typeface="Cambria Math"/>
                            </a:rPr>
                            <m:t> </m:t>
                          </m:r>
                          <m:r>
                            <a:rPr lang="es-EC" i="1">
                              <a:latin typeface="Cambria Math"/>
                            </a:rPr>
                            <m:t>𝐹𝐿𝑈𝐼𝐷𝐼𝑍𝐴𝐷𝑂</m:t>
                          </m:r>
                        </m:num>
                        <m:den>
                          <m:r>
                            <a:rPr lang="es-EC" i="1">
                              <a:latin typeface="Cambria Math"/>
                            </a:rPr>
                            <m:t>𝑇𝐼𝐸𝑀𝑃𝑂</m:t>
                          </m:r>
                          <m:r>
                            <a:rPr lang="es-EC" i="1">
                              <a:latin typeface="Cambria Math"/>
                            </a:rPr>
                            <m:t> </m:t>
                          </m:r>
                          <m:r>
                            <a:rPr lang="es-EC" i="1">
                              <a:latin typeface="Cambria Math"/>
                            </a:rPr>
                            <m:t>𝐷𝐸𝐿</m:t>
                          </m:r>
                          <m:r>
                            <a:rPr lang="es-EC" i="1">
                              <a:latin typeface="Cambria Math"/>
                            </a:rPr>
                            <m:t> </m:t>
                          </m:r>
                          <m:r>
                            <a:rPr lang="es-EC" i="1">
                              <a:latin typeface="Cambria Math"/>
                            </a:rPr>
                            <m:t>𝑀</m:t>
                          </m:r>
                          <m:r>
                            <a:rPr lang="es-EC" i="1">
                              <a:latin typeface="Cambria Math"/>
                            </a:rPr>
                            <m:t>É</m:t>
                          </m:r>
                          <m:r>
                            <a:rPr lang="es-EC" i="1">
                              <a:latin typeface="Cambria Math"/>
                            </a:rPr>
                            <m:t>𝑇𝑂𝐷𝑂</m:t>
                          </m:r>
                          <m:r>
                            <a:rPr lang="es-EC" i="1">
                              <a:latin typeface="Cambria Math"/>
                            </a:rPr>
                            <m:t> </m:t>
                          </m:r>
                          <m:r>
                            <a:rPr lang="es-EC" i="1">
                              <a:latin typeface="Cambria Math"/>
                            </a:rPr>
                            <m:t>𝑇𝑅𝐴𝐷𝐼𝐶𝐼𝑂𝑁𝐴𝐿</m:t>
                          </m:r>
                        </m:den>
                      </m:f>
                      <m:r>
                        <a:rPr lang="es-EC" i="1">
                          <a:latin typeface="Cambria Math"/>
                        </a:rPr>
                        <m:t>×100</m:t>
                      </m:r>
                    </m:oMath>
                  </m:oMathPara>
                </a14:m>
                <a:endParaRPr lang="es-EC" dirty="0"/>
              </a:p>
              <a:p>
                <a:endParaRPr lang="es-EC" dirty="0"/>
              </a:p>
              <a:p>
                <a14:m>
                  <m:oMathPara xmlns:m="http://schemas.openxmlformats.org/officeDocument/2006/math">
                    <m:oMathParaPr>
                      <m:jc m:val="centerGroup"/>
                    </m:oMathParaPr>
                    <m:oMath xmlns:m="http://schemas.openxmlformats.org/officeDocument/2006/math">
                      <m:r>
                        <a:rPr lang="es-EC" i="1">
                          <a:latin typeface="Cambria Math"/>
                        </a:rPr>
                        <m:t>𝐸𝐹𝐸𝐶𝑇𝐼𝑉𝐼𝐷𝐴𝐷</m:t>
                      </m:r>
                      <m:r>
                        <a:rPr lang="es-EC" i="1">
                          <a:latin typeface="Cambria Math"/>
                        </a:rPr>
                        <m:t>=</m:t>
                      </m:r>
                      <m:f>
                        <m:fPr>
                          <m:ctrlPr>
                            <a:rPr lang="es-EC" i="1">
                              <a:latin typeface="Cambria Math" panose="02040503050406030204" pitchFamily="18" charset="0"/>
                            </a:rPr>
                          </m:ctrlPr>
                        </m:fPr>
                        <m:num>
                          <m:r>
                            <a:rPr lang="es-EC" i="1">
                              <a:latin typeface="Cambria Math"/>
                            </a:rPr>
                            <m:t>0.06666 </m:t>
                          </m:r>
                          <m:r>
                            <a:rPr lang="es-EC" i="1">
                              <a:latin typeface="Cambria Math"/>
                            </a:rPr>
                            <m:t>h𝑜𝑟𝑎𝑠</m:t>
                          </m:r>
                        </m:num>
                        <m:den>
                          <m:r>
                            <a:rPr lang="es-EC" i="1">
                              <a:latin typeface="Cambria Math"/>
                            </a:rPr>
                            <m:t>16 </m:t>
                          </m:r>
                          <m:r>
                            <a:rPr lang="es-EC" i="1">
                              <a:latin typeface="Cambria Math"/>
                            </a:rPr>
                            <m:t>h𝑜𝑟𝑎𝑠</m:t>
                          </m:r>
                        </m:den>
                      </m:f>
                      <m:r>
                        <a:rPr lang="es-EC" i="1">
                          <a:latin typeface="Cambria Math"/>
                        </a:rPr>
                        <m:t>×100</m:t>
                      </m:r>
                    </m:oMath>
                  </m:oMathPara>
                </a14:m>
                <a:endParaRPr lang="es-EC" dirty="0"/>
              </a:p>
              <a:p>
                <a:endParaRPr lang="es-EC" dirty="0"/>
              </a:p>
              <a:p>
                <a:endParaRPr lang="es-EC" i="1" dirty="0"/>
              </a:p>
              <a:p>
                <a14:m>
                  <m:oMathPara xmlns:m="http://schemas.openxmlformats.org/officeDocument/2006/math">
                    <m:oMathParaPr>
                      <m:jc m:val="centerGroup"/>
                    </m:oMathParaPr>
                    <m:oMath xmlns:m="http://schemas.openxmlformats.org/officeDocument/2006/math">
                      <m:r>
                        <a:rPr lang="es-EC" i="1">
                          <a:latin typeface="Cambria Math"/>
                        </a:rPr>
                        <m:t>𝐸𝐹𝐸𝐶𝑇𝐼𝑉𝐼𝐷𝐴𝐷</m:t>
                      </m:r>
                      <m:r>
                        <a:rPr lang="es-EC" i="1">
                          <a:latin typeface="Cambria Math"/>
                        </a:rPr>
                        <m:t>=0.42 %</m:t>
                      </m:r>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2119532" y="2391507"/>
                <a:ext cx="7924800" cy="2309222"/>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2742272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t>Contenido de proteína </a:t>
            </a:r>
            <a:r>
              <a:rPr lang="es-EC" dirty="0"/>
              <a:t/>
            </a:r>
            <a:br>
              <a:rPr lang="es-EC" dirty="0"/>
            </a:br>
            <a:endParaRPr lang="es-EC" dirty="0"/>
          </a:p>
        </p:txBody>
      </p:sp>
      <p:sp>
        <p:nvSpPr>
          <p:cNvPr id="3" name="Marcador de contenido 2"/>
          <p:cNvSpPr>
            <a:spLocks noGrp="1"/>
          </p:cNvSpPr>
          <p:nvPr>
            <p:ph idx="1"/>
          </p:nvPr>
        </p:nvSpPr>
        <p:spPr/>
        <p:txBody>
          <a:bodyPr>
            <a:normAutofit lnSpcReduction="10000"/>
          </a:bodyPr>
          <a:lstStyle/>
          <a:p>
            <a:pPr marL="0" indent="0" algn="just">
              <a:buNone/>
            </a:pPr>
            <a:r>
              <a:rPr lang="es-ES" dirty="0" smtClean="0"/>
              <a:t>Se </a:t>
            </a:r>
            <a:r>
              <a:rPr lang="es-ES" dirty="0"/>
              <a:t>realizó la determinación de la proteína para el mejor tratamiento por duplicado, se cumplió al pie de la letra la norma INEN 1670:07 quinua. Determinación de la proteína total (proteína cruda) y se llegó a la determinación de un contenido inicial de proteína de 12.6 % de acuerdo a Calle </a:t>
            </a:r>
            <a:r>
              <a:rPr lang="es-ES" i="1" dirty="0"/>
              <a:t>et al. </a:t>
            </a:r>
            <a:r>
              <a:rPr lang="es-ES" dirty="0"/>
              <a:t>(2010) se debe evitar el desprendimiento del germen el cual engloba una porción considerable del contenido de proteína de la quinua y durante el lavado la proteína se pierde llegando a un contenido final de 10.6 % y de </a:t>
            </a:r>
            <a:r>
              <a:rPr lang="es-ES" dirty="0" smtClean="0"/>
              <a:t>acuerdo </a:t>
            </a:r>
            <a:r>
              <a:rPr lang="es-ES" dirty="0"/>
              <a:t>a la norma NTE INEN 1673:2013 (Primera revisión) está en rango de aceptabilidad y cumple los requisitos para salir al mercado. </a:t>
            </a:r>
            <a:endParaRPr lang="es-EC" dirty="0"/>
          </a:p>
        </p:txBody>
      </p:sp>
    </p:spTree>
    <p:extLst>
      <p:ext uri="{BB962C8B-B14F-4D97-AF65-F5344CB8AC3E}">
        <p14:creationId xmlns:p14="http://schemas.microsoft.com/office/powerpoint/2010/main" val="5802510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b="1" dirty="0"/>
              <a:t>Actividad de agua </a:t>
            </a:r>
            <a:r>
              <a:rPr lang="es-EC" dirty="0"/>
              <a:t/>
            </a:r>
            <a:br>
              <a:rPr lang="es-EC" dirty="0"/>
            </a:br>
            <a:endParaRPr lang="es-EC" dirty="0"/>
          </a:p>
        </p:txBody>
      </p:sp>
      <p:sp>
        <p:nvSpPr>
          <p:cNvPr id="3" name="Marcador de contenido 2"/>
          <p:cNvSpPr>
            <a:spLocks noGrp="1"/>
          </p:cNvSpPr>
          <p:nvPr>
            <p:ph idx="1"/>
          </p:nvPr>
        </p:nvSpPr>
        <p:spPr/>
        <p:txBody>
          <a:bodyPr>
            <a:normAutofit fontScale="92500"/>
          </a:bodyPr>
          <a:lstStyle/>
          <a:p>
            <a:pPr marL="0" indent="0" algn="just">
              <a:buNone/>
            </a:pPr>
            <a:r>
              <a:rPr lang="es-ES" dirty="0" smtClean="0"/>
              <a:t>Este </a:t>
            </a:r>
            <a:r>
              <a:rPr lang="es-ES" dirty="0"/>
              <a:t>análisis paramétrico se realizó con el fin de conocer las variaciones de actividad de agua en el mejor tratamiento, conforme se reduce la disponibilidad de agua libre, se inhibe la proliferación de microorganismos y el producto es menos perecedero. </a:t>
            </a:r>
          </a:p>
          <a:p>
            <a:pPr marL="0" indent="0" algn="just">
              <a:buNone/>
            </a:pPr>
            <a:r>
              <a:rPr lang="es-ES" dirty="0"/>
              <a:t>De acuerdo a ROOS (2000), existe actividad de agua que limita el crecimiento de mohos. Levaduras y bacterias. Es así, que la mayoría de las bacterias, no crecen en </a:t>
            </a:r>
            <a:r>
              <a:rPr lang="es-ES" dirty="0" err="1"/>
              <a:t>Aw</a:t>
            </a:r>
            <a:r>
              <a:rPr lang="es-ES" dirty="0"/>
              <a:t> debajo de 0.91, la mayoría de mohos y levaduras dejan de crecer a </a:t>
            </a:r>
            <a:r>
              <a:rPr lang="es-ES" dirty="0" err="1"/>
              <a:t>Aw</a:t>
            </a:r>
            <a:r>
              <a:rPr lang="es-ES" dirty="0"/>
              <a:t> menores de 0.70 y las levaduras a un mínimo de </a:t>
            </a:r>
            <a:r>
              <a:rPr lang="es-ES" dirty="0" err="1"/>
              <a:t>Aw</a:t>
            </a:r>
            <a:r>
              <a:rPr lang="es-ES" dirty="0"/>
              <a:t> de 0.68, al medir la actividad de agua del mejor tratamiento se llegó a determinar los valores de 0.68 y 0.64 valores en los cuales el crecimiento de mohos levaduras y bacterias se ven reducidos. </a:t>
            </a:r>
            <a:endParaRPr lang="es-EC" dirty="0"/>
          </a:p>
        </p:txBody>
      </p:sp>
    </p:spTree>
    <p:extLst>
      <p:ext uri="{BB962C8B-B14F-4D97-AF65-F5344CB8AC3E}">
        <p14:creationId xmlns:p14="http://schemas.microsoft.com/office/powerpoint/2010/main" val="23964916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60712" y="2281800"/>
            <a:ext cx="6970643" cy="101566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CONCLUSIONES</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Tree>
    <p:extLst>
      <p:ext uri="{BB962C8B-B14F-4D97-AF65-F5344CB8AC3E}">
        <p14:creationId xmlns:p14="http://schemas.microsoft.com/office/powerpoint/2010/main" val="144647605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607876303"/>
              </p:ext>
            </p:extLst>
          </p:nvPr>
        </p:nvGraphicFramePr>
        <p:xfrm>
          <a:off x="631065" y="643944"/>
          <a:ext cx="10934163" cy="5494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904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60712" y="2281800"/>
            <a:ext cx="8345418" cy="1015663"/>
          </a:xfrm>
          <a:prstGeom prst="rect">
            <a:avLst/>
          </a:prstGeom>
          <a:noFill/>
        </p:spPr>
        <p:txBody>
          <a:bodyPr wrap="square" rtlCol="0">
            <a:spAutoFit/>
            <a:scene3d>
              <a:camera prst="obliqueBottomRight"/>
              <a:lightRig rig="threePt" dir="t"/>
            </a:scene3d>
          </a:bodyPr>
          <a:ls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s-EC" sz="6000" b="1" dirty="0" smtClean="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rPr>
              <a:t>RECOMENDACIONES</a:t>
            </a:r>
            <a:endParaRPr lang="es-EC" sz="5400" b="1" dirty="0">
              <a:solidFill>
                <a:schemeClr val="accent1">
                  <a:lumMod val="50000"/>
                </a:schemeClr>
              </a:solidFill>
              <a:effectLst>
                <a:outerShdw blurRad="60007" dist="310007" dir="7680000" sy="30000" kx="1300200" algn="ctr" rotWithShape="0">
                  <a:prstClr val="black">
                    <a:alpha val="32000"/>
                  </a:prstClr>
                </a:outerShdw>
              </a:effectLst>
              <a:latin typeface="Arial Rounded MT Bold" panose="020F0704030504030204" pitchFamily="34" charset="0"/>
            </a:endParaRPr>
          </a:p>
        </p:txBody>
      </p:sp>
    </p:spTree>
    <p:extLst>
      <p:ext uri="{BB962C8B-B14F-4D97-AF65-F5344CB8AC3E}">
        <p14:creationId xmlns:p14="http://schemas.microsoft.com/office/powerpoint/2010/main" val="19911735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631317637"/>
              </p:ext>
            </p:extLst>
          </p:nvPr>
        </p:nvGraphicFramePr>
        <p:xfrm>
          <a:off x="901521" y="719666"/>
          <a:ext cx="104962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7966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583970559"/>
              </p:ext>
            </p:extLst>
          </p:nvPr>
        </p:nvGraphicFramePr>
        <p:xfrm>
          <a:off x="1007166" y="2734365"/>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redondeado 6"/>
          <p:cNvSpPr/>
          <p:nvPr/>
        </p:nvSpPr>
        <p:spPr>
          <a:xfrm>
            <a:off x="1007165" y="673869"/>
            <a:ext cx="4968631" cy="131395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4400" b="1" dirty="0">
                <a:solidFill>
                  <a:schemeClr val="accent2">
                    <a:lumMod val="50000"/>
                  </a:schemeClr>
                </a:solidFill>
                <a:latin typeface="Calisto MT" panose="02040603050505030304" pitchFamily="18" charset="0"/>
              </a:rPr>
              <a:t>OBJETIVO GENERAL</a:t>
            </a:r>
            <a:endParaRPr lang="es-EC" sz="44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4713417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430" r="36777"/>
          <a:stretch/>
        </p:blipFill>
        <p:spPr>
          <a:xfrm>
            <a:off x="1378039" y="344510"/>
            <a:ext cx="3271234" cy="6178639"/>
          </a:xfrm>
          <a:prstGeom prst="rect">
            <a:avLst/>
          </a:prstGeom>
        </p:spPr>
      </p:pic>
      <p:sp>
        <p:nvSpPr>
          <p:cNvPr id="3" name="Llamada rectangular redondeada 2"/>
          <p:cNvSpPr/>
          <p:nvPr/>
        </p:nvSpPr>
        <p:spPr>
          <a:xfrm>
            <a:off x="5576494" y="1097565"/>
            <a:ext cx="4608512" cy="2808312"/>
          </a:xfrm>
          <a:prstGeom prst="wedgeRoundRect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s-EC" sz="6600" dirty="0">
                <a:latin typeface="Arial Rounded MT Bold" panose="020F0704030504030204" pitchFamily="34" charset="0"/>
              </a:rPr>
              <a:t>GRACIAS </a:t>
            </a:r>
            <a:r>
              <a:rPr lang="es-EC" sz="4800" dirty="0">
                <a:latin typeface="Arial Rounded MT Bold" panose="020F0704030504030204" pitchFamily="34" charset="0"/>
              </a:rPr>
              <a:t>POR SU ATENCIÓN</a:t>
            </a:r>
          </a:p>
        </p:txBody>
      </p:sp>
    </p:spTree>
    <p:extLst>
      <p:ext uri="{BB962C8B-B14F-4D97-AF65-F5344CB8AC3E}">
        <p14:creationId xmlns:p14="http://schemas.microsoft.com/office/powerpoint/2010/main" val="19029564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52541" y="728463"/>
            <a:ext cx="6246253" cy="646331"/>
          </a:xfrm>
          <a:prstGeom prst="rect">
            <a:avLst/>
          </a:prstGeom>
          <a:noFill/>
        </p:spPr>
        <p:txBody>
          <a:bodyPr wrap="square" rtlCol="0">
            <a:spAutoFit/>
            <a:scene3d>
              <a:camera prst="obliqueBottomRight"/>
              <a:lightRig rig="threePt" dir="t"/>
            </a:scene3d>
          </a:bodyPr>
          <a:lstStyle/>
          <a:p>
            <a:pPr algn="ctr"/>
            <a:r>
              <a:rPr lang="es-EC" sz="3600" b="1" dirty="0">
                <a:solidFill>
                  <a:schemeClr val="accent2">
                    <a:lumMod val="50000"/>
                  </a:schemeClr>
                </a:solidFill>
                <a:effectLst>
                  <a:outerShdw blurRad="60007" dist="310007" dir="7680000" sy="30000" kx="1300200" algn="ctr" rotWithShape="0">
                    <a:prstClr val="black">
                      <a:alpha val="32000"/>
                    </a:prstClr>
                  </a:outerShdw>
                </a:effectLst>
                <a:latin typeface="Calisto MT" panose="02040603050505030304" pitchFamily="18" charset="0"/>
              </a:rPr>
              <a:t>FACTORES EN ESTUDIO</a:t>
            </a:r>
          </a:p>
        </p:txBody>
      </p:sp>
      <p:graphicFrame>
        <p:nvGraphicFramePr>
          <p:cNvPr id="5" name="Diagrama 4"/>
          <p:cNvGraphicFramePr/>
          <p:nvPr>
            <p:extLst>
              <p:ext uri="{D42A27DB-BD31-4B8C-83A1-F6EECF244321}">
                <p14:modId xmlns:p14="http://schemas.microsoft.com/office/powerpoint/2010/main" val="1501788741"/>
              </p:ext>
            </p:extLst>
          </p:nvPr>
        </p:nvGraphicFramePr>
        <p:xfrm>
          <a:off x="2349422" y="194286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88255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79 Marcador de contenido"/>
          <p:cNvGraphicFramePr>
            <a:graphicFrameLocks noGrp="1"/>
          </p:cNvGraphicFramePr>
          <p:nvPr>
            <p:ph idx="1"/>
            <p:extLst>
              <p:ext uri="{D42A27DB-BD31-4B8C-83A1-F6EECF244321}">
                <p14:modId xmlns:p14="http://schemas.microsoft.com/office/powerpoint/2010/main" val="4082007106"/>
              </p:ext>
            </p:extLst>
          </p:nvPr>
        </p:nvGraphicFramePr>
        <p:xfrm>
          <a:off x="0" y="515461"/>
          <a:ext cx="12191999" cy="5923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71905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731025" y="2927578"/>
            <a:ext cx="5476459"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800" dirty="0"/>
              <a:t>Realizar el estudio gasodinámico de la quinua para el proceso de secado. </a:t>
            </a:r>
          </a:p>
          <a:p>
            <a:endParaRPr lang="es-EC" sz="2800"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855304" y="2731419"/>
            <a:ext cx="2686875" cy="282786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C" sz="2800" dirty="0">
              <a:latin typeface="Times New Roman" panose="02020603050405020304" pitchFamily="18" charset="0"/>
              <a:cs typeface="Times New Roman" panose="02020603050405020304" pitchFamily="18" charset="0"/>
            </a:endParaRPr>
          </a:p>
        </p:txBody>
      </p:sp>
      <p:sp>
        <p:nvSpPr>
          <p:cNvPr id="5" name="Rectángulo 4"/>
          <p:cNvSpPr/>
          <p:nvPr/>
        </p:nvSpPr>
        <p:spPr>
          <a:xfrm>
            <a:off x="2391804" y="2927578"/>
            <a:ext cx="1613874" cy="2215991"/>
          </a:xfrm>
          <a:prstGeom prst="rect">
            <a:avLst/>
          </a:prstGeom>
          <a:noFill/>
        </p:spPr>
        <p:txBody>
          <a:bodyPr wrap="square" lIns="91440" tIns="45720" rIns="91440" bIns="45720">
            <a:spAutoFit/>
          </a:bodyPr>
          <a:lstStyle/>
          <a:p>
            <a:pPr algn="ctr"/>
            <a:r>
              <a:rPr lang="es-ES" sz="13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ángulo 5"/>
          <p:cNvSpPr/>
          <p:nvPr/>
        </p:nvSpPr>
        <p:spPr>
          <a:xfrm>
            <a:off x="2025317" y="1248345"/>
            <a:ext cx="8326895" cy="923330"/>
          </a:xfrm>
          <a:prstGeom prst="rect">
            <a:avLst/>
          </a:prstGeom>
          <a:noFill/>
        </p:spPr>
        <p:txBody>
          <a:bodyPr wrap="none" lIns="91440" tIns="45720" rIns="91440" bIns="45720">
            <a:spAutoFit/>
          </a:bodyPr>
          <a:lstStyle/>
          <a:p>
            <a:pPr algn="ctr"/>
            <a:r>
              <a:rPr lang="es-EC" sz="54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OBJETIVO ESPECÍFICO </a:t>
            </a:r>
            <a:endParaRPr lang="es-EC"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268765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68" y="1403798"/>
            <a:ext cx="5066761" cy="372456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747" y="1133341"/>
            <a:ext cx="3657599" cy="5057460"/>
          </a:xfrm>
          <a:prstGeom prst="rect">
            <a:avLst/>
          </a:prstGeom>
        </p:spPr>
      </p:pic>
      <p:sp>
        <p:nvSpPr>
          <p:cNvPr id="4" name="Rectángulo 3"/>
          <p:cNvSpPr/>
          <p:nvPr/>
        </p:nvSpPr>
        <p:spPr>
          <a:xfrm>
            <a:off x="1210614" y="785611"/>
            <a:ext cx="9916732" cy="437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1"/>
                </a:solidFill>
                <a:latin typeface="Times New Roman" panose="02020603050405020304" pitchFamily="18" charset="0"/>
                <a:cs typeface="Times New Roman" panose="02020603050405020304" pitchFamily="18" charset="0"/>
              </a:rPr>
              <a:t>SECADOR DE LECHO FLUIDIZADO </a:t>
            </a:r>
            <a:endParaRPr lang="es-EC"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58447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999" y="1811312"/>
            <a:ext cx="5935013" cy="3561008"/>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31080" r="20188"/>
          <a:stretch/>
        </p:blipFill>
        <p:spPr>
          <a:xfrm>
            <a:off x="882669" y="1232133"/>
            <a:ext cx="3066479" cy="4719365"/>
          </a:xfrm>
          <a:prstGeom prst="rect">
            <a:avLst/>
          </a:prstGeom>
        </p:spPr>
      </p:pic>
      <p:sp>
        <p:nvSpPr>
          <p:cNvPr id="4" name="Rectángulo 3"/>
          <p:cNvSpPr/>
          <p:nvPr/>
        </p:nvSpPr>
        <p:spPr>
          <a:xfrm>
            <a:off x="1210614" y="785611"/>
            <a:ext cx="9916732" cy="437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1"/>
                </a:solidFill>
                <a:latin typeface="Times New Roman" panose="02020603050405020304" pitchFamily="18" charset="0"/>
                <a:cs typeface="Times New Roman" panose="02020603050405020304" pitchFamily="18" charset="0"/>
              </a:rPr>
              <a:t>QUINUA (INIAP TUNKAHUAN)</a:t>
            </a:r>
            <a:endParaRPr lang="es-EC"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9093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982132"/>
            <a:ext cx="9601196" cy="795153"/>
          </a:xfrm>
        </p:spPr>
        <p:txBody>
          <a:bodyPr>
            <a:normAutofit/>
          </a:bodyPr>
          <a:lstStyle/>
          <a:p>
            <a:r>
              <a:rPr lang="es-EC" sz="2800" dirty="0" smtClean="0"/>
              <a:t>GRANULOMETRÍA</a:t>
            </a:r>
            <a:endParaRPr lang="es-EC" sz="2800" dirty="0"/>
          </a:p>
        </p:txBody>
      </p:sp>
      <p:pic>
        <p:nvPicPr>
          <p:cNvPr id="4" name="Imagen 3"/>
          <p:cNvPicPr>
            <a:picLocks noChangeAspect="1"/>
          </p:cNvPicPr>
          <p:nvPr/>
        </p:nvPicPr>
        <p:blipFill rotWithShape="1">
          <a:blip r:embed="rId2"/>
          <a:srcRect l="34625" t="13336" r="24891" b="40889"/>
          <a:stretch/>
        </p:blipFill>
        <p:spPr>
          <a:xfrm>
            <a:off x="806005" y="2428586"/>
            <a:ext cx="5620553" cy="3572969"/>
          </a:xfrm>
          <a:prstGeom prst="rect">
            <a:avLst/>
          </a:prstGeom>
          <a:ln>
            <a:noFill/>
          </a:ln>
          <a:effectLst>
            <a:outerShdw blurRad="190500" algn="tl" rotWithShape="0">
              <a:srgbClr val="000000">
                <a:alpha val="70000"/>
              </a:srgbClr>
            </a:outerShdw>
          </a:effectLst>
        </p:spPr>
      </p:pic>
      <p:sp>
        <p:nvSpPr>
          <p:cNvPr id="5" name="Rectángulo 4"/>
          <p:cNvSpPr/>
          <p:nvPr/>
        </p:nvSpPr>
        <p:spPr>
          <a:xfrm>
            <a:off x="6915955" y="3337908"/>
            <a:ext cx="4262907" cy="1754326"/>
          </a:xfrm>
          <a:prstGeom prst="rect">
            <a:avLst/>
          </a:prstGeom>
        </p:spPr>
        <p:txBody>
          <a:bodyPr wrap="square">
            <a:spAutoFit/>
          </a:bodyPr>
          <a:lstStyle/>
          <a:p>
            <a:pPr algn="just"/>
            <a:r>
              <a:rPr lang="es-ES" dirty="0">
                <a:solidFill>
                  <a:srgbClr val="000000"/>
                </a:solidFill>
                <a:latin typeface="Times New Roman" panose="02020603050405020304" pitchFamily="18" charset="0"/>
              </a:rPr>
              <a:t>Como se puede apreciar del gráfico anterior la quinua utilizada presenta un 86,73 % de sus granos con un diámetro de 1,55 </a:t>
            </a:r>
            <a:r>
              <a:rPr lang="es-ES" dirty="0" err="1">
                <a:solidFill>
                  <a:srgbClr val="000000"/>
                </a:solidFill>
                <a:latin typeface="Times New Roman" panose="02020603050405020304" pitchFamily="18" charset="0"/>
              </a:rPr>
              <a:t>mm.</a:t>
            </a:r>
            <a:r>
              <a:rPr lang="es-ES" dirty="0">
                <a:solidFill>
                  <a:srgbClr val="000000"/>
                </a:solidFill>
                <a:latin typeface="Times New Roman" panose="02020603050405020304" pitchFamily="18" charset="0"/>
              </a:rPr>
              <a:t> Que según la norma INEN 1673:2013 el tamaño del grano entra en la categoría de mediano. </a:t>
            </a:r>
            <a:endParaRPr lang="es-EC" dirty="0"/>
          </a:p>
        </p:txBody>
      </p:sp>
    </p:spTree>
    <p:extLst>
      <p:ext uri="{BB962C8B-B14F-4D97-AF65-F5344CB8AC3E}">
        <p14:creationId xmlns:p14="http://schemas.microsoft.com/office/powerpoint/2010/main" val="42669326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591</TotalTime>
  <Words>983</Words>
  <Application>Microsoft Office PowerPoint</Application>
  <PresentationFormat>Panorámica</PresentationFormat>
  <Paragraphs>165</Paragraphs>
  <Slides>30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Arial Rounded MT Bold</vt:lpstr>
      <vt:lpstr>Calibri</vt:lpstr>
      <vt:lpstr>Calisto MT</vt:lpstr>
      <vt:lpstr>Cambria Math</vt:lpstr>
      <vt:lpstr>Garamond</vt:lpstr>
      <vt:lpstr>Times New Roman</vt:lpstr>
      <vt:lpstr>Orgánico</vt:lpstr>
      <vt:lpstr>“SECADO DE QUINUA Chenopodium quinoa (INIAP TUNKAHUAN) MEDIANTE LECHO FLUIDIZADO”</vt:lpstr>
      <vt:lpstr>PROBLEMA</vt:lpstr>
      <vt:lpstr>Presentación de PowerPoint</vt:lpstr>
      <vt:lpstr>Presentación de PowerPoint</vt:lpstr>
      <vt:lpstr>Presentación de PowerPoint</vt:lpstr>
      <vt:lpstr>Presentación de PowerPoint</vt:lpstr>
      <vt:lpstr>Presentación de PowerPoint</vt:lpstr>
      <vt:lpstr>Presentación de PowerPoint</vt:lpstr>
      <vt:lpstr>GRANULOMETRÍA</vt:lpstr>
      <vt:lpstr>VOLUMEN REAL Y VOLUMEN APARENTE </vt:lpstr>
      <vt:lpstr>Presentación de PowerPoint</vt:lpstr>
      <vt:lpstr>POROSIDAD REAL </vt:lpstr>
      <vt:lpstr>VELOCIDAD MÍNIMA DE FLUIDIZACIÓN </vt:lpstr>
      <vt:lpstr>Presentación de PowerPoint</vt:lpstr>
      <vt:lpstr>Humedad final de la quinua Chenopodium quinoa (INIAP Tunkahuan) </vt:lpstr>
      <vt:lpstr>Presentación de PowerPoint</vt:lpstr>
      <vt:lpstr>Presentación de PowerPoint</vt:lpstr>
      <vt:lpstr>Tiempo de secado quinua Chenopodium quinoa (INIAP Tunkahuan) </vt:lpstr>
      <vt:lpstr>Presentación de PowerPoint</vt:lpstr>
      <vt:lpstr>Presentación de PowerPoint</vt:lpstr>
      <vt:lpstr>Presentación de PowerPoint</vt:lpstr>
      <vt:lpstr>Presentación de PowerPoint</vt:lpstr>
      <vt:lpstr>Presentación de PowerPoint</vt:lpstr>
      <vt:lpstr>Contenido de proteína  </vt:lpstr>
      <vt:lpstr>Actividad de agua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REUNIÓN CIENTÍFICA RESULTADOS Y DISCUSIONES</dc:title>
  <dc:creator>hugo trujillo</dc:creator>
  <cp:lastModifiedBy>hugo trujillo</cp:lastModifiedBy>
  <cp:revision>42</cp:revision>
  <dcterms:created xsi:type="dcterms:W3CDTF">2016-02-29T19:46:04Z</dcterms:created>
  <dcterms:modified xsi:type="dcterms:W3CDTF">2017-01-30T00:58:02Z</dcterms:modified>
</cp:coreProperties>
</file>