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Override PartName="/ppt/diagrams/data13.xml" ContentType="application/vnd.openxmlformats-officedocument.drawingml.diagramData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00" r:id="rId1"/>
  </p:sldMasterIdLst>
  <p:notesMasterIdLst>
    <p:notesMasterId r:id="rId23"/>
  </p:notesMasterIdLst>
  <p:sldIdLst>
    <p:sldId id="312" r:id="rId2"/>
    <p:sldId id="313" r:id="rId3"/>
    <p:sldId id="284" r:id="rId4"/>
    <p:sldId id="307" r:id="rId5"/>
    <p:sldId id="280" r:id="rId6"/>
    <p:sldId id="303" r:id="rId7"/>
    <p:sldId id="282" r:id="rId8"/>
    <p:sldId id="271" r:id="rId9"/>
    <p:sldId id="262" r:id="rId10"/>
    <p:sldId id="296" r:id="rId11"/>
    <p:sldId id="265" r:id="rId12"/>
    <p:sldId id="310" r:id="rId13"/>
    <p:sldId id="308" r:id="rId14"/>
    <p:sldId id="301" r:id="rId15"/>
    <p:sldId id="315" r:id="rId16"/>
    <p:sldId id="314" r:id="rId17"/>
    <p:sldId id="297" r:id="rId18"/>
    <p:sldId id="291" r:id="rId19"/>
    <p:sldId id="287" r:id="rId20"/>
    <p:sldId id="294" r:id="rId21"/>
    <p:sldId id="300" r:id="rId2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137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nry\Desktop\COMERCIAL%20ZEA\TABLAS%20CZ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plotArea>
      <c:layout>
        <c:manualLayout>
          <c:layoutTarget val="inner"/>
          <c:xMode val="edge"/>
          <c:yMode val="edge"/>
          <c:x val="0.12781966618786941"/>
          <c:y val="8.7412736650343104E-2"/>
          <c:w val="0.84586543800795755"/>
          <c:h val="0.69230887427081911"/>
        </c:manualLayout>
      </c:layout>
      <c:lineChart>
        <c:grouping val="standard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6002657361914896E-2"/>
                  <c:y val="2.1434059749686551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2.4122878753180425E-2"/>
                  <c:y val="3.192358814772862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2.6002699434902271E-2"/>
                  <c:y val="2.8427078681716622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1.4724415959413983E-2"/>
                  <c:y val="2.4930569215700648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2.2243142217437877E-2"/>
                  <c:y val="2.1434059749686551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1.6604159005754793E-2"/>
                  <c:y val="1.7937550283673626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7.2055765036163934E-3"/>
                  <c:y val="1.4441040817658481E-2"/>
                </c:manualLayout>
              </c:layout>
              <c:dLblPos val="r"/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 algn="ctr" rtl="1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EC"/>
              </a:p>
            </c:txPr>
            <c:showVal val="1"/>
          </c:dLbls>
          <c:cat>
            <c:strRef>
              <c:f>'C7'!$A$4:$J$4</c:f>
              <c:strCache>
                <c:ptCount val="10"/>
                <c:pt idx="0">
                  <c:v>Año 1</c:v>
                </c:pt>
                <c:pt idx="1">
                  <c:v>Año 2</c:v>
                </c:pt>
                <c:pt idx="2">
                  <c:v>Año 3</c:v>
                </c:pt>
                <c:pt idx="3">
                  <c:v>Año 4</c:v>
                </c:pt>
                <c:pt idx="4">
                  <c:v>Año 5</c:v>
                </c:pt>
                <c:pt idx="5">
                  <c:v>Año 6</c:v>
                </c:pt>
                <c:pt idx="6">
                  <c:v>Año 7</c:v>
                </c:pt>
                <c:pt idx="7">
                  <c:v>Año 8</c:v>
                </c:pt>
                <c:pt idx="8">
                  <c:v>Año 9</c:v>
                </c:pt>
                <c:pt idx="9">
                  <c:v>Año 10</c:v>
                </c:pt>
              </c:strCache>
            </c:strRef>
          </c:cat>
          <c:val>
            <c:numRef>
              <c:f>'C7'!$A$5:$J$5</c:f>
              <c:numCache>
                <c:formatCode>0.00</c:formatCode>
                <c:ptCount val="10"/>
                <c:pt idx="0">
                  <c:v>119</c:v>
                </c:pt>
                <c:pt idx="1">
                  <c:v>125</c:v>
                </c:pt>
                <c:pt idx="2">
                  <c:v>131</c:v>
                </c:pt>
                <c:pt idx="3">
                  <c:v>138</c:v>
                </c:pt>
                <c:pt idx="4">
                  <c:v>145</c:v>
                </c:pt>
                <c:pt idx="5">
                  <c:v>152</c:v>
                </c:pt>
                <c:pt idx="6">
                  <c:v>160</c:v>
                </c:pt>
                <c:pt idx="7">
                  <c:v>168</c:v>
                </c:pt>
                <c:pt idx="8">
                  <c:v>176</c:v>
                </c:pt>
                <c:pt idx="9">
                  <c:v>185</c:v>
                </c:pt>
              </c:numCache>
            </c:numRef>
          </c:val>
        </c:ser>
        <c:marker val="1"/>
        <c:axId val="82410112"/>
        <c:axId val="82710912"/>
      </c:lineChart>
      <c:catAx>
        <c:axId val="82410112"/>
        <c:scaling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C"/>
          </a:p>
        </c:txPr>
        <c:crossAx val="82710912"/>
        <c:crosses val="autoZero"/>
        <c:auto val="1"/>
        <c:lblAlgn val="ctr"/>
        <c:lblOffset val="100"/>
        <c:tickLblSkip val="1"/>
        <c:tickMarkSkip val="1"/>
      </c:catAx>
      <c:valAx>
        <c:axId val="82710912"/>
        <c:scaling>
          <c:orientation val="minMax"/>
        </c:scaling>
        <c:axPos val="l"/>
        <c:majorGridlines>
          <c:spPr>
            <a:ln w="3175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7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C" sz="700"/>
                  <a:t>EVOLUCI</a:t>
                </a:r>
                <a:r>
                  <a:rPr lang="es-EC" sz="700">
                    <a:latin typeface="Arial"/>
                    <a:cs typeface="Arial"/>
                  </a:rPr>
                  <a:t>ÓN BAZARES EN</a:t>
                </a:r>
                <a:r>
                  <a:rPr lang="es-EC" sz="700" baseline="0">
                    <a:latin typeface="Arial"/>
                    <a:cs typeface="Arial"/>
                  </a:rPr>
                  <a:t> AZOGUES</a:t>
                </a:r>
                <a:endParaRPr lang="es-EC" sz="700"/>
              </a:p>
            </c:rich>
          </c:tx>
          <c:layout>
            <c:manualLayout>
              <c:xMode val="edge"/>
              <c:yMode val="edge"/>
              <c:x val="3.0075187969927274E-2"/>
              <c:y val="5.9440559440559454E-2"/>
            </c:manualLayout>
          </c:layout>
          <c:spPr>
            <a:noFill/>
            <a:ln w="25400">
              <a:noFill/>
            </a:ln>
          </c:spPr>
        </c:title>
        <c:numFmt formatCode="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C"/>
          </a:p>
        </c:txPr>
        <c:crossAx val="82410112"/>
        <c:crosses val="autoZero"/>
        <c:crossBetween val="between"/>
      </c:valAx>
      <c:spPr>
        <a:solidFill>
          <a:srgbClr val="EEECE1">
            <a:alpha val="21000"/>
          </a:srgbClr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chemeClr val="accent3">
        <a:lumMod val="40000"/>
        <a:lumOff val="60000"/>
      </a:schemeClr>
    </a:solidFill>
    <a:ln w="3175" cmpd="thickThin">
      <a:noFill/>
      <a:prstDash val="solid"/>
    </a:ln>
    <a:effectLst>
      <a:innerShdw blurRad="114300">
        <a:prstClr val="black"/>
      </a:innerShdw>
    </a:effectLst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C"/>
    </a:p>
  </c:txPr>
  <c:externalData r:id="rId1"/>
</c:chartSpac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B976C-2E32-47FD-9A5E-47008169774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1FDF4F8-18A2-4F81-8FF6-DB895E27F351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1</a:t>
          </a:r>
          <a:endParaRPr lang="es-EC" sz="1400" b="1" dirty="0">
            <a:solidFill>
              <a:schemeClr val="tx1"/>
            </a:solidFill>
          </a:endParaRPr>
        </a:p>
      </dgm:t>
    </dgm:pt>
    <dgm:pt modelId="{F85FAAB9-2A6C-4B7B-83A4-114A5400E26C}" type="parTrans" cxnId="{D3EFD218-C6AB-481B-A8C8-E8BE02FD9DF2}">
      <dgm:prSet/>
      <dgm:spPr/>
      <dgm:t>
        <a:bodyPr/>
        <a:lstStyle/>
        <a:p>
          <a:endParaRPr lang="es-EC" b="1"/>
        </a:p>
      </dgm:t>
    </dgm:pt>
    <dgm:pt modelId="{6FD29CA6-88A2-4FFC-93E8-80DC6B4C6F07}" type="sibTrans" cxnId="{D3EFD218-C6AB-481B-A8C8-E8BE02FD9DF2}">
      <dgm:prSet/>
      <dgm:spPr/>
      <dgm:t>
        <a:bodyPr/>
        <a:lstStyle/>
        <a:p>
          <a:endParaRPr lang="es-EC" b="1"/>
        </a:p>
      </dgm:t>
    </dgm:pt>
    <dgm:pt modelId="{E3711505-C1C1-496D-9D94-4FA65DCD4415}">
      <dgm:prSet phldrT="[Texto]"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</a:rPr>
            <a:t>DETECTAR LAS FALENCIAS EN LAS ESTRATEGIAS DE COMERCIALIZACIÓN QUE OCASIONAN DISMINUCIÓN EN LAS VENTAS</a:t>
          </a:r>
          <a:endParaRPr lang="es-EC" sz="1800" b="1" dirty="0">
            <a:solidFill>
              <a:schemeClr val="tx1"/>
            </a:solidFill>
          </a:endParaRPr>
        </a:p>
      </dgm:t>
    </dgm:pt>
    <dgm:pt modelId="{00C3A872-1B01-494A-AB85-8953CB27C002}" type="parTrans" cxnId="{D9D876C6-8B65-418E-A797-2FDB4FC2D74A}">
      <dgm:prSet/>
      <dgm:spPr/>
      <dgm:t>
        <a:bodyPr/>
        <a:lstStyle/>
        <a:p>
          <a:endParaRPr lang="es-EC" b="1"/>
        </a:p>
      </dgm:t>
    </dgm:pt>
    <dgm:pt modelId="{D34152DB-5BAA-45C9-A4D3-6E7AC07E48C1}" type="sibTrans" cxnId="{D9D876C6-8B65-418E-A797-2FDB4FC2D74A}">
      <dgm:prSet/>
      <dgm:spPr/>
      <dgm:t>
        <a:bodyPr/>
        <a:lstStyle/>
        <a:p>
          <a:endParaRPr lang="es-EC" b="1"/>
        </a:p>
      </dgm:t>
    </dgm:pt>
    <dgm:pt modelId="{299DD9AF-D6CD-4FFE-9898-EA0581736FCA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2</a:t>
          </a:r>
          <a:endParaRPr lang="es-EC" sz="1400" b="1" dirty="0">
            <a:solidFill>
              <a:schemeClr val="tx1"/>
            </a:solidFill>
          </a:endParaRPr>
        </a:p>
      </dgm:t>
    </dgm:pt>
    <dgm:pt modelId="{39A87FD9-3101-4461-A9E8-3A435CC0C194}" type="parTrans" cxnId="{B25DC0F5-375C-4362-AAF2-5694D618E5C1}">
      <dgm:prSet/>
      <dgm:spPr/>
      <dgm:t>
        <a:bodyPr/>
        <a:lstStyle/>
        <a:p>
          <a:endParaRPr lang="es-EC" b="1"/>
        </a:p>
      </dgm:t>
    </dgm:pt>
    <dgm:pt modelId="{8EDC336C-90A2-4789-9E8D-BF84115B91CA}" type="sibTrans" cxnId="{B25DC0F5-375C-4362-AAF2-5694D618E5C1}">
      <dgm:prSet/>
      <dgm:spPr/>
      <dgm:t>
        <a:bodyPr/>
        <a:lstStyle/>
        <a:p>
          <a:endParaRPr lang="es-EC" b="1"/>
        </a:p>
      </dgm:t>
    </dgm:pt>
    <dgm:pt modelId="{D3F70236-0E2C-408E-8739-D060C15EE1E6}">
      <dgm:prSet phldrT="[Texto]"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  <a:latin typeface="+mn-lt"/>
            </a:rPr>
            <a:t>DISEÑAR UN PLAN ADECUADO DE MARKETING</a:t>
          </a:r>
          <a:endParaRPr lang="es-EC" sz="1800" b="1" dirty="0">
            <a:solidFill>
              <a:schemeClr val="tx1"/>
            </a:solidFill>
            <a:latin typeface="+mn-lt"/>
          </a:endParaRPr>
        </a:p>
      </dgm:t>
    </dgm:pt>
    <dgm:pt modelId="{972096FD-16C1-4F43-98F6-6604AD269596}" type="parTrans" cxnId="{FF323501-F9E1-43AC-86FF-CEF9A4264CC8}">
      <dgm:prSet/>
      <dgm:spPr/>
      <dgm:t>
        <a:bodyPr/>
        <a:lstStyle/>
        <a:p>
          <a:endParaRPr lang="es-EC" b="1"/>
        </a:p>
      </dgm:t>
    </dgm:pt>
    <dgm:pt modelId="{2890C925-ACBF-4914-ACD5-3E6320C658D7}" type="sibTrans" cxnId="{FF323501-F9E1-43AC-86FF-CEF9A4264CC8}">
      <dgm:prSet/>
      <dgm:spPr/>
      <dgm:t>
        <a:bodyPr/>
        <a:lstStyle/>
        <a:p>
          <a:endParaRPr lang="es-EC" b="1"/>
        </a:p>
      </dgm:t>
    </dgm:pt>
    <dgm:pt modelId="{79AF3D55-6FA2-45D9-9A1F-54B2940C0542}" type="pres">
      <dgm:prSet presAssocID="{606B976C-2E32-47FD-9A5E-4700816977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0A6ED9C-889B-4AA3-87B6-0B88E1A17944}" type="pres">
      <dgm:prSet presAssocID="{91FDF4F8-18A2-4F81-8FF6-DB895E27F351}" presName="composite" presStyleCnt="0"/>
      <dgm:spPr/>
    </dgm:pt>
    <dgm:pt modelId="{3AEFF0D4-E6EB-4D29-A446-8F496B409A06}" type="pres">
      <dgm:prSet presAssocID="{91FDF4F8-18A2-4F81-8FF6-DB895E27F351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14F554-B4D6-4682-AEE0-C876BF6DF776}" type="pres">
      <dgm:prSet presAssocID="{91FDF4F8-18A2-4F81-8FF6-DB895E27F351}" presName="descendantText" presStyleLbl="alignAcc1" presStyleIdx="0" presStyleCnt="2" custScaleY="1324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E249B9-F225-49DE-9536-CCE7488F061E}" type="pres">
      <dgm:prSet presAssocID="{6FD29CA6-88A2-4FFC-93E8-80DC6B4C6F07}" presName="sp" presStyleCnt="0"/>
      <dgm:spPr/>
    </dgm:pt>
    <dgm:pt modelId="{AE925A46-0D18-4B89-A34F-B48D293824A9}" type="pres">
      <dgm:prSet presAssocID="{299DD9AF-D6CD-4FFE-9898-EA0581736FCA}" presName="composite" presStyleCnt="0"/>
      <dgm:spPr/>
    </dgm:pt>
    <dgm:pt modelId="{B92FF3A2-FB49-4B47-8EF8-19F7FD74EEA3}" type="pres">
      <dgm:prSet presAssocID="{299DD9AF-D6CD-4FFE-9898-EA0581736FC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43291C-AAF4-41A5-B630-60BB35BF10D9}" type="pres">
      <dgm:prSet presAssocID="{299DD9AF-D6CD-4FFE-9898-EA0581736FCA}" presName="descendantText" presStyleLbl="alignAcc1" presStyleIdx="1" presStyleCnt="2" custScaleY="1425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DC57236-0E32-4D98-A304-7046B433E848}" type="presOf" srcId="{91FDF4F8-18A2-4F81-8FF6-DB895E27F351}" destId="{3AEFF0D4-E6EB-4D29-A446-8F496B409A06}" srcOrd="0" destOrd="0" presId="urn:microsoft.com/office/officeart/2005/8/layout/chevron2"/>
    <dgm:cxn modelId="{B25DC0F5-375C-4362-AAF2-5694D618E5C1}" srcId="{606B976C-2E32-47FD-9A5E-470081697747}" destId="{299DD9AF-D6CD-4FFE-9898-EA0581736FCA}" srcOrd="1" destOrd="0" parTransId="{39A87FD9-3101-4461-A9E8-3A435CC0C194}" sibTransId="{8EDC336C-90A2-4789-9E8D-BF84115B91CA}"/>
    <dgm:cxn modelId="{D1AD19E3-FFE5-4E13-82B2-306F1185B242}" type="presOf" srcId="{606B976C-2E32-47FD-9A5E-470081697747}" destId="{79AF3D55-6FA2-45D9-9A1F-54B2940C0542}" srcOrd="0" destOrd="0" presId="urn:microsoft.com/office/officeart/2005/8/layout/chevron2"/>
    <dgm:cxn modelId="{D9D876C6-8B65-418E-A797-2FDB4FC2D74A}" srcId="{91FDF4F8-18A2-4F81-8FF6-DB895E27F351}" destId="{E3711505-C1C1-496D-9D94-4FA65DCD4415}" srcOrd="0" destOrd="0" parTransId="{00C3A872-1B01-494A-AB85-8953CB27C002}" sibTransId="{D34152DB-5BAA-45C9-A4D3-6E7AC07E48C1}"/>
    <dgm:cxn modelId="{EF383571-7E65-485B-BF3C-2F4EEDC7C5CF}" type="presOf" srcId="{E3711505-C1C1-496D-9D94-4FA65DCD4415}" destId="{7114F554-B4D6-4682-AEE0-C876BF6DF776}" srcOrd="0" destOrd="0" presId="urn:microsoft.com/office/officeart/2005/8/layout/chevron2"/>
    <dgm:cxn modelId="{D3EFD218-C6AB-481B-A8C8-E8BE02FD9DF2}" srcId="{606B976C-2E32-47FD-9A5E-470081697747}" destId="{91FDF4F8-18A2-4F81-8FF6-DB895E27F351}" srcOrd="0" destOrd="0" parTransId="{F85FAAB9-2A6C-4B7B-83A4-114A5400E26C}" sibTransId="{6FD29CA6-88A2-4FFC-93E8-80DC6B4C6F07}"/>
    <dgm:cxn modelId="{5912230F-DDD8-4B04-9D6F-D991060F4FFE}" type="presOf" srcId="{D3F70236-0E2C-408E-8739-D060C15EE1E6}" destId="{F543291C-AAF4-41A5-B630-60BB35BF10D9}" srcOrd="0" destOrd="0" presId="urn:microsoft.com/office/officeart/2005/8/layout/chevron2"/>
    <dgm:cxn modelId="{EC1F4DC6-332E-473E-B1D0-7153EF40CFCE}" type="presOf" srcId="{299DD9AF-D6CD-4FFE-9898-EA0581736FCA}" destId="{B92FF3A2-FB49-4B47-8EF8-19F7FD74EEA3}" srcOrd="0" destOrd="0" presId="urn:microsoft.com/office/officeart/2005/8/layout/chevron2"/>
    <dgm:cxn modelId="{FF323501-F9E1-43AC-86FF-CEF9A4264CC8}" srcId="{299DD9AF-D6CD-4FFE-9898-EA0581736FCA}" destId="{D3F70236-0E2C-408E-8739-D060C15EE1E6}" srcOrd="0" destOrd="0" parTransId="{972096FD-16C1-4F43-98F6-6604AD269596}" sibTransId="{2890C925-ACBF-4914-ACD5-3E6320C658D7}"/>
    <dgm:cxn modelId="{FA213ABB-4C5C-41A4-92B5-3A2CD64224CA}" type="presParOf" srcId="{79AF3D55-6FA2-45D9-9A1F-54B2940C0542}" destId="{50A6ED9C-889B-4AA3-87B6-0B88E1A17944}" srcOrd="0" destOrd="0" presId="urn:microsoft.com/office/officeart/2005/8/layout/chevron2"/>
    <dgm:cxn modelId="{ACB1A24C-2A30-4C35-A3BC-DB7B28554843}" type="presParOf" srcId="{50A6ED9C-889B-4AA3-87B6-0B88E1A17944}" destId="{3AEFF0D4-E6EB-4D29-A446-8F496B409A06}" srcOrd="0" destOrd="0" presId="urn:microsoft.com/office/officeart/2005/8/layout/chevron2"/>
    <dgm:cxn modelId="{18260661-AB5C-4C36-92B8-5BE17B4AC7E6}" type="presParOf" srcId="{50A6ED9C-889B-4AA3-87B6-0B88E1A17944}" destId="{7114F554-B4D6-4682-AEE0-C876BF6DF776}" srcOrd="1" destOrd="0" presId="urn:microsoft.com/office/officeart/2005/8/layout/chevron2"/>
    <dgm:cxn modelId="{4E3526E6-9750-49ED-B069-71831DB802E0}" type="presParOf" srcId="{79AF3D55-6FA2-45D9-9A1F-54B2940C0542}" destId="{74E249B9-F225-49DE-9536-CCE7488F061E}" srcOrd="1" destOrd="0" presId="urn:microsoft.com/office/officeart/2005/8/layout/chevron2"/>
    <dgm:cxn modelId="{DCB03546-DD76-43E0-99E3-6890C69323EC}" type="presParOf" srcId="{79AF3D55-6FA2-45D9-9A1F-54B2940C0542}" destId="{AE925A46-0D18-4B89-A34F-B48D293824A9}" srcOrd="2" destOrd="0" presId="urn:microsoft.com/office/officeart/2005/8/layout/chevron2"/>
    <dgm:cxn modelId="{5B3849C5-22B8-4343-9163-CD4ACD1AB64F}" type="presParOf" srcId="{AE925A46-0D18-4B89-A34F-B48D293824A9}" destId="{B92FF3A2-FB49-4B47-8EF8-19F7FD74EEA3}" srcOrd="0" destOrd="0" presId="urn:microsoft.com/office/officeart/2005/8/layout/chevron2"/>
    <dgm:cxn modelId="{948C2C38-CC32-4C63-96A0-8E18EFB8DA1B}" type="presParOf" srcId="{AE925A46-0D18-4B89-A34F-B48D293824A9}" destId="{F543291C-AAF4-41A5-B630-60BB35BF10D9}" srcOrd="1" destOrd="0" presId="urn:microsoft.com/office/officeart/2005/8/layout/chevron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D8BAEA1-B722-4846-A5D9-109DD4A2932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s-EC"/>
        </a:p>
      </dgm:t>
    </dgm:pt>
    <dgm:pt modelId="{091936E0-0490-4D2F-9872-F8E1AE430994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300" b="1" dirty="0" smtClean="0">
              <a:latin typeface="+mj-lt"/>
            </a:rPr>
            <a:t>59% COMPRA BAZARES</a:t>
          </a:r>
          <a:endParaRPr lang="es-EC" sz="1300" b="1" dirty="0">
            <a:latin typeface="+mj-lt"/>
          </a:endParaRPr>
        </a:p>
      </dgm:t>
    </dgm:pt>
    <dgm:pt modelId="{70A3923D-46AB-4524-9535-DBEAB1ECD194}" type="parTrans" cxnId="{70F40684-A58F-4FC4-AD61-A64978E4A5C1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A6D22437-B18D-4EF6-A330-992C2C221AE1}" type="sibTrans" cxnId="{70F40684-A58F-4FC4-AD61-A64978E4A5C1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979FAE0C-0783-490D-9AD3-1A5B988DA307}">
      <dgm:prSet phldrT="[Texto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+mj-lt"/>
            </a:rPr>
            <a:t>TAMAÑO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583F17CC-9376-4F5E-AB84-57C192CD2AAF}" type="parTrans" cxnId="{918790D0-1A39-47B2-8636-D2C4638E0CD4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52F5969F-7050-4823-98EB-2BB7B0B54037}" type="sibTrans" cxnId="{918790D0-1A39-47B2-8636-D2C4638E0CD4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7FF7622D-7CC3-4EDE-996D-C4FBAA8DB0B9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300" b="1" dirty="0" smtClean="0">
              <a:latin typeface="+mj-lt"/>
            </a:rPr>
            <a:t>63% AZOGUES</a:t>
          </a:r>
          <a:endParaRPr lang="es-EC" sz="1300" b="1" dirty="0">
            <a:latin typeface="+mj-lt"/>
          </a:endParaRPr>
        </a:p>
      </dgm:t>
    </dgm:pt>
    <dgm:pt modelId="{C15BDAA1-39BC-46F8-97E5-0DC43CB2424C}" type="parTrans" cxnId="{17F6B1FB-12CD-4907-8701-79FBECC749CB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8EC1D233-6016-4F0A-B367-FCAAE2FF9D80}" type="sibTrans" cxnId="{17F6B1FB-12CD-4907-8701-79FBECC749CB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88252084-B6B5-40E5-BD41-615C449DD58A}">
      <dgm:prSet phldrT="[Texto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+mj-lt"/>
            </a:rPr>
            <a:t>HISTORIA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248EA0E5-FA5F-4785-9341-64EA2C18F691}" type="sibTrans" cxnId="{D533CE6D-5BA6-463E-830F-A469FCD7A922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6F054107-7867-4C20-A224-A7D711D4E790}" type="parTrans" cxnId="{D533CE6D-5BA6-463E-830F-A469FCD7A922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14BFC6DD-8DA5-4009-840C-1381CDF313F0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300" b="1" dirty="0" smtClean="0">
              <a:latin typeface="+mj-lt"/>
            </a:rPr>
            <a:t>38% CENTROS COMERCIALES</a:t>
          </a:r>
          <a:endParaRPr lang="es-EC" sz="1300" b="1" dirty="0">
            <a:latin typeface="+mj-lt"/>
          </a:endParaRPr>
        </a:p>
      </dgm:t>
    </dgm:pt>
    <dgm:pt modelId="{F34B18B3-7E13-4AAD-B9E0-E783F820F199}" type="parTrans" cxnId="{FF14154E-9D6B-4EB1-AA9B-2880F40606EE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1B944982-F521-4C1F-B96E-566A9CED766E}" type="sibTrans" cxnId="{FF14154E-9D6B-4EB1-AA9B-2880F40606EE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47456346-D05F-4BBD-8197-2D142C2929C6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300" b="1" dirty="0" smtClean="0">
              <a:latin typeface="+mj-lt"/>
            </a:rPr>
            <a:t>3% OTROS LOCALES</a:t>
          </a:r>
          <a:endParaRPr lang="es-EC" sz="1300" b="1" dirty="0">
            <a:latin typeface="+mj-lt"/>
          </a:endParaRPr>
        </a:p>
      </dgm:t>
    </dgm:pt>
    <dgm:pt modelId="{937E19EB-67AF-4606-898B-E1311D89E48D}" type="parTrans" cxnId="{C9959147-B79D-41C1-9F6A-D844A5355499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5142285C-0F2B-44CB-95B1-4BF3FA8E3A77}" type="sibTrans" cxnId="{C9959147-B79D-41C1-9F6A-D844A5355499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AC9AF73F-8C5F-4538-B692-0CBCB46F0D82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300" b="1" dirty="0" smtClean="0">
              <a:latin typeface="+mj-lt"/>
            </a:rPr>
            <a:t>37% CUENCA</a:t>
          </a:r>
          <a:endParaRPr lang="es-EC" sz="1300" b="1" dirty="0">
            <a:latin typeface="+mj-lt"/>
          </a:endParaRPr>
        </a:p>
      </dgm:t>
    </dgm:pt>
    <dgm:pt modelId="{737E0F42-97C0-4CF0-A5C8-F27F52F3DFF2}" type="parTrans" cxnId="{83B64BB5-A39D-4878-B722-423F2CAEE6B0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891A47FF-719E-486A-AAFA-5ED2C67DFBCF}" type="sibTrans" cxnId="{83B64BB5-A39D-4878-B722-423F2CAEE6B0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E45761B4-568E-46EC-B8A8-E285A508F0CF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C" sz="1400" b="1" dirty="0">
            <a:latin typeface="+mj-lt"/>
          </a:endParaRPr>
        </a:p>
      </dgm:t>
    </dgm:pt>
    <dgm:pt modelId="{9515FB90-16E0-4E2D-B6B5-8739751ED865}" type="parTrans" cxnId="{D98533CC-0087-4507-84DA-1C357DEF11E5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67AD583D-2D9E-402B-A39F-3F115A340CFD}" type="sibTrans" cxnId="{D98533CC-0087-4507-84DA-1C357DEF11E5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F73AA9CD-0D99-4099-A438-099A4BD7A973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300" b="1" dirty="0" smtClean="0">
              <a:latin typeface="+mj-lt"/>
            </a:rPr>
            <a:t>EVOLUCIÓN Y ESTACIONALIDAD</a:t>
          </a:r>
          <a:endParaRPr lang="es-EC" sz="1300" b="1" dirty="0">
            <a:latin typeface="+mj-lt"/>
          </a:endParaRPr>
        </a:p>
      </dgm:t>
    </dgm:pt>
    <dgm:pt modelId="{89C88C90-DDF9-4415-BDE5-C4A96B80E098}" type="parTrans" cxnId="{01E78D54-5E17-427F-AE0F-9C77B5C569DA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E034CB02-BE61-44CA-B71A-6BFC6069312E}" type="sibTrans" cxnId="{01E78D54-5E17-427F-AE0F-9C77B5C569DA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996CC2B8-9829-401B-8100-14CE11B45A8F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C" sz="1300" b="1" dirty="0">
            <a:latin typeface="+mj-lt"/>
          </a:endParaRPr>
        </a:p>
      </dgm:t>
    </dgm:pt>
    <dgm:pt modelId="{A240CC3E-858F-41FF-BEA7-C3B657047CFA}" type="parTrans" cxnId="{0E758201-DEFF-4B12-AD3E-40F47DEAB3AB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A81FEE0B-CD00-430B-B8BF-5EEE4F92D1E5}" type="sibTrans" cxnId="{0E758201-DEFF-4B12-AD3E-40F47DEAB3AB}">
      <dgm:prSet/>
      <dgm:spPr/>
      <dgm:t>
        <a:bodyPr/>
        <a:lstStyle/>
        <a:p>
          <a:endParaRPr lang="es-EC" b="1">
            <a:latin typeface="+mj-lt"/>
          </a:endParaRPr>
        </a:p>
      </dgm:t>
    </dgm:pt>
    <dgm:pt modelId="{0F21DBFD-4693-4C8D-923B-F65BD1C1C960}" type="pres">
      <dgm:prSet presAssocID="{8D8BAEA1-B722-4846-A5D9-109DD4A293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6D0FB94-2A11-44E0-B578-AAB576FEF38F}" type="pres">
      <dgm:prSet presAssocID="{88252084-B6B5-40E5-BD41-615C449DD58A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D34FEE0-71F2-49C2-92C0-4F934D1E3820}" type="pres">
      <dgm:prSet presAssocID="{88252084-B6B5-40E5-BD41-615C449DD58A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441E8A-D4B3-49FF-8686-6773B2CFDEAA}" type="pres">
      <dgm:prSet presAssocID="{88252084-B6B5-40E5-BD41-615C449DD58A}" presName="descendantText" presStyleLbl="alignAccFollowNode1" presStyleIdx="0" presStyleCnt="2" custScaleY="1378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C869A3-BC78-4BDC-B524-2DDFCD50CF74}" type="pres">
      <dgm:prSet presAssocID="{248EA0E5-FA5F-4785-9341-64EA2C18F691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3045B82-2869-4ED2-951D-5D2570775AA3}" type="pres">
      <dgm:prSet presAssocID="{979FAE0C-0783-490D-9AD3-1A5B988DA307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33EECAC-D0BA-4C36-8551-37F4AEB291CC}" type="pres">
      <dgm:prSet presAssocID="{979FAE0C-0783-490D-9AD3-1A5B988DA30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4F4D7B-3B08-4C28-A2CD-2D0C6106FB37}" type="pres">
      <dgm:prSet presAssocID="{979FAE0C-0783-490D-9AD3-1A5B988DA307}" presName="descendantText" presStyleLbl="alignAccFollowNode1" presStyleIdx="1" presStyleCnt="2" custScaleY="1209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18790D0-1A39-47B2-8636-D2C4638E0CD4}" srcId="{8D8BAEA1-B722-4846-A5D9-109DD4A29322}" destId="{979FAE0C-0783-490D-9AD3-1A5B988DA307}" srcOrd="1" destOrd="0" parTransId="{583F17CC-9376-4F5E-AB84-57C192CD2AAF}" sibTransId="{52F5969F-7050-4823-98EB-2BB7B0B54037}"/>
    <dgm:cxn modelId="{6BF59A32-329F-4119-89C0-9CC2F5E6A4FC}" type="presOf" srcId="{47456346-D05F-4BBD-8197-2D142C2929C6}" destId="{E9441E8A-D4B3-49FF-8686-6773B2CFDEAA}" srcOrd="0" destOrd="2" presId="urn:microsoft.com/office/officeart/2005/8/layout/vList5"/>
    <dgm:cxn modelId="{F473BC42-86D6-434A-9884-20E21FB5E123}" type="presOf" srcId="{8D8BAEA1-B722-4846-A5D9-109DD4A29322}" destId="{0F21DBFD-4693-4C8D-923B-F65BD1C1C960}" srcOrd="0" destOrd="0" presId="urn:microsoft.com/office/officeart/2005/8/layout/vList5"/>
    <dgm:cxn modelId="{01E78D54-5E17-427F-AE0F-9C77B5C569DA}" srcId="{979FAE0C-0783-490D-9AD3-1A5B988DA307}" destId="{F73AA9CD-0D99-4099-A438-099A4BD7A973}" srcOrd="3" destOrd="0" parTransId="{89C88C90-DDF9-4415-BDE5-C4A96B80E098}" sibTransId="{E034CB02-BE61-44CA-B71A-6BFC6069312E}"/>
    <dgm:cxn modelId="{17F6B1FB-12CD-4907-8701-79FBECC749CB}" srcId="{979FAE0C-0783-490D-9AD3-1A5B988DA307}" destId="{7FF7622D-7CC3-4EDE-996D-C4FBAA8DB0B9}" srcOrd="1" destOrd="0" parTransId="{C15BDAA1-39BC-46F8-97E5-0DC43CB2424C}" sibTransId="{8EC1D233-6016-4F0A-B367-FCAAE2FF9D80}"/>
    <dgm:cxn modelId="{ADE21044-B4C6-44E2-8DC6-4861637BC3C9}" type="presOf" srcId="{AC9AF73F-8C5F-4538-B692-0CBCB46F0D82}" destId="{B84F4D7B-3B08-4C28-A2CD-2D0C6106FB37}" srcOrd="0" destOrd="2" presId="urn:microsoft.com/office/officeart/2005/8/layout/vList5"/>
    <dgm:cxn modelId="{FF14154E-9D6B-4EB1-AA9B-2880F40606EE}" srcId="{88252084-B6B5-40E5-BD41-615C449DD58A}" destId="{14BFC6DD-8DA5-4009-840C-1381CDF313F0}" srcOrd="1" destOrd="0" parTransId="{F34B18B3-7E13-4AAD-B9E0-E783F820F199}" sibTransId="{1B944982-F521-4C1F-B96E-566A9CED766E}"/>
    <dgm:cxn modelId="{A9C2847C-B1BC-47CB-A880-C26B91BB4375}" type="presOf" srcId="{979FAE0C-0783-490D-9AD3-1A5B988DA307}" destId="{033EECAC-D0BA-4C36-8551-37F4AEB291CC}" srcOrd="0" destOrd="0" presId="urn:microsoft.com/office/officeart/2005/8/layout/vList5"/>
    <dgm:cxn modelId="{D871ACE3-5A90-46AA-B886-89068BC46ED5}" type="presOf" srcId="{996CC2B8-9829-401B-8100-14CE11B45A8F}" destId="{B84F4D7B-3B08-4C28-A2CD-2D0C6106FB37}" srcOrd="0" destOrd="0" presId="urn:microsoft.com/office/officeart/2005/8/layout/vList5"/>
    <dgm:cxn modelId="{D533CE6D-5BA6-463E-830F-A469FCD7A922}" srcId="{8D8BAEA1-B722-4846-A5D9-109DD4A29322}" destId="{88252084-B6B5-40E5-BD41-615C449DD58A}" srcOrd="0" destOrd="0" parTransId="{6F054107-7867-4C20-A224-A7D711D4E790}" sibTransId="{248EA0E5-FA5F-4785-9341-64EA2C18F691}"/>
    <dgm:cxn modelId="{D98533CC-0087-4507-84DA-1C357DEF11E5}" srcId="{979FAE0C-0783-490D-9AD3-1A5B988DA307}" destId="{E45761B4-568E-46EC-B8A8-E285A508F0CF}" srcOrd="4" destOrd="0" parTransId="{9515FB90-16E0-4E2D-B6B5-8739751ED865}" sibTransId="{67AD583D-2D9E-402B-A39F-3F115A340CFD}"/>
    <dgm:cxn modelId="{70F40684-A58F-4FC4-AD61-A64978E4A5C1}" srcId="{88252084-B6B5-40E5-BD41-615C449DD58A}" destId="{091936E0-0490-4D2F-9872-F8E1AE430994}" srcOrd="0" destOrd="0" parTransId="{70A3923D-46AB-4524-9535-DBEAB1ECD194}" sibTransId="{A6D22437-B18D-4EF6-A330-992C2C221AE1}"/>
    <dgm:cxn modelId="{31255B27-4B66-4BA6-BB2E-868D0E774EAE}" type="presOf" srcId="{091936E0-0490-4D2F-9872-F8E1AE430994}" destId="{E9441E8A-D4B3-49FF-8686-6773B2CFDEAA}" srcOrd="0" destOrd="0" presId="urn:microsoft.com/office/officeart/2005/8/layout/vList5"/>
    <dgm:cxn modelId="{0E758201-DEFF-4B12-AD3E-40F47DEAB3AB}" srcId="{979FAE0C-0783-490D-9AD3-1A5B988DA307}" destId="{996CC2B8-9829-401B-8100-14CE11B45A8F}" srcOrd="0" destOrd="0" parTransId="{A240CC3E-858F-41FF-BEA7-C3B657047CFA}" sibTransId="{A81FEE0B-CD00-430B-B8BF-5EEE4F92D1E5}"/>
    <dgm:cxn modelId="{7E76F806-A4F7-45E0-80A5-8F4FC61407E3}" type="presOf" srcId="{F73AA9CD-0D99-4099-A438-099A4BD7A973}" destId="{B84F4D7B-3B08-4C28-A2CD-2D0C6106FB37}" srcOrd="0" destOrd="3" presId="urn:microsoft.com/office/officeart/2005/8/layout/vList5"/>
    <dgm:cxn modelId="{13BB8666-4A1F-453E-A913-E9F5BC022AE1}" type="presOf" srcId="{7FF7622D-7CC3-4EDE-996D-C4FBAA8DB0B9}" destId="{B84F4D7B-3B08-4C28-A2CD-2D0C6106FB37}" srcOrd="0" destOrd="1" presId="urn:microsoft.com/office/officeart/2005/8/layout/vList5"/>
    <dgm:cxn modelId="{83B64BB5-A39D-4878-B722-423F2CAEE6B0}" srcId="{979FAE0C-0783-490D-9AD3-1A5B988DA307}" destId="{AC9AF73F-8C5F-4538-B692-0CBCB46F0D82}" srcOrd="2" destOrd="0" parTransId="{737E0F42-97C0-4CF0-A5C8-F27F52F3DFF2}" sibTransId="{891A47FF-719E-486A-AAFA-5ED2C67DFBCF}"/>
    <dgm:cxn modelId="{4120C892-1FD9-4B86-9296-75736EF9D7D6}" type="presOf" srcId="{14BFC6DD-8DA5-4009-840C-1381CDF313F0}" destId="{E9441E8A-D4B3-49FF-8686-6773B2CFDEAA}" srcOrd="0" destOrd="1" presId="urn:microsoft.com/office/officeart/2005/8/layout/vList5"/>
    <dgm:cxn modelId="{049DEC1E-234C-4B42-ABD0-7C236E43D309}" type="presOf" srcId="{88252084-B6B5-40E5-BD41-615C449DD58A}" destId="{9D34FEE0-71F2-49C2-92C0-4F934D1E3820}" srcOrd="0" destOrd="0" presId="urn:microsoft.com/office/officeart/2005/8/layout/vList5"/>
    <dgm:cxn modelId="{C9959147-B79D-41C1-9F6A-D844A5355499}" srcId="{88252084-B6B5-40E5-BD41-615C449DD58A}" destId="{47456346-D05F-4BBD-8197-2D142C2929C6}" srcOrd="2" destOrd="0" parTransId="{937E19EB-67AF-4606-898B-E1311D89E48D}" sibTransId="{5142285C-0F2B-44CB-95B1-4BF3FA8E3A77}"/>
    <dgm:cxn modelId="{E3986DD0-B56E-4D24-B7B4-EF9035CD32CD}" type="presOf" srcId="{E45761B4-568E-46EC-B8A8-E285A508F0CF}" destId="{B84F4D7B-3B08-4C28-A2CD-2D0C6106FB37}" srcOrd="0" destOrd="4" presId="urn:microsoft.com/office/officeart/2005/8/layout/vList5"/>
    <dgm:cxn modelId="{68F192F8-F757-4EC1-9819-64012A4AE07E}" type="presParOf" srcId="{0F21DBFD-4693-4C8D-923B-F65BD1C1C960}" destId="{A6D0FB94-2A11-44E0-B578-AAB576FEF38F}" srcOrd="0" destOrd="0" presId="urn:microsoft.com/office/officeart/2005/8/layout/vList5"/>
    <dgm:cxn modelId="{C2BBD019-D21E-498A-BAFB-DF720EC1B93E}" type="presParOf" srcId="{A6D0FB94-2A11-44E0-B578-AAB576FEF38F}" destId="{9D34FEE0-71F2-49C2-92C0-4F934D1E3820}" srcOrd="0" destOrd="0" presId="urn:microsoft.com/office/officeart/2005/8/layout/vList5"/>
    <dgm:cxn modelId="{C5F119EC-0758-409F-84D1-E503E48E446E}" type="presParOf" srcId="{A6D0FB94-2A11-44E0-B578-AAB576FEF38F}" destId="{E9441E8A-D4B3-49FF-8686-6773B2CFDEAA}" srcOrd="1" destOrd="0" presId="urn:microsoft.com/office/officeart/2005/8/layout/vList5"/>
    <dgm:cxn modelId="{2CAE672B-91BB-4B26-9E2F-67E06B8F97E1}" type="presParOf" srcId="{0F21DBFD-4693-4C8D-923B-F65BD1C1C960}" destId="{F0C869A3-BC78-4BDC-B524-2DDFCD50CF74}" srcOrd="1" destOrd="0" presId="urn:microsoft.com/office/officeart/2005/8/layout/vList5"/>
    <dgm:cxn modelId="{36119838-A5D5-4E1A-9DD1-1359B3E21EB4}" type="presParOf" srcId="{0F21DBFD-4693-4C8D-923B-F65BD1C1C960}" destId="{B3045B82-2869-4ED2-951D-5D2570775AA3}" srcOrd="2" destOrd="0" presId="urn:microsoft.com/office/officeart/2005/8/layout/vList5"/>
    <dgm:cxn modelId="{7453C473-FB69-42F1-B5F9-A8CCB57EF756}" type="presParOf" srcId="{B3045B82-2869-4ED2-951D-5D2570775AA3}" destId="{033EECAC-D0BA-4C36-8551-37F4AEB291CC}" srcOrd="0" destOrd="0" presId="urn:microsoft.com/office/officeart/2005/8/layout/vList5"/>
    <dgm:cxn modelId="{AF47A593-D68E-4069-AE8E-76D437965111}" type="presParOf" srcId="{B3045B82-2869-4ED2-951D-5D2570775AA3}" destId="{B84F4D7B-3B08-4C28-A2CD-2D0C6106FB37}" srcOrd="1" destOrd="0" presId="urn:microsoft.com/office/officeart/2005/8/layout/vList5"/>
  </dgm:cxnLst>
  <dgm:bg>
    <a:solidFill>
      <a:schemeClr val="bg2">
        <a:lumMod val="75000"/>
      </a:schemeClr>
    </a:solidFill>
  </dgm:bg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84985C-56AA-4067-AD86-00D5562FD1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3DCC5D0-4EAA-4CC1-A15D-3BD34121B4B7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  <a:latin typeface="+mj-lt"/>
            </a:rPr>
            <a:t>FIJACIÓN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35FB4782-DF69-4192-8FEA-26420E780797}" type="parTrans" cxnId="{8A66030D-F15B-49E5-8F77-40F426DB31A1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5286B1C4-F32B-4AD7-9834-C00847E07ECA}" type="sibTrans" cxnId="{8A66030D-F15B-49E5-8F77-40F426DB31A1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A5454D7E-084F-422F-9B1A-BF9410960B36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s-EC" sz="2000" b="1" dirty="0" smtClean="0">
              <a:solidFill>
                <a:schemeClr val="tx1"/>
              </a:solidFill>
              <a:latin typeface="+mj-lt"/>
            </a:rPr>
            <a:t>DISPONIBILIDAD MERCADO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21446106-4A89-4B67-82E1-A4AD38A12BB6}" type="parTrans" cxnId="{9C10D8E2-3CD0-4B2E-9FB2-2DEF27A91CDA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62A4DFD9-F004-47FA-88C3-31B49DE29118}" type="sibTrans" cxnId="{9C10D8E2-3CD0-4B2E-9FB2-2DEF27A91CDA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5656A9C8-CDB3-46D0-AD48-BD66DE45C574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EC" sz="1800" b="1" dirty="0" smtClean="0">
              <a:solidFill>
                <a:schemeClr val="tx1"/>
              </a:solidFill>
              <a:latin typeface="+mj-lt"/>
            </a:rPr>
            <a:t>ESTRATÉGIAS</a:t>
          </a:r>
        </a:p>
      </dgm:t>
    </dgm:pt>
    <dgm:pt modelId="{7460D46B-0098-4D3B-AD91-576C650C4D92}" type="parTrans" cxnId="{4DF5589A-95FF-4D13-8103-FD6A7AE8F2A1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10E32DA8-C099-4BAD-87F7-EA3B506EEF6C}" type="sibTrans" cxnId="{4DF5589A-95FF-4D13-8103-FD6A7AE8F2A1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7E1A106D-BFF8-4198-8AB5-FAF9DA21CA28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s-EC" sz="1800" b="1" dirty="0" smtClean="0">
              <a:solidFill>
                <a:schemeClr val="tx1"/>
              </a:solidFill>
              <a:latin typeface="+mj-lt"/>
            </a:rPr>
            <a:t>MEJOR PRECIO Y CALIDAD 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9F7CBEFE-ECA7-44ED-ADE1-2687E0B9717D}" type="parTrans" cxnId="{3DA2FE51-82A4-423E-BE04-6BBBB1FD3432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2F329E48-5422-49A7-9DB2-26DC7FD8C8A5}" type="sibTrans" cxnId="{3DA2FE51-82A4-423E-BE04-6BBBB1FD3432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9C72E5B9-84E5-460F-82A7-A9F07C80561E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  <a:latin typeface="+mj-lt"/>
            </a:rPr>
            <a:t>PLAZOS</a:t>
          </a:r>
        </a:p>
      </dgm:t>
    </dgm:pt>
    <dgm:pt modelId="{4A078F68-1888-411C-A8C4-AD4F7C2F837A}" type="parTrans" cxnId="{6D881AE4-303E-4A17-9733-0F295A72D34A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A98FBB0B-89B0-4D8B-BB98-194C2327AF82}" type="sibTrans" cxnId="{6D881AE4-303E-4A17-9733-0F295A72D34A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06139396-298F-4DD4-8DA7-23F2726B9668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s-EC" sz="2000" b="1" dirty="0" smtClean="0">
              <a:solidFill>
                <a:schemeClr val="tx1"/>
              </a:solidFill>
              <a:latin typeface="+mj-lt"/>
            </a:rPr>
            <a:t>IMPLEMENTACIÓN TARJETA CRÉDITO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2DA75C2C-9616-4926-B933-818DA2E2C961}" type="parTrans" cxnId="{F4AA8BE9-92CD-4B8A-907F-C1BD337A3C84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8432F67A-E37C-41F0-90BC-643FD6161229}" type="sibTrans" cxnId="{F4AA8BE9-92CD-4B8A-907F-C1BD337A3C84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A12E63CA-92F2-4B17-BE57-93E6A417A236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s-EC" sz="2000" b="1" dirty="0" smtClean="0">
              <a:solidFill>
                <a:schemeClr val="tx1"/>
              </a:solidFill>
              <a:latin typeface="+mj-lt"/>
            </a:rPr>
            <a:t>PRECIOS  COMPETENCIA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906C16A9-F127-4660-B118-FDBFEA0B1DEA}" type="parTrans" cxnId="{28DDBBAB-F2E2-4E53-8105-64051E0144D3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0E1AEB0B-DB8D-48A1-879F-C37C0078086B}" type="sibTrans" cxnId="{28DDBBAB-F2E2-4E53-8105-64051E0144D3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01C62B53-E545-41EC-A20E-0715D659050F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s-EC" sz="1800" b="1" dirty="0" smtClean="0">
              <a:solidFill>
                <a:schemeClr val="tx1"/>
              </a:solidFill>
              <a:latin typeface="+mj-lt"/>
            </a:rPr>
            <a:t>VENDEMOS POR MENOS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F108182D-EB2C-4CED-BF12-8CEA616FD48E}" type="parTrans" cxnId="{B42A5CB6-5CE9-4177-8B8F-6E4A43283D0D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1C9DFE28-E33B-4104-A27B-5DCEBA365DFA}" type="sibTrans" cxnId="{B42A5CB6-5CE9-4177-8B8F-6E4A43283D0D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027A8C64-8AB7-4719-A050-99E1F0DE9A52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s-EC" sz="1800" b="1" dirty="0" smtClean="0">
              <a:solidFill>
                <a:schemeClr val="tx1"/>
              </a:solidFill>
              <a:latin typeface="+mj-lt"/>
            </a:rPr>
            <a:t>PRECIO FUNCION VOLUMEN VENTAS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33790D99-3890-4F4C-B333-5CC9F8F151AE}" type="parTrans" cxnId="{886B8D5F-3E04-458E-8F4E-4E761917A86F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DE7D94AD-A2FF-46C7-8765-60A10F218D41}" type="sibTrans" cxnId="{886B8D5F-3E04-458E-8F4E-4E761917A86F}">
      <dgm:prSet/>
      <dgm:spPr/>
      <dgm:t>
        <a:bodyPr/>
        <a:lstStyle/>
        <a:p>
          <a:endParaRPr lang="es-EC" b="1">
            <a:solidFill>
              <a:schemeClr val="tx1"/>
            </a:solidFill>
            <a:latin typeface="+mj-lt"/>
          </a:endParaRPr>
        </a:p>
      </dgm:t>
    </dgm:pt>
    <dgm:pt modelId="{B3217CCF-241F-47AF-82B9-2641A56EF186}" type="pres">
      <dgm:prSet presAssocID="{9484985C-56AA-4067-AD86-00D5562FD1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EAC8245-5517-43E2-A770-974A48C6FBCD}" type="pres">
      <dgm:prSet presAssocID="{63DCC5D0-4EAA-4CC1-A15D-3BD34121B4B7}" presName="comp" presStyleCnt="0"/>
      <dgm:spPr/>
    </dgm:pt>
    <dgm:pt modelId="{6E8D4B76-FC25-4E8B-B355-904C5F833389}" type="pres">
      <dgm:prSet presAssocID="{63DCC5D0-4EAA-4CC1-A15D-3BD34121B4B7}" presName="box" presStyleLbl="node1" presStyleIdx="0" presStyleCnt="3"/>
      <dgm:spPr/>
      <dgm:t>
        <a:bodyPr/>
        <a:lstStyle/>
        <a:p>
          <a:endParaRPr lang="es-EC"/>
        </a:p>
      </dgm:t>
    </dgm:pt>
    <dgm:pt modelId="{0FA98A60-81E9-4CD7-B771-3AB104B0ECCC}" type="pres">
      <dgm:prSet presAssocID="{63DCC5D0-4EAA-4CC1-A15D-3BD34121B4B7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B358DC7-3F02-4511-8F92-FCBDD7CA3F6F}" type="pres">
      <dgm:prSet presAssocID="{63DCC5D0-4EAA-4CC1-A15D-3BD34121B4B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780430-163A-4D76-8A06-8A1AE8079994}" type="pres">
      <dgm:prSet presAssocID="{5286B1C4-F32B-4AD7-9834-C00847E07ECA}" presName="spacer" presStyleCnt="0"/>
      <dgm:spPr/>
    </dgm:pt>
    <dgm:pt modelId="{1720DD6B-7AFC-4265-94C0-B16F949ABA08}" type="pres">
      <dgm:prSet presAssocID="{5656A9C8-CDB3-46D0-AD48-BD66DE45C574}" presName="comp" presStyleCnt="0"/>
      <dgm:spPr/>
    </dgm:pt>
    <dgm:pt modelId="{EDC2D1C2-F873-492B-BEEA-55373BCDDB39}" type="pres">
      <dgm:prSet presAssocID="{5656A9C8-CDB3-46D0-AD48-BD66DE45C574}" presName="box" presStyleLbl="node1" presStyleIdx="1" presStyleCnt="3"/>
      <dgm:spPr/>
      <dgm:t>
        <a:bodyPr/>
        <a:lstStyle/>
        <a:p>
          <a:endParaRPr lang="es-EC"/>
        </a:p>
      </dgm:t>
    </dgm:pt>
    <dgm:pt modelId="{04293F58-2A4D-457F-A9C6-C95C666CC20B}" type="pres">
      <dgm:prSet presAssocID="{5656A9C8-CDB3-46D0-AD48-BD66DE45C57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B3BDDEC-4064-4E97-8D00-8D21C0C441AF}" type="pres">
      <dgm:prSet presAssocID="{5656A9C8-CDB3-46D0-AD48-BD66DE45C57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7623FD-24F2-41A9-BD1E-144B95261725}" type="pres">
      <dgm:prSet presAssocID="{10E32DA8-C099-4BAD-87F7-EA3B506EEF6C}" presName="spacer" presStyleCnt="0"/>
      <dgm:spPr/>
    </dgm:pt>
    <dgm:pt modelId="{E701F29C-D4CF-4327-94D8-2CBF24D6148A}" type="pres">
      <dgm:prSet presAssocID="{9C72E5B9-84E5-460F-82A7-A9F07C80561E}" presName="comp" presStyleCnt="0"/>
      <dgm:spPr/>
    </dgm:pt>
    <dgm:pt modelId="{9BD3A04A-D073-4752-8FB9-36F260A4B88B}" type="pres">
      <dgm:prSet presAssocID="{9C72E5B9-84E5-460F-82A7-A9F07C80561E}" presName="box" presStyleLbl="node1" presStyleIdx="2" presStyleCnt="3"/>
      <dgm:spPr/>
      <dgm:t>
        <a:bodyPr/>
        <a:lstStyle/>
        <a:p>
          <a:endParaRPr lang="es-EC"/>
        </a:p>
      </dgm:t>
    </dgm:pt>
    <dgm:pt modelId="{204CC3B5-8F80-4CF8-B22B-2B1C47A4DE10}" type="pres">
      <dgm:prSet presAssocID="{9C72E5B9-84E5-460F-82A7-A9F07C80561E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DDA6444-8059-4561-AFD0-431BF0D7350D}" type="pres">
      <dgm:prSet presAssocID="{9C72E5B9-84E5-460F-82A7-A9F07C80561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5A6F51E-5746-47BC-B565-4542758C6E81}" type="presOf" srcId="{A5454D7E-084F-422F-9B1A-BF9410960B36}" destId="{2B358DC7-3F02-4511-8F92-FCBDD7CA3F6F}" srcOrd="1" destOrd="1" presId="urn:microsoft.com/office/officeart/2005/8/layout/vList4"/>
    <dgm:cxn modelId="{9C10D8E2-3CD0-4B2E-9FB2-2DEF27A91CDA}" srcId="{63DCC5D0-4EAA-4CC1-A15D-3BD34121B4B7}" destId="{A5454D7E-084F-422F-9B1A-BF9410960B36}" srcOrd="0" destOrd="0" parTransId="{21446106-4A89-4B67-82E1-A4AD38A12BB6}" sibTransId="{62A4DFD9-F004-47FA-88C3-31B49DE29118}"/>
    <dgm:cxn modelId="{88B5F3B0-9167-41E8-BEFF-5C87A03B53EA}" type="presOf" srcId="{01C62B53-E545-41EC-A20E-0715D659050F}" destId="{EDC2D1C2-F873-492B-BEEA-55373BCDDB39}" srcOrd="0" destOrd="2" presId="urn:microsoft.com/office/officeart/2005/8/layout/vList4"/>
    <dgm:cxn modelId="{D2B1D8EE-280F-456D-93A4-9A2D8550EC3A}" type="presOf" srcId="{01C62B53-E545-41EC-A20E-0715D659050F}" destId="{DB3BDDEC-4064-4E97-8D00-8D21C0C441AF}" srcOrd="1" destOrd="2" presId="urn:microsoft.com/office/officeart/2005/8/layout/vList4"/>
    <dgm:cxn modelId="{6D881AE4-303E-4A17-9733-0F295A72D34A}" srcId="{9484985C-56AA-4067-AD86-00D5562FD198}" destId="{9C72E5B9-84E5-460F-82A7-A9F07C80561E}" srcOrd="2" destOrd="0" parTransId="{4A078F68-1888-411C-A8C4-AD4F7C2F837A}" sibTransId="{A98FBB0B-89B0-4D8B-BB98-194C2327AF82}"/>
    <dgm:cxn modelId="{74B65655-F706-4264-B02A-C0674F8AE220}" type="presOf" srcId="{7E1A106D-BFF8-4198-8AB5-FAF9DA21CA28}" destId="{DB3BDDEC-4064-4E97-8D00-8D21C0C441AF}" srcOrd="1" destOrd="1" presId="urn:microsoft.com/office/officeart/2005/8/layout/vList4"/>
    <dgm:cxn modelId="{39B890A7-D2B4-41FB-9CAD-C54C3B08B5D0}" type="presOf" srcId="{A12E63CA-92F2-4B17-BE57-93E6A417A236}" destId="{6E8D4B76-FC25-4E8B-B355-904C5F833389}" srcOrd="0" destOrd="2" presId="urn:microsoft.com/office/officeart/2005/8/layout/vList4"/>
    <dgm:cxn modelId="{150D22A5-EA57-4F7D-A072-077911BD4748}" type="presOf" srcId="{A12E63CA-92F2-4B17-BE57-93E6A417A236}" destId="{2B358DC7-3F02-4511-8F92-FCBDD7CA3F6F}" srcOrd="1" destOrd="2" presId="urn:microsoft.com/office/officeart/2005/8/layout/vList4"/>
    <dgm:cxn modelId="{CEE6AD1D-3E1A-4B0C-A059-4319123062FA}" type="presOf" srcId="{63DCC5D0-4EAA-4CC1-A15D-3BD34121B4B7}" destId="{2B358DC7-3F02-4511-8F92-FCBDD7CA3F6F}" srcOrd="1" destOrd="0" presId="urn:microsoft.com/office/officeart/2005/8/layout/vList4"/>
    <dgm:cxn modelId="{16B9AE01-5368-4B29-86A7-0BDFA398181B}" type="presOf" srcId="{A5454D7E-084F-422F-9B1A-BF9410960B36}" destId="{6E8D4B76-FC25-4E8B-B355-904C5F833389}" srcOrd="0" destOrd="1" presId="urn:microsoft.com/office/officeart/2005/8/layout/vList4"/>
    <dgm:cxn modelId="{FE9961DC-3DD4-48B9-AC68-13201947E03B}" type="presOf" srcId="{5656A9C8-CDB3-46D0-AD48-BD66DE45C574}" destId="{DB3BDDEC-4064-4E97-8D00-8D21C0C441AF}" srcOrd="1" destOrd="0" presId="urn:microsoft.com/office/officeart/2005/8/layout/vList4"/>
    <dgm:cxn modelId="{28DDBBAB-F2E2-4E53-8105-64051E0144D3}" srcId="{63DCC5D0-4EAA-4CC1-A15D-3BD34121B4B7}" destId="{A12E63CA-92F2-4B17-BE57-93E6A417A236}" srcOrd="1" destOrd="0" parTransId="{906C16A9-F127-4660-B118-FDBFEA0B1DEA}" sibTransId="{0E1AEB0B-DB8D-48A1-879F-C37C0078086B}"/>
    <dgm:cxn modelId="{F4AA8BE9-92CD-4B8A-907F-C1BD337A3C84}" srcId="{9C72E5B9-84E5-460F-82A7-A9F07C80561E}" destId="{06139396-298F-4DD4-8DA7-23F2726B9668}" srcOrd="0" destOrd="0" parTransId="{2DA75C2C-9616-4926-B933-818DA2E2C961}" sibTransId="{8432F67A-E37C-41F0-90BC-643FD6161229}"/>
    <dgm:cxn modelId="{D2BE4EA6-5D13-42D8-BA68-18269E0A7ABC}" type="presOf" srcId="{06139396-298F-4DD4-8DA7-23F2726B9668}" destId="{9BD3A04A-D073-4752-8FB9-36F260A4B88B}" srcOrd="0" destOrd="1" presId="urn:microsoft.com/office/officeart/2005/8/layout/vList4"/>
    <dgm:cxn modelId="{3DDB411E-9F1E-4C9D-AB21-AB4637402DB9}" type="presOf" srcId="{63DCC5D0-4EAA-4CC1-A15D-3BD34121B4B7}" destId="{6E8D4B76-FC25-4E8B-B355-904C5F833389}" srcOrd="0" destOrd="0" presId="urn:microsoft.com/office/officeart/2005/8/layout/vList4"/>
    <dgm:cxn modelId="{B42A5CB6-5CE9-4177-8B8F-6E4A43283D0D}" srcId="{5656A9C8-CDB3-46D0-AD48-BD66DE45C574}" destId="{01C62B53-E545-41EC-A20E-0715D659050F}" srcOrd="1" destOrd="0" parTransId="{F108182D-EB2C-4CED-BF12-8CEA616FD48E}" sibTransId="{1C9DFE28-E33B-4104-A27B-5DCEBA365DFA}"/>
    <dgm:cxn modelId="{49CE0C20-C0D8-4757-8EFC-70D9B07E6AE2}" type="presOf" srcId="{9C72E5B9-84E5-460F-82A7-A9F07C80561E}" destId="{EDDA6444-8059-4561-AFD0-431BF0D7350D}" srcOrd="1" destOrd="0" presId="urn:microsoft.com/office/officeart/2005/8/layout/vList4"/>
    <dgm:cxn modelId="{8A66030D-F15B-49E5-8F77-40F426DB31A1}" srcId="{9484985C-56AA-4067-AD86-00D5562FD198}" destId="{63DCC5D0-4EAA-4CC1-A15D-3BD34121B4B7}" srcOrd="0" destOrd="0" parTransId="{35FB4782-DF69-4192-8FEA-26420E780797}" sibTransId="{5286B1C4-F32B-4AD7-9834-C00847E07ECA}"/>
    <dgm:cxn modelId="{315ECFEF-7F74-405E-864D-E11BD8227FCA}" type="presOf" srcId="{7E1A106D-BFF8-4198-8AB5-FAF9DA21CA28}" destId="{EDC2D1C2-F873-492B-BEEA-55373BCDDB39}" srcOrd="0" destOrd="1" presId="urn:microsoft.com/office/officeart/2005/8/layout/vList4"/>
    <dgm:cxn modelId="{886B8D5F-3E04-458E-8F4E-4E761917A86F}" srcId="{5656A9C8-CDB3-46D0-AD48-BD66DE45C574}" destId="{027A8C64-8AB7-4719-A050-99E1F0DE9A52}" srcOrd="2" destOrd="0" parTransId="{33790D99-3890-4F4C-B333-5CC9F8F151AE}" sibTransId="{DE7D94AD-A2FF-46C7-8765-60A10F218D41}"/>
    <dgm:cxn modelId="{31DE851E-9500-4BDE-BE90-55D01EF7F20A}" type="presOf" srcId="{027A8C64-8AB7-4719-A050-99E1F0DE9A52}" destId="{DB3BDDEC-4064-4E97-8D00-8D21C0C441AF}" srcOrd="1" destOrd="3" presId="urn:microsoft.com/office/officeart/2005/8/layout/vList4"/>
    <dgm:cxn modelId="{4DF5589A-95FF-4D13-8103-FD6A7AE8F2A1}" srcId="{9484985C-56AA-4067-AD86-00D5562FD198}" destId="{5656A9C8-CDB3-46D0-AD48-BD66DE45C574}" srcOrd="1" destOrd="0" parTransId="{7460D46B-0098-4D3B-AD91-576C650C4D92}" sibTransId="{10E32DA8-C099-4BAD-87F7-EA3B506EEF6C}"/>
    <dgm:cxn modelId="{3DA2FE51-82A4-423E-BE04-6BBBB1FD3432}" srcId="{5656A9C8-CDB3-46D0-AD48-BD66DE45C574}" destId="{7E1A106D-BFF8-4198-8AB5-FAF9DA21CA28}" srcOrd="0" destOrd="0" parTransId="{9F7CBEFE-ECA7-44ED-ADE1-2687E0B9717D}" sibTransId="{2F329E48-5422-49A7-9DB2-26DC7FD8C8A5}"/>
    <dgm:cxn modelId="{C3B0AFEE-F572-43E6-9697-7C60F25A0D68}" type="presOf" srcId="{9C72E5B9-84E5-460F-82A7-A9F07C80561E}" destId="{9BD3A04A-D073-4752-8FB9-36F260A4B88B}" srcOrd="0" destOrd="0" presId="urn:microsoft.com/office/officeart/2005/8/layout/vList4"/>
    <dgm:cxn modelId="{213F3778-7924-4E01-BA57-C91427AAC51A}" type="presOf" srcId="{5656A9C8-CDB3-46D0-AD48-BD66DE45C574}" destId="{EDC2D1C2-F873-492B-BEEA-55373BCDDB39}" srcOrd="0" destOrd="0" presId="urn:microsoft.com/office/officeart/2005/8/layout/vList4"/>
    <dgm:cxn modelId="{C931A732-0FF6-4812-A131-D705FEDC96AF}" type="presOf" srcId="{06139396-298F-4DD4-8DA7-23F2726B9668}" destId="{EDDA6444-8059-4561-AFD0-431BF0D7350D}" srcOrd="1" destOrd="1" presId="urn:microsoft.com/office/officeart/2005/8/layout/vList4"/>
    <dgm:cxn modelId="{F767819E-D965-452F-8D9C-A1E3D3C1C20A}" type="presOf" srcId="{027A8C64-8AB7-4719-A050-99E1F0DE9A52}" destId="{EDC2D1C2-F873-492B-BEEA-55373BCDDB39}" srcOrd="0" destOrd="3" presId="urn:microsoft.com/office/officeart/2005/8/layout/vList4"/>
    <dgm:cxn modelId="{6855D036-3F25-467F-9D53-A7C332D81796}" type="presOf" srcId="{9484985C-56AA-4067-AD86-00D5562FD198}" destId="{B3217CCF-241F-47AF-82B9-2641A56EF186}" srcOrd="0" destOrd="0" presId="urn:microsoft.com/office/officeart/2005/8/layout/vList4"/>
    <dgm:cxn modelId="{4D09DFD3-1F93-40EC-8A5D-4E39CDC84E1C}" type="presParOf" srcId="{B3217CCF-241F-47AF-82B9-2641A56EF186}" destId="{1EAC8245-5517-43E2-A770-974A48C6FBCD}" srcOrd="0" destOrd="0" presId="urn:microsoft.com/office/officeart/2005/8/layout/vList4"/>
    <dgm:cxn modelId="{90710E94-F604-4548-8A60-6808AC1F11FF}" type="presParOf" srcId="{1EAC8245-5517-43E2-A770-974A48C6FBCD}" destId="{6E8D4B76-FC25-4E8B-B355-904C5F833389}" srcOrd="0" destOrd="0" presId="urn:microsoft.com/office/officeart/2005/8/layout/vList4"/>
    <dgm:cxn modelId="{26C05651-FCBF-46BF-BC1A-A9396B23760B}" type="presParOf" srcId="{1EAC8245-5517-43E2-A770-974A48C6FBCD}" destId="{0FA98A60-81E9-4CD7-B771-3AB104B0ECCC}" srcOrd="1" destOrd="0" presId="urn:microsoft.com/office/officeart/2005/8/layout/vList4"/>
    <dgm:cxn modelId="{34EED346-7CC9-4A55-8CAB-F0A76FEEBDED}" type="presParOf" srcId="{1EAC8245-5517-43E2-A770-974A48C6FBCD}" destId="{2B358DC7-3F02-4511-8F92-FCBDD7CA3F6F}" srcOrd="2" destOrd="0" presId="urn:microsoft.com/office/officeart/2005/8/layout/vList4"/>
    <dgm:cxn modelId="{08AD4DC9-CE1D-4D9E-A022-872E8934D91A}" type="presParOf" srcId="{B3217CCF-241F-47AF-82B9-2641A56EF186}" destId="{2B780430-163A-4D76-8A06-8A1AE8079994}" srcOrd="1" destOrd="0" presId="urn:microsoft.com/office/officeart/2005/8/layout/vList4"/>
    <dgm:cxn modelId="{C8D567B7-B319-4BEC-8418-349AD45621AA}" type="presParOf" srcId="{B3217CCF-241F-47AF-82B9-2641A56EF186}" destId="{1720DD6B-7AFC-4265-94C0-B16F949ABA08}" srcOrd="2" destOrd="0" presId="urn:microsoft.com/office/officeart/2005/8/layout/vList4"/>
    <dgm:cxn modelId="{1A3B4930-221F-4E7E-9C65-2A7A0E93CD30}" type="presParOf" srcId="{1720DD6B-7AFC-4265-94C0-B16F949ABA08}" destId="{EDC2D1C2-F873-492B-BEEA-55373BCDDB39}" srcOrd="0" destOrd="0" presId="urn:microsoft.com/office/officeart/2005/8/layout/vList4"/>
    <dgm:cxn modelId="{11AB54C3-0B46-4931-BAE1-EC6ABC303945}" type="presParOf" srcId="{1720DD6B-7AFC-4265-94C0-B16F949ABA08}" destId="{04293F58-2A4D-457F-A9C6-C95C666CC20B}" srcOrd="1" destOrd="0" presId="urn:microsoft.com/office/officeart/2005/8/layout/vList4"/>
    <dgm:cxn modelId="{BAED49A1-3647-4241-86AC-2A05171D78DE}" type="presParOf" srcId="{1720DD6B-7AFC-4265-94C0-B16F949ABA08}" destId="{DB3BDDEC-4064-4E97-8D00-8D21C0C441AF}" srcOrd="2" destOrd="0" presId="urn:microsoft.com/office/officeart/2005/8/layout/vList4"/>
    <dgm:cxn modelId="{3D6D55CA-AA18-4ABC-9EEE-E53119FBDD5C}" type="presParOf" srcId="{B3217CCF-241F-47AF-82B9-2641A56EF186}" destId="{1D7623FD-24F2-41A9-BD1E-144B95261725}" srcOrd="3" destOrd="0" presId="urn:microsoft.com/office/officeart/2005/8/layout/vList4"/>
    <dgm:cxn modelId="{DD00D96A-393E-4CD4-B0D1-DB20EEE1FA77}" type="presParOf" srcId="{B3217CCF-241F-47AF-82B9-2641A56EF186}" destId="{E701F29C-D4CF-4327-94D8-2CBF24D6148A}" srcOrd="4" destOrd="0" presId="urn:microsoft.com/office/officeart/2005/8/layout/vList4"/>
    <dgm:cxn modelId="{541A20CC-4E86-48A2-BBBF-CD7566194832}" type="presParOf" srcId="{E701F29C-D4CF-4327-94D8-2CBF24D6148A}" destId="{9BD3A04A-D073-4752-8FB9-36F260A4B88B}" srcOrd="0" destOrd="0" presId="urn:microsoft.com/office/officeart/2005/8/layout/vList4"/>
    <dgm:cxn modelId="{0E72EC68-D9C5-4FC1-8A9A-4537736D4314}" type="presParOf" srcId="{E701F29C-D4CF-4327-94D8-2CBF24D6148A}" destId="{204CC3B5-8F80-4CF8-B22B-2B1C47A4DE10}" srcOrd="1" destOrd="0" presId="urn:microsoft.com/office/officeart/2005/8/layout/vList4"/>
    <dgm:cxn modelId="{54DF7848-1AC3-4838-B046-42EDF11E42C7}" type="presParOf" srcId="{E701F29C-D4CF-4327-94D8-2CBF24D6148A}" destId="{EDDA6444-8059-4561-AFD0-431BF0D7350D}" srcOrd="2" destOrd="0" presId="urn:microsoft.com/office/officeart/2005/8/layout/vList4"/>
  </dgm:cxnLst>
  <dgm:bg>
    <a:solidFill>
      <a:schemeClr val="accent3">
        <a:lumMod val="60000"/>
        <a:lumOff val="40000"/>
      </a:schemeClr>
    </a:solidFill>
  </dgm:bg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A36A112-4467-4A1F-81EC-66296EC3E88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>
        <a:scene3d>
          <a:camera prst="perspectiveAbove"/>
          <a:lightRig rig="balanced" dir="t">
            <a:rot lat="0" lon="0" rev="8700000"/>
          </a:lightRig>
        </a:scene3d>
      </dgm:spPr>
      <dgm:t>
        <a:bodyPr/>
        <a:lstStyle/>
        <a:p>
          <a:endParaRPr lang="es-EC"/>
        </a:p>
      </dgm:t>
    </dgm:pt>
    <dgm:pt modelId="{323CE838-66B2-4716-9868-AEB85230D203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endParaRPr lang="es-EC" sz="1800" b="1" dirty="0">
            <a:latin typeface="+mj-lt"/>
          </a:endParaRPr>
        </a:p>
      </dgm:t>
    </dgm:pt>
    <dgm:pt modelId="{BB2C8F55-F5DB-4371-9F1E-FDBA3424ABF9}" type="parTrans" cxnId="{163AE83C-534E-4963-BC60-20C7A0305E93}">
      <dgm:prSet/>
      <dgm:spPr/>
      <dgm:t>
        <a:bodyPr/>
        <a:lstStyle/>
        <a:p>
          <a:endParaRPr lang="es-EC" sz="1800" b="1">
            <a:latin typeface="+mj-lt"/>
          </a:endParaRPr>
        </a:p>
      </dgm:t>
    </dgm:pt>
    <dgm:pt modelId="{9BDBC3F8-2EC6-43CC-BF92-5DD3DD3E3ED6}" type="sibTrans" cxnId="{163AE83C-534E-4963-BC60-20C7A0305E93}">
      <dgm:prSet/>
      <dgm:spPr/>
      <dgm:t>
        <a:bodyPr/>
        <a:lstStyle/>
        <a:p>
          <a:endParaRPr lang="es-EC" sz="1800" b="1">
            <a:latin typeface="+mj-lt"/>
          </a:endParaRPr>
        </a:p>
      </dgm:t>
    </dgm:pt>
    <dgm:pt modelId="{ACE21D01-0ADA-4039-90F8-DE030F63A02A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es-EC" sz="1800" b="1" dirty="0" smtClean="0">
              <a:latin typeface="+mj-lt"/>
            </a:rPr>
            <a:t>IMPUESTOS FISCALES</a:t>
          </a:r>
          <a:endParaRPr lang="es-EC" sz="1800" b="1" dirty="0">
            <a:latin typeface="+mj-lt"/>
          </a:endParaRPr>
        </a:p>
      </dgm:t>
    </dgm:pt>
    <dgm:pt modelId="{1FE03CAB-A008-46AA-8120-23C9A6094A36}" type="parTrans" cxnId="{47F169CA-36A3-4642-8F41-3ED689EA23A2}">
      <dgm:prSet/>
      <dgm:spPr/>
      <dgm:t>
        <a:bodyPr/>
        <a:lstStyle/>
        <a:p>
          <a:endParaRPr lang="es-EC" sz="1800" b="1">
            <a:latin typeface="+mj-lt"/>
          </a:endParaRPr>
        </a:p>
      </dgm:t>
    </dgm:pt>
    <dgm:pt modelId="{5D18F638-54BB-40D7-BB64-3C54AF768755}" type="sibTrans" cxnId="{47F169CA-36A3-4642-8F41-3ED689EA23A2}">
      <dgm:prSet/>
      <dgm:spPr/>
      <dgm:t>
        <a:bodyPr/>
        <a:lstStyle/>
        <a:p>
          <a:endParaRPr lang="es-EC" sz="1800" b="1">
            <a:latin typeface="+mj-lt"/>
          </a:endParaRPr>
        </a:p>
      </dgm:t>
    </dgm:pt>
    <dgm:pt modelId="{BB6072CE-32A2-48EE-AD8B-6DF653B4ECD8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endParaRPr lang="es-EC" sz="1800" b="1" dirty="0">
            <a:latin typeface="+mj-lt"/>
          </a:endParaRPr>
        </a:p>
      </dgm:t>
    </dgm:pt>
    <dgm:pt modelId="{60BD4C5C-AA97-463A-995D-0D1B280C38B0}" type="parTrans" cxnId="{3A44747A-2200-43CC-8561-2B389BFFAF5C}">
      <dgm:prSet/>
      <dgm:spPr/>
      <dgm:t>
        <a:bodyPr/>
        <a:lstStyle/>
        <a:p>
          <a:endParaRPr lang="es-EC" sz="1800" b="1">
            <a:latin typeface="+mj-lt"/>
          </a:endParaRPr>
        </a:p>
      </dgm:t>
    </dgm:pt>
    <dgm:pt modelId="{2FE18089-C8DA-4029-BE03-7F10FF61E16A}" type="sibTrans" cxnId="{3A44747A-2200-43CC-8561-2B389BFFAF5C}">
      <dgm:prSet/>
      <dgm:spPr/>
      <dgm:t>
        <a:bodyPr/>
        <a:lstStyle/>
        <a:p>
          <a:endParaRPr lang="es-EC" sz="1800" b="1">
            <a:latin typeface="+mj-lt"/>
          </a:endParaRPr>
        </a:p>
      </dgm:t>
    </dgm:pt>
    <dgm:pt modelId="{0E77D7B1-8586-4F87-B5DC-B45F281CA5DD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es-EC" sz="1800" b="1" dirty="0" smtClean="0">
              <a:latin typeface="+mj-lt"/>
            </a:rPr>
            <a:t> PATENTES MUNICIPALES Y METROPOLITANAS</a:t>
          </a:r>
          <a:endParaRPr lang="es-EC" sz="1800" b="1" dirty="0">
            <a:latin typeface="+mj-lt"/>
          </a:endParaRPr>
        </a:p>
      </dgm:t>
    </dgm:pt>
    <dgm:pt modelId="{160BFDC1-B433-4391-A494-CD5513B65B83}" type="parTrans" cxnId="{157A3108-938D-49E1-A9E3-B5673015D31E}">
      <dgm:prSet/>
      <dgm:spPr/>
      <dgm:t>
        <a:bodyPr/>
        <a:lstStyle/>
        <a:p>
          <a:endParaRPr lang="es-EC" sz="1800" b="1">
            <a:latin typeface="+mj-lt"/>
          </a:endParaRPr>
        </a:p>
      </dgm:t>
    </dgm:pt>
    <dgm:pt modelId="{90BF6894-C8F8-4F70-8BCA-242A32752DCD}" type="sibTrans" cxnId="{157A3108-938D-49E1-A9E3-B5673015D31E}">
      <dgm:prSet/>
      <dgm:spPr/>
      <dgm:t>
        <a:bodyPr/>
        <a:lstStyle/>
        <a:p>
          <a:endParaRPr lang="es-EC" sz="1800" b="1">
            <a:latin typeface="+mj-lt"/>
          </a:endParaRPr>
        </a:p>
      </dgm:t>
    </dgm:pt>
    <dgm:pt modelId="{DB1A42F5-984E-456D-A044-17DBB4CE7D97}" type="pres">
      <dgm:prSet presAssocID="{EA36A112-4467-4A1F-81EC-66296EC3E88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CC8B20-2FC5-4A45-BAD9-1708AE9762AF}" type="pres">
      <dgm:prSet presAssocID="{323CE838-66B2-4716-9868-AEB85230D203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5DAC7086-4E85-437B-AB56-9C2002709F86}" type="pres">
      <dgm:prSet presAssocID="{323CE838-66B2-4716-9868-AEB85230D203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522EB2-9A4D-492D-A333-E9349AE3B9EA}" type="pres">
      <dgm:prSet presAssocID="{323CE838-66B2-4716-9868-AEB85230D203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653038-EC7C-423F-8505-F71F004AAFFC}" type="pres">
      <dgm:prSet presAssocID="{9BDBC3F8-2EC6-43CC-BF92-5DD3DD3E3ED6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DA0FFA6B-D201-4387-9841-F9D509F557D8}" type="pres">
      <dgm:prSet presAssocID="{BB6072CE-32A2-48EE-AD8B-6DF653B4ECD8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</dgm:pt>
    <dgm:pt modelId="{E1C0F4D5-B10B-4D01-B9A2-45DC10A49CED}" type="pres">
      <dgm:prSet presAssocID="{BB6072CE-32A2-48EE-AD8B-6DF653B4ECD8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8CA8C8-42A6-47C0-A572-E863FFDC4E7B}" type="pres">
      <dgm:prSet presAssocID="{BB6072CE-32A2-48EE-AD8B-6DF653B4ECD8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49AE4F0-F5A7-41D2-A800-A1F4C3EB0928}" type="presOf" srcId="{EA36A112-4467-4A1F-81EC-66296EC3E887}" destId="{DB1A42F5-984E-456D-A044-17DBB4CE7D97}" srcOrd="0" destOrd="0" presId="urn:microsoft.com/office/officeart/2005/8/layout/chevron2"/>
    <dgm:cxn modelId="{157A3108-938D-49E1-A9E3-B5673015D31E}" srcId="{BB6072CE-32A2-48EE-AD8B-6DF653B4ECD8}" destId="{0E77D7B1-8586-4F87-B5DC-B45F281CA5DD}" srcOrd="0" destOrd="0" parTransId="{160BFDC1-B433-4391-A494-CD5513B65B83}" sibTransId="{90BF6894-C8F8-4F70-8BCA-242A32752DCD}"/>
    <dgm:cxn modelId="{47F169CA-36A3-4642-8F41-3ED689EA23A2}" srcId="{323CE838-66B2-4716-9868-AEB85230D203}" destId="{ACE21D01-0ADA-4039-90F8-DE030F63A02A}" srcOrd="0" destOrd="0" parTransId="{1FE03CAB-A008-46AA-8120-23C9A6094A36}" sibTransId="{5D18F638-54BB-40D7-BB64-3C54AF768755}"/>
    <dgm:cxn modelId="{3A44747A-2200-43CC-8561-2B389BFFAF5C}" srcId="{EA36A112-4467-4A1F-81EC-66296EC3E887}" destId="{BB6072CE-32A2-48EE-AD8B-6DF653B4ECD8}" srcOrd="1" destOrd="0" parTransId="{60BD4C5C-AA97-463A-995D-0D1B280C38B0}" sibTransId="{2FE18089-C8DA-4029-BE03-7F10FF61E16A}"/>
    <dgm:cxn modelId="{C634C6C5-4252-4A08-A8E1-6939826A8D6F}" type="presOf" srcId="{ACE21D01-0ADA-4039-90F8-DE030F63A02A}" destId="{A5522EB2-9A4D-492D-A333-E9349AE3B9EA}" srcOrd="0" destOrd="0" presId="urn:microsoft.com/office/officeart/2005/8/layout/chevron2"/>
    <dgm:cxn modelId="{163AE83C-534E-4963-BC60-20C7A0305E93}" srcId="{EA36A112-4467-4A1F-81EC-66296EC3E887}" destId="{323CE838-66B2-4716-9868-AEB85230D203}" srcOrd="0" destOrd="0" parTransId="{BB2C8F55-F5DB-4371-9F1E-FDBA3424ABF9}" sibTransId="{9BDBC3F8-2EC6-43CC-BF92-5DD3DD3E3ED6}"/>
    <dgm:cxn modelId="{506392E3-4A5C-437E-BD21-F14590259BB5}" type="presOf" srcId="{BB6072CE-32A2-48EE-AD8B-6DF653B4ECD8}" destId="{E1C0F4D5-B10B-4D01-B9A2-45DC10A49CED}" srcOrd="0" destOrd="0" presId="urn:microsoft.com/office/officeart/2005/8/layout/chevron2"/>
    <dgm:cxn modelId="{F4837B00-3810-4B91-92A7-199012E338B7}" type="presOf" srcId="{0E77D7B1-8586-4F87-B5DC-B45F281CA5DD}" destId="{A68CA8C8-42A6-47C0-A572-E863FFDC4E7B}" srcOrd="0" destOrd="0" presId="urn:microsoft.com/office/officeart/2005/8/layout/chevron2"/>
    <dgm:cxn modelId="{945119B9-23F5-47C3-A3FF-12ABF372E1BB}" type="presOf" srcId="{323CE838-66B2-4716-9868-AEB85230D203}" destId="{5DAC7086-4E85-437B-AB56-9C2002709F86}" srcOrd="0" destOrd="0" presId="urn:microsoft.com/office/officeart/2005/8/layout/chevron2"/>
    <dgm:cxn modelId="{0818CF8E-7677-4DC0-A505-CC651594A4EE}" type="presParOf" srcId="{DB1A42F5-984E-456D-A044-17DBB4CE7D97}" destId="{3ACC8B20-2FC5-4A45-BAD9-1708AE9762AF}" srcOrd="0" destOrd="0" presId="urn:microsoft.com/office/officeart/2005/8/layout/chevron2"/>
    <dgm:cxn modelId="{98673E85-5CB9-441F-81F9-3D75FE1D0EB2}" type="presParOf" srcId="{3ACC8B20-2FC5-4A45-BAD9-1708AE9762AF}" destId="{5DAC7086-4E85-437B-AB56-9C2002709F86}" srcOrd="0" destOrd="0" presId="urn:microsoft.com/office/officeart/2005/8/layout/chevron2"/>
    <dgm:cxn modelId="{041F423A-67E0-475C-9BCF-879EA9E53933}" type="presParOf" srcId="{3ACC8B20-2FC5-4A45-BAD9-1708AE9762AF}" destId="{A5522EB2-9A4D-492D-A333-E9349AE3B9EA}" srcOrd="1" destOrd="0" presId="urn:microsoft.com/office/officeart/2005/8/layout/chevron2"/>
    <dgm:cxn modelId="{95B0FF1D-BDCC-499E-980A-193EEC3C7225}" type="presParOf" srcId="{DB1A42F5-984E-456D-A044-17DBB4CE7D97}" destId="{94653038-EC7C-423F-8505-F71F004AAFFC}" srcOrd="1" destOrd="0" presId="urn:microsoft.com/office/officeart/2005/8/layout/chevron2"/>
    <dgm:cxn modelId="{44485A45-AAA6-4452-BE6E-4714382955D7}" type="presParOf" srcId="{DB1A42F5-984E-456D-A044-17DBB4CE7D97}" destId="{DA0FFA6B-D201-4387-9841-F9D509F557D8}" srcOrd="2" destOrd="0" presId="urn:microsoft.com/office/officeart/2005/8/layout/chevron2"/>
    <dgm:cxn modelId="{BC519111-6F24-4B0A-9F21-207A0BBAE271}" type="presParOf" srcId="{DA0FFA6B-D201-4387-9841-F9D509F557D8}" destId="{E1C0F4D5-B10B-4D01-B9A2-45DC10A49CED}" srcOrd="0" destOrd="0" presId="urn:microsoft.com/office/officeart/2005/8/layout/chevron2"/>
    <dgm:cxn modelId="{EBF62B3D-B7EF-47DB-A631-62162A66708F}" type="presParOf" srcId="{DA0FFA6B-D201-4387-9841-F9D509F557D8}" destId="{A68CA8C8-42A6-47C0-A572-E863FFDC4E7B}" srcOrd="1" destOrd="0" presId="urn:microsoft.com/office/officeart/2005/8/layout/chevron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EC48966-7CA3-4B5F-8DF8-06D3B587AB2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02D7B7C-EE01-45FE-B902-8657A7FEB886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vert270"/>
        <a:lstStyle/>
        <a:p>
          <a:pPr algn="ctr"/>
          <a:r>
            <a:rPr lang="es-EC" sz="1400" b="1" dirty="0" smtClean="0">
              <a:solidFill>
                <a:schemeClr val="tx1"/>
              </a:solidFill>
              <a:latin typeface="+mj-lt"/>
            </a:rPr>
            <a:t>BENEFICIO BÁSICO</a:t>
          </a:r>
        </a:p>
        <a:p>
          <a:pPr algn="just"/>
          <a:r>
            <a:rPr lang="es-EC" sz="1400" b="1" dirty="0" smtClean="0">
              <a:solidFill>
                <a:schemeClr val="tx1"/>
              </a:solidFill>
              <a:latin typeface="+mj-lt"/>
            </a:rPr>
            <a:t>SERVICIO MEJORADO</a:t>
          </a:r>
        </a:p>
        <a:p>
          <a:pPr algn="just"/>
          <a:r>
            <a:rPr lang="es-EC" sz="1400" b="1" dirty="0" smtClean="0">
              <a:solidFill>
                <a:schemeClr val="tx1"/>
              </a:solidFill>
              <a:latin typeface="+mj-lt"/>
            </a:rPr>
            <a:t>PRODUCTO AMPLIADO</a:t>
          </a:r>
        </a:p>
        <a:p>
          <a:pPr algn="just"/>
          <a:r>
            <a:rPr lang="es-EC" sz="1400" b="1" dirty="0" smtClean="0">
              <a:solidFill>
                <a:schemeClr val="tx1"/>
              </a:solidFill>
              <a:latin typeface="+mj-lt"/>
            </a:rPr>
            <a:t>DIFERENCIACIÓN</a:t>
          </a:r>
        </a:p>
        <a:p>
          <a:pPr algn="just"/>
          <a:endParaRPr lang="es-EC" sz="1400" b="1" dirty="0" smtClean="0">
            <a:solidFill>
              <a:schemeClr val="tx1"/>
            </a:solidFill>
            <a:latin typeface="+mj-lt"/>
          </a:endParaRPr>
        </a:p>
        <a:p>
          <a:pPr algn="just"/>
          <a:endParaRPr lang="es-EC" sz="1400" b="1" dirty="0" smtClean="0">
            <a:solidFill>
              <a:schemeClr val="tx1"/>
            </a:solidFill>
            <a:latin typeface="+mj-lt"/>
          </a:endParaRPr>
        </a:p>
        <a:p>
          <a:pPr algn="just"/>
          <a:endParaRPr lang="es-EC" sz="1400" b="1" dirty="0" smtClean="0">
            <a:solidFill>
              <a:schemeClr val="tx1"/>
            </a:solidFill>
            <a:latin typeface="+mj-lt"/>
          </a:endParaRPr>
        </a:p>
        <a:p>
          <a:pPr algn="just"/>
          <a:endParaRPr lang="es-EC" sz="1400" b="1" dirty="0">
            <a:solidFill>
              <a:schemeClr val="tx1"/>
            </a:solidFill>
            <a:latin typeface="+mj-lt"/>
          </a:endParaRPr>
        </a:p>
      </dgm:t>
    </dgm:pt>
    <dgm:pt modelId="{607481C1-E26F-4238-8EF9-EA4C1991ED15}" type="parTrans" cxnId="{2E717542-9686-49C2-B3C9-18A9092F8263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+mj-lt"/>
          </a:endParaRPr>
        </a:p>
      </dgm:t>
    </dgm:pt>
    <dgm:pt modelId="{BF2CFCB4-CEC7-4A7D-BA55-E66C816A68D5}" type="sibTrans" cxnId="{2E717542-9686-49C2-B3C9-18A9092F8263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+mj-lt"/>
          </a:endParaRPr>
        </a:p>
      </dgm:t>
    </dgm:pt>
    <dgm:pt modelId="{AD1B694E-8BD4-46B2-9178-6671C77BBA3E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vert270"/>
        <a:lstStyle/>
        <a:p>
          <a:pPr algn="ctr"/>
          <a:r>
            <a:rPr lang="es-EC" sz="1400" b="1" dirty="0" smtClean="0">
              <a:solidFill>
                <a:schemeClr val="tx1"/>
              </a:solidFill>
              <a:latin typeface="+mj-lt"/>
            </a:rPr>
            <a:t>LOGÍSTICA</a:t>
          </a:r>
        </a:p>
        <a:p>
          <a:pPr algn="l"/>
          <a:r>
            <a:rPr lang="es-EC" sz="1300" b="1" dirty="0" smtClean="0">
              <a:solidFill>
                <a:schemeClr val="tx1"/>
              </a:solidFill>
              <a:latin typeface="+mj-lt"/>
            </a:rPr>
            <a:t>ADQUISICIÓN</a:t>
          </a:r>
        </a:p>
        <a:p>
          <a:pPr algn="l"/>
          <a:r>
            <a:rPr lang="es-EC" sz="1400" b="1" dirty="0" smtClean="0">
              <a:solidFill>
                <a:schemeClr val="tx1"/>
              </a:solidFill>
              <a:latin typeface="+mj-lt"/>
            </a:rPr>
            <a:t>MOVIMIENTO</a:t>
          </a:r>
        </a:p>
        <a:p>
          <a:pPr algn="l"/>
          <a:r>
            <a:rPr lang="es-EC" sz="1400" b="1" dirty="0" smtClean="0">
              <a:solidFill>
                <a:schemeClr val="tx1"/>
              </a:solidFill>
              <a:latin typeface="+mj-lt"/>
            </a:rPr>
            <a:t>ALMACENAMIENTO</a:t>
          </a:r>
        </a:p>
        <a:p>
          <a:pPr algn="ctr"/>
          <a:endParaRPr lang="es-EC" sz="1400" b="1" dirty="0" smtClean="0">
            <a:solidFill>
              <a:schemeClr val="tx1"/>
            </a:solidFill>
            <a:latin typeface="+mj-lt"/>
          </a:endParaRPr>
        </a:p>
        <a:p>
          <a:pPr algn="ctr"/>
          <a:endParaRPr lang="es-EC" sz="1400" b="1" dirty="0" smtClean="0">
            <a:solidFill>
              <a:schemeClr val="tx1"/>
            </a:solidFill>
            <a:latin typeface="+mj-lt"/>
          </a:endParaRPr>
        </a:p>
        <a:p>
          <a:pPr algn="ctr"/>
          <a:endParaRPr lang="es-EC" sz="1400" b="1" dirty="0" smtClean="0">
            <a:solidFill>
              <a:schemeClr val="tx1"/>
            </a:solidFill>
            <a:latin typeface="+mj-lt"/>
          </a:endParaRPr>
        </a:p>
        <a:p>
          <a:pPr algn="ctr"/>
          <a:endParaRPr lang="es-EC" sz="1400" b="1" dirty="0">
            <a:solidFill>
              <a:schemeClr val="tx1"/>
            </a:solidFill>
            <a:latin typeface="+mj-lt"/>
          </a:endParaRPr>
        </a:p>
      </dgm:t>
    </dgm:pt>
    <dgm:pt modelId="{21CAFA33-A155-40AA-AC19-497B0BE351B0}" type="parTrans" cxnId="{86370BE6-E48D-4811-8B25-774F84F8BB64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+mj-lt"/>
          </a:endParaRPr>
        </a:p>
      </dgm:t>
    </dgm:pt>
    <dgm:pt modelId="{846801B6-AA88-4C30-BB2C-C3C1910DD122}" type="sibTrans" cxnId="{86370BE6-E48D-4811-8B25-774F84F8BB64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+mj-lt"/>
          </a:endParaRPr>
        </a:p>
      </dgm:t>
    </dgm:pt>
    <dgm:pt modelId="{34DDF43F-0119-4BEB-B95D-3EA1D79B75CC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vert="vert270"/>
        <a:lstStyle/>
        <a:p>
          <a:pPr algn="l"/>
          <a:r>
            <a:rPr lang="es-EC" sz="1400" b="1" dirty="0" smtClean="0">
              <a:solidFill>
                <a:schemeClr val="tx1"/>
              </a:solidFill>
              <a:latin typeface="+mj-lt"/>
            </a:rPr>
            <a:t>MARCA : “COMERCIAL ZEA”</a:t>
          </a:r>
        </a:p>
        <a:p>
          <a:pPr algn="l"/>
          <a:r>
            <a:rPr lang="es-EC" sz="1400" b="1" dirty="0" smtClean="0">
              <a:solidFill>
                <a:schemeClr val="tx1"/>
              </a:solidFill>
              <a:latin typeface="+mj-lt"/>
            </a:rPr>
            <a:t>SLOGAN: “TODO LO QUE DESEA LO ENCUENTRA EN COMERCIAL ZEA”</a:t>
          </a:r>
          <a:endParaRPr lang="es-EC" sz="1400" b="1" dirty="0">
            <a:solidFill>
              <a:schemeClr val="tx1"/>
            </a:solidFill>
            <a:latin typeface="+mj-lt"/>
          </a:endParaRPr>
        </a:p>
      </dgm:t>
    </dgm:pt>
    <dgm:pt modelId="{48C31B5D-EB54-4FB3-91AE-225C30528F00}" type="sibTrans" cxnId="{C84527F3-24BE-400A-8DC6-A505464CD047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+mj-lt"/>
          </a:endParaRPr>
        </a:p>
      </dgm:t>
    </dgm:pt>
    <dgm:pt modelId="{4F25A53C-780D-4DAE-90FC-739B6D84E0EC}" type="parTrans" cxnId="{C84527F3-24BE-400A-8DC6-A505464CD047}">
      <dgm:prSet/>
      <dgm:spPr/>
      <dgm:t>
        <a:bodyPr/>
        <a:lstStyle/>
        <a:p>
          <a:endParaRPr lang="es-EC" sz="1400" b="1">
            <a:solidFill>
              <a:schemeClr val="tx1"/>
            </a:solidFill>
            <a:latin typeface="+mj-lt"/>
          </a:endParaRPr>
        </a:p>
      </dgm:t>
    </dgm:pt>
    <dgm:pt modelId="{D4C84584-A54F-4C9C-ADA8-ACE643218168}" type="pres">
      <dgm:prSet presAssocID="{0EC48966-7CA3-4B5F-8DF8-06D3B587AB23}" presName="Name0" presStyleCnt="0">
        <dgm:presLayoutVars>
          <dgm:dir/>
          <dgm:resizeHandles val="exact"/>
        </dgm:presLayoutVars>
      </dgm:prSet>
      <dgm:spPr/>
    </dgm:pt>
    <dgm:pt modelId="{FBCD32C0-843B-4186-8E9B-764E2836A7FA}" type="pres">
      <dgm:prSet presAssocID="{0EC48966-7CA3-4B5F-8DF8-06D3B587AB23}" presName="bkgdShp" presStyleLbl="alignAccFollowNode1" presStyleIdx="0" presStyleCnt="1" custLinFactY="97312" custLinFactNeighborX="-8091" custLinFactNeighborY="100000"/>
      <dgm:spPr/>
    </dgm:pt>
    <dgm:pt modelId="{A89244B9-A58D-41B7-A564-E1090084DD9A}" type="pres">
      <dgm:prSet presAssocID="{0EC48966-7CA3-4B5F-8DF8-06D3B587AB23}" presName="linComp" presStyleCnt="0"/>
      <dgm:spPr/>
    </dgm:pt>
    <dgm:pt modelId="{90ED6817-F4B2-4528-9953-B10DE2652FC1}" type="pres">
      <dgm:prSet presAssocID="{B02D7B7C-EE01-45FE-B902-8657A7FEB886}" presName="compNode" presStyleCnt="0"/>
      <dgm:spPr/>
    </dgm:pt>
    <dgm:pt modelId="{02AB6ED0-4AFA-457F-81E5-6AF86C471865}" type="pres">
      <dgm:prSet presAssocID="{B02D7B7C-EE01-45FE-B902-8657A7FEB886}" presName="node" presStyleLbl="node1" presStyleIdx="0" presStyleCnt="3" custScaleX="1201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45D2E3-4247-4C2C-851A-3DBF5D4C6FFF}" type="pres">
      <dgm:prSet presAssocID="{B02D7B7C-EE01-45FE-B902-8657A7FEB886}" presName="invisiNode" presStyleLbl="node1" presStyleIdx="0" presStyleCnt="3"/>
      <dgm:spPr/>
    </dgm:pt>
    <dgm:pt modelId="{1EA447F4-3ACD-43B9-9B50-18B8C49BFC21}" type="pres">
      <dgm:prSet presAssocID="{B02D7B7C-EE01-45FE-B902-8657A7FEB886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D4CF339-0879-40FB-9E84-7CE759AC20F8}" type="pres">
      <dgm:prSet presAssocID="{BF2CFCB4-CEC7-4A7D-BA55-E66C816A68D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07017542-E832-4857-9A6A-89408C319BCB}" type="pres">
      <dgm:prSet presAssocID="{34DDF43F-0119-4BEB-B95D-3EA1D79B75CC}" presName="compNode" presStyleCnt="0"/>
      <dgm:spPr/>
    </dgm:pt>
    <dgm:pt modelId="{ABF0808B-84F8-4176-9D11-EC28F76B1259}" type="pres">
      <dgm:prSet presAssocID="{34DDF43F-0119-4BEB-B95D-3EA1D79B75CC}" presName="node" presStyleLbl="node1" presStyleIdx="1" presStyleCnt="3" custScaleX="848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CF4E69-A514-46DE-B697-A42372C7C30F}" type="pres">
      <dgm:prSet presAssocID="{34DDF43F-0119-4BEB-B95D-3EA1D79B75CC}" presName="invisiNode" presStyleLbl="node1" presStyleIdx="1" presStyleCnt="3"/>
      <dgm:spPr/>
    </dgm:pt>
    <dgm:pt modelId="{E050AFB5-7149-428A-A3EF-650D11E2B2D3}" type="pres">
      <dgm:prSet presAssocID="{34DDF43F-0119-4BEB-B95D-3EA1D79B75CC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4CAA65D-F40A-4CCC-A6A1-EF8D5F992F31}" type="pres">
      <dgm:prSet presAssocID="{48C31B5D-EB54-4FB3-91AE-225C30528F00}" presName="sibTrans" presStyleLbl="sibTrans2D1" presStyleIdx="0" presStyleCnt="0"/>
      <dgm:spPr/>
      <dgm:t>
        <a:bodyPr/>
        <a:lstStyle/>
        <a:p>
          <a:endParaRPr lang="es-EC"/>
        </a:p>
      </dgm:t>
    </dgm:pt>
    <dgm:pt modelId="{72871D43-A254-4B56-A0AB-535F835F6FFD}" type="pres">
      <dgm:prSet presAssocID="{AD1B694E-8BD4-46B2-9178-6671C77BBA3E}" presName="compNode" presStyleCnt="0"/>
      <dgm:spPr/>
    </dgm:pt>
    <dgm:pt modelId="{13D829A3-503F-4456-B841-2671ECE1AAA4}" type="pres">
      <dgm:prSet presAssocID="{AD1B694E-8BD4-46B2-9178-6671C77BBA3E}" presName="node" presStyleLbl="node1" presStyleIdx="2" presStyleCnt="3" custScaleX="1241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AEB851-872B-455C-9C72-16F1AE0C93FB}" type="pres">
      <dgm:prSet presAssocID="{AD1B694E-8BD4-46B2-9178-6671C77BBA3E}" presName="invisiNode" presStyleLbl="node1" presStyleIdx="2" presStyleCnt="3"/>
      <dgm:spPr/>
    </dgm:pt>
    <dgm:pt modelId="{5180A294-E2C9-49F4-A917-25EA190CE343}" type="pres">
      <dgm:prSet presAssocID="{AD1B694E-8BD4-46B2-9178-6671C77BBA3E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A7AAC16-1713-49B1-B136-D021E32FC299}" type="presOf" srcId="{48C31B5D-EB54-4FB3-91AE-225C30528F00}" destId="{94CAA65D-F40A-4CCC-A6A1-EF8D5F992F31}" srcOrd="0" destOrd="0" presId="urn:microsoft.com/office/officeart/2005/8/layout/pList2"/>
    <dgm:cxn modelId="{0B966BC7-DA28-430D-8DFF-3A9A715705E9}" type="presOf" srcId="{B02D7B7C-EE01-45FE-B902-8657A7FEB886}" destId="{02AB6ED0-4AFA-457F-81E5-6AF86C471865}" srcOrd="0" destOrd="0" presId="urn:microsoft.com/office/officeart/2005/8/layout/pList2"/>
    <dgm:cxn modelId="{86370BE6-E48D-4811-8B25-774F84F8BB64}" srcId="{0EC48966-7CA3-4B5F-8DF8-06D3B587AB23}" destId="{AD1B694E-8BD4-46B2-9178-6671C77BBA3E}" srcOrd="2" destOrd="0" parTransId="{21CAFA33-A155-40AA-AC19-497B0BE351B0}" sibTransId="{846801B6-AA88-4C30-BB2C-C3C1910DD122}"/>
    <dgm:cxn modelId="{2E717542-9686-49C2-B3C9-18A9092F8263}" srcId="{0EC48966-7CA3-4B5F-8DF8-06D3B587AB23}" destId="{B02D7B7C-EE01-45FE-B902-8657A7FEB886}" srcOrd="0" destOrd="0" parTransId="{607481C1-E26F-4238-8EF9-EA4C1991ED15}" sibTransId="{BF2CFCB4-CEC7-4A7D-BA55-E66C816A68D5}"/>
    <dgm:cxn modelId="{8CC3D21F-4A7F-4FAB-986F-596D7EEE8514}" type="presOf" srcId="{34DDF43F-0119-4BEB-B95D-3EA1D79B75CC}" destId="{ABF0808B-84F8-4176-9D11-EC28F76B1259}" srcOrd="0" destOrd="0" presId="urn:microsoft.com/office/officeart/2005/8/layout/pList2"/>
    <dgm:cxn modelId="{C84527F3-24BE-400A-8DC6-A505464CD047}" srcId="{0EC48966-7CA3-4B5F-8DF8-06D3B587AB23}" destId="{34DDF43F-0119-4BEB-B95D-3EA1D79B75CC}" srcOrd="1" destOrd="0" parTransId="{4F25A53C-780D-4DAE-90FC-739B6D84E0EC}" sibTransId="{48C31B5D-EB54-4FB3-91AE-225C30528F00}"/>
    <dgm:cxn modelId="{09FF070A-B0DA-440C-94AD-DE0E1212A811}" type="presOf" srcId="{AD1B694E-8BD4-46B2-9178-6671C77BBA3E}" destId="{13D829A3-503F-4456-B841-2671ECE1AAA4}" srcOrd="0" destOrd="0" presId="urn:microsoft.com/office/officeart/2005/8/layout/pList2"/>
    <dgm:cxn modelId="{34C3CD6C-2C74-4087-93D1-7645ABA8B4D2}" type="presOf" srcId="{BF2CFCB4-CEC7-4A7D-BA55-E66C816A68D5}" destId="{CD4CF339-0879-40FB-9E84-7CE759AC20F8}" srcOrd="0" destOrd="0" presId="urn:microsoft.com/office/officeart/2005/8/layout/pList2"/>
    <dgm:cxn modelId="{90203EBF-2A9E-49EF-B4FA-543F9BE62373}" type="presOf" srcId="{0EC48966-7CA3-4B5F-8DF8-06D3B587AB23}" destId="{D4C84584-A54F-4C9C-ADA8-ACE643218168}" srcOrd="0" destOrd="0" presId="urn:microsoft.com/office/officeart/2005/8/layout/pList2"/>
    <dgm:cxn modelId="{291BA8E5-021D-41DF-98DF-618CB2F96E45}" type="presParOf" srcId="{D4C84584-A54F-4C9C-ADA8-ACE643218168}" destId="{FBCD32C0-843B-4186-8E9B-764E2836A7FA}" srcOrd="0" destOrd="0" presId="urn:microsoft.com/office/officeart/2005/8/layout/pList2"/>
    <dgm:cxn modelId="{7399BEB6-60F4-4C95-8FBE-756DAE054A95}" type="presParOf" srcId="{D4C84584-A54F-4C9C-ADA8-ACE643218168}" destId="{A89244B9-A58D-41B7-A564-E1090084DD9A}" srcOrd="1" destOrd="0" presId="urn:microsoft.com/office/officeart/2005/8/layout/pList2"/>
    <dgm:cxn modelId="{0CE0BAE1-5F23-40F2-8DF4-5B282DCC8457}" type="presParOf" srcId="{A89244B9-A58D-41B7-A564-E1090084DD9A}" destId="{90ED6817-F4B2-4528-9953-B10DE2652FC1}" srcOrd="0" destOrd="0" presId="urn:microsoft.com/office/officeart/2005/8/layout/pList2"/>
    <dgm:cxn modelId="{E84606DA-58C9-4575-83F0-9F05FC113A89}" type="presParOf" srcId="{90ED6817-F4B2-4528-9953-B10DE2652FC1}" destId="{02AB6ED0-4AFA-457F-81E5-6AF86C471865}" srcOrd="0" destOrd="0" presId="urn:microsoft.com/office/officeart/2005/8/layout/pList2"/>
    <dgm:cxn modelId="{BDE8BD78-C929-42B4-BF32-AF2208192E9B}" type="presParOf" srcId="{90ED6817-F4B2-4528-9953-B10DE2652FC1}" destId="{0E45D2E3-4247-4C2C-851A-3DBF5D4C6FFF}" srcOrd="1" destOrd="0" presId="urn:microsoft.com/office/officeart/2005/8/layout/pList2"/>
    <dgm:cxn modelId="{2612DEC3-E374-4CAE-BEB8-0145066CF0D5}" type="presParOf" srcId="{90ED6817-F4B2-4528-9953-B10DE2652FC1}" destId="{1EA447F4-3ACD-43B9-9B50-18B8C49BFC21}" srcOrd="2" destOrd="0" presId="urn:microsoft.com/office/officeart/2005/8/layout/pList2"/>
    <dgm:cxn modelId="{E07EAB58-A6DB-49E1-8030-C9518D23DBBC}" type="presParOf" srcId="{A89244B9-A58D-41B7-A564-E1090084DD9A}" destId="{CD4CF339-0879-40FB-9E84-7CE759AC20F8}" srcOrd="1" destOrd="0" presId="urn:microsoft.com/office/officeart/2005/8/layout/pList2"/>
    <dgm:cxn modelId="{33703E11-43EF-4916-8D93-52B9ED566426}" type="presParOf" srcId="{A89244B9-A58D-41B7-A564-E1090084DD9A}" destId="{07017542-E832-4857-9A6A-89408C319BCB}" srcOrd="2" destOrd="0" presId="urn:microsoft.com/office/officeart/2005/8/layout/pList2"/>
    <dgm:cxn modelId="{5CD775B8-3CD4-47D0-9D04-8807E986E47C}" type="presParOf" srcId="{07017542-E832-4857-9A6A-89408C319BCB}" destId="{ABF0808B-84F8-4176-9D11-EC28F76B1259}" srcOrd="0" destOrd="0" presId="urn:microsoft.com/office/officeart/2005/8/layout/pList2"/>
    <dgm:cxn modelId="{12F95D7E-74BA-44EA-A8EF-99153AE71131}" type="presParOf" srcId="{07017542-E832-4857-9A6A-89408C319BCB}" destId="{0ACF4E69-A514-46DE-B697-A42372C7C30F}" srcOrd="1" destOrd="0" presId="urn:microsoft.com/office/officeart/2005/8/layout/pList2"/>
    <dgm:cxn modelId="{C9AD1F89-9831-412B-9CF4-AAA5AD29A628}" type="presParOf" srcId="{07017542-E832-4857-9A6A-89408C319BCB}" destId="{E050AFB5-7149-428A-A3EF-650D11E2B2D3}" srcOrd="2" destOrd="0" presId="urn:microsoft.com/office/officeart/2005/8/layout/pList2"/>
    <dgm:cxn modelId="{FDF841A9-CFF0-404C-BCFA-F349A7694691}" type="presParOf" srcId="{A89244B9-A58D-41B7-A564-E1090084DD9A}" destId="{94CAA65D-F40A-4CCC-A6A1-EF8D5F992F31}" srcOrd="3" destOrd="0" presId="urn:microsoft.com/office/officeart/2005/8/layout/pList2"/>
    <dgm:cxn modelId="{B7A5DF25-1A7A-4DF9-AA81-7D4F94DA9866}" type="presParOf" srcId="{A89244B9-A58D-41B7-A564-E1090084DD9A}" destId="{72871D43-A254-4B56-A0AB-535F835F6FFD}" srcOrd="4" destOrd="0" presId="urn:microsoft.com/office/officeart/2005/8/layout/pList2"/>
    <dgm:cxn modelId="{9B8F1101-2CF9-4960-8D22-64784B5FE497}" type="presParOf" srcId="{72871D43-A254-4B56-A0AB-535F835F6FFD}" destId="{13D829A3-503F-4456-B841-2671ECE1AAA4}" srcOrd="0" destOrd="0" presId="urn:microsoft.com/office/officeart/2005/8/layout/pList2"/>
    <dgm:cxn modelId="{94B2272C-5922-4FAA-A4D1-30C94E920AFA}" type="presParOf" srcId="{72871D43-A254-4B56-A0AB-535F835F6FFD}" destId="{CBAEB851-872B-455C-9C72-16F1AE0C93FB}" srcOrd="1" destOrd="0" presId="urn:microsoft.com/office/officeart/2005/8/layout/pList2"/>
    <dgm:cxn modelId="{815DF7A1-6069-46E7-9062-A253AC9E3C45}" type="presParOf" srcId="{72871D43-A254-4B56-A0AB-535F835F6FFD}" destId="{5180A294-E2C9-49F4-A917-25EA190CE343}" srcOrd="2" destOrd="0" presId="urn:microsoft.com/office/officeart/2005/8/layout/p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D4F6617-CACA-4E4B-869F-45A6F817FED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49AE066-80FE-4254-8518-1DB60C76BCF1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latin typeface="+mj-lt"/>
            </a:rPr>
            <a:t>1</a:t>
          </a:r>
          <a:endParaRPr lang="es-EC" sz="1800" b="1" dirty="0">
            <a:latin typeface="+mj-lt"/>
          </a:endParaRPr>
        </a:p>
      </dgm:t>
    </dgm:pt>
    <dgm:pt modelId="{E8F2C9FF-1473-4807-8564-948FC3D7C21F}" type="parTrans" cxnId="{3A598116-7490-4EA4-BF61-2DA688D7D9C6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83844292-0519-46B7-A044-51B8030F3E26}" type="sibTrans" cxnId="{3A598116-7490-4EA4-BF61-2DA688D7D9C6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A13CFAEB-6954-4CD0-9E87-51A87DA128D0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latin typeface="+mj-lt"/>
            </a:rPr>
            <a:t>4</a:t>
          </a:r>
          <a:endParaRPr lang="es-EC" sz="1800" b="1" dirty="0">
            <a:latin typeface="+mj-lt"/>
          </a:endParaRPr>
        </a:p>
      </dgm:t>
    </dgm:pt>
    <dgm:pt modelId="{7B3AADE4-6CCA-48BA-9675-775F6255D3F2}" type="parTrans" cxnId="{256B4C25-6D30-428A-B261-50E0B3064D2D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E6FCA708-A8C7-451E-A40E-B09BA0267491}" type="sibTrans" cxnId="{256B4C25-6D30-428A-B261-50E0B3064D2D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18E19CE0-E7BF-48A9-82DE-C39E59718491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latin typeface="+mj-lt"/>
            </a:rPr>
            <a:t>6</a:t>
          </a:r>
          <a:endParaRPr lang="es-EC" sz="1800" b="1" dirty="0">
            <a:latin typeface="+mj-lt"/>
          </a:endParaRPr>
        </a:p>
      </dgm:t>
    </dgm:pt>
    <dgm:pt modelId="{D730FFB3-73F3-4797-90BA-0FF9A919F2E6}" type="parTrans" cxnId="{630278E7-2062-494E-81E1-D5F54C754F1D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DE9A9312-9C09-4115-A005-15007476114A}" type="sibTrans" cxnId="{630278E7-2062-494E-81E1-D5F54C754F1D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911E7F81-71D2-4858-847C-D2A3B419E3EA}">
      <dgm:prSet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latin typeface="+mj-lt"/>
            </a:rPr>
            <a:t>2</a:t>
          </a:r>
          <a:endParaRPr lang="es-EC" sz="1800" b="1" dirty="0">
            <a:latin typeface="+mj-lt"/>
          </a:endParaRPr>
        </a:p>
      </dgm:t>
    </dgm:pt>
    <dgm:pt modelId="{F34AC8AB-14E8-4C65-96AD-66CDC4FC520A}" type="parTrans" cxnId="{62D9A9F8-0D48-4590-B79A-22F0C062B60F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E2A0C1D3-5CEE-46D0-A839-F0DE6CCFAF32}" type="sibTrans" cxnId="{62D9A9F8-0D48-4590-B79A-22F0C062B60F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989CF220-B0BA-4232-B95D-08782BD2C870}">
      <dgm:prSet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latin typeface="+mj-lt"/>
            </a:rPr>
            <a:t>3</a:t>
          </a:r>
          <a:endParaRPr lang="es-EC" sz="1800" b="1" dirty="0">
            <a:latin typeface="+mj-lt"/>
          </a:endParaRPr>
        </a:p>
      </dgm:t>
    </dgm:pt>
    <dgm:pt modelId="{1292EA77-6C74-4060-A469-EDAA4EBFBFF4}" type="parTrans" cxnId="{3A8921CD-34C4-4C82-A086-C3BCFEADE4AA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ADC22967-49C5-4AF9-B4C7-FC43FF58FAC9}" type="sibTrans" cxnId="{3A8921CD-34C4-4C82-A086-C3BCFEADE4AA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9137351E-925A-4DCD-9059-5D5B5F0A3498}">
      <dgm:prSet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latin typeface="+mj-lt"/>
            </a:rPr>
            <a:t>5</a:t>
          </a:r>
          <a:endParaRPr lang="es-EC" sz="1800" b="1" dirty="0">
            <a:latin typeface="+mj-lt"/>
          </a:endParaRPr>
        </a:p>
      </dgm:t>
    </dgm:pt>
    <dgm:pt modelId="{44F11A12-5221-417D-B326-716461912E24}" type="parTrans" cxnId="{0075CB69-F215-4A88-BA20-67814227835F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8A75285E-D034-40F9-87FC-070487FC4BDD}" type="sibTrans" cxnId="{0075CB69-F215-4A88-BA20-67814227835F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C6372DE6-68EA-4096-A002-468EFC499D36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+mj-lt"/>
            </a:rPr>
            <a:t>DE LOS ASPECTOS ECONÓMICOS, SOCIALES Y CULTURALES CUÁLES SON LOS MÁS SIGNIFICATIVOS?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4ED0956D-F795-446D-B50A-B058EB43EA5E}" type="parTrans" cxnId="{66B778BC-DFBD-47C6-8EDB-902AF851C47C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616DAAD6-E78E-42AB-8BE1-1FD6C0DFC343}" type="sibTrans" cxnId="{66B778BC-DFBD-47C6-8EDB-902AF851C47C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85E9EB27-929F-4F79-A6CD-A21FF3B6F9DE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  <a:latin typeface="+mj-lt"/>
            </a:rPr>
            <a:t>DE LOS ASPECTOS QUE INVOLUCRAN A TALENTO HUMANO, CUÁLES AFECTAN EL PROCESO DE LA VENTA?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4C086280-CB87-4B3B-924D-47649293220E}" type="parTrans" cxnId="{42235DC7-7A23-4178-9A35-5FF5404F192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14612D9D-E8AF-4D84-B51E-01E5A43720FE}" type="sibTrans" cxnId="{42235DC7-7A23-4178-9A35-5FF5404F192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C880DE48-0799-4A8F-A5B5-C8EBF2D59267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  <a:latin typeface="+mj-lt"/>
            </a:rPr>
            <a:t>ENTRE LAS ESTRATEGIAS DE COMERCIALIZACIÓN EXISTENTES EN “COMERCIAL ZEA” CUÁLES SE CONSTITUYEN EN UNA FORTALEZA?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C75602BE-A005-442F-927B-5F069E629B56}" type="parTrans" cxnId="{83D314A8-57A7-4F2F-8DED-8F41B8EB7A0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6EBDA6EC-888F-484B-A631-4AFAE860F76E}" type="sibTrans" cxnId="{83D314A8-57A7-4F2F-8DED-8F41B8EB7A0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0C4AE2E5-7B04-41CB-AC8E-B9C9B565F5E2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  <a:latin typeface="+mj-lt"/>
            </a:rPr>
            <a:t>DE LA APLICACIÓN DEL ESTUDIO DE MERCADO CUÁLES SON LAS DEBILIDADES Y FORTALEZAS DETECTADAS? 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46CC1268-AD0B-4964-BF9E-B76A5A5302A6}" type="parTrans" cxnId="{74EA4551-AC9B-4F94-A1A2-A5D62F1A85BA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E88C5A00-4306-47E2-9173-6B29CDC62A57}" type="sibTrans" cxnId="{74EA4551-AC9B-4F94-A1A2-A5D62F1A85BA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F88C5A8F-EEEA-401F-AB8E-6191EC1E542E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  <a:latin typeface="+mj-lt"/>
            </a:rPr>
            <a:t>QUE ASPECTOS SON LOS QUE NO FAVORECEN EL DESARROLLO DE LA IMAGEN EMPRESARIAL?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5C484CFC-42CC-4E32-9722-4F03A8984B6D}" type="parTrans" cxnId="{74199982-C384-460C-A08A-6C1E0A84CBCE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45B752AF-F12E-4F68-82F9-FE78CADF3E79}" type="sibTrans" cxnId="{74199982-C384-460C-A08A-6C1E0A84CBCE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1403E197-ED03-46A7-90B4-7CAEE6688F35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endParaRPr lang="es-EC" sz="1800" dirty="0">
            <a:latin typeface="+mj-lt"/>
          </a:endParaRPr>
        </a:p>
      </dgm:t>
    </dgm:pt>
    <dgm:pt modelId="{1994396F-C476-4FDE-B1A2-FE0BB810E2C6}" type="parTrans" cxnId="{C6582DE5-0536-44FC-9067-2233DAD65A0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D63DAC3A-38E8-4F3F-AB57-12D639C21BC3}" type="sibTrans" cxnId="{C6582DE5-0536-44FC-9067-2233DAD65A0B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B21AEC68-B208-49FE-9717-A79393F1F92B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endParaRPr lang="es-EC" sz="1800" dirty="0" smtClean="0">
            <a:latin typeface="+mj-lt"/>
          </a:endParaRPr>
        </a:p>
      </dgm:t>
    </dgm:pt>
    <dgm:pt modelId="{C396B700-6EFA-454D-8AA9-707A6CBB0F13}" type="parTrans" cxnId="{2D2AE66F-B449-41E6-897C-7F8B33724371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A5E79F0E-548B-4B1F-8F1B-52A64DB77ABA}" type="sibTrans" cxnId="{2D2AE66F-B449-41E6-897C-7F8B33724371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80ACD053-03C5-424B-96F3-9EA0926CED60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endParaRPr lang="es-EC" sz="1800" dirty="0" smtClean="0">
            <a:latin typeface="+mj-lt"/>
          </a:endParaRPr>
        </a:p>
      </dgm:t>
    </dgm:pt>
    <dgm:pt modelId="{8133368E-DEFF-43B0-BE7B-F42A948AB07A}" type="parTrans" cxnId="{11587183-35BD-4E21-973A-CAA1D31737E9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4E8E6BCB-A227-4BD2-AF72-0E2333229F59}" type="sibTrans" cxnId="{11587183-35BD-4E21-973A-CAA1D31737E9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2FE8B8EA-3D7E-4EBA-A06E-E92B3220B471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dirty="0" smtClean="0">
              <a:latin typeface="+mj-lt"/>
            </a:rPr>
            <a:t> </a:t>
          </a:r>
          <a:r>
            <a:rPr lang="es-EC" sz="1800" b="1" dirty="0" smtClean="0">
              <a:solidFill>
                <a:schemeClr val="tx1"/>
              </a:solidFill>
              <a:latin typeface="+mj-lt"/>
            </a:rPr>
            <a:t>CUÁLES SON LAS NUEVAS ESTRATEGIAS DE MARKETING A IMPLEMENTAR EN EL PLAN ?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74C102B7-30E2-4220-8499-6735E14A596D}" type="parTrans" cxnId="{4FA08C2C-8A3B-4FA3-B272-7E54DD2F59EA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82288A45-2564-471F-AAD1-1ECC28C82773}" type="sibTrans" cxnId="{4FA08C2C-8A3B-4FA3-B272-7E54DD2F59EA}">
      <dgm:prSet/>
      <dgm:spPr/>
      <dgm:t>
        <a:bodyPr/>
        <a:lstStyle/>
        <a:p>
          <a:endParaRPr lang="es-EC" sz="1800">
            <a:latin typeface="+mj-lt"/>
          </a:endParaRPr>
        </a:p>
      </dgm:t>
    </dgm:pt>
    <dgm:pt modelId="{0F5513FB-1249-4E56-94D9-9F4E8E8494A2}" type="pres">
      <dgm:prSet presAssocID="{1D4F6617-CACA-4E4B-869F-45A6F817FED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DBACAE-030A-4A88-8D3E-97942AC8E744}" type="pres">
      <dgm:prSet presAssocID="{749AE066-80FE-4254-8518-1DB60C76BCF1}" presName="composite" presStyleCnt="0"/>
      <dgm:spPr/>
    </dgm:pt>
    <dgm:pt modelId="{641BB513-355B-400E-B219-9422CA0AC7C1}" type="pres">
      <dgm:prSet presAssocID="{749AE066-80FE-4254-8518-1DB60C76BCF1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440417-C6B9-4989-B470-E6B592D35791}" type="pres">
      <dgm:prSet presAssocID="{749AE066-80FE-4254-8518-1DB60C76BCF1}" presName="descendantText" presStyleLbl="alignAcc1" presStyleIdx="0" presStyleCnt="6" custScaleY="1489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EB3E24-B286-4724-A090-FB31A1D2E04B}" type="pres">
      <dgm:prSet presAssocID="{83844292-0519-46B7-A044-51B8030F3E26}" presName="sp" presStyleCnt="0"/>
      <dgm:spPr/>
    </dgm:pt>
    <dgm:pt modelId="{9E1F2A28-C898-4659-B092-3BC4B08664E8}" type="pres">
      <dgm:prSet presAssocID="{911E7F81-71D2-4858-847C-D2A3B419E3EA}" presName="composite" presStyleCnt="0"/>
      <dgm:spPr/>
    </dgm:pt>
    <dgm:pt modelId="{0EEB80C1-FEEE-4139-982C-8CB80A2DBFFC}" type="pres">
      <dgm:prSet presAssocID="{911E7F81-71D2-4858-847C-D2A3B419E3EA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963E59-0C5E-46FF-BAE2-0E324A58DA13}" type="pres">
      <dgm:prSet presAssocID="{911E7F81-71D2-4858-847C-D2A3B419E3EA}" presName="descendantText" presStyleLbl="alignAcc1" presStyleIdx="1" presStyleCnt="6" custScaleY="1417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B84C01-433A-4D3D-95D6-8B6CA4339677}" type="pres">
      <dgm:prSet presAssocID="{E2A0C1D3-5CEE-46D0-A839-F0DE6CCFAF32}" presName="sp" presStyleCnt="0"/>
      <dgm:spPr/>
    </dgm:pt>
    <dgm:pt modelId="{FF40A804-971D-42A4-B22E-A9A5709A90E6}" type="pres">
      <dgm:prSet presAssocID="{989CF220-B0BA-4232-B95D-08782BD2C870}" presName="composite" presStyleCnt="0"/>
      <dgm:spPr/>
    </dgm:pt>
    <dgm:pt modelId="{4C938E54-177F-4975-AEFE-192265F689D7}" type="pres">
      <dgm:prSet presAssocID="{989CF220-B0BA-4232-B95D-08782BD2C87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B002A5-7211-4805-BD40-3D80290A55D0}" type="pres">
      <dgm:prSet presAssocID="{989CF220-B0BA-4232-B95D-08782BD2C870}" presName="descendantText" presStyleLbl="alignAcc1" presStyleIdx="2" presStyleCnt="6" custScaleY="1923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5DB0DE-3867-4DEB-986D-B67341FA7462}" type="pres">
      <dgm:prSet presAssocID="{ADC22967-49C5-4AF9-B4C7-FC43FF58FAC9}" presName="sp" presStyleCnt="0"/>
      <dgm:spPr/>
    </dgm:pt>
    <dgm:pt modelId="{16067A57-B115-4653-84A8-B701B1571A39}" type="pres">
      <dgm:prSet presAssocID="{A13CFAEB-6954-4CD0-9E87-51A87DA128D0}" presName="composite" presStyleCnt="0"/>
      <dgm:spPr/>
    </dgm:pt>
    <dgm:pt modelId="{4ADAB10D-9D10-4821-BA15-823E8798FCA9}" type="pres">
      <dgm:prSet presAssocID="{A13CFAEB-6954-4CD0-9E87-51A87DA128D0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180368-0E89-4CA4-9E68-E3030C8F79E0}" type="pres">
      <dgm:prSet presAssocID="{A13CFAEB-6954-4CD0-9E87-51A87DA128D0}" presName="descendantText" presStyleLbl="alignAcc1" presStyleIdx="3" presStyleCnt="6" custScaleY="171507" custLinFactNeighborX="-268" custLinFactNeighborY="102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A41FB-7F01-46ED-B92B-1129A88FC388}" type="pres">
      <dgm:prSet presAssocID="{E6FCA708-A8C7-451E-A40E-B09BA0267491}" presName="sp" presStyleCnt="0"/>
      <dgm:spPr/>
    </dgm:pt>
    <dgm:pt modelId="{3B9A5A1B-7590-4F30-9435-1D81C3970942}" type="pres">
      <dgm:prSet presAssocID="{9137351E-925A-4DCD-9059-5D5B5F0A3498}" presName="composite" presStyleCnt="0"/>
      <dgm:spPr/>
    </dgm:pt>
    <dgm:pt modelId="{BA4D3434-9BB5-45D4-A3B3-74851DAE456F}" type="pres">
      <dgm:prSet presAssocID="{9137351E-925A-4DCD-9059-5D5B5F0A3498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F7F2FC-A68B-4E97-8651-4683711FA405}" type="pres">
      <dgm:prSet presAssocID="{9137351E-925A-4DCD-9059-5D5B5F0A3498}" presName="descendantText" presStyleLbl="alignAcc1" presStyleIdx="4" presStyleCnt="6" custScaleY="135967" custLinFactNeighborX="-268" custLinFactNeighborY="145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213CD3-83B9-4A6E-99C4-A1079E37FF15}" type="pres">
      <dgm:prSet presAssocID="{8A75285E-D034-40F9-87FC-070487FC4BDD}" presName="sp" presStyleCnt="0"/>
      <dgm:spPr/>
    </dgm:pt>
    <dgm:pt modelId="{6FAFC0C9-91AF-420B-817D-CE37CFDE48AF}" type="pres">
      <dgm:prSet presAssocID="{18E19CE0-E7BF-48A9-82DE-C39E59718491}" presName="composite" presStyleCnt="0"/>
      <dgm:spPr/>
    </dgm:pt>
    <dgm:pt modelId="{3249CA8A-4B0E-4805-BCBD-62FCE866C5B4}" type="pres">
      <dgm:prSet presAssocID="{18E19CE0-E7BF-48A9-82DE-C39E59718491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71A963-2B24-4713-B6AE-341238DD7A3D}" type="pres">
      <dgm:prSet presAssocID="{18E19CE0-E7BF-48A9-82DE-C39E59718491}" presName="descendantText" presStyleLbl="alignAcc1" presStyleIdx="5" presStyleCnt="6" custScaleY="1731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FC7218A-0968-4A6D-AA67-AFD84284FD69}" type="presOf" srcId="{1D4F6617-CACA-4E4B-869F-45A6F817FEDF}" destId="{0F5513FB-1249-4E56-94D9-9F4E8E8494A2}" srcOrd="0" destOrd="0" presId="urn:microsoft.com/office/officeart/2005/8/layout/chevron2"/>
    <dgm:cxn modelId="{74EA4551-AC9B-4F94-A1A2-A5D62F1A85BA}" srcId="{A13CFAEB-6954-4CD0-9E87-51A87DA128D0}" destId="{0C4AE2E5-7B04-41CB-AC8E-B9C9B565F5E2}" srcOrd="0" destOrd="0" parTransId="{46CC1268-AD0B-4964-BF9E-B76A5A5302A6}" sibTransId="{E88C5A00-4306-47E2-9173-6B29CDC62A57}"/>
    <dgm:cxn modelId="{66B778BC-DFBD-47C6-8EDB-902AF851C47C}" srcId="{749AE066-80FE-4254-8518-1DB60C76BCF1}" destId="{C6372DE6-68EA-4096-A002-468EFC499D36}" srcOrd="0" destOrd="0" parTransId="{4ED0956D-F795-446D-B50A-B058EB43EA5E}" sibTransId="{616DAAD6-E78E-42AB-8BE1-1FD6C0DFC343}"/>
    <dgm:cxn modelId="{C900E121-4703-4FFF-A3B7-F747FD93414C}" type="presOf" srcId="{C6372DE6-68EA-4096-A002-468EFC499D36}" destId="{92440417-C6B9-4989-B470-E6B592D35791}" srcOrd="0" destOrd="0" presId="urn:microsoft.com/office/officeart/2005/8/layout/chevron2"/>
    <dgm:cxn modelId="{C6582DE5-0536-44FC-9067-2233DAD65A0B}" srcId="{18E19CE0-E7BF-48A9-82DE-C39E59718491}" destId="{1403E197-ED03-46A7-90B4-7CAEE6688F35}" srcOrd="0" destOrd="0" parTransId="{1994396F-C476-4FDE-B1A2-FE0BB810E2C6}" sibTransId="{D63DAC3A-38E8-4F3F-AB57-12D639C21BC3}"/>
    <dgm:cxn modelId="{11587183-35BD-4E21-973A-CAA1D31737E9}" srcId="{18E19CE0-E7BF-48A9-82DE-C39E59718491}" destId="{80ACD053-03C5-424B-96F3-9EA0926CED60}" srcOrd="3" destOrd="0" parTransId="{8133368E-DEFF-43B0-BE7B-F42A948AB07A}" sibTransId="{4E8E6BCB-A227-4BD2-AF72-0E2333229F59}"/>
    <dgm:cxn modelId="{7D93680C-2747-4208-B088-53B73E64D2E5}" type="presOf" srcId="{989CF220-B0BA-4232-B95D-08782BD2C870}" destId="{4C938E54-177F-4975-AEFE-192265F689D7}" srcOrd="0" destOrd="0" presId="urn:microsoft.com/office/officeart/2005/8/layout/chevron2"/>
    <dgm:cxn modelId="{D7094CE8-EACE-4C08-A870-4DF4A244681A}" type="presOf" srcId="{B21AEC68-B208-49FE-9717-A79393F1F92B}" destId="{E571A963-2B24-4713-B6AE-341238DD7A3D}" srcOrd="0" destOrd="2" presId="urn:microsoft.com/office/officeart/2005/8/layout/chevron2"/>
    <dgm:cxn modelId="{2D2AE66F-B449-41E6-897C-7F8B33724371}" srcId="{18E19CE0-E7BF-48A9-82DE-C39E59718491}" destId="{B21AEC68-B208-49FE-9717-A79393F1F92B}" srcOrd="2" destOrd="0" parTransId="{C396B700-6EFA-454D-8AA9-707A6CBB0F13}" sibTransId="{A5E79F0E-548B-4B1F-8F1B-52A64DB77ABA}"/>
    <dgm:cxn modelId="{42235DC7-7A23-4178-9A35-5FF5404F192B}" srcId="{911E7F81-71D2-4858-847C-D2A3B419E3EA}" destId="{85E9EB27-929F-4F79-A6CD-A21FF3B6F9DE}" srcOrd="0" destOrd="0" parTransId="{4C086280-CB87-4B3B-924D-47649293220E}" sibTransId="{14612D9D-E8AF-4D84-B51E-01E5A43720FE}"/>
    <dgm:cxn modelId="{74199982-C384-460C-A08A-6C1E0A84CBCE}" srcId="{9137351E-925A-4DCD-9059-5D5B5F0A3498}" destId="{F88C5A8F-EEEA-401F-AB8E-6191EC1E542E}" srcOrd="0" destOrd="0" parTransId="{5C484CFC-42CC-4E32-9722-4F03A8984B6D}" sibTransId="{45B752AF-F12E-4F68-82F9-FE78CADF3E79}"/>
    <dgm:cxn modelId="{79907BD9-EDF0-40FE-B8D3-40E2A42F7FB8}" type="presOf" srcId="{749AE066-80FE-4254-8518-1DB60C76BCF1}" destId="{641BB513-355B-400E-B219-9422CA0AC7C1}" srcOrd="0" destOrd="0" presId="urn:microsoft.com/office/officeart/2005/8/layout/chevron2"/>
    <dgm:cxn modelId="{DC5BA78E-5B28-4BAD-BF72-C1521CC09E48}" type="presOf" srcId="{A13CFAEB-6954-4CD0-9E87-51A87DA128D0}" destId="{4ADAB10D-9D10-4821-BA15-823E8798FCA9}" srcOrd="0" destOrd="0" presId="urn:microsoft.com/office/officeart/2005/8/layout/chevron2"/>
    <dgm:cxn modelId="{0676490B-1EF9-4CDE-B205-626E95FD9C0B}" type="presOf" srcId="{C880DE48-0799-4A8F-A5B5-C8EBF2D59267}" destId="{94B002A5-7211-4805-BD40-3D80290A55D0}" srcOrd="0" destOrd="0" presId="urn:microsoft.com/office/officeart/2005/8/layout/chevron2"/>
    <dgm:cxn modelId="{979F0126-B158-48E7-BE24-FBD70C2C06D5}" type="presOf" srcId="{85E9EB27-929F-4F79-A6CD-A21FF3B6F9DE}" destId="{D5963E59-0C5E-46FF-BAE2-0E324A58DA13}" srcOrd="0" destOrd="0" presId="urn:microsoft.com/office/officeart/2005/8/layout/chevron2"/>
    <dgm:cxn modelId="{148B1BBE-CB84-4C03-8B2D-E0EE4495F28A}" type="presOf" srcId="{1403E197-ED03-46A7-90B4-7CAEE6688F35}" destId="{E571A963-2B24-4713-B6AE-341238DD7A3D}" srcOrd="0" destOrd="0" presId="urn:microsoft.com/office/officeart/2005/8/layout/chevron2"/>
    <dgm:cxn modelId="{DB28A772-0C18-4C15-9CD2-D478B3E4DC28}" type="presOf" srcId="{80ACD053-03C5-424B-96F3-9EA0926CED60}" destId="{E571A963-2B24-4713-B6AE-341238DD7A3D}" srcOrd="0" destOrd="3" presId="urn:microsoft.com/office/officeart/2005/8/layout/chevron2"/>
    <dgm:cxn modelId="{E802CFC6-1103-4CDD-8E3A-D810CF085DE3}" type="presOf" srcId="{9137351E-925A-4DCD-9059-5D5B5F0A3498}" destId="{BA4D3434-9BB5-45D4-A3B3-74851DAE456F}" srcOrd="0" destOrd="0" presId="urn:microsoft.com/office/officeart/2005/8/layout/chevron2"/>
    <dgm:cxn modelId="{5ECF8B91-177D-4A93-A44A-1A87959101AB}" type="presOf" srcId="{2FE8B8EA-3D7E-4EBA-A06E-E92B3220B471}" destId="{E571A963-2B24-4713-B6AE-341238DD7A3D}" srcOrd="0" destOrd="1" presId="urn:microsoft.com/office/officeart/2005/8/layout/chevron2"/>
    <dgm:cxn modelId="{F5DF5566-0164-4B5D-8689-4DCAD78D4776}" type="presOf" srcId="{911E7F81-71D2-4858-847C-D2A3B419E3EA}" destId="{0EEB80C1-FEEE-4139-982C-8CB80A2DBFFC}" srcOrd="0" destOrd="0" presId="urn:microsoft.com/office/officeart/2005/8/layout/chevron2"/>
    <dgm:cxn modelId="{256B4C25-6D30-428A-B261-50E0B3064D2D}" srcId="{1D4F6617-CACA-4E4B-869F-45A6F817FEDF}" destId="{A13CFAEB-6954-4CD0-9E87-51A87DA128D0}" srcOrd="3" destOrd="0" parTransId="{7B3AADE4-6CCA-48BA-9675-775F6255D3F2}" sibTransId="{E6FCA708-A8C7-451E-A40E-B09BA0267491}"/>
    <dgm:cxn modelId="{B99368BC-86DB-408A-B342-553582D5DC8D}" type="presOf" srcId="{0C4AE2E5-7B04-41CB-AC8E-B9C9B565F5E2}" destId="{5F180368-0E89-4CA4-9E68-E3030C8F79E0}" srcOrd="0" destOrd="0" presId="urn:microsoft.com/office/officeart/2005/8/layout/chevron2"/>
    <dgm:cxn modelId="{4FA08C2C-8A3B-4FA3-B272-7E54DD2F59EA}" srcId="{18E19CE0-E7BF-48A9-82DE-C39E59718491}" destId="{2FE8B8EA-3D7E-4EBA-A06E-E92B3220B471}" srcOrd="1" destOrd="0" parTransId="{74C102B7-30E2-4220-8499-6735E14A596D}" sibTransId="{82288A45-2564-471F-AAD1-1ECC28C82773}"/>
    <dgm:cxn modelId="{62D9A9F8-0D48-4590-B79A-22F0C062B60F}" srcId="{1D4F6617-CACA-4E4B-869F-45A6F817FEDF}" destId="{911E7F81-71D2-4858-847C-D2A3B419E3EA}" srcOrd="1" destOrd="0" parTransId="{F34AC8AB-14E8-4C65-96AD-66CDC4FC520A}" sibTransId="{E2A0C1D3-5CEE-46D0-A839-F0DE6CCFAF32}"/>
    <dgm:cxn modelId="{0075CB69-F215-4A88-BA20-67814227835F}" srcId="{1D4F6617-CACA-4E4B-869F-45A6F817FEDF}" destId="{9137351E-925A-4DCD-9059-5D5B5F0A3498}" srcOrd="4" destOrd="0" parTransId="{44F11A12-5221-417D-B326-716461912E24}" sibTransId="{8A75285E-D034-40F9-87FC-070487FC4BDD}"/>
    <dgm:cxn modelId="{83D314A8-57A7-4F2F-8DED-8F41B8EB7A0B}" srcId="{989CF220-B0BA-4232-B95D-08782BD2C870}" destId="{C880DE48-0799-4A8F-A5B5-C8EBF2D59267}" srcOrd="0" destOrd="0" parTransId="{C75602BE-A005-442F-927B-5F069E629B56}" sibTransId="{6EBDA6EC-888F-484B-A631-4AFAE860F76E}"/>
    <dgm:cxn modelId="{01D56DC0-3F7C-4CBA-B1FF-07AFFD6F3178}" type="presOf" srcId="{F88C5A8F-EEEA-401F-AB8E-6191EC1E542E}" destId="{EEF7F2FC-A68B-4E97-8651-4683711FA405}" srcOrd="0" destOrd="0" presId="urn:microsoft.com/office/officeart/2005/8/layout/chevron2"/>
    <dgm:cxn modelId="{630278E7-2062-494E-81E1-D5F54C754F1D}" srcId="{1D4F6617-CACA-4E4B-869F-45A6F817FEDF}" destId="{18E19CE0-E7BF-48A9-82DE-C39E59718491}" srcOrd="5" destOrd="0" parTransId="{D730FFB3-73F3-4797-90BA-0FF9A919F2E6}" sibTransId="{DE9A9312-9C09-4115-A005-15007476114A}"/>
    <dgm:cxn modelId="{3A8921CD-34C4-4C82-A086-C3BCFEADE4AA}" srcId="{1D4F6617-CACA-4E4B-869F-45A6F817FEDF}" destId="{989CF220-B0BA-4232-B95D-08782BD2C870}" srcOrd="2" destOrd="0" parTransId="{1292EA77-6C74-4060-A469-EDAA4EBFBFF4}" sibTransId="{ADC22967-49C5-4AF9-B4C7-FC43FF58FAC9}"/>
    <dgm:cxn modelId="{3A598116-7490-4EA4-BF61-2DA688D7D9C6}" srcId="{1D4F6617-CACA-4E4B-869F-45A6F817FEDF}" destId="{749AE066-80FE-4254-8518-1DB60C76BCF1}" srcOrd="0" destOrd="0" parTransId="{E8F2C9FF-1473-4807-8564-948FC3D7C21F}" sibTransId="{83844292-0519-46B7-A044-51B8030F3E26}"/>
    <dgm:cxn modelId="{72106F82-73D6-434D-BD1E-E2FA9ADF9647}" type="presOf" srcId="{18E19CE0-E7BF-48A9-82DE-C39E59718491}" destId="{3249CA8A-4B0E-4805-BCBD-62FCE866C5B4}" srcOrd="0" destOrd="0" presId="urn:microsoft.com/office/officeart/2005/8/layout/chevron2"/>
    <dgm:cxn modelId="{AB74D54E-96A5-40EE-BD32-B2010474F929}" type="presParOf" srcId="{0F5513FB-1249-4E56-94D9-9F4E8E8494A2}" destId="{1CDBACAE-030A-4A88-8D3E-97942AC8E744}" srcOrd="0" destOrd="0" presId="urn:microsoft.com/office/officeart/2005/8/layout/chevron2"/>
    <dgm:cxn modelId="{6DFC4920-3B14-47E6-9218-302C72E13768}" type="presParOf" srcId="{1CDBACAE-030A-4A88-8D3E-97942AC8E744}" destId="{641BB513-355B-400E-B219-9422CA0AC7C1}" srcOrd="0" destOrd="0" presId="urn:microsoft.com/office/officeart/2005/8/layout/chevron2"/>
    <dgm:cxn modelId="{111FEF71-1A94-41B8-ACA7-CC774975336F}" type="presParOf" srcId="{1CDBACAE-030A-4A88-8D3E-97942AC8E744}" destId="{92440417-C6B9-4989-B470-E6B592D35791}" srcOrd="1" destOrd="0" presId="urn:microsoft.com/office/officeart/2005/8/layout/chevron2"/>
    <dgm:cxn modelId="{1547264C-4DE7-481D-9019-8CF18313F95F}" type="presParOf" srcId="{0F5513FB-1249-4E56-94D9-9F4E8E8494A2}" destId="{57EB3E24-B286-4724-A090-FB31A1D2E04B}" srcOrd="1" destOrd="0" presId="urn:microsoft.com/office/officeart/2005/8/layout/chevron2"/>
    <dgm:cxn modelId="{6FDBFCBE-44C3-4C30-A263-A93083D7C0A5}" type="presParOf" srcId="{0F5513FB-1249-4E56-94D9-9F4E8E8494A2}" destId="{9E1F2A28-C898-4659-B092-3BC4B08664E8}" srcOrd="2" destOrd="0" presId="urn:microsoft.com/office/officeart/2005/8/layout/chevron2"/>
    <dgm:cxn modelId="{A0A50A36-8B6C-4DC6-AEC9-ED101A8B06DD}" type="presParOf" srcId="{9E1F2A28-C898-4659-B092-3BC4B08664E8}" destId="{0EEB80C1-FEEE-4139-982C-8CB80A2DBFFC}" srcOrd="0" destOrd="0" presId="urn:microsoft.com/office/officeart/2005/8/layout/chevron2"/>
    <dgm:cxn modelId="{8F0CDCE0-C5FF-4FF6-90AA-D67279E1FBEC}" type="presParOf" srcId="{9E1F2A28-C898-4659-B092-3BC4B08664E8}" destId="{D5963E59-0C5E-46FF-BAE2-0E324A58DA13}" srcOrd="1" destOrd="0" presId="urn:microsoft.com/office/officeart/2005/8/layout/chevron2"/>
    <dgm:cxn modelId="{19644059-5664-46A7-9EB0-489F96D26298}" type="presParOf" srcId="{0F5513FB-1249-4E56-94D9-9F4E8E8494A2}" destId="{3EB84C01-433A-4D3D-95D6-8B6CA4339677}" srcOrd="3" destOrd="0" presId="urn:microsoft.com/office/officeart/2005/8/layout/chevron2"/>
    <dgm:cxn modelId="{92645467-D8D3-4E19-B9D3-C3C18A833F85}" type="presParOf" srcId="{0F5513FB-1249-4E56-94D9-9F4E8E8494A2}" destId="{FF40A804-971D-42A4-B22E-A9A5709A90E6}" srcOrd="4" destOrd="0" presId="urn:microsoft.com/office/officeart/2005/8/layout/chevron2"/>
    <dgm:cxn modelId="{5F62EF42-96BD-49B2-9159-A8FC3A79546D}" type="presParOf" srcId="{FF40A804-971D-42A4-B22E-A9A5709A90E6}" destId="{4C938E54-177F-4975-AEFE-192265F689D7}" srcOrd="0" destOrd="0" presId="urn:microsoft.com/office/officeart/2005/8/layout/chevron2"/>
    <dgm:cxn modelId="{27545E92-811D-48C8-814C-218E9084C026}" type="presParOf" srcId="{FF40A804-971D-42A4-B22E-A9A5709A90E6}" destId="{94B002A5-7211-4805-BD40-3D80290A55D0}" srcOrd="1" destOrd="0" presId="urn:microsoft.com/office/officeart/2005/8/layout/chevron2"/>
    <dgm:cxn modelId="{96EF9AE8-3679-4125-A178-178F68417F2F}" type="presParOf" srcId="{0F5513FB-1249-4E56-94D9-9F4E8E8494A2}" destId="{895DB0DE-3867-4DEB-986D-B67341FA7462}" srcOrd="5" destOrd="0" presId="urn:microsoft.com/office/officeart/2005/8/layout/chevron2"/>
    <dgm:cxn modelId="{319DF676-A4F8-43F8-9015-5FDF80F7BF83}" type="presParOf" srcId="{0F5513FB-1249-4E56-94D9-9F4E8E8494A2}" destId="{16067A57-B115-4653-84A8-B701B1571A39}" srcOrd="6" destOrd="0" presId="urn:microsoft.com/office/officeart/2005/8/layout/chevron2"/>
    <dgm:cxn modelId="{6722B7C9-E62B-4AEB-B25E-F4D46A8A304E}" type="presParOf" srcId="{16067A57-B115-4653-84A8-B701B1571A39}" destId="{4ADAB10D-9D10-4821-BA15-823E8798FCA9}" srcOrd="0" destOrd="0" presId="urn:microsoft.com/office/officeart/2005/8/layout/chevron2"/>
    <dgm:cxn modelId="{CA15F102-DDA9-4291-9921-2364D6681392}" type="presParOf" srcId="{16067A57-B115-4653-84A8-B701B1571A39}" destId="{5F180368-0E89-4CA4-9E68-E3030C8F79E0}" srcOrd="1" destOrd="0" presId="urn:microsoft.com/office/officeart/2005/8/layout/chevron2"/>
    <dgm:cxn modelId="{3EA39912-EC51-4F54-A9DF-97C385716E4A}" type="presParOf" srcId="{0F5513FB-1249-4E56-94D9-9F4E8E8494A2}" destId="{DF4A41FB-7F01-46ED-B92B-1129A88FC388}" srcOrd="7" destOrd="0" presId="urn:microsoft.com/office/officeart/2005/8/layout/chevron2"/>
    <dgm:cxn modelId="{FA1629C3-A81C-4743-878C-78C7EBEBDF01}" type="presParOf" srcId="{0F5513FB-1249-4E56-94D9-9F4E8E8494A2}" destId="{3B9A5A1B-7590-4F30-9435-1D81C3970942}" srcOrd="8" destOrd="0" presId="urn:microsoft.com/office/officeart/2005/8/layout/chevron2"/>
    <dgm:cxn modelId="{07FE0798-E0B7-43E6-ADA7-961D02012B49}" type="presParOf" srcId="{3B9A5A1B-7590-4F30-9435-1D81C3970942}" destId="{BA4D3434-9BB5-45D4-A3B3-74851DAE456F}" srcOrd="0" destOrd="0" presId="urn:microsoft.com/office/officeart/2005/8/layout/chevron2"/>
    <dgm:cxn modelId="{D39AE0C1-4DE0-45C1-A75D-AEBFCD39D4FA}" type="presParOf" srcId="{3B9A5A1B-7590-4F30-9435-1D81C3970942}" destId="{EEF7F2FC-A68B-4E97-8651-4683711FA405}" srcOrd="1" destOrd="0" presId="urn:microsoft.com/office/officeart/2005/8/layout/chevron2"/>
    <dgm:cxn modelId="{7444E402-BF39-44BB-ADDE-1B9CD4F27F2B}" type="presParOf" srcId="{0F5513FB-1249-4E56-94D9-9F4E8E8494A2}" destId="{A2213CD3-83B9-4A6E-99C4-A1079E37FF15}" srcOrd="9" destOrd="0" presId="urn:microsoft.com/office/officeart/2005/8/layout/chevron2"/>
    <dgm:cxn modelId="{CBBDE644-FA17-4427-8BEE-5FED52986A42}" type="presParOf" srcId="{0F5513FB-1249-4E56-94D9-9F4E8E8494A2}" destId="{6FAFC0C9-91AF-420B-817D-CE37CFDE48AF}" srcOrd="10" destOrd="0" presId="urn:microsoft.com/office/officeart/2005/8/layout/chevron2"/>
    <dgm:cxn modelId="{9442715D-E040-44C0-874D-441F33B75834}" type="presParOf" srcId="{6FAFC0C9-91AF-420B-817D-CE37CFDE48AF}" destId="{3249CA8A-4B0E-4805-BCBD-62FCE866C5B4}" srcOrd="0" destOrd="0" presId="urn:microsoft.com/office/officeart/2005/8/layout/chevron2"/>
    <dgm:cxn modelId="{7CA252ED-1F21-4E60-834A-6528516ECF38}" type="presParOf" srcId="{6FAFC0C9-91AF-420B-817D-CE37CFDE48AF}" destId="{E571A963-2B24-4713-B6AE-341238DD7A3D}" srcOrd="1" destOrd="0" presId="urn:microsoft.com/office/officeart/2005/8/layout/chevron2"/>
  </dgm:cxnLst>
  <dgm:bg>
    <a:noFill/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4C2BDA-7EA8-451B-A56C-0EB3028843C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FA9CB13-9408-464E-99CE-D315E21D79A5}">
      <dgm:prSet phldrT="[Texto]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1</a:t>
          </a:r>
          <a:endParaRPr lang="es-EC" b="1" dirty="0">
            <a:solidFill>
              <a:schemeClr val="tx1"/>
            </a:solidFill>
          </a:endParaRPr>
        </a:p>
      </dgm:t>
    </dgm:pt>
    <dgm:pt modelId="{BEC692A0-85B4-4B06-8575-20AB76983E29}" type="parTrans" cxnId="{1E073FBB-833E-449D-8C03-C1EE644559E9}">
      <dgm:prSet/>
      <dgm:spPr/>
      <dgm:t>
        <a:bodyPr/>
        <a:lstStyle/>
        <a:p>
          <a:endParaRPr lang="es-EC" b="1"/>
        </a:p>
      </dgm:t>
    </dgm:pt>
    <dgm:pt modelId="{E8F9C074-CD02-4971-B90F-C944059C005F}" type="sibTrans" cxnId="{1E073FBB-833E-449D-8C03-C1EE644559E9}">
      <dgm:prSet/>
      <dgm:spPr/>
      <dgm:t>
        <a:bodyPr/>
        <a:lstStyle/>
        <a:p>
          <a:endParaRPr lang="es-EC" b="1"/>
        </a:p>
      </dgm:t>
    </dgm:pt>
    <dgm:pt modelId="{5CD5957C-62C3-4A3B-8065-2A0CA90716D9}">
      <dgm:prSet phldrT="[Texto]"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</a:rPr>
            <a:t>IDENTIFICAR ASPECTOS ECONÓMICOS, SOCIALES Y CULTURALES QUE OCASIONAN EL DECLIVE DE LAS VENTAS</a:t>
          </a:r>
          <a:endParaRPr lang="es-EC" sz="1800" b="1" dirty="0">
            <a:solidFill>
              <a:schemeClr val="tx1"/>
            </a:solidFill>
          </a:endParaRPr>
        </a:p>
      </dgm:t>
    </dgm:pt>
    <dgm:pt modelId="{2929E6B6-5FAB-4F28-A641-136244BC1362}" type="parTrans" cxnId="{528C4337-1776-4F35-95DB-D11A28A92C23}">
      <dgm:prSet/>
      <dgm:spPr/>
      <dgm:t>
        <a:bodyPr/>
        <a:lstStyle/>
        <a:p>
          <a:endParaRPr lang="es-EC" b="1"/>
        </a:p>
      </dgm:t>
    </dgm:pt>
    <dgm:pt modelId="{2217D07A-C51B-45B4-8414-115EF353D7BD}" type="sibTrans" cxnId="{528C4337-1776-4F35-95DB-D11A28A92C23}">
      <dgm:prSet/>
      <dgm:spPr/>
      <dgm:t>
        <a:bodyPr/>
        <a:lstStyle/>
        <a:p>
          <a:endParaRPr lang="es-EC" b="1"/>
        </a:p>
      </dgm:t>
    </dgm:pt>
    <dgm:pt modelId="{E6446674-12E4-4C37-8966-B9699B93F47C}">
      <dgm:prSet phldrT="[Texto]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4</a:t>
          </a:r>
          <a:endParaRPr lang="es-EC" b="1" dirty="0">
            <a:solidFill>
              <a:schemeClr val="tx1"/>
            </a:solidFill>
          </a:endParaRPr>
        </a:p>
      </dgm:t>
    </dgm:pt>
    <dgm:pt modelId="{73644A40-A50B-487B-87A1-E647C8200A98}" type="parTrans" cxnId="{F5E9C310-1EB7-4351-A1C7-6FF16AA9522E}">
      <dgm:prSet/>
      <dgm:spPr/>
      <dgm:t>
        <a:bodyPr/>
        <a:lstStyle/>
        <a:p>
          <a:endParaRPr lang="es-EC" b="1"/>
        </a:p>
      </dgm:t>
    </dgm:pt>
    <dgm:pt modelId="{906E3813-F9D7-44DC-949B-F3CB7111D9B2}" type="sibTrans" cxnId="{F5E9C310-1EB7-4351-A1C7-6FF16AA9522E}">
      <dgm:prSet/>
      <dgm:spPr/>
      <dgm:t>
        <a:bodyPr/>
        <a:lstStyle/>
        <a:p>
          <a:endParaRPr lang="es-EC" b="1"/>
        </a:p>
      </dgm:t>
    </dgm:pt>
    <dgm:pt modelId="{4D8228D1-E603-4AEE-AEF4-A57115C96B0E}">
      <dgm:prSet phldrT="[Texto]"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</a:rPr>
            <a:t>APLICAR UN ADECUADO ESTUDIO DE MERCADO PARA CONOCER EL MERCADO META Y SATISFACER LAS NECESIDADES DEL MISMO</a:t>
          </a:r>
          <a:endParaRPr lang="es-EC" sz="1800" b="1" dirty="0">
            <a:solidFill>
              <a:schemeClr val="tx1"/>
            </a:solidFill>
          </a:endParaRPr>
        </a:p>
      </dgm:t>
    </dgm:pt>
    <dgm:pt modelId="{3C25D965-8658-41C9-B590-2E017844DFB7}" type="parTrans" cxnId="{AF3D5357-9C75-4619-BF46-70D28ECE3AED}">
      <dgm:prSet/>
      <dgm:spPr/>
      <dgm:t>
        <a:bodyPr/>
        <a:lstStyle/>
        <a:p>
          <a:endParaRPr lang="es-EC" b="1"/>
        </a:p>
      </dgm:t>
    </dgm:pt>
    <dgm:pt modelId="{940EA720-DE9D-4DD1-831D-2E19CECF3730}" type="sibTrans" cxnId="{AF3D5357-9C75-4619-BF46-70D28ECE3AED}">
      <dgm:prSet/>
      <dgm:spPr/>
      <dgm:t>
        <a:bodyPr/>
        <a:lstStyle/>
        <a:p>
          <a:endParaRPr lang="es-EC" b="1"/>
        </a:p>
      </dgm:t>
    </dgm:pt>
    <dgm:pt modelId="{0A7142B7-88D3-4E63-9DF9-B5024B347BA6}">
      <dgm:prSet phldrT="[Texto]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6</a:t>
          </a:r>
          <a:endParaRPr lang="es-EC" b="1" dirty="0">
            <a:solidFill>
              <a:schemeClr val="tx1"/>
            </a:solidFill>
          </a:endParaRPr>
        </a:p>
      </dgm:t>
    </dgm:pt>
    <dgm:pt modelId="{F8CD04EE-E965-4BD4-8FE7-9FCB463A12F0}" type="parTrans" cxnId="{F48A2C81-2894-49AF-9F73-615865C40A5D}">
      <dgm:prSet/>
      <dgm:spPr/>
      <dgm:t>
        <a:bodyPr/>
        <a:lstStyle/>
        <a:p>
          <a:endParaRPr lang="es-EC" b="1"/>
        </a:p>
      </dgm:t>
    </dgm:pt>
    <dgm:pt modelId="{6C2DE370-39F9-4270-9DFD-DCEC2B998171}" type="sibTrans" cxnId="{F48A2C81-2894-49AF-9F73-615865C40A5D}">
      <dgm:prSet/>
      <dgm:spPr/>
      <dgm:t>
        <a:bodyPr/>
        <a:lstStyle/>
        <a:p>
          <a:endParaRPr lang="es-EC" b="1"/>
        </a:p>
      </dgm:t>
    </dgm:pt>
    <dgm:pt modelId="{46C2475D-FB5D-49B5-A3D5-5296C610EFD9}">
      <dgm:prSet phldrT="[Texto]"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</a:rPr>
            <a:t>ESTABLECER PROCEDIMIENTOS FACTIBLES PARA LA APLICACIÓN  DE UN PLAN DE MARKETING</a:t>
          </a:r>
          <a:endParaRPr lang="es-EC" sz="1800" b="1" dirty="0">
            <a:solidFill>
              <a:schemeClr val="tx1"/>
            </a:solidFill>
          </a:endParaRPr>
        </a:p>
      </dgm:t>
    </dgm:pt>
    <dgm:pt modelId="{3596F7CA-3BF9-455B-B8FB-6D26894A21C3}" type="parTrans" cxnId="{C7B76E3E-B89E-4A9D-BE10-C0A23EAB195A}">
      <dgm:prSet/>
      <dgm:spPr/>
      <dgm:t>
        <a:bodyPr/>
        <a:lstStyle/>
        <a:p>
          <a:endParaRPr lang="es-EC" b="1"/>
        </a:p>
      </dgm:t>
    </dgm:pt>
    <dgm:pt modelId="{9919AFA2-F07B-4B75-B4C4-9DD30027FE6E}" type="sibTrans" cxnId="{C7B76E3E-B89E-4A9D-BE10-C0A23EAB195A}">
      <dgm:prSet/>
      <dgm:spPr/>
      <dgm:t>
        <a:bodyPr/>
        <a:lstStyle/>
        <a:p>
          <a:endParaRPr lang="es-EC" b="1"/>
        </a:p>
      </dgm:t>
    </dgm:pt>
    <dgm:pt modelId="{751900C4-5361-40C1-81BD-1DED1CE99867}">
      <dgm:prSet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2</a:t>
          </a:r>
          <a:endParaRPr lang="es-EC" b="1" dirty="0">
            <a:solidFill>
              <a:schemeClr val="tx1"/>
            </a:solidFill>
          </a:endParaRPr>
        </a:p>
      </dgm:t>
    </dgm:pt>
    <dgm:pt modelId="{4CF1DE50-D388-454F-A32F-6449D0423FDD}" type="parTrans" cxnId="{BBB5D342-6FB6-41F6-842A-F164815307A6}">
      <dgm:prSet/>
      <dgm:spPr/>
      <dgm:t>
        <a:bodyPr/>
        <a:lstStyle/>
        <a:p>
          <a:endParaRPr lang="es-EC" b="1"/>
        </a:p>
      </dgm:t>
    </dgm:pt>
    <dgm:pt modelId="{ED5EED85-2A1B-4C8F-BE0C-076B476E8568}" type="sibTrans" cxnId="{BBB5D342-6FB6-41F6-842A-F164815307A6}">
      <dgm:prSet/>
      <dgm:spPr/>
      <dgm:t>
        <a:bodyPr/>
        <a:lstStyle/>
        <a:p>
          <a:endParaRPr lang="es-EC" b="1"/>
        </a:p>
      </dgm:t>
    </dgm:pt>
    <dgm:pt modelId="{18E40FFF-632B-4BE3-A1AD-2FEB9E2C1A2E}">
      <dgm:prSet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5</a:t>
          </a:r>
          <a:endParaRPr lang="es-EC" b="1" dirty="0">
            <a:solidFill>
              <a:schemeClr val="tx1"/>
            </a:solidFill>
          </a:endParaRPr>
        </a:p>
      </dgm:t>
    </dgm:pt>
    <dgm:pt modelId="{03A5460E-6B17-4DB7-9B59-519C667C53CE}" type="parTrans" cxnId="{BA9F8D18-07B7-4208-AEA5-63380FD2EDC1}">
      <dgm:prSet/>
      <dgm:spPr/>
      <dgm:t>
        <a:bodyPr/>
        <a:lstStyle/>
        <a:p>
          <a:endParaRPr lang="es-EC" b="1"/>
        </a:p>
      </dgm:t>
    </dgm:pt>
    <dgm:pt modelId="{E3E3DBEC-1DA2-499E-8B79-F4049102AEA8}" type="sibTrans" cxnId="{BA9F8D18-07B7-4208-AEA5-63380FD2EDC1}">
      <dgm:prSet/>
      <dgm:spPr/>
      <dgm:t>
        <a:bodyPr/>
        <a:lstStyle/>
        <a:p>
          <a:endParaRPr lang="es-EC" b="1"/>
        </a:p>
      </dgm:t>
    </dgm:pt>
    <dgm:pt modelId="{06616806-B92C-4211-B3F6-ABF65CF0887E}">
      <dgm:prSet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3</a:t>
          </a:r>
          <a:endParaRPr lang="es-EC" b="1" dirty="0">
            <a:solidFill>
              <a:schemeClr val="tx1"/>
            </a:solidFill>
          </a:endParaRPr>
        </a:p>
      </dgm:t>
    </dgm:pt>
    <dgm:pt modelId="{2AC37390-49EB-455B-ABB6-DDB37A91907A}" type="parTrans" cxnId="{425FFF73-3901-4B53-AD9D-68166C77414E}">
      <dgm:prSet/>
      <dgm:spPr/>
      <dgm:t>
        <a:bodyPr/>
        <a:lstStyle/>
        <a:p>
          <a:endParaRPr lang="es-EC" b="1"/>
        </a:p>
      </dgm:t>
    </dgm:pt>
    <dgm:pt modelId="{310D2EBA-DEEF-4723-B73D-948731FEEDD5}" type="sibTrans" cxnId="{425FFF73-3901-4B53-AD9D-68166C77414E}">
      <dgm:prSet/>
      <dgm:spPr/>
      <dgm:t>
        <a:bodyPr/>
        <a:lstStyle/>
        <a:p>
          <a:endParaRPr lang="es-EC" b="1"/>
        </a:p>
      </dgm:t>
    </dgm:pt>
    <dgm:pt modelId="{20EF56DE-54CF-4A8B-9E53-317B707191FF}">
      <dgm:prSet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</a:rPr>
            <a:t>CARACTERIZAR ASPECTOS VINCULADOS AL TALENTO HUMANO QUE INCIDEN DIRECTAMENTE EN LA DISMINUCIÓN DE LAS VENTAS</a:t>
          </a:r>
          <a:endParaRPr lang="es-EC" sz="1800" b="1" dirty="0">
            <a:solidFill>
              <a:schemeClr val="tx1"/>
            </a:solidFill>
          </a:endParaRPr>
        </a:p>
      </dgm:t>
    </dgm:pt>
    <dgm:pt modelId="{55A2A8C2-29A3-4AB4-80BF-A2627F28C8BB}" type="parTrans" cxnId="{A5EABB7D-4146-4428-8690-D00D7AF337F1}">
      <dgm:prSet/>
      <dgm:spPr/>
      <dgm:t>
        <a:bodyPr/>
        <a:lstStyle/>
        <a:p>
          <a:endParaRPr lang="es-EC" b="1"/>
        </a:p>
      </dgm:t>
    </dgm:pt>
    <dgm:pt modelId="{6758887C-1101-4A16-A7C6-91693D360D12}" type="sibTrans" cxnId="{A5EABB7D-4146-4428-8690-D00D7AF337F1}">
      <dgm:prSet/>
      <dgm:spPr/>
      <dgm:t>
        <a:bodyPr/>
        <a:lstStyle/>
        <a:p>
          <a:endParaRPr lang="es-EC" b="1"/>
        </a:p>
      </dgm:t>
    </dgm:pt>
    <dgm:pt modelId="{C4FF014E-7651-41ED-8DDE-7485DF0451E1}">
      <dgm:prSet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</a:rPr>
            <a:t>APROVECHAR LOS RECURSOS ECONÓMICOS EXISTENTES EN EL NEGOCIO</a:t>
          </a:r>
          <a:endParaRPr lang="es-EC" sz="1800" b="1" dirty="0">
            <a:solidFill>
              <a:schemeClr val="tx1"/>
            </a:solidFill>
          </a:endParaRPr>
        </a:p>
      </dgm:t>
    </dgm:pt>
    <dgm:pt modelId="{5730C19B-4CB0-49DF-994E-10EDD222C26B}" type="parTrans" cxnId="{46405FE3-463D-49D5-94E3-666AA6C85E9C}">
      <dgm:prSet/>
      <dgm:spPr/>
      <dgm:t>
        <a:bodyPr/>
        <a:lstStyle/>
        <a:p>
          <a:endParaRPr lang="es-EC" b="1"/>
        </a:p>
      </dgm:t>
    </dgm:pt>
    <dgm:pt modelId="{903EEDEF-7055-48EE-95A7-EB8585F12A63}" type="sibTrans" cxnId="{46405FE3-463D-49D5-94E3-666AA6C85E9C}">
      <dgm:prSet/>
      <dgm:spPr/>
      <dgm:t>
        <a:bodyPr/>
        <a:lstStyle/>
        <a:p>
          <a:endParaRPr lang="es-EC" b="1"/>
        </a:p>
      </dgm:t>
    </dgm:pt>
    <dgm:pt modelId="{6C766E86-D349-494C-88F1-5088893BF3DE}">
      <dgm:prSet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</a:rPr>
            <a:t>IDENTIFICAR ASPECTOS TANGIBLES E INTANGIBLES IMPLICADOS EN LA IMAGEN </a:t>
          </a:r>
          <a:r>
            <a:rPr lang="es-EC" sz="1800" b="1" dirty="0" smtClean="0">
              <a:solidFill>
                <a:schemeClr val="tx1"/>
              </a:solidFill>
            </a:rPr>
            <a:t>EMPRESARIAL </a:t>
          </a:r>
          <a:endParaRPr lang="es-EC" sz="1800" b="1" dirty="0">
            <a:solidFill>
              <a:schemeClr val="tx1"/>
            </a:solidFill>
          </a:endParaRPr>
        </a:p>
      </dgm:t>
    </dgm:pt>
    <dgm:pt modelId="{D701FD57-1C91-43E0-A009-C8F7724267AE}" type="parTrans" cxnId="{12CDE6A3-AFBE-4D17-9908-08A174710703}">
      <dgm:prSet/>
      <dgm:spPr/>
      <dgm:t>
        <a:bodyPr/>
        <a:lstStyle/>
        <a:p>
          <a:endParaRPr lang="es-EC" b="1"/>
        </a:p>
      </dgm:t>
    </dgm:pt>
    <dgm:pt modelId="{B7FB82C4-3D08-4C44-B5FE-F64EA1FB7DD8}" type="sibTrans" cxnId="{12CDE6A3-AFBE-4D17-9908-08A174710703}">
      <dgm:prSet/>
      <dgm:spPr/>
      <dgm:t>
        <a:bodyPr/>
        <a:lstStyle/>
        <a:p>
          <a:endParaRPr lang="es-EC" b="1"/>
        </a:p>
      </dgm:t>
    </dgm:pt>
    <dgm:pt modelId="{2DA4C1D1-BF14-4CD4-87EF-BF27AA009F67}" type="pres">
      <dgm:prSet presAssocID="{E04C2BDA-7EA8-451B-A56C-0EB3028843C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EB027E9-527C-4FA6-A880-9951BC620FA3}" type="pres">
      <dgm:prSet presAssocID="{4FA9CB13-9408-464E-99CE-D315E21D79A5}" presName="composite" presStyleCnt="0"/>
      <dgm:spPr/>
    </dgm:pt>
    <dgm:pt modelId="{E7BC1922-A944-452A-8C1E-04D0C3D245AE}" type="pres">
      <dgm:prSet presAssocID="{4FA9CB13-9408-464E-99CE-D315E21D79A5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48514B-E73E-45C4-B32C-A10B924A92BE}" type="pres">
      <dgm:prSet presAssocID="{4FA9CB13-9408-464E-99CE-D315E21D79A5}" presName="descendantText" presStyleLbl="alignAcc1" presStyleIdx="0" presStyleCnt="6" custScaleY="152342" custLinFactNeighborX="296" custLinFactNeighborY="-409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F9ED89-9B7F-4E12-B422-C355D37A991D}" type="pres">
      <dgm:prSet presAssocID="{E8F9C074-CD02-4971-B90F-C944059C005F}" presName="sp" presStyleCnt="0"/>
      <dgm:spPr/>
    </dgm:pt>
    <dgm:pt modelId="{6B413F29-24F2-4E14-B431-46F942C5AF62}" type="pres">
      <dgm:prSet presAssocID="{751900C4-5361-40C1-81BD-1DED1CE99867}" presName="composite" presStyleCnt="0"/>
      <dgm:spPr/>
    </dgm:pt>
    <dgm:pt modelId="{961E5334-E197-450A-BACB-6023872F14CF}" type="pres">
      <dgm:prSet presAssocID="{751900C4-5361-40C1-81BD-1DED1CE9986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661303-3841-4E1E-8816-033F140C0335}" type="pres">
      <dgm:prSet presAssocID="{751900C4-5361-40C1-81BD-1DED1CE99867}" presName="descendantText" presStyleLbl="alignAcc1" presStyleIdx="1" presStyleCnt="6" custScaleY="2188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500A41-F5DE-497E-A825-E668F8B21B48}" type="pres">
      <dgm:prSet presAssocID="{ED5EED85-2A1B-4C8F-BE0C-076B476E8568}" presName="sp" presStyleCnt="0"/>
      <dgm:spPr/>
    </dgm:pt>
    <dgm:pt modelId="{47F4FBDE-C98B-4933-ABDF-7270059A0493}" type="pres">
      <dgm:prSet presAssocID="{06616806-B92C-4211-B3F6-ABF65CF0887E}" presName="composite" presStyleCnt="0"/>
      <dgm:spPr/>
    </dgm:pt>
    <dgm:pt modelId="{933AA46B-170C-4381-B545-190980C7C41B}" type="pres">
      <dgm:prSet presAssocID="{06616806-B92C-4211-B3F6-ABF65CF0887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C47074-65D1-416A-8507-F886AEA8A3DD}" type="pres">
      <dgm:prSet presAssocID="{06616806-B92C-4211-B3F6-ABF65CF0887E}" presName="descendantText" presStyleLbl="alignAcc1" presStyleIdx="2" presStyleCnt="6" custScaleY="1913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19CFD6-7942-4FD7-B4AF-51FDDFD3D8E1}" type="pres">
      <dgm:prSet presAssocID="{310D2EBA-DEEF-4723-B73D-948731FEEDD5}" presName="sp" presStyleCnt="0"/>
      <dgm:spPr/>
    </dgm:pt>
    <dgm:pt modelId="{A7B3F875-81F9-4997-AA8C-7D7CF462E011}" type="pres">
      <dgm:prSet presAssocID="{E6446674-12E4-4C37-8966-B9699B93F47C}" presName="composite" presStyleCnt="0"/>
      <dgm:spPr/>
    </dgm:pt>
    <dgm:pt modelId="{9BC3C851-BBE1-49E3-A0A6-BE1488986A89}" type="pres">
      <dgm:prSet presAssocID="{E6446674-12E4-4C37-8966-B9699B93F47C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37AB2B-9B13-4564-8339-F3CC4E853628}" type="pres">
      <dgm:prSet presAssocID="{E6446674-12E4-4C37-8966-B9699B93F47C}" presName="descendantText" presStyleLbl="alignAcc1" presStyleIdx="3" presStyleCnt="6" custScaleY="1542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833403-0057-476B-986D-606F8426DD9C}" type="pres">
      <dgm:prSet presAssocID="{906E3813-F9D7-44DC-949B-F3CB7111D9B2}" presName="sp" presStyleCnt="0"/>
      <dgm:spPr/>
    </dgm:pt>
    <dgm:pt modelId="{7C03D863-52CD-4EE0-81FC-19614BACE32B}" type="pres">
      <dgm:prSet presAssocID="{18E40FFF-632B-4BE3-A1AD-2FEB9E2C1A2E}" presName="composite" presStyleCnt="0"/>
      <dgm:spPr/>
    </dgm:pt>
    <dgm:pt modelId="{FED72543-53E8-4B4D-801B-5FD99797B672}" type="pres">
      <dgm:prSet presAssocID="{18E40FFF-632B-4BE3-A1AD-2FEB9E2C1A2E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2F93C1-5022-4069-9BA1-E52C7A2BB1F9}" type="pres">
      <dgm:prSet presAssocID="{18E40FFF-632B-4BE3-A1AD-2FEB9E2C1A2E}" presName="descendantText" presStyleLbl="alignAcc1" presStyleIdx="4" presStyleCnt="6" custScaleY="1987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7AFA72-E393-42BD-80C4-F44947041823}" type="pres">
      <dgm:prSet presAssocID="{E3E3DBEC-1DA2-499E-8B79-F4049102AEA8}" presName="sp" presStyleCnt="0"/>
      <dgm:spPr/>
    </dgm:pt>
    <dgm:pt modelId="{CB694DB4-54AC-4F60-94F2-EF85EC02C1E8}" type="pres">
      <dgm:prSet presAssocID="{0A7142B7-88D3-4E63-9DF9-B5024B347BA6}" presName="composite" presStyleCnt="0"/>
      <dgm:spPr/>
    </dgm:pt>
    <dgm:pt modelId="{AF2623F9-D993-4090-A7F7-117AB519CA4B}" type="pres">
      <dgm:prSet presAssocID="{0A7142B7-88D3-4E63-9DF9-B5024B347BA6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ADC51C-94EB-4682-90E8-EE5DE9844706}" type="pres">
      <dgm:prSet presAssocID="{0A7142B7-88D3-4E63-9DF9-B5024B347BA6}" presName="descendantText" presStyleLbl="alignAcc1" presStyleIdx="5" presStyleCnt="6" custScaleY="181401" custLinFactNeighborX="296" custLinFactNeighborY="567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CEEBB1F-DECC-41D9-AE67-BC0E9244FCA0}" type="presOf" srcId="{0A7142B7-88D3-4E63-9DF9-B5024B347BA6}" destId="{AF2623F9-D993-4090-A7F7-117AB519CA4B}" srcOrd="0" destOrd="0" presId="urn:microsoft.com/office/officeart/2005/8/layout/chevron2"/>
    <dgm:cxn modelId="{C7B76E3E-B89E-4A9D-BE10-C0A23EAB195A}" srcId="{0A7142B7-88D3-4E63-9DF9-B5024B347BA6}" destId="{46C2475D-FB5D-49B5-A3D5-5296C610EFD9}" srcOrd="0" destOrd="0" parTransId="{3596F7CA-3BF9-455B-B8FB-6D26894A21C3}" sibTransId="{9919AFA2-F07B-4B75-B4C4-9DD30027FE6E}"/>
    <dgm:cxn modelId="{075CB1F9-E216-429A-8E89-0540FEF5B17C}" type="presOf" srcId="{5CD5957C-62C3-4A3B-8065-2A0CA90716D9}" destId="{5748514B-E73E-45C4-B32C-A10B924A92BE}" srcOrd="0" destOrd="0" presId="urn:microsoft.com/office/officeart/2005/8/layout/chevron2"/>
    <dgm:cxn modelId="{625A6775-0D11-4D79-834C-4A95AAB0C03E}" type="presOf" srcId="{06616806-B92C-4211-B3F6-ABF65CF0887E}" destId="{933AA46B-170C-4381-B545-190980C7C41B}" srcOrd="0" destOrd="0" presId="urn:microsoft.com/office/officeart/2005/8/layout/chevron2"/>
    <dgm:cxn modelId="{025BB43F-A011-4FD7-867F-25A389030C0C}" type="presOf" srcId="{6C766E86-D349-494C-88F1-5088893BF3DE}" destId="{3C2F93C1-5022-4069-9BA1-E52C7A2BB1F9}" srcOrd="0" destOrd="0" presId="urn:microsoft.com/office/officeart/2005/8/layout/chevron2"/>
    <dgm:cxn modelId="{12CDE6A3-AFBE-4D17-9908-08A174710703}" srcId="{18E40FFF-632B-4BE3-A1AD-2FEB9E2C1A2E}" destId="{6C766E86-D349-494C-88F1-5088893BF3DE}" srcOrd="0" destOrd="0" parTransId="{D701FD57-1C91-43E0-A009-C8F7724267AE}" sibTransId="{B7FB82C4-3D08-4C44-B5FE-F64EA1FB7DD8}"/>
    <dgm:cxn modelId="{A0F37197-67CF-4034-8333-35DB9C8826EA}" type="presOf" srcId="{4FA9CB13-9408-464E-99CE-D315E21D79A5}" destId="{E7BC1922-A944-452A-8C1E-04D0C3D245AE}" srcOrd="0" destOrd="0" presId="urn:microsoft.com/office/officeart/2005/8/layout/chevron2"/>
    <dgm:cxn modelId="{CD39764A-97D5-4552-A7BB-575242930571}" type="presOf" srcId="{20EF56DE-54CF-4A8B-9E53-317B707191FF}" destId="{13661303-3841-4E1E-8816-033F140C0335}" srcOrd="0" destOrd="0" presId="urn:microsoft.com/office/officeart/2005/8/layout/chevron2"/>
    <dgm:cxn modelId="{F5E9C310-1EB7-4351-A1C7-6FF16AA9522E}" srcId="{E04C2BDA-7EA8-451B-A56C-0EB3028843C4}" destId="{E6446674-12E4-4C37-8966-B9699B93F47C}" srcOrd="3" destOrd="0" parTransId="{73644A40-A50B-487B-87A1-E647C8200A98}" sibTransId="{906E3813-F9D7-44DC-949B-F3CB7111D9B2}"/>
    <dgm:cxn modelId="{528C4337-1776-4F35-95DB-D11A28A92C23}" srcId="{4FA9CB13-9408-464E-99CE-D315E21D79A5}" destId="{5CD5957C-62C3-4A3B-8065-2A0CA90716D9}" srcOrd="0" destOrd="0" parTransId="{2929E6B6-5FAB-4F28-A641-136244BC1362}" sibTransId="{2217D07A-C51B-45B4-8414-115EF353D7BD}"/>
    <dgm:cxn modelId="{F48A2C81-2894-49AF-9F73-615865C40A5D}" srcId="{E04C2BDA-7EA8-451B-A56C-0EB3028843C4}" destId="{0A7142B7-88D3-4E63-9DF9-B5024B347BA6}" srcOrd="5" destOrd="0" parTransId="{F8CD04EE-E965-4BD4-8FE7-9FCB463A12F0}" sibTransId="{6C2DE370-39F9-4270-9DFD-DCEC2B998171}"/>
    <dgm:cxn modelId="{46405FE3-463D-49D5-94E3-666AA6C85E9C}" srcId="{06616806-B92C-4211-B3F6-ABF65CF0887E}" destId="{C4FF014E-7651-41ED-8DDE-7485DF0451E1}" srcOrd="0" destOrd="0" parTransId="{5730C19B-4CB0-49DF-994E-10EDD222C26B}" sibTransId="{903EEDEF-7055-48EE-95A7-EB8585F12A63}"/>
    <dgm:cxn modelId="{BA9F8D18-07B7-4208-AEA5-63380FD2EDC1}" srcId="{E04C2BDA-7EA8-451B-A56C-0EB3028843C4}" destId="{18E40FFF-632B-4BE3-A1AD-2FEB9E2C1A2E}" srcOrd="4" destOrd="0" parTransId="{03A5460E-6B17-4DB7-9B59-519C667C53CE}" sibTransId="{E3E3DBEC-1DA2-499E-8B79-F4049102AEA8}"/>
    <dgm:cxn modelId="{CB3357A9-A9E2-41BF-8CF1-99C26AD29103}" type="presOf" srcId="{751900C4-5361-40C1-81BD-1DED1CE99867}" destId="{961E5334-E197-450A-BACB-6023872F14CF}" srcOrd="0" destOrd="0" presId="urn:microsoft.com/office/officeart/2005/8/layout/chevron2"/>
    <dgm:cxn modelId="{425FFF73-3901-4B53-AD9D-68166C77414E}" srcId="{E04C2BDA-7EA8-451B-A56C-0EB3028843C4}" destId="{06616806-B92C-4211-B3F6-ABF65CF0887E}" srcOrd="2" destOrd="0" parTransId="{2AC37390-49EB-455B-ABB6-DDB37A91907A}" sibTransId="{310D2EBA-DEEF-4723-B73D-948731FEEDD5}"/>
    <dgm:cxn modelId="{0622BEF6-E83C-4733-9CE0-4B4E5E10296E}" type="presOf" srcId="{E04C2BDA-7EA8-451B-A56C-0EB3028843C4}" destId="{2DA4C1D1-BF14-4CD4-87EF-BF27AA009F67}" srcOrd="0" destOrd="0" presId="urn:microsoft.com/office/officeart/2005/8/layout/chevron2"/>
    <dgm:cxn modelId="{6E1F111D-6DFB-4451-BE01-FF1C8EEEF4D3}" type="presOf" srcId="{46C2475D-FB5D-49B5-A3D5-5296C610EFD9}" destId="{A2ADC51C-94EB-4682-90E8-EE5DE9844706}" srcOrd="0" destOrd="0" presId="urn:microsoft.com/office/officeart/2005/8/layout/chevron2"/>
    <dgm:cxn modelId="{BBB5D342-6FB6-41F6-842A-F164815307A6}" srcId="{E04C2BDA-7EA8-451B-A56C-0EB3028843C4}" destId="{751900C4-5361-40C1-81BD-1DED1CE99867}" srcOrd="1" destOrd="0" parTransId="{4CF1DE50-D388-454F-A32F-6449D0423FDD}" sibTransId="{ED5EED85-2A1B-4C8F-BE0C-076B476E8568}"/>
    <dgm:cxn modelId="{AB051EF8-C921-42C5-A9D5-7BE674DD59D0}" type="presOf" srcId="{18E40FFF-632B-4BE3-A1AD-2FEB9E2C1A2E}" destId="{FED72543-53E8-4B4D-801B-5FD99797B672}" srcOrd="0" destOrd="0" presId="urn:microsoft.com/office/officeart/2005/8/layout/chevron2"/>
    <dgm:cxn modelId="{4375FDB0-2059-485C-99A8-C787A99E0536}" type="presOf" srcId="{E6446674-12E4-4C37-8966-B9699B93F47C}" destId="{9BC3C851-BBE1-49E3-A0A6-BE1488986A89}" srcOrd="0" destOrd="0" presId="urn:microsoft.com/office/officeart/2005/8/layout/chevron2"/>
    <dgm:cxn modelId="{1E073FBB-833E-449D-8C03-C1EE644559E9}" srcId="{E04C2BDA-7EA8-451B-A56C-0EB3028843C4}" destId="{4FA9CB13-9408-464E-99CE-D315E21D79A5}" srcOrd="0" destOrd="0" parTransId="{BEC692A0-85B4-4B06-8575-20AB76983E29}" sibTransId="{E8F9C074-CD02-4971-B90F-C944059C005F}"/>
    <dgm:cxn modelId="{73608CFE-EDBA-43C6-B452-AB2AA6F9F85A}" type="presOf" srcId="{C4FF014E-7651-41ED-8DDE-7485DF0451E1}" destId="{5CC47074-65D1-416A-8507-F886AEA8A3DD}" srcOrd="0" destOrd="0" presId="urn:microsoft.com/office/officeart/2005/8/layout/chevron2"/>
    <dgm:cxn modelId="{A5EABB7D-4146-4428-8690-D00D7AF337F1}" srcId="{751900C4-5361-40C1-81BD-1DED1CE99867}" destId="{20EF56DE-54CF-4A8B-9E53-317B707191FF}" srcOrd="0" destOrd="0" parTransId="{55A2A8C2-29A3-4AB4-80BF-A2627F28C8BB}" sibTransId="{6758887C-1101-4A16-A7C6-91693D360D12}"/>
    <dgm:cxn modelId="{B949030B-AC47-45C1-9E88-1F7BE520F102}" type="presOf" srcId="{4D8228D1-E603-4AEE-AEF4-A57115C96B0E}" destId="{7537AB2B-9B13-4564-8339-F3CC4E853628}" srcOrd="0" destOrd="0" presId="urn:microsoft.com/office/officeart/2005/8/layout/chevron2"/>
    <dgm:cxn modelId="{AF3D5357-9C75-4619-BF46-70D28ECE3AED}" srcId="{E6446674-12E4-4C37-8966-B9699B93F47C}" destId="{4D8228D1-E603-4AEE-AEF4-A57115C96B0E}" srcOrd="0" destOrd="0" parTransId="{3C25D965-8658-41C9-B590-2E017844DFB7}" sibTransId="{940EA720-DE9D-4DD1-831D-2E19CECF3730}"/>
    <dgm:cxn modelId="{667FA95D-0F0B-4252-BD20-8E961FAD2CCA}" type="presParOf" srcId="{2DA4C1D1-BF14-4CD4-87EF-BF27AA009F67}" destId="{FEB027E9-527C-4FA6-A880-9951BC620FA3}" srcOrd="0" destOrd="0" presId="urn:microsoft.com/office/officeart/2005/8/layout/chevron2"/>
    <dgm:cxn modelId="{D0A901A7-6D59-4A87-AA63-56FD082FE6B3}" type="presParOf" srcId="{FEB027E9-527C-4FA6-A880-9951BC620FA3}" destId="{E7BC1922-A944-452A-8C1E-04D0C3D245AE}" srcOrd="0" destOrd="0" presId="urn:microsoft.com/office/officeart/2005/8/layout/chevron2"/>
    <dgm:cxn modelId="{82BFABA5-1172-4BD2-AB09-9B7297F66B79}" type="presParOf" srcId="{FEB027E9-527C-4FA6-A880-9951BC620FA3}" destId="{5748514B-E73E-45C4-B32C-A10B924A92BE}" srcOrd="1" destOrd="0" presId="urn:microsoft.com/office/officeart/2005/8/layout/chevron2"/>
    <dgm:cxn modelId="{599518EE-90C8-451A-A1DA-51967CF25116}" type="presParOf" srcId="{2DA4C1D1-BF14-4CD4-87EF-BF27AA009F67}" destId="{81F9ED89-9B7F-4E12-B422-C355D37A991D}" srcOrd="1" destOrd="0" presId="urn:microsoft.com/office/officeart/2005/8/layout/chevron2"/>
    <dgm:cxn modelId="{FC85CD84-8BEC-4A0A-8CE2-995358F9BA68}" type="presParOf" srcId="{2DA4C1D1-BF14-4CD4-87EF-BF27AA009F67}" destId="{6B413F29-24F2-4E14-B431-46F942C5AF62}" srcOrd="2" destOrd="0" presId="urn:microsoft.com/office/officeart/2005/8/layout/chevron2"/>
    <dgm:cxn modelId="{1DF52056-B99A-41A8-801D-3345DFDC06F5}" type="presParOf" srcId="{6B413F29-24F2-4E14-B431-46F942C5AF62}" destId="{961E5334-E197-450A-BACB-6023872F14CF}" srcOrd="0" destOrd="0" presId="urn:microsoft.com/office/officeart/2005/8/layout/chevron2"/>
    <dgm:cxn modelId="{613C82E6-51A2-4894-AF96-E00AE65F6DE5}" type="presParOf" srcId="{6B413F29-24F2-4E14-B431-46F942C5AF62}" destId="{13661303-3841-4E1E-8816-033F140C0335}" srcOrd="1" destOrd="0" presId="urn:microsoft.com/office/officeart/2005/8/layout/chevron2"/>
    <dgm:cxn modelId="{B3B26D07-E552-484D-BB6D-CA50A62CF0BC}" type="presParOf" srcId="{2DA4C1D1-BF14-4CD4-87EF-BF27AA009F67}" destId="{02500A41-F5DE-497E-A825-E668F8B21B48}" srcOrd="3" destOrd="0" presId="urn:microsoft.com/office/officeart/2005/8/layout/chevron2"/>
    <dgm:cxn modelId="{AFEA1523-297F-4AF0-A2EA-9A257F29BE69}" type="presParOf" srcId="{2DA4C1D1-BF14-4CD4-87EF-BF27AA009F67}" destId="{47F4FBDE-C98B-4933-ABDF-7270059A0493}" srcOrd="4" destOrd="0" presId="urn:microsoft.com/office/officeart/2005/8/layout/chevron2"/>
    <dgm:cxn modelId="{ED8DF33D-16F6-45D7-AC7D-134B3A2A2430}" type="presParOf" srcId="{47F4FBDE-C98B-4933-ABDF-7270059A0493}" destId="{933AA46B-170C-4381-B545-190980C7C41B}" srcOrd="0" destOrd="0" presId="urn:microsoft.com/office/officeart/2005/8/layout/chevron2"/>
    <dgm:cxn modelId="{A4705089-39DA-4563-BC19-84A3AEBE1BFD}" type="presParOf" srcId="{47F4FBDE-C98B-4933-ABDF-7270059A0493}" destId="{5CC47074-65D1-416A-8507-F886AEA8A3DD}" srcOrd="1" destOrd="0" presId="urn:microsoft.com/office/officeart/2005/8/layout/chevron2"/>
    <dgm:cxn modelId="{D492C4A1-9595-4DB3-BFBF-1E8075294572}" type="presParOf" srcId="{2DA4C1D1-BF14-4CD4-87EF-BF27AA009F67}" destId="{DD19CFD6-7942-4FD7-B4AF-51FDDFD3D8E1}" srcOrd="5" destOrd="0" presId="urn:microsoft.com/office/officeart/2005/8/layout/chevron2"/>
    <dgm:cxn modelId="{922DA6C1-E85A-40CD-86CD-7EC1849C0543}" type="presParOf" srcId="{2DA4C1D1-BF14-4CD4-87EF-BF27AA009F67}" destId="{A7B3F875-81F9-4997-AA8C-7D7CF462E011}" srcOrd="6" destOrd="0" presId="urn:microsoft.com/office/officeart/2005/8/layout/chevron2"/>
    <dgm:cxn modelId="{38591264-A4C5-438C-8B75-2FF1165E3CE1}" type="presParOf" srcId="{A7B3F875-81F9-4997-AA8C-7D7CF462E011}" destId="{9BC3C851-BBE1-49E3-A0A6-BE1488986A89}" srcOrd="0" destOrd="0" presId="urn:microsoft.com/office/officeart/2005/8/layout/chevron2"/>
    <dgm:cxn modelId="{07EB499F-A624-405B-B5E4-57461B7683DF}" type="presParOf" srcId="{A7B3F875-81F9-4997-AA8C-7D7CF462E011}" destId="{7537AB2B-9B13-4564-8339-F3CC4E853628}" srcOrd="1" destOrd="0" presId="urn:microsoft.com/office/officeart/2005/8/layout/chevron2"/>
    <dgm:cxn modelId="{E7956157-A7F1-418D-8664-61DA2CBA003F}" type="presParOf" srcId="{2DA4C1D1-BF14-4CD4-87EF-BF27AA009F67}" destId="{54833403-0057-476B-986D-606F8426DD9C}" srcOrd="7" destOrd="0" presId="urn:microsoft.com/office/officeart/2005/8/layout/chevron2"/>
    <dgm:cxn modelId="{26DDE2F1-1B29-43C3-9350-ABD95E808DD9}" type="presParOf" srcId="{2DA4C1D1-BF14-4CD4-87EF-BF27AA009F67}" destId="{7C03D863-52CD-4EE0-81FC-19614BACE32B}" srcOrd="8" destOrd="0" presId="urn:microsoft.com/office/officeart/2005/8/layout/chevron2"/>
    <dgm:cxn modelId="{7D2894E9-1F91-4779-A3F9-79E8C68B58DF}" type="presParOf" srcId="{7C03D863-52CD-4EE0-81FC-19614BACE32B}" destId="{FED72543-53E8-4B4D-801B-5FD99797B672}" srcOrd="0" destOrd="0" presId="urn:microsoft.com/office/officeart/2005/8/layout/chevron2"/>
    <dgm:cxn modelId="{928AFE17-BFD8-491E-8595-57B2676C6439}" type="presParOf" srcId="{7C03D863-52CD-4EE0-81FC-19614BACE32B}" destId="{3C2F93C1-5022-4069-9BA1-E52C7A2BB1F9}" srcOrd="1" destOrd="0" presId="urn:microsoft.com/office/officeart/2005/8/layout/chevron2"/>
    <dgm:cxn modelId="{EA7C097E-90AD-4100-8A2A-6CEA26FC85A8}" type="presParOf" srcId="{2DA4C1D1-BF14-4CD4-87EF-BF27AA009F67}" destId="{EC7AFA72-E393-42BD-80C4-F44947041823}" srcOrd="9" destOrd="0" presId="urn:microsoft.com/office/officeart/2005/8/layout/chevron2"/>
    <dgm:cxn modelId="{04420302-CD5D-4408-9C65-CD7E4D11EA56}" type="presParOf" srcId="{2DA4C1D1-BF14-4CD4-87EF-BF27AA009F67}" destId="{CB694DB4-54AC-4F60-94F2-EF85EC02C1E8}" srcOrd="10" destOrd="0" presId="urn:microsoft.com/office/officeart/2005/8/layout/chevron2"/>
    <dgm:cxn modelId="{A88CE64A-D533-4E9B-ACC5-44879E184ED4}" type="presParOf" srcId="{CB694DB4-54AC-4F60-94F2-EF85EC02C1E8}" destId="{AF2623F9-D993-4090-A7F7-117AB519CA4B}" srcOrd="0" destOrd="0" presId="urn:microsoft.com/office/officeart/2005/8/layout/chevron2"/>
    <dgm:cxn modelId="{A978379D-C0EB-4D1C-8EF1-FDDF6B44502F}" type="presParOf" srcId="{CB694DB4-54AC-4F60-94F2-EF85EC02C1E8}" destId="{A2ADC51C-94EB-4682-90E8-EE5DE9844706}" srcOrd="1" destOrd="0" presId="urn:microsoft.com/office/officeart/2005/8/layout/chevron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14C399-0E4A-4023-9F80-61A61765525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DC92267-A9F8-4BAF-B26E-94E4C79CE849}">
      <dgm:prSet phldrT="[Texto]" custT="1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  <a:latin typeface="+mj-lt"/>
            </a:rPr>
            <a:t>INVESTIGACIÓN HOLÍSTICA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14E6BC6D-53CB-4ABA-80D0-23CCE190DF97}" type="parTrans" cxnId="{36D7A7A8-689C-4EA0-9F0C-7C2BC3C6DA4E}">
      <dgm:prSet/>
      <dgm:spPr/>
      <dgm:t>
        <a:bodyPr/>
        <a:lstStyle/>
        <a:p>
          <a:endParaRPr lang="es-EC"/>
        </a:p>
      </dgm:t>
    </dgm:pt>
    <dgm:pt modelId="{91CA609B-B64B-4FEF-A2D3-4999A9778DAA}" type="sibTrans" cxnId="{36D7A7A8-689C-4EA0-9F0C-7C2BC3C6DA4E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C"/>
        </a:p>
      </dgm:t>
    </dgm:pt>
    <dgm:pt modelId="{78372921-8777-4D47-BF20-2F45B7ED860F}">
      <dgm:prSet phldrT="[Texto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  <a:latin typeface="+mj-lt"/>
            </a:rPr>
            <a:t>INVESTIGACIÓN DOCUMENTAL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98AE9BCB-C389-4891-9B91-3BB1FB2CBADD}" type="parTrans" cxnId="{FA0F07CD-BD03-42D4-BB14-1E6997F50FE6}">
      <dgm:prSet/>
      <dgm:spPr/>
      <dgm:t>
        <a:bodyPr/>
        <a:lstStyle/>
        <a:p>
          <a:endParaRPr lang="es-EC"/>
        </a:p>
      </dgm:t>
    </dgm:pt>
    <dgm:pt modelId="{8EDF4896-5990-48FD-B230-EE2A930703C6}" type="sibTrans" cxnId="{FA0F07CD-BD03-42D4-BB14-1E6997F50FE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C"/>
        </a:p>
      </dgm:t>
    </dgm:pt>
    <dgm:pt modelId="{F8DF8AA3-9BF5-42E9-9532-6FC3DBD18E38}">
      <dgm:prSet phldrT="[Texto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  <a:latin typeface="+mj-lt"/>
            </a:rPr>
            <a:t>INVESTIGACIÓN NO EXPERIMENTAL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FE2D555F-B939-462D-ABD5-0AB3A2D1E1AF}" type="parTrans" cxnId="{2B0D9B8C-BE01-4A88-9CF1-18507CA0EEA5}">
      <dgm:prSet/>
      <dgm:spPr/>
      <dgm:t>
        <a:bodyPr/>
        <a:lstStyle/>
        <a:p>
          <a:endParaRPr lang="es-EC"/>
        </a:p>
      </dgm:t>
    </dgm:pt>
    <dgm:pt modelId="{68EA874A-DD38-477D-A97C-F827D8506649}" type="sibTrans" cxnId="{2B0D9B8C-BE01-4A88-9CF1-18507CA0EEA5}">
      <dgm:prSet/>
      <dgm:spPr/>
      <dgm:t>
        <a:bodyPr/>
        <a:lstStyle/>
        <a:p>
          <a:endParaRPr lang="es-EC"/>
        </a:p>
      </dgm:t>
    </dgm:pt>
    <dgm:pt modelId="{026E0EA2-463A-4A65-B5C7-0B3849CD12A3}">
      <dgm:prSet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  <a:latin typeface="+mj-lt"/>
            </a:rPr>
            <a:t>INVESTIGACIÓN DE CAMPO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90A30BDA-0919-433A-8E1E-B7E06F26F640}" type="parTrans" cxnId="{57FCBE52-E37B-4A52-8998-31C8A822490B}">
      <dgm:prSet/>
      <dgm:spPr/>
      <dgm:t>
        <a:bodyPr/>
        <a:lstStyle/>
        <a:p>
          <a:endParaRPr lang="es-EC"/>
        </a:p>
      </dgm:t>
    </dgm:pt>
    <dgm:pt modelId="{F21F472E-2F6F-4664-9DB4-55CED75D0887}" type="sibTrans" cxnId="{57FCBE52-E37B-4A52-8998-31C8A822490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C"/>
        </a:p>
      </dgm:t>
    </dgm:pt>
    <dgm:pt modelId="{6DA4F3B0-B0F7-4C23-A41A-54AF4E3F54E7}">
      <dgm:prSet custT="1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EC" sz="2000" b="1" dirty="0" smtClean="0">
              <a:solidFill>
                <a:schemeClr val="tx1"/>
              </a:solidFill>
              <a:latin typeface="+mj-lt"/>
            </a:rPr>
            <a:t>PROPOSITIVA</a:t>
          </a:r>
        </a:p>
        <a:p>
          <a:pPr algn="ctr"/>
          <a:r>
            <a:rPr lang="es-EC" sz="2000" b="1" dirty="0" smtClean="0">
              <a:solidFill>
                <a:schemeClr val="tx1"/>
              </a:solidFill>
              <a:latin typeface="+mj-lt"/>
            </a:rPr>
            <a:t>CONTEXTUAL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2F7DEB0D-872B-4CDE-9466-D5CE9980652E}" type="sibTrans" cxnId="{571B8F96-BC37-4DE8-815B-3334E9CD6402}">
      <dgm:prSet/>
      <dgm:spPr/>
      <dgm:t>
        <a:bodyPr/>
        <a:lstStyle/>
        <a:p>
          <a:endParaRPr lang="es-EC"/>
        </a:p>
      </dgm:t>
    </dgm:pt>
    <dgm:pt modelId="{6F7AA2F3-DA17-49E0-8456-0A73A3AA835C}" type="parTrans" cxnId="{571B8F96-BC37-4DE8-815B-3334E9CD6402}">
      <dgm:prSet/>
      <dgm:spPr/>
      <dgm:t>
        <a:bodyPr/>
        <a:lstStyle/>
        <a:p>
          <a:endParaRPr lang="es-EC"/>
        </a:p>
      </dgm:t>
    </dgm:pt>
    <dgm:pt modelId="{2129E446-C57D-4A99-A6C5-00A268365AAC}" type="pres">
      <dgm:prSet presAssocID="{1014C399-0E4A-4023-9F80-61A61765525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B2103C8-58B4-4082-A9C9-BB824ED74067}" type="pres">
      <dgm:prSet presAssocID="{1014C399-0E4A-4023-9F80-61A617655252}" presName="dummyMaxCanvas" presStyleCnt="0">
        <dgm:presLayoutVars/>
      </dgm:prSet>
      <dgm:spPr/>
    </dgm:pt>
    <dgm:pt modelId="{279C2598-C76A-427F-97F2-B84548CB28F7}" type="pres">
      <dgm:prSet presAssocID="{1014C399-0E4A-4023-9F80-61A61765525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CC73AF-836D-4054-8BBC-51E0A6666E00}" type="pres">
      <dgm:prSet presAssocID="{1014C399-0E4A-4023-9F80-61A61765525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F73F37-2B52-4081-BC20-1CA1DBB3DF9B}" type="pres">
      <dgm:prSet presAssocID="{1014C399-0E4A-4023-9F80-61A61765525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F0AD71-E85C-4596-8A4A-E787F40E7581}" type="pres">
      <dgm:prSet presAssocID="{1014C399-0E4A-4023-9F80-61A61765525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EDA407-6163-4948-94A1-3F55808DDC53}" type="pres">
      <dgm:prSet presAssocID="{1014C399-0E4A-4023-9F80-61A61765525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994EC7-CBAD-4FFA-8C10-DEE47CF3D15C}" type="pres">
      <dgm:prSet presAssocID="{1014C399-0E4A-4023-9F80-61A61765525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EDE99B-0E0C-4F38-9A7E-DD7104770190}" type="pres">
      <dgm:prSet presAssocID="{1014C399-0E4A-4023-9F80-61A61765525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B3AD82-B504-460D-862E-8B210FF28838}" type="pres">
      <dgm:prSet presAssocID="{1014C399-0E4A-4023-9F80-61A61765525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3AF806-3BAC-41E1-8B5E-DB37B426FBEA}" type="pres">
      <dgm:prSet presAssocID="{1014C399-0E4A-4023-9F80-61A61765525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24B52C-4699-49B8-B117-43F6164E9419}" type="pres">
      <dgm:prSet presAssocID="{1014C399-0E4A-4023-9F80-61A61765525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7EE60D-CA9E-4FDE-945C-9F4D4CB9897F}" type="pres">
      <dgm:prSet presAssocID="{1014C399-0E4A-4023-9F80-61A61765525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3A3B5F-B129-4767-9287-28B31AB77793}" type="pres">
      <dgm:prSet presAssocID="{1014C399-0E4A-4023-9F80-61A61765525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81AAC7-2C59-4B94-BA2B-8347CE5124DA}" type="pres">
      <dgm:prSet presAssocID="{1014C399-0E4A-4023-9F80-61A61765525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272FCF-99A8-4D2A-BFB6-16DC1E9CB0D5}" type="pres">
      <dgm:prSet presAssocID="{1014C399-0E4A-4023-9F80-61A61765525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92E7404-07B6-47B2-98D3-DF7FFA864DE0}" type="presOf" srcId="{78372921-8777-4D47-BF20-2F45B7ED860F}" destId="{8FF73F37-2B52-4081-BC20-1CA1DBB3DF9B}" srcOrd="0" destOrd="0" presId="urn:microsoft.com/office/officeart/2005/8/layout/vProcess5"/>
    <dgm:cxn modelId="{1187C8DE-369E-4DB4-8F43-91DA751059B0}" type="presOf" srcId="{F21F472E-2F6F-4664-9DB4-55CED75D0887}" destId="{113AF806-3BAC-41E1-8B5E-DB37B426FBEA}" srcOrd="0" destOrd="0" presId="urn:microsoft.com/office/officeart/2005/8/layout/vProcess5"/>
    <dgm:cxn modelId="{21D94464-7817-43AA-8949-F5CF4B0C5304}" type="presOf" srcId="{78372921-8777-4D47-BF20-2F45B7ED860F}" destId="{5F3A3B5F-B129-4767-9287-28B31AB77793}" srcOrd="1" destOrd="0" presId="urn:microsoft.com/office/officeart/2005/8/layout/vProcess5"/>
    <dgm:cxn modelId="{97CB84A1-B890-44F4-86A8-3D5D914BC798}" type="presOf" srcId="{F8DF8AA3-9BF5-42E9-9532-6FC3DBD18E38}" destId="{D4EDA407-6163-4948-94A1-3F55808DDC53}" srcOrd="0" destOrd="0" presId="urn:microsoft.com/office/officeart/2005/8/layout/vProcess5"/>
    <dgm:cxn modelId="{36D7A7A8-689C-4EA0-9F0C-7C2BC3C6DA4E}" srcId="{1014C399-0E4A-4023-9F80-61A617655252}" destId="{9DC92267-A9F8-4BAF-B26E-94E4C79CE849}" srcOrd="0" destOrd="0" parTransId="{14E6BC6D-53CB-4ABA-80D0-23CCE190DF97}" sibTransId="{91CA609B-B64B-4FEF-A2D3-4999A9778DAA}"/>
    <dgm:cxn modelId="{98AF835A-DC95-41DF-A604-C6694976C394}" type="presOf" srcId="{F8DF8AA3-9BF5-42E9-9532-6FC3DBD18E38}" destId="{68272FCF-99A8-4D2A-BFB6-16DC1E9CB0D5}" srcOrd="1" destOrd="0" presId="urn:microsoft.com/office/officeart/2005/8/layout/vProcess5"/>
    <dgm:cxn modelId="{571B8F96-BC37-4DE8-815B-3334E9CD6402}" srcId="{1014C399-0E4A-4023-9F80-61A617655252}" destId="{6DA4F3B0-B0F7-4C23-A41A-54AF4E3F54E7}" srcOrd="1" destOrd="0" parTransId="{6F7AA2F3-DA17-49E0-8456-0A73A3AA835C}" sibTransId="{2F7DEB0D-872B-4CDE-9466-D5CE9980652E}"/>
    <dgm:cxn modelId="{AA8AF760-DD44-41F4-A3E8-CE36D9804C0C}" type="presOf" srcId="{6DA4F3B0-B0F7-4C23-A41A-54AF4E3F54E7}" destId="{247EE60D-CA9E-4FDE-945C-9F4D4CB9897F}" srcOrd="1" destOrd="0" presId="urn:microsoft.com/office/officeart/2005/8/layout/vProcess5"/>
    <dgm:cxn modelId="{D5539A13-F85E-486D-BE39-74C93D16EB25}" type="presOf" srcId="{026E0EA2-463A-4A65-B5C7-0B3849CD12A3}" destId="{E581AAC7-2C59-4B94-BA2B-8347CE5124DA}" srcOrd="1" destOrd="0" presId="urn:microsoft.com/office/officeart/2005/8/layout/vProcess5"/>
    <dgm:cxn modelId="{F9D66C2F-3CA2-4C19-B743-11B2D4F0A2A9}" type="presOf" srcId="{8EDF4896-5990-48FD-B230-EE2A930703C6}" destId="{FEB3AD82-B504-460D-862E-8B210FF28838}" srcOrd="0" destOrd="0" presId="urn:microsoft.com/office/officeart/2005/8/layout/vProcess5"/>
    <dgm:cxn modelId="{40F53ECC-99AA-484B-8FF0-416674EAFDA6}" type="presOf" srcId="{9DC92267-A9F8-4BAF-B26E-94E4C79CE849}" destId="{279C2598-C76A-427F-97F2-B84548CB28F7}" srcOrd="0" destOrd="0" presId="urn:microsoft.com/office/officeart/2005/8/layout/vProcess5"/>
    <dgm:cxn modelId="{AF0A789A-8AE6-4B5C-845F-2E4FD536B2BD}" type="presOf" srcId="{1014C399-0E4A-4023-9F80-61A617655252}" destId="{2129E446-C57D-4A99-A6C5-00A268365AAC}" srcOrd="0" destOrd="0" presId="urn:microsoft.com/office/officeart/2005/8/layout/vProcess5"/>
    <dgm:cxn modelId="{2B0D9B8C-BE01-4A88-9CF1-18507CA0EEA5}" srcId="{1014C399-0E4A-4023-9F80-61A617655252}" destId="{F8DF8AA3-9BF5-42E9-9532-6FC3DBD18E38}" srcOrd="4" destOrd="0" parTransId="{FE2D555F-B939-462D-ABD5-0AB3A2D1E1AF}" sibTransId="{68EA874A-DD38-477D-A97C-F827D8506649}"/>
    <dgm:cxn modelId="{E634ECBC-F8C9-495A-9245-E8B3F6DE16F2}" type="presOf" srcId="{026E0EA2-463A-4A65-B5C7-0B3849CD12A3}" destId="{16F0AD71-E85C-4596-8A4A-E787F40E7581}" srcOrd="0" destOrd="0" presId="urn:microsoft.com/office/officeart/2005/8/layout/vProcess5"/>
    <dgm:cxn modelId="{6C067C46-4732-4E73-8243-8B528CE371A6}" type="presOf" srcId="{6DA4F3B0-B0F7-4C23-A41A-54AF4E3F54E7}" destId="{E8CC73AF-836D-4054-8BBC-51E0A6666E00}" srcOrd="0" destOrd="0" presId="urn:microsoft.com/office/officeart/2005/8/layout/vProcess5"/>
    <dgm:cxn modelId="{FA0F07CD-BD03-42D4-BB14-1E6997F50FE6}" srcId="{1014C399-0E4A-4023-9F80-61A617655252}" destId="{78372921-8777-4D47-BF20-2F45B7ED860F}" srcOrd="2" destOrd="0" parTransId="{98AE9BCB-C389-4891-9B91-3BB1FB2CBADD}" sibTransId="{8EDF4896-5990-48FD-B230-EE2A930703C6}"/>
    <dgm:cxn modelId="{CEC3E17C-61B7-43C6-82B4-BEFC38BCBF06}" type="presOf" srcId="{2F7DEB0D-872B-4CDE-9466-D5CE9980652E}" destId="{DEEDE99B-0E0C-4F38-9A7E-DD7104770190}" srcOrd="0" destOrd="0" presId="urn:microsoft.com/office/officeart/2005/8/layout/vProcess5"/>
    <dgm:cxn modelId="{57FCBE52-E37B-4A52-8998-31C8A822490B}" srcId="{1014C399-0E4A-4023-9F80-61A617655252}" destId="{026E0EA2-463A-4A65-B5C7-0B3849CD12A3}" srcOrd="3" destOrd="0" parTransId="{90A30BDA-0919-433A-8E1E-B7E06F26F640}" sibTransId="{F21F472E-2F6F-4664-9DB4-55CED75D0887}"/>
    <dgm:cxn modelId="{F4246655-7836-48F8-ACFB-2B3AD893010E}" type="presOf" srcId="{91CA609B-B64B-4FEF-A2D3-4999A9778DAA}" destId="{FD994EC7-CBAD-4FFA-8C10-DEE47CF3D15C}" srcOrd="0" destOrd="0" presId="urn:microsoft.com/office/officeart/2005/8/layout/vProcess5"/>
    <dgm:cxn modelId="{D2FA565E-3602-4922-967C-E6D63F08CEE6}" type="presOf" srcId="{9DC92267-A9F8-4BAF-B26E-94E4C79CE849}" destId="{FB24B52C-4699-49B8-B117-43F6164E9419}" srcOrd="1" destOrd="0" presId="urn:microsoft.com/office/officeart/2005/8/layout/vProcess5"/>
    <dgm:cxn modelId="{FCB03E53-F969-4A4E-9624-E7B832E0096F}" type="presParOf" srcId="{2129E446-C57D-4A99-A6C5-00A268365AAC}" destId="{3B2103C8-58B4-4082-A9C9-BB824ED74067}" srcOrd="0" destOrd="0" presId="urn:microsoft.com/office/officeart/2005/8/layout/vProcess5"/>
    <dgm:cxn modelId="{5CBCAD81-0627-4236-AFEB-2DA4CF8C7C51}" type="presParOf" srcId="{2129E446-C57D-4A99-A6C5-00A268365AAC}" destId="{279C2598-C76A-427F-97F2-B84548CB28F7}" srcOrd="1" destOrd="0" presId="urn:microsoft.com/office/officeart/2005/8/layout/vProcess5"/>
    <dgm:cxn modelId="{BAF001D8-3C96-464F-B8B0-A5C6C076B826}" type="presParOf" srcId="{2129E446-C57D-4A99-A6C5-00A268365AAC}" destId="{E8CC73AF-836D-4054-8BBC-51E0A6666E00}" srcOrd="2" destOrd="0" presId="urn:microsoft.com/office/officeart/2005/8/layout/vProcess5"/>
    <dgm:cxn modelId="{A957DA2F-BA24-45DF-A86D-1FD36578FD16}" type="presParOf" srcId="{2129E446-C57D-4A99-A6C5-00A268365AAC}" destId="{8FF73F37-2B52-4081-BC20-1CA1DBB3DF9B}" srcOrd="3" destOrd="0" presId="urn:microsoft.com/office/officeart/2005/8/layout/vProcess5"/>
    <dgm:cxn modelId="{9B391A35-00C2-449A-8F44-69287BB9B92A}" type="presParOf" srcId="{2129E446-C57D-4A99-A6C5-00A268365AAC}" destId="{16F0AD71-E85C-4596-8A4A-E787F40E7581}" srcOrd="4" destOrd="0" presId="urn:microsoft.com/office/officeart/2005/8/layout/vProcess5"/>
    <dgm:cxn modelId="{6C34CA66-1B57-4F40-B834-9902BE708F5A}" type="presParOf" srcId="{2129E446-C57D-4A99-A6C5-00A268365AAC}" destId="{D4EDA407-6163-4948-94A1-3F55808DDC53}" srcOrd="5" destOrd="0" presId="urn:microsoft.com/office/officeart/2005/8/layout/vProcess5"/>
    <dgm:cxn modelId="{FFBC8ADB-1FE5-4C68-B772-3824B1129A1C}" type="presParOf" srcId="{2129E446-C57D-4A99-A6C5-00A268365AAC}" destId="{FD994EC7-CBAD-4FFA-8C10-DEE47CF3D15C}" srcOrd="6" destOrd="0" presId="urn:microsoft.com/office/officeart/2005/8/layout/vProcess5"/>
    <dgm:cxn modelId="{7D4F0FE3-2DBB-46C6-9D90-F8C56558DF94}" type="presParOf" srcId="{2129E446-C57D-4A99-A6C5-00A268365AAC}" destId="{DEEDE99B-0E0C-4F38-9A7E-DD7104770190}" srcOrd="7" destOrd="0" presId="urn:microsoft.com/office/officeart/2005/8/layout/vProcess5"/>
    <dgm:cxn modelId="{B61849BE-7B9A-49A6-92F5-F3DF53F93832}" type="presParOf" srcId="{2129E446-C57D-4A99-A6C5-00A268365AAC}" destId="{FEB3AD82-B504-460D-862E-8B210FF28838}" srcOrd="8" destOrd="0" presId="urn:microsoft.com/office/officeart/2005/8/layout/vProcess5"/>
    <dgm:cxn modelId="{28885A33-4D8C-4612-AAFE-EDE82079D2EA}" type="presParOf" srcId="{2129E446-C57D-4A99-A6C5-00A268365AAC}" destId="{113AF806-3BAC-41E1-8B5E-DB37B426FBEA}" srcOrd="9" destOrd="0" presId="urn:microsoft.com/office/officeart/2005/8/layout/vProcess5"/>
    <dgm:cxn modelId="{5F95DB44-260D-47DA-A699-43F808678FFF}" type="presParOf" srcId="{2129E446-C57D-4A99-A6C5-00A268365AAC}" destId="{FB24B52C-4699-49B8-B117-43F6164E9419}" srcOrd="10" destOrd="0" presId="urn:microsoft.com/office/officeart/2005/8/layout/vProcess5"/>
    <dgm:cxn modelId="{5414161F-F504-41FD-A3EC-BB586D110FF7}" type="presParOf" srcId="{2129E446-C57D-4A99-A6C5-00A268365AAC}" destId="{247EE60D-CA9E-4FDE-945C-9F4D4CB9897F}" srcOrd="11" destOrd="0" presId="urn:microsoft.com/office/officeart/2005/8/layout/vProcess5"/>
    <dgm:cxn modelId="{44F243F8-C68C-4AB0-B32F-3E7158B3C52D}" type="presParOf" srcId="{2129E446-C57D-4A99-A6C5-00A268365AAC}" destId="{5F3A3B5F-B129-4767-9287-28B31AB77793}" srcOrd="12" destOrd="0" presId="urn:microsoft.com/office/officeart/2005/8/layout/vProcess5"/>
    <dgm:cxn modelId="{7C31D55B-0DA0-430A-A8C1-4A8E53023E63}" type="presParOf" srcId="{2129E446-C57D-4A99-A6C5-00A268365AAC}" destId="{E581AAC7-2C59-4B94-BA2B-8347CE5124DA}" srcOrd="13" destOrd="0" presId="urn:microsoft.com/office/officeart/2005/8/layout/vProcess5"/>
    <dgm:cxn modelId="{F672DC9D-50A2-484A-A324-6D19518CC56D}" type="presParOf" srcId="{2129E446-C57D-4A99-A6C5-00A268365AAC}" destId="{68272FCF-99A8-4D2A-BFB6-16DC1E9CB0D5}" srcOrd="14" destOrd="0" presId="urn:microsoft.com/office/officeart/2005/8/layout/vProcess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1BAB67-3044-4A6B-BC7F-9FB6D2D12C7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CF4DCF6-B6C1-4A1C-BAFC-AA0AFD334D97}">
      <dgm:prSet phldrT="[Texto]"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+mj-lt"/>
            </a:rPr>
            <a:t>INDUCTIVO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A4C7E4D8-FBEC-40CB-ABFB-2ADA7C07A6CE}" type="parTrans" cxnId="{9AB76833-9946-4600-B0DA-C7E6A203CC1E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0C04150-DDF8-4D22-A7D7-8601E4D3FCA1}" type="sibTrans" cxnId="{9AB76833-9946-4600-B0DA-C7E6A203CC1E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3A98556-C951-481D-A02C-5669A7C18D21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latin typeface="+mj-lt"/>
            </a:rPr>
            <a:t>2</a:t>
          </a:r>
          <a:endParaRPr lang="es-EC" b="1" dirty="0">
            <a:latin typeface="+mj-lt"/>
          </a:endParaRPr>
        </a:p>
      </dgm:t>
    </dgm:pt>
    <dgm:pt modelId="{99191835-F412-4C60-9D55-E665D8CE7ED5}" type="parTrans" cxnId="{7C2466B2-5C5E-46A1-8F15-F42B965A426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F2CE1BDC-9908-4AA2-B437-12684AC0EA6C}" type="sibTrans" cxnId="{7C2466B2-5C5E-46A1-8F15-F42B965A426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482DB71-EAF2-4078-A261-FBAC2441B6EF}">
      <dgm:prSet phldrT="[Texto]"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+mj-lt"/>
            </a:rPr>
            <a:t>DEDUCTIVO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2FF4E98F-2EDB-43B0-973B-77856B964AED}" type="parTrans" cxnId="{BE704559-2987-4D9E-964D-C09A7CFC5A19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B90BC634-F934-4325-917D-D01E1B4BCA8C}" type="sibTrans" cxnId="{BE704559-2987-4D9E-964D-C09A7CFC5A19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901EDC2A-FB72-4E3C-91B0-C72E7580B2F3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latin typeface="+mj-lt"/>
            </a:rPr>
            <a:t>4</a:t>
          </a:r>
          <a:endParaRPr lang="es-EC" b="1" dirty="0">
            <a:latin typeface="+mj-lt"/>
          </a:endParaRPr>
        </a:p>
      </dgm:t>
    </dgm:pt>
    <dgm:pt modelId="{445B747F-0DAF-49D7-8CD9-2C02CEE1D97E}" type="parTrans" cxnId="{F7FD4608-635E-437B-9C55-77813C4EA37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27D71759-D22F-4D66-B4CB-40BADB2807D7}" type="sibTrans" cxnId="{F7FD4608-635E-437B-9C55-77813C4EA37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37FB228C-0788-4C44-B212-BA25179E37EA}">
      <dgm:prSet phldrT="[Texto]" custT="1"/>
      <dgm:spPr>
        <a:solidFill>
          <a:schemeClr val="bg2">
            <a:lumMod val="7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+mj-lt"/>
            </a:rPr>
            <a:t>SINTÉTICO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C3D1507B-BC0A-4710-9FEC-EAC1B99903B0}" type="parTrans" cxnId="{A81C2223-14CA-41B3-98D2-126F2A80C407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6C680CF9-7736-44BD-A34F-67F1B166AE78}" type="sibTrans" cxnId="{A81C2223-14CA-41B3-98D2-126F2A80C407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3A1E283-7B6F-48C6-AA88-4BB6C752DF05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b="1" dirty="0" smtClean="0">
              <a:latin typeface="+mj-lt"/>
            </a:rPr>
            <a:t>1</a:t>
          </a:r>
          <a:endParaRPr lang="es-EC" b="1" dirty="0">
            <a:latin typeface="+mj-lt"/>
          </a:endParaRPr>
        </a:p>
      </dgm:t>
    </dgm:pt>
    <dgm:pt modelId="{67775E24-FE50-4939-8BEB-45FC482FD87C}" type="sibTrans" cxnId="{4D145B0B-8807-48E5-890D-4128EFBE2B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F14CBD2D-9EB8-4743-9821-39C0BFC3DEBC}" type="parTrans" cxnId="{4D145B0B-8807-48E5-890D-4128EFBE2B1B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E47EE16F-140C-4FD0-8C29-2A66C0136570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b="1" dirty="0" smtClean="0">
              <a:latin typeface="+mj-lt"/>
            </a:rPr>
            <a:t>3</a:t>
          </a:r>
          <a:endParaRPr lang="es-EC" b="1" dirty="0">
            <a:latin typeface="+mj-lt"/>
          </a:endParaRPr>
        </a:p>
      </dgm:t>
    </dgm:pt>
    <dgm:pt modelId="{DFB86BC0-6225-4434-B552-CECBF55C6500}" type="parTrans" cxnId="{9ABE2B69-8201-4DFD-BFC1-E0EDB56EC75A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EC90C934-B2E0-46A8-910C-4D521FE657D3}" type="sibTrans" cxnId="{9ABE2B69-8201-4DFD-BFC1-E0EDB56EC75A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ED5F7AF8-41A5-4BEC-9131-2ABADF939976}">
      <dgm:prSet custT="1"/>
      <dgm:spPr>
        <a:solidFill>
          <a:schemeClr val="bg2">
            <a:lumMod val="75000"/>
            <a:alpha val="90000"/>
          </a:schemeClr>
        </a:solidFill>
        <a:ln>
          <a:solidFill>
            <a:schemeClr val="bg2">
              <a:lumMod val="7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+mj-lt"/>
            </a:rPr>
            <a:t>ANALÍTICO</a:t>
          </a:r>
          <a:endParaRPr lang="es-EC" sz="2000" dirty="0">
            <a:latin typeface="+mj-lt"/>
          </a:endParaRPr>
        </a:p>
      </dgm:t>
    </dgm:pt>
    <dgm:pt modelId="{7F6B557C-3503-4B21-B575-E32A903E44FC}" type="parTrans" cxnId="{5BF906E3-9019-468A-9696-40A198ECCB62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FE85D316-DF30-4012-8C35-F6DA4A0FF484}" type="sibTrans" cxnId="{5BF906E3-9019-468A-9696-40A198ECCB62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3868B140-CE3B-45A4-968F-D6185ED1EF6D}" type="pres">
      <dgm:prSet presAssocID="{201BAB67-3044-4A6B-BC7F-9FB6D2D12C7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32C3D60-99CF-460E-8229-1E41B2901E3C}" type="pres">
      <dgm:prSet presAssocID="{D3A1E283-7B6F-48C6-AA88-4BB6C752DF05}" presName="composite" presStyleCnt="0"/>
      <dgm:spPr/>
    </dgm:pt>
    <dgm:pt modelId="{1CFEBC0F-BC2D-4B9B-87C2-E1EA4244AB02}" type="pres">
      <dgm:prSet presAssocID="{D3A1E283-7B6F-48C6-AA88-4BB6C752DF0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C548C4-602A-475B-A2AA-334F0045D0CD}" type="pres">
      <dgm:prSet presAssocID="{D3A1E283-7B6F-48C6-AA88-4BB6C752DF0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34A0C1-4987-4FF1-9CC1-0813328CD4E1}" type="pres">
      <dgm:prSet presAssocID="{67775E24-FE50-4939-8BEB-45FC482FD87C}" presName="sp" presStyleCnt="0"/>
      <dgm:spPr/>
    </dgm:pt>
    <dgm:pt modelId="{6464DD0E-D918-40AD-A72D-E4FA222D4305}" type="pres">
      <dgm:prSet presAssocID="{13A98556-C951-481D-A02C-5669A7C18D21}" presName="composite" presStyleCnt="0"/>
      <dgm:spPr/>
    </dgm:pt>
    <dgm:pt modelId="{9DBBDA93-BB6A-4B92-9B06-5C4DC2DF24C6}" type="pres">
      <dgm:prSet presAssocID="{13A98556-C951-481D-A02C-5669A7C18D2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86F075-6081-42CA-8734-60452D63F6D9}" type="pres">
      <dgm:prSet presAssocID="{13A98556-C951-481D-A02C-5669A7C18D2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DDF3B3-52A2-4A00-91AA-309D71018D65}" type="pres">
      <dgm:prSet presAssocID="{F2CE1BDC-9908-4AA2-B437-12684AC0EA6C}" presName="sp" presStyleCnt="0"/>
      <dgm:spPr/>
    </dgm:pt>
    <dgm:pt modelId="{E306D8B0-0E7C-41BE-9448-31052C744A7D}" type="pres">
      <dgm:prSet presAssocID="{E47EE16F-140C-4FD0-8C29-2A66C0136570}" presName="composite" presStyleCnt="0"/>
      <dgm:spPr/>
    </dgm:pt>
    <dgm:pt modelId="{C26EE48F-ACD5-4366-BF62-1FF05AE45AEE}" type="pres">
      <dgm:prSet presAssocID="{E47EE16F-140C-4FD0-8C29-2A66C013657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C735C3-B5BD-4F65-8816-0D0C511F24A8}" type="pres">
      <dgm:prSet presAssocID="{E47EE16F-140C-4FD0-8C29-2A66C013657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8AD262-9516-440F-88CA-EBDBA0D257DD}" type="pres">
      <dgm:prSet presAssocID="{EC90C934-B2E0-46A8-910C-4D521FE657D3}" presName="sp" presStyleCnt="0"/>
      <dgm:spPr/>
    </dgm:pt>
    <dgm:pt modelId="{D4A94B95-6BF4-4176-8515-26D498B8D9FC}" type="pres">
      <dgm:prSet presAssocID="{901EDC2A-FB72-4E3C-91B0-C72E7580B2F3}" presName="composite" presStyleCnt="0"/>
      <dgm:spPr/>
    </dgm:pt>
    <dgm:pt modelId="{7036A4B9-D813-45DD-A833-5FD8AA10EDFC}" type="pres">
      <dgm:prSet presAssocID="{901EDC2A-FB72-4E3C-91B0-C72E7580B2F3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FE8CC4-7306-454E-A668-6D5C520C9996}" type="pres">
      <dgm:prSet presAssocID="{901EDC2A-FB72-4E3C-91B0-C72E7580B2F3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81C2223-14CA-41B3-98D2-126F2A80C407}" srcId="{901EDC2A-FB72-4E3C-91B0-C72E7580B2F3}" destId="{37FB228C-0788-4C44-B212-BA25179E37EA}" srcOrd="0" destOrd="0" parTransId="{C3D1507B-BC0A-4710-9FEC-EAC1B99903B0}" sibTransId="{6C680CF9-7736-44BD-A34F-67F1B166AE78}"/>
    <dgm:cxn modelId="{9AB76833-9946-4600-B0DA-C7E6A203CC1E}" srcId="{D3A1E283-7B6F-48C6-AA88-4BB6C752DF05}" destId="{5CF4DCF6-B6C1-4A1C-BAFC-AA0AFD334D97}" srcOrd="0" destOrd="0" parTransId="{A4C7E4D8-FBEC-40CB-ABFB-2ADA7C07A6CE}" sibTransId="{D0C04150-DDF8-4D22-A7D7-8601E4D3FCA1}"/>
    <dgm:cxn modelId="{49DD3076-B00A-4650-AB9D-F527F14EE0A8}" type="presOf" srcId="{5CF4DCF6-B6C1-4A1C-BAFC-AA0AFD334D97}" destId="{25C548C4-602A-475B-A2AA-334F0045D0CD}" srcOrd="0" destOrd="0" presId="urn:microsoft.com/office/officeart/2005/8/layout/chevron2"/>
    <dgm:cxn modelId="{A89C4D0D-F322-4B81-8AA7-745DAE82D551}" type="presOf" srcId="{13A98556-C951-481D-A02C-5669A7C18D21}" destId="{9DBBDA93-BB6A-4B92-9B06-5C4DC2DF24C6}" srcOrd="0" destOrd="0" presId="urn:microsoft.com/office/officeart/2005/8/layout/chevron2"/>
    <dgm:cxn modelId="{4143BC67-FBB5-4712-AF12-12104E681640}" type="presOf" srcId="{E47EE16F-140C-4FD0-8C29-2A66C0136570}" destId="{C26EE48F-ACD5-4366-BF62-1FF05AE45AEE}" srcOrd="0" destOrd="0" presId="urn:microsoft.com/office/officeart/2005/8/layout/chevron2"/>
    <dgm:cxn modelId="{F41E1C00-6D89-4671-8ED9-2F60982BA85D}" type="presOf" srcId="{901EDC2A-FB72-4E3C-91B0-C72E7580B2F3}" destId="{7036A4B9-D813-45DD-A833-5FD8AA10EDFC}" srcOrd="0" destOrd="0" presId="urn:microsoft.com/office/officeart/2005/8/layout/chevron2"/>
    <dgm:cxn modelId="{4D145B0B-8807-48E5-890D-4128EFBE2B1B}" srcId="{201BAB67-3044-4A6B-BC7F-9FB6D2D12C74}" destId="{D3A1E283-7B6F-48C6-AA88-4BB6C752DF05}" srcOrd="0" destOrd="0" parTransId="{F14CBD2D-9EB8-4743-9821-39C0BFC3DEBC}" sibTransId="{67775E24-FE50-4939-8BEB-45FC482FD87C}"/>
    <dgm:cxn modelId="{BE704559-2987-4D9E-964D-C09A7CFC5A19}" srcId="{13A98556-C951-481D-A02C-5669A7C18D21}" destId="{8482DB71-EAF2-4078-A261-FBAC2441B6EF}" srcOrd="0" destOrd="0" parTransId="{2FF4E98F-2EDB-43B0-973B-77856B964AED}" sibTransId="{B90BC634-F934-4325-917D-D01E1B4BCA8C}"/>
    <dgm:cxn modelId="{B6A1B81F-6FA9-4AF4-857F-5735CEE6E633}" type="presOf" srcId="{D3A1E283-7B6F-48C6-AA88-4BB6C752DF05}" destId="{1CFEBC0F-BC2D-4B9B-87C2-E1EA4244AB02}" srcOrd="0" destOrd="0" presId="urn:microsoft.com/office/officeart/2005/8/layout/chevron2"/>
    <dgm:cxn modelId="{7C2466B2-5C5E-46A1-8F15-F42B965A4261}" srcId="{201BAB67-3044-4A6B-BC7F-9FB6D2D12C74}" destId="{13A98556-C951-481D-A02C-5669A7C18D21}" srcOrd="1" destOrd="0" parTransId="{99191835-F412-4C60-9D55-E665D8CE7ED5}" sibTransId="{F2CE1BDC-9908-4AA2-B437-12684AC0EA6C}"/>
    <dgm:cxn modelId="{5204D120-6DF9-48A2-BC29-4A541FCA9193}" type="presOf" srcId="{ED5F7AF8-41A5-4BEC-9131-2ABADF939976}" destId="{30C735C3-B5BD-4F65-8816-0D0C511F24A8}" srcOrd="0" destOrd="0" presId="urn:microsoft.com/office/officeart/2005/8/layout/chevron2"/>
    <dgm:cxn modelId="{9ABE2B69-8201-4DFD-BFC1-E0EDB56EC75A}" srcId="{201BAB67-3044-4A6B-BC7F-9FB6D2D12C74}" destId="{E47EE16F-140C-4FD0-8C29-2A66C0136570}" srcOrd="2" destOrd="0" parTransId="{DFB86BC0-6225-4434-B552-CECBF55C6500}" sibTransId="{EC90C934-B2E0-46A8-910C-4D521FE657D3}"/>
    <dgm:cxn modelId="{F7FD4608-635E-437B-9C55-77813C4EA374}" srcId="{201BAB67-3044-4A6B-BC7F-9FB6D2D12C74}" destId="{901EDC2A-FB72-4E3C-91B0-C72E7580B2F3}" srcOrd="3" destOrd="0" parTransId="{445B747F-0DAF-49D7-8CD9-2C02CEE1D97E}" sibTransId="{27D71759-D22F-4D66-B4CB-40BADB2807D7}"/>
    <dgm:cxn modelId="{1A7B1A37-B6CB-4389-A74B-533CF15725E5}" type="presOf" srcId="{8482DB71-EAF2-4078-A261-FBAC2441B6EF}" destId="{5186F075-6081-42CA-8734-60452D63F6D9}" srcOrd="0" destOrd="0" presId="urn:microsoft.com/office/officeart/2005/8/layout/chevron2"/>
    <dgm:cxn modelId="{5BF906E3-9019-468A-9696-40A198ECCB62}" srcId="{E47EE16F-140C-4FD0-8C29-2A66C0136570}" destId="{ED5F7AF8-41A5-4BEC-9131-2ABADF939976}" srcOrd="0" destOrd="0" parTransId="{7F6B557C-3503-4B21-B575-E32A903E44FC}" sibTransId="{FE85D316-DF30-4012-8C35-F6DA4A0FF484}"/>
    <dgm:cxn modelId="{1D92B819-B9F6-47D8-9F30-7A6C4D796259}" type="presOf" srcId="{201BAB67-3044-4A6B-BC7F-9FB6D2D12C74}" destId="{3868B140-CE3B-45A4-968F-D6185ED1EF6D}" srcOrd="0" destOrd="0" presId="urn:microsoft.com/office/officeart/2005/8/layout/chevron2"/>
    <dgm:cxn modelId="{452417E5-AC01-43E4-8432-89258DCCF193}" type="presOf" srcId="{37FB228C-0788-4C44-B212-BA25179E37EA}" destId="{18FE8CC4-7306-454E-A668-6D5C520C9996}" srcOrd="0" destOrd="0" presId="urn:microsoft.com/office/officeart/2005/8/layout/chevron2"/>
    <dgm:cxn modelId="{C14DFDB1-496D-4D09-A4E4-42E91BA268EC}" type="presParOf" srcId="{3868B140-CE3B-45A4-968F-D6185ED1EF6D}" destId="{232C3D60-99CF-460E-8229-1E41B2901E3C}" srcOrd="0" destOrd="0" presId="urn:microsoft.com/office/officeart/2005/8/layout/chevron2"/>
    <dgm:cxn modelId="{4C4C4375-333A-456B-A8B1-19C5FE69B5FE}" type="presParOf" srcId="{232C3D60-99CF-460E-8229-1E41B2901E3C}" destId="{1CFEBC0F-BC2D-4B9B-87C2-E1EA4244AB02}" srcOrd="0" destOrd="0" presId="urn:microsoft.com/office/officeart/2005/8/layout/chevron2"/>
    <dgm:cxn modelId="{EE4B1AEC-561F-48FE-99F9-97E492FFC5B4}" type="presParOf" srcId="{232C3D60-99CF-460E-8229-1E41B2901E3C}" destId="{25C548C4-602A-475B-A2AA-334F0045D0CD}" srcOrd="1" destOrd="0" presId="urn:microsoft.com/office/officeart/2005/8/layout/chevron2"/>
    <dgm:cxn modelId="{8607E660-72AD-4A59-B580-C9F32B33C594}" type="presParOf" srcId="{3868B140-CE3B-45A4-968F-D6185ED1EF6D}" destId="{6B34A0C1-4987-4FF1-9CC1-0813328CD4E1}" srcOrd="1" destOrd="0" presId="urn:microsoft.com/office/officeart/2005/8/layout/chevron2"/>
    <dgm:cxn modelId="{02C740B5-1596-413A-A55C-750DA904500F}" type="presParOf" srcId="{3868B140-CE3B-45A4-968F-D6185ED1EF6D}" destId="{6464DD0E-D918-40AD-A72D-E4FA222D4305}" srcOrd="2" destOrd="0" presId="urn:microsoft.com/office/officeart/2005/8/layout/chevron2"/>
    <dgm:cxn modelId="{6A5B4747-9807-4D85-9267-8A94A3570CDA}" type="presParOf" srcId="{6464DD0E-D918-40AD-A72D-E4FA222D4305}" destId="{9DBBDA93-BB6A-4B92-9B06-5C4DC2DF24C6}" srcOrd="0" destOrd="0" presId="urn:microsoft.com/office/officeart/2005/8/layout/chevron2"/>
    <dgm:cxn modelId="{7A82E9BC-8C23-4C28-9149-77DD51DB3D97}" type="presParOf" srcId="{6464DD0E-D918-40AD-A72D-E4FA222D4305}" destId="{5186F075-6081-42CA-8734-60452D63F6D9}" srcOrd="1" destOrd="0" presId="urn:microsoft.com/office/officeart/2005/8/layout/chevron2"/>
    <dgm:cxn modelId="{BEB6553F-764B-4F8A-BFDB-59F9B5E7F062}" type="presParOf" srcId="{3868B140-CE3B-45A4-968F-D6185ED1EF6D}" destId="{84DDF3B3-52A2-4A00-91AA-309D71018D65}" srcOrd="3" destOrd="0" presId="urn:microsoft.com/office/officeart/2005/8/layout/chevron2"/>
    <dgm:cxn modelId="{0CCD9AA8-4844-4B22-ACD0-073FCEFBBCA5}" type="presParOf" srcId="{3868B140-CE3B-45A4-968F-D6185ED1EF6D}" destId="{E306D8B0-0E7C-41BE-9448-31052C744A7D}" srcOrd="4" destOrd="0" presId="urn:microsoft.com/office/officeart/2005/8/layout/chevron2"/>
    <dgm:cxn modelId="{7FEB6004-835E-4D3E-B5B6-1B4164EEA49C}" type="presParOf" srcId="{E306D8B0-0E7C-41BE-9448-31052C744A7D}" destId="{C26EE48F-ACD5-4366-BF62-1FF05AE45AEE}" srcOrd="0" destOrd="0" presId="urn:microsoft.com/office/officeart/2005/8/layout/chevron2"/>
    <dgm:cxn modelId="{E314F2DC-F288-4443-B6E9-4D4C40B0FC96}" type="presParOf" srcId="{E306D8B0-0E7C-41BE-9448-31052C744A7D}" destId="{30C735C3-B5BD-4F65-8816-0D0C511F24A8}" srcOrd="1" destOrd="0" presId="urn:microsoft.com/office/officeart/2005/8/layout/chevron2"/>
    <dgm:cxn modelId="{64B9922D-C643-4B31-8CDF-198FFC4D0640}" type="presParOf" srcId="{3868B140-CE3B-45A4-968F-D6185ED1EF6D}" destId="{898AD262-9516-440F-88CA-EBDBA0D257DD}" srcOrd="5" destOrd="0" presId="urn:microsoft.com/office/officeart/2005/8/layout/chevron2"/>
    <dgm:cxn modelId="{5627499C-58DF-4B5B-874F-7903172FA3C6}" type="presParOf" srcId="{3868B140-CE3B-45A4-968F-D6185ED1EF6D}" destId="{D4A94B95-6BF4-4176-8515-26D498B8D9FC}" srcOrd="6" destOrd="0" presId="urn:microsoft.com/office/officeart/2005/8/layout/chevron2"/>
    <dgm:cxn modelId="{F659F25F-CF8F-4D47-9986-F2514B8F3B85}" type="presParOf" srcId="{D4A94B95-6BF4-4176-8515-26D498B8D9FC}" destId="{7036A4B9-D813-45DD-A833-5FD8AA10EDFC}" srcOrd="0" destOrd="0" presId="urn:microsoft.com/office/officeart/2005/8/layout/chevron2"/>
    <dgm:cxn modelId="{F9780F7A-FD40-4C06-8A93-527164BDE0C0}" type="presParOf" srcId="{D4A94B95-6BF4-4176-8515-26D498B8D9FC}" destId="{18FE8CC4-7306-454E-A668-6D5C520C9996}" srcOrd="1" destOrd="0" presId="urn:microsoft.com/office/officeart/2005/8/layout/chevro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ABD173-1CC6-4077-92F7-74B67BCFC39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2F36126-D78C-4903-8BCE-73C695C68E97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900" b="1" dirty="0" smtClean="0">
              <a:latin typeface="+mj-lt"/>
            </a:rPr>
            <a:t>1</a:t>
          </a:r>
          <a:endParaRPr lang="es-EC" sz="1900" b="1" dirty="0">
            <a:latin typeface="+mj-lt"/>
          </a:endParaRPr>
        </a:p>
      </dgm:t>
    </dgm:pt>
    <dgm:pt modelId="{92F1D3FE-B3B9-481E-8AC2-00F4D8E523EE}" type="parTrans" cxnId="{AB2465AB-5B64-42EA-8B63-EFEA7703251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F2A5F4D-8423-43D7-9EB2-FA3F37B6336E}" type="sibTrans" cxnId="{AB2465AB-5B64-42EA-8B63-EFEA7703251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CEEFED7F-AF1E-43AE-8672-B37D2BF8E60E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900" b="1" dirty="0" smtClean="0">
              <a:latin typeface="+mj-lt"/>
            </a:rPr>
            <a:t>2</a:t>
          </a:r>
          <a:endParaRPr lang="es-EC" sz="1900" b="1" dirty="0">
            <a:latin typeface="+mj-lt"/>
          </a:endParaRPr>
        </a:p>
      </dgm:t>
    </dgm:pt>
    <dgm:pt modelId="{7D75B83E-CDBE-413E-B73F-34F1FBD255BD}" type="parTrans" cxnId="{809DCADD-CB54-4192-8B84-8E55B3254AF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63A9297B-C43E-4588-AF5E-8D4D6B684E0D}" type="sibTrans" cxnId="{809DCADD-CB54-4192-8B84-8E55B3254AF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323A2DF-6E7B-41CE-BE9D-633970D8F62E}">
      <dgm:prSet phldrT="[Texto]"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+mj-lt"/>
            </a:rPr>
            <a:t>ENCUESTAS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E7A3BDC6-4821-40F2-A677-0D95F8CA5997}" type="parTrans" cxnId="{B52D2390-25FD-4E57-8A11-4755EFE8407E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909DE3B7-56BA-4E69-B1C8-0962ABCCFDE0}" type="sibTrans" cxnId="{B52D2390-25FD-4E57-8A11-4755EFE8407E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B64B97B-60C4-43B4-B846-3E50FD556F63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900" b="1" dirty="0" smtClean="0">
              <a:latin typeface="+mj-lt"/>
            </a:rPr>
            <a:t>3</a:t>
          </a:r>
          <a:endParaRPr lang="es-EC" sz="1900" b="1" dirty="0">
            <a:latin typeface="+mj-lt"/>
          </a:endParaRPr>
        </a:p>
      </dgm:t>
    </dgm:pt>
    <dgm:pt modelId="{3CF0A3BF-282D-4D72-A52B-3281DCCA6D62}" type="parTrans" cxnId="{CBB45977-A88E-45BC-A16B-42E558C30EF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DDF98B8-38BB-4A66-B905-2CFA5B5C95FF}" type="sibTrans" cxnId="{CBB45977-A88E-45BC-A16B-42E558C30EF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6FB12E6-2613-450A-89A0-BE15319D2A65}">
      <dgm:prSet phldrT="[Texto]"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+mj-lt"/>
            </a:rPr>
            <a:t>OBSERVACIÓN DIRECTA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5835E7A4-6236-47D9-97B9-02318C54DB8D}" type="parTrans" cxnId="{8CBBFEB3-36DF-4A35-98FC-A3D0527DB76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B975E1B7-6F57-447D-BBA2-7C722AE9F822}" type="sibTrans" cxnId="{8CBBFEB3-36DF-4A35-98FC-A3D0527DB76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FB27B8CC-B11B-46DB-8FC4-2EB552099633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+mj-lt"/>
            </a:rPr>
            <a:t>ENTREVISTAS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30696915-1735-4CFD-9329-22808E1D89E3}" type="parTrans" cxnId="{0D5401CD-7DE9-41AD-BFA9-7A9D7813905D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D46CAA6D-CB92-4F9B-9147-E30C3167DE21}" type="sibTrans" cxnId="{0D5401CD-7DE9-41AD-BFA9-7A9D7813905D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21B809DC-14EB-4E72-A3AE-05268D62B934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900" b="1" dirty="0" smtClean="0">
              <a:latin typeface="+mj-lt"/>
            </a:rPr>
            <a:t>4</a:t>
          </a:r>
          <a:endParaRPr lang="es-EC" sz="1900" b="1" dirty="0">
            <a:latin typeface="+mj-lt"/>
          </a:endParaRPr>
        </a:p>
      </dgm:t>
    </dgm:pt>
    <dgm:pt modelId="{4E4E189E-B0C7-41CE-8B5E-14D5EA0A4530}" type="parTrans" cxnId="{7BBFB5C5-D88E-4286-9754-2ED35B41250F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7EE6142-3F45-4FC9-B513-7E86DB89A781}" type="sibTrans" cxnId="{7BBFB5C5-D88E-4286-9754-2ED35B41250F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98675B31-FAF2-4F76-8303-BF046937072B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+mj-lt"/>
            </a:rPr>
            <a:t>DOCUMENTAL</a:t>
          </a:r>
          <a:endParaRPr lang="es-EC" sz="2000" b="1" dirty="0">
            <a:solidFill>
              <a:schemeClr val="tx1"/>
            </a:solidFill>
            <a:latin typeface="+mj-lt"/>
          </a:endParaRPr>
        </a:p>
      </dgm:t>
    </dgm:pt>
    <dgm:pt modelId="{7ECC414D-CFD3-4D95-9F26-1C92D119E15B}" type="parTrans" cxnId="{76132F84-4101-4992-B734-BA92CBA81A5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54CE47CC-A664-488F-AC35-F55B2804BCC9}" type="sibTrans" cxnId="{76132F84-4101-4992-B734-BA92CBA81A5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93B1402D-17AD-4CC5-9206-3BCD16CD2DAC}" type="pres">
      <dgm:prSet presAssocID="{A8ABD173-1CC6-4077-92F7-74B67BCFC39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A300361-6092-4C33-B3C6-7804D4A39333}" type="pres">
      <dgm:prSet presAssocID="{F2F36126-D78C-4903-8BCE-73C695C68E97}" presName="composite" presStyleCnt="0"/>
      <dgm:spPr/>
    </dgm:pt>
    <dgm:pt modelId="{23491310-E54D-493E-9B60-93DE89483DCA}" type="pres">
      <dgm:prSet presAssocID="{F2F36126-D78C-4903-8BCE-73C695C68E9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47FE77-28C8-4AC0-9925-A46F745204FD}" type="pres">
      <dgm:prSet presAssocID="{F2F36126-D78C-4903-8BCE-73C695C68E97}" presName="descendantText" presStyleLbl="alignAcc1" presStyleIdx="0" presStyleCnt="4" custLinFactNeighborX="1272" custLinFactNeighborY="-191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22AAF9-BD04-4F1E-8865-B858B231EF3E}" type="pres">
      <dgm:prSet presAssocID="{4F2A5F4D-8423-43D7-9EB2-FA3F37B6336E}" presName="sp" presStyleCnt="0"/>
      <dgm:spPr/>
    </dgm:pt>
    <dgm:pt modelId="{8546CED3-5DAA-4EDD-87DD-B8105A1457E2}" type="pres">
      <dgm:prSet presAssocID="{CEEFED7F-AF1E-43AE-8672-B37D2BF8E60E}" presName="composite" presStyleCnt="0"/>
      <dgm:spPr/>
    </dgm:pt>
    <dgm:pt modelId="{51BBDB33-1007-4333-A9DD-74270DEB1B66}" type="pres">
      <dgm:prSet presAssocID="{CEEFED7F-AF1E-43AE-8672-B37D2BF8E60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762E67-063E-4F94-98D1-28065DE06D29}" type="pres">
      <dgm:prSet presAssocID="{CEEFED7F-AF1E-43AE-8672-B37D2BF8E60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6336CE-D9E4-427D-947E-58323F714FFC}" type="pres">
      <dgm:prSet presAssocID="{63A9297B-C43E-4588-AF5E-8D4D6B684E0D}" presName="sp" presStyleCnt="0"/>
      <dgm:spPr/>
    </dgm:pt>
    <dgm:pt modelId="{0416F9C4-E51D-4CB4-8AF4-204E967D61BF}" type="pres">
      <dgm:prSet presAssocID="{DB64B97B-60C4-43B4-B846-3E50FD556F63}" presName="composite" presStyleCnt="0"/>
      <dgm:spPr/>
    </dgm:pt>
    <dgm:pt modelId="{2FD6E54D-3CAE-4BCA-94C0-BEC50EE765CC}" type="pres">
      <dgm:prSet presAssocID="{DB64B97B-60C4-43B4-B846-3E50FD556F6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4611C2-8E50-42BB-8BCF-3F712D2EAD2A}" type="pres">
      <dgm:prSet presAssocID="{DB64B97B-60C4-43B4-B846-3E50FD556F6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8EDAB0-D559-449E-ADEA-BBDE8C7F99C5}" type="pres">
      <dgm:prSet presAssocID="{DDDF98B8-38BB-4A66-B905-2CFA5B5C95FF}" presName="sp" presStyleCnt="0"/>
      <dgm:spPr/>
    </dgm:pt>
    <dgm:pt modelId="{70D732BE-9C29-4087-BF8B-CC969310C81F}" type="pres">
      <dgm:prSet presAssocID="{21B809DC-14EB-4E72-A3AE-05268D62B934}" presName="composite" presStyleCnt="0"/>
      <dgm:spPr/>
    </dgm:pt>
    <dgm:pt modelId="{17BE07FE-C41A-457A-B8CA-44E7FDF054A7}" type="pres">
      <dgm:prSet presAssocID="{21B809DC-14EB-4E72-A3AE-05268D62B93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2D7913-2CE8-4744-B592-7884DEEB143B}" type="pres">
      <dgm:prSet presAssocID="{21B809DC-14EB-4E72-A3AE-05268D62B93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C2167D9-5DA6-4B22-AED6-AEE16C2E2EBC}" type="presOf" srcId="{16FB12E6-2613-450A-89A0-BE15319D2A65}" destId="{D64611C2-8E50-42BB-8BCF-3F712D2EAD2A}" srcOrd="0" destOrd="0" presId="urn:microsoft.com/office/officeart/2005/8/layout/chevron2"/>
    <dgm:cxn modelId="{8CBBFEB3-36DF-4A35-98FC-A3D0527DB763}" srcId="{DB64B97B-60C4-43B4-B846-3E50FD556F63}" destId="{16FB12E6-2613-450A-89A0-BE15319D2A65}" srcOrd="0" destOrd="0" parTransId="{5835E7A4-6236-47D9-97B9-02318C54DB8D}" sibTransId="{B975E1B7-6F57-447D-BBA2-7C722AE9F822}"/>
    <dgm:cxn modelId="{1C8BCD56-90A9-4447-8372-6A2AE5A5641C}" type="presOf" srcId="{A8ABD173-1CC6-4077-92F7-74B67BCFC395}" destId="{93B1402D-17AD-4CC5-9206-3BCD16CD2DAC}" srcOrd="0" destOrd="0" presId="urn:microsoft.com/office/officeart/2005/8/layout/chevron2"/>
    <dgm:cxn modelId="{76132F84-4101-4992-B734-BA92CBA81A53}" srcId="{21B809DC-14EB-4E72-A3AE-05268D62B934}" destId="{98675B31-FAF2-4F76-8303-BF046937072B}" srcOrd="0" destOrd="0" parTransId="{7ECC414D-CFD3-4D95-9F26-1C92D119E15B}" sibTransId="{54CE47CC-A664-488F-AC35-F55B2804BCC9}"/>
    <dgm:cxn modelId="{F3026028-8EC5-4555-BA94-2EA7FA084952}" type="presOf" srcId="{F2F36126-D78C-4903-8BCE-73C695C68E97}" destId="{23491310-E54D-493E-9B60-93DE89483DCA}" srcOrd="0" destOrd="0" presId="urn:microsoft.com/office/officeart/2005/8/layout/chevron2"/>
    <dgm:cxn modelId="{890DBC2E-89E4-427D-B201-FC8A18E46D4C}" type="presOf" srcId="{0323A2DF-6E7B-41CE-BE9D-633970D8F62E}" destId="{FD762E67-063E-4F94-98D1-28065DE06D29}" srcOrd="0" destOrd="0" presId="urn:microsoft.com/office/officeart/2005/8/layout/chevron2"/>
    <dgm:cxn modelId="{0D5401CD-7DE9-41AD-BFA9-7A9D7813905D}" srcId="{F2F36126-D78C-4903-8BCE-73C695C68E97}" destId="{FB27B8CC-B11B-46DB-8FC4-2EB552099633}" srcOrd="0" destOrd="0" parTransId="{30696915-1735-4CFD-9329-22808E1D89E3}" sibTransId="{D46CAA6D-CB92-4F9B-9147-E30C3167DE21}"/>
    <dgm:cxn modelId="{B2856667-8987-40E6-A58B-BA305A07BE1A}" type="presOf" srcId="{DB64B97B-60C4-43B4-B846-3E50FD556F63}" destId="{2FD6E54D-3CAE-4BCA-94C0-BEC50EE765CC}" srcOrd="0" destOrd="0" presId="urn:microsoft.com/office/officeart/2005/8/layout/chevron2"/>
    <dgm:cxn modelId="{AB2465AB-5B64-42EA-8B63-EFEA77032514}" srcId="{A8ABD173-1CC6-4077-92F7-74B67BCFC395}" destId="{F2F36126-D78C-4903-8BCE-73C695C68E97}" srcOrd="0" destOrd="0" parTransId="{92F1D3FE-B3B9-481E-8AC2-00F4D8E523EE}" sibTransId="{4F2A5F4D-8423-43D7-9EB2-FA3F37B6336E}"/>
    <dgm:cxn modelId="{B52D2390-25FD-4E57-8A11-4755EFE8407E}" srcId="{CEEFED7F-AF1E-43AE-8672-B37D2BF8E60E}" destId="{0323A2DF-6E7B-41CE-BE9D-633970D8F62E}" srcOrd="0" destOrd="0" parTransId="{E7A3BDC6-4821-40F2-A677-0D95F8CA5997}" sibTransId="{909DE3B7-56BA-4E69-B1C8-0962ABCCFDE0}"/>
    <dgm:cxn modelId="{F09C714A-C708-47C4-B969-F76478B3DEE0}" type="presOf" srcId="{CEEFED7F-AF1E-43AE-8672-B37D2BF8E60E}" destId="{51BBDB33-1007-4333-A9DD-74270DEB1B66}" srcOrd="0" destOrd="0" presId="urn:microsoft.com/office/officeart/2005/8/layout/chevron2"/>
    <dgm:cxn modelId="{809DCADD-CB54-4192-8B84-8E55B3254AF3}" srcId="{A8ABD173-1CC6-4077-92F7-74B67BCFC395}" destId="{CEEFED7F-AF1E-43AE-8672-B37D2BF8E60E}" srcOrd="1" destOrd="0" parTransId="{7D75B83E-CDBE-413E-B73F-34F1FBD255BD}" sibTransId="{63A9297B-C43E-4588-AF5E-8D4D6B684E0D}"/>
    <dgm:cxn modelId="{CDEB6E19-38DC-4075-ADF3-A6A56B0ACD26}" type="presOf" srcId="{21B809DC-14EB-4E72-A3AE-05268D62B934}" destId="{17BE07FE-C41A-457A-B8CA-44E7FDF054A7}" srcOrd="0" destOrd="0" presId="urn:microsoft.com/office/officeart/2005/8/layout/chevron2"/>
    <dgm:cxn modelId="{7BBFB5C5-D88E-4286-9754-2ED35B41250F}" srcId="{A8ABD173-1CC6-4077-92F7-74B67BCFC395}" destId="{21B809DC-14EB-4E72-A3AE-05268D62B934}" srcOrd="3" destOrd="0" parTransId="{4E4E189E-B0C7-41CE-8B5E-14D5EA0A4530}" sibTransId="{87EE6142-3F45-4FC9-B513-7E86DB89A781}"/>
    <dgm:cxn modelId="{CBB45977-A88E-45BC-A16B-42E558C30EF1}" srcId="{A8ABD173-1CC6-4077-92F7-74B67BCFC395}" destId="{DB64B97B-60C4-43B4-B846-3E50FD556F63}" srcOrd="2" destOrd="0" parTransId="{3CF0A3BF-282D-4D72-A52B-3281DCCA6D62}" sibTransId="{DDDF98B8-38BB-4A66-B905-2CFA5B5C95FF}"/>
    <dgm:cxn modelId="{49676D41-3844-43F9-83B7-D637A44D434C}" type="presOf" srcId="{FB27B8CC-B11B-46DB-8FC4-2EB552099633}" destId="{5647FE77-28C8-4AC0-9925-A46F745204FD}" srcOrd="0" destOrd="0" presId="urn:microsoft.com/office/officeart/2005/8/layout/chevron2"/>
    <dgm:cxn modelId="{C319EBE5-22A8-4757-B218-4E10B9323E00}" type="presOf" srcId="{98675B31-FAF2-4F76-8303-BF046937072B}" destId="{0C2D7913-2CE8-4744-B592-7884DEEB143B}" srcOrd="0" destOrd="0" presId="urn:microsoft.com/office/officeart/2005/8/layout/chevron2"/>
    <dgm:cxn modelId="{B54B31BD-242A-49C3-AE58-36D3107BB3F1}" type="presParOf" srcId="{93B1402D-17AD-4CC5-9206-3BCD16CD2DAC}" destId="{5A300361-6092-4C33-B3C6-7804D4A39333}" srcOrd="0" destOrd="0" presId="urn:microsoft.com/office/officeart/2005/8/layout/chevron2"/>
    <dgm:cxn modelId="{1253C81A-A4F5-4AFD-A2DD-6A1A6708ADE3}" type="presParOf" srcId="{5A300361-6092-4C33-B3C6-7804D4A39333}" destId="{23491310-E54D-493E-9B60-93DE89483DCA}" srcOrd="0" destOrd="0" presId="urn:microsoft.com/office/officeart/2005/8/layout/chevron2"/>
    <dgm:cxn modelId="{B06451FA-8F8E-4F66-B786-B8809DB6B9A2}" type="presParOf" srcId="{5A300361-6092-4C33-B3C6-7804D4A39333}" destId="{5647FE77-28C8-4AC0-9925-A46F745204FD}" srcOrd="1" destOrd="0" presId="urn:microsoft.com/office/officeart/2005/8/layout/chevron2"/>
    <dgm:cxn modelId="{F89D234C-F93B-4015-83A7-73B4D114364B}" type="presParOf" srcId="{93B1402D-17AD-4CC5-9206-3BCD16CD2DAC}" destId="{3D22AAF9-BD04-4F1E-8865-B858B231EF3E}" srcOrd="1" destOrd="0" presId="urn:microsoft.com/office/officeart/2005/8/layout/chevron2"/>
    <dgm:cxn modelId="{91219DE3-6E82-4389-96ED-350E1D623764}" type="presParOf" srcId="{93B1402D-17AD-4CC5-9206-3BCD16CD2DAC}" destId="{8546CED3-5DAA-4EDD-87DD-B8105A1457E2}" srcOrd="2" destOrd="0" presId="urn:microsoft.com/office/officeart/2005/8/layout/chevron2"/>
    <dgm:cxn modelId="{59B13148-3D90-4A4F-AF9D-31C3D8B826CB}" type="presParOf" srcId="{8546CED3-5DAA-4EDD-87DD-B8105A1457E2}" destId="{51BBDB33-1007-4333-A9DD-74270DEB1B66}" srcOrd="0" destOrd="0" presId="urn:microsoft.com/office/officeart/2005/8/layout/chevron2"/>
    <dgm:cxn modelId="{93EB624D-7B1C-4D46-B647-D45F1E2B5979}" type="presParOf" srcId="{8546CED3-5DAA-4EDD-87DD-B8105A1457E2}" destId="{FD762E67-063E-4F94-98D1-28065DE06D29}" srcOrd="1" destOrd="0" presId="urn:microsoft.com/office/officeart/2005/8/layout/chevron2"/>
    <dgm:cxn modelId="{8DD8037F-0210-4B63-AB13-A699AB168BCF}" type="presParOf" srcId="{93B1402D-17AD-4CC5-9206-3BCD16CD2DAC}" destId="{0F6336CE-D9E4-427D-947E-58323F714FFC}" srcOrd="3" destOrd="0" presId="urn:microsoft.com/office/officeart/2005/8/layout/chevron2"/>
    <dgm:cxn modelId="{822526E4-9956-4508-A5AA-5C3D5EB3EF0C}" type="presParOf" srcId="{93B1402D-17AD-4CC5-9206-3BCD16CD2DAC}" destId="{0416F9C4-E51D-4CB4-8AF4-204E967D61BF}" srcOrd="4" destOrd="0" presId="urn:microsoft.com/office/officeart/2005/8/layout/chevron2"/>
    <dgm:cxn modelId="{23B79CF0-3792-4459-95F8-40F171E25489}" type="presParOf" srcId="{0416F9C4-E51D-4CB4-8AF4-204E967D61BF}" destId="{2FD6E54D-3CAE-4BCA-94C0-BEC50EE765CC}" srcOrd="0" destOrd="0" presId="urn:microsoft.com/office/officeart/2005/8/layout/chevron2"/>
    <dgm:cxn modelId="{37994A7E-08C0-4CD0-AB9E-4425627DC5CA}" type="presParOf" srcId="{0416F9C4-E51D-4CB4-8AF4-204E967D61BF}" destId="{D64611C2-8E50-42BB-8BCF-3F712D2EAD2A}" srcOrd="1" destOrd="0" presId="urn:microsoft.com/office/officeart/2005/8/layout/chevron2"/>
    <dgm:cxn modelId="{1A0633E0-80FA-45C5-95B8-AA2543FCEE38}" type="presParOf" srcId="{93B1402D-17AD-4CC5-9206-3BCD16CD2DAC}" destId="{E68EDAB0-D559-449E-ADEA-BBDE8C7F99C5}" srcOrd="5" destOrd="0" presId="urn:microsoft.com/office/officeart/2005/8/layout/chevron2"/>
    <dgm:cxn modelId="{B2E5AE03-F92B-4ECD-A4BB-F7F6B9CCCD5A}" type="presParOf" srcId="{93B1402D-17AD-4CC5-9206-3BCD16CD2DAC}" destId="{70D732BE-9C29-4087-BF8B-CC969310C81F}" srcOrd="6" destOrd="0" presId="urn:microsoft.com/office/officeart/2005/8/layout/chevron2"/>
    <dgm:cxn modelId="{4908D624-D1DD-4D98-A0F3-E37193113A4E}" type="presParOf" srcId="{70D732BE-9C29-4087-BF8B-CC969310C81F}" destId="{17BE07FE-C41A-457A-B8CA-44E7FDF054A7}" srcOrd="0" destOrd="0" presId="urn:microsoft.com/office/officeart/2005/8/layout/chevron2"/>
    <dgm:cxn modelId="{0791899D-54C9-4459-9961-90F6EFD4181F}" type="presParOf" srcId="{70D732BE-9C29-4087-BF8B-CC969310C81F}" destId="{0C2D7913-2CE8-4744-B592-7884DEEB143B}" srcOrd="1" destOrd="0" presId="urn:microsoft.com/office/officeart/2005/8/layout/chevron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137DBD-4E4A-451F-B858-4D4D85C9725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7B9E345-22B5-4C3E-B53B-7DDCAE17C4AC}">
      <dgm:prSet phldrT="[Texto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NEGOCIO </a:t>
          </a:r>
        </a:p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RUTINARIO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2EAF13DC-22D1-4E5A-9D7D-72E4C6DEFCDE}" type="parTrans" cxnId="{3D15D7A8-B55F-45EB-975C-E39A37F02E7D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67EA44EC-B422-450F-997F-3B72295D3E3E}" type="sibTrans" cxnId="{3D15D7A8-B55F-45EB-975C-E39A37F02E7D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319739DC-89EA-4371-8CF0-DD5E39F7F734}">
      <dgm:prSet phldrT="[Texto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AUSENCIA DE TI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6419BA00-6DD3-4F01-BBA3-92A004DFA4CE}" type="parTrans" cxnId="{03624A85-7EDF-44A8-BF84-7C3E95A841C5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EEAAAC5F-4FBE-4D26-B799-505A8BC3D4C0}" type="sibTrans" cxnId="{03624A85-7EDF-44A8-BF84-7C3E95A841C5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83BC31BF-5FEF-4657-B471-AC8D6EE9D6AF}">
      <dgm:prSet phldrT="[Texto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+mj-lt"/>
            </a:rPr>
            <a:t>TALENTO HUMANO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10CD3574-EE30-46A9-BA00-5017FBA09EAA}" type="parTrans" cxnId="{E48FF51A-F624-4B76-8905-18F027B7157C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998817C1-6589-4C3D-9061-5BEB62B834C5}" type="sibTrans" cxnId="{E48FF51A-F624-4B76-8905-18F027B7157C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B307E859-91C3-49C6-94E3-A8844B778432}">
      <dgm:prSet phldrT="[Texto]" custT="1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CAPACITACIÓN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84FD2CFB-A771-4645-8692-3F0EE57CFE1C}" type="parTrans" cxnId="{8B9D2203-0821-4387-A4C8-8D01443789E7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05F89351-EF56-48FA-B21A-A97B9BC9A8ED}" type="sibTrans" cxnId="{8B9D2203-0821-4387-A4C8-8D01443789E7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8A8331AB-D59F-4AF9-A9DC-BF8CD8F621A2}">
      <dgm:prSet phldrT="[Texto]" custT="1"/>
      <dgm:spPr>
        <a:solidFill>
          <a:schemeClr val="accent1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FIDELIZACIÓN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F4CE5006-117E-45C7-AB2D-A541768162D2}" type="parTrans" cxnId="{CD11A848-522B-4F98-BE52-0605B67AFC0F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DC9C7C94-06CD-47A3-9C3C-233F92BC8D28}" type="sibTrans" cxnId="{CD11A848-522B-4F98-BE52-0605B67AFC0F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ED922F90-4750-4426-B3E8-D71031C6C4CA}">
      <dgm:prSet phldrT="[Texto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+mj-lt"/>
            </a:rPr>
            <a:t>GERENTE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647997B7-82EE-4E9B-8E6C-BBD9090183B4}" type="sibTrans" cxnId="{B4037247-104A-4D9F-B34F-66B141184E7B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24872385-AE1D-459B-A271-DAF5A50C0EFF}" type="parTrans" cxnId="{B4037247-104A-4D9F-B34F-66B141184E7B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DA633D3E-CAED-4DCC-835F-82852B3BDFA3}">
      <dgm:prSet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CONFORMISMO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ECE0D68C-20A6-4EE0-A72D-539C09D240D8}" type="parTrans" cxnId="{2A664C89-B796-4FCB-BC46-F9F1F82BA903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20E42644-2DE7-40D2-BDCF-DED3D623ED8C}" type="sibTrans" cxnId="{2A664C89-B796-4FCB-BC46-F9F1F82BA903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5793CC40-E46D-4DFE-8AFA-6F26761C45FC}">
      <dgm:prSet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perspectiveAbove"/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POSICIONAMIENTO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2D1D0BF7-1700-4A6D-9C93-760F7FB7E7FB}" type="parTrans" cxnId="{19D023FB-7E2B-4FDB-9F72-B3E571472213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26C8A9E5-3A89-4E59-BEBE-248A3EED56E4}" type="sibTrans" cxnId="{19D023FB-7E2B-4FDB-9F72-B3E571472213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A5561D3A-2FC3-4D50-9CE8-A48EB6225622}">
      <dgm:prSet phldrT="[Texto]" custT="1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MOTIVACIÓN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1232DF5C-0FF6-4C44-9856-2459FE9944DD}" type="parTrans" cxnId="{A8A06C7F-39AE-434B-B5B2-FAA5C4F4E044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3CD2FA84-7FAC-40B6-A2AA-8A81F86216D5}" type="sibTrans" cxnId="{A8A06C7F-39AE-434B-B5B2-FAA5C4F4E044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1E28DF37-A480-4B93-BA3A-8877D896B972}">
      <dgm:prSet phldrT="[Texto]" custT="1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PROCESOS</a:t>
          </a:r>
        </a:p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MANUALES</a:t>
          </a:r>
        </a:p>
      </dgm:t>
    </dgm:pt>
    <dgm:pt modelId="{54F12F65-1FB1-4B1E-ABFF-0ABB1D88EB2D}" type="parTrans" cxnId="{ECE39B22-0303-4E9F-926B-5B8C05C63C03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AB290586-DD80-45BD-80B2-715A0A47D437}" type="sibTrans" cxnId="{ECE39B22-0303-4E9F-926B-5B8C05C63C03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E2C2B85C-9475-401B-8EDE-D9B1E0818B49}">
      <dgm:prSet phldrT="[Texto]" custT="1"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C" sz="1200" b="1" dirty="0" smtClean="0">
            <a:solidFill>
              <a:schemeClr val="tx1"/>
            </a:solidFill>
            <a:latin typeface="+mj-lt"/>
          </a:endParaRPr>
        </a:p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ESTRATEGIAS</a:t>
          </a:r>
        </a:p>
        <a:p>
          <a:endParaRPr lang="es-EC" sz="1200" b="1" dirty="0" smtClean="0">
            <a:solidFill>
              <a:schemeClr val="tx1"/>
            </a:solidFill>
            <a:latin typeface="+mj-lt"/>
          </a:endParaRPr>
        </a:p>
      </dgm:t>
    </dgm:pt>
    <dgm:pt modelId="{86403FCC-1C2B-4ECE-BAEB-CAD6C949574B}" type="parTrans" cxnId="{33E9F83C-862F-4737-88C7-13C2233331E1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4481D5AD-A0B7-4141-A1A5-12E140B002B2}" type="sibTrans" cxnId="{33E9F83C-862F-4737-88C7-13C2233331E1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17ACB6C3-2C82-4237-995C-B455195D7CD8}">
      <dgm:prSet phldrT="[Texto]" custT="1"/>
      <dgm:spPr>
        <a:solidFill>
          <a:schemeClr val="accent1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VARIEDAD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8D232F92-E0E6-468C-AC64-69C39EA3CA12}" type="parTrans" cxnId="{F994C067-26FD-4986-89D1-DC4F18D03FA2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68B04A28-FE1C-46E4-B03B-BD9E260D1BB0}" type="sibTrans" cxnId="{F994C067-26FD-4986-89D1-DC4F18D03FA2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B197EEE8-86DA-4A4F-8641-9F1D5987977C}">
      <dgm:prSet phldrT="[Texto]" custT="1"/>
      <dgm:spPr>
        <a:solidFill>
          <a:schemeClr val="accent1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UBICACIÓN</a:t>
          </a:r>
          <a:endParaRPr lang="es-EC" sz="1200" b="1" dirty="0">
            <a:solidFill>
              <a:schemeClr val="tx1"/>
            </a:solidFill>
            <a:latin typeface="+mj-lt"/>
          </a:endParaRPr>
        </a:p>
      </dgm:t>
    </dgm:pt>
    <dgm:pt modelId="{D9082522-8C06-4BD0-8223-6C8FE6607F6B}" type="parTrans" cxnId="{2443875C-05A5-4A86-BAFD-28827CC312C9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50634BCB-00D8-4E37-B8C2-9951D6FBF7B2}" type="sibTrans" cxnId="{2443875C-05A5-4A86-BAFD-28827CC312C9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6D922910-595A-46FC-8B85-CC510FBE9257}">
      <dgm:prSet phldrT="[Texto]" custT="1"/>
      <dgm:spPr>
        <a:solidFill>
          <a:schemeClr val="accent1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200" b="1" dirty="0" smtClean="0">
              <a:solidFill>
                <a:schemeClr val="tx1"/>
              </a:solidFill>
              <a:latin typeface="+mj-lt"/>
            </a:rPr>
            <a:t>SERVICIO</a:t>
          </a:r>
        </a:p>
      </dgm:t>
    </dgm:pt>
    <dgm:pt modelId="{A04A582F-90CF-489A-9F38-E9FDEBF2BC36}" type="parTrans" cxnId="{7B7CF5DA-9F27-44EF-807B-9F458DEEE67A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B54701E3-F3EE-4D53-B25E-87EED1990D82}" type="sibTrans" cxnId="{7B7CF5DA-9F27-44EF-807B-9F458DEEE67A}">
      <dgm:prSet/>
      <dgm:spPr/>
      <dgm:t>
        <a:bodyPr/>
        <a:lstStyle/>
        <a:p>
          <a:endParaRPr lang="es-EC" sz="1200" b="1">
            <a:latin typeface="+mj-lt"/>
          </a:endParaRPr>
        </a:p>
      </dgm:t>
    </dgm:pt>
    <dgm:pt modelId="{9700946E-2172-4AFC-B274-53D0C53F9044}">
      <dgm:prSet phldrT="[Texto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+mj-lt"/>
            </a:rPr>
            <a:t>CLIENTES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CAC7C1E5-FBDF-42B1-A44A-147920BDA54C}" type="sibTrans" cxnId="{00DA2B6F-1AE6-437B-9D8D-6059317DD817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80964B67-9D6A-4BD0-8E23-4589C91EDAC8}" type="parTrans" cxnId="{00DA2B6F-1AE6-437B-9D8D-6059317DD817}">
      <dgm:prSet/>
      <dgm:spPr/>
      <dgm:t>
        <a:bodyPr/>
        <a:lstStyle/>
        <a:p>
          <a:endParaRPr lang="es-EC" sz="1200" b="1">
            <a:solidFill>
              <a:schemeClr val="tx1"/>
            </a:solidFill>
            <a:latin typeface="+mj-lt"/>
          </a:endParaRPr>
        </a:p>
      </dgm:t>
    </dgm:pt>
    <dgm:pt modelId="{20124F41-2407-4059-A020-AB54C1D5DB40}" type="pres">
      <dgm:prSet presAssocID="{AF137DBD-4E4A-451F-B858-4D4D85C9725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A4BF46B-A0AB-4F41-A99D-4B1A88CE67D0}" type="pres">
      <dgm:prSet presAssocID="{ED922F90-4750-4426-B3E8-D71031C6C4CA}" presName="compNode" presStyleCnt="0"/>
      <dgm:spPr/>
      <dgm:t>
        <a:bodyPr/>
        <a:lstStyle/>
        <a:p>
          <a:endParaRPr lang="es-EC"/>
        </a:p>
      </dgm:t>
    </dgm:pt>
    <dgm:pt modelId="{E6CFD6E8-5AEA-4C14-B605-EE866CB9C9B9}" type="pres">
      <dgm:prSet presAssocID="{ED922F90-4750-4426-B3E8-D71031C6C4CA}" presName="aNode" presStyleLbl="bgShp" presStyleIdx="0" presStyleCnt="3"/>
      <dgm:spPr/>
      <dgm:t>
        <a:bodyPr/>
        <a:lstStyle/>
        <a:p>
          <a:endParaRPr lang="es-EC"/>
        </a:p>
      </dgm:t>
    </dgm:pt>
    <dgm:pt modelId="{CE3EEA64-5E8B-4F72-8C01-BD3572350E4F}" type="pres">
      <dgm:prSet presAssocID="{ED922F90-4750-4426-B3E8-D71031C6C4CA}" presName="textNode" presStyleLbl="bgShp" presStyleIdx="0" presStyleCnt="3"/>
      <dgm:spPr/>
      <dgm:t>
        <a:bodyPr/>
        <a:lstStyle/>
        <a:p>
          <a:endParaRPr lang="es-EC"/>
        </a:p>
      </dgm:t>
    </dgm:pt>
    <dgm:pt modelId="{B8B8DE6C-7691-452C-9C92-E3C12A08504B}" type="pres">
      <dgm:prSet presAssocID="{ED922F90-4750-4426-B3E8-D71031C6C4CA}" presName="compChildNode" presStyleCnt="0"/>
      <dgm:spPr/>
      <dgm:t>
        <a:bodyPr/>
        <a:lstStyle/>
        <a:p>
          <a:endParaRPr lang="es-EC"/>
        </a:p>
      </dgm:t>
    </dgm:pt>
    <dgm:pt modelId="{2A19B871-DE3F-4272-BA13-A1CB3D00C2A4}" type="pres">
      <dgm:prSet presAssocID="{ED922F90-4750-4426-B3E8-D71031C6C4CA}" presName="theInnerList" presStyleCnt="0"/>
      <dgm:spPr/>
      <dgm:t>
        <a:bodyPr/>
        <a:lstStyle/>
        <a:p>
          <a:endParaRPr lang="es-EC"/>
        </a:p>
      </dgm:t>
    </dgm:pt>
    <dgm:pt modelId="{7A4F3E95-1212-463F-8628-8376D4BB78A5}" type="pres">
      <dgm:prSet presAssocID="{47B9E345-22B5-4C3E-B53B-7DDCAE17C4AC}" presName="childNode" presStyleLbl="node1" presStyleIdx="0" presStyleCnt="12" custScaleX="109969" custScaleY="114784" custLinFactY="-8721" custLinFactNeighborX="-1390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EEABBD-F906-4023-B9EA-DA0C6E03EAB6}" type="pres">
      <dgm:prSet presAssocID="{47B9E345-22B5-4C3E-B53B-7DDCAE17C4AC}" presName="aSpace2" presStyleCnt="0"/>
      <dgm:spPr/>
      <dgm:t>
        <a:bodyPr/>
        <a:lstStyle/>
        <a:p>
          <a:endParaRPr lang="es-EC"/>
        </a:p>
      </dgm:t>
    </dgm:pt>
    <dgm:pt modelId="{D855590E-C4A2-440A-AE8E-CE41059FB677}" type="pres">
      <dgm:prSet presAssocID="{319739DC-89EA-4371-8CF0-DD5E39F7F734}" presName="childNode" presStyleLbl="node1" presStyleIdx="1" presStyleCnt="12" custScaleX="109968" custScaleY="120186" custLinFactY="-11113" custLinFactNeighborX="-199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B9A4A2-FBDB-4ED0-A56C-B43C2A07B370}" type="pres">
      <dgm:prSet presAssocID="{319739DC-89EA-4371-8CF0-DD5E39F7F734}" presName="aSpace2" presStyleCnt="0"/>
      <dgm:spPr/>
      <dgm:t>
        <a:bodyPr/>
        <a:lstStyle/>
        <a:p>
          <a:endParaRPr lang="es-EC"/>
        </a:p>
      </dgm:t>
    </dgm:pt>
    <dgm:pt modelId="{7EDFD1C9-78C7-47C6-A1A5-12C9BE8E7371}" type="pres">
      <dgm:prSet presAssocID="{DA633D3E-CAED-4DCC-835F-82852B3BDFA3}" presName="childNode" presStyleLbl="node1" presStyleIdx="2" presStyleCnt="12" custScaleX="108556" custScaleY="102439" custLinFactY="-3707" custLinFactNeighborX="-2097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E8C1B8-56B7-4416-B355-2D3DCA1564B1}" type="pres">
      <dgm:prSet presAssocID="{DA633D3E-CAED-4DCC-835F-82852B3BDFA3}" presName="aSpace2" presStyleCnt="0"/>
      <dgm:spPr/>
      <dgm:t>
        <a:bodyPr/>
        <a:lstStyle/>
        <a:p>
          <a:endParaRPr lang="es-EC"/>
        </a:p>
      </dgm:t>
    </dgm:pt>
    <dgm:pt modelId="{DF399ED2-F798-4909-9F92-7AC37B5AF88D}" type="pres">
      <dgm:prSet presAssocID="{5793CC40-E46D-4DFE-8AFA-6F26761C45FC}" presName="childNode" presStyleLbl="node1" presStyleIdx="3" presStyleCnt="12" custScaleX="119493" custScaleY="91774" custLinFactNeighborX="3372" custLinFactNeighborY="-487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B84492-814C-4D8D-8EA3-B529C82CE92B}" type="pres">
      <dgm:prSet presAssocID="{ED922F90-4750-4426-B3E8-D71031C6C4CA}" presName="aSpace" presStyleCnt="0"/>
      <dgm:spPr/>
      <dgm:t>
        <a:bodyPr/>
        <a:lstStyle/>
        <a:p>
          <a:endParaRPr lang="es-EC"/>
        </a:p>
      </dgm:t>
    </dgm:pt>
    <dgm:pt modelId="{1D042F87-AD7D-4C09-9B1F-F4762274B1ED}" type="pres">
      <dgm:prSet presAssocID="{83BC31BF-5FEF-4657-B471-AC8D6EE9D6AF}" presName="compNode" presStyleCnt="0"/>
      <dgm:spPr/>
      <dgm:t>
        <a:bodyPr/>
        <a:lstStyle/>
        <a:p>
          <a:endParaRPr lang="es-EC"/>
        </a:p>
      </dgm:t>
    </dgm:pt>
    <dgm:pt modelId="{9A12D1A4-2E80-4856-A9C8-C975C3BDB02D}" type="pres">
      <dgm:prSet presAssocID="{83BC31BF-5FEF-4657-B471-AC8D6EE9D6AF}" presName="aNode" presStyleLbl="bgShp" presStyleIdx="1" presStyleCnt="3" custScaleX="96166"/>
      <dgm:spPr/>
      <dgm:t>
        <a:bodyPr/>
        <a:lstStyle/>
        <a:p>
          <a:endParaRPr lang="es-EC"/>
        </a:p>
      </dgm:t>
    </dgm:pt>
    <dgm:pt modelId="{145B9BEA-16F9-4532-9748-1E2A43DB4BED}" type="pres">
      <dgm:prSet presAssocID="{83BC31BF-5FEF-4657-B471-AC8D6EE9D6AF}" presName="textNode" presStyleLbl="bgShp" presStyleIdx="1" presStyleCnt="3"/>
      <dgm:spPr/>
      <dgm:t>
        <a:bodyPr/>
        <a:lstStyle/>
        <a:p>
          <a:endParaRPr lang="es-EC"/>
        </a:p>
      </dgm:t>
    </dgm:pt>
    <dgm:pt modelId="{3A7229CF-E841-45FB-81C8-A4C6AEF59D30}" type="pres">
      <dgm:prSet presAssocID="{83BC31BF-5FEF-4657-B471-AC8D6EE9D6AF}" presName="compChildNode" presStyleCnt="0"/>
      <dgm:spPr/>
      <dgm:t>
        <a:bodyPr/>
        <a:lstStyle/>
        <a:p>
          <a:endParaRPr lang="es-EC"/>
        </a:p>
      </dgm:t>
    </dgm:pt>
    <dgm:pt modelId="{6DE1A470-9A7F-4540-B1EB-5E8D965ED038}" type="pres">
      <dgm:prSet presAssocID="{83BC31BF-5FEF-4657-B471-AC8D6EE9D6AF}" presName="theInnerList" presStyleCnt="0"/>
      <dgm:spPr/>
      <dgm:t>
        <a:bodyPr/>
        <a:lstStyle/>
        <a:p>
          <a:endParaRPr lang="es-EC"/>
        </a:p>
      </dgm:t>
    </dgm:pt>
    <dgm:pt modelId="{9E0FDA4C-3891-4E80-81CB-6E8628E24B3C}" type="pres">
      <dgm:prSet presAssocID="{B307E859-91C3-49C6-94E3-A8844B778432}" presName="childNode" presStyleLbl="node1" presStyleIdx="4" presStyleCnt="12" custScaleX="104740" custScaleY="114240" custLinFactY="-2889" custLinFactNeighborX="-3012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4813E9-5FDE-4853-A27D-4BF7A66A1014}" type="pres">
      <dgm:prSet presAssocID="{B307E859-91C3-49C6-94E3-A8844B778432}" presName="aSpace2" presStyleCnt="0"/>
      <dgm:spPr/>
      <dgm:t>
        <a:bodyPr/>
        <a:lstStyle/>
        <a:p>
          <a:endParaRPr lang="es-EC"/>
        </a:p>
      </dgm:t>
    </dgm:pt>
    <dgm:pt modelId="{6E03A397-1D7A-4DCD-B7CD-F33E9935D17D}" type="pres">
      <dgm:prSet presAssocID="{A5561D3A-2FC3-4D50-9CE8-A48EB6225622}" presName="childNode" presStyleLbl="node1" presStyleIdx="5" presStyleCnt="12" custScaleX="106342" custScaleY="89762" custLinFactNeighborX="-1994" custLinFactNeighborY="-845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9EA42E-6066-41D6-9A7B-59BE894F9E4C}" type="pres">
      <dgm:prSet presAssocID="{A5561D3A-2FC3-4D50-9CE8-A48EB6225622}" presName="aSpace2" presStyleCnt="0"/>
      <dgm:spPr/>
      <dgm:t>
        <a:bodyPr/>
        <a:lstStyle/>
        <a:p>
          <a:endParaRPr lang="es-EC"/>
        </a:p>
      </dgm:t>
    </dgm:pt>
    <dgm:pt modelId="{9FDBC5E1-61D7-490B-9F72-46CCCC4079EE}" type="pres">
      <dgm:prSet presAssocID="{1E28DF37-A480-4B93-BA3A-8877D896B972}" presName="childNode" presStyleLbl="node1" presStyleIdx="6" presStyleCnt="12" custScaleX="106342" custScaleY="67608" custLinFactNeighborX="-1994" custLinFactNeighborY="-629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13A8A9-6EF7-46C3-81EA-47BC077769DC}" type="pres">
      <dgm:prSet presAssocID="{1E28DF37-A480-4B93-BA3A-8877D896B972}" presName="aSpace2" presStyleCnt="0"/>
      <dgm:spPr/>
      <dgm:t>
        <a:bodyPr/>
        <a:lstStyle/>
        <a:p>
          <a:endParaRPr lang="es-EC"/>
        </a:p>
      </dgm:t>
    </dgm:pt>
    <dgm:pt modelId="{019DC330-FB23-45CD-A75B-3745D9E5C7A2}" type="pres">
      <dgm:prSet presAssocID="{E2C2B85C-9475-401B-8EDE-D9B1E0818B49}" presName="childNode" presStyleLbl="node1" presStyleIdx="7" presStyleCnt="12" custScaleX="103624" custScaleY="56975" custLinFactNeighborX="-3353" custLinFactNeighborY="-257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C6AED5-1FA2-47D6-A0BC-977426248685}" type="pres">
      <dgm:prSet presAssocID="{83BC31BF-5FEF-4657-B471-AC8D6EE9D6AF}" presName="aSpace" presStyleCnt="0"/>
      <dgm:spPr/>
      <dgm:t>
        <a:bodyPr/>
        <a:lstStyle/>
        <a:p>
          <a:endParaRPr lang="es-EC"/>
        </a:p>
      </dgm:t>
    </dgm:pt>
    <dgm:pt modelId="{B1ED7BB4-FAD6-4860-9675-0DD527E6E7A9}" type="pres">
      <dgm:prSet presAssocID="{9700946E-2172-4AFC-B274-53D0C53F9044}" presName="compNode" presStyleCnt="0"/>
      <dgm:spPr/>
      <dgm:t>
        <a:bodyPr/>
        <a:lstStyle/>
        <a:p>
          <a:endParaRPr lang="es-EC"/>
        </a:p>
      </dgm:t>
    </dgm:pt>
    <dgm:pt modelId="{0A5EC792-4B8E-4CE9-A176-66CE2883F54F}" type="pres">
      <dgm:prSet presAssocID="{9700946E-2172-4AFC-B274-53D0C53F9044}" presName="aNode" presStyleLbl="bgShp" presStyleIdx="2" presStyleCnt="3"/>
      <dgm:spPr/>
      <dgm:t>
        <a:bodyPr/>
        <a:lstStyle/>
        <a:p>
          <a:endParaRPr lang="es-EC"/>
        </a:p>
      </dgm:t>
    </dgm:pt>
    <dgm:pt modelId="{0448A5D7-CB9D-4F56-BB69-95394737C83C}" type="pres">
      <dgm:prSet presAssocID="{9700946E-2172-4AFC-B274-53D0C53F9044}" presName="textNode" presStyleLbl="bgShp" presStyleIdx="2" presStyleCnt="3"/>
      <dgm:spPr/>
      <dgm:t>
        <a:bodyPr/>
        <a:lstStyle/>
        <a:p>
          <a:endParaRPr lang="es-EC"/>
        </a:p>
      </dgm:t>
    </dgm:pt>
    <dgm:pt modelId="{CFB37B3F-A370-426C-9EB4-5F5B231E5115}" type="pres">
      <dgm:prSet presAssocID="{9700946E-2172-4AFC-B274-53D0C53F9044}" presName="compChildNode" presStyleCnt="0"/>
      <dgm:spPr/>
      <dgm:t>
        <a:bodyPr/>
        <a:lstStyle/>
        <a:p>
          <a:endParaRPr lang="es-EC"/>
        </a:p>
      </dgm:t>
    </dgm:pt>
    <dgm:pt modelId="{A16E3E37-5576-478B-9957-4A47BAEA32A6}" type="pres">
      <dgm:prSet presAssocID="{9700946E-2172-4AFC-B274-53D0C53F9044}" presName="theInnerList" presStyleCnt="0"/>
      <dgm:spPr/>
      <dgm:t>
        <a:bodyPr/>
        <a:lstStyle/>
        <a:p>
          <a:endParaRPr lang="es-EC"/>
        </a:p>
      </dgm:t>
    </dgm:pt>
    <dgm:pt modelId="{904296E5-FE1A-404A-BBEB-DAE9D597F719}" type="pres">
      <dgm:prSet presAssocID="{8A8331AB-D59F-4AF9-A9DC-BF8CD8F621A2}" presName="childNode" presStyleLbl="node1" presStyleIdx="8" presStyleCnt="12" custScaleX="115479" custScaleY="89618" custLinFactNeighborX="9960" custLinFactNeighborY="-893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564C03-94B0-4C35-8829-54E94B177B53}" type="pres">
      <dgm:prSet presAssocID="{8A8331AB-D59F-4AF9-A9DC-BF8CD8F621A2}" presName="aSpace2" presStyleCnt="0"/>
      <dgm:spPr/>
      <dgm:t>
        <a:bodyPr/>
        <a:lstStyle/>
        <a:p>
          <a:endParaRPr lang="es-EC"/>
        </a:p>
      </dgm:t>
    </dgm:pt>
    <dgm:pt modelId="{BD219B6C-48F2-4E6A-A24D-B0E2E53FEF85}" type="pres">
      <dgm:prSet presAssocID="{B197EEE8-86DA-4A4F-8641-9F1D5987977C}" presName="childNode" presStyleLbl="node1" presStyleIdx="9" presStyleCnt="12" custScaleX="115479" custScaleY="74930" custLinFactNeighborX="4153" custLinFactNeighborY="-897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3D7389-227A-494D-872D-A730F43E6B74}" type="pres">
      <dgm:prSet presAssocID="{B197EEE8-86DA-4A4F-8641-9F1D5987977C}" presName="aSpace2" presStyleCnt="0"/>
      <dgm:spPr/>
      <dgm:t>
        <a:bodyPr/>
        <a:lstStyle/>
        <a:p>
          <a:endParaRPr lang="es-EC"/>
        </a:p>
      </dgm:t>
    </dgm:pt>
    <dgm:pt modelId="{CA13A2F1-AAC0-4F4A-B3B4-FD644E12913F}" type="pres">
      <dgm:prSet presAssocID="{6D922910-595A-46FC-8B85-CC510FBE9257}" presName="childNode" presStyleLbl="node1" presStyleIdx="10" presStyleCnt="12" custScaleX="115479" custScaleY="72867" custLinFactNeighborX="4153" custLinFactNeighborY="-953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BFC52B-8139-4C64-B05C-DC7E52DAABCE}" type="pres">
      <dgm:prSet presAssocID="{6D922910-595A-46FC-8B85-CC510FBE9257}" presName="aSpace2" presStyleCnt="0"/>
      <dgm:spPr/>
      <dgm:t>
        <a:bodyPr/>
        <a:lstStyle/>
        <a:p>
          <a:endParaRPr lang="es-EC"/>
        </a:p>
      </dgm:t>
    </dgm:pt>
    <dgm:pt modelId="{77F16494-608A-4C22-8E16-E1D89C80EF72}" type="pres">
      <dgm:prSet presAssocID="{17ACB6C3-2C82-4237-995C-B455195D7CD8}" presName="childNode" presStyleLbl="node1" presStyleIdx="11" presStyleCnt="12" custScaleX="115479" custScaleY="58847" custLinFactNeighborX="4153" custLinFactNeighborY="-576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B9D2203-0821-4387-A4C8-8D01443789E7}" srcId="{83BC31BF-5FEF-4657-B471-AC8D6EE9D6AF}" destId="{B307E859-91C3-49C6-94E3-A8844B778432}" srcOrd="0" destOrd="0" parTransId="{84FD2CFB-A771-4645-8692-3F0EE57CFE1C}" sibTransId="{05F89351-EF56-48FA-B21A-A97B9BC9A8ED}"/>
    <dgm:cxn modelId="{A68F2780-34E3-4C78-8DE3-CDB84AE75803}" type="presOf" srcId="{83BC31BF-5FEF-4657-B471-AC8D6EE9D6AF}" destId="{145B9BEA-16F9-4532-9748-1E2A43DB4BED}" srcOrd="1" destOrd="0" presId="urn:microsoft.com/office/officeart/2005/8/layout/lProcess2"/>
    <dgm:cxn modelId="{0E79DAAB-7724-4C9F-B123-6F5F906BC24A}" type="presOf" srcId="{E2C2B85C-9475-401B-8EDE-D9B1E0818B49}" destId="{019DC330-FB23-45CD-A75B-3745D9E5C7A2}" srcOrd="0" destOrd="0" presId="urn:microsoft.com/office/officeart/2005/8/layout/lProcess2"/>
    <dgm:cxn modelId="{AD74792A-AEA4-40E4-9BA7-DB9C75EEB1F1}" type="presOf" srcId="{1E28DF37-A480-4B93-BA3A-8877D896B972}" destId="{9FDBC5E1-61D7-490B-9F72-46CCCC4079EE}" srcOrd="0" destOrd="0" presId="urn:microsoft.com/office/officeart/2005/8/layout/lProcess2"/>
    <dgm:cxn modelId="{33E9F83C-862F-4737-88C7-13C2233331E1}" srcId="{83BC31BF-5FEF-4657-B471-AC8D6EE9D6AF}" destId="{E2C2B85C-9475-401B-8EDE-D9B1E0818B49}" srcOrd="3" destOrd="0" parTransId="{86403FCC-1C2B-4ECE-BAEB-CAD6C949574B}" sibTransId="{4481D5AD-A0B7-4141-A1A5-12E140B002B2}"/>
    <dgm:cxn modelId="{B4037247-104A-4D9F-B34F-66B141184E7B}" srcId="{AF137DBD-4E4A-451F-B858-4D4D85C97255}" destId="{ED922F90-4750-4426-B3E8-D71031C6C4CA}" srcOrd="0" destOrd="0" parTransId="{24872385-AE1D-459B-A271-DAF5A50C0EFF}" sibTransId="{647997B7-82EE-4E9B-8E6C-BBD9090183B4}"/>
    <dgm:cxn modelId="{02F8741A-1A0E-44DB-AAAC-FAE18DBEC788}" type="presOf" srcId="{17ACB6C3-2C82-4237-995C-B455195D7CD8}" destId="{77F16494-608A-4C22-8E16-E1D89C80EF72}" srcOrd="0" destOrd="0" presId="urn:microsoft.com/office/officeart/2005/8/layout/lProcess2"/>
    <dgm:cxn modelId="{ECE39B22-0303-4E9F-926B-5B8C05C63C03}" srcId="{83BC31BF-5FEF-4657-B471-AC8D6EE9D6AF}" destId="{1E28DF37-A480-4B93-BA3A-8877D896B972}" srcOrd="2" destOrd="0" parTransId="{54F12F65-1FB1-4B1E-ABFF-0ABB1D88EB2D}" sibTransId="{AB290586-DD80-45BD-80B2-715A0A47D437}"/>
    <dgm:cxn modelId="{17C3BCA0-018F-4409-97BB-21A6BE97D120}" type="presOf" srcId="{ED922F90-4750-4426-B3E8-D71031C6C4CA}" destId="{CE3EEA64-5E8B-4F72-8C01-BD3572350E4F}" srcOrd="1" destOrd="0" presId="urn:microsoft.com/office/officeart/2005/8/layout/lProcess2"/>
    <dgm:cxn modelId="{19910A35-5782-4F3D-888A-75630939E2B8}" type="presOf" srcId="{B307E859-91C3-49C6-94E3-A8844B778432}" destId="{9E0FDA4C-3891-4E80-81CB-6E8628E24B3C}" srcOrd="0" destOrd="0" presId="urn:microsoft.com/office/officeart/2005/8/layout/lProcess2"/>
    <dgm:cxn modelId="{E48FF51A-F624-4B76-8905-18F027B7157C}" srcId="{AF137DBD-4E4A-451F-B858-4D4D85C97255}" destId="{83BC31BF-5FEF-4657-B471-AC8D6EE9D6AF}" srcOrd="1" destOrd="0" parTransId="{10CD3574-EE30-46A9-BA00-5017FBA09EAA}" sibTransId="{998817C1-6589-4C3D-9061-5BEB62B834C5}"/>
    <dgm:cxn modelId="{105FA3E0-FA54-4581-BE40-EFF26C666CC6}" type="presOf" srcId="{A5561D3A-2FC3-4D50-9CE8-A48EB6225622}" destId="{6E03A397-1D7A-4DCD-B7CD-F33E9935D17D}" srcOrd="0" destOrd="0" presId="urn:microsoft.com/office/officeart/2005/8/layout/lProcess2"/>
    <dgm:cxn modelId="{58F206D2-6A20-4CA1-8723-DD63EE51FCF3}" type="presOf" srcId="{9700946E-2172-4AFC-B274-53D0C53F9044}" destId="{0A5EC792-4B8E-4CE9-A176-66CE2883F54F}" srcOrd="0" destOrd="0" presId="urn:microsoft.com/office/officeart/2005/8/layout/lProcess2"/>
    <dgm:cxn modelId="{2443875C-05A5-4A86-BAFD-28827CC312C9}" srcId="{9700946E-2172-4AFC-B274-53D0C53F9044}" destId="{B197EEE8-86DA-4A4F-8641-9F1D5987977C}" srcOrd="1" destOrd="0" parTransId="{D9082522-8C06-4BD0-8223-6C8FE6607F6B}" sibTransId="{50634BCB-00D8-4E37-B8C2-9951D6FBF7B2}"/>
    <dgm:cxn modelId="{792DB98C-BEDE-4F2C-8963-2500F9C09CF8}" type="presOf" srcId="{ED922F90-4750-4426-B3E8-D71031C6C4CA}" destId="{E6CFD6E8-5AEA-4C14-B605-EE866CB9C9B9}" srcOrd="0" destOrd="0" presId="urn:microsoft.com/office/officeart/2005/8/layout/lProcess2"/>
    <dgm:cxn modelId="{B8446D0A-AC15-4FD3-B584-81807D6D05EF}" type="presOf" srcId="{83BC31BF-5FEF-4657-B471-AC8D6EE9D6AF}" destId="{9A12D1A4-2E80-4856-A9C8-C975C3BDB02D}" srcOrd="0" destOrd="0" presId="urn:microsoft.com/office/officeart/2005/8/layout/lProcess2"/>
    <dgm:cxn modelId="{C9EF62BC-2208-4A4B-AEF4-DA50F978C99F}" type="presOf" srcId="{47B9E345-22B5-4C3E-B53B-7DDCAE17C4AC}" destId="{7A4F3E95-1212-463F-8628-8376D4BB78A5}" srcOrd="0" destOrd="0" presId="urn:microsoft.com/office/officeart/2005/8/layout/lProcess2"/>
    <dgm:cxn modelId="{7B7CF5DA-9F27-44EF-807B-9F458DEEE67A}" srcId="{9700946E-2172-4AFC-B274-53D0C53F9044}" destId="{6D922910-595A-46FC-8B85-CC510FBE9257}" srcOrd="2" destOrd="0" parTransId="{A04A582F-90CF-489A-9F38-E9FDEBF2BC36}" sibTransId="{B54701E3-F3EE-4D53-B25E-87EED1990D82}"/>
    <dgm:cxn modelId="{6428EB9C-88EF-4EF2-AD4B-214FD7E3952E}" type="presOf" srcId="{DA633D3E-CAED-4DCC-835F-82852B3BDFA3}" destId="{7EDFD1C9-78C7-47C6-A1A5-12C9BE8E7371}" srcOrd="0" destOrd="0" presId="urn:microsoft.com/office/officeart/2005/8/layout/lProcess2"/>
    <dgm:cxn modelId="{5F266BF0-982B-4B09-BBAB-CE0DC61B1276}" type="presOf" srcId="{6D922910-595A-46FC-8B85-CC510FBE9257}" destId="{CA13A2F1-AAC0-4F4A-B3B4-FD644E12913F}" srcOrd="0" destOrd="0" presId="urn:microsoft.com/office/officeart/2005/8/layout/lProcess2"/>
    <dgm:cxn modelId="{5EB80AF3-5D4D-4307-9DC4-EB995EBE0B0A}" type="presOf" srcId="{319739DC-89EA-4371-8CF0-DD5E39F7F734}" destId="{D855590E-C4A2-440A-AE8E-CE41059FB677}" srcOrd="0" destOrd="0" presId="urn:microsoft.com/office/officeart/2005/8/layout/lProcess2"/>
    <dgm:cxn modelId="{19D023FB-7E2B-4FDB-9F72-B3E571472213}" srcId="{ED922F90-4750-4426-B3E8-D71031C6C4CA}" destId="{5793CC40-E46D-4DFE-8AFA-6F26761C45FC}" srcOrd="3" destOrd="0" parTransId="{2D1D0BF7-1700-4A6D-9C93-760F7FB7E7FB}" sibTransId="{26C8A9E5-3A89-4E59-BEBE-248A3EED56E4}"/>
    <dgm:cxn modelId="{F994C067-26FD-4986-89D1-DC4F18D03FA2}" srcId="{9700946E-2172-4AFC-B274-53D0C53F9044}" destId="{17ACB6C3-2C82-4237-995C-B455195D7CD8}" srcOrd="3" destOrd="0" parTransId="{8D232F92-E0E6-468C-AC64-69C39EA3CA12}" sibTransId="{68B04A28-FE1C-46E4-B03B-BD9E260D1BB0}"/>
    <dgm:cxn modelId="{CD11A848-522B-4F98-BE52-0605B67AFC0F}" srcId="{9700946E-2172-4AFC-B274-53D0C53F9044}" destId="{8A8331AB-D59F-4AF9-A9DC-BF8CD8F621A2}" srcOrd="0" destOrd="0" parTransId="{F4CE5006-117E-45C7-AB2D-A541768162D2}" sibTransId="{DC9C7C94-06CD-47A3-9C3C-233F92BC8D28}"/>
    <dgm:cxn modelId="{2A664C89-B796-4FCB-BC46-F9F1F82BA903}" srcId="{ED922F90-4750-4426-B3E8-D71031C6C4CA}" destId="{DA633D3E-CAED-4DCC-835F-82852B3BDFA3}" srcOrd="2" destOrd="0" parTransId="{ECE0D68C-20A6-4EE0-A72D-539C09D240D8}" sibTransId="{20E42644-2DE7-40D2-BDCF-DED3D623ED8C}"/>
    <dgm:cxn modelId="{07258CB1-ECC9-46C2-8FA4-11AAFD113F3B}" type="presOf" srcId="{AF137DBD-4E4A-451F-B858-4D4D85C97255}" destId="{20124F41-2407-4059-A020-AB54C1D5DB40}" srcOrd="0" destOrd="0" presId="urn:microsoft.com/office/officeart/2005/8/layout/lProcess2"/>
    <dgm:cxn modelId="{03624A85-7EDF-44A8-BF84-7C3E95A841C5}" srcId="{ED922F90-4750-4426-B3E8-D71031C6C4CA}" destId="{319739DC-89EA-4371-8CF0-DD5E39F7F734}" srcOrd="1" destOrd="0" parTransId="{6419BA00-6DD3-4F01-BBA3-92A004DFA4CE}" sibTransId="{EEAAAC5F-4FBE-4D26-B799-505A8BC3D4C0}"/>
    <dgm:cxn modelId="{085AC352-EE09-40EB-B8E0-673FC1F55964}" type="presOf" srcId="{8A8331AB-D59F-4AF9-A9DC-BF8CD8F621A2}" destId="{904296E5-FE1A-404A-BBEB-DAE9D597F719}" srcOrd="0" destOrd="0" presId="urn:microsoft.com/office/officeart/2005/8/layout/lProcess2"/>
    <dgm:cxn modelId="{BD1C22B2-3C75-4A73-9CDE-36A9857C4BC1}" type="presOf" srcId="{B197EEE8-86DA-4A4F-8641-9F1D5987977C}" destId="{BD219B6C-48F2-4E6A-A24D-B0E2E53FEF85}" srcOrd="0" destOrd="0" presId="urn:microsoft.com/office/officeart/2005/8/layout/lProcess2"/>
    <dgm:cxn modelId="{0804FDAD-CE33-4148-AA03-54063FFE1BCB}" type="presOf" srcId="{5793CC40-E46D-4DFE-8AFA-6F26761C45FC}" destId="{DF399ED2-F798-4909-9F92-7AC37B5AF88D}" srcOrd="0" destOrd="0" presId="urn:microsoft.com/office/officeart/2005/8/layout/lProcess2"/>
    <dgm:cxn modelId="{00DA2B6F-1AE6-437B-9D8D-6059317DD817}" srcId="{AF137DBD-4E4A-451F-B858-4D4D85C97255}" destId="{9700946E-2172-4AFC-B274-53D0C53F9044}" srcOrd="2" destOrd="0" parTransId="{80964B67-9D6A-4BD0-8E23-4589C91EDAC8}" sibTransId="{CAC7C1E5-FBDF-42B1-A44A-147920BDA54C}"/>
    <dgm:cxn modelId="{A8A06C7F-39AE-434B-B5B2-FAA5C4F4E044}" srcId="{83BC31BF-5FEF-4657-B471-AC8D6EE9D6AF}" destId="{A5561D3A-2FC3-4D50-9CE8-A48EB6225622}" srcOrd="1" destOrd="0" parTransId="{1232DF5C-0FF6-4C44-9856-2459FE9944DD}" sibTransId="{3CD2FA84-7FAC-40B6-A2AA-8A81F86216D5}"/>
    <dgm:cxn modelId="{22B5131A-9DC3-4B66-943E-7BE6D91ABB07}" type="presOf" srcId="{9700946E-2172-4AFC-B274-53D0C53F9044}" destId="{0448A5D7-CB9D-4F56-BB69-95394737C83C}" srcOrd="1" destOrd="0" presId="urn:microsoft.com/office/officeart/2005/8/layout/lProcess2"/>
    <dgm:cxn modelId="{3D15D7A8-B55F-45EB-975C-E39A37F02E7D}" srcId="{ED922F90-4750-4426-B3E8-D71031C6C4CA}" destId="{47B9E345-22B5-4C3E-B53B-7DDCAE17C4AC}" srcOrd="0" destOrd="0" parTransId="{2EAF13DC-22D1-4E5A-9D7D-72E4C6DEFCDE}" sibTransId="{67EA44EC-B422-450F-997F-3B72295D3E3E}"/>
    <dgm:cxn modelId="{268B4F75-EBF8-40A8-95E6-BD734BD590A2}" type="presParOf" srcId="{20124F41-2407-4059-A020-AB54C1D5DB40}" destId="{5A4BF46B-A0AB-4F41-A99D-4B1A88CE67D0}" srcOrd="0" destOrd="0" presId="urn:microsoft.com/office/officeart/2005/8/layout/lProcess2"/>
    <dgm:cxn modelId="{B846D684-C412-40E3-801D-C80D9D252C33}" type="presParOf" srcId="{5A4BF46B-A0AB-4F41-A99D-4B1A88CE67D0}" destId="{E6CFD6E8-5AEA-4C14-B605-EE866CB9C9B9}" srcOrd="0" destOrd="0" presId="urn:microsoft.com/office/officeart/2005/8/layout/lProcess2"/>
    <dgm:cxn modelId="{4D20CFCD-692B-49F8-830F-C2FC77590DE9}" type="presParOf" srcId="{5A4BF46B-A0AB-4F41-A99D-4B1A88CE67D0}" destId="{CE3EEA64-5E8B-4F72-8C01-BD3572350E4F}" srcOrd="1" destOrd="0" presId="urn:microsoft.com/office/officeart/2005/8/layout/lProcess2"/>
    <dgm:cxn modelId="{10DA1C37-BCCB-4175-A6BA-F2051D0F9772}" type="presParOf" srcId="{5A4BF46B-A0AB-4F41-A99D-4B1A88CE67D0}" destId="{B8B8DE6C-7691-452C-9C92-E3C12A08504B}" srcOrd="2" destOrd="0" presId="urn:microsoft.com/office/officeart/2005/8/layout/lProcess2"/>
    <dgm:cxn modelId="{4CC766C1-5153-4C99-BED5-CB2FC24DB130}" type="presParOf" srcId="{B8B8DE6C-7691-452C-9C92-E3C12A08504B}" destId="{2A19B871-DE3F-4272-BA13-A1CB3D00C2A4}" srcOrd="0" destOrd="0" presId="urn:microsoft.com/office/officeart/2005/8/layout/lProcess2"/>
    <dgm:cxn modelId="{C3E8FC35-99C0-4147-9288-FB588EA9EB1D}" type="presParOf" srcId="{2A19B871-DE3F-4272-BA13-A1CB3D00C2A4}" destId="{7A4F3E95-1212-463F-8628-8376D4BB78A5}" srcOrd="0" destOrd="0" presId="urn:microsoft.com/office/officeart/2005/8/layout/lProcess2"/>
    <dgm:cxn modelId="{4568CDE3-7CD2-4DBC-B9E2-6557E687BE2F}" type="presParOf" srcId="{2A19B871-DE3F-4272-BA13-A1CB3D00C2A4}" destId="{0CEEABBD-F906-4023-B9EA-DA0C6E03EAB6}" srcOrd="1" destOrd="0" presId="urn:microsoft.com/office/officeart/2005/8/layout/lProcess2"/>
    <dgm:cxn modelId="{5474503F-4A1C-4EC9-B113-BF120182954F}" type="presParOf" srcId="{2A19B871-DE3F-4272-BA13-A1CB3D00C2A4}" destId="{D855590E-C4A2-440A-AE8E-CE41059FB677}" srcOrd="2" destOrd="0" presId="urn:microsoft.com/office/officeart/2005/8/layout/lProcess2"/>
    <dgm:cxn modelId="{BCD8EF16-1778-4A9D-9DDD-BB6493C2C4CE}" type="presParOf" srcId="{2A19B871-DE3F-4272-BA13-A1CB3D00C2A4}" destId="{3BB9A4A2-FBDB-4ED0-A56C-B43C2A07B370}" srcOrd="3" destOrd="0" presId="urn:microsoft.com/office/officeart/2005/8/layout/lProcess2"/>
    <dgm:cxn modelId="{451F2E8E-F80F-4843-888D-BCB0BFC7592F}" type="presParOf" srcId="{2A19B871-DE3F-4272-BA13-A1CB3D00C2A4}" destId="{7EDFD1C9-78C7-47C6-A1A5-12C9BE8E7371}" srcOrd="4" destOrd="0" presId="urn:microsoft.com/office/officeart/2005/8/layout/lProcess2"/>
    <dgm:cxn modelId="{B1E71EA9-29A5-4AB8-A3F9-82B836F08039}" type="presParOf" srcId="{2A19B871-DE3F-4272-BA13-A1CB3D00C2A4}" destId="{4DE8C1B8-56B7-4416-B355-2D3DCA1564B1}" srcOrd="5" destOrd="0" presId="urn:microsoft.com/office/officeart/2005/8/layout/lProcess2"/>
    <dgm:cxn modelId="{06472AC2-1C0D-4E5E-AA21-3863DDE61571}" type="presParOf" srcId="{2A19B871-DE3F-4272-BA13-A1CB3D00C2A4}" destId="{DF399ED2-F798-4909-9F92-7AC37B5AF88D}" srcOrd="6" destOrd="0" presId="urn:microsoft.com/office/officeart/2005/8/layout/lProcess2"/>
    <dgm:cxn modelId="{F7191A5C-3EFD-4443-A8DA-5B6D7FD24C84}" type="presParOf" srcId="{20124F41-2407-4059-A020-AB54C1D5DB40}" destId="{88B84492-814C-4D8D-8EA3-B529C82CE92B}" srcOrd="1" destOrd="0" presId="urn:microsoft.com/office/officeart/2005/8/layout/lProcess2"/>
    <dgm:cxn modelId="{6DB200F0-314B-4954-BD56-1E5E03131B34}" type="presParOf" srcId="{20124F41-2407-4059-A020-AB54C1D5DB40}" destId="{1D042F87-AD7D-4C09-9B1F-F4762274B1ED}" srcOrd="2" destOrd="0" presId="urn:microsoft.com/office/officeart/2005/8/layout/lProcess2"/>
    <dgm:cxn modelId="{547B35AE-05D9-40F1-99A3-098C7442E159}" type="presParOf" srcId="{1D042F87-AD7D-4C09-9B1F-F4762274B1ED}" destId="{9A12D1A4-2E80-4856-A9C8-C975C3BDB02D}" srcOrd="0" destOrd="0" presId="urn:microsoft.com/office/officeart/2005/8/layout/lProcess2"/>
    <dgm:cxn modelId="{2541D4AC-C4FC-414C-A295-4044B44F04FF}" type="presParOf" srcId="{1D042F87-AD7D-4C09-9B1F-F4762274B1ED}" destId="{145B9BEA-16F9-4532-9748-1E2A43DB4BED}" srcOrd="1" destOrd="0" presId="urn:microsoft.com/office/officeart/2005/8/layout/lProcess2"/>
    <dgm:cxn modelId="{44979521-96AC-456D-9325-5566A31CB406}" type="presParOf" srcId="{1D042F87-AD7D-4C09-9B1F-F4762274B1ED}" destId="{3A7229CF-E841-45FB-81C8-A4C6AEF59D30}" srcOrd="2" destOrd="0" presId="urn:microsoft.com/office/officeart/2005/8/layout/lProcess2"/>
    <dgm:cxn modelId="{44600323-E379-49EE-8BBA-908F6043A4EE}" type="presParOf" srcId="{3A7229CF-E841-45FB-81C8-A4C6AEF59D30}" destId="{6DE1A470-9A7F-4540-B1EB-5E8D965ED038}" srcOrd="0" destOrd="0" presId="urn:microsoft.com/office/officeart/2005/8/layout/lProcess2"/>
    <dgm:cxn modelId="{5C177FDB-7DFA-4BE8-B82A-59880B1C290D}" type="presParOf" srcId="{6DE1A470-9A7F-4540-B1EB-5E8D965ED038}" destId="{9E0FDA4C-3891-4E80-81CB-6E8628E24B3C}" srcOrd="0" destOrd="0" presId="urn:microsoft.com/office/officeart/2005/8/layout/lProcess2"/>
    <dgm:cxn modelId="{710FCBE5-9D74-41CB-8EB4-54B496E8A933}" type="presParOf" srcId="{6DE1A470-9A7F-4540-B1EB-5E8D965ED038}" destId="{1B4813E9-5FDE-4853-A27D-4BF7A66A1014}" srcOrd="1" destOrd="0" presId="urn:microsoft.com/office/officeart/2005/8/layout/lProcess2"/>
    <dgm:cxn modelId="{52E91CE0-A50A-4D66-8F69-9B1520DF281D}" type="presParOf" srcId="{6DE1A470-9A7F-4540-B1EB-5E8D965ED038}" destId="{6E03A397-1D7A-4DCD-B7CD-F33E9935D17D}" srcOrd="2" destOrd="0" presId="urn:microsoft.com/office/officeart/2005/8/layout/lProcess2"/>
    <dgm:cxn modelId="{90305762-BEF6-4514-9F1A-52A7600230BA}" type="presParOf" srcId="{6DE1A470-9A7F-4540-B1EB-5E8D965ED038}" destId="{C19EA42E-6066-41D6-9A7B-59BE894F9E4C}" srcOrd="3" destOrd="0" presId="urn:microsoft.com/office/officeart/2005/8/layout/lProcess2"/>
    <dgm:cxn modelId="{F0C8AC33-5E59-40CB-868E-9953186CCB3B}" type="presParOf" srcId="{6DE1A470-9A7F-4540-B1EB-5E8D965ED038}" destId="{9FDBC5E1-61D7-490B-9F72-46CCCC4079EE}" srcOrd="4" destOrd="0" presId="urn:microsoft.com/office/officeart/2005/8/layout/lProcess2"/>
    <dgm:cxn modelId="{33FCC957-187C-49B7-B161-41492491B4AA}" type="presParOf" srcId="{6DE1A470-9A7F-4540-B1EB-5E8D965ED038}" destId="{FB13A8A9-6EF7-46C3-81EA-47BC077769DC}" srcOrd="5" destOrd="0" presId="urn:microsoft.com/office/officeart/2005/8/layout/lProcess2"/>
    <dgm:cxn modelId="{472DBB69-A3DA-4737-82E6-CD8DF6CE5F3A}" type="presParOf" srcId="{6DE1A470-9A7F-4540-B1EB-5E8D965ED038}" destId="{019DC330-FB23-45CD-A75B-3745D9E5C7A2}" srcOrd="6" destOrd="0" presId="urn:microsoft.com/office/officeart/2005/8/layout/lProcess2"/>
    <dgm:cxn modelId="{925D3181-194E-4649-8F13-47724D35F46F}" type="presParOf" srcId="{20124F41-2407-4059-A020-AB54C1D5DB40}" destId="{47C6AED5-1FA2-47D6-A0BC-977426248685}" srcOrd="3" destOrd="0" presId="urn:microsoft.com/office/officeart/2005/8/layout/lProcess2"/>
    <dgm:cxn modelId="{17E0AC77-8BFB-4A23-9B10-1A8DFEB1C539}" type="presParOf" srcId="{20124F41-2407-4059-A020-AB54C1D5DB40}" destId="{B1ED7BB4-FAD6-4860-9675-0DD527E6E7A9}" srcOrd="4" destOrd="0" presId="urn:microsoft.com/office/officeart/2005/8/layout/lProcess2"/>
    <dgm:cxn modelId="{AD820969-D40C-4050-A00A-3DA52CFE0636}" type="presParOf" srcId="{B1ED7BB4-FAD6-4860-9675-0DD527E6E7A9}" destId="{0A5EC792-4B8E-4CE9-A176-66CE2883F54F}" srcOrd="0" destOrd="0" presId="urn:microsoft.com/office/officeart/2005/8/layout/lProcess2"/>
    <dgm:cxn modelId="{2D8332C1-3CE3-4C0E-A452-61F4F46A54FF}" type="presParOf" srcId="{B1ED7BB4-FAD6-4860-9675-0DD527E6E7A9}" destId="{0448A5D7-CB9D-4F56-BB69-95394737C83C}" srcOrd="1" destOrd="0" presId="urn:microsoft.com/office/officeart/2005/8/layout/lProcess2"/>
    <dgm:cxn modelId="{D2E1CB16-C066-4D1A-9146-FD5286693B48}" type="presParOf" srcId="{B1ED7BB4-FAD6-4860-9675-0DD527E6E7A9}" destId="{CFB37B3F-A370-426C-9EB4-5F5B231E5115}" srcOrd="2" destOrd="0" presId="urn:microsoft.com/office/officeart/2005/8/layout/lProcess2"/>
    <dgm:cxn modelId="{E5F006E5-C110-4D80-92D4-2EC97E93B2A7}" type="presParOf" srcId="{CFB37B3F-A370-426C-9EB4-5F5B231E5115}" destId="{A16E3E37-5576-478B-9957-4A47BAEA32A6}" srcOrd="0" destOrd="0" presId="urn:microsoft.com/office/officeart/2005/8/layout/lProcess2"/>
    <dgm:cxn modelId="{E42C1BB5-BDDC-470A-9E68-7754DCD81789}" type="presParOf" srcId="{A16E3E37-5576-478B-9957-4A47BAEA32A6}" destId="{904296E5-FE1A-404A-BBEB-DAE9D597F719}" srcOrd="0" destOrd="0" presId="urn:microsoft.com/office/officeart/2005/8/layout/lProcess2"/>
    <dgm:cxn modelId="{E1EC2B94-F1D6-4484-8B8F-15E6C5733BC4}" type="presParOf" srcId="{A16E3E37-5576-478B-9957-4A47BAEA32A6}" destId="{89564C03-94B0-4C35-8829-54E94B177B53}" srcOrd="1" destOrd="0" presId="urn:microsoft.com/office/officeart/2005/8/layout/lProcess2"/>
    <dgm:cxn modelId="{04BC8F9B-6782-4316-9404-9D38E2EBDF0B}" type="presParOf" srcId="{A16E3E37-5576-478B-9957-4A47BAEA32A6}" destId="{BD219B6C-48F2-4E6A-A24D-B0E2E53FEF85}" srcOrd="2" destOrd="0" presId="urn:microsoft.com/office/officeart/2005/8/layout/lProcess2"/>
    <dgm:cxn modelId="{B6D3ED4A-18C1-410E-865B-265D49161265}" type="presParOf" srcId="{A16E3E37-5576-478B-9957-4A47BAEA32A6}" destId="{703D7389-227A-494D-872D-A730F43E6B74}" srcOrd="3" destOrd="0" presId="urn:microsoft.com/office/officeart/2005/8/layout/lProcess2"/>
    <dgm:cxn modelId="{761363EE-BEC2-4606-BF97-DA8A2C5267F5}" type="presParOf" srcId="{A16E3E37-5576-478B-9957-4A47BAEA32A6}" destId="{CA13A2F1-AAC0-4F4A-B3B4-FD644E12913F}" srcOrd="4" destOrd="0" presId="urn:microsoft.com/office/officeart/2005/8/layout/lProcess2"/>
    <dgm:cxn modelId="{77C53E13-8E9C-4C58-92D7-41CEE98D0789}" type="presParOf" srcId="{A16E3E37-5576-478B-9957-4A47BAEA32A6}" destId="{6DBFC52B-8139-4C64-B05C-DC7E52DAABCE}" srcOrd="5" destOrd="0" presId="urn:microsoft.com/office/officeart/2005/8/layout/lProcess2"/>
    <dgm:cxn modelId="{4F264B06-5F3E-47A6-9B2E-8DDD43C2B117}" type="presParOf" srcId="{A16E3E37-5576-478B-9957-4A47BAEA32A6}" destId="{77F16494-608A-4C22-8E16-E1D89C80EF72}" srcOrd="6" destOrd="0" presId="urn:microsoft.com/office/officeart/2005/8/layout/lProcess2"/>
  </dgm:cxnLst>
  <dgm:bg>
    <a:effectLst>
      <a:glow rad="101600">
        <a:schemeClr val="accent4">
          <a:satMod val="175000"/>
          <a:alpha val="40000"/>
        </a:schemeClr>
      </a:glow>
    </a:effectLst>
  </dgm:bg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E23F9E-4DFD-4116-82AC-826B31F7006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D51BC42-AB74-4B5F-88C9-1D9F7ED76AB9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EC" sz="1800" b="1" dirty="0" smtClean="0">
              <a:solidFill>
                <a:schemeClr val="tx1"/>
              </a:solidFill>
              <a:latin typeface="+mj-lt"/>
            </a:rPr>
            <a:t>APORTAR PLAN DE MARKETING ESPECÍFICO PARA COMERCIAL ZEA</a:t>
          </a:r>
        </a:p>
        <a:p>
          <a:pPr algn="just"/>
          <a:r>
            <a:rPr lang="es-EC" sz="1800" b="1" dirty="0" smtClean="0">
              <a:solidFill>
                <a:schemeClr val="tx1"/>
              </a:solidFill>
              <a:latin typeface="+mj-lt"/>
            </a:rPr>
            <a:t>CONTRIBUIR HERRAMIENTA DE CONTROL PARA ORIENTAR Y COORDINAR </a:t>
          </a:r>
        </a:p>
        <a:p>
          <a:pPr algn="just"/>
          <a:r>
            <a:rPr lang="es-EC" sz="1800" b="1" dirty="0" smtClean="0">
              <a:solidFill>
                <a:schemeClr val="tx1"/>
              </a:solidFill>
              <a:latin typeface="+mj-lt"/>
            </a:rPr>
            <a:t>INCREMENTAR EN UN 10% VENTAS ANUALES PRÓXIMOS 5 AÑOS</a:t>
          </a:r>
        </a:p>
        <a:p>
          <a:pPr algn="just"/>
          <a:r>
            <a:rPr lang="es-EC" sz="1800" b="1" dirty="0" smtClean="0">
              <a:solidFill>
                <a:schemeClr val="tx1"/>
              </a:solidFill>
              <a:latin typeface="+mj-lt"/>
            </a:rPr>
            <a:t>INCREMENTAR EN UN 20% PARTICIPACIÓN  EN EL MERCADO PROVINCIAL</a:t>
          </a:r>
          <a:endParaRPr lang="es-EC" sz="1800" b="1" dirty="0">
            <a:solidFill>
              <a:schemeClr val="tx1"/>
            </a:solidFill>
            <a:latin typeface="+mj-lt"/>
          </a:endParaRPr>
        </a:p>
      </dgm:t>
    </dgm:pt>
    <dgm:pt modelId="{29953ABF-647B-4ED1-94E8-FF5047E6A39E}" type="sibTrans" cxnId="{20E4936C-1B27-4A30-9C6F-4E66C3E96AC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2B20FF5A-69B7-49CD-86E3-9ED94B21308D}" type="parTrans" cxnId="{20E4936C-1B27-4A30-9C6F-4E66C3E96AC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A346265-693B-426D-9B7F-793BC2C706BA}" type="pres">
      <dgm:prSet presAssocID="{D9E23F9E-4DFD-4116-82AC-826B31F700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9FAD3D-0FEE-457D-830A-CE4BCCABB130}" type="pres">
      <dgm:prSet presAssocID="{ED51BC42-AB74-4B5F-88C9-1D9F7ED76AB9}" presName="node" presStyleLbl="node1" presStyleIdx="0" presStyleCnt="1" custScaleX="546133" custScaleY="310622" custRadScaleRad="83291" custRadScaleInc="3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0E4936C-1B27-4A30-9C6F-4E66C3E96AC1}" srcId="{D9E23F9E-4DFD-4116-82AC-826B31F70064}" destId="{ED51BC42-AB74-4B5F-88C9-1D9F7ED76AB9}" srcOrd="0" destOrd="0" parTransId="{2B20FF5A-69B7-49CD-86E3-9ED94B21308D}" sibTransId="{29953ABF-647B-4ED1-94E8-FF5047E6A39E}"/>
    <dgm:cxn modelId="{190D1DC6-E423-415B-9016-C321F209903C}" type="presOf" srcId="{ED51BC42-AB74-4B5F-88C9-1D9F7ED76AB9}" destId="{3A9FAD3D-0FEE-457D-830A-CE4BCCABB130}" srcOrd="0" destOrd="0" presId="urn:microsoft.com/office/officeart/2005/8/layout/cycle7"/>
    <dgm:cxn modelId="{44E9343B-A172-40B7-BCE0-84614746400A}" type="presOf" srcId="{D9E23F9E-4DFD-4116-82AC-826B31F70064}" destId="{0A346265-693B-426D-9B7F-793BC2C706BA}" srcOrd="0" destOrd="0" presId="urn:microsoft.com/office/officeart/2005/8/layout/cycle7"/>
    <dgm:cxn modelId="{9F23AAE0-B468-49D8-AA64-D6133A38C54A}" type="presParOf" srcId="{0A346265-693B-426D-9B7F-793BC2C706BA}" destId="{3A9FAD3D-0FEE-457D-830A-CE4BCCABB130}" srcOrd="0" destOrd="0" presId="urn:microsoft.com/office/officeart/2005/8/layout/cycle7"/>
  </dgm:cxnLst>
  <dgm:bg>
    <a:solidFill>
      <a:schemeClr val="accent2">
        <a:lumMod val="75000"/>
      </a:schemeClr>
    </a:solidFill>
  </dgm:bg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4825ED-3198-4CA0-91E6-A18858B9D810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B9995F7F-9344-4C40-B354-F3A204C9E362}">
      <dgm:prSet phldrT="[Texto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endParaRPr lang="es-EC" sz="1700" dirty="0" smtClean="0"/>
        </a:p>
        <a:p>
          <a:pPr algn="just"/>
          <a:endParaRPr lang="es-EC" sz="1700" dirty="0" smtClean="0"/>
        </a:p>
        <a:p>
          <a:pPr algn="just"/>
          <a:r>
            <a:rPr lang="es-EC" sz="1700" b="1" dirty="0" smtClean="0">
              <a:solidFill>
                <a:schemeClr val="tx1"/>
              </a:solidFill>
            </a:rPr>
            <a:t>MISI</a:t>
          </a:r>
          <a:r>
            <a:rPr lang="es-EC" sz="1700" b="1" dirty="0" smtClean="0">
              <a:solidFill>
                <a:schemeClr val="tx1"/>
              </a:solidFill>
              <a:latin typeface="Century Gothic"/>
            </a:rPr>
            <a:t>ÓN: Satisfacer las necesidades del mercado provincial en la comercialización de artículos de bazar, juguetería y decoración con calidad y garantía al menor precio a través de la excelencia en el servicio al cliente.</a:t>
          </a:r>
        </a:p>
        <a:p>
          <a:pPr algn="just"/>
          <a:r>
            <a:rPr lang="es-EC" sz="1700" b="1" dirty="0" smtClean="0">
              <a:solidFill>
                <a:schemeClr val="tx1"/>
              </a:solidFill>
              <a:latin typeface="Century Gothic"/>
            </a:rPr>
            <a:t>VISIÓN: Ser líderes en el mercado provincial en la comercialización de artículos de bazar, juguetería y decoración hasta el 2016, satisfaciendo oportunamente los requerimientos del cliente.</a:t>
          </a:r>
          <a:endParaRPr lang="es-EC" sz="1700" b="1" dirty="0">
            <a:solidFill>
              <a:schemeClr val="tx1"/>
            </a:solidFill>
          </a:endParaRPr>
        </a:p>
      </dgm:t>
    </dgm:pt>
    <dgm:pt modelId="{03F20B22-4C3E-478C-B200-D9DACDEF19DE}" type="sibTrans" cxnId="{8B1A9923-DAAA-4C45-B9D0-2580DAF74B4A}">
      <dgm:prSet/>
      <dgm:spPr/>
      <dgm:t>
        <a:bodyPr/>
        <a:lstStyle/>
        <a:p>
          <a:endParaRPr lang="es-EC"/>
        </a:p>
      </dgm:t>
    </dgm:pt>
    <dgm:pt modelId="{78543B20-0E6C-4EFC-A963-8F9BE1845CE5}" type="parTrans" cxnId="{8B1A9923-DAAA-4C45-B9D0-2580DAF74B4A}">
      <dgm:prSet/>
      <dgm:spPr/>
      <dgm:t>
        <a:bodyPr/>
        <a:lstStyle/>
        <a:p>
          <a:endParaRPr lang="es-EC"/>
        </a:p>
      </dgm:t>
    </dgm:pt>
    <dgm:pt modelId="{B12AAB84-E582-43A6-B664-E1C2064975A9}" type="pres">
      <dgm:prSet presAssocID="{874825ED-3198-4CA0-91E6-A18858B9D810}" presName="Name0" presStyleCnt="0">
        <dgm:presLayoutVars>
          <dgm:dir/>
          <dgm:resizeHandles val="exact"/>
        </dgm:presLayoutVars>
      </dgm:prSet>
      <dgm:spPr/>
    </dgm:pt>
    <dgm:pt modelId="{968DBD38-054D-4CC6-B7C5-8AA9362F8086}" type="pres">
      <dgm:prSet presAssocID="{874825ED-3198-4CA0-91E6-A18858B9D810}" presName="fgShape" presStyleLbl="fgShp" presStyleIdx="0" presStyleCnt="1" custFlipVert="0" custFlipHor="0" custScaleX="604" custScaleY="6667" custLinFactNeighborX="-8" custLinFactNeighborY="46299"/>
      <dgm:spPr/>
    </dgm:pt>
    <dgm:pt modelId="{2F376FC2-4C39-41DD-86C5-C3C2824C91FA}" type="pres">
      <dgm:prSet presAssocID="{874825ED-3198-4CA0-91E6-A18858B9D810}" presName="linComp" presStyleCnt="0"/>
      <dgm:spPr/>
    </dgm:pt>
    <dgm:pt modelId="{9B9B507E-19AB-4A23-9FCE-26153C61861C}" type="pres">
      <dgm:prSet presAssocID="{B9995F7F-9344-4C40-B354-F3A204C9E362}" presName="compNode" presStyleCnt="0"/>
      <dgm:spPr/>
    </dgm:pt>
    <dgm:pt modelId="{1E1BEBEC-DFBC-40EC-BF43-DB6E8A89C183}" type="pres">
      <dgm:prSet presAssocID="{B9995F7F-9344-4C40-B354-F3A204C9E362}" presName="bkgdShape" presStyleLbl="node1" presStyleIdx="0" presStyleCnt="1" custLinFactNeighborX="-7076"/>
      <dgm:spPr/>
      <dgm:t>
        <a:bodyPr/>
        <a:lstStyle/>
        <a:p>
          <a:endParaRPr lang="es-EC"/>
        </a:p>
      </dgm:t>
    </dgm:pt>
    <dgm:pt modelId="{F866B2F6-429F-4428-9A68-19F4377DFDE3}" type="pres">
      <dgm:prSet presAssocID="{B9995F7F-9344-4C40-B354-F3A204C9E362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80D635-12CA-473C-86DB-8A98B92A0A09}" type="pres">
      <dgm:prSet presAssocID="{B9995F7F-9344-4C40-B354-F3A204C9E362}" presName="invisiNode" presStyleLbl="node1" presStyleIdx="0" presStyleCnt="1"/>
      <dgm:spPr/>
    </dgm:pt>
    <dgm:pt modelId="{57157B09-A0FC-478F-B8BE-149917B2C39D}" type="pres">
      <dgm:prSet presAssocID="{B9995F7F-9344-4C40-B354-F3A204C9E362}" presName="imagNode" presStyleLbl="fgImgPlace1" presStyleIdx="0" presStyleCnt="1" custScaleX="158065" custScaleY="82275" custLinFactNeighborX="-5298" custLinFactNeighborY="-227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6814088-874F-4EFA-AC73-86D94012A816}" type="presOf" srcId="{B9995F7F-9344-4C40-B354-F3A204C9E362}" destId="{1E1BEBEC-DFBC-40EC-BF43-DB6E8A89C183}" srcOrd="0" destOrd="0" presId="urn:microsoft.com/office/officeart/2005/8/layout/hList7"/>
    <dgm:cxn modelId="{71F14C98-CBE2-4192-9C2D-2EEB59210FAE}" type="presOf" srcId="{B9995F7F-9344-4C40-B354-F3A204C9E362}" destId="{F866B2F6-429F-4428-9A68-19F4377DFDE3}" srcOrd="1" destOrd="0" presId="urn:microsoft.com/office/officeart/2005/8/layout/hList7"/>
    <dgm:cxn modelId="{52050FC2-0790-4797-9578-9D047D0281ED}" type="presOf" srcId="{874825ED-3198-4CA0-91E6-A18858B9D810}" destId="{B12AAB84-E582-43A6-B664-E1C2064975A9}" srcOrd="0" destOrd="0" presId="urn:microsoft.com/office/officeart/2005/8/layout/hList7"/>
    <dgm:cxn modelId="{8B1A9923-DAAA-4C45-B9D0-2580DAF74B4A}" srcId="{874825ED-3198-4CA0-91E6-A18858B9D810}" destId="{B9995F7F-9344-4C40-B354-F3A204C9E362}" srcOrd="0" destOrd="0" parTransId="{78543B20-0E6C-4EFC-A963-8F9BE1845CE5}" sibTransId="{03F20B22-4C3E-478C-B200-D9DACDEF19DE}"/>
    <dgm:cxn modelId="{377BC21B-A525-4D83-A2BC-4B92DABD2E44}" type="presParOf" srcId="{B12AAB84-E582-43A6-B664-E1C2064975A9}" destId="{968DBD38-054D-4CC6-B7C5-8AA9362F8086}" srcOrd="0" destOrd="0" presId="urn:microsoft.com/office/officeart/2005/8/layout/hList7"/>
    <dgm:cxn modelId="{F6D6600D-89C9-4381-963C-AC95AF050E9F}" type="presParOf" srcId="{B12AAB84-E582-43A6-B664-E1C2064975A9}" destId="{2F376FC2-4C39-41DD-86C5-C3C2824C91FA}" srcOrd="1" destOrd="0" presId="urn:microsoft.com/office/officeart/2005/8/layout/hList7"/>
    <dgm:cxn modelId="{7FD9DFF5-F9B7-4D1A-967B-B387D80FF943}" type="presParOf" srcId="{2F376FC2-4C39-41DD-86C5-C3C2824C91FA}" destId="{9B9B507E-19AB-4A23-9FCE-26153C61861C}" srcOrd="0" destOrd="0" presId="urn:microsoft.com/office/officeart/2005/8/layout/hList7"/>
    <dgm:cxn modelId="{EDFA802F-7AFF-496A-A5F3-28607B75D01A}" type="presParOf" srcId="{9B9B507E-19AB-4A23-9FCE-26153C61861C}" destId="{1E1BEBEC-DFBC-40EC-BF43-DB6E8A89C183}" srcOrd="0" destOrd="0" presId="urn:microsoft.com/office/officeart/2005/8/layout/hList7"/>
    <dgm:cxn modelId="{C8A3667F-0A7A-49ED-B37D-BD42ADFA1324}" type="presParOf" srcId="{9B9B507E-19AB-4A23-9FCE-26153C61861C}" destId="{F866B2F6-429F-4428-9A68-19F4377DFDE3}" srcOrd="1" destOrd="0" presId="urn:microsoft.com/office/officeart/2005/8/layout/hList7"/>
    <dgm:cxn modelId="{E97DF6E9-14D8-4256-8C43-F9EEF82F396F}" type="presParOf" srcId="{9B9B507E-19AB-4A23-9FCE-26153C61861C}" destId="{AD80D635-12CA-473C-86DB-8A98B92A0A09}" srcOrd="2" destOrd="0" presId="urn:microsoft.com/office/officeart/2005/8/layout/hList7"/>
    <dgm:cxn modelId="{BE44FE27-E96C-4191-AC02-32BC85F8CDC4}" type="presParOf" srcId="{9B9B507E-19AB-4A23-9FCE-26153C61861C}" destId="{57157B09-A0FC-478F-B8BE-149917B2C39D}" srcOrd="3" destOrd="0" presId="urn:microsoft.com/office/officeart/2005/8/layout/hList7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D8BAEA1-B722-4846-A5D9-109DD4A2932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s-EC"/>
        </a:p>
      </dgm:t>
    </dgm:pt>
    <dgm:pt modelId="{091936E0-0490-4D2F-9872-F8E1AE430994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/>
            <a:t>ADECUADO CLIMA LABORAL</a:t>
          </a:r>
          <a:endParaRPr lang="es-EC" sz="1800" b="1" dirty="0"/>
        </a:p>
      </dgm:t>
    </dgm:pt>
    <dgm:pt modelId="{70A3923D-46AB-4524-9535-DBEAB1ECD194}" type="parTrans" cxnId="{70F40684-A58F-4FC4-AD61-A64978E4A5C1}">
      <dgm:prSet/>
      <dgm:spPr/>
      <dgm:t>
        <a:bodyPr/>
        <a:lstStyle/>
        <a:p>
          <a:endParaRPr lang="es-EC" b="1"/>
        </a:p>
      </dgm:t>
    </dgm:pt>
    <dgm:pt modelId="{A6D22437-B18D-4EF6-A330-992C2C221AE1}" type="sibTrans" cxnId="{70F40684-A58F-4FC4-AD61-A64978E4A5C1}">
      <dgm:prSet/>
      <dgm:spPr/>
      <dgm:t>
        <a:bodyPr/>
        <a:lstStyle/>
        <a:p>
          <a:endParaRPr lang="es-EC" b="1"/>
        </a:p>
      </dgm:t>
    </dgm:pt>
    <dgm:pt modelId="{979FAE0C-0783-490D-9AD3-1A5B988DA307}">
      <dgm:prSet phldrT="[Texto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EXTERNO</a:t>
          </a:r>
          <a:endParaRPr lang="es-EC" sz="1800" b="1" dirty="0">
            <a:solidFill>
              <a:schemeClr val="tx1"/>
            </a:solidFill>
          </a:endParaRPr>
        </a:p>
      </dgm:t>
    </dgm:pt>
    <dgm:pt modelId="{583F17CC-9376-4F5E-AB84-57C192CD2AAF}" type="parTrans" cxnId="{918790D0-1A39-47B2-8636-D2C4638E0CD4}">
      <dgm:prSet/>
      <dgm:spPr/>
      <dgm:t>
        <a:bodyPr/>
        <a:lstStyle/>
        <a:p>
          <a:endParaRPr lang="es-EC" b="1"/>
        </a:p>
      </dgm:t>
    </dgm:pt>
    <dgm:pt modelId="{52F5969F-7050-4823-98EB-2BB7B0B54037}" type="sibTrans" cxnId="{918790D0-1A39-47B2-8636-D2C4638E0CD4}">
      <dgm:prSet/>
      <dgm:spPr/>
      <dgm:t>
        <a:bodyPr/>
        <a:lstStyle/>
        <a:p>
          <a:endParaRPr lang="es-EC" b="1"/>
        </a:p>
      </dgm:t>
    </dgm:pt>
    <dgm:pt modelId="{7FF7622D-7CC3-4EDE-996D-C4FBAA8DB0B9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/>
            <a:t>65% AZOGUES</a:t>
          </a:r>
          <a:endParaRPr lang="es-EC" sz="1800" b="1" dirty="0"/>
        </a:p>
      </dgm:t>
    </dgm:pt>
    <dgm:pt modelId="{C15BDAA1-39BC-46F8-97E5-0DC43CB2424C}" type="parTrans" cxnId="{17F6B1FB-12CD-4907-8701-79FBECC749CB}">
      <dgm:prSet/>
      <dgm:spPr/>
      <dgm:t>
        <a:bodyPr/>
        <a:lstStyle/>
        <a:p>
          <a:endParaRPr lang="es-EC" b="1"/>
        </a:p>
      </dgm:t>
    </dgm:pt>
    <dgm:pt modelId="{8EC1D233-6016-4F0A-B367-FCAAE2FF9D80}" type="sibTrans" cxnId="{17F6B1FB-12CD-4907-8701-79FBECC749CB}">
      <dgm:prSet/>
      <dgm:spPr/>
      <dgm:t>
        <a:bodyPr/>
        <a:lstStyle/>
        <a:p>
          <a:endParaRPr lang="es-EC" b="1"/>
        </a:p>
      </dgm:t>
    </dgm:pt>
    <dgm:pt modelId="{63BA5EF1-DAEC-4920-89AA-03C730DA6FD6}">
      <dgm:prSet phldrT="[Texto]" custT="1"/>
      <dgm:spPr>
        <a:solidFill>
          <a:schemeClr val="bg2">
            <a:lumMod val="5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/>
            <a:t>35% OTRAS CIUDADES</a:t>
          </a:r>
          <a:endParaRPr lang="es-EC" sz="1800" b="1" dirty="0"/>
        </a:p>
      </dgm:t>
    </dgm:pt>
    <dgm:pt modelId="{77875E56-673F-41C8-ADA8-19F8FCB781A2}" type="parTrans" cxnId="{9227134B-8D5E-4F67-91B1-CA355B8EE050}">
      <dgm:prSet/>
      <dgm:spPr/>
      <dgm:t>
        <a:bodyPr/>
        <a:lstStyle/>
        <a:p>
          <a:endParaRPr lang="es-EC" b="1"/>
        </a:p>
      </dgm:t>
    </dgm:pt>
    <dgm:pt modelId="{01C1F31C-4769-4F70-A36B-B591A9F2BF42}" type="sibTrans" cxnId="{9227134B-8D5E-4F67-91B1-CA355B8EE050}">
      <dgm:prSet/>
      <dgm:spPr/>
      <dgm:t>
        <a:bodyPr/>
        <a:lstStyle/>
        <a:p>
          <a:endParaRPr lang="es-EC" b="1"/>
        </a:p>
      </dgm:t>
    </dgm:pt>
    <dgm:pt modelId="{88252084-B6B5-40E5-BD41-615C449DD58A}">
      <dgm:prSet phldrT="[Texto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800" b="1" dirty="0" smtClean="0">
              <a:solidFill>
                <a:schemeClr val="tx1"/>
              </a:solidFill>
            </a:rPr>
            <a:t>INTERNO</a:t>
          </a:r>
          <a:endParaRPr lang="es-EC" sz="1800" b="1" dirty="0">
            <a:solidFill>
              <a:schemeClr val="tx1"/>
            </a:solidFill>
          </a:endParaRPr>
        </a:p>
      </dgm:t>
    </dgm:pt>
    <dgm:pt modelId="{248EA0E5-FA5F-4785-9341-64EA2C18F691}" type="sibTrans" cxnId="{D533CE6D-5BA6-463E-830F-A469FCD7A922}">
      <dgm:prSet/>
      <dgm:spPr/>
      <dgm:t>
        <a:bodyPr/>
        <a:lstStyle/>
        <a:p>
          <a:endParaRPr lang="es-EC" b="1"/>
        </a:p>
      </dgm:t>
    </dgm:pt>
    <dgm:pt modelId="{6F054107-7867-4C20-A224-A7D711D4E790}" type="parTrans" cxnId="{D533CE6D-5BA6-463E-830F-A469FCD7A922}">
      <dgm:prSet/>
      <dgm:spPr/>
      <dgm:t>
        <a:bodyPr/>
        <a:lstStyle/>
        <a:p>
          <a:endParaRPr lang="es-EC" b="1"/>
        </a:p>
      </dgm:t>
    </dgm:pt>
    <dgm:pt modelId="{0F21DBFD-4693-4C8D-923B-F65BD1C1C960}" type="pres">
      <dgm:prSet presAssocID="{8D8BAEA1-B722-4846-A5D9-109DD4A293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6D0FB94-2A11-44E0-B578-AAB576FEF38F}" type="pres">
      <dgm:prSet presAssocID="{88252084-B6B5-40E5-BD41-615C449DD58A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D34FEE0-71F2-49C2-92C0-4F934D1E3820}" type="pres">
      <dgm:prSet presAssocID="{88252084-B6B5-40E5-BD41-615C449DD58A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441E8A-D4B3-49FF-8686-6773B2CFDEAA}" type="pres">
      <dgm:prSet presAssocID="{88252084-B6B5-40E5-BD41-615C449DD58A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C869A3-BC78-4BDC-B524-2DDFCD50CF74}" type="pres">
      <dgm:prSet presAssocID="{248EA0E5-FA5F-4785-9341-64EA2C18F691}" presName="s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3045B82-2869-4ED2-951D-5D2570775AA3}" type="pres">
      <dgm:prSet presAssocID="{979FAE0C-0783-490D-9AD3-1A5B988DA307}" presName="lin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33EECAC-D0BA-4C36-8551-37F4AEB291CC}" type="pres">
      <dgm:prSet presAssocID="{979FAE0C-0783-490D-9AD3-1A5B988DA30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4F4D7B-3B08-4C28-A2CD-2D0C6106FB37}" type="pres">
      <dgm:prSet presAssocID="{979FAE0C-0783-490D-9AD3-1A5B988DA307}" presName="descendantText" presStyleLbl="alignAccFollowNode1" presStyleIdx="1" presStyleCnt="2" custScaleY="1209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73CF1B4-BDDE-4CCE-A7AB-86A57AF5FA64}" type="presOf" srcId="{091936E0-0490-4D2F-9872-F8E1AE430994}" destId="{E9441E8A-D4B3-49FF-8686-6773B2CFDEAA}" srcOrd="0" destOrd="0" presId="urn:microsoft.com/office/officeart/2005/8/layout/vList5"/>
    <dgm:cxn modelId="{30E0C800-FF49-4BE5-A295-8464D666A661}" type="presOf" srcId="{88252084-B6B5-40E5-BD41-615C449DD58A}" destId="{9D34FEE0-71F2-49C2-92C0-4F934D1E3820}" srcOrd="0" destOrd="0" presId="urn:microsoft.com/office/officeart/2005/8/layout/vList5"/>
    <dgm:cxn modelId="{E5348621-B8C6-42CB-B2FB-58D6F9CDE937}" type="presOf" srcId="{63BA5EF1-DAEC-4920-89AA-03C730DA6FD6}" destId="{B84F4D7B-3B08-4C28-A2CD-2D0C6106FB37}" srcOrd="0" destOrd="1" presId="urn:microsoft.com/office/officeart/2005/8/layout/vList5"/>
    <dgm:cxn modelId="{4057548A-6CC0-487E-B54B-FE86A6FE3982}" type="presOf" srcId="{8D8BAEA1-B722-4846-A5D9-109DD4A29322}" destId="{0F21DBFD-4693-4C8D-923B-F65BD1C1C960}" srcOrd="0" destOrd="0" presId="urn:microsoft.com/office/officeart/2005/8/layout/vList5"/>
    <dgm:cxn modelId="{85F8EF2B-9E58-4243-B95B-EA1D204B2BD1}" type="presOf" srcId="{7FF7622D-7CC3-4EDE-996D-C4FBAA8DB0B9}" destId="{B84F4D7B-3B08-4C28-A2CD-2D0C6106FB37}" srcOrd="0" destOrd="0" presId="urn:microsoft.com/office/officeart/2005/8/layout/vList5"/>
    <dgm:cxn modelId="{17F6B1FB-12CD-4907-8701-79FBECC749CB}" srcId="{979FAE0C-0783-490D-9AD3-1A5B988DA307}" destId="{7FF7622D-7CC3-4EDE-996D-C4FBAA8DB0B9}" srcOrd="0" destOrd="0" parTransId="{C15BDAA1-39BC-46F8-97E5-0DC43CB2424C}" sibTransId="{8EC1D233-6016-4F0A-B367-FCAAE2FF9D80}"/>
    <dgm:cxn modelId="{9227134B-8D5E-4F67-91B1-CA355B8EE050}" srcId="{979FAE0C-0783-490D-9AD3-1A5B988DA307}" destId="{63BA5EF1-DAEC-4920-89AA-03C730DA6FD6}" srcOrd="1" destOrd="0" parTransId="{77875E56-673F-41C8-ADA8-19F8FCB781A2}" sibTransId="{01C1F31C-4769-4F70-A36B-B591A9F2BF42}"/>
    <dgm:cxn modelId="{70F40684-A58F-4FC4-AD61-A64978E4A5C1}" srcId="{88252084-B6B5-40E5-BD41-615C449DD58A}" destId="{091936E0-0490-4D2F-9872-F8E1AE430994}" srcOrd="0" destOrd="0" parTransId="{70A3923D-46AB-4524-9535-DBEAB1ECD194}" sibTransId="{A6D22437-B18D-4EF6-A330-992C2C221AE1}"/>
    <dgm:cxn modelId="{D533CE6D-5BA6-463E-830F-A469FCD7A922}" srcId="{8D8BAEA1-B722-4846-A5D9-109DD4A29322}" destId="{88252084-B6B5-40E5-BD41-615C449DD58A}" srcOrd="0" destOrd="0" parTransId="{6F054107-7867-4C20-A224-A7D711D4E790}" sibTransId="{248EA0E5-FA5F-4785-9341-64EA2C18F691}"/>
    <dgm:cxn modelId="{A92BE653-E926-4FAA-A601-B4AEFBFD723E}" type="presOf" srcId="{979FAE0C-0783-490D-9AD3-1A5B988DA307}" destId="{033EECAC-D0BA-4C36-8551-37F4AEB291CC}" srcOrd="0" destOrd="0" presId="urn:microsoft.com/office/officeart/2005/8/layout/vList5"/>
    <dgm:cxn modelId="{918790D0-1A39-47B2-8636-D2C4638E0CD4}" srcId="{8D8BAEA1-B722-4846-A5D9-109DD4A29322}" destId="{979FAE0C-0783-490D-9AD3-1A5B988DA307}" srcOrd="1" destOrd="0" parTransId="{583F17CC-9376-4F5E-AB84-57C192CD2AAF}" sibTransId="{52F5969F-7050-4823-98EB-2BB7B0B54037}"/>
    <dgm:cxn modelId="{4853660B-1B5C-47FA-A0A8-943AF77E7256}" type="presParOf" srcId="{0F21DBFD-4693-4C8D-923B-F65BD1C1C960}" destId="{A6D0FB94-2A11-44E0-B578-AAB576FEF38F}" srcOrd="0" destOrd="0" presId="urn:microsoft.com/office/officeart/2005/8/layout/vList5"/>
    <dgm:cxn modelId="{7F9FE348-E9FB-43DE-8CBB-D9E46E1D5167}" type="presParOf" srcId="{A6D0FB94-2A11-44E0-B578-AAB576FEF38F}" destId="{9D34FEE0-71F2-49C2-92C0-4F934D1E3820}" srcOrd="0" destOrd="0" presId="urn:microsoft.com/office/officeart/2005/8/layout/vList5"/>
    <dgm:cxn modelId="{40705061-37DC-4586-A172-D984D473C947}" type="presParOf" srcId="{A6D0FB94-2A11-44E0-B578-AAB576FEF38F}" destId="{E9441E8A-D4B3-49FF-8686-6773B2CFDEAA}" srcOrd="1" destOrd="0" presId="urn:microsoft.com/office/officeart/2005/8/layout/vList5"/>
    <dgm:cxn modelId="{D77E4CEC-4316-4C66-8B29-A88D4DB0E2B3}" type="presParOf" srcId="{0F21DBFD-4693-4C8D-923B-F65BD1C1C960}" destId="{F0C869A3-BC78-4BDC-B524-2DDFCD50CF74}" srcOrd="1" destOrd="0" presId="urn:microsoft.com/office/officeart/2005/8/layout/vList5"/>
    <dgm:cxn modelId="{81871582-7FD7-4906-BD48-1FD03F5274AC}" type="presParOf" srcId="{0F21DBFD-4693-4C8D-923B-F65BD1C1C960}" destId="{B3045B82-2869-4ED2-951D-5D2570775AA3}" srcOrd="2" destOrd="0" presId="urn:microsoft.com/office/officeart/2005/8/layout/vList5"/>
    <dgm:cxn modelId="{463E9797-385C-4949-B028-94A243AF2BC3}" type="presParOf" srcId="{B3045B82-2869-4ED2-951D-5D2570775AA3}" destId="{033EECAC-D0BA-4C36-8551-37F4AEB291CC}" srcOrd="0" destOrd="0" presId="urn:microsoft.com/office/officeart/2005/8/layout/vList5"/>
    <dgm:cxn modelId="{FF362C56-4B28-4BBB-A66A-47A53BF43565}" type="presParOf" srcId="{B3045B82-2869-4ED2-951D-5D2570775AA3}" destId="{B84F4D7B-3B08-4C28-A2CD-2D0C6106FB37}" srcOrd="1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8583D-305B-4F26-AF14-D5475143BBD9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FB907-6359-4B0D-B019-96DC32750B0A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B907-6359-4B0D-B019-96DC32750B0A}" type="slidenum">
              <a:rPr lang="es-EC" smtClean="0"/>
              <a:pPr/>
              <a:t>9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B907-6359-4B0D-B019-96DC32750B0A}" type="slidenum">
              <a:rPr lang="es-EC" smtClean="0"/>
              <a:pPr/>
              <a:t>18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C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E01C91E-F1DF-4468-B05E-1905CF793112}" type="datetimeFigureOut">
              <a:rPr lang="es-EC" smtClean="0"/>
              <a:pPr/>
              <a:t>30/11/2011</a:t>
            </a:fld>
            <a:endParaRPr lang="es-EC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D7A1158-AE81-4902-BFD9-79D500BF53C2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1" r:id="rId1"/>
    <p:sldLayoutId id="2147485102" r:id="rId2"/>
    <p:sldLayoutId id="2147485103" r:id="rId3"/>
    <p:sldLayoutId id="2147485104" r:id="rId4"/>
    <p:sldLayoutId id="2147485105" r:id="rId5"/>
    <p:sldLayoutId id="2147485106" r:id="rId6"/>
    <p:sldLayoutId id="2147485107" r:id="rId7"/>
    <p:sldLayoutId id="2147485108" r:id="rId8"/>
    <p:sldLayoutId id="2147485109" r:id="rId9"/>
    <p:sldLayoutId id="2147485110" r:id="rId10"/>
    <p:sldLayoutId id="214748511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0.xml"/><Relationship Id="rId5" Type="http://schemas.openxmlformats.org/officeDocument/2006/relationships/diagramColors" Target="../diagrams/colors9.xml"/><Relationship Id="rId10" Type="http://schemas.openxmlformats.org/officeDocument/2006/relationships/chart" Target="../charts/chart1.xml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diagramLayout" Target="../diagrams/layout11.xml"/><Relationship Id="rId7" Type="http://schemas.openxmlformats.org/officeDocument/2006/relationships/diagramLayout" Target="../diagrams/layout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diagramColors" Target="../diagrams/colors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wmf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Colors" Target="../diagrams/colors5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12" Type="http://schemas.openxmlformats.org/officeDocument/2006/relationships/diagramQuickStyle" Target="../diagrams/quickStyle5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4.xml"/><Relationship Id="rId11" Type="http://schemas.openxmlformats.org/officeDocument/2006/relationships/diagramLayout" Target="../diagrams/layout5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5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>
            <a:noAutofit/>
          </a:bodyPr>
          <a:lstStyle/>
          <a:p>
            <a:pPr algn="ctr"/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2000" dirty="0" smtClean="0"/>
              <a:t/>
            </a:r>
            <a:br>
              <a:rPr lang="es-EC" sz="2000" dirty="0" smtClean="0"/>
            </a:br>
            <a:r>
              <a:rPr lang="es-EC" sz="3000" b="1" dirty="0" smtClean="0">
                <a:solidFill>
                  <a:schemeClr val="tx1"/>
                </a:solidFill>
              </a:rPr>
              <a:t>UNIVERSIDAD TÉCNICA DEL NORTE</a:t>
            </a:r>
            <a:br>
              <a:rPr lang="es-EC" sz="3000" b="1" dirty="0" smtClean="0">
                <a:solidFill>
                  <a:schemeClr val="tx1"/>
                </a:solidFill>
              </a:rPr>
            </a:br>
            <a:r>
              <a:rPr lang="es-EC" sz="3000" b="1" dirty="0" smtClean="0">
                <a:solidFill>
                  <a:schemeClr val="tx1"/>
                </a:solidFill>
              </a:rPr>
              <a:t>UNIVERSIDAD TÉCNICA JOSÉ PERALTA</a:t>
            </a:r>
            <a:br>
              <a:rPr lang="es-EC" sz="3000" b="1" dirty="0" smtClean="0">
                <a:solidFill>
                  <a:schemeClr val="tx1"/>
                </a:solidFill>
              </a:rPr>
            </a:br>
            <a:r>
              <a:rPr lang="es-EC" sz="3000" b="1" dirty="0" smtClean="0">
                <a:solidFill>
                  <a:schemeClr val="tx1"/>
                </a:solidFill>
              </a:rPr>
              <a:t>INSTITUTO DE POSTGRADO</a:t>
            </a:r>
            <a:r>
              <a:rPr lang="es-EC" sz="2800" b="1" dirty="0" smtClean="0">
                <a:solidFill>
                  <a:schemeClr val="tx1"/>
                </a:solidFill>
              </a:rPr>
              <a:t/>
            </a:r>
            <a:br>
              <a:rPr lang="es-EC" sz="2800" b="1" dirty="0" smtClean="0">
                <a:solidFill>
                  <a:schemeClr val="tx1"/>
                </a:solidFill>
              </a:rPr>
            </a:br>
            <a:r>
              <a:rPr lang="es-EC" sz="2400" b="1" dirty="0" smtClean="0">
                <a:solidFill>
                  <a:schemeClr val="tx1"/>
                </a:solidFill>
              </a:rPr>
              <a:t/>
            </a:r>
            <a:br>
              <a:rPr lang="es-EC" sz="2400" b="1" dirty="0" smtClean="0">
                <a:solidFill>
                  <a:schemeClr val="tx1"/>
                </a:solidFill>
              </a:rPr>
            </a:br>
            <a:r>
              <a:rPr lang="es-EC" sz="2000" b="1" dirty="0" smtClean="0">
                <a:solidFill>
                  <a:schemeClr val="tx1"/>
                </a:solidFill>
              </a:rPr>
              <a:t/>
            </a:r>
            <a:br>
              <a:rPr lang="es-EC" sz="2000" b="1" dirty="0" smtClean="0">
                <a:solidFill>
                  <a:schemeClr val="tx1"/>
                </a:solidFill>
              </a:rPr>
            </a:br>
            <a:r>
              <a:rPr lang="es-EC" sz="2800" b="1" dirty="0" smtClean="0">
                <a:solidFill>
                  <a:schemeClr val="tx1"/>
                </a:solidFill>
              </a:rPr>
              <a:t>MAESTRíA EN ADMINISTRACIÓN DE NEGOCIOS</a:t>
            </a:r>
            <a:br>
              <a:rPr lang="es-EC" sz="2800" b="1" dirty="0" smtClean="0">
                <a:solidFill>
                  <a:schemeClr val="tx1"/>
                </a:solidFill>
              </a:rPr>
            </a:br>
            <a:r>
              <a:rPr lang="es-EC" sz="2800" b="1" dirty="0" smtClean="0">
                <a:solidFill>
                  <a:schemeClr val="tx1"/>
                </a:solidFill>
              </a:rPr>
              <a:t/>
            </a:r>
            <a:br>
              <a:rPr lang="es-EC" sz="2800" b="1" dirty="0" smtClean="0">
                <a:solidFill>
                  <a:schemeClr val="tx1"/>
                </a:solidFill>
              </a:rPr>
            </a:br>
            <a:r>
              <a:rPr lang="es-EC" sz="2800" b="1" dirty="0" smtClean="0">
                <a:solidFill>
                  <a:schemeClr val="tx1"/>
                </a:solidFill>
              </a:rPr>
              <a:t>LAS ESTRATEGIAS DE COMERCIALIZACIÓN EN “COMERCIAL Zea” diseÑo e implementaciÓn de un plan de MARKETING</a:t>
            </a:r>
            <a:br>
              <a:rPr lang="es-EC" sz="2800" b="1" dirty="0" smtClean="0">
                <a:solidFill>
                  <a:schemeClr val="tx1"/>
                </a:solidFill>
              </a:rPr>
            </a:br>
            <a:r>
              <a:rPr lang="es-EC" sz="2000" b="1" dirty="0" smtClean="0">
                <a:solidFill>
                  <a:schemeClr val="tx1"/>
                </a:solidFill>
              </a:rPr>
              <a:t/>
            </a:r>
            <a:br>
              <a:rPr lang="es-EC" sz="2000" b="1" dirty="0" smtClean="0">
                <a:solidFill>
                  <a:schemeClr val="tx1"/>
                </a:solidFill>
              </a:rPr>
            </a:br>
            <a:r>
              <a:rPr lang="es-EC" sz="2000" b="1" dirty="0" smtClean="0">
                <a:solidFill>
                  <a:schemeClr val="tx1"/>
                </a:solidFill>
              </a:rPr>
              <a:t>			</a:t>
            </a:r>
            <a:r>
              <a:rPr lang="es-EC" sz="2500" b="1" dirty="0" smtClean="0">
                <a:solidFill>
                  <a:schemeClr val="tx1"/>
                </a:solidFill>
              </a:rPr>
              <a:t>autora: ana marina zea romero</a:t>
            </a:r>
            <a:br>
              <a:rPr lang="es-EC" sz="2500" b="1" dirty="0" smtClean="0">
                <a:solidFill>
                  <a:schemeClr val="tx1"/>
                </a:solidFill>
              </a:rPr>
            </a:br>
            <a:r>
              <a:rPr lang="es-EC" sz="2500" b="1" dirty="0" smtClean="0">
                <a:solidFill>
                  <a:schemeClr val="tx1"/>
                </a:solidFill>
              </a:rPr>
              <a:t>				    tutor: Dr. Benito scacco</a:t>
            </a:r>
            <a:endParaRPr lang="es-EC" sz="2500" b="1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1071546"/>
            <a:ext cx="1017270" cy="10001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5 Imagen" descr="anny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58" y="1071547"/>
            <a:ext cx="1071570" cy="100013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17364">
            <a:off x="280296" y="212672"/>
            <a:ext cx="8686800" cy="1572106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es-EC" sz="4000" b="1" dirty="0" smtClean="0"/>
              <a:t>PLAN DE MARKETING</a:t>
            </a:r>
            <a:br>
              <a:rPr lang="es-EC" sz="4000" b="1" dirty="0" smtClean="0"/>
            </a:br>
            <a:r>
              <a:rPr lang="es-EC" sz="4000" b="1" dirty="0" smtClean="0"/>
              <a:t>OBJETIVOS</a:t>
            </a:r>
            <a:endParaRPr lang="es-EC" sz="4000" b="1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4294967295"/>
          </p:nvPr>
        </p:nvGraphicFramePr>
        <p:xfrm>
          <a:off x="857224" y="1857364"/>
          <a:ext cx="7786742" cy="221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928662" y="4214819"/>
          <a:ext cx="7715304" cy="222994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443799"/>
                <a:gridCol w="1127969"/>
                <a:gridCol w="1353562"/>
                <a:gridCol w="1353562"/>
                <a:gridCol w="1218206"/>
                <a:gridCol w="1218206"/>
              </a:tblGrid>
              <a:tr h="364365">
                <a:tc>
                  <a:txBody>
                    <a:bodyPr/>
                    <a:lstStyle/>
                    <a:p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II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III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IV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V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16988">
                <a:tc>
                  <a:txBody>
                    <a:bodyPr/>
                    <a:lstStyle/>
                    <a:p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INGRESOS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$243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$267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$294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$324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$356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31605">
                <a:tc>
                  <a:txBody>
                    <a:bodyPr/>
                    <a:lstStyle/>
                    <a:p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CONTRIBUCIÓN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$10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$5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$5,5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$6,05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$6,66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16988">
                <a:tc>
                  <a:txBody>
                    <a:bodyPr/>
                    <a:lstStyle/>
                    <a:p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PARTICIPACIÓN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10%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12%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15%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18%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5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20%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61176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AN</a:t>
            </a:r>
            <a:r>
              <a:rPr lang="es-EC" b="1" dirty="0" smtClean="0">
                <a:solidFill>
                  <a:schemeClr val="tx1"/>
                </a:solidFill>
                <a:latin typeface="Century Gothic"/>
              </a:rPr>
              <a:t>Á</a:t>
            </a:r>
            <a:r>
              <a:rPr lang="es-EC" b="1" dirty="0" smtClean="0">
                <a:solidFill>
                  <a:schemeClr val="tx1"/>
                </a:solidFill>
              </a:rPr>
              <a:t>LISIS ESTRAT</a:t>
            </a:r>
            <a:r>
              <a:rPr lang="es-EC" b="1" dirty="0" smtClean="0">
                <a:solidFill>
                  <a:schemeClr val="tx1"/>
                </a:solidFill>
                <a:latin typeface="Century Gothic"/>
              </a:rPr>
              <a:t>É</a:t>
            </a:r>
            <a:r>
              <a:rPr lang="es-EC" b="1" dirty="0" smtClean="0">
                <a:solidFill>
                  <a:schemeClr val="tx1"/>
                </a:solidFill>
              </a:rPr>
              <a:t>GICO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85720" y="1285860"/>
          <a:ext cx="3786214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572000" y="1000108"/>
            <a:ext cx="4038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EC" sz="1500" b="1" dirty="0" smtClean="0"/>
              <a:t>ANÁLISIS SITUACIONAL</a:t>
            </a:r>
            <a:endParaRPr lang="es-EC" sz="1500" dirty="0"/>
          </a:p>
        </p:txBody>
      </p:sp>
      <p:graphicFrame>
        <p:nvGraphicFramePr>
          <p:cNvPr id="6" name="3 Marcador de contenido"/>
          <p:cNvGraphicFramePr>
            <a:graphicFrameLocks/>
          </p:cNvGraphicFramePr>
          <p:nvPr/>
        </p:nvGraphicFramePr>
        <p:xfrm>
          <a:off x="4214810" y="1357298"/>
          <a:ext cx="4714908" cy="507209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291969"/>
                <a:gridCol w="2422939"/>
              </a:tblGrid>
              <a:tr h="409588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FORTALEZAS</a:t>
                      </a:r>
                      <a:endParaRPr lang="es-EC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DEBILIDADES</a:t>
                      </a:r>
                      <a:endParaRPr lang="es-EC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03390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POSICIONAMIENTO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LOCAL PROPIO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UBICACIÓN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INFRAESTRUCTURA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AMBIENTE AGRADABLE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SERVICIO DE PARQUEO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VARIEDAD DE PRODUCTOS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CALIDAD DE PRODUCTOS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ORDENAMIENTO ARTÍCULOS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PRECIOS COMPETITIVOS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AUSENCIA DE PLAN MARKETING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AUSENCIA BASE DE DATOS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CARENTE</a:t>
                      </a: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MOTIVACIÓN AL </a:t>
                      </a: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RRHH</a:t>
                      </a:r>
                      <a:endParaRPr lang="es-EC" sz="1200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DESCUIDO DE NUEVOS CLIENTES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AUSENCIA DE PUBLICIDAD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SUBUTILIZACIÓN RECURSOS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s-EC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09588"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OPORTUNIDADES</a:t>
                      </a:r>
                      <a:endParaRPr lang="es-EC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AMENAZAS</a:t>
                      </a:r>
                      <a:endParaRPr lang="es-EC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21901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BUENAS RELACIONES CON LOS CLIENTES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FIDELIDAD DE LOS CLIENTES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INCREMENTAR CARTERA DE NEGOCIOS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FACILIDAD DESPLIEGUE PUBLICITARIO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INESTABILIDAD POLÍTICA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INESTABILIDAD ECONÓMICA</a:t>
                      </a: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COMPETENCIA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IMPUESTOS</a:t>
                      </a:r>
                      <a:endParaRPr lang="es-EC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MARKETING ESTRATÉGICO</a:t>
            </a:r>
            <a:endParaRPr lang="es-EC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0" y="1357298"/>
            <a:ext cx="4343400" cy="4724400"/>
          </a:xfrm>
        </p:spPr>
        <p:txBody>
          <a:bodyPr/>
          <a:lstStyle/>
          <a:p>
            <a:pPr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MERCADO</a:t>
            </a:r>
          </a:p>
          <a:p>
            <a:pPr algn="ctr">
              <a:buNone/>
            </a:pPr>
            <a:endParaRPr lang="es-EC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sz="half" idx="1"/>
          </p:nvPr>
        </p:nvSpPr>
        <p:spPr>
          <a:xfrm>
            <a:off x="214282" y="1285860"/>
            <a:ext cx="4191000" cy="4724400"/>
          </a:xfrm>
        </p:spPr>
        <p:txBody>
          <a:bodyPr/>
          <a:lstStyle/>
          <a:p>
            <a:pPr algn="ctr">
              <a:buNone/>
            </a:pPr>
            <a:r>
              <a:rPr lang="es-EC" b="1" dirty="0" smtClean="0"/>
              <a:t>CLIENTE</a:t>
            </a:r>
          </a:p>
          <a:p>
            <a:pPr algn="ctr">
              <a:buNone/>
            </a:pPr>
            <a:endParaRPr lang="es-EC" b="1" dirty="0" smtClean="0"/>
          </a:p>
        </p:txBody>
      </p:sp>
      <p:graphicFrame>
        <p:nvGraphicFramePr>
          <p:cNvPr id="6" name="5 Marcador de contenido"/>
          <p:cNvGraphicFramePr>
            <a:graphicFrameLocks/>
          </p:cNvGraphicFramePr>
          <p:nvPr/>
        </p:nvGraphicFramePr>
        <p:xfrm>
          <a:off x="500034" y="1785926"/>
          <a:ext cx="3357586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500034" y="4214818"/>
          <a:ext cx="3357586" cy="235745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067591"/>
                <a:gridCol w="1289995"/>
              </a:tblGrid>
              <a:tr h="2849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"/>
                          <a:ea typeface="Times New Roman"/>
                        </a:rPr>
                        <a:t>PAPEL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"/>
                          <a:ea typeface="Times New Roman"/>
                        </a:rPr>
                        <a:t>AGENTE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84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"/>
                          <a:ea typeface="Times New Roman"/>
                        </a:rPr>
                        <a:t>INICIADOR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"/>
                          <a:ea typeface="Times New Roman"/>
                        </a:rPr>
                        <a:t>CLIENTE</a:t>
                      </a:r>
                      <a:endParaRPr lang="es-EC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84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"/>
                          <a:ea typeface="Times New Roman"/>
                        </a:rPr>
                        <a:t>INFLUENCIADOR</a:t>
                      </a:r>
                      <a:endParaRPr lang="es-EC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"/>
                          <a:ea typeface="Times New Roman"/>
                        </a:rPr>
                        <a:t>CLIENTE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84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"/>
                          <a:ea typeface="Times New Roman"/>
                        </a:rPr>
                        <a:t>QUIEN DECIDE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"/>
                          <a:ea typeface="Times New Roman"/>
                        </a:rPr>
                        <a:t>CLIENTE</a:t>
                      </a:r>
                      <a:endParaRPr lang="es-EC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84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"/>
                          <a:ea typeface="Times New Roman"/>
                        </a:rPr>
                        <a:t>COMPRADOR</a:t>
                      </a:r>
                      <a:endParaRPr lang="es-EC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"/>
                          <a:ea typeface="Times New Roman"/>
                        </a:rPr>
                        <a:t>CLIENTE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328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latin typeface="Arial"/>
                          <a:ea typeface="Times New Roman"/>
                        </a:rPr>
                        <a:t>USUARIO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"/>
                          <a:ea typeface="Times New Roman"/>
                        </a:rPr>
                        <a:t>CLIENTE, FAMILIARES Y AMIGOS</a:t>
                      </a:r>
                      <a:endParaRPr lang="es-EC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5 Marcador de contenido"/>
          <p:cNvGraphicFramePr>
            <a:graphicFrameLocks/>
          </p:cNvGraphicFramePr>
          <p:nvPr/>
        </p:nvGraphicFramePr>
        <p:xfrm>
          <a:off x="4143372" y="1857364"/>
          <a:ext cx="4643470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Chart 6"/>
          <p:cNvGraphicFramePr/>
          <p:nvPr/>
        </p:nvGraphicFramePr>
        <p:xfrm>
          <a:off x="4143372" y="4572008"/>
          <a:ext cx="4643470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4143372" y="3571876"/>
          <a:ext cx="4643471" cy="8763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60801"/>
                <a:gridCol w="460801"/>
                <a:gridCol w="460801"/>
                <a:gridCol w="460801"/>
                <a:gridCol w="460801"/>
                <a:gridCol w="460801"/>
                <a:gridCol w="460801"/>
                <a:gridCol w="460801"/>
                <a:gridCol w="460801"/>
                <a:gridCol w="496262"/>
              </a:tblGrid>
              <a:tr h="30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AÑO 1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AÑO 2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AÑO 3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AÑO4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</a:rPr>
                        <a:t>AÑO 5</a:t>
                      </a:r>
                      <a:endParaRPr lang="es-EC" sz="10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</a:rPr>
                        <a:t>AÑO 6</a:t>
                      </a:r>
                      <a:endParaRPr lang="es-EC" sz="10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AÑO 7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</a:rPr>
                        <a:t>AÑO 8</a:t>
                      </a:r>
                      <a:endParaRPr lang="es-EC" sz="10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</a:rPr>
                        <a:t>AÑO 9</a:t>
                      </a:r>
                      <a:endParaRPr lang="es-EC" sz="10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AÑO10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</a:rPr>
                        <a:t>119</a:t>
                      </a:r>
                      <a:endParaRPr lang="es-EC" sz="10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125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</a:rPr>
                        <a:t>131</a:t>
                      </a:r>
                      <a:endParaRPr lang="es-EC" sz="10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138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145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152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160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168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176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Arial"/>
                          <a:ea typeface="Times New Roman"/>
                        </a:rPr>
                        <a:t>185</a:t>
                      </a:r>
                      <a:endParaRPr lang="es-EC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4000496" y="6143644"/>
          <a:ext cx="4786335" cy="48895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57762"/>
                <a:gridCol w="373615"/>
                <a:gridCol w="373615"/>
                <a:gridCol w="373615"/>
                <a:gridCol w="373615"/>
                <a:gridCol w="373615"/>
                <a:gridCol w="373615"/>
                <a:gridCol w="373615"/>
                <a:gridCol w="373615"/>
                <a:gridCol w="373615"/>
                <a:gridCol w="373615"/>
                <a:gridCol w="373615"/>
                <a:gridCol w="318808"/>
              </a:tblGrid>
              <a:tr h="244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ENE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FEB.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MAR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ABRI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MAY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JUN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JUL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AGO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SEP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OCT.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NOV.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DIC.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TOT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3%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4%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3%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5%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18%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15%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15%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3%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3%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4%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5%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22%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 smtClean="0">
                          <a:latin typeface="Arial"/>
                          <a:ea typeface="Times New Roman"/>
                        </a:rPr>
                        <a:t>100</a:t>
                      </a:r>
                      <a:endParaRPr lang="es-EC" sz="9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es-EC" sz="5000" b="1" dirty="0" smtClean="0">
                <a:solidFill>
                  <a:schemeClr val="accent2">
                    <a:lumMod val="75000"/>
                  </a:schemeClr>
                </a:solidFill>
              </a:rPr>
              <a:t>MATRIZ BCG</a:t>
            </a:r>
            <a:endParaRPr lang="es-EC" sz="5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4 Marcador de contenido" descr="C:\Users\Henry\Desktop\estrella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7858180" cy="27146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642910" y="3640547"/>
          <a:ext cx="7929618" cy="314603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1741176"/>
                <a:gridCol w="1412509"/>
                <a:gridCol w="1412509"/>
                <a:gridCol w="1720350"/>
                <a:gridCol w="1643074"/>
              </a:tblGrid>
              <a:tr h="692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LÍNEAS DE PRODUCTOS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VENTAS 2009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VENTAS 2010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%  PARTICIPACION  2009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%PARTICIPACION  2010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CARTERAS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11450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9100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5%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4%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CRISTALERÍA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27020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31550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13%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14%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JUGUETERÍA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37500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39990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18%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18%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LÍNEA BLANCA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44930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45780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21%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21%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MOCHILAS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8400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8800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4%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4%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PELUCHERÍA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13100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14740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6%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7%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PERFUMERIA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7600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6360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4%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3%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PORCELANAS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51870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57230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25%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26%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RELOJERIA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9000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7470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4%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3%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0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TOTAL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210870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221020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/>
                          <a:ea typeface="Times New Roman"/>
                        </a:rPr>
                        <a:t>100%</a:t>
                      </a:r>
                      <a:endParaRPr lang="es-EC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/>
                          <a:ea typeface="Times New Roman"/>
                        </a:rPr>
                        <a:t>100%</a:t>
                      </a:r>
                      <a:endParaRPr lang="es-EC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es-EC" sz="5000" b="1" dirty="0" smtClean="0"/>
              <a:t>Marketing directo</a:t>
            </a:r>
            <a:endParaRPr lang="es-EC" sz="5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5720" y="1071546"/>
            <a:ext cx="3767134" cy="4724400"/>
          </a:xfrm>
        </p:spPr>
        <p:txBody>
          <a:bodyPr/>
          <a:lstStyle/>
          <a:p>
            <a:pPr algn="ctr">
              <a:buNone/>
            </a:pPr>
            <a:r>
              <a:rPr lang="es-ES" sz="3200" b="1" dirty="0" smtClean="0">
                <a:latin typeface="+mj-lt"/>
              </a:rPr>
              <a:t>PRECIO</a:t>
            </a:r>
            <a:endParaRPr lang="es-EC" sz="3200" b="1" dirty="0" smtClean="0">
              <a:latin typeface="+mj-lt"/>
            </a:endParaRPr>
          </a:p>
          <a:p>
            <a:pPr>
              <a:spcAft>
                <a:spcPts val="0"/>
              </a:spcAft>
            </a:pPr>
            <a:endParaRPr lang="es-ES" sz="3200" dirty="0" smtClean="0">
              <a:ea typeface="Times New Roman"/>
            </a:endParaRPr>
          </a:p>
          <a:p>
            <a:endParaRPr lang="es-EC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428596" y="1643050"/>
          <a:ext cx="4214842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2 Marcador de contenido"/>
          <p:cNvSpPr txBox="1">
            <a:spLocks/>
          </p:cNvSpPr>
          <p:nvPr/>
        </p:nvSpPr>
        <p:spPr>
          <a:xfrm>
            <a:off x="4786314" y="1285836"/>
            <a:ext cx="4071966" cy="55721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lang="es-ES" sz="3200" b="1" dirty="0" smtClean="0">
              <a:solidFill>
                <a:schemeClr val="tx2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lang="es-ES" sz="3200" b="1" dirty="0" smtClean="0">
              <a:solidFill>
                <a:schemeClr val="tx2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lang="es-ES" sz="3200" b="1" dirty="0" smtClean="0">
              <a:solidFill>
                <a:schemeClr val="tx2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lang="es-ES" sz="3200" b="1" dirty="0" smtClean="0">
              <a:solidFill>
                <a:schemeClr val="tx2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es-ES" sz="3200" b="1" dirty="0" smtClean="0">
                <a:solidFill>
                  <a:schemeClr val="tx2"/>
                </a:solidFill>
                <a:latin typeface="+mj-lt"/>
              </a:rPr>
              <a:t>ASPECTO LEGAL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es-EC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Times New Roman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8 Diagrama"/>
          <p:cNvGraphicFramePr/>
          <p:nvPr/>
        </p:nvGraphicFramePr>
        <p:xfrm>
          <a:off x="5000628" y="4143380"/>
          <a:ext cx="3857652" cy="2714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4929190" y="1714488"/>
          <a:ext cx="4000528" cy="20574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734381"/>
                <a:gridCol w="1266147"/>
              </a:tblGrid>
              <a:tr h="3095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PRODUCTO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INDICE%</a:t>
                      </a:r>
                      <a:endParaRPr lang="es-EC" sz="15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09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COMERCIAL ZEA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      100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09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D’VARIEDAD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s-ES" sz="15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         </a:t>
                      </a: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09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BAZAR CARMITA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           </a:t>
                      </a: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09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JEREZ SHOPPING CENTER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056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095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LA PLAYA STORE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s-ES" sz="15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           </a:t>
                      </a:r>
                      <a:r>
                        <a:rPr lang="es-ES" sz="15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es-EC" sz="15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4572000" y="1142984"/>
            <a:ext cx="4407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s-ES" sz="3000" b="1" dirty="0" smtClean="0">
                <a:solidFill>
                  <a:schemeClr val="tx2"/>
                </a:solidFill>
                <a:latin typeface="+mj-lt"/>
              </a:rPr>
              <a:t>COMPARACIÓN PRECIOS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757222"/>
          </a:xfrm>
        </p:spPr>
        <p:txBody>
          <a:bodyPr>
            <a:normAutofit fontScale="90000"/>
          </a:bodyPr>
          <a:lstStyle/>
          <a:p>
            <a:pPr algn="ctr"/>
            <a:r>
              <a:rPr lang="es-EC" sz="5600" b="1" dirty="0" smtClean="0"/>
              <a:t>MARKETING TÁCTICO</a:t>
            </a:r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 smtClean="0"/>
              <a:t>	  MARCA			    PUBLICIDAD</a:t>
            </a:r>
            <a:endParaRPr lang="es-EC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4357686" y="1600200"/>
            <a:ext cx="4633914" cy="4724400"/>
          </a:xfrm>
        </p:spPr>
        <p:txBody>
          <a:bodyPr/>
          <a:lstStyle/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r>
              <a:rPr lang="es-EC" b="1" dirty="0" smtClean="0"/>
              <a:t>PUBLICIDAD</a:t>
            </a:r>
          </a:p>
          <a:p>
            <a:pPr>
              <a:buNone/>
            </a:pPr>
            <a:endParaRPr lang="es-EC" b="1" dirty="0" smtClean="0"/>
          </a:p>
          <a:p>
            <a:pPr>
              <a:buNone/>
            </a:pPr>
            <a:r>
              <a:rPr lang="es-EC" b="1" dirty="0" smtClean="0"/>
              <a:t>		</a:t>
            </a:r>
            <a:r>
              <a:rPr lang="es-EC" sz="3200" b="1" dirty="0" smtClean="0">
                <a:solidFill>
                  <a:schemeClr val="tx1"/>
                </a:solidFill>
                <a:latin typeface="+mj-lt"/>
              </a:rPr>
              <a:t>PRESUPUESTO</a:t>
            </a:r>
          </a:p>
          <a:p>
            <a:pPr>
              <a:buNone/>
            </a:pPr>
            <a:endParaRPr lang="es-EC" sz="32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8" name="4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0" y="1357298"/>
          <a:ext cx="407193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1714488"/>
            <a:ext cx="4849125" cy="20002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4154805" y="4286256"/>
          <a:ext cx="4774913" cy="219456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653758"/>
                <a:gridCol w="2121155"/>
              </a:tblGrid>
              <a:tr h="267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PROGRAMA</a:t>
                      </a:r>
                      <a:endParaRPr lang="es-EC" sz="12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CUANTÍA (MILES DE $)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8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PROMOCIÓN DE VENTAS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 4060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8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RELACIONES PÚBLICAS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  240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8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VENTA PERSONAL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  600</a:t>
                      </a:r>
                      <a:endParaRPr lang="es-EC" sz="12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8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MARKETING DIRECTO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  350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8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EVENTO DE LANZAMIENTO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1500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8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ENDOMARKETING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   50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8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/>
                          <a:ea typeface="Times New Roman"/>
                        </a:rPr>
                        <a:t>TOTAL</a:t>
                      </a:r>
                      <a:endParaRPr lang="es-EC" sz="1200" b="1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6800</a:t>
                      </a:r>
                      <a:endParaRPr lang="es-EC" sz="12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357166"/>
          </a:xfrm>
        </p:spPr>
        <p:txBody>
          <a:bodyPr>
            <a:noAutofit/>
          </a:bodyPr>
          <a:lstStyle/>
          <a:p>
            <a:pPr algn="ctr"/>
            <a:r>
              <a:rPr lang="es-EC" sz="2500" b="1" dirty="0" smtClean="0">
                <a:solidFill>
                  <a:schemeClr val="tx1"/>
                </a:solidFill>
              </a:rPr>
              <a:t>ESTADO DE FUENTES Y USOS DE FONDOS</a:t>
            </a:r>
            <a:endParaRPr lang="es-EC" sz="2500" b="1" dirty="0">
              <a:solidFill>
                <a:schemeClr val="tx1"/>
              </a:solidFill>
            </a:endParaRPr>
          </a:p>
        </p:txBody>
      </p:sp>
      <p:grpSp>
        <p:nvGrpSpPr>
          <p:cNvPr id="37892" name="Group 4"/>
          <p:cNvGrpSpPr>
            <a:grpSpLocks noChangeAspect="1"/>
          </p:cNvGrpSpPr>
          <p:nvPr/>
        </p:nvGrpSpPr>
        <p:grpSpPr bwMode="auto">
          <a:xfrm>
            <a:off x="857224" y="500042"/>
            <a:ext cx="7758076" cy="6357958"/>
            <a:chOff x="810" y="630"/>
            <a:chExt cx="4185" cy="3375"/>
          </a:xfrm>
        </p:grpSpPr>
        <p:sp>
          <p:nvSpPr>
            <p:cNvPr id="37891" name="AutoShape 3"/>
            <p:cNvSpPr>
              <a:spLocks noChangeAspect="1" noChangeArrowheads="1" noTextEdit="1"/>
            </p:cNvSpPr>
            <p:nvPr/>
          </p:nvSpPr>
          <p:spPr bwMode="auto">
            <a:xfrm>
              <a:off x="810" y="630"/>
              <a:ext cx="4095" cy="3375"/>
            </a:xfrm>
            <a:prstGeom prst="rect">
              <a:avLst/>
            </a:prstGeom>
            <a:solidFill>
              <a:srgbClr val="F3A44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grpSp>
          <p:nvGrpSpPr>
            <p:cNvPr id="38093" name="Group 205"/>
            <p:cNvGrpSpPr>
              <a:grpSpLocks/>
            </p:cNvGrpSpPr>
            <p:nvPr/>
          </p:nvGrpSpPr>
          <p:grpSpPr bwMode="auto">
            <a:xfrm>
              <a:off x="870" y="630"/>
              <a:ext cx="3996" cy="200"/>
              <a:chOff x="870" y="630"/>
              <a:chExt cx="3996" cy="200"/>
            </a:xfrm>
          </p:grpSpPr>
          <p:sp>
            <p:nvSpPr>
              <p:cNvPr id="37893" name="Rectangle 5"/>
              <p:cNvSpPr>
                <a:spLocks noChangeArrowheads="1"/>
              </p:cNvSpPr>
              <p:nvPr/>
            </p:nvSpPr>
            <p:spPr bwMode="auto">
              <a:xfrm>
                <a:off x="900" y="648"/>
                <a:ext cx="76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894" name="Rectangle 6"/>
              <p:cNvSpPr>
                <a:spLocks noChangeArrowheads="1"/>
              </p:cNvSpPr>
              <p:nvPr/>
            </p:nvSpPr>
            <p:spPr bwMode="auto">
              <a:xfrm>
                <a:off x="900" y="671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895" name="Rectangle 7"/>
              <p:cNvSpPr>
                <a:spLocks noChangeArrowheads="1"/>
              </p:cNvSpPr>
              <p:nvPr/>
            </p:nvSpPr>
            <p:spPr bwMode="auto">
              <a:xfrm>
                <a:off x="1629" y="671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896" name="Rectangle 8"/>
              <p:cNvSpPr>
                <a:spLocks noChangeArrowheads="1"/>
              </p:cNvSpPr>
              <p:nvPr/>
            </p:nvSpPr>
            <p:spPr bwMode="auto">
              <a:xfrm>
                <a:off x="940" y="671"/>
                <a:ext cx="6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 dirty="0"/>
              </a:p>
            </p:txBody>
          </p:sp>
          <p:sp>
            <p:nvSpPr>
              <p:cNvPr id="37897" name="Rectangle 9"/>
              <p:cNvSpPr>
                <a:spLocks noChangeArrowheads="1"/>
              </p:cNvSpPr>
              <p:nvPr/>
            </p:nvSpPr>
            <p:spPr bwMode="auto">
              <a:xfrm>
                <a:off x="940" y="66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898" name="Rectangle 10"/>
              <p:cNvSpPr>
                <a:spLocks noChangeArrowheads="1"/>
              </p:cNvSpPr>
              <p:nvPr/>
            </p:nvSpPr>
            <p:spPr bwMode="auto">
              <a:xfrm>
                <a:off x="960" y="66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899" name="Rectangle 11"/>
              <p:cNvSpPr>
                <a:spLocks noChangeArrowheads="1"/>
              </p:cNvSpPr>
              <p:nvPr/>
            </p:nvSpPr>
            <p:spPr bwMode="auto">
              <a:xfrm>
                <a:off x="1699" y="648"/>
                <a:ext cx="58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00" name="Rectangle 12"/>
              <p:cNvSpPr>
                <a:spLocks noChangeArrowheads="1"/>
              </p:cNvSpPr>
              <p:nvPr/>
            </p:nvSpPr>
            <p:spPr bwMode="auto">
              <a:xfrm>
                <a:off x="1699" y="671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01" name="Rectangle 13"/>
              <p:cNvSpPr>
                <a:spLocks noChangeArrowheads="1"/>
              </p:cNvSpPr>
              <p:nvPr/>
            </p:nvSpPr>
            <p:spPr bwMode="auto">
              <a:xfrm>
                <a:off x="2258" y="671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02" name="Rectangle 14"/>
              <p:cNvSpPr>
                <a:spLocks noChangeArrowheads="1"/>
              </p:cNvSpPr>
              <p:nvPr/>
            </p:nvSpPr>
            <p:spPr bwMode="auto">
              <a:xfrm>
                <a:off x="1739" y="671"/>
                <a:ext cx="51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03" name="Rectangle 15"/>
              <p:cNvSpPr>
                <a:spLocks noChangeArrowheads="1"/>
              </p:cNvSpPr>
              <p:nvPr/>
            </p:nvSpPr>
            <p:spPr bwMode="auto">
              <a:xfrm>
                <a:off x="1869" y="666"/>
                <a:ext cx="18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AÑO 0</a:t>
                </a:r>
                <a:endParaRPr kumimoji="0" lang="es-EC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04" name="Rectangle 16"/>
              <p:cNvSpPr>
                <a:spLocks noChangeArrowheads="1"/>
              </p:cNvSpPr>
              <p:nvPr/>
            </p:nvSpPr>
            <p:spPr bwMode="auto">
              <a:xfrm>
                <a:off x="2108" y="66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05" name="Rectangle 17"/>
              <p:cNvSpPr>
                <a:spLocks noChangeArrowheads="1"/>
              </p:cNvSpPr>
              <p:nvPr/>
            </p:nvSpPr>
            <p:spPr bwMode="auto">
              <a:xfrm>
                <a:off x="2328" y="648"/>
                <a:ext cx="500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06" name="Rectangle 18"/>
              <p:cNvSpPr>
                <a:spLocks noChangeArrowheads="1"/>
              </p:cNvSpPr>
              <p:nvPr/>
            </p:nvSpPr>
            <p:spPr bwMode="auto">
              <a:xfrm>
                <a:off x="2328" y="671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2788" y="671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08" name="Rectangle 20"/>
              <p:cNvSpPr>
                <a:spLocks noChangeArrowheads="1"/>
              </p:cNvSpPr>
              <p:nvPr/>
            </p:nvSpPr>
            <p:spPr bwMode="auto">
              <a:xfrm>
                <a:off x="2358" y="671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09" name="Rectangle 21"/>
              <p:cNvSpPr>
                <a:spLocks noChangeArrowheads="1"/>
              </p:cNvSpPr>
              <p:nvPr/>
            </p:nvSpPr>
            <p:spPr bwMode="auto">
              <a:xfrm>
                <a:off x="2458" y="666"/>
                <a:ext cx="18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AÑO 1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10" name="Rectangle 22"/>
              <p:cNvSpPr>
                <a:spLocks noChangeArrowheads="1"/>
              </p:cNvSpPr>
              <p:nvPr/>
            </p:nvSpPr>
            <p:spPr bwMode="auto">
              <a:xfrm>
                <a:off x="2698" y="66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11" name="Rectangle 23"/>
              <p:cNvSpPr>
                <a:spLocks noChangeArrowheads="1"/>
              </p:cNvSpPr>
              <p:nvPr/>
            </p:nvSpPr>
            <p:spPr bwMode="auto">
              <a:xfrm>
                <a:off x="2858" y="648"/>
                <a:ext cx="50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12" name="Rectangle 24"/>
              <p:cNvSpPr>
                <a:spLocks noChangeArrowheads="1"/>
              </p:cNvSpPr>
              <p:nvPr/>
            </p:nvSpPr>
            <p:spPr bwMode="auto">
              <a:xfrm>
                <a:off x="2858" y="671"/>
                <a:ext cx="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13" name="Rectangle 25"/>
              <p:cNvSpPr>
                <a:spLocks noChangeArrowheads="1"/>
              </p:cNvSpPr>
              <p:nvPr/>
            </p:nvSpPr>
            <p:spPr bwMode="auto">
              <a:xfrm>
                <a:off x="3327" y="671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14" name="Rectangle 26"/>
              <p:cNvSpPr>
                <a:spLocks noChangeArrowheads="1"/>
              </p:cNvSpPr>
              <p:nvPr/>
            </p:nvSpPr>
            <p:spPr bwMode="auto">
              <a:xfrm>
                <a:off x="2897" y="671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15" name="Rectangle 27"/>
              <p:cNvSpPr>
                <a:spLocks noChangeArrowheads="1"/>
              </p:cNvSpPr>
              <p:nvPr/>
            </p:nvSpPr>
            <p:spPr bwMode="auto">
              <a:xfrm>
                <a:off x="2997" y="666"/>
                <a:ext cx="18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AÑO 2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16" name="Rectangle 28"/>
              <p:cNvSpPr>
                <a:spLocks noChangeArrowheads="1"/>
              </p:cNvSpPr>
              <p:nvPr/>
            </p:nvSpPr>
            <p:spPr bwMode="auto">
              <a:xfrm>
                <a:off x="3237" y="66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17" name="Rectangle 29"/>
              <p:cNvSpPr>
                <a:spLocks noChangeArrowheads="1"/>
              </p:cNvSpPr>
              <p:nvPr/>
            </p:nvSpPr>
            <p:spPr bwMode="auto">
              <a:xfrm>
                <a:off x="3397" y="648"/>
                <a:ext cx="50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18" name="Rectangle 30"/>
              <p:cNvSpPr>
                <a:spLocks noChangeArrowheads="1"/>
              </p:cNvSpPr>
              <p:nvPr/>
            </p:nvSpPr>
            <p:spPr bwMode="auto">
              <a:xfrm>
                <a:off x="3397" y="671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19" name="Rectangle 31"/>
              <p:cNvSpPr>
                <a:spLocks noChangeArrowheads="1"/>
              </p:cNvSpPr>
              <p:nvPr/>
            </p:nvSpPr>
            <p:spPr bwMode="auto">
              <a:xfrm>
                <a:off x="3866" y="671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20" name="Rectangle 32"/>
              <p:cNvSpPr>
                <a:spLocks noChangeArrowheads="1"/>
              </p:cNvSpPr>
              <p:nvPr/>
            </p:nvSpPr>
            <p:spPr bwMode="auto">
              <a:xfrm>
                <a:off x="3437" y="671"/>
                <a:ext cx="42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21" name="Rectangle 33"/>
              <p:cNvSpPr>
                <a:spLocks noChangeArrowheads="1"/>
              </p:cNvSpPr>
              <p:nvPr/>
            </p:nvSpPr>
            <p:spPr bwMode="auto">
              <a:xfrm>
                <a:off x="3527" y="666"/>
                <a:ext cx="18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AÑO 3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22" name="Rectangle 34"/>
              <p:cNvSpPr>
                <a:spLocks noChangeArrowheads="1"/>
              </p:cNvSpPr>
              <p:nvPr/>
            </p:nvSpPr>
            <p:spPr bwMode="auto">
              <a:xfrm>
                <a:off x="3766" y="66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23" name="Rectangle 35"/>
              <p:cNvSpPr>
                <a:spLocks noChangeArrowheads="1"/>
              </p:cNvSpPr>
              <p:nvPr/>
            </p:nvSpPr>
            <p:spPr bwMode="auto">
              <a:xfrm>
                <a:off x="3936" y="648"/>
                <a:ext cx="460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24" name="Rectangle 36"/>
              <p:cNvSpPr>
                <a:spLocks noChangeArrowheads="1"/>
              </p:cNvSpPr>
              <p:nvPr/>
            </p:nvSpPr>
            <p:spPr bwMode="auto">
              <a:xfrm>
                <a:off x="3936" y="671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25" name="Rectangle 37"/>
              <p:cNvSpPr>
                <a:spLocks noChangeArrowheads="1"/>
              </p:cNvSpPr>
              <p:nvPr/>
            </p:nvSpPr>
            <p:spPr bwMode="auto">
              <a:xfrm>
                <a:off x="4366" y="671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26" name="Rectangle 38"/>
              <p:cNvSpPr>
                <a:spLocks noChangeArrowheads="1"/>
              </p:cNvSpPr>
              <p:nvPr/>
            </p:nvSpPr>
            <p:spPr bwMode="auto">
              <a:xfrm>
                <a:off x="3976" y="671"/>
                <a:ext cx="39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27" name="Rectangle 39"/>
              <p:cNvSpPr>
                <a:spLocks noChangeArrowheads="1"/>
              </p:cNvSpPr>
              <p:nvPr/>
            </p:nvSpPr>
            <p:spPr bwMode="auto">
              <a:xfrm>
                <a:off x="4046" y="666"/>
                <a:ext cx="18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AÑO 4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28" name="Rectangle 40"/>
              <p:cNvSpPr>
                <a:spLocks noChangeArrowheads="1"/>
              </p:cNvSpPr>
              <p:nvPr/>
            </p:nvSpPr>
            <p:spPr bwMode="auto">
              <a:xfrm>
                <a:off x="4286" y="66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29" name="Rectangle 41"/>
              <p:cNvSpPr>
                <a:spLocks noChangeArrowheads="1"/>
              </p:cNvSpPr>
              <p:nvPr/>
            </p:nvSpPr>
            <p:spPr bwMode="auto">
              <a:xfrm>
                <a:off x="4436" y="648"/>
                <a:ext cx="39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30" name="Rectangle 42"/>
              <p:cNvSpPr>
                <a:spLocks noChangeArrowheads="1"/>
              </p:cNvSpPr>
              <p:nvPr/>
            </p:nvSpPr>
            <p:spPr bwMode="auto">
              <a:xfrm>
                <a:off x="4436" y="671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31" name="Rectangle 43"/>
              <p:cNvSpPr>
                <a:spLocks noChangeArrowheads="1"/>
              </p:cNvSpPr>
              <p:nvPr/>
            </p:nvSpPr>
            <p:spPr bwMode="auto">
              <a:xfrm>
                <a:off x="4805" y="671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32" name="Rectangle 44"/>
              <p:cNvSpPr>
                <a:spLocks noChangeArrowheads="1"/>
              </p:cNvSpPr>
              <p:nvPr/>
            </p:nvSpPr>
            <p:spPr bwMode="auto">
              <a:xfrm>
                <a:off x="4466" y="671"/>
                <a:ext cx="3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33" name="Rectangle 45"/>
              <p:cNvSpPr>
                <a:spLocks noChangeArrowheads="1"/>
              </p:cNvSpPr>
              <p:nvPr/>
            </p:nvSpPr>
            <p:spPr bwMode="auto">
              <a:xfrm>
                <a:off x="4515" y="666"/>
                <a:ext cx="18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AÑO 5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34" name="Rectangle 46"/>
              <p:cNvSpPr>
                <a:spLocks noChangeArrowheads="1"/>
              </p:cNvSpPr>
              <p:nvPr/>
            </p:nvSpPr>
            <p:spPr bwMode="auto">
              <a:xfrm>
                <a:off x="4755" y="66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935" name="Rectangle 47"/>
              <p:cNvSpPr>
                <a:spLocks noChangeArrowheads="1"/>
              </p:cNvSpPr>
              <p:nvPr/>
            </p:nvSpPr>
            <p:spPr bwMode="auto">
              <a:xfrm>
                <a:off x="870" y="630"/>
                <a:ext cx="10" cy="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36" name="Rectangle 48"/>
              <p:cNvSpPr>
                <a:spLocks noChangeArrowheads="1"/>
              </p:cNvSpPr>
              <p:nvPr/>
            </p:nvSpPr>
            <p:spPr bwMode="auto">
              <a:xfrm>
                <a:off x="870" y="63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37" name="Rectangle 49"/>
              <p:cNvSpPr>
                <a:spLocks noChangeArrowheads="1"/>
              </p:cNvSpPr>
              <p:nvPr/>
            </p:nvSpPr>
            <p:spPr bwMode="auto">
              <a:xfrm>
                <a:off x="880" y="630"/>
                <a:ext cx="7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38" name="Rectangle 50"/>
              <p:cNvSpPr>
                <a:spLocks noChangeArrowheads="1"/>
              </p:cNvSpPr>
              <p:nvPr/>
            </p:nvSpPr>
            <p:spPr bwMode="auto">
              <a:xfrm>
                <a:off x="1679" y="63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39" name="Rectangle 51"/>
              <p:cNvSpPr>
                <a:spLocks noChangeArrowheads="1"/>
              </p:cNvSpPr>
              <p:nvPr/>
            </p:nvSpPr>
            <p:spPr bwMode="auto">
              <a:xfrm>
                <a:off x="1689" y="630"/>
                <a:ext cx="61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0" name="Rectangle 52"/>
              <p:cNvSpPr>
                <a:spLocks noChangeArrowheads="1"/>
              </p:cNvSpPr>
              <p:nvPr/>
            </p:nvSpPr>
            <p:spPr bwMode="auto">
              <a:xfrm>
                <a:off x="2308" y="63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1" name="Rectangle 53"/>
              <p:cNvSpPr>
                <a:spLocks noChangeArrowheads="1"/>
              </p:cNvSpPr>
              <p:nvPr/>
            </p:nvSpPr>
            <p:spPr bwMode="auto">
              <a:xfrm>
                <a:off x="2308" y="630"/>
                <a:ext cx="54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2" name="Rectangle 54"/>
              <p:cNvSpPr>
                <a:spLocks noChangeArrowheads="1"/>
              </p:cNvSpPr>
              <p:nvPr/>
            </p:nvSpPr>
            <p:spPr bwMode="auto">
              <a:xfrm>
                <a:off x="2848" y="63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3" name="Rectangle 55"/>
              <p:cNvSpPr>
                <a:spLocks noChangeArrowheads="1"/>
              </p:cNvSpPr>
              <p:nvPr/>
            </p:nvSpPr>
            <p:spPr bwMode="auto">
              <a:xfrm>
                <a:off x="2848" y="630"/>
                <a:ext cx="52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4" name="Rectangle 56"/>
              <p:cNvSpPr>
                <a:spLocks noChangeArrowheads="1"/>
              </p:cNvSpPr>
              <p:nvPr/>
            </p:nvSpPr>
            <p:spPr bwMode="auto">
              <a:xfrm>
                <a:off x="3377" y="63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5" name="Rectangle 57"/>
              <p:cNvSpPr>
                <a:spLocks noChangeArrowheads="1"/>
              </p:cNvSpPr>
              <p:nvPr/>
            </p:nvSpPr>
            <p:spPr bwMode="auto">
              <a:xfrm>
                <a:off x="3387" y="630"/>
                <a:ext cx="52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6" name="Rectangle 58"/>
              <p:cNvSpPr>
                <a:spLocks noChangeArrowheads="1"/>
              </p:cNvSpPr>
              <p:nvPr/>
            </p:nvSpPr>
            <p:spPr bwMode="auto">
              <a:xfrm>
                <a:off x="3916" y="63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7" name="Rectangle 59"/>
              <p:cNvSpPr>
                <a:spLocks noChangeArrowheads="1"/>
              </p:cNvSpPr>
              <p:nvPr/>
            </p:nvSpPr>
            <p:spPr bwMode="auto">
              <a:xfrm>
                <a:off x="3926" y="630"/>
                <a:ext cx="49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8" name="Rectangle 60"/>
              <p:cNvSpPr>
                <a:spLocks noChangeArrowheads="1"/>
              </p:cNvSpPr>
              <p:nvPr/>
            </p:nvSpPr>
            <p:spPr bwMode="auto">
              <a:xfrm>
                <a:off x="4416" y="63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49" name="Rectangle 61"/>
              <p:cNvSpPr>
                <a:spLocks noChangeArrowheads="1"/>
              </p:cNvSpPr>
              <p:nvPr/>
            </p:nvSpPr>
            <p:spPr bwMode="auto">
              <a:xfrm>
                <a:off x="4426" y="630"/>
                <a:ext cx="43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0" name="Rectangle 62"/>
              <p:cNvSpPr>
                <a:spLocks noChangeArrowheads="1"/>
              </p:cNvSpPr>
              <p:nvPr/>
            </p:nvSpPr>
            <p:spPr bwMode="auto">
              <a:xfrm>
                <a:off x="4865" y="630"/>
                <a:ext cx="1" cy="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1" name="Rectangle 63"/>
              <p:cNvSpPr>
                <a:spLocks noChangeArrowheads="1"/>
              </p:cNvSpPr>
              <p:nvPr/>
            </p:nvSpPr>
            <p:spPr bwMode="auto">
              <a:xfrm>
                <a:off x="4865" y="63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2" name="Rectangle 64"/>
              <p:cNvSpPr>
                <a:spLocks noChangeArrowheads="1"/>
              </p:cNvSpPr>
              <p:nvPr/>
            </p:nvSpPr>
            <p:spPr bwMode="auto">
              <a:xfrm>
                <a:off x="900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3" name="Rectangle 65"/>
              <p:cNvSpPr>
                <a:spLocks noChangeArrowheads="1"/>
              </p:cNvSpPr>
              <p:nvPr/>
            </p:nvSpPr>
            <p:spPr bwMode="auto">
              <a:xfrm>
                <a:off x="900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4" name="Rectangle 66"/>
              <p:cNvSpPr>
                <a:spLocks noChangeArrowheads="1"/>
              </p:cNvSpPr>
              <p:nvPr/>
            </p:nvSpPr>
            <p:spPr bwMode="auto">
              <a:xfrm>
                <a:off x="900" y="648"/>
                <a:ext cx="76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5" name="Rectangle 67"/>
              <p:cNvSpPr>
                <a:spLocks noChangeArrowheads="1"/>
              </p:cNvSpPr>
              <p:nvPr/>
            </p:nvSpPr>
            <p:spPr bwMode="auto">
              <a:xfrm>
                <a:off x="1669" y="64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6" name="Rectangle 68"/>
              <p:cNvSpPr>
                <a:spLocks noChangeArrowheads="1"/>
              </p:cNvSpPr>
              <p:nvPr/>
            </p:nvSpPr>
            <p:spPr bwMode="auto">
              <a:xfrm>
                <a:off x="1669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7" name="Rectangle 69"/>
              <p:cNvSpPr>
                <a:spLocks noChangeArrowheads="1"/>
              </p:cNvSpPr>
              <p:nvPr/>
            </p:nvSpPr>
            <p:spPr bwMode="auto">
              <a:xfrm>
                <a:off x="900" y="725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8" name="Rectangle 70"/>
              <p:cNvSpPr>
                <a:spLocks noChangeArrowheads="1"/>
              </p:cNvSpPr>
              <p:nvPr/>
            </p:nvSpPr>
            <p:spPr bwMode="auto">
              <a:xfrm>
                <a:off x="900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59" name="Rectangle 71"/>
              <p:cNvSpPr>
                <a:spLocks noChangeArrowheads="1"/>
              </p:cNvSpPr>
              <p:nvPr/>
            </p:nvSpPr>
            <p:spPr bwMode="auto">
              <a:xfrm>
                <a:off x="900" y="725"/>
                <a:ext cx="76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0" name="Rectangle 72"/>
              <p:cNvSpPr>
                <a:spLocks noChangeArrowheads="1"/>
              </p:cNvSpPr>
              <p:nvPr/>
            </p:nvSpPr>
            <p:spPr bwMode="auto">
              <a:xfrm>
                <a:off x="1669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1" name="Rectangle 73"/>
              <p:cNvSpPr>
                <a:spLocks noChangeArrowheads="1"/>
              </p:cNvSpPr>
              <p:nvPr/>
            </p:nvSpPr>
            <p:spPr bwMode="auto">
              <a:xfrm>
                <a:off x="1669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2" name="Rectangle 74"/>
              <p:cNvSpPr>
                <a:spLocks noChangeArrowheads="1"/>
              </p:cNvSpPr>
              <p:nvPr/>
            </p:nvSpPr>
            <p:spPr bwMode="auto">
              <a:xfrm>
                <a:off x="900" y="648"/>
                <a:ext cx="1" cy="7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3" name="Rectangle 75"/>
              <p:cNvSpPr>
                <a:spLocks noChangeArrowheads="1"/>
              </p:cNvSpPr>
              <p:nvPr/>
            </p:nvSpPr>
            <p:spPr bwMode="auto">
              <a:xfrm>
                <a:off x="1669" y="648"/>
                <a:ext cx="1" cy="7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4" name="Rectangle 76"/>
              <p:cNvSpPr>
                <a:spLocks noChangeArrowheads="1"/>
              </p:cNvSpPr>
              <p:nvPr/>
            </p:nvSpPr>
            <p:spPr bwMode="auto">
              <a:xfrm>
                <a:off x="870" y="648"/>
                <a:ext cx="10" cy="8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5" name="Rectangle 77"/>
              <p:cNvSpPr>
                <a:spLocks noChangeArrowheads="1"/>
              </p:cNvSpPr>
              <p:nvPr/>
            </p:nvSpPr>
            <p:spPr bwMode="auto">
              <a:xfrm>
                <a:off x="1689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6" name="Rectangle 78"/>
              <p:cNvSpPr>
                <a:spLocks noChangeArrowheads="1"/>
              </p:cNvSpPr>
              <p:nvPr/>
            </p:nvSpPr>
            <p:spPr bwMode="auto">
              <a:xfrm>
                <a:off x="1689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7" name="Rectangle 79"/>
              <p:cNvSpPr>
                <a:spLocks noChangeArrowheads="1"/>
              </p:cNvSpPr>
              <p:nvPr/>
            </p:nvSpPr>
            <p:spPr bwMode="auto">
              <a:xfrm>
                <a:off x="1699" y="648"/>
                <a:ext cx="58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8" name="Rectangle 80"/>
              <p:cNvSpPr>
                <a:spLocks noChangeArrowheads="1"/>
              </p:cNvSpPr>
              <p:nvPr/>
            </p:nvSpPr>
            <p:spPr bwMode="auto">
              <a:xfrm>
                <a:off x="2288" y="64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69" name="Rectangle 81"/>
              <p:cNvSpPr>
                <a:spLocks noChangeArrowheads="1"/>
              </p:cNvSpPr>
              <p:nvPr/>
            </p:nvSpPr>
            <p:spPr bwMode="auto">
              <a:xfrm>
                <a:off x="2288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0" name="Rectangle 82"/>
              <p:cNvSpPr>
                <a:spLocks noChangeArrowheads="1"/>
              </p:cNvSpPr>
              <p:nvPr/>
            </p:nvSpPr>
            <p:spPr bwMode="auto">
              <a:xfrm>
                <a:off x="1689" y="725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1" name="Rectangle 83"/>
              <p:cNvSpPr>
                <a:spLocks noChangeArrowheads="1"/>
              </p:cNvSpPr>
              <p:nvPr/>
            </p:nvSpPr>
            <p:spPr bwMode="auto">
              <a:xfrm>
                <a:off x="1689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2" name="Rectangle 84"/>
              <p:cNvSpPr>
                <a:spLocks noChangeArrowheads="1"/>
              </p:cNvSpPr>
              <p:nvPr/>
            </p:nvSpPr>
            <p:spPr bwMode="auto">
              <a:xfrm>
                <a:off x="1699" y="725"/>
                <a:ext cx="58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3" name="Rectangle 85"/>
              <p:cNvSpPr>
                <a:spLocks noChangeArrowheads="1"/>
              </p:cNvSpPr>
              <p:nvPr/>
            </p:nvSpPr>
            <p:spPr bwMode="auto">
              <a:xfrm>
                <a:off x="2288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4" name="Rectangle 86"/>
              <p:cNvSpPr>
                <a:spLocks noChangeArrowheads="1"/>
              </p:cNvSpPr>
              <p:nvPr/>
            </p:nvSpPr>
            <p:spPr bwMode="auto">
              <a:xfrm>
                <a:off x="2288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5" name="Rectangle 87"/>
              <p:cNvSpPr>
                <a:spLocks noChangeArrowheads="1"/>
              </p:cNvSpPr>
              <p:nvPr/>
            </p:nvSpPr>
            <p:spPr bwMode="auto">
              <a:xfrm>
                <a:off x="1689" y="648"/>
                <a:ext cx="10" cy="7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6" name="Rectangle 88"/>
              <p:cNvSpPr>
                <a:spLocks noChangeArrowheads="1"/>
              </p:cNvSpPr>
              <p:nvPr/>
            </p:nvSpPr>
            <p:spPr bwMode="auto">
              <a:xfrm>
                <a:off x="2288" y="648"/>
                <a:ext cx="10" cy="7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7" name="Rectangle 89"/>
              <p:cNvSpPr>
                <a:spLocks noChangeArrowheads="1"/>
              </p:cNvSpPr>
              <p:nvPr/>
            </p:nvSpPr>
            <p:spPr bwMode="auto">
              <a:xfrm>
                <a:off x="2318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8" name="Rectangle 90"/>
              <p:cNvSpPr>
                <a:spLocks noChangeArrowheads="1"/>
              </p:cNvSpPr>
              <p:nvPr/>
            </p:nvSpPr>
            <p:spPr bwMode="auto">
              <a:xfrm>
                <a:off x="2318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79" name="Rectangle 91"/>
              <p:cNvSpPr>
                <a:spLocks noChangeArrowheads="1"/>
              </p:cNvSpPr>
              <p:nvPr/>
            </p:nvSpPr>
            <p:spPr bwMode="auto">
              <a:xfrm>
                <a:off x="2328" y="648"/>
                <a:ext cx="50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0" name="Rectangle 92"/>
              <p:cNvSpPr>
                <a:spLocks noChangeArrowheads="1"/>
              </p:cNvSpPr>
              <p:nvPr/>
            </p:nvSpPr>
            <p:spPr bwMode="auto">
              <a:xfrm>
                <a:off x="2828" y="64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1" name="Rectangle 93"/>
              <p:cNvSpPr>
                <a:spLocks noChangeArrowheads="1"/>
              </p:cNvSpPr>
              <p:nvPr/>
            </p:nvSpPr>
            <p:spPr bwMode="auto">
              <a:xfrm>
                <a:off x="2828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2" name="Rectangle 94"/>
              <p:cNvSpPr>
                <a:spLocks noChangeArrowheads="1"/>
              </p:cNvSpPr>
              <p:nvPr/>
            </p:nvSpPr>
            <p:spPr bwMode="auto">
              <a:xfrm>
                <a:off x="2318" y="725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3" name="Rectangle 95"/>
              <p:cNvSpPr>
                <a:spLocks noChangeArrowheads="1"/>
              </p:cNvSpPr>
              <p:nvPr/>
            </p:nvSpPr>
            <p:spPr bwMode="auto">
              <a:xfrm>
                <a:off x="2318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4" name="Rectangle 96"/>
              <p:cNvSpPr>
                <a:spLocks noChangeArrowheads="1"/>
              </p:cNvSpPr>
              <p:nvPr/>
            </p:nvSpPr>
            <p:spPr bwMode="auto">
              <a:xfrm>
                <a:off x="2328" y="725"/>
                <a:ext cx="50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5" name="Rectangle 97"/>
              <p:cNvSpPr>
                <a:spLocks noChangeArrowheads="1"/>
              </p:cNvSpPr>
              <p:nvPr/>
            </p:nvSpPr>
            <p:spPr bwMode="auto">
              <a:xfrm>
                <a:off x="2828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6" name="Rectangle 98"/>
              <p:cNvSpPr>
                <a:spLocks noChangeArrowheads="1"/>
              </p:cNvSpPr>
              <p:nvPr/>
            </p:nvSpPr>
            <p:spPr bwMode="auto">
              <a:xfrm>
                <a:off x="2828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7" name="Rectangle 99"/>
              <p:cNvSpPr>
                <a:spLocks noChangeArrowheads="1"/>
              </p:cNvSpPr>
              <p:nvPr/>
            </p:nvSpPr>
            <p:spPr bwMode="auto">
              <a:xfrm>
                <a:off x="2318" y="648"/>
                <a:ext cx="10" cy="7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8" name="Rectangle 100"/>
              <p:cNvSpPr>
                <a:spLocks noChangeArrowheads="1"/>
              </p:cNvSpPr>
              <p:nvPr/>
            </p:nvSpPr>
            <p:spPr bwMode="auto">
              <a:xfrm>
                <a:off x="2828" y="648"/>
                <a:ext cx="10" cy="7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89" name="Rectangle 101"/>
              <p:cNvSpPr>
                <a:spLocks noChangeArrowheads="1"/>
              </p:cNvSpPr>
              <p:nvPr/>
            </p:nvSpPr>
            <p:spPr bwMode="auto">
              <a:xfrm>
                <a:off x="2858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0" name="Rectangle 102"/>
              <p:cNvSpPr>
                <a:spLocks noChangeArrowheads="1"/>
              </p:cNvSpPr>
              <p:nvPr/>
            </p:nvSpPr>
            <p:spPr bwMode="auto">
              <a:xfrm>
                <a:off x="2858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1" name="Rectangle 103"/>
              <p:cNvSpPr>
                <a:spLocks noChangeArrowheads="1"/>
              </p:cNvSpPr>
              <p:nvPr/>
            </p:nvSpPr>
            <p:spPr bwMode="auto">
              <a:xfrm>
                <a:off x="2858" y="648"/>
                <a:ext cx="50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2" name="Rectangle 104"/>
              <p:cNvSpPr>
                <a:spLocks noChangeArrowheads="1"/>
              </p:cNvSpPr>
              <p:nvPr/>
            </p:nvSpPr>
            <p:spPr bwMode="auto">
              <a:xfrm>
                <a:off x="3367" y="64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3" name="Rectangle 105"/>
              <p:cNvSpPr>
                <a:spLocks noChangeArrowheads="1"/>
              </p:cNvSpPr>
              <p:nvPr/>
            </p:nvSpPr>
            <p:spPr bwMode="auto">
              <a:xfrm>
                <a:off x="3367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4" name="Rectangle 106"/>
              <p:cNvSpPr>
                <a:spLocks noChangeArrowheads="1"/>
              </p:cNvSpPr>
              <p:nvPr/>
            </p:nvSpPr>
            <p:spPr bwMode="auto">
              <a:xfrm>
                <a:off x="2858" y="725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5" name="Rectangle 107"/>
              <p:cNvSpPr>
                <a:spLocks noChangeArrowheads="1"/>
              </p:cNvSpPr>
              <p:nvPr/>
            </p:nvSpPr>
            <p:spPr bwMode="auto">
              <a:xfrm>
                <a:off x="2858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6" name="Rectangle 108"/>
              <p:cNvSpPr>
                <a:spLocks noChangeArrowheads="1"/>
              </p:cNvSpPr>
              <p:nvPr/>
            </p:nvSpPr>
            <p:spPr bwMode="auto">
              <a:xfrm>
                <a:off x="2858" y="725"/>
                <a:ext cx="50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7" name="Rectangle 109"/>
              <p:cNvSpPr>
                <a:spLocks noChangeArrowheads="1"/>
              </p:cNvSpPr>
              <p:nvPr/>
            </p:nvSpPr>
            <p:spPr bwMode="auto">
              <a:xfrm>
                <a:off x="3367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8" name="Rectangle 110"/>
              <p:cNvSpPr>
                <a:spLocks noChangeArrowheads="1"/>
              </p:cNvSpPr>
              <p:nvPr/>
            </p:nvSpPr>
            <p:spPr bwMode="auto">
              <a:xfrm>
                <a:off x="3367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7999" name="Rectangle 111"/>
              <p:cNvSpPr>
                <a:spLocks noChangeArrowheads="1"/>
              </p:cNvSpPr>
              <p:nvPr/>
            </p:nvSpPr>
            <p:spPr bwMode="auto">
              <a:xfrm>
                <a:off x="2858" y="648"/>
                <a:ext cx="1" cy="7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0" name="Rectangle 112"/>
              <p:cNvSpPr>
                <a:spLocks noChangeArrowheads="1"/>
              </p:cNvSpPr>
              <p:nvPr/>
            </p:nvSpPr>
            <p:spPr bwMode="auto">
              <a:xfrm>
                <a:off x="3367" y="648"/>
                <a:ext cx="1" cy="7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1" name="Rectangle 113"/>
              <p:cNvSpPr>
                <a:spLocks noChangeArrowheads="1"/>
              </p:cNvSpPr>
              <p:nvPr/>
            </p:nvSpPr>
            <p:spPr bwMode="auto">
              <a:xfrm>
                <a:off x="3397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2" name="Rectangle 114"/>
              <p:cNvSpPr>
                <a:spLocks noChangeArrowheads="1"/>
              </p:cNvSpPr>
              <p:nvPr/>
            </p:nvSpPr>
            <p:spPr bwMode="auto">
              <a:xfrm>
                <a:off x="3397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3" name="Rectangle 115"/>
              <p:cNvSpPr>
                <a:spLocks noChangeArrowheads="1"/>
              </p:cNvSpPr>
              <p:nvPr/>
            </p:nvSpPr>
            <p:spPr bwMode="auto">
              <a:xfrm>
                <a:off x="3397" y="648"/>
                <a:ext cx="50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4" name="Rectangle 116"/>
              <p:cNvSpPr>
                <a:spLocks noChangeArrowheads="1"/>
              </p:cNvSpPr>
              <p:nvPr/>
            </p:nvSpPr>
            <p:spPr bwMode="auto">
              <a:xfrm>
                <a:off x="3906" y="64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5" name="Rectangle 117"/>
              <p:cNvSpPr>
                <a:spLocks noChangeArrowheads="1"/>
              </p:cNvSpPr>
              <p:nvPr/>
            </p:nvSpPr>
            <p:spPr bwMode="auto">
              <a:xfrm>
                <a:off x="3906" y="64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6" name="Rectangle 118"/>
              <p:cNvSpPr>
                <a:spLocks noChangeArrowheads="1"/>
              </p:cNvSpPr>
              <p:nvPr/>
            </p:nvSpPr>
            <p:spPr bwMode="auto">
              <a:xfrm>
                <a:off x="3397" y="725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7" name="Rectangle 119"/>
              <p:cNvSpPr>
                <a:spLocks noChangeArrowheads="1"/>
              </p:cNvSpPr>
              <p:nvPr/>
            </p:nvSpPr>
            <p:spPr bwMode="auto">
              <a:xfrm>
                <a:off x="3397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8" name="Rectangle 120"/>
              <p:cNvSpPr>
                <a:spLocks noChangeArrowheads="1"/>
              </p:cNvSpPr>
              <p:nvPr/>
            </p:nvSpPr>
            <p:spPr bwMode="auto">
              <a:xfrm>
                <a:off x="3397" y="725"/>
                <a:ext cx="50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09" name="Rectangle 121"/>
              <p:cNvSpPr>
                <a:spLocks noChangeArrowheads="1"/>
              </p:cNvSpPr>
              <p:nvPr/>
            </p:nvSpPr>
            <p:spPr bwMode="auto">
              <a:xfrm>
                <a:off x="3906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0" name="Rectangle 122"/>
              <p:cNvSpPr>
                <a:spLocks noChangeArrowheads="1"/>
              </p:cNvSpPr>
              <p:nvPr/>
            </p:nvSpPr>
            <p:spPr bwMode="auto">
              <a:xfrm>
                <a:off x="3906" y="725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1" name="Rectangle 123"/>
              <p:cNvSpPr>
                <a:spLocks noChangeArrowheads="1"/>
              </p:cNvSpPr>
              <p:nvPr/>
            </p:nvSpPr>
            <p:spPr bwMode="auto">
              <a:xfrm>
                <a:off x="3397" y="648"/>
                <a:ext cx="1" cy="7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2" name="Rectangle 124"/>
              <p:cNvSpPr>
                <a:spLocks noChangeArrowheads="1"/>
              </p:cNvSpPr>
              <p:nvPr/>
            </p:nvSpPr>
            <p:spPr bwMode="auto">
              <a:xfrm>
                <a:off x="3906" y="648"/>
                <a:ext cx="1" cy="7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3" name="Rectangle 125"/>
              <p:cNvSpPr>
                <a:spLocks noChangeArrowheads="1"/>
              </p:cNvSpPr>
              <p:nvPr/>
            </p:nvSpPr>
            <p:spPr bwMode="auto">
              <a:xfrm>
                <a:off x="3926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4" name="Rectangle 126"/>
              <p:cNvSpPr>
                <a:spLocks noChangeArrowheads="1"/>
              </p:cNvSpPr>
              <p:nvPr/>
            </p:nvSpPr>
            <p:spPr bwMode="auto">
              <a:xfrm>
                <a:off x="3926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5" name="Rectangle 127"/>
              <p:cNvSpPr>
                <a:spLocks noChangeArrowheads="1"/>
              </p:cNvSpPr>
              <p:nvPr/>
            </p:nvSpPr>
            <p:spPr bwMode="auto">
              <a:xfrm>
                <a:off x="3936" y="648"/>
                <a:ext cx="46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6" name="Rectangle 128"/>
              <p:cNvSpPr>
                <a:spLocks noChangeArrowheads="1"/>
              </p:cNvSpPr>
              <p:nvPr/>
            </p:nvSpPr>
            <p:spPr bwMode="auto">
              <a:xfrm>
                <a:off x="4396" y="64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7" name="Rectangle 129"/>
              <p:cNvSpPr>
                <a:spLocks noChangeArrowheads="1"/>
              </p:cNvSpPr>
              <p:nvPr/>
            </p:nvSpPr>
            <p:spPr bwMode="auto">
              <a:xfrm>
                <a:off x="4396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8" name="Rectangle 130"/>
              <p:cNvSpPr>
                <a:spLocks noChangeArrowheads="1"/>
              </p:cNvSpPr>
              <p:nvPr/>
            </p:nvSpPr>
            <p:spPr bwMode="auto">
              <a:xfrm>
                <a:off x="3926" y="725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19" name="Rectangle 131"/>
              <p:cNvSpPr>
                <a:spLocks noChangeArrowheads="1"/>
              </p:cNvSpPr>
              <p:nvPr/>
            </p:nvSpPr>
            <p:spPr bwMode="auto">
              <a:xfrm>
                <a:off x="3926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0" name="Rectangle 132"/>
              <p:cNvSpPr>
                <a:spLocks noChangeArrowheads="1"/>
              </p:cNvSpPr>
              <p:nvPr/>
            </p:nvSpPr>
            <p:spPr bwMode="auto">
              <a:xfrm>
                <a:off x="3936" y="725"/>
                <a:ext cx="46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1" name="Rectangle 133"/>
              <p:cNvSpPr>
                <a:spLocks noChangeArrowheads="1"/>
              </p:cNvSpPr>
              <p:nvPr/>
            </p:nvSpPr>
            <p:spPr bwMode="auto">
              <a:xfrm>
                <a:off x="4396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2" name="Rectangle 134"/>
              <p:cNvSpPr>
                <a:spLocks noChangeArrowheads="1"/>
              </p:cNvSpPr>
              <p:nvPr/>
            </p:nvSpPr>
            <p:spPr bwMode="auto">
              <a:xfrm>
                <a:off x="4396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3" name="Rectangle 135"/>
              <p:cNvSpPr>
                <a:spLocks noChangeArrowheads="1"/>
              </p:cNvSpPr>
              <p:nvPr/>
            </p:nvSpPr>
            <p:spPr bwMode="auto">
              <a:xfrm>
                <a:off x="3926" y="648"/>
                <a:ext cx="10" cy="7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4" name="Rectangle 136"/>
              <p:cNvSpPr>
                <a:spLocks noChangeArrowheads="1"/>
              </p:cNvSpPr>
              <p:nvPr/>
            </p:nvSpPr>
            <p:spPr bwMode="auto">
              <a:xfrm>
                <a:off x="4396" y="648"/>
                <a:ext cx="10" cy="7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5" name="Rectangle 137"/>
              <p:cNvSpPr>
                <a:spLocks noChangeArrowheads="1"/>
              </p:cNvSpPr>
              <p:nvPr/>
            </p:nvSpPr>
            <p:spPr bwMode="auto">
              <a:xfrm>
                <a:off x="4426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6" name="Rectangle 138"/>
              <p:cNvSpPr>
                <a:spLocks noChangeArrowheads="1"/>
              </p:cNvSpPr>
              <p:nvPr/>
            </p:nvSpPr>
            <p:spPr bwMode="auto">
              <a:xfrm>
                <a:off x="4426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7" name="Rectangle 139"/>
              <p:cNvSpPr>
                <a:spLocks noChangeArrowheads="1"/>
              </p:cNvSpPr>
              <p:nvPr/>
            </p:nvSpPr>
            <p:spPr bwMode="auto">
              <a:xfrm>
                <a:off x="4436" y="648"/>
                <a:ext cx="39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8" name="Rectangle 140"/>
              <p:cNvSpPr>
                <a:spLocks noChangeArrowheads="1"/>
              </p:cNvSpPr>
              <p:nvPr/>
            </p:nvSpPr>
            <p:spPr bwMode="auto">
              <a:xfrm>
                <a:off x="4835" y="64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29" name="Rectangle 141"/>
              <p:cNvSpPr>
                <a:spLocks noChangeArrowheads="1"/>
              </p:cNvSpPr>
              <p:nvPr/>
            </p:nvSpPr>
            <p:spPr bwMode="auto">
              <a:xfrm>
                <a:off x="4835" y="64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0" name="Rectangle 142"/>
              <p:cNvSpPr>
                <a:spLocks noChangeArrowheads="1"/>
              </p:cNvSpPr>
              <p:nvPr/>
            </p:nvSpPr>
            <p:spPr bwMode="auto">
              <a:xfrm>
                <a:off x="4426" y="725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1" name="Rectangle 143"/>
              <p:cNvSpPr>
                <a:spLocks noChangeArrowheads="1"/>
              </p:cNvSpPr>
              <p:nvPr/>
            </p:nvSpPr>
            <p:spPr bwMode="auto">
              <a:xfrm>
                <a:off x="4426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2" name="Rectangle 144"/>
              <p:cNvSpPr>
                <a:spLocks noChangeArrowheads="1"/>
              </p:cNvSpPr>
              <p:nvPr/>
            </p:nvSpPr>
            <p:spPr bwMode="auto">
              <a:xfrm>
                <a:off x="4436" y="725"/>
                <a:ext cx="39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3" name="Rectangle 145"/>
              <p:cNvSpPr>
                <a:spLocks noChangeArrowheads="1"/>
              </p:cNvSpPr>
              <p:nvPr/>
            </p:nvSpPr>
            <p:spPr bwMode="auto">
              <a:xfrm>
                <a:off x="4835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4" name="Rectangle 146"/>
              <p:cNvSpPr>
                <a:spLocks noChangeArrowheads="1"/>
              </p:cNvSpPr>
              <p:nvPr/>
            </p:nvSpPr>
            <p:spPr bwMode="auto">
              <a:xfrm>
                <a:off x="4835" y="725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5" name="Rectangle 147"/>
              <p:cNvSpPr>
                <a:spLocks noChangeArrowheads="1"/>
              </p:cNvSpPr>
              <p:nvPr/>
            </p:nvSpPr>
            <p:spPr bwMode="auto">
              <a:xfrm>
                <a:off x="4426" y="648"/>
                <a:ext cx="10" cy="7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6" name="Rectangle 148"/>
              <p:cNvSpPr>
                <a:spLocks noChangeArrowheads="1"/>
              </p:cNvSpPr>
              <p:nvPr/>
            </p:nvSpPr>
            <p:spPr bwMode="auto">
              <a:xfrm>
                <a:off x="4835" y="648"/>
                <a:ext cx="10" cy="7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7" name="Rectangle 149"/>
              <p:cNvSpPr>
                <a:spLocks noChangeArrowheads="1"/>
              </p:cNvSpPr>
              <p:nvPr/>
            </p:nvSpPr>
            <p:spPr bwMode="auto">
              <a:xfrm>
                <a:off x="4865" y="648"/>
                <a:ext cx="1" cy="8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8" name="Rectangle 150"/>
              <p:cNvSpPr>
                <a:spLocks noChangeArrowheads="1"/>
              </p:cNvSpPr>
              <p:nvPr/>
            </p:nvSpPr>
            <p:spPr bwMode="auto">
              <a:xfrm>
                <a:off x="900" y="748"/>
                <a:ext cx="76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39" name="Rectangle 151"/>
              <p:cNvSpPr>
                <a:spLocks noChangeArrowheads="1"/>
              </p:cNvSpPr>
              <p:nvPr/>
            </p:nvSpPr>
            <p:spPr bwMode="auto">
              <a:xfrm>
                <a:off x="900" y="766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40" name="Rectangle 152"/>
              <p:cNvSpPr>
                <a:spLocks noChangeArrowheads="1"/>
              </p:cNvSpPr>
              <p:nvPr/>
            </p:nvSpPr>
            <p:spPr bwMode="auto">
              <a:xfrm>
                <a:off x="1629" y="766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41" name="Rectangle 153"/>
              <p:cNvSpPr>
                <a:spLocks noChangeArrowheads="1"/>
              </p:cNvSpPr>
              <p:nvPr/>
            </p:nvSpPr>
            <p:spPr bwMode="auto">
              <a:xfrm>
                <a:off x="940" y="766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42" name="Rectangle 154"/>
              <p:cNvSpPr>
                <a:spLocks noChangeArrowheads="1"/>
              </p:cNvSpPr>
              <p:nvPr/>
            </p:nvSpPr>
            <p:spPr bwMode="auto">
              <a:xfrm>
                <a:off x="940" y="760"/>
                <a:ext cx="29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FUENTES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43" name="Rectangle 155"/>
              <p:cNvSpPr>
                <a:spLocks noChangeArrowheads="1"/>
              </p:cNvSpPr>
              <p:nvPr/>
            </p:nvSpPr>
            <p:spPr bwMode="auto">
              <a:xfrm>
                <a:off x="1309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44" name="Rectangle 156"/>
              <p:cNvSpPr>
                <a:spLocks noChangeArrowheads="1"/>
              </p:cNvSpPr>
              <p:nvPr/>
            </p:nvSpPr>
            <p:spPr bwMode="auto">
              <a:xfrm>
                <a:off x="1699" y="748"/>
                <a:ext cx="58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45" name="Rectangle 157"/>
              <p:cNvSpPr>
                <a:spLocks noChangeArrowheads="1"/>
              </p:cNvSpPr>
              <p:nvPr/>
            </p:nvSpPr>
            <p:spPr bwMode="auto">
              <a:xfrm>
                <a:off x="1699" y="766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46" name="Rectangle 158"/>
              <p:cNvSpPr>
                <a:spLocks noChangeArrowheads="1"/>
              </p:cNvSpPr>
              <p:nvPr/>
            </p:nvSpPr>
            <p:spPr bwMode="auto">
              <a:xfrm>
                <a:off x="2258" y="766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47" name="Rectangle 159"/>
              <p:cNvSpPr>
                <a:spLocks noChangeArrowheads="1"/>
              </p:cNvSpPr>
              <p:nvPr/>
            </p:nvSpPr>
            <p:spPr bwMode="auto">
              <a:xfrm>
                <a:off x="1739" y="766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 dirty="0"/>
              </a:p>
            </p:txBody>
          </p:sp>
          <p:sp>
            <p:nvSpPr>
              <p:cNvPr id="38048" name="Rectangle 160"/>
              <p:cNvSpPr>
                <a:spLocks noChangeArrowheads="1"/>
              </p:cNvSpPr>
              <p:nvPr/>
            </p:nvSpPr>
            <p:spPr bwMode="auto">
              <a:xfrm>
                <a:off x="1739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49" name="Rectangle 161"/>
              <p:cNvSpPr>
                <a:spLocks noChangeArrowheads="1"/>
              </p:cNvSpPr>
              <p:nvPr/>
            </p:nvSpPr>
            <p:spPr bwMode="auto">
              <a:xfrm>
                <a:off x="1759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50" name="Rectangle 162"/>
              <p:cNvSpPr>
                <a:spLocks noChangeArrowheads="1"/>
              </p:cNvSpPr>
              <p:nvPr/>
            </p:nvSpPr>
            <p:spPr bwMode="auto">
              <a:xfrm>
                <a:off x="2328" y="748"/>
                <a:ext cx="500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51" name="Rectangle 163"/>
              <p:cNvSpPr>
                <a:spLocks noChangeArrowheads="1"/>
              </p:cNvSpPr>
              <p:nvPr/>
            </p:nvSpPr>
            <p:spPr bwMode="auto">
              <a:xfrm>
                <a:off x="2328" y="766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52" name="Rectangle 164"/>
              <p:cNvSpPr>
                <a:spLocks noChangeArrowheads="1"/>
              </p:cNvSpPr>
              <p:nvPr/>
            </p:nvSpPr>
            <p:spPr bwMode="auto">
              <a:xfrm>
                <a:off x="2788" y="766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53" name="Rectangle 165"/>
              <p:cNvSpPr>
                <a:spLocks noChangeArrowheads="1"/>
              </p:cNvSpPr>
              <p:nvPr/>
            </p:nvSpPr>
            <p:spPr bwMode="auto">
              <a:xfrm>
                <a:off x="2358" y="766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54" name="Rectangle 166"/>
              <p:cNvSpPr>
                <a:spLocks noChangeArrowheads="1"/>
              </p:cNvSpPr>
              <p:nvPr/>
            </p:nvSpPr>
            <p:spPr bwMode="auto">
              <a:xfrm>
                <a:off x="2358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55" name="Rectangle 167"/>
              <p:cNvSpPr>
                <a:spLocks noChangeArrowheads="1"/>
              </p:cNvSpPr>
              <p:nvPr/>
            </p:nvSpPr>
            <p:spPr bwMode="auto">
              <a:xfrm>
                <a:off x="2378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56" name="Rectangle 168"/>
              <p:cNvSpPr>
                <a:spLocks noChangeArrowheads="1"/>
              </p:cNvSpPr>
              <p:nvPr/>
            </p:nvSpPr>
            <p:spPr bwMode="auto">
              <a:xfrm>
                <a:off x="2858" y="748"/>
                <a:ext cx="50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57" name="Rectangle 169"/>
              <p:cNvSpPr>
                <a:spLocks noChangeArrowheads="1"/>
              </p:cNvSpPr>
              <p:nvPr/>
            </p:nvSpPr>
            <p:spPr bwMode="auto">
              <a:xfrm>
                <a:off x="2858" y="766"/>
                <a:ext cx="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58" name="Rectangle 170"/>
              <p:cNvSpPr>
                <a:spLocks noChangeArrowheads="1"/>
              </p:cNvSpPr>
              <p:nvPr/>
            </p:nvSpPr>
            <p:spPr bwMode="auto">
              <a:xfrm>
                <a:off x="3327" y="766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59" name="Rectangle 171"/>
              <p:cNvSpPr>
                <a:spLocks noChangeArrowheads="1"/>
              </p:cNvSpPr>
              <p:nvPr/>
            </p:nvSpPr>
            <p:spPr bwMode="auto">
              <a:xfrm>
                <a:off x="2897" y="766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60" name="Rectangle 172"/>
              <p:cNvSpPr>
                <a:spLocks noChangeArrowheads="1"/>
              </p:cNvSpPr>
              <p:nvPr/>
            </p:nvSpPr>
            <p:spPr bwMode="auto">
              <a:xfrm>
                <a:off x="2897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61" name="Rectangle 173"/>
              <p:cNvSpPr>
                <a:spLocks noChangeArrowheads="1"/>
              </p:cNvSpPr>
              <p:nvPr/>
            </p:nvSpPr>
            <p:spPr bwMode="auto">
              <a:xfrm>
                <a:off x="2917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62" name="Rectangle 174"/>
              <p:cNvSpPr>
                <a:spLocks noChangeArrowheads="1"/>
              </p:cNvSpPr>
              <p:nvPr/>
            </p:nvSpPr>
            <p:spPr bwMode="auto">
              <a:xfrm>
                <a:off x="3397" y="748"/>
                <a:ext cx="50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63" name="Rectangle 175"/>
              <p:cNvSpPr>
                <a:spLocks noChangeArrowheads="1"/>
              </p:cNvSpPr>
              <p:nvPr/>
            </p:nvSpPr>
            <p:spPr bwMode="auto">
              <a:xfrm>
                <a:off x="3397" y="766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64" name="Rectangle 176"/>
              <p:cNvSpPr>
                <a:spLocks noChangeArrowheads="1"/>
              </p:cNvSpPr>
              <p:nvPr/>
            </p:nvSpPr>
            <p:spPr bwMode="auto">
              <a:xfrm>
                <a:off x="3866" y="766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65" name="Rectangle 177"/>
              <p:cNvSpPr>
                <a:spLocks noChangeArrowheads="1"/>
              </p:cNvSpPr>
              <p:nvPr/>
            </p:nvSpPr>
            <p:spPr bwMode="auto">
              <a:xfrm>
                <a:off x="3437" y="766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66" name="Rectangle 178"/>
              <p:cNvSpPr>
                <a:spLocks noChangeArrowheads="1"/>
              </p:cNvSpPr>
              <p:nvPr/>
            </p:nvSpPr>
            <p:spPr bwMode="auto">
              <a:xfrm>
                <a:off x="3437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67" name="Rectangle 179"/>
              <p:cNvSpPr>
                <a:spLocks noChangeArrowheads="1"/>
              </p:cNvSpPr>
              <p:nvPr/>
            </p:nvSpPr>
            <p:spPr bwMode="auto">
              <a:xfrm>
                <a:off x="3457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68" name="Rectangle 180"/>
              <p:cNvSpPr>
                <a:spLocks noChangeArrowheads="1"/>
              </p:cNvSpPr>
              <p:nvPr/>
            </p:nvSpPr>
            <p:spPr bwMode="auto">
              <a:xfrm>
                <a:off x="3936" y="748"/>
                <a:ext cx="460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69" name="Rectangle 181"/>
              <p:cNvSpPr>
                <a:spLocks noChangeArrowheads="1"/>
              </p:cNvSpPr>
              <p:nvPr/>
            </p:nvSpPr>
            <p:spPr bwMode="auto">
              <a:xfrm>
                <a:off x="3936" y="766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70" name="Rectangle 182"/>
              <p:cNvSpPr>
                <a:spLocks noChangeArrowheads="1"/>
              </p:cNvSpPr>
              <p:nvPr/>
            </p:nvSpPr>
            <p:spPr bwMode="auto">
              <a:xfrm>
                <a:off x="4366" y="766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71" name="Rectangle 183"/>
              <p:cNvSpPr>
                <a:spLocks noChangeArrowheads="1"/>
              </p:cNvSpPr>
              <p:nvPr/>
            </p:nvSpPr>
            <p:spPr bwMode="auto">
              <a:xfrm>
                <a:off x="3976" y="766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72" name="Rectangle 184"/>
              <p:cNvSpPr>
                <a:spLocks noChangeArrowheads="1"/>
              </p:cNvSpPr>
              <p:nvPr/>
            </p:nvSpPr>
            <p:spPr bwMode="auto">
              <a:xfrm>
                <a:off x="3976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73" name="Rectangle 185"/>
              <p:cNvSpPr>
                <a:spLocks noChangeArrowheads="1"/>
              </p:cNvSpPr>
              <p:nvPr/>
            </p:nvSpPr>
            <p:spPr bwMode="auto">
              <a:xfrm>
                <a:off x="3996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74" name="Rectangle 186"/>
              <p:cNvSpPr>
                <a:spLocks noChangeArrowheads="1"/>
              </p:cNvSpPr>
              <p:nvPr/>
            </p:nvSpPr>
            <p:spPr bwMode="auto">
              <a:xfrm>
                <a:off x="4436" y="748"/>
                <a:ext cx="39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75" name="Rectangle 187"/>
              <p:cNvSpPr>
                <a:spLocks noChangeArrowheads="1"/>
              </p:cNvSpPr>
              <p:nvPr/>
            </p:nvSpPr>
            <p:spPr bwMode="auto">
              <a:xfrm>
                <a:off x="4436" y="766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76" name="Rectangle 188"/>
              <p:cNvSpPr>
                <a:spLocks noChangeArrowheads="1"/>
              </p:cNvSpPr>
              <p:nvPr/>
            </p:nvSpPr>
            <p:spPr bwMode="auto">
              <a:xfrm>
                <a:off x="4805" y="766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77" name="Rectangle 189"/>
              <p:cNvSpPr>
                <a:spLocks noChangeArrowheads="1"/>
              </p:cNvSpPr>
              <p:nvPr/>
            </p:nvSpPr>
            <p:spPr bwMode="auto">
              <a:xfrm>
                <a:off x="4466" y="766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78" name="Rectangle 190"/>
              <p:cNvSpPr>
                <a:spLocks noChangeArrowheads="1"/>
              </p:cNvSpPr>
              <p:nvPr/>
            </p:nvSpPr>
            <p:spPr bwMode="auto">
              <a:xfrm>
                <a:off x="4466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79" name="Rectangle 191"/>
              <p:cNvSpPr>
                <a:spLocks noChangeArrowheads="1"/>
              </p:cNvSpPr>
              <p:nvPr/>
            </p:nvSpPr>
            <p:spPr bwMode="auto">
              <a:xfrm>
                <a:off x="4496" y="76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80" name="Rectangle 192"/>
              <p:cNvSpPr>
                <a:spLocks noChangeArrowheads="1"/>
              </p:cNvSpPr>
              <p:nvPr/>
            </p:nvSpPr>
            <p:spPr bwMode="auto">
              <a:xfrm>
                <a:off x="870" y="736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1" name="Rectangle 193"/>
              <p:cNvSpPr>
                <a:spLocks noChangeArrowheads="1"/>
              </p:cNvSpPr>
              <p:nvPr/>
            </p:nvSpPr>
            <p:spPr bwMode="auto">
              <a:xfrm>
                <a:off x="4865" y="736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2" name="Rectangle 194"/>
              <p:cNvSpPr>
                <a:spLocks noChangeArrowheads="1"/>
              </p:cNvSpPr>
              <p:nvPr/>
            </p:nvSpPr>
            <p:spPr bwMode="auto">
              <a:xfrm>
                <a:off x="900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3" name="Rectangle 195"/>
              <p:cNvSpPr>
                <a:spLocks noChangeArrowheads="1"/>
              </p:cNvSpPr>
              <p:nvPr/>
            </p:nvSpPr>
            <p:spPr bwMode="auto">
              <a:xfrm>
                <a:off x="900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4" name="Rectangle 196"/>
              <p:cNvSpPr>
                <a:spLocks noChangeArrowheads="1"/>
              </p:cNvSpPr>
              <p:nvPr/>
            </p:nvSpPr>
            <p:spPr bwMode="auto">
              <a:xfrm>
                <a:off x="900" y="742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5" name="Rectangle 197"/>
              <p:cNvSpPr>
                <a:spLocks noChangeArrowheads="1"/>
              </p:cNvSpPr>
              <p:nvPr/>
            </p:nvSpPr>
            <p:spPr bwMode="auto">
              <a:xfrm>
                <a:off x="1669" y="74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6" name="Rectangle 198"/>
              <p:cNvSpPr>
                <a:spLocks noChangeArrowheads="1"/>
              </p:cNvSpPr>
              <p:nvPr/>
            </p:nvSpPr>
            <p:spPr bwMode="auto">
              <a:xfrm>
                <a:off x="1669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7" name="Rectangle 199"/>
              <p:cNvSpPr>
                <a:spLocks noChangeArrowheads="1"/>
              </p:cNvSpPr>
              <p:nvPr/>
            </p:nvSpPr>
            <p:spPr bwMode="auto">
              <a:xfrm>
                <a:off x="900" y="819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8" name="Rectangle 200"/>
              <p:cNvSpPr>
                <a:spLocks noChangeArrowheads="1"/>
              </p:cNvSpPr>
              <p:nvPr/>
            </p:nvSpPr>
            <p:spPr bwMode="auto">
              <a:xfrm>
                <a:off x="900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89" name="Rectangle 201"/>
              <p:cNvSpPr>
                <a:spLocks noChangeArrowheads="1"/>
              </p:cNvSpPr>
              <p:nvPr/>
            </p:nvSpPr>
            <p:spPr bwMode="auto">
              <a:xfrm>
                <a:off x="900" y="819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90" name="Rectangle 202"/>
              <p:cNvSpPr>
                <a:spLocks noChangeArrowheads="1"/>
              </p:cNvSpPr>
              <p:nvPr/>
            </p:nvSpPr>
            <p:spPr bwMode="auto">
              <a:xfrm>
                <a:off x="1669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91" name="Rectangle 203"/>
              <p:cNvSpPr>
                <a:spLocks noChangeArrowheads="1"/>
              </p:cNvSpPr>
              <p:nvPr/>
            </p:nvSpPr>
            <p:spPr bwMode="auto">
              <a:xfrm>
                <a:off x="1669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92" name="Rectangle 204"/>
              <p:cNvSpPr>
                <a:spLocks noChangeArrowheads="1"/>
              </p:cNvSpPr>
              <p:nvPr/>
            </p:nvSpPr>
            <p:spPr bwMode="auto">
              <a:xfrm>
                <a:off x="900" y="748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8294" name="Group 406"/>
            <p:cNvGrpSpPr>
              <a:grpSpLocks/>
            </p:cNvGrpSpPr>
            <p:nvPr/>
          </p:nvGrpSpPr>
          <p:grpSpPr bwMode="auto">
            <a:xfrm>
              <a:off x="870" y="742"/>
              <a:ext cx="3996" cy="189"/>
              <a:chOff x="870" y="742"/>
              <a:chExt cx="3996" cy="189"/>
            </a:xfrm>
          </p:grpSpPr>
          <p:sp>
            <p:nvSpPr>
              <p:cNvPr id="38094" name="Rectangle 206"/>
              <p:cNvSpPr>
                <a:spLocks noChangeArrowheads="1"/>
              </p:cNvSpPr>
              <p:nvPr/>
            </p:nvSpPr>
            <p:spPr bwMode="auto">
              <a:xfrm>
                <a:off x="1669" y="748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95" name="Rectangle 207"/>
              <p:cNvSpPr>
                <a:spLocks noChangeArrowheads="1"/>
              </p:cNvSpPr>
              <p:nvPr/>
            </p:nvSpPr>
            <p:spPr bwMode="auto">
              <a:xfrm>
                <a:off x="870" y="748"/>
                <a:ext cx="10" cy="8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96" name="Rectangle 208"/>
              <p:cNvSpPr>
                <a:spLocks noChangeArrowheads="1"/>
              </p:cNvSpPr>
              <p:nvPr/>
            </p:nvSpPr>
            <p:spPr bwMode="auto">
              <a:xfrm>
                <a:off x="1689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97" name="Rectangle 209"/>
              <p:cNvSpPr>
                <a:spLocks noChangeArrowheads="1"/>
              </p:cNvSpPr>
              <p:nvPr/>
            </p:nvSpPr>
            <p:spPr bwMode="auto">
              <a:xfrm>
                <a:off x="1689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98" name="Rectangle 210"/>
              <p:cNvSpPr>
                <a:spLocks noChangeArrowheads="1"/>
              </p:cNvSpPr>
              <p:nvPr/>
            </p:nvSpPr>
            <p:spPr bwMode="auto">
              <a:xfrm>
                <a:off x="1699" y="742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099" name="Rectangle 211"/>
              <p:cNvSpPr>
                <a:spLocks noChangeArrowheads="1"/>
              </p:cNvSpPr>
              <p:nvPr/>
            </p:nvSpPr>
            <p:spPr bwMode="auto">
              <a:xfrm>
                <a:off x="2288" y="74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0" name="Rectangle 212"/>
              <p:cNvSpPr>
                <a:spLocks noChangeArrowheads="1"/>
              </p:cNvSpPr>
              <p:nvPr/>
            </p:nvSpPr>
            <p:spPr bwMode="auto">
              <a:xfrm>
                <a:off x="2288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1" name="Rectangle 213"/>
              <p:cNvSpPr>
                <a:spLocks noChangeArrowheads="1"/>
              </p:cNvSpPr>
              <p:nvPr/>
            </p:nvSpPr>
            <p:spPr bwMode="auto">
              <a:xfrm>
                <a:off x="1689" y="819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2" name="Rectangle 214"/>
              <p:cNvSpPr>
                <a:spLocks noChangeArrowheads="1"/>
              </p:cNvSpPr>
              <p:nvPr/>
            </p:nvSpPr>
            <p:spPr bwMode="auto">
              <a:xfrm>
                <a:off x="1689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3" name="Rectangle 215"/>
              <p:cNvSpPr>
                <a:spLocks noChangeArrowheads="1"/>
              </p:cNvSpPr>
              <p:nvPr/>
            </p:nvSpPr>
            <p:spPr bwMode="auto">
              <a:xfrm>
                <a:off x="1699" y="819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4" name="Rectangle 216"/>
              <p:cNvSpPr>
                <a:spLocks noChangeArrowheads="1"/>
              </p:cNvSpPr>
              <p:nvPr/>
            </p:nvSpPr>
            <p:spPr bwMode="auto">
              <a:xfrm>
                <a:off x="2288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5" name="Rectangle 217"/>
              <p:cNvSpPr>
                <a:spLocks noChangeArrowheads="1"/>
              </p:cNvSpPr>
              <p:nvPr/>
            </p:nvSpPr>
            <p:spPr bwMode="auto">
              <a:xfrm>
                <a:off x="2288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6" name="Rectangle 218"/>
              <p:cNvSpPr>
                <a:spLocks noChangeArrowheads="1"/>
              </p:cNvSpPr>
              <p:nvPr/>
            </p:nvSpPr>
            <p:spPr bwMode="auto">
              <a:xfrm>
                <a:off x="1689" y="748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7" name="Rectangle 219"/>
              <p:cNvSpPr>
                <a:spLocks noChangeArrowheads="1"/>
              </p:cNvSpPr>
              <p:nvPr/>
            </p:nvSpPr>
            <p:spPr bwMode="auto">
              <a:xfrm>
                <a:off x="2288" y="748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8" name="Rectangle 220"/>
              <p:cNvSpPr>
                <a:spLocks noChangeArrowheads="1"/>
              </p:cNvSpPr>
              <p:nvPr/>
            </p:nvSpPr>
            <p:spPr bwMode="auto">
              <a:xfrm>
                <a:off x="2318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09" name="Rectangle 221"/>
              <p:cNvSpPr>
                <a:spLocks noChangeArrowheads="1"/>
              </p:cNvSpPr>
              <p:nvPr/>
            </p:nvSpPr>
            <p:spPr bwMode="auto">
              <a:xfrm>
                <a:off x="2318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0" name="Rectangle 222"/>
              <p:cNvSpPr>
                <a:spLocks noChangeArrowheads="1"/>
              </p:cNvSpPr>
              <p:nvPr/>
            </p:nvSpPr>
            <p:spPr bwMode="auto">
              <a:xfrm>
                <a:off x="2328" y="742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1" name="Rectangle 223"/>
              <p:cNvSpPr>
                <a:spLocks noChangeArrowheads="1"/>
              </p:cNvSpPr>
              <p:nvPr/>
            </p:nvSpPr>
            <p:spPr bwMode="auto">
              <a:xfrm>
                <a:off x="2828" y="74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2" name="Rectangle 224"/>
              <p:cNvSpPr>
                <a:spLocks noChangeArrowheads="1"/>
              </p:cNvSpPr>
              <p:nvPr/>
            </p:nvSpPr>
            <p:spPr bwMode="auto">
              <a:xfrm>
                <a:off x="2828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3" name="Rectangle 225"/>
              <p:cNvSpPr>
                <a:spLocks noChangeArrowheads="1"/>
              </p:cNvSpPr>
              <p:nvPr/>
            </p:nvSpPr>
            <p:spPr bwMode="auto">
              <a:xfrm>
                <a:off x="2318" y="819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4" name="Rectangle 226"/>
              <p:cNvSpPr>
                <a:spLocks noChangeArrowheads="1"/>
              </p:cNvSpPr>
              <p:nvPr/>
            </p:nvSpPr>
            <p:spPr bwMode="auto">
              <a:xfrm>
                <a:off x="2318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5" name="Rectangle 227"/>
              <p:cNvSpPr>
                <a:spLocks noChangeArrowheads="1"/>
              </p:cNvSpPr>
              <p:nvPr/>
            </p:nvSpPr>
            <p:spPr bwMode="auto">
              <a:xfrm>
                <a:off x="2328" y="819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6" name="Rectangle 228"/>
              <p:cNvSpPr>
                <a:spLocks noChangeArrowheads="1"/>
              </p:cNvSpPr>
              <p:nvPr/>
            </p:nvSpPr>
            <p:spPr bwMode="auto">
              <a:xfrm>
                <a:off x="2828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7" name="Rectangle 229"/>
              <p:cNvSpPr>
                <a:spLocks noChangeArrowheads="1"/>
              </p:cNvSpPr>
              <p:nvPr/>
            </p:nvSpPr>
            <p:spPr bwMode="auto">
              <a:xfrm>
                <a:off x="2828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8" name="Rectangle 230"/>
              <p:cNvSpPr>
                <a:spLocks noChangeArrowheads="1"/>
              </p:cNvSpPr>
              <p:nvPr/>
            </p:nvSpPr>
            <p:spPr bwMode="auto">
              <a:xfrm>
                <a:off x="2318" y="748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19" name="Rectangle 231"/>
              <p:cNvSpPr>
                <a:spLocks noChangeArrowheads="1"/>
              </p:cNvSpPr>
              <p:nvPr/>
            </p:nvSpPr>
            <p:spPr bwMode="auto">
              <a:xfrm>
                <a:off x="2828" y="748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0" name="Rectangle 232"/>
              <p:cNvSpPr>
                <a:spLocks noChangeArrowheads="1"/>
              </p:cNvSpPr>
              <p:nvPr/>
            </p:nvSpPr>
            <p:spPr bwMode="auto">
              <a:xfrm>
                <a:off x="2858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1" name="Rectangle 233"/>
              <p:cNvSpPr>
                <a:spLocks noChangeArrowheads="1"/>
              </p:cNvSpPr>
              <p:nvPr/>
            </p:nvSpPr>
            <p:spPr bwMode="auto">
              <a:xfrm>
                <a:off x="2858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2" name="Rectangle 234"/>
              <p:cNvSpPr>
                <a:spLocks noChangeArrowheads="1"/>
              </p:cNvSpPr>
              <p:nvPr/>
            </p:nvSpPr>
            <p:spPr bwMode="auto">
              <a:xfrm>
                <a:off x="2858" y="742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3" name="Rectangle 235"/>
              <p:cNvSpPr>
                <a:spLocks noChangeArrowheads="1"/>
              </p:cNvSpPr>
              <p:nvPr/>
            </p:nvSpPr>
            <p:spPr bwMode="auto">
              <a:xfrm>
                <a:off x="3367" y="74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4" name="Rectangle 236"/>
              <p:cNvSpPr>
                <a:spLocks noChangeArrowheads="1"/>
              </p:cNvSpPr>
              <p:nvPr/>
            </p:nvSpPr>
            <p:spPr bwMode="auto">
              <a:xfrm>
                <a:off x="3367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5" name="Rectangle 237"/>
              <p:cNvSpPr>
                <a:spLocks noChangeArrowheads="1"/>
              </p:cNvSpPr>
              <p:nvPr/>
            </p:nvSpPr>
            <p:spPr bwMode="auto">
              <a:xfrm>
                <a:off x="2858" y="819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6" name="Rectangle 238"/>
              <p:cNvSpPr>
                <a:spLocks noChangeArrowheads="1"/>
              </p:cNvSpPr>
              <p:nvPr/>
            </p:nvSpPr>
            <p:spPr bwMode="auto">
              <a:xfrm>
                <a:off x="2858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7" name="Rectangle 239"/>
              <p:cNvSpPr>
                <a:spLocks noChangeArrowheads="1"/>
              </p:cNvSpPr>
              <p:nvPr/>
            </p:nvSpPr>
            <p:spPr bwMode="auto">
              <a:xfrm>
                <a:off x="2858" y="819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8" name="Rectangle 240"/>
              <p:cNvSpPr>
                <a:spLocks noChangeArrowheads="1"/>
              </p:cNvSpPr>
              <p:nvPr/>
            </p:nvSpPr>
            <p:spPr bwMode="auto">
              <a:xfrm>
                <a:off x="3367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29" name="Rectangle 241"/>
              <p:cNvSpPr>
                <a:spLocks noChangeArrowheads="1"/>
              </p:cNvSpPr>
              <p:nvPr/>
            </p:nvSpPr>
            <p:spPr bwMode="auto">
              <a:xfrm>
                <a:off x="3367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0" name="Rectangle 242"/>
              <p:cNvSpPr>
                <a:spLocks noChangeArrowheads="1"/>
              </p:cNvSpPr>
              <p:nvPr/>
            </p:nvSpPr>
            <p:spPr bwMode="auto">
              <a:xfrm>
                <a:off x="2858" y="748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1" name="Rectangle 243"/>
              <p:cNvSpPr>
                <a:spLocks noChangeArrowheads="1"/>
              </p:cNvSpPr>
              <p:nvPr/>
            </p:nvSpPr>
            <p:spPr bwMode="auto">
              <a:xfrm>
                <a:off x="3367" y="748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2" name="Rectangle 244"/>
              <p:cNvSpPr>
                <a:spLocks noChangeArrowheads="1"/>
              </p:cNvSpPr>
              <p:nvPr/>
            </p:nvSpPr>
            <p:spPr bwMode="auto">
              <a:xfrm>
                <a:off x="3397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3" name="Rectangle 245"/>
              <p:cNvSpPr>
                <a:spLocks noChangeArrowheads="1"/>
              </p:cNvSpPr>
              <p:nvPr/>
            </p:nvSpPr>
            <p:spPr bwMode="auto">
              <a:xfrm>
                <a:off x="3397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4" name="Rectangle 246"/>
              <p:cNvSpPr>
                <a:spLocks noChangeArrowheads="1"/>
              </p:cNvSpPr>
              <p:nvPr/>
            </p:nvSpPr>
            <p:spPr bwMode="auto">
              <a:xfrm>
                <a:off x="3397" y="742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5" name="Rectangle 247"/>
              <p:cNvSpPr>
                <a:spLocks noChangeArrowheads="1"/>
              </p:cNvSpPr>
              <p:nvPr/>
            </p:nvSpPr>
            <p:spPr bwMode="auto">
              <a:xfrm>
                <a:off x="3906" y="74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6" name="Rectangle 248"/>
              <p:cNvSpPr>
                <a:spLocks noChangeArrowheads="1"/>
              </p:cNvSpPr>
              <p:nvPr/>
            </p:nvSpPr>
            <p:spPr bwMode="auto">
              <a:xfrm>
                <a:off x="3906" y="74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7" name="Rectangle 249"/>
              <p:cNvSpPr>
                <a:spLocks noChangeArrowheads="1"/>
              </p:cNvSpPr>
              <p:nvPr/>
            </p:nvSpPr>
            <p:spPr bwMode="auto">
              <a:xfrm>
                <a:off x="3397" y="819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8" name="Rectangle 250"/>
              <p:cNvSpPr>
                <a:spLocks noChangeArrowheads="1"/>
              </p:cNvSpPr>
              <p:nvPr/>
            </p:nvSpPr>
            <p:spPr bwMode="auto">
              <a:xfrm>
                <a:off x="3397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39" name="Rectangle 251"/>
              <p:cNvSpPr>
                <a:spLocks noChangeArrowheads="1"/>
              </p:cNvSpPr>
              <p:nvPr/>
            </p:nvSpPr>
            <p:spPr bwMode="auto">
              <a:xfrm>
                <a:off x="3397" y="819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0" name="Rectangle 252"/>
              <p:cNvSpPr>
                <a:spLocks noChangeArrowheads="1"/>
              </p:cNvSpPr>
              <p:nvPr/>
            </p:nvSpPr>
            <p:spPr bwMode="auto">
              <a:xfrm>
                <a:off x="3906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1" name="Rectangle 253"/>
              <p:cNvSpPr>
                <a:spLocks noChangeArrowheads="1"/>
              </p:cNvSpPr>
              <p:nvPr/>
            </p:nvSpPr>
            <p:spPr bwMode="auto">
              <a:xfrm>
                <a:off x="3906" y="819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2" name="Rectangle 254"/>
              <p:cNvSpPr>
                <a:spLocks noChangeArrowheads="1"/>
              </p:cNvSpPr>
              <p:nvPr/>
            </p:nvSpPr>
            <p:spPr bwMode="auto">
              <a:xfrm>
                <a:off x="3397" y="748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3" name="Rectangle 255"/>
              <p:cNvSpPr>
                <a:spLocks noChangeArrowheads="1"/>
              </p:cNvSpPr>
              <p:nvPr/>
            </p:nvSpPr>
            <p:spPr bwMode="auto">
              <a:xfrm>
                <a:off x="3906" y="748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4" name="Rectangle 256"/>
              <p:cNvSpPr>
                <a:spLocks noChangeArrowheads="1"/>
              </p:cNvSpPr>
              <p:nvPr/>
            </p:nvSpPr>
            <p:spPr bwMode="auto">
              <a:xfrm>
                <a:off x="3926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5" name="Rectangle 257"/>
              <p:cNvSpPr>
                <a:spLocks noChangeArrowheads="1"/>
              </p:cNvSpPr>
              <p:nvPr/>
            </p:nvSpPr>
            <p:spPr bwMode="auto">
              <a:xfrm>
                <a:off x="3926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6" name="Rectangle 258"/>
              <p:cNvSpPr>
                <a:spLocks noChangeArrowheads="1"/>
              </p:cNvSpPr>
              <p:nvPr/>
            </p:nvSpPr>
            <p:spPr bwMode="auto">
              <a:xfrm>
                <a:off x="3936" y="742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7" name="Rectangle 259"/>
              <p:cNvSpPr>
                <a:spLocks noChangeArrowheads="1"/>
              </p:cNvSpPr>
              <p:nvPr/>
            </p:nvSpPr>
            <p:spPr bwMode="auto">
              <a:xfrm>
                <a:off x="4396" y="74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8" name="Rectangle 260"/>
              <p:cNvSpPr>
                <a:spLocks noChangeArrowheads="1"/>
              </p:cNvSpPr>
              <p:nvPr/>
            </p:nvSpPr>
            <p:spPr bwMode="auto">
              <a:xfrm>
                <a:off x="4396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49" name="Rectangle 261"/>
              <p:cNvSpPr>
                <a:spLocks noChangeArrowheads="1"/>
              </p:cNvSpPr>
              <p:nvPr/>
            </p:nvSpPr>
            <p:spPr bwMode="auto">
              <a:xfrm>
                <a:off x="3926" y="819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0" name="Rectangle 262"/>
              <p:cNvSpPr>
                <a:spLocks noChangeArrowheads="1"/>
              </p:cNvSpPr>
              <p:nvPr/>
            </p:nvSpPr>
            <p:spPr bwMode="auto">
              <a:xfrm>
                <a:off x="3926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1" name="Rectangle 263"/>
              <p:cNvSpPr>
                <a:spLocks noChangeArrowheads="1"/>
              </p:cNvSpPr>
              <p:nvPr/>
            </p:nvSpPr>
            <p:spPr bwMode="auto">
              <a:xfrm>
                <a:off x="3936" y="819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2" name="Rectangle 264"/>
              <p:cNvSpPr>
                <a:spLocks noChangeArrowheads="1"/>
              </p:cNvSpPr>
              <p:nvPr/>
            </p:nvSpPr>
            <p:spPr bwMode="auto">
              <a:xfrm>
                <a:off x="4396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3" name="Rectangle 265"/>
              <p:cNvSpPr>
                <a:spLocks noChangeArrowheads="1"/>
              </p:cNvSpPr>
              <p:nvPr/>
            </p:nvSpPr>
            <p:spPr bwMode="auto">
              <a:xfrm>
                <a:off x="4396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4" name="Rectangle 266"/>
              <p:cNvSpPr>
                <a:spLocks noChangeArrowheads="1"/>
              </p:cNvSpPr>
              <p:nvPr/>
            </p:nvSpPr>
            <p:spPr bwMode="auto">
              <a:xfrm>
                <a:off x="3926" y="748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5" name="Rectangle 267"/>
              <p:cNvSpPr>
                <a:spLocks noChangeArrowheads="1"/>
              </p:cNvSpPr>
              <p:nvPr/>
            </p:nvSpPr>
            <p:spPr bwMode="auto">
              <a:xfrm>
                <a:off x="4396" y="748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6" name="Rectangle 268"/>
              <p:cNvSpPr>
                <a:spLocks noChangeArrowheads="1"/>
              </p:cNvSpPr>
              <p:nvPr/>
            </p:nvSpPr>
            <p:spPr bwMode="auto">
              <a:xfrm>
                <a:off x="4426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7" name="Rectangle 269"/>
              <p:cNvSpPr>
                <a:spLocks noChangeArrowheads="1"/>
              </p:cNvSpPr>
              <p:nvPr/>
            </p:nvSpPr>
            <p:spPr bwMode="auto">
              <a:xfrm>
                <a:off x="4426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8" name="Rectangle 270"/>
              <p:cNvSpPr>
                <a:spLocks noChangeArrowheads="1"/>
              </p:cNvSpPr>
              <p:nvPr/>
            </p:nvSpPr>
            <p:spPr bwMode="auto">
              <a:xfrm>
                <a:off x="4436" y="742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59" name="Rectangle 271"/>
              <p:cNvSpPr>
                <a:spLocks noChangeArrowheads="1"/>
              </p:cNvSpPr>
              <p:nvPr/>
            </p:nvSpPr>
            <p:spPr bwMode="auto">
              <a:xfrm>
                <a:off x="4835" y="74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0" name="Rectangle 272"/>
              <p:cNvSpPr>
                <a:spLocks noChangeArrowheads="1"/>
              </p:cNvSpPr>
              <p:nvPr/>
            </p:nvSpPr>
            <p:spPr bwMode="auto">
              <a:xfrm>
                <a:off x="4835" y="74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1" name="Rectangle 273"/>
              <p:cNvSpPr>
                <a:spLocks noChangeArrowheads="1"/>
              </p:cNvSpPr>
              <p:nvPr/>
            </p:nvSpPr>
            <p:spPr bwMode="auto">
              <a:xfrm>
                <a:off x="4426" y="819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2" name="Rectangle 274"/>
              <p:cNvSpPr>
                <a:spLocks noChangeArrowheads="1"/>
              </p:cNvSpPr>
              <p:nvPr/>
            </p:nvSpPr>
            <p:spPr bwMode="auto">
              <a:xfrm>
                <a:off x="4426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3" name="Rectangle 275"/>
              <p:cNvSpPr>
                <a:spLocks noChangeArrowheads="1"/>
              </p:cNvSpPr>
              <p:nvPr/>
            </p:nvSpPr>
            <p:spPr bwMode="auto">
              <a:xfrm>
                <a:off x="4436" y="819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4" name="Rectangle 276"/>
              <p:cNvSpPr>
                <a:spLocks noChangeArrowheads="1"/>
              </p:cNvSpPr>
              <p:nvPr/>
            </p:nvSpPr>
            <p:spPr bwMode="auto">
              <a:xfrm>
                <a:off x="4835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5" name="Rectangle 277"/>
              <p:cNvSpPr>
                <a:spLocks noChangeArrowheads="1"/>
              </p:cNvSpPr>
              <p:nvPr/>
            </p:nvSpPr>
            <p:spPr bwMode="auto">
              <a:xfrm>
                <a:off x="4835" y="819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6" name="Rectangle 278"/>
              <p:cNvSpPr>
                <a:spLocks noChangeArrowheads="1"/>
              </p:cNvSpPr>
              <p:nvPr/>
            </p:nvSpPr>
            <p:spPr bwMode="auto">
              <a:xfrm>
                <a:off x="4426" y="748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7" name="Rectangle 279"/>
              <p:cNvSpPr>
                <a:spLocks noChangeArrowheads="1"/>
              </p:cNvSpPr>
              <p:nvPr/>
            </p:nvSpPr>
            <p:spPr bwMode="auto">
              <a:xfrm>
                <a:off x="4835" y="748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8" name="Rectangle 280"/>
              <p:cNvSpPr>
                <a:spLocks noChangeArrowheads="1"/>
              </p:cNvSpPr>
              <p:nvPr/>
            </p:nvSpPr>
            <p:spPr bwMode="auto">
              <a:xfrm>
                <a:off x="4865" y="748"/>
                <a:ext cx="1" cy="8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69" name="Rectangle 281"/>
              <p:cNvSpPr>
                <a:spLocks noChangeArrowheads="1"/>
              </p:cNvSpPr>
              <p:nvPr/>
            </p:nvSpPr>
            <p:spPr bwMode="auto">
              <a:xfrm>
                <a:off x="900" y="843"/>
                <a:ext cx="76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70" name="Rectangle 282"/>
              <p:cNvSpPr>
                <a:spLocks noChangeArrowheads="1"/>
              </p:cNvSpPr>
              <p:nvPr/>
            </p:nvSpPr>
            <p:spPr bwMode="auto">
              <a:xfrm>
                <a:off x="900" y="86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71" name="Rectangle 283"/>
              <p:cNvSpPr>
                <a:spLocks noChangeArrowheads="1"/>
              </p:cNvSpPr>
              <p:nvPr/>
            </p:nvSpPr>
            <p:spPr bwMode="auto">
              <a:xfrm>
                <a:off x="1629" y="86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72" name="Rectangle 284"/>
              <p:cNvSpPr>
                <a:spLocks noChangeArrowheads="1"/>
              </p:cNvSpPr>
              <p:nvPr/>
            </p:nvSpPr>
            <p:spPr bwMode="auto">
              <a:xfrm>
                <a:off x="940" y="861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73" name="Rectangle 285"/>
              <p:cNvSpPr>
                <a:spLocks noChangeArrowheads="1"/>
              </p:cNvSpPr>
              <p:nvPr/>
            </p:nvSpPr>
            <p:spPr bwMode="auto">
              <a:xfrm>
                <a:off x="940" y="861"/>
                <a:ext cx="38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CAP.PROPIO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74" name="Rectangle 286"/>
              <p:cNvSpPr>
                <a:spLocks noChangeArrowheads="1"/>
              </p:cNvSpPr>
              <p:nvPr/>
            </p:nvSpPr>
            <p:spPr bwMode="auto">
              <a:xfrm>
                <a:off x="1429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75" name="Rectangle 287"/>
              <p:cNvSpPr>
                <a:spLocks noChangeArrowheads="1"/>
              </p:cNvSpPr>
              <p:nvPr/>
            </p:nvSpPr>
            <p:spPr bwMode="auto">
              <a:xfrm>
                <a:off x="1699" y="843"/>
                <a:ext cx="58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76" name="Rectangle 288"/>
              <p:cNvSpPr>
                <a:spLocks noChangeArrowheads="1"/>
              </p:cNvSpPr>
              <p:nvPr/>
            </p:nvSpPr>
            <p:spPr bwMode="auto">
              <a:xfrm>
                <a:off x="1699" y="86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77" name="Rectangle 289"/>
              <p:cNvSpPr>
                <a:spLocks noChangeArrowheads="1"/>
              </p:cNvSpPr>
              <p:nvPr/>
            </p:nvSpPr>
            <p:spPr bwMode="auto">
              <a:xfrm>
                <a:off x="2258" y="861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78" name="Rectangle 290"/>
              <p:cNvSpPr>
                <a:spLocks noChangeArrowheads="1"/>
              </p:cNvSpPr>
              <p:nvPr/>
            </p:nvSpPr>
            <p:spPr bwMode="auto">
              <a:xfrm>
                <a:off x="1739" y="861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79" name="Rectangle 291"/>
              <p:cNvSpPr>
                <a:spLocks noChangeArrowheads="1"/>
              </p:cNvSpPr>
              <p:nvPr/>
            </p:nvSpPr>
            <p:spPr bwMode="auto">
              <a:xfrm>
                <a:off x="2009" y="861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34.869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80" name="Rectangle 292"/>
              <p:cNvSpPr>
                <a:spLocks noChangeArrowheads="1"/>
              </p:cNvSpPr>
              <p:nvPr/>
            </p:nvSpPr>
            <p:spPr bwMode="auto">
              <a:xfrm>
                <a:off x="2278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81" name="Rectangle 293"/>
              <p:cNvSpPr>
                <a:spLocks noChangeArrowheads="1"/>
              </p:cNvSpPr>
              <p:nvPr/>
            </p:nvSpPr>
            <p:spPr bwMode="auto">
              <a:xfrm>
                <a:off x="2328" y="843"/>
                <a:ext cx="500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82" name="Rectangle 294"/>
              <p:cNvSpPr>
                <a:spLocks noChangeArrowheads="1"/>
              </p:cNvSpPr>
              <p:nvPr/>
            </p:nvSpPr>
            <p:spPr bwMode="auto">
              <a:xfrm>
                <a:off x="2328" y="861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83" name="Rectangle 295"/>
              <p:cNvSpPr>
                <a:spLocks noChangeArrowheads="1"/>
              </p:cNvSpPr>
              <p:nvPr/>
            </p:nvSpPr>
            <p:spPr bwMode="auto">
              <a:xfrm>
                <a:off x="2788" y="86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84" name="Rectangle 296"/>
              <p:cNvSpPr>
                <a:spLocks noChangeArrowheads="1"/>
              </p:cNvSpPr>
              <p:nvPr/>
            </p:nvSpPr>
            <p:spPr bwMode="auto">
              <a:xfrm>
                <a:off x="2358" y="861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85" name="Rectangle 297"/>
              <p:cNvSpPr>
                <a:spLocks noChangeArrowheads="1"/>
              </p:cNvSpPr>
              <p:nvPr/>
            </p:nvSpPr>
            <p:spPr bwMode="auto">
              <a:xfrm>
                <a:off x="2768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86" name="Rectangle 298"/>
              <p:cNvSpPr>
                <a:spLocks noChangeArrowheads="1"/>
              </p:cNvSpPr>
              <p:nvPr/>
            </p:nvSpPr>
            <p:spPr bwMode="auto">
              <a:xfrm>
                <a:off x="2788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87" name="Rectangle 299"/>
              <p:cNvSpPr>
                <a:spLocks noChangeArrowheads="1"/>
              </p:cNvSpPr>
              <p:nvPr/>
            </p:nvSpPr>
            <p:spPr bwMode="auto">
              <a:xfrm>
                <a:off x="2858" y="843"/>
                <a:ext cx="50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88" name="Rectangle 300"/>
              <p:cNvSpPr>
                <a:spLocks noChangeArrowheads="1"/>
              </p:cNvSpPr>
              <p:nvPr/>
            </p:nvSpPr>
            <p:spPr bwMode="auto">
              <a:xfrm>
                <a:off x="2858" y="861"/>
                <a:ext cx="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89" name="Rectangle 301"/>
              <p:cNvSpPr>
                <a:spLocks noChangeArrowheads="1"/>
              </p:cNvSpPr>
              <p:nvPr/>
            </p:nvSpPr>
            <p:spPr bwMode="auto">
              <a:xfrm>
                <a:off x="3327" y="86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90" name="Rectangle 302"/>
              <p:cNvSpPr>
                <a:spLocks noChangeArrowheads="1"/>
              </p:cNvSpPr>
              <p:nvPr/>
            </p:nvSpPr>
            <p:spPr bwMode="auto">
              <a:xfrm>
                <a:off x="2897" y="861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91" name="Rectangle 303"/>
              <p:cNvSpPr>
                <a:spLocks noChangeArrowheads="1"/>
              </p:cNvSpPr>
              <p:nvPr/>
            </p:nvSpPr>
            <p:spPr bwMode="auto">
              <a:xfrm>
                <a:off x="3307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92" name="Rectangle 304"/>
              <p:cNvSpPr>
                <a:spLocks noChangeArrowheads="1"/>
              </p:cNvSpPr>
              <p:nvPr/>
            </p:nvSpPr>
            <p:spPr bwMode="auto">
              <a:xfrm>
                <a:off x="3327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93" name="Rectangle 305"/>
              <p:cNvSpPr>
                <a:spLocks noChangeArrowheads="1"/>
              </p:cNvSpPr>
              <p:nvPr/>
            </p:nvSpPr>
            <p:spPr bwMode="auto">
              <a:xfrm>
                <a:off x="3397" y="843"/>
                <a:ext cx="50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94" name="Rectangle 306"/>
              <p:cNvSpPr>
                <a:spLocks noChangeArrowheads="1"/>
              </p:cNvSpPr>
              <p:nvPr/>
            </p:nvSpPr>
            <p:spPr bwMode="auto">
              <a:xfrm>
                <a:off x="3397" y="86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95" name="Rectangle 307"/>
              <p:cNvSpPr>
                <a:spLocks noChangeArrowheads="1"/>
              </p:cNvSpPr>
              <p:nvPr/>
            </p:nvSpPr>
            <p:spPr bwMode="auto">
              <a:xfrm>
                <a:off x="3866" y="86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96" name="Rectangle 308"/>
              <p:cNvSpPr>
                <a:spLocks noChangeArrowheads="1"/>
              </p:cNvSpPr>
              <p:nvPr/>
            </p:nvSpPr>
            <p:spPr bwMode="auto">
              <a:xfrm>
                <a:off x="3437" y="861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197" name="Rectangle 309"/>
              <p:cNvSpPr>
                <a:spLocks noChangeArrowheads="1"/>
              </p:cNvSpPr>
              <p:nvPr/>
            </p:nvSpPr>
            <p:spPr bwMode="auto">
              <a:xfrm>
                <a:off x="3846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98" name="Rectangle 310"/>
              <p:cNvSpPr>
                <a:spLocks noChangeArrowheads="1"/>
              </p:cNvSpPr>
              <p:nvPr/>
            </p:nvSpPr>
            <p:spPr bwMode="auto">
              <a:xfrm>
                <a:off x="3866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199" name="Rectangle 311"/>
              <p:cNvSpPr>
                <a:spLocks noChangeArrowheads="1"/>
              </p:cNvSpPr>
              <p:nvPr/>
            </p:nvSpPr>
            <p:spPr bwMode="auto">
              <a:xfrm>
                <a:off x="3936" y="843"/>
                <a:ext cx="460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00" name="Rectangle 312"/>
              <p:cNvSpPr>
                <a:spLocks noChangeArrowheads="1"/>
              </p:cNvSpPr>
              <p:nvPr/>
            </p:nvSpPr>
            <p:spPr bwMode="auto">
              <a:xfrm>
                <a:off x="3936" y="86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01" name="Rectangle 313"/>
              <p:cNvSpPr>
                <a:spLocks noChangeArrowheads="1"/>
              </p:cNvSpPr>
              <p:nvPr/>
            </p:nvSpPr>
            <p:spPr bwMode="auto">
              <a:xfrm>
                <a:off x="4366" y="861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02" name="Rectangle 314"/>
              <p:cNvSpPr>
                <a:spLocks noChangeArrowheads="1"/>
              </p:cNvSpPr>
              <p:nvPr/>
            </p:nvSpPr>
            <p:spPr bwMode="auto">
              <a:xfrm>
                <a:off x="3976" y="861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03" name="Rectangle 315"/>
              <p:cNvSpPr>
                <a:spLocks noChangeArrowheads="1"/>
              </p:cNvSpPr>
              <p:nvPr/>
            </p:nvSpPr>
            <p:spPr bwMode="auto">
              <a:xfrm>
                <a:off x="4346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204" name="Rectangle 316"/>
              <p:cNvSpPr>
                <a:spLocks noChangeArrowheads="1"/>
              </p:cNvSpPr>
              <p:nvPr/>
            </p:nvSpPr>
            <p:spPr bwMode="auto">
              <a:xfrm>
                <a:off x="4366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205" name="Rectangle 317"/>
              <p:cNvSpPr>
                <a:spLocks noChangeArrowheads="1"/>
              </p:cNvSpPr>
              <p:nvPr/>
            </p:nvSpPr>
            <p:spPr bwMode="auto">
              <a:xfrm>
                <a:off x="4436" y="843"/>
                <a:ext cx="39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06" name="Rectangle 318"/>
              <p:cNvSpPr>
                <a:spLocks noChangeArrowheads="1"/>
              </p:cNvSpPr>
              <p:nvPr/>
            </p:nvSpPr>
            <p:spPr bwMode="auto">
              <a:xfrm>
                <a:off x="4436" y="861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07" name="Rectangle 319"/>
              <p:cNvSpPr>
                <a:spLocks noChangeArrowheads="1"/>
              </p:cNvSpPr>
              <p:nvPr/>
            </p:nvSpPr>
            <p:spPr bwMode="auto">
              <a:xfrm>
                <a:off x="4805" y="861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08" name="Rectangle 320"/>
              <p:cNvSpPr>
                <a:spLocks noChangeArrowheads="1"/>
              </p:cNvSpPr>
              <p:nvPr/>
            </p:nvSpPr>
            <p:spPr bwMode="auto">
              <a:xfrm>
                <a:off x="4466" y="861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09" name="Rectangle 321"/>
              <p:cNvSpPr>
                <a:spLocks noChangeArrowheads="1"/>
              </p:cNvSpPr>
              <p:nvPr/>
            </p:nvSpPr>
            <p:spPr bwMode="auto">
              <a:xfrm>
                <a:off x="4775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210" name="Rectangle 322"/>
              <p:cNvSpPr>
                <a:spLocks noChangeArrowheads="1"/>
              </p:cNvSpPr>
              <p:nvPr/>
            </p:nvSpPr>
            <p:spPr bwMode="auto">
              <a:xfrm>
                <a:off x="4805" y="861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211" name="Rectangle 323"/>
              <p:cNvSpPr>
                <a:spLocks noChangeArrowheads="1"/>
              </p:cNvSpPr>
              <p:nvPr/>
            </p:nvSpPr>
            <p:spPr bwMode="auto">
              <a:xfrm>
                <a:off x="870" y="831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12" name="Rectangle 324"/>
              <p:cNvSpPr>
                <a:spLocks noChangeArrowheads="1"/>
              </p:cNvSpPr>
              <p:nvPr/>
            </p:nvSpPr>
            <p:spPr bwMode="auto">
              <a:xfrm>
                <a:off x="4865" y="831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13" name="Rectangle 325"/>
              <p:cNvSpPr>
                <a:spLocks noChangeArrowheads="1"/>
              </p:cNvSpPr>
              <p:nvPr/>
            </p:nvSpPr>
            <p:spPr bwMode="auto">
              <a:xfrm>
                <a:off x="900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14" name="Rectangle 326"/>
              <p:cNvSpPr>
                <a:spLocks noChangeArrowheads="1"/>
              </p:cNvSpPr>
              <p:nvPr/>
            </p:nvSpPr>
            <p:spPr bwMode="auto">
              <a:xfrm>
                <a:off x="900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15" name="Rectangle 327"/>
              <p:cNvSpPr>
                <a:spLocks noChangeArrowheads="1"/>
              </p:cNvSpPr>
              <p:nvPr/>
            </p:nvSpPr>
            <p:spPr bwMode="auto">
              <a:xfrm>
                <a:off x="900" y="837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16" name="Rectangle 328"/>
              <p:cNvSpPr>
                <a:spLocks noChangeArrowheads="1"/>
              </p:cNvSpPr>
              <p:nvPr/>
            </p:nvSpPr>
            <p:spPr bwMode="auto">
              <a:xfrm>
                <a:off x="1669" y="837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17" name="Rectangle 329"/>
              <p:cNvSpPr>
                <a:spLocks noChangeArrowheads="1"/>
              </p:cNvSpPr>
              <p:nvPr/>
            </p:nvSpPr>
            <p:spPr bwMode="auto">
              <a:xfrm>
                <a:off x="1669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18" name="Rectangle 330"/>
              <p:cNvSpPr>
                <a:spLocks noChangeArrowheads="1"/>
              </p:cNvSpPr>
              <p:nvPr/>
            </p:nvSpPr>
            <p:spPr bwMode="auto">
              <a:xfrm>
                <a:off x="900" y="91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19" name="Rectangle 331"/>
              <p:cNvSpPr>
                <a:spLocks noChangeArrowheads="1"/>
              </p:cNvSpPr>
              <p:nvPr/>
            </p:nvSpPr>
            <p:spPr bwMode="auto">
              <a:xfrm>
                <a:off x="900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0" name="Rectangle 332"/>
              <p:cNvSpPr>
                <a:spLocks noChangeArrowheads="1"/>
              </p:cNvSpPr>
              <p:nvPr/>
            </p:nvSpPr>
            <p:spPr bwMode="auto">
              <a:xfrm>
                <a:off x="900" y="914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1" name="Rectangle 333"/>
              <p:cNvSpPr>
                <a:spLocks noChangeArrowheads="1"/>
              </p:cNvSpPr>
              <p:nvPr/>
            </p:nvSpPr>
            <p:spPr bwMode="auto">
              <a:xfrm>
                <a:off x="1669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2" name="Rectangle 334"/>
              <p:cNvSpPr>
                <a:spLocks noChangeArrowheads="1"/>
              </p:cNvSpPr>
              <p:nvPr/>
            </p:nvSpPr>
            <p:spPr bwMode="auto">
              <a:xfrm>
                <a:off x="1669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3" name="Rectangle 335"/>
              <p:cNvSpPr>
                <a:spLocks noChangeArrowheads="1"/>
              </p:cNvSpPr>
              <p:nvPr/>
            </p:nvSpPr>
            <p:spPr bwMode="auto">
              <a:xfrm>
                <a:off x="900" y="843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4" name="Rectangle 336"/>
              <p:cNvSpPr>
                <a:spLocks noChangeArrowheads="1"/>
              </p:cNvSpPr>
              <p:nvPr/>
            </p:nvSpPr>
            <p:spPr bwMode="auto">
              <a:xfrm>
                <a:off x="1669" y="843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5" name="Rectangle 337"/>
              <p:cNvSpPr>
                <a:spLocks noChangeArrowheads="1"/>
              </p:cNvSpPr>
              <p:nvPr/>
            </p:nvSpPr>
            <p:spPr bwMode="auto">
              <a:xfrm>
                <a:off x="870" y="843"/>
                <a:ext cx="10" cy="8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6" name="Rectangle 338"/>
              <p:cNvSpPr>
                <a:spLocks noChangeArrowheads="1"/>
              </p:cNvSpPr>
              <p:nvPr/>
            </p:nvSpPr>
            <p:spPr bwMode="auto">
              <a:xfrm>
                <a:off x="1689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7" name="Rectangle 339"/>
              <p:cNvSpPr>
                <a:spLocks noChangeArrowheads="1"/>
              </p:cNvSpPr>
              <p:nvPr/>
            </p:nvSpPr>
            <p:spPr bwMode="auto">
              <a:xfrm>
                <a:off x="1689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8" name="Rectangle 340"/>
              <p:cNvSpPr>
                <a:spLocks noChangeArrowheads="1"/>
              </p:cNvSpPr>
              <p:nvPr/>
            </p:nvSpPr>
            <p:spPr bwMode="auto">
              <a:xfrm>
                <a:off x="1699" y="837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29" name="Rectangle 341"/>
              <p:cNvSpPr>
                <a:spLocks noChangeArrowheads="1"/>
              </p:cNvSpPr>
              <p:nvPr/>
            </p:nvSpPr>
            <p:spPr bwMode="auto">
              <a:xfrm>
                <a:off x="2288" y="837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0" name="Rectangle 342"/>
              <p:cNvSpPr>
                <a:spLocks noChangeArrowheads="1"/>
              </p:cNvSpPr>
              <p:nvPr/>
            </p:nvSpPr>
            <p:spPr bwMode="auto">
              <a:xfrm>
                <a:off x="2288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1" name="Rectangle 343"/>
              <p:cNvSpPr>
                <a:spLocks noChangeArrowheads="1"/>
              </p:cNvSpPr>
              <p:nvPr/>
            </p:nvSpPr>
            <p:spPr bwMode="auto">
              <a:xfrm>
                <a:off x="1689" y="91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2" name="Rectangle 344"/>
              <p:cNvSpPr>
                <a:spLocks noChangeArrowheads="1"/>
              </p:cNvSpPr>
              <p:nvPr/>
            </p:nvSpPr>
            <p:spPr bwMode="auto">
              <a:xfrm>
                <a:off x="1689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3" name="Rectangle 345"/>
              <p:cNvSpPr>
                <a:spLocks noChangeArrowheads="1"/>
              </p:cNvSpPr>
              <p:nvPr/>
            </p:nvSpPr>
            <p:spPr bwMode="auto">
              <a:xfrm>
                <a:off x="1699" y="914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4" name="Rectangle 346"/>
              <p:cNvSpPr>
                <a:spLocks noChangeArrowheads="1"/>
              </p:cNvSpPr>
              <p:nvPr/>
            </p:nvSpPr>
            <p:spPr bwMode="auto">
              <a:xfrm>
                <a:off x="2288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5" name="Rectangle 347"/>
              <p:cNvSpPr>
                <a:spLocks noChangeArrowheads="1"/>
              </p:cNvSpPr>
              <p:nvPr/>
            </p:nvSpPr>
            <p:spPr bwMode="auto">
              <a:xfrm>
                <a:off x="2288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6" name="Rectangle 348"/>
              <p:cNvSpPr>
                <a:spLocks noChangeArrowheads="1"/>
              </p:cNvSpPr>
              <p:nvPr/>
            </p:nvSpPr>
            <p:spPr bwMode="auto">
              <a:xfrm>
                <a:off x="1689" y="843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7" name="Rectangle 349"/>
              <p:cNvSpPr>
                <a:spLocks noChangeArrowheads="1"/>
              </p:cNvSpPr>
              <p:nvPr/>
            </p:nvSpPr>
            <p:spPr bwMode="auto">
              <a:xfrm>
                <a:off x="2288" y="843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8" name="Rectangle 350"/>
              <p:cNvSpPr>
                <a:spLocks noChangeArrowheads="1"/>
              </p:cNvSpPr>
              <p:nvPr/>
            </p:nvSpPr>
            <p:spPr bwMode="auto">
              <a:xfrm>
                <a:off x="2318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39" name="Rectangle 351"/>
              <p:cNvSpPr>
                <a:spLocks noChangeArrowheads="1"/>
              </p:cNvSpPr>
              <p:nvPr/>
            </p:nvSpPr>
            <p:spPr bwMode="auto">
              <a:xfrm>
                <a:off x="2318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0" name="Rectangle 352"/>
              <p:cNvSpPr>
                <a:spLocks noChangeArrowheads="1"/>
              </p:cNvSpPr>
              <p:nvPr/>
            </p:nvSpPr>
            <p:spPr bwMode="auto">
              <a:xfrm>
                <a:off x="2328" y="837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1" name="Rectangle 353"/>
              <p:cNvSpPr>
                <a:spLocks noChangeArrowheads="1"/>
              </p:cNvSpPr>
              <p:nvPr/>
            </p:nvSpPr>
            <p:spPr bwMode="auto">
              <a:xfrm>
                <a:off x="2828" y="837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2" name="Rectangle 354"/>
              <p:cNvSpPr>
                <a:spLocks noChangeArrowheads="1"/>
              </p:cNvSpPr>
              <p:nvPr/>
            </p:nvSpPr>
            <p:spPr bwMode="auto">
              <a:xfrm>
                <a:off x="2828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3" name="Rectangle 355"/>
              <p:cNvSpPr>
                <a:spLocks noChangeArrowheads="1"/>
              </p:cNvSpPr>
              <p:nvPr/>
            </p:nvSpPr>
            <p:spPr bwMode="auto">
              <a:xfrm>
                <a:off x="2318" y="91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4" name="Rectangle 356"/>
              <p:cNvSpPr>
                <a:spLocks noChangeArrowheads="1"/>
              </p:cNvSpPr>
              <p:nvPr/>
            </p:nvSpPr>
            <p:spPr bwMode="auto">
              <a:xfrm>
                <a:off x="2318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5" name="Rectangle 357"/>
              <p:cNvSpPr>
                <a:spLocks noChangeArrowheads="1"/>
              </p:cNvSpPr>
              <p:nvPr/>
            </p:nvSpPr>
            <p:spPr bwMode="auto">
              <a:xfrm>
                <a:off x="2328" y="914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6" name="Rectangle 358"/>
              <p:cNvSpPr>
                <a:spLocks noChangeArrowheads="1"/>
              </p:cNvSpPr>
              <p:nvPr/>
            </p:nvSpPr>
            <p:spPr bwMode="auto">
              <a:xfrm>
                <a:off x="2828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7" name="Rectangle 359"/>
              <p:cNvSpPr>
                <a:spLocks noChangeArrowheads="1"/>
              </p:cNvSpPr>
              <p:nvPr/>
            </p:nvSpPr>
            <p:spPr bwMode="auto">
              <a:xfrm>
                <a:off x="2828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8" name="Rectangle 360"/>
              <p:cNvSpPr>
                <a:spLocks noChangeArrowheads="1"/>
              </p:cNvSpPr>
              <p:nvPr/>
            </p:nvSpPr>
            <p:spPr bwMode="auto">
              <a:xfrm>
                <a:off x="2318" y="843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49" name="Rectangle 361"/>
              <p:cNvSpPr>
                <a:spLocks noChangeArrowheads="1"/>
              </p:cNvSpPr>
              <p:nvPr/>
            </p:nvSpPr>
            <p:spPr bwMode="auto">
              <a:xfrm>
                <a:off x="2828" y="843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0" name="Rectangle 362"/>
              <p:cNvSpPr>
                <a:spLocks noChangeArrowheads="1"/>
              </p:cNvSpPr>
              <p:nvPr/>
            </p:nvSpPr>
            <p:spPr bwMode="auto">
              <a:xfrm>
                <a:off x="2858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1" name="Rectangle 363"/>
              <p:cNvSpPr>
                <a:spLocks noChangeArrowheads="1"/>
              </p:cNvSpPr>
              <p:nvPr/>
            </p:nvSpPr>
            <p:spPr bwMode="auto">
              <a:xfrm>
                <a:off x="2858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2" name="Rectangle 364"/>
              <p:cNvSpPr>
                <a:spLocks noChangeArrowheads="1"/>
              </p:cNvSpPr>
              <p:nvPr/>
            </p:nvSpPr>
            <p:spPr bwMode="auto">
              <a:xfrm>
                <a:off x="2858" y="837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3" name="Rectangle 365"/>
              <p:cNvSpPr>
                <a:spLocks noChangeArrowheads="1"/>
              </p:cNvSpPr>
              <p:nvPr/>
            </p:nvSpPr>
            <p:spPr bwMode="auto">
              <a:xfrm>
                <a:off x="3367" y="837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4" name="Rectangle 366"/>
              <p:cNvSpPr>
                <a:spLocks noChangeArrowheads="1"/>
              </p:cNvSpPr>
              <p:nvPr/>
            </p:nvSpPr>
            <p:spPr bwMode="auto">
              <a:xfrm>
                <a:off x="3367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5" name="Rectangle 367"/>
              <p:cNvSpPr>
                <a:spLocks noChangeArrowheads="1"/>
              </p:cNvSpPr>
              <p:nvPr/>
            </p:nvSpPr>
            <p:spPr bwMode="auto">
              <a:xfrm>
                <a:off x="2858" y="91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6" name="Rectangle 368"/>
              <p:cNvSpPr>
                <a:spLocks noChangeArrowheads="1"/>
              </p:cNvSpPr>
              <p:nvPr/>
            </p:nvSpPr>
            <p:spPr bwMode="auto">
              <a:xfrm>
                <a:off x="2858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7" name="Rectangle 369"/>
              <p:cNvSpPr>
                <a:spLocks noChangeArrowheads="1"/>
              </p:cNvSpPr>
              <p:nvPr/>
            </p:nvSpPr>
            <p:spPr bwMode="auto">
              <a:xfrm>
                <a:off x="2858" y="914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8" name="Rectangle 370"/>
              <p:cNvSpPr>
                <a:spLocks noChangeArrowheads="1"/>
              </p:cNvSpPr>
              <p:nvPr/>
            </p:nvSpPr>
            <p:spPr bwMode="auto">
              <a:xfrm>
                <a:off x="3367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59" name="Rectangle 371"/>
              <p:cNvSpPr>
                <a:spLocks noChangeArrowheads="1"/>
              </p:cNvSpPr>
              <p:nvPr/>
            </p:nvSpPr>
            <p:spPr bwMode="auto">
              <a:xfrm>
                <a:off x="3367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0" name="Rectangle 372"/>
              <p:cNvSpPr>
                <a:spLocks noChangeArrowheads="1"/>
              </p:cNvSpPr>
              <p:nvPr/>
            </p:nvSpPr>
            <p:spPr bwMode="auto">
              <a:xfrm>
                <a:off x="2858" y="843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1" name="Rectangle 373"/>
              <p:cNvSpPr>
                <a:spLocks noChangeArrowheads="1"/>
              </p:cNvSpPr>
              <p:nvPr/>
            </p:nvSpPr>
            <p:spPr bwMode="auto">
              <a:xfrm>
                <a:off x="3367" y="843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2" name="Rectangle 374"/>
              <p:cNvSpPr>
                <a:spLocks noChangeArrowheads="1"/>
              </p:cNvSpPr>
              <p:nvPr/>
            </p:nvSpPr>
            <p:spPr bwMode="auto">
              <a:xfrm>
                <a:off x="3397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3" name="Rectangle 375"/>
              <p:cNvSpPr>
                <a:spLocks noChangeArrowheads="1"/>
              </p:cNvSpPr>
              <p:nvPr/>
            </p:nvSpPr>
            <p:spPr bwMode="auto">
              <a:xfrm>
                <a:off x="3397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4" name="Rectangle 376"/>
              <p:cNvSpPr>
                <a:spLocks noChangeArrowheads="1"/>
              </p:cNvSpPr>
              <p:nvPr/>
            </p:nvSpPr>
            <p:spPr bwMode="auto">
              <a:xfrm>
                <a:off x="3397" y="837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5" name="Rectangle 377"/>
              <p:cNvSpPr>
                <a:spLocks noChangeArrowheads="1"/>
              </p:cNvSpPr>
              <p:nvPr/>
            </p:nvSpPr>
            <p:spPr bwMode="auto">
              <a:xfrm>
                <a:off x="3906" y="837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6" name="Rectangle 378"/>
              <p:cNvSpPr>
                <a:spLocks noChangeArrowheads="1"/>
              </p:cNvSpPr>
              <p:nvPr/>
            </p:nvSpPr>
            <p:spPr bwMode="auto">
              <a:xfrm>
                <a:off x="3906" y="837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7" name="Rectangle 379"/>
              <p:cNvSpPr>
                <a:spLocks noChangeArrowheads="1"/>
              </p:cNvSpPr>
              <p:nvPr/>
            </p:nvSpPr>
            <p:spPr bwMode="auto">
              <a:xfrm>
                <a:off x="3397" y="91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8" name="Rectangle 380"/>
              <p:cNvSpPr>
                <a:spLocks noChangeArrowheads="1"/>
              </p:cNvSpPr>
              <p:nvPr/>
            </p:nvSpPr>
            <p:spPr bwMode="auto">
              <a:xfrm>
                <a:off x="3397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69" name="Rectangle 381"/>
              <p:cNvSpPr>
                <a:spLocks noChangeArrowheads="1"/>
              </p:cNvSpPr>
              <p:nvPr/>
            </p:nvSpPr>
            <p:spPr bwMode="auto">
              <a:xfrm>
                <a:off x="3397" y="914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0" name="Rectangle 382"/>
              <p:cNvSpPr>
                <a:spLocks noChangeArrowheads="1"/>
              </p:cNvSpPr>
              <p:nvPr/>
            </p:nvSpPr>
            <p:spPr bwMode="auto">
              <a:xfrm>
                <a:off x="3906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1" name="Rectangle 383"/>
              <p:cNvSpPr>
                <a:spLocks noChangeArrowheads="1"/>
              </p:cNvSpPr>
              <p:nvPr/>
            </p:nvSpPr>
            <p:spPr bwMode="auto">
              <a:xfrm>
                <a:off x="3906" y="91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2" name="Rectangle 384"/>
              <p:cNvSpPr>
                <a:spLocks noChangeArrowheads="1"/>
              </p:cNvSpPr>
              <p:nvPr/>
            </p:nvSpPr>
            <p:spPr bwMode="auto">
              <a:xfrm>
                <a:off x="3397" y="843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3" name="Rectangle 385"/>
              <p:cNvSpPr>
                <a:spLocks noChangeArrowheads="1"/>
              </p:cNvSpPr>
              <p:nvPr/>
            </p:nvSpPr>
            <p:spPr bwMode="auto">
              <a:xfrm>
                <a:off x="3906" y="843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4" name="Rectangle 386"/>
              <p:cNvSpPr>
                <a:spLocks noChangeArrowheads="1"/>
              </p:cNvSpPr>
              <p:nvPr/>
            </p:nvSpPr>
            <p:spPr bwMode="auto">
              <a:xfrm>
                <a:off x="3926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5" name="Rectangle 387"/>
              <p:cNvSpPr>
                <a:spLocks noChangeArrowheads="1"/>
              </p:cNvSpPr>
              <p:nvPr/>
            </p:nvSpPr>
            <p:spPr bwMode="auto">
              <a:xfrm>
                <a:off x="3926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6" name="Rectangle 388"/>
              <p:cNvSpPr>
                <a:spLocks noChangeArrowheads="1"/>
              </p:cNvSpPr>
              <p:nvPr/>
            </p:nvSpPr>
            <p:spPr bwMode="auto">
              <a:xfrm>
                <a:off x="3936" y="837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7" name="Rectangle 389"/>
              <p:cNvSpPr>
                <a:spLocks noChangeArrowheads="1"/>
              </p:cNvSpPr>
              <p:nvPr/>
            </p:nvSpPr>
            <p:spPr bwMode="auto">
              <a:xfrm>
                <a:off x="4396" y="837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8" name="Rectangle 390"/>
              <p:cNvSpPr>
                <a:spLocks noChangeArrowheads="1"/>
              </p:cNvSpPr>
              <p:nvPr/>
            </p:nvSpPr>
            <p:spPr bwMode="auto">
              <a:xfrm>
                <a:off x="4396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79" name="Rectangle 391"/>
              <p:cNvSpPr>
                <a:spLocks noChangeArrowheads="1"/>
              </p:cNvSpPr>
              <p:nvPr/>
            </p:nvSpPr>
            <p:spPr bwMode="auto">
              <a:xfrm>
                <a:off x="3926" y="91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0" name="Rectangle 392"/>
              <p:cNvSpPr>
                <a:spLocks noChangeArrowheads="1"/>
              </p:cNvSpPr>
              <p:nvPr/>
            </p:nvSpPr>
            <p:spPr bwMode="auto">
              <a:xfrm>
                <a:off x="3926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1" name="Rectangle 393"/>
              <p:cNvSpPr>
                <a:spLocks noChangeArrowheads="1"/>
              </p:cNvSpPr>
              <p:nvPr/>
            </p:nvSpPr>
            <p:spPr bwMode="auto">
              <a:xfrm>
                <a:off x="3936" y="914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2" name="Rectangle 394"/>
              <p:cNvSpPr>
                <a:spLocks noChangeArrowheads="1"/>
              </p:cNvSpPr>
              <p:nvPr/>
            </p:nvSpPr>
            <p:spPr bwMode="auto">
              <a:xfrm>
                <a:off x="4396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3" name="Rectangle 395"/>
              <p:cNvSpPr>
                <a:spLocks noChangeArrowheads="1"/>
              </p:cNvSpPr>
              <p:nvPr/>
            </p:nvSpPr>
            <p:spPr bwMode="auto">
              <a:xfrm>
                <a:off x="4396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4" name="Rectangle 396"/>
              <p:cNvSpPr>
                <a:spLocks noChangeArrowheads="1"/>
              </p:cNvSpPr>
              <p:nvPr/>
            </p:nvSpPr>
            <p:spPr bwMode="auto">
              <a:xfrm>
                <a:off x="3926" y="843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5" name="Rectangle 397"/>
              <p:cNvSpPr>
                <a:spLocks noChangeArrowheads="1"/>
              </p:cNvSpPr>
              <p:nvPr/>
            </p:nvSpPr>
            <p:spPr bwMode="auto">
              <a:xfrm>
                <a:off x="4396" y="843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6" name="Rectangle 398"/>
              <p:cNvSpPr>
                <a:spLocks noChangeArrowheads="1"/>
              </p:cNvSpPr>
              <p:nvPr/>
            </p:nvSpPr>
            <p:spPr bwMode="auto">
              <a:xfrm>
                <a:off x="4426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7" name="Rectangle 399"/>
              <p:cNvSpPr>
                <a:spLocks noChangeArrowheads="1"/>
              </p:cNvSpPr>
              <p:nvPr/>
            </p:nvSpPr>
            <p:spPr bwMode="auto">
              <a:xfrm>
                <a:off x="4426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8" name="Rectangle 400"/>
              <p:cNvSpPr>
                <a:spLocks noChangeArrowheads="1"/>
              </p:cNvSpPr>
              <p:nvPr/>
            </p:nvSpPr>
            <p:spPr bwMode="auto">
              <a:xfrm>
                <a:off x="4436" y="837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89" name="Rectangle 401"/>
              <p:cNvSpPr>
                <a:spLocks noChangeArrowheads="1"/>
              </p:cNvSpPr>
              <p:nvPr/>
            </p:nvSpPr>
            <p:spPr bwMode="auto">
              <a:xfrm>
                <a:off x="4835" y="837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90" name="Rectangle 402"/>
              <p:cNvSpPr>
                <a:spLocks noChangeArrowheads="1"/>
              </p:cNvSpPr>
              <p:nvPr/>
            </p:nvSpPr>
            <p:spPr bwMode="auto">
              <a:xfrm>
                <a:off x="4835" y="837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91" name="Rectangle 403"/>
              <p:cNvSpPr>
                <a:spLocks noChangeArrowheads="1"/>
              </p:cNvSpPr>
              <p:nvPr/>
            </p:nvSpPr>
            <p:spPr bwMode="auto">
              <a:xfrm>
                <a:off x="4426" y="91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92" name="Rectangle 404"/>
              <p:cNvSpPr>
                <a:spLocks noChangeArrowheads="1"/>
              </p:cNvSpPr>
              <p:nvPr/>
            </p:nvSpPr>
            <p:spPr bwMode="auto">
              <a:xfrm>
                <a:off x="4426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93" name="Rectangle 405"/>
              <p:cNvSpPr>
                <a:spLocks noChangeArrowheads="1"/>
              </p:cNvSpPr>
              <p:nvPr/>
            </p:nvSpPr>
            <p:spPr bwMode="auto">
              <a:xfrm>
                <a:off x="4436" y="914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8495" name="Group 607"/>
            <p:cNvGrpSpPr>
              <a:grpSpLocks/>
            </p:cNvGrpSpPr>
            <p:nvPr/>
          </p:nvGrpSpPr>
          <p:grpSpPr bwMode="auto">
            <a:xfrm>
              <a:off x="870" y="843"/>
              <a:ext cx="4091" cy="342"/>
              <a:chOff x="870" y="843"/>
              <a:chExt cx="4091" cy="342"/>
            </a:xfrm>
          </p:grpSpPr>
          <p:sp>
            <p:nvSpPr>
              <p:cNvPr id="38295" name="Rectangle 407"/>
              <p:cNvSpPr>
                <a:spLocks noChangeArrowheads="1"/>
              </p:cNvSpPr>
              <p:nvPr/>
            </p:nvSpPr>
            <p:spPr bwMode="auto">
              <a:xfrm>
                <a:off x="4835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96" name="Rectangle 408"/>
              <p:cNvSpPr>
                <a:spLocks noChangeArrowheads="1"/>
              </p:cNvSpPr>
              <p:nvPr/>
            </p:nvSpPr>
            <p:spPr bwMode="auto">
              <a:xfrm>
                <a:off x="4835" y="91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97" name="Rectangle 409"/>
              <p:cNvSpPr>
                <a:spLocks noChangeArrowheads="1"/>
              </p:cNvSpPr>
              <p:nvPr/>
            </p:nvSpPr>
            <p:spPr bwMode="auto">
              <a:xfrm>
                <a:off x="4426" y="843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98" name="Rectangle 410"/>
              <p:cNvSpPr>
                <a:spLocks noChangeArrowheads="1"/>
              </p:cNvSpPr>
              <p:nvPr/>
            </p:nvSpPr>
            <p:spPr bwMode="auto">
              <a:xfrm>
                <a:off x="4835" y="843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299" name="Rectangle 411"/>
              <p:cNvSpPr>
                <a:spLocks noChangeArrowheads="1"/>
              </p:cNvSpPr>
              <p:nvPr/>
            </p:nvSpPr>
            <p:spPr bwMode="auto">
              <a:xfrm>
                <a:off x="4865" y="843"/>
                <a:ext cx="1" cy="8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00" name="Rectangle 412"/>
              <p:cNvSpPr>
                <a:spLocks noChangeArrowheads="1"/>
              </p:cNvSpPr>
              <p:nvPr/>
            </p:nvSpPr>
            <p:spPr bwMode="auto">
              <a:xfrm>
                <a:off x="900" y="937"/>
                <a:ext cx="76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01" name="Rectangle 413"/>
              <p:cNvSpPr>
                <a:spLocks noChangeArrowheads="1"/>
              </p:cNvSpPr>
              <p:nvPr/>
            </p:nvSpPr>
            <p:spPr bwMode="auto">
              <a:xfrm>
                <a:off x="900" y="99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02" name="Rectangle 414"/>
              <p:cNvSpPr>
                <a:spLocks noChangeArrowheads="1"/>
              </p:cNvSpPr>
              <p:nvPr/>
            </p:nvSpPr>
            <p:spPr bwMode="auto">
              <a:xfrm>
                <a:off x="1629" y="99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03" name="Rectangle 415"/>
              <p:cNvSpPr>
                <a:spLocks noChangeArrowheads="1"/>
              </p:cNvSpPr>
              <p:nvPr/>
            </p:nvSpPr>
            <p:spPr bwMode="auto">
              <a:xfrm>
                <a:off x="940" y="991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04" name="Rectangle 416"/>
              <p:cNvSpPr>
                <a:spLocks noChangeArrowheads="1"/>
              </p:cNvSpPr>
              <p:nvPr/>
            </p:nvSpPr>
            <p:spPr bwMode="auto">
              <a:xfrm>
                <a:off x="940" y="985"/>
                <a:ext cx="46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ING. POR VTAS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05" name="Rectangle 417"/>
              <p:cNvSpPr>
                <a:spLocks noChangeArrowheads="1"/>
              </p:cNvSpPr>
              <p:nvPr/>
            </p:nvSpPr>
            <p:spPr bwMode="auto">
              <a:xfrm>
                <a:off x="1529" y="98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06" name="Rectangle 418"/>
              <p:cNvSpPr>
                <a:spLocks noChangeArrowheads="1"/>
              </p:cNvSpPr>
              <p:nvPr/>
            </p:nvSpPr>
            <p:spPr bwMode="auto">
              <a:xfrm>
                <a:off x="1699" y="93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07" name="Rectangle 419"/>
              <p:cNvSpPr>
                <a:spLocks noChangeArrowheads="1"/>
              </p:cNvSpPr>
              <p:nvPr/>
            </p:nvSpPr>
            <p:spPr bwMode="auto">
              <a:xfrm>
                <a:off x="2258" y="93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08" name="Rectangle 420"/>
              <p:cNvSpPr>
                <a:spLocks noChangeArrowheads="1"/>
              </p:cNvSpPr>
              <p:nvPr/>
            </p:nvSpPr>
            <p:spPr bwMode="auto">
              <a:xfrm>
                <a:off x="1739" y="937"/>
                <a:ext cx="51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09" name="Rectangle 421"/>
              <p:cNvSpPr>
                <a:spLocks noChangeArrowheads="1"/>
              </p:cNvSpPr>
              <p:nvPr/>
            </p:nvSpPr>
            <p:spPr bwMode="auto">
              <a:xfrm>
                <a:off x="2258" y="932"/>
                <a:ext cx="39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10" name="Rectangle 422"/>
              <p:cNvSpPr>
                <a:spLocks noChangeArrowheads="1"/>
              </p:cNvSpPr>
              <p:nvPr/>
            </p:nvSpPr>
            <p:spPr bwMode="auto">
              <a:xfrm>
                <a:off x="1739" y="991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11" name="Rectangle 423"/>
              <p:cNvSpPr>
                <a:spLocks noChangeArrowheads="1"/>
              </p:cNvSpPr>
              <p:nvPr/>
            </p:nvSpPr>
            <p:spPr bwMode="auto">
              <a:xfrm>
                <a:off x="2228" y="985"/>
                <a:ext cx="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12" name="Rectangle 424"/>
              <p:cNvSpPr>
                <a:spLocks noChangeArrowheads="1"/>
              </p:cNvSpPr>
              <p:nvPr/>
            </p:nvSpPr>
            <p:spPr bwMode="auto">
              <a:xfrm>
                <a:off x="2258" y="98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13" name="Rectangle 425"/>
              <p:cNvSpPr>
                <a:spLocks noChangeArrowheads="1"/>
              </p:cNvSpPr>
              <p:nvPr/>
            </p:nvSpPr>
            <p:spPr bwMode="auto">
              <a:xfrm>
                <a:off x="2278" y="98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14" name="Rectangle 426"/>
              <p:cNvSpPr>
                <a:spLocks noChangeArrowheads="1"/>
              </p:cNvSpPr>
              <p:nvPr/>
            </p:nvSpPr>
            <p:spPr bwMode="auto">
              <a:xfrm>
                <a:off x="2328" y="93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15" name="Rectangle 427"/>
              <p:cNvSpPr>
                <a:spLocks noChangeArrowheads="1"/>
              </p:cNvSpPr>
              <p:nvPr/>
            </p:nvSpPr>
            <p:spPr bwMode="auto">
              <a:xfrm>
                <a:off x="2788" y="93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16" name="Rectangle 428"/>
              <p:cNvSpPr>
                <a:spLocks noChangeArrowheads="1"/>
              </p:cNvSpPr>
              <p:nvPr/>
            </p:nvSpPr>
            <p:spPr bwMode="auto">
              <a:xfrm>
                <a:off x="2358" y="937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17" name="Rectangle 429"/>
              <p:cNvSpPr>
                <a:spLocks noChangeArrowheads="1"/>
              </p:cNvSpPr>
              <p:nvPr/>
            </p:nvSpPr>
            <p:spPr bwMode="auto">
              <a:xfrm>
                <a:off x="2788" y="932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18" name="Rectangle 430"/>
              <p:cNvSpPr>
                <a:spLocks noChangeArrowheads="1"/>
              </p:cNvSpPr>
              <p:nvPr/>
            </p:nvSpPr>
            <p:spPr bwMode="auto">
              <a:xfrm>
                <a:off x="2358" y="991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19" name="Rectangle 431"/>
              <p:cNvSpPr>
                <a:spLocks noChangeArrowheads="1"/>
              </p:cNvSpPr>
              <p:nvPr/>
            </p:nvSpPr>
            <p:spPr bwMode="auto">
              <a:xfrm>
                <a:off x="2508" y="985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243.122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20" name="Rectangle 432"/>
              <p:cNvSpPr>
                <a:spLocks noChangeArrowheads="1"/>
              </p:cNvSpPr>
              <p:nvPr/>
            </p:nvSpPr>
            <p:spPr bwMode="auto">
              <a:xfrm>
                <a:off x="2818" y="98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21" name="Rectangle 433"/>
              <p:cNvSpPr>
                <a:spLocks noChangeArrowheads="1"/>
              </p:cNvSpPr>
              <p:nvPr/>
            </p:nvSpPr>
            <p:spPr bwMode="auto">
              <a:xfrm>
                <a:off x="2858" y="937"/>
                <a:ext cx="39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22" name="Rectangle 434"/>
              <p:cNvSpPr>
                <a:spLocks noChangeArrowheads="1"/>
              </p:cNvSpPr>
              <p:nvPr/>
            </p:nvSpPr>
            <p:spPr bwMode="auto">
              <a:xfrm>
                <a:off x="3327" y="93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23" name="Rectangle 435"/>
              <p:cNvSpPr>
                <a:spLocks noChangeArrowheads="1"/>
              </p:cNvSpPr>
              <p:nvPr/>
            </p:nvSpPr>
            <p:spPr bwMode="auto">
              <a:xfrm>
                <a:off x="2897" y="937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24" name="Rectangle 436"/>
              <p:cNvSpPr>
                <a:spLocks noChangeArrowheads="1"/>
              </p:cNvSpPr>
              <p:nvPr/>
            </p:nvSpPr>
            <p:spPr bwMode="auto">
              <a:xfrm>
                <a:off x="3327" y="932"/>
                <a:ext cx="13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25" name="Rectangle 437"/>
              <p:cNvSpPr>
                <a:spLocks noChangeArrowheads="1"/>
              </p:cNvSpPr>
              <p:nvPr/>
            </p:nvSpPr>
            <p:spPr bwMode="auto">
              <a:xfrm>
                <a:off x="2897" y="991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26" name="Rectangle 438"/>
              <p:cNvSpPr>
                <a:spLocks noChangeArrowheads="1"/>
              </p:cNvSpPr>
              <p:nvPr/>
            </p:nvSpPr>
            <p:spPr bwMode="auto">
              <a:xfrm>
                <a:off x="3047" y="985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267.434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27" name="Rectangle 439"/>
              <p:cNvSpPr>
                <a:spLocks noChangeArrowheads="1"/>
              </p:cNvSpPr>
              <p:nvPr/>
            </p:nvSpPr>
            <p:spPr bwMode="auto">
              <a:xfrm>
                <a:off x="3357" y="98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28" name="Rectangle 440"/>
              <p:cNvSpPr>
                <a:spLocks noChangeArrowheads="1"/>
              </p:cNvSpPr>
              <p:nvPr/>
            </p:nvSpPr>
            <p:spPr bwMode="auto">
              <a:xfrm>
                <a:off x="3397" y="93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29" name="Rectangle 441"/>
              <p:cNvSpPr>
                <a:spLocks noChangeArrowheads="1"/>
              </p:cNvSpPr>
              <p:nvPr/>
            </p:nvSpPr>
            <p:spPr bwMode="auto">
              <a:xfrm>
                <a:off x="3866" y="93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30" name="Rectangle 442"/>
              <p:cNvSpPr>
                <a:spLocks noChangeArrowheads="1"/>
              </p:cNvSpPr>
              <p:nvPr/>
            </p:nvSpPr>
            <p:spPr bwMode="auto">
              <a:xfrm>
                <a:off x="3437" y="937"/>
                <a:ext cx="42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31" name="Rectangle 443"/>
              <p:cNvSpPr>
                <a:spLocks noChangeArrowheads="1"/>
              </p:cNvSpPr>
              <p:nvPr/>
            </p:nvSpPr>
            <p:spPr bwMode="auto">
              <a:xfrm>
                <a:off x="3866" y="932"/>
                <a:ext cx="13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32" name="Rectangle 444"/>
              <p:cNvSpPr>
                <a:spLocks noChangeArrowheads="1"/>
              </p:cNvSpPr>
              <p:nvPr/>
            </p:nvSpPr>
            <p:spPr bwMode="auto">
              <a:xfrm>
                <a:off x="3437" y="991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33" name="Rectangle 445"/>
              <p:cNvSpPr>
                <a:spLocks noChangeArrowheads="1"/>
              </p:cNvSpPr>
              <p:nvPr/>
            </p:nvSpPr>
            <p:spPr bwMode="auto">
              <a:xfrm>
                <a:off x="3577" y="985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294.178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34" name="Rectangle 446"/>
              <p:cNvSpPr>
                <a:spLocks noChangeArrowheads="1"/>
              </p:cNvSpPr>
              <p:nvPr/>
            </p:nvSpPr>
            <p:spPr bwMode="auto">
              <a:xfrm>
                <a:off x="3886" y="98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35" name="Rectangle 447"/>
              <p:cNvSpPr>
                <a:spLocks noChangeArrowheads="1"/>
              </p:cNvSpPr>
              <p:nvPr/>
            </p:nvSpPr>
            <p:spPr bwMode="auto">
              <a:xfrm>
                <a:off x="3936" y="93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36" name="Rectangle 448"/>
              <p:cNvSpPr>
                <a:spLocks noChangeArrowheads="1"/>
              </p:cNvSpPr>
              <p:nvPr/>
            </p:nvSpPr>
            <p:spPr bwMode="auto">
              <a:xfrm>
                <a:off x="4366" y="93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37" name="Rectangle 449"/>
              <p:cNvSpPr>
                <a:spLocks noChangeArrowheads="1"/>
              </p:cNvSpPr>
              <p:nvPr/>
            </p:nvSpPr>
            <p:spPr bwMode="auto">
              <a:xfrm>
                <a:off x="3976" y="937"/>
                <a:ext cx="39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38" name="Rectangle 450"/>
              <p:cNvSpPr>
                <a:spLocks noChangeArrowheads="1"/>
              </p:cNvSpPr>
              <p:nvPr/>
            </p:nvSpPr>
            <p:spPr bwMode="auto">
              <a:xfrm>
                <a:off x="4366" y="932"/>
                <a:ext cx="1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39" name="Rectangle 451"/>
              <p:cNvSpPr>
                <a:spLocks noChangeArrowheads="1"/>
              </p:cNvSpPr>
              <p:nvPr/>
            </p:nvSpPr>
            <p:spPr bwMode="auto">
              <a:xfrm>
                <a:off x="3976" y="991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40" name="Rectangle 452"/>
              <p:cNvSpPr>
                <a:spLocks noChangeArrowheads="1"/>
              </p:cNvSpPr>
              <p:nvPr/>
            </p:nvSpPr>
            <p:spPr bwMode="auto">
              <a:xfrm>
                <a:off x="4076" y="985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323.595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41" name="Rectangle 453"/>
              <p:cNvSpPr>
                <a:spLocks noChangeArrowheads="1"/>
              </p:cNvSpPr>
              <p:nvPr/>
            </p:nvSpPr>
            <p:spPr bwMode="auto">
              <a:xfrm>
                <a:off x="4386" y="98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42" name="Rectangle 454"/>
              <p:cNvSpPr>
                <a:spLocks noChangeArrowheads="1"/>
              </p:cNvSpPr>
              <p:nvPr/>
            </p:nvSpPr>
            <p:spPr bwMode="auto">
              <a:xfrm>
                <a:off x="4436" y="93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43" name="Rectangle 455"/>
              <p:cNvSpPr>
                <a:spLocks noChangeArrowheads="1"/>
              </p:cNvSpPr>
              <p:nvPr/>
            </p:nvSpPr>
            <p:spPr bwMode="auto">
              <a:xfrm>
                <a:off x="4805" y="93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44" name="Rectangle 456"/>
              <p:cNvSpPr>
                <a:spLocks noChangeArrowheads="1"/>
              </p:cNvSpPr>
              <p:nvPr/>
            </p:nvSpPr>
            <p:spPr bwMode="auto">
              <a:xfrm>
                <a:off x="4466" y="937"/>
                <a:ext cx="3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45" name="Rectangle 457"/>
              <p:cNvSpPr>
                <a:spLocks noChangeArrowheads="1"/>
              </p:cNvSpPr>
              <p:nvPr/>
            </p:nvSpPr>
            <p:spPr bwMode="auto">
              <a:xfrm>
                <a:off x="4805" y="932"/>
                <a:ext cx="1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46" name="Rectangle 458"/>
              <p:cNvSpPr>
                <a:spLocks noChangeArrowheads="1"/>
              </p:cNvSpPr>
              <p:nvPr/>
            </p:nvSpPr>
            <p:spPr bwMode="auto">
              <a:xfrm>
                <a:off x="4466" y="991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47" name="Rectangle 459"/>
              <p:cNvSpPr>
                <a:spLocks noChangeArrowheads="1"/>
              </p:cNvSpPr>
              <p:nvPr/>
            </p:nvSpPr>
            <p:spPr bwMode="auto">
              <a:xfrm>
                <a:off x="4515" y="985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355.955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48" name="Rectangle 460"/>
              <p:cNvSpPr>
                <a:spLocks noChangeArrowheads="1"/>
              </p:cNvSpPr>
              <p:nvPr/>
            </p:nvSpPr>
            <p:spPr bwMode="auto">
              <a:xfrm>
                <a:off x="4825" y="98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349" name="Rectangle 461"/>
              <p:cNvSpPr>
                <a:spLocks noChangeArrowheads="1"/>
              </p:cNvSpPr>
              <p:nvPr/>
            </p:nvSpPr>
            <p:spPr bwMode="auto">
              <a:xfrm>
                <a:off x="870" y="926"/>
                <a:ext cx="10" cy="1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0" name="Rectangle 462"/>
              <p:cNvSpPr>
                <a:spLocks noChangeArrowheads="1"/>
              </p:cNvSpPr>
              <p:nvPr/>
            </p:nvSpPr>
            <p:spPr bwMode="auto">
              <a:xfrm>
                <a:off x="4865" y="926"/>
                <a:ext cx="1" cy="1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1" name="Rectangle 463"/>
              <p:cNvSpPr>
                <a:spLocks noChangeArrowheads="1"/>
              </p:cNvSpPr>
              <p:nvPr/>
            </p:nvSpPr>
            <p:spPr bwMode="auto">
              <a:xfrm>
                <a:off x="900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2" name="Rectangle 464"/>
              <p:cNvSpPr>
                <a:spLocks noChangeArrowheads="1"/>
              </p:cNvSpPr>
              <p:nvPr/>
            </p:nvSpPr>
            <p:spPr bwMode="auto">
              <a:xfrm>
                <a:off x="900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3" name="Rectangle 465"/>
              <p:cNvSpPr>
                <a:spLocks noChangeArrowheads="1"/>
              </p:cNvSpPr>
              <p:nvPr/>
            </p:nvSpPr>
            <p:spPr bwMode="auto">
              <a:xfrm>
                <a:off x="900" y="931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4" name="Rectangle 466"/>
              <p:cNvSpPr>
                <a:spLocks noChangeArrowheads="1"/>
              </p:cNvSpPr>
              <p:nvPr/>
            </p:nvSpPr>
            <p:spPr bwMode="auto">
              <a:xfrm>
                <a:off x="1669" y="93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5" name="Rectangle 467"/>
              <p:cNvSpPr>
                <a:spLocks noChangeArrowheads="1"/>
              </p:cNvSpPr>
              <p:nvPr/>
            </p:nvSpPr>
            <p:spPr bwMode="auto">
              <a:xfrm>
                <a:off x="1669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6" name="Rectangle 468"/>
              <p:cNvSpPr>
                <a:spLocks noChangeArrowheads="1"/>
              </p:cNvSpPr>
              <p:nvPr/>
            </p:nvSpPr>
            <p:spPr bwMode="auto">
              <a:xfrm>
                <a:off x="900" y="104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7" name="Rectangle 469"/>
              <p:cNvSpPr>
                <a:spLocks noChangeArrowheads="1"/>
              </p:cNvSpPr>
              <p:nvPr/>
            </p:nvSpPr>
            <p:spPr bwMode="auto">
              <a:xfrm>
                <a:off x="900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8" name="Rectangle 470"/>
              <p:cNvSpPr>
                <a:spLocks noChangeArrowheads="1"/>
              </p:cNvSpPr>
              <p:nvPr/>
            </p:nvSpPr>
            <p:spPr bwMode="auto">
              <a:xfrm>
                <a:off x="900" y="1044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59" name="Rectangle 471"/>
              <p:cNvSpPr>
                <a:spLocks noChangeArrowheads="1"/>
              </p:cNvSpPr>
              <p:nvPr/>
            </p:nvSpPr>
            <p:spPr bwMode="auto">
              <a:xfrm>
                <a:off x="1669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0" name="Rectangle 472"/>
              <p:cNvSpPr>
                <a:spLocks noChangeArrowheads="1"/>
              </p:cNvSpPr>
              <p:nvPr/>
            </p:nvSpPr>
            <p:spPr bwMode="auto">
              <a:xfrm>
                <a:off x="1669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1" name="Rectangle 473"/>
              <p:cNvSpPr>
                <a:spLocks noChangeArrowheads="1"/>
              </p:cNvSpPr>
              <p:nvPr/>
            </p:nvSpPr>
            <p:spPr bwMode="auto">
              <a:xfrm>
                <a:off x="900" y="937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2" name="Rectangle 474"/>
              <p:cNvSpPr>
                <a:spLocks noChangeArrowheads="1"/>
              </p:cNvSpPr>
              <p:nvPr/>
            </p:nvSpPr>
            <p:spPr bwMode="auto">
              <a:xfrm>
                <a:off x="1669" y="937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3" name="Rectangle 475"/>
              <p:cNvSpPr>
                <a:spLocks noChangeArrowheads="1"/>
              </p:cNvSpPr>
              <p:nvPr/>
            </p:nvSpPr>
            <p:spPr bwMode="auto">
              <a:xfrm>
                <a:off x="870" y="937"/>
                <a:ext cx="10" cy="11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4" name="Rectangle 476"/>
              <p:cNvSpPr>
                <a:spLocks noChangeArrowheads="1"/>
              </p:cNvSpPr>
              <p:nvPr/>
            </p:nvSpPr>
            <p:spPr bwMode="auto">
              <a:xfrm>
                <a:off x="1689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5" name="Rectangle 477"/>
              <p:cNvSpPr>
                <a:spLocks noChangeArrowheads="1"/>
              </p:cNvSpPr>
              <p:nvPr/>
            </p:nvSpPr>
            <p:spPr bwMode="auto">
              <a:xfrm>
                <a:off x="1689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6" name="Rectangle 478"/>
              <p:cNvSpPr>
                <a:spLocks noChangeArrowheads="1"/>
              </p:cNvSpPr>
              <p:nvPr/>
            </p:nvSpPr>
            <p:spPr bwMode="auto">
              <a:xfrm>
                <a:off x="1699" y="931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7" name="Rectangle 479"/>
              <p:cNvSpPr>
                <a:spLocks noChangeArrowheads="1"/>
              </p:cNvSpPr>
              <p:nvPr/>
            </p:nvSpPr>
            <p:spPr bwMode="auto">
              <a:xfrm>
                <a:off x="2288" y="93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8" name="Rectangle 480"/>
              <p:cNvSpPr>
                <a:spLocks noChangeArrowheads="1"/>
              </p:cNvSpPr>
              <p:nvPr/>
            </p:nvSpPr>
            <p:spPr bwMode="auto">
              <a:xfrm>
                <a:off x="2288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69" name="Rectangle 481"/>
              <p:cNvSpPr>
                <a:spLocks noChangeArrowheads="1"/>
              </p:cNvSpPr>
              <p:nvPr/>
            </p:nvSpPr>
            <p:spPr bwMode="auto">
              <a:xfrm>
                <a:off x="1689" y="104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0" name="Rectangle 482"/>
              <p:cNvSpPr>
                <a:spLocks noChangeArrowheads="1"/>
              </p:cNvSpPr>
              <p:nvPr/>
            </p:nvSpPr>
            <p:spPr bwMode="auto">
              <a:xfrm>
                <a:off x="1689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1" name="Rectangle 483"/>
              <p:cNvSpPr>
                <a:spLocks noChangeArrowheads="1"/>
              </p:cNvSpPr>
              <p:nvPr/>
            </p:nvSpPr>
            <p:spPr bwMode="auto">
              <a:xfrm>
                <a:off x="1699" y="1044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2" name="Rectangle 484"/>
              <p:cNvSpPr>
                <a:spLocks noChangeArrowheads="1"/>
              </p:cNvSpPr>
              <p:nvPr/>
            </p:nvSpPr>
            <p:spPr bwMode="auto">
              <a:xfrm>
                <a:off x="2288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3" name="Rectangle 485"/>
              <p:cNvSpPr>
                <a:spLocks noChangeArrowheads="1"/>
              </p:cNvSpPr>
              <p:nvPr/>
            </p:nvSpPr>
            <p:spPr bwMode="auto">
              <a:xfrm>
                <a:off x="2288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4" name="Rectangle 486"/>
              <p:cNvSpPr>
                <a:spLocks noChangeArrowheads="1"/>
              </p:cNvSpPr>
              <p:nvPr/>
            </p:nvSpPr>
            <p:spPr bwMode="auto">
              <a:xfrm>
                <a:off x="1689" y="937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5" name="Rectangle 487"/>
              <p:cNvSpPr>
                <a:spLocks noChangeArrowheads="1"/>
              </p:cNvSpPr>
              <p:nvPr/>
            </p:nvSpPr>
            <p:spPr bwMode="auto">
              <a:xfrm>
                <a:off x="2288" y="937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6" name="Rectangle 488"/>
              <p:cNvSpPr>
                <a:spLocks noChangeArrowheads="1"/>
              </p:cNvSpPr>
              <p:nvPr/>
            </p:nvSpPr>
            <p:spPr bwMode="auto">
              <a:xfrm>
                <a:off x="2318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7" name="Rectangle 489"/>
              <p:cNvSpPr>
                <a:spLocks noChangeArrowheads="1"/>
              </p:cNvSpPr>
              <p:nvPr/>
            </p:nvSpPr>
            <p:spPr bwMode="auto">
              <a:xfrm>
                <a:off x="2318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8" name="Rectangle 490"/>
              <p:cNvSpPr>
                <a:spLocks noChangeArrowheads="1"/>
              </p:cNvSpPr>
              <p:nvPr/>
            </p:nvSpPr>
            <p:spPr bwMode="auto">
              <a:xfrm>
                <a:off x="2328" y="931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79" name="Rectangle 491"/>
              <p:cNvSpPr>
                <a:spLocks noChangeArrowheads="1"/>
              </p:cNvSpPr>
              <p:nvPr/>
            </p:nvSpPr>
            <p:spPr bwMode="auto">
              <a:xfrm>
                <a:off x="2828" y="93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0" name="Rectangle 492"/>
              <p:cNvSpPr>
                <a:spLocks noChangeArrowheads="1"/>
              </p:cNvSpPr>
              <p:nvPr/>
            </p:nvSpPr>
            <p:spPr bwMode="auto">
              <a:xfrm>
                <a:off x="2828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1" name="Rectangle 493"/>
              <p:cNvSpPr>
                <a:spLocks noChangeArrowheads="1"/>
              </p:cNvSpPr>
              <p:nvPr/>
            </p:nvSpPr>
            <p:spPr bwMode="auto">
              <a:xfrm>
                <a:off x="2318" y="104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2" name="Rectangle 494"/>
              <p:cNvSpPr>
                <a:spLocks noChangeArrowheads="1"/>
              </p:cNvSpPr>
              <p:nvPr/>
            </p:nvSpPr>
            <p:spPr bwMode="auto">
              <a:xfrm>
                <a:off x="2318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3" name="Rectangle 495"/>
              <p:cNvSpPr>
                <a:spLocks noChangeArrowheads="1"/>
              </p:cNvSpPr>
              <p:nvPr/>
            </p:nvSpPr>
            <p:spPr bwMode="auto">
              <a:xfrm>
                <a:off x="2328" y="1044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4" name="Rectangle 496"/>
              <p:cNvSpPr>
                <a:spLocks noChangeArrowheads="1"/>
              </p:cNvSpPr>
              <p:nvPr/>
            </p:nvSpPr>
            <p:spPr bwMode="auto">
              <a:xfrm>
                <a:off x="2828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5" name="Rectangle 497"/>
              <p:cNvSpPr>
                <a:spLocks noChangeArrowheads="1"/>
              </p:cNvSpPr>
              <p:nvPr/>
            </p:nvSpPr>
            <p:spPr bwMode="auto">
              <a:xfrm>
                <a:off x="2828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6" name="Rectangle 498"/>
              <p:cNvSpPr>
                <a:spLocks noChangeArrowheads="1"/>
              </p:cNvSpPr>
              <p:nvPr/>
            </p:nvSpPr>
            <p:spPr bwMode="auto">
              <a:xfrm>
                <a:off x="2318" y="937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7" name="Rectangle 499"/>
              <p:cNvSpPr>
                <a:spLocks noChangeArrowheads="1"/>
              </p:cNvSpPr>
              <p:nvPr/>
            </p:nvSpPr>
            <p:spPr bwMode="auto">
              <a:xfrm>
                <a:off x="2828" y="937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8" name="Rectangle 500"/>
              <p:cNvSpPr>
                <a:spLocks noChangeArrowheads="1"/>
              </p:cNvSpPr>
              <p:nvPr/>
            </p:nvSpPr>
            <p:spPr bwMode="auto">
              <a:xfrm>
                <a:off x="2858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89" name="Rectangle 501"/>
              <p:cNvSpPr>
                <a:spLocks noChangeArrowheads="1"/>
              </p:cNvSpPr>
              <p:nvPr/>
            </p:nvSpPr>
            <p:spPr bwMode="auto">
              <a:xfrm>
                <a:off x="2858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0" name="Rectangle 502"/>
              <p:cNvSpPr>
                <a:spLocks noChangeArrowheads="1"/>
              </p:cNvSpPr>
              <p:nvPr/>
            </p:nvSpPr>
            <p:spPr bwMode="auto">
              <a:xfrm>
                <a:off x="2858" y="93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1" name="Rectangle 503"/>
              <p:cNvSpPr>
                <a:spLocks noChangeArrowheads="1"/>
              </p:cNvSpPr>
              <p:nvPr/>
            </p:nvSpPr>
            <p:spPr bwMode="auto">
              <a:xfrm>
                <a:off x="3367" y="93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2" name="Rectangle 504"/>
              <p:cNvSpPr>
                <a:spLocks noChangeArrowheads="1"/>
              </p:cNvSpPr>
              <p:nvPr/>
            </p:nvSpPr>
            <p:spPr bwMode="auto">
              <a:xfrm>
                <a:off x="3367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3" name="Rectangle 505"/>
              <p:cNvSpPr>
                <a:spLocks noChangeArrowheads="1"/>
              </p:cNvSpPr>
              <p:nvPr/>
            </p:nvSpPr>
            <p:spPr bwMode="auto">
              <a:xfrm>
                <a:off x="2858" y="104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4" name="Rectangle 506"/>
              <p:cNvSpPr>
                <a:spLocks noChangeArrowheads="1"/>
              </p:cNvSpPr>
              <p:nvPr/>
            </p:nvSpPr>
            <p:spPr bwMode="auto">
              <a:xfrm>
                <a:off x="2858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5" name="Rectangle 507"/>
              <p:cNvSpPr>
                <a:spLocks noChangeArrowheads="1"/>
              </p:cNvSpPr>
              <p:nvPr/>
            </p:nvSpPr>
            <p:spPr bwMode="auto">
              <a:xfrm>
                <a:off x="2858" y="1044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6" name="Rectangle 508"/>
              <p:cNvSpPr>
                <a:spLocks noChangeArrowheads="1"/>
              </p:cNvSpPr>
              <p:nvPr/>
            </p:nvSpPr>
            <p:spPr bwMode="auto">
              <a:xfrm>
                <a:off x="3367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7" name="Rectangle 509"/>
              <p:cNvSpPr>
                <a:spLocks noChangeArrowheads="1"/>
              </p:cNvSpPr>
              <p:nvPr/>
            </p:nvSpPr>
            <p:spPr bwMode="auto">
              <a:xfrm>
                <a:off x="3367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8" name="Rectangle 510"/>
              <p:cNvSpPr>
                <a:spLocks noChangeArrowheads="1"/>
              </p:cNvSpPr>
              <p:nvPr/>
            </p:nvSpPr>
            <p:spPr bwMode="auto">
              <a:xfrm>
                <a:off x="2858" y="937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399" name="Rectangle 511"/>
              <p:cNvSpPr>
                <a:spLocks noChangeArrowheads="1"/>
              </p:cNvSpPr>
              <p:nvPr/>
            </p:nvSpPr>
            <p:spPr bwMode="auto">
              <a:xfrm>
                <a:off x="3367" y="937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0" name="Rectangle 512"/>
              <p:cNvSpPr>
                <a:spLocks noChangeArrowheads="1"/>
              </p:cNvSpPr>
              <p:nvPr/>
            </p:nvSpPr>
            <p:spPr bwMode="auto">
              <a:xfrm>
                <a:off x="3397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1" name="Rectangle 513"/>
              <p:cNvSpPr>
                <a:spLocks noChangeArrowheads="1"/>
              </p:cNvSpPr>
              <p:nvPr/>
            </p:nvSpPr>
            <p:spPr bwMode="auto">
              <a:xfrm>
                <a:off x="3397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2" name="Rectangle 514"/>
              <p:cNvSpPr>
                <a:spLocks noChangeArrowheads="1"/>
              </p:cNvSpPr>
              <p:nvPr/>
            </p:nvSpPr>
            <p:spPr bwMode="auto">
              <a:xfrm>
                <a:off x="3397" y="93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3" name="Rectangle 515"/>
              <p:cNvSpPr>
                <a:spLocks noChangeArrowheads="1"/>
              </p:cNvSpPr>
              <p:nvPr/>
            </p:nvSpPr>
            <p:spPr bwMode="auto">
              <a:xfrm>
                <a:off x="3906" y="93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4" name="Rectangle 516"/>
              <p:cNvSpPr>
                <a:spLocks noChangeArrowheads="1"/>
              </p:cNvSpPr>
              <p:nvPr/>
            </p:nvSpPr>
            <p:spPr bwMode="auto">
              <a:xfrm>
                <a:off x="3906" y="9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5" name="Rectangle 517"/>
              <p:cNvSpPr>
                <a:spLocks noChangeArrowheads="1"/>
              </p:cNvSpPr>
              <p:nvPr/>
            </p:nvSpPr>
            <p:spPr bwMode="auto">
              <a:xfrm>
                <a:off x="3397" y="104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6" name="Rectangle 518"/>
              <p:cNvSpPr>
                <a:spLocks noChangeArrowheads="1"/>
              </p:cNvSpPr>
              <p:nvPr/>
            </p:nvSpPr>
            <p:spPr bwMode="auto">
              <a:xfrm>
                <a:off x="3397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7" name="Rectangle 519"/>
              <p:cNvSpPr>
                <a:spLocks noChangeArrowheads="1"/>
              </p:cNvSpPr>
              <p:nvPr/>
            </p:nvSpPr>
            <p:spPr bwMode="auto">
              <a:xfrm>
                <a:off x="3397" y="1044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8" name="Rectangle 520"/>
              <p:cNvSpPr>
                <a:spLocks noChangeArrowheads="1"/>
              </p:cNvSpPr>
              <p:nvPr/>
            </p:nvSpPr>
            <p:spPr bwMode="auto">
              <a:xfrm>
                <a:off x="3906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09" name="Rectangle 521"/>
              <p:cNvSpPr>
                <a:spLocks noChangeArrowheads="1"/>
              </p:cNvSpPr>
              <p:nvPr/>
            </p:nvSpPr>
            <p:spPr bwMode="auto">
              <a:xfrm>
                <a:off x="3906" y="104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0" name="Rectangle 522"/>
              <p:cNvSpPr>
                <a:spLocks noChangeArrowheads="1"/>
              </p:cNvSpPr>
              <p:nvPr/>
            </p:nvSpPr>
            <p:spPr bwMode="auto">
              <a:xfrm>
                <a:off x="3397" y="937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1" name="Rectangle 523"/>
              <p:cNvSpPr>
                <a:spLocks noChangeArrowheads="1"/>
              </p:cNvSpPr>
              <p:nvPr/>
            </p:nvSpPr>
            <p:spPr bwMode="auto">
              <a:xfrm>
                <a:off x="3906" y="937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2" name="Rectangle 524"/>
              <p:cNvSpPr>
                <a:spLocks noChangeArrowheads="1"/>
              </p:cNvSpPr>
              <p:nvPr/>
            </p:nvSpPr>
            <p:spPr bwMode="auto">
              <a:xfrm>
                <a:off x="3926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3" name="Rectangle 525"/>
              <p:cNvSpPr>
                <a:spLocks noChangeArrowheads="1"/>
              </p:cNvSpPr>
              <p:nvPr/>
            </p:nvSpPr>
            <p:spPr bwMode="auto">
              <a:xfrm>
                <a:off x="3926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4" name="Rectangle 526"/>
              <p:cNvSpPr>
                <a:spLocks noChangeArrowheads="1"/>
              </p:cNvSpPr>
              <p:nvPr/>
            </p:nvSpPr>
            <p:spPr bwMode="auto">
              <a:xfrm>
                <a:off x="3936" y="931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5" name="Rectangle 527"/>
              <p:cNvSpPr>
                <a:spLocks noChangeArrowheads="1"/>
              </p:cNvSpPr>
              <p:nvPr/>
            </p:nvSpPr>
            <p:spPr bwMode="auto">
              <a:xfrm>
                <a:off x="4396" y="93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6" name="Rectangle 528"/>
              <p:cNvSpPr>
                <a:spLocks noChangeArrowheads="1"/>
              </p:cNvSpPr>
              <p:nvPr/>
            </p:nvSpPr>
            <p:spPr bwMode="auto">
              <a:xfrm>
                <a:off x="4396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7" name="Rectangle 529"/>
              <p:cNvSpPr>
                <a:spLocks noChangeArrowheads="1"/>
              </p:cNvSpPr>
              <p:nvPr/>
            </p:nvSpPr>
            <p:spPr bwMode="auto">
              <a:xfrm>
                <a:off x="3926" y="104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8" name="Rectangle 530"/>
              <p:cNvSpPr>
                <a:spLocks noChangeArrowheads="1"/>
              </p:cNvSpPr>
              <p:nvPr/>
            </p:nvSpPr>
            <p:spPr bwMode="auto">
              <a:xfrm>
                <a:off x="3926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19" name="Rectangle 531"/>
              <p:cNvSpPr>
                <a:spLocks noChangeArrowheads="1"/>
              </p:cNvSpPr>
              <p:nvPr/>
            </p:nvSpPr>
            <p:spPr bwMode="auto">
              <a:xfrm>
                <a:off x="3936" y="1044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0" name="Rectangle 532"/>
              <p:cNvSpPr>
                <a:spLocks noChangeArrowheads="1"/>
              </p:cNvSpPr>
              <p:nvPr/>
            </p:nvSpPr>
            <p:spPr bwMode="auto">
              <a:xfrm>
                <a:off x="4396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1" name="Rectangle 533"/>
              <p:cNvSpPr>
                <a:spLocks noChangeArrowheads="1"/>
              </p:cNvSpPr>
              <p:nvPr/>
            </p:nvSpPr>
            <p:spPr bwMode="auto">
              <a:xfrm>
                <a:off x="4396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2" name="Rectangle 534"/>
              <p:cNvSpPr>
                <a:spLocks noChangeArrowheads="1"/>
              </p:cNvSpPr>
              <p:nvPr/>
            </p:nvSpPr>
            <p:spPr bwMode="auto">
              <a:xfrm>
                <a:off x="3926" y="937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3" name="Rectangle 535"/>
              <p:cNvSpPr>
                <a:spLocks noChangeArrowheads="1"/>
              </p:cNvSpPr>
              <p:nvPr/>
            </p:nvSpPr>
            <p:spPr bwMode="auto">
              <a:xfrm>
                <a:off x="4396" y="937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4" name="Rectangle 536"/>
              <p:cNvSpPr>
                <a:spLocks noChangeArrowheads="1"/>
              </p:cNvSpPr>
              <p:nvPr/>
            </p:nvSpPr>
            <p:spPr bwMode="auto">
              <a:xfrm>
                <a:off x="4426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5" name="Rectangle 537"/>
              <p:cNvSpPr>
                <a:spLocks noChangeArrowheads="1"/>
              </p:cNvSpPr>
              <p:nvPr/>
            </p:nvSpPr>
            <p:spPr bwMode="auto">
              <a:xfrm>
                <a:off x="4426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6" name="Rectangle 538"/>
              <p:cNvSpPr>
                <a:spLocks noChangeArrowheads="1"/>
              </p:cNvSpPr>
              <p:nvPr/>
            </p:nvSpPr>
            <p:spPr bwMode="auto">
              <a:xfrm>
                <a:off x="4436" y="931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7" name="Rectangle 539"/>
              <p:cNvSpPr>
                <a:spLocks noChangeArrowheads="1"/>
              </p:cNvSpPr>
              <p:nvPr/>
            </p:nvSpPr>
            <p:spPr bwMode="auto">
              <a:xfrm>
                <a:off x="4835" y="93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8" name="Rectangle 540"/>
              <p:cNvSpPr>
                <a:spLocks noChangeArrowheads="1"/>
              </p:cNvSpPr>
              <p:nvPr/>
            </p:nvSpPr>
            <p:spPr bwMode="auto">
              <a:xfrm>
                <a:off x="4835" y="9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29" name="Rectangle 541"/>
              <p:cNvSpPr>
                <a:spLocks noChangeArrowheads="1"/>
              </p:cNvSpPr>
              <p:nvPr/>
            </p:nvSpPr>
            <p:spPr bwMode="auto">
              <a:xfrm>
                <a:off x="4426" y="104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0" name="Rectangle 542"/>
              <p:cNvSpPr>
                <a:spLocks noChangeArrowheads="1"/>
              </p:cNvSpPr>
              <p:nvPr/>
            </p:nvSpPr>
            <p:spPr bwMode="auto">
              <a:xfrm>
                <a:off x="4426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1" name="Rectangle 543"/>
              <p:cNvSpPr>
                <a:spLocks noChangeArrowheads="1"/>
              </p:cNvSpPr>
              <p:nvPr/>
            </p:nvSpPr>
            <p:spPr bwMode="auto">
              <a:xfrm>
                <a:off x="4436" y="1044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2" name="Rectangle 544"/>
              <p:cNvSpPr>
                <a:spLocks noChangeArrowheads="1"/>
              </p:cNvSpPr>
              <p:nvPr/>
            </p:nvSpPr>
            <p:spPr bwMode="auto">
              <a:xfrm>
                <a:off x="4835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3" name="Rectangle 545"/>
              <p:cNvSpPr>
                <a:spLocks noChangeArrowheads="1"/>
              </p:cNvSpPr>
              <p:nvPr/>
            </p:nvSpPr>
            <p:spPr bwMode="auto">
              <a:xfrm>
                <a:off x="4835" y="104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4" name="Rectangle 546"/>
              <p:cNvSpPr>
                <a:spLocks noChangeArrowheads="1"/>
              </p:cNvSpPr>
              <p:nvPr/>
            </p:nvSpPr>
            <p:spPr bwMode="auto">
              <a:xfrm>
                <a:off x="4426" y="937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5" name="Rectangle 547"/>
              <p:cNvSpPr>
                <a:spLocks noChangeArrowheads="1"/>
              </p:cNvSpPr>
              <p:nvPr/>
            </p:nvSpPr>
            <p:spPr bwMode="auto">
              <a:xfrm>
                <a:off x="4835" y="937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6" name="Rectangle 548"/>
              <p:cNvSpPr>
                <a:spLocks noChangeArrowheads="1"/>
              </p:cNvSpPr>
              <p:nvPr/>
            </p:nvSpPr>
            <p:spPr bwMode="auto">
              <a:xfrm>
                <a:off x="4865" y="937"/>
                <a:ext cx="1" cy="11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7" name="Rectangle 549"/>
              <p:cNvSpPr>
                <a:spLocks noChangeArrowheads="1"/>
              </p:cNvSpPr>
              <p:nvPr/>
            </p:nvSpPr>
            <p:spPr bwMode="auto">
              <a:xfrm>
                <a:off x="900" y="106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8" name="Rectangle 550"/>
              <p:cNvSpPr>
                <a:spLocks noChangeArrowheads="1"/>
              </p:cNvSpPr>
              <p:nvPr/>
            </p:nvSpPr>
            <p:spPr bwMode="auto">
              <a:xfrm>
                <a:off x="1629" y="106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39" name="Rectangle 551"/>
              <p:cNvSpPr>
                <a:spLocks noChangeArrowheads="1"/>
              </p:cNvSpPr>
              <p:nvPr/>
            </p:nvSpPr>
            <p:spPr bwMode="auto">
              <a:xfrm>
                <a:off x="940" y="1067"/>
                <a:ext cx="6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40" name="Rectangle 552"/>
              <p:cNvSpPr>
                <a:spLocks noChangeArrowheads="1"/>
              </p:cNvSpPr>
              <p:nvPr/>
            </p:nvSpPr>
            <p:spPr bwMode="auto">
              <a:xfrm>
                <a:off x="940" y="1062"/>
                <a:ext cx="22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SALDO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41" name="Rectangle 553"/>
              <p:cNvSpPr>
                <a:spLocks noChangeArrowheads="1"/>
              </p:cNvSpPr>
              <p:nvPr/>
            </p:nvSpPr>
            <p:spPr bwMode="auto">
              <a:xfrm>
                <a:off x="940" y="1121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42" name="Rectangle 554"/>
              <p:cNvSpPr>
                <a:spLocks noChangeArrowheads="1"/>
              </p:cNvSpPr>
              <p:nvPr/>
            </p:nvSpPr>
            <p:spPr bwMode="auto">
              <a:xfrm>
                <a:off x="940" y="1115"/>
                <a:ext cx="32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ANTERIOR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43" name="Rectangle 555"/>
              <p:cNvSpPr>
                <a:spLocks noChangeArrowheads="1"/>
              </p:cNvSpPr>
              <p:nvPr/>
            </p:nvSpPr>
            <p:spPr bwMode="auto">
              <a:xfrm>
                <a:off x="1349" y="111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44" name="Rectangle 556"/>
              <p:cNvSpPr>
                <a:spLocks noChangeArrowheads="1"/>
              </p:cNvSpPr>
              <p:nvPr/>
            </p:nvSpPr>
            <p:spPr bwMode="auto">
              <a:xfrm>
                <a:off x="1699" y="1067"/>
                <a:ext cx="5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45" name="Rectangle 557"/>
              <p:cNvSpPr>
                <a:spLocks noChangeArrowheads="1"/>
              </p:cNvSpPr>
              <p:nvPr/>
            </p:nvSpPr>
            <p:spPr bwMode="auto">
              <a:xfrm>
                <a:off x="1699" y="1121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46" name="Rectangle 558"/>
              <p:cNvSpPr>
                <a:spLocks noChangeArrowheads="1"/>
              </p:cNvSpPr>
              <p:nvPr/>
            </p:nvSpPr>
            <p:spPr bwMode="auto">
              <a:xfrm>
                <a:off x="2258" y="1121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47" name="Rectangle 559"/>
              <p:cNvSpPr>
                <a:spLocks noChangeArrowheads="1"/>
              </p:cNvSpPr>
              <p:nvPr/>
            </p:nvSpPr>
            <p:spPr bwMode="auto">
              <a:xfrm>
                <a:off x="1739" y="1121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48" name="Rectangle 560"/>
              <p:cNvSpPr>
                <a:spLocks noChangeArrowheads="1"/>
              </p:cNvSpPr>
              <p:nvPr/>
            </p:nvSpPr>
            <p:spPr bwMode="auto">
              <a:xfrm>
                <a:off x="2228" y="111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49" name="Rectangle 561"/>
              <p:cNvSpPr>
                <a:spLocks noChangeArrowheads="1"/>
              </p:cNvSpPr>
              <p:nvPr/>
            </p:nvSpPr>
            <p:spPr bwMode="auto">
              <a:xfrm>
                <a:off x="2258" y="111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50" name="Rectangle 562"/>
              <p:cNvSpPr>
                <a:spLocks noChangeArrowheads="1"/>
              </p:cNvSpPr>
              <p:nvPr/>
            </p:nvSpPr>
            <p:spPr bwMode="auto">
              <a:xfrm>
                <a:off x="2328" y="106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51" name="Rectangle 563"/>
              <p:cNvSpPr>
                <a:spLocks noChangeArrowheads="1"/>
              </p:cNvSpPr>
              <p:nvPr/>
            </p:nvSpPr>
            <p:spPr bwMode="auto">
              <a:xfrm>
                <a:off x="2788" y="106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52" name="Rectangle 564"/>
              <p:cNvSpPr>
                <a:spLocks noChangeArrowheads="1"/>
              </p:cNvSpPr>
              <p:nvPr/>
            </p:nvSpPr>
            <p:spPr bwMode="auto">
              <a:xfrm>
                <a:off x="2358" y="1067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53" name="Rectangle 565"/>
              <p:cNvSpPr>
                <a:spLocks noChangeArrowheads="1"/>
              </p:cNvSpPr>
              <p:nvPr/>
            </p:nvSpPr>
            <p:spPr bwMode="auto">
              <a:xfrm>
                <a:off x="2788" y="1062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54" name="Rectangle 566"/>
              <p:cNvSpPr>
                <a:spLocks noChangeArrowheads="1"/>
              </p:cNvSpPr>
              <p:nvPr/>
            </p:nvSpPr>
            <p:spPr bwMode="auto">
              <a:xfrm>
                <a:off x="2358" y="1121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55" name="Rectangle 567"/>
              <p:cNvSpPr>
                <a:spLocks noChangeArrowheads="1"/>
              </p:cNvSpPr>
              <p:nvPr/>
            </p:nvSpPr>
            <p:spPr bwMode="auto">
              <a:xfrm>
                <a:off x="2588" y="1115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8.572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56" name="Rectangle 568"/>
              <p:cNvSpPr>
                <a:spLocks noChangeArrowheads="1"/>
              </p:cNvSpPr>
              <p:nvPr/>
            </p:nvSpPr>
            <p:spPr bwMode="auto">
              <a:xfrm>
                <a:off x="2818" y="111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57" name="Rectangle 569"/>
              <p:cNvSpPr>
                <a:spLocks noChangeArrowheads="1"/>
              </p:cNvSpPr>
              <p:nvPr/>
            </p:nvSpPr>
            <p:spPr bwMode="auto">
              <a:xfrm>
                <a:off x="2858" y="1067"/>
                <a:ext cx="39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58" name="Rectangle 570"/>
              <p:cNvSpPr>
                <a:spLocks noChangeArrowheads="1"/>
              </p:cNvSpPr>
              <p:nvPr/>
            </p:nvSpPr>
            <p:spPr bwMode="auto">
              <a:xfrm>
                <a:off x="3327" y="106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59" name="Rectangle 571"/>
              <p:cNvSpPr>
                <a:spLocks noChangeArrowheads="1"/>
              </p:cNvSpPr>
              <p:nvPr/>
            </p:nvSpPr>
            <p:spPr bwMode="auto">
              <a:xfrm>
                <a:off x="2897" y="1067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60" name="Rectangle 572"/>
              <p:cNvSpPr>
                <a:spLocks noChangeArrowheads="1"/>
              </p:cNvSpPr>
              <p:nvPr/>
            </p:nvSpPr>
            <p:spPr bwMode="auto">
              <a:xfrm>
                <a:off x="3327" y="1062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61" name="Rectangle 573"/>
              <p:cNvSpPr>
                <a:spLocks noChangeArrowheads="1"/>
              </p:cNvSpPr>
              <p:nvPr/>
            </p:nvSpPr>
            <p:spPr bwMode="auto">
              <a:xfrm>
                <a:off x="2897" y="1121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62" name="Rectangle 574"/>
              <p:cNvSpPr>
                <a:spLocks noChangeArrowheads="1"/>
              </p:cNvSpPr>
              <p:nvPr/>
            </p:nvSpPr>
            <p:spPr bwMode="auto">
              <a:xfrm>
                <a:off x="3087" y="1115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18.626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63" name="Rectangle 575"/>
              <p:cNvSpPr>
                <a:spLocks noChangeArrowheads="1"/>
              </p:cNvSpPr>
              <p:nvPr/>
            </p:nvSpPr>
            <p:spPr bwMode="auto">
              <a:xfrm>
                <a:off x="3347" y="111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64" name="Rectangle 576"/>
              <p:cNvSpPr>
                <a:spLocks noChangeArrowheads="1"/>
              </p:cNvSpPr>
              <p:nvPr/>
            </p:nvSpPr>
            <p:spPr bwMode="auto">
              <a:xfrm>
                <a:off x="3397" y="106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65" name="Rectangle 577"/>
              <p:cNvSpPr>
                <a:spLocks noChangeArrowheads="1"/>
              </p:cNvSpPr>
              <p:nvPr/>
            </p:nvSpPr>
            <p:spPr bwMode="auto">
              <a:xfrm>
                <a:off x="3866" y="106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66" name="Rectangle 578"/>
              <p:cNvSpPr>
                <a:spLocks noChangeArrowheads="1"/>
              </p:cNvSpPr>
              <p:nvPr/>
            </p:nvSpPr>
            <p:spPr bwMode="auto">
              <a:xfrm>
                <a:off x="3437" y="1067"/>
                <a:ext cx="42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67" name="Rectangle 579"/>
              <p:cNvSpPr>
                <a:spLocks noChangeArrowheads="1"/>
              </p:cNvSpPr>
              <p:nvPr/>
            </p:nvSpPr>
            <p:spPr bwMode="auto">
              <a:xfrm>
                <a:off x="3866" y="1062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68" name="Rectangle 580"/>
              <p:cNvSpPr>
                <a:spLocks noChangeArrowheads="1"/>
              </p:cNvSpPr>
              <p:nvPr/>
            </p:nvSpPr>
            <p:spPr bwMode="auto">
              <a:xfrm>
                <a:off x="3437" y="1121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69" name="Rectangle 581"/>
              <p:cNvSpPr>
                <a:spLocks noChangeArrowheads="1"/>
              </p:cNvSpPr>
              <p:nvPr/>
            </p:nvSpPr>
            <p:spPr bwMode="auto">
              <a:xfrm>
                <a:off x="3627" y="1115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34.786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70" name="Rectangle 582"/>
              <p:cNvSpPr>
                <a:spLocks noChangeArrowheads="1"/>
              </p:cNvSpPr>
              <p:nvPr/>
            </p:nvSpPr>
            <p:spPr bwMode="auto">
              <a:xfrm>
                <a:off x="3886" y="111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71" name="Rectangle 583"/>
              <p:cNvSpPr>
                <a:spLocks noChangeArrowheads="1"/>
              </p:cNvSpPr>
              <p:nvPr/>
            </p:nvSpPr>
            <p:spPr bwMode="auto">
              <a:xfrm>
                <a:off x="3936" y="1067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72" name="Rectangle 584"/>
              <p:cNvSpPr>
                <a:spLocks noChangeArrowheads="1"/>
              </p:cNvSpPr>
              <p:nvPr/>
            </p:nvSpPr>
            <p:spPr bwMode="auto">
              <a:xfrm>
                <a:off x="4366" y="106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73" name="Rectangle 585"/>
              <p:cNvSpPr>
                <a:spLocks noChangeArrowheads="1"/>
              </p:cNvSpPr>
              <p:nvPr/>
            </p:nvSpPr>
            <p:spPr bwMode="auto">
              <a:xfrm>
                <a:off x="3976" y="1067"/>
                <a:ext cx="39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74" name="Rectangle 586"/>
              <p:cNvSpPr>
                <a:spLocks noChangeArrowheads="1"/>
              </p:cNvSpPr>
              <p:nvPr/>
            </p:nvSpPr>
            <p:spPr bwMode="auto">
              <a:xfrm>
                <a:off x="4366" y="1062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75" name="Rectangle 587"/>
              <p:cNvSpPr>
                <a:spLocks noChangeArrowheads="1"/>
              </p:cNvSpPr>
              <p:nvPr/>
            </p:nvSpPr>
            <p:spPr bwMode="auto">
              <a:xfrm>
                <a:off x="3976" y="1121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76" name="Rectangle 588"/>
              <p:cNvSpPr>
                <a:spLocks noChangeArrowheads="1"/>
              </p:cNvSpPr>
              <p:nvPr/>
            </p:nvSpPr>
            <p:spPr bwMode="auto">
              <a:xfrm>
                <a:off x="4126" y="1115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57.664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77" name="Rectangle 589"/>
              <p:cNvSpPr>
                <a:spLocks noChangeArrowheads="1"/>
              </p:cNvSpPr>
              <p:nvPr/>
            </p:nvSpPr>
            <p:spPr bwMode="auto">
              <a:xfrm>
                <a:off x="4386" y="111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78" name="Rectangle 590"/>
              <p:cNvSpPr>
                <a:spLocks noChangeArrowheads="1"/>
              </p:cNvSpPr>
              <p:nvPr/>
            </p:nvSpPr>
            <p:spPr bwMode="auto">
              <a:xfrm>
                <a:off x="4436" y="106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79" name="Rectangle 591"/>
              <p:cNvSpPr>
                <a:spLocks noChangeArrowheads="1"/>
              </p:cNvSpPr>
              <p:nvPr/>
            </p:nvSpPr>
            <p:spPr bwMode="auto">
              <a:xfrm>
                <a:off x="4805" y="1067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80" name="Rectangle 592"/>
              <p:cNvSpPr>
                <a:spLocks noChangeArrowheads="1"/>
              </p:cNvSpPr>
              <p:nvPr/>
            </p:nvSpPr>
            <p:spPr bwMode="auto">
              <a:xfrm>
                <a:off x="4466" y="1067"/>
                <a:ext cx="3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81" name="Rectangle 593"/>
              <p:cNvSpPr>
                <a:spLocks noChangeArrowheads="1"/>
              </p:cNvSpPr>
              <p:nvPr/>
            </p:nvSpPr>
            <p:spPr bwMode="auto">
              <a:xfrm>
                <a:off x="4805" y="1062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82" name="Rectangle 594"/>
              <p:cNvSpPr>
                <a:spLocks noChangeArrowheads="1"/>
              </p:cNvSpPr>
              <p:nvPr/>
            </p:nvSpPr>
            <p:spPr bwMode="auto">
              <a:xfrm>
                <a:off x="4466" y="1121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83" name="Rectangle 595"/>
              <p:cNvSpPr>
                <a:spLocks noChangeArrowheads="1"/>
              </p:cNvSpPr>
              <p:nvPr/>
            </p:nvSpPr>
            <p:spPr bwMode="auto">
              <a:xfrm>
                <a:off x="4555" y="1115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87.931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84" name="Rectangle 596"/>
              <p:cNvSpPr>
                <a:spLocks noChangeArrowheads="1"/>
              </p:cNvSpPr>
              <p:nvPr/>
            </p:nvSpPr>
            <p:spPr bwMode="auto">
              <a:xfrm>
                <a:off x="4825" y="1115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485" name="Rectangle 597"/>
              <p:cNvSpPr>
                <a:spLocks noChangeArrowheads="1"/>
              </p:cNvSpPr>
              <p:nvPr/>
            </p:nvSpPr>
            <p:spPr bwMode="auto">
              <a:xfrm>
                <a:off x="870" y="1056"/>
                <a:ext cx="10" cy="1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86" name="Rectangle 598"/>
              <p:cNvSpPr>
                <a:spLocks noChangeArrowheads="1"/>
              </p:cNvSpPr>
              <p:nvPr/>
            </p:nvSpPr>
            <p:spPr bwMode="auto">
              <a:xfrm>
                <a:off x="4865" y="1056"/>
                <a:ext cx="1" cy="1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87" name="Rectangle 599"/>
              <p:cNvSpPr>
                <a:spLocks noChangeArrowheads="1"/>
              </p:cNvSpPr>
              <p:nvPr/>
            </p:nvSpPr>
            <p:spPr bwMode="auto">
              <a:xfrm>
                <a:off x="900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88" name="Rectangle 600"/>
              <p:cNvSpPr>
                <a:spLocks noChangeArrowheads="1"/>
              </p:cNvSpPr>
              <p:nvPr/>
            </p:nvSpPr>
            <p:spPr bwMode="auto">
              <a:xfrm>
                <a:off x="900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89" name="Rectangle 601"/>
              <p:cNvSpPr>
                <a:spLocks noChangeArrowheads="1"/>
              </p:cNvSpPr>
              <p:nvPr/>
            </p:nvSpPr>
            <p:spPr bwMode="auto">
              <a:xfrm>
                <a:off x="900" y="1061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90" name="Rectangle 602"/>
              <p:cNvSpPr>
                <a:spLocks noChangeArrowheads="1"/>
              </p:cNvSpPr>
              <p:nvPr/>
            </p:nvSpPr>
            <p:spPr bwMode="auto">
              <a:xfrm>
                <a:off x="1669" y="106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91" name="Rectangle 603"/>
              <p:cNvSpPr>
                <a:spLocks noChangeArrowheads="1"/>
              </p:cNvSpPr>
              <p:nvPr/>
            </p:nvSpPr>
            <p:spPr bwMode="auto">
              <a:xfrm>
                <a:off x="1669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92" name="Rectangle 604"/>
              <p:cNvSpPr>
                <a:spLocks noChangeArrowheads="1"/>
              </p:cNvSpPr>
              <p:nvPr/>
            </p:nvSpPr>
            <p:spPr bwMode="auto">
              <a:xfrm>
                <a:off x="900" y="117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93" name="Rectangle 605"/>
              <p:cNvSpPr>
                <a:spLocks noChangeArrowheads="1"/>
              </p:cNvSpPr>
              <p:nvPr/>
            </p:nvSpPr>
            <p:spPr bwMode="auto">
              <a:xfrm>
                <a:off x="900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94" name="Rectangle 606"/>
              <p:cNvSpPr>
                <a:spLocks noChangeArrowheads="1"/>
              </p:cNvSpPr>
              <p:nvPr/>
            </p:nvSpPr>
            <p:spPr bwMode="auto">
              <a:xfrm>
                <a:off x="900" y="1174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8696" name="Group 808"/>
            <p:cNvGrpSpPr>
              <a:grpSpLocks/>
            </p:cNvGrpSpPr>
            <p:nvPr/>
          </p:nvGrpSpPr>
          <p:grpSpPr bwMode="auto">
            <a:xfrm>
              <a:off x="870" y="1061"/>
              <a:ext cx="3996" cy="219"/>
              <a:chOff x="870" y="1061"/>
              <a:chExt cx="3996" cy="219"/>
            </a:xfrm>
          </p:grpSpPr>
          <p:sp>
            <p:nvSpPr>
              <p:cNvPr id="38496" name="Rectangle 608"/>
              <p:cNvSpPr>
                <a:spLocks noChangeArrowheads="1"/>
              </p:cNvSpPr>
              <p:nvPr/>
            </p:nvSpPr>
            <p:spPr bwMode="auto">
              <a:xfrm>
                <a:off x="1669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97" name="Rectangle 609"/>
              <p:cNvSpPr>
                <a:spLocks noChangeArrowheads="1"/>
              </p:cNvSpPr>
              <p:nvPr/>
            </p:nvSpPr>
            <p:spPr bwMode="auto">
              <a:xfrm>
                <a:off x="1669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98" name="Rectangle 610"/>
              <p:cNvSpPr>
                <a:spLocks noChangeArrowheads="1"/>
              </p:cNvSpPr>
              <p:nvPr/>
            </p:nvSpPr>
            <p:spPr bwMode="auto">
              <a:xfrm>
                <a:off x="900" y="1067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499" name="Rectangle 611"/>
              <p:cNvSpPr>
                <a:spLocks noChangeArrowheads="1"/>
              </p:cNvSpPr>
              <p:nvPr/>
            </p:nvSpPr>
            <p:spPr bwMode="auto">
              <a:xfrm>
                <a:off x="1669" y="1067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0" name="Rectangle 612"/>
              <p:cNvSpPr>
                <a:spLocks noChangeArrowheads="1"/>
              </p:cNvSpPr>
              <p:nvPr/>
            </p:nvSpPr>
            <p:spPr bwMode="auto">
              <a:xfrm>
                <a:off x="870" y="1067"/>
                <a:ext cx="10" cy="11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1" name="Rectangle 613"/>
              <p:cNvSpPr>
                <a:spLocks noChangeArrowheads="1"/>
              </p:cNvSpPr>
              <p:nvPr/>
            </p:nvSpPr>
            <p:spPr bwMode="auto">
              <a:xfrm>
                <a:off x="1689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2" name="Rectangle 614"/>
              <p:cNvSpPr>
                <a:spLocks noChangeArrowheads="1"/>
              </p:cNvSpPr>
              <p:nvPr/>
            </p:nvSpPr>
            <p:spPr bwMode="auto">
              <a:xfrm>
                <a:off x="1689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3" name="Rectangle 615"/>
              <p:cNvSpPr>
                <a:spLocks noChangeArrowheads="1"/>
              </p:cNvSpPr>
              <p:nvPr/>
            </p:nvSpPr>
            <p:spPr bwMode="auto">
              <a:xfrm>
                <a:off x="1699" y="1061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4" name="Rectangle 616"/>
              <p:cNvSpPr>
                <a:spLocks noChangeArrowheads="1"/>
              </p:cNvSpPr>
              <p:nvPr/>
            </p:nvSpPr>
            <p:spPr bwMode="auto">
              <a:xfrm>
                <a:off x="2288" y="106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5" name="Rectangle 617"/>
              <p:cNvSpPr>
                <a:spLocks noChangeArrowheads="1"/>
              </p:cNvSpPr>
              <p:nvPr/>
            </p:nvSpPr>
            <p:spPr bwMode="auto">
              <a:xfrm>
                <a:off x="2288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6" name="Rectangle 618"/>
              <p:cNvSpPr>
                <a:spLocks noChangeArrowheads="1"/>
              </p:cNvSpPr>
              <p:nvPr/>
            </p:nvSpPr>
            <p:spPr bwMode="auto">
              <a:xfrm>
                <a:off x="1689" y="117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7" name="Rectangle 619"/>
              <p:cNvSpPr>
                <a:spLocks noChangeArrowheads="1"/>
              </p:cNvSpPr>
              <p:nvPr/>
            </p:nvSpPr>
            <p:spPr bwMode="auto">
              <a:xfrm>
                <a:off x="1689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8" name="Rectangle 620"/>
              <p:cNvSpPr>
                <a:spLocks noChangeArrowheads="1"/>
              </p:cNvSpPr>
              <p:nvPr/>
            </p:nvSpPr>
            <p:spPr bwMode="auto">
              <a:xfrm>
                <a:off x="1699" y="1174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09" name="Rectangle 621"/>
              <p:cNvSpPr>
                <a:spLocks noChangeArrowheads="1"/>
              </p:cNvSpPr>
              <p:nvPr/>
            </p:nvSpPr>
            <p:spPr bwMode="auto">
              <a:xfrm>
                <a:off x="2288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0" name="Rectangle 622"/>
              <p:cNvSpPr>
                <a:spLocks noChangeArrowheads="1"/>
              </p:cNvSpPr>
              <p:nvPr/>
            </p:nvSpPr>
            <p:spPr bwMode="auto">
              <a:xfrm>
                <a:off x="2288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1" name="Rectangle 623"/>
              <p:cNvSpPr>
                <a:spLocks noChangeArrowheads="1"/>
              </p:cNvSpPr>
              <p:nvPr/>
            </p:nvSpPr>
            <p:spPr bwMode="auto">
              <a:xfrm>
                <a:off x="1689" y="1067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2" name="Rectangle 624"/>
              <p:cNvSpPr>
                <a:spLocks noChangeArrowheads="1"/>
              </p:cNvSpPr>
              <p:nvPr/>
            </p:nvSpPr>
            <p:spPr bwMode="auto">
              <a:xfrm>
                <a:off x="2288" y="1067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3" name="Rectangle 625"/>
              <p:cNvSpPr>
                <a:spLocks noChangeArrowheads="1"/>
              </p:cNvSpPr>
              <p:nvPr/>
            </p:nvSpPr>
            <p:spPr bwMode="auto">
              <a:xfrm>
                <a:off x="2318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4" name="Rectangle 626"/>
              <p:cNvSpPr>
                <a:spLocks noChangeArrowheads="1"/>
              </p:cNvSpPr>
              <p:nvPr/>
            </p:nvSpPr>
            <p:spPr bwMode="auto">
              <a:xfrm>
                <a:off x="2318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5" name="Rectangle 627"/>
              <p:cNvSpPr>
                <a:spLocks noChangeArrowheads="1"/>
              </p:cNvSpPr>
              <p:nvPr/>
            </p:nvSpPr>
            <p:spPr bwMode="auto">
              <a:xfrm>
                <a:off x="2328" y="1061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6" name="Rectangle 628"/>
              <p:cNvSpPr>
                <a:spLocks noChangeArrowheads="1"/>
              </p:cNvSpPr>
              <p:nvPr/>
            </p:nvSpPr>
            <p:spPr bwMode="auto">
              <a:xfrm>
                <a:off x="2828" y="106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7" name="Rectangle 629"/>
              <p:cNvSpPr>
                <a:spLocks noChangeArrowheads="1"/>
              </p:cNvSpPr>
              <p:nvPr/>
            </p:nvSpPr>
            <p:spPr bwMode="auto">
              <a:xfrm>
                <a:off x="2828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8" name="Rectangle 630"/>
              <p:cNvSpPr>
                <a:spLocks noChangeArrowheads="1"/>
              </p:cNvSpPr>
              <p:nvPr/>
            </p:nvSpPr>
            <p:spPr bwMode="auto">
              <a:xfrm>
                <a:off x="2318" y="117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19" name="Rectangle 631"/>
              <p:cNvSpPr>
                <a:spLocks noChangeArrowheads="1"/>
              </p:cNvSpPr>
              <p:nvPr/>
            </p:nvSpPr>
            <p:spPr bwMode="auto">
              <a:xfrm>
                <a:off x="2318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0" name="Rectangle 632"/>
              <p:cNvSpPr>
                <a:spLocks noChangeArrowheads="1"/>
              </p:cNvSpPr>
              <p:nvPr/>
            </p:nvSpPr>
            <p:spPr bwMode="auto">
              <a:xfrm>
                <a:off x="2328" y="1174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1" name="Rectangle 633"/>
              <p:cNvSpPr>
                <a:spLocks noChangeArrowheads="1"/>
              </p:cNvSpPr>
              <p:nvPr/>
            </p:nvSpPr>
            <p:spPr bwMode="auto">
              <a:xfrm>
                <a:off x="2828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2" name="Rectangle 634"/>
              <p:cNvSpPr>
                <a:spLocks noChangeArrowheads="1"/>
              </p:cNvSpPr>
              <p:nvPr/>
            </p:nvSpPr>
            <p:spPr bwMode="auto">
              <a:xfrm>
                <a:off x="2828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3" name="Rectangle 635"/>
              <p:cNvSpPr>
                <a:spLocks noChangeArrowheads="1"/>
              </p:cNvSpPr>
              <p:nvPr/>
            </p:nvSpPr>
            <p:spPr bwMode="auto">
              <a:xfrm>
                <a:off x="2318" y="1067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4" name="Rectangle 636"/>
              <p:cNvSpPr>
                <a:spLocks noChangeArrowheads="1"/>
              </p:cNvSpPr>
              <p:nvPr/>
            </p:nvSpPr>
            <p:spPr bwMode="auto">
              <a:xfrm>
                <a:off x="2828" y="1067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5" name="Rectangle 637"/>
              <p:cNvSpPr>
                <a:spLocks noChangeArrowheads="1"/>
              </p:cNvSpPr>
              <p:nvPr/>
            </p:nvSpPr>
            <p:spPr bwMode="auto">
              <a:xfrm>
                <a:off x="2858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6" name="Rectangle 638"/>
              <p:cNvSpPr>
                <a:spLocks noChangeArrowheads="1"/>
              </p:cNvSpPr>
              <p:nvPr/>
            </p:nvSpPr>
            <p:spPr bwMode="auto">
              <a:xfrm>
                <a:off x="2858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7" name="Rectangle 639"/>
              <p:cNvSpPr>
                <a:spLocks noChangeArrowheads="1"/>
              </p:cNvSpPr>
              <p:nvPr/>
            </p:nvSpPr>
            <p:spPr bwMode="auto">
              <a:xfrm>
                <a:off x="2858" y="106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8" name="Rectangle 640"/>
              <p:cNvSpPr>
                <a:spLocks noChangeArrowheads="1"/>
              </p:cNvSpPr>
              <p:nvPr/>
            </p:nvSpPr>
            <p:spPr bwMode="auto">
              <a:xfrm>
                <a:off x="3367" y="106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29" name="Rectangle 641"/>
              <p:cNvSpPr>
                <a:spLocks noChangeArrowheads="1"/>
              </p:cNvSpPr>
              <p:nvPr/>
            </p:nvSpPr>
            <p:spPr bwMode="auto">
              <a:xfrm>
                <a:off x="3367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0" name="Rectangle 642"/>
              <p:cNvSpPr>
                <a:spLocks noChangeArrowheads="1"/>
              </p:cNvSpPr>
              <p:nvPr/>
            </p:nvSpPr>
            <p:spPr bwMode="auto">
              <a:xfrm>
                <a:off x="2858" y="117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1" name="Rectangle 643"/>
              <p:cNvSpPr>
                <a:spLocks noChangeArrowheads="1"/>
              </p:cNvSpPr>
              <p:nvPr/>
            </p:nvSpPr>
            <p:spPr bwMode="auto">
              <a:xfrm>
                <a:off x="2858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2" name="Rectangle 644"/>
              <p:cNvSpPr>
                <a:spLocks noChangeArrowheads="1"/>
              </p:cNvSpPr>
              <p:nvPr/>
            </p:nvSpPr>
            <p:spPr bwMode="auto">
              <a:xfrm>
                <a:off x="2858" y="1174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3" name="Rectangle 645"/>
              <p:cNvSpPr>
                <a:spLocks noChangeArrowheads="1"/>
              </p:cNvSpPr>
              <p:nvPr/>
            </p:nvSpPr>
            <p:spPr bwMode="auto">
              <a:xfrm>
                <a:off x="3367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4" name="Rectangle 646"/>
              <p:cNvSpPr>
                <a:spLocks noChangeArrowheads="1"/>
              </p:cNvSpPr>
              <p:nvPr/>
            </p:nvSpPr>
            <p:spPr bwMode="auto">
              <a:xfrm>
                <a:off x="3367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5" name="Rectangle 647"/>
              <p:cNvSpPr>
                <a:spLocks noChangeArrowheads="1"/>
              </p:cNvSpPr>
              <p:nvPr/>
            </p:nvSpPr>
            <p:spPr bwMode="auto">
              <a:xfrm>
                <a:off x="2858" y="1067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6" name="Rectangle 648"/>
              <p:cNvSpPr>
                <a:spLocks noChangeArrowheads="1"/>
              </p:cNvSpPr>
              <p:nvPr/>
            </p:nvSpPr>
            <p:spPr bwMode="auto">
              <a:xfrm>
                <a:off x="3367" y="1067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7" name="Rectangle 649"/>
              <p:cNvSpPr>
                <a:spLocks noChangeArrowheads="1"/>
              </p:cNvSpPr>
              <p:nvPr/>
            </p:nvSpPr>
            <p:spPr bwMode="auto">
              <a:xfrm>
                <a:off x="3397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8" name="Rectangle 650"/>
              <p:cNvSpPr>
                <a:spLocks noChangeArrowheads="1"/>
              </p:cNvSpPr>
              <p:nvPr/>
            </p:nvSpPr>
            <p:spPr bwMode="auto">
              <a:xfrm>
                <a:off x="3397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39" name="Rectangle 651"/>
              <p:cNvSpPr>
                <a:spLocks noChangeArrowheads="1"/>
              </p:cNvSpPr>
              <p:nvPr/>
            </p:nvSpPr>
            <p:spPr bwMode="auto">
              <a:xfrm>
                <a:off x="3397" y="106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0" name="Rectangle 652"/>
              <p:cNvSpPr>
                <a:spLocks noChangeArrowheads="1"/>
              </p:cNvSpPr>
              <p:nvPr/>
            </p:nvSpPr>
            <p:spPr bwMode="auto">
              <a:xfrm>
                <a:off x="3906" y="106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1" name="Rectangle 653"/>
              <p:cNvSpPr>
                <a:spLocks noChangeArrowheads="1"/>
              </p:cNvSpPr>
              <p:nvPr/>
            </p:nvSpPr>
            <p:spPr bwMode="auto">
              <a:xfrm>
                <a:off x="3906" y="106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2" name="Rectangle 654"/>
              <p:cNvSpPr>
                <a:spLocks noChangeArrowheads="1"/>
              </p:cNvSpPr>
              <p:nvPr/>
            </p:nvSpPr>
            <p:spPr bwMode="auto">
              <a:xfrm>
                <a:off x="3397" y="1174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3" name="Rectangle 655"/>
              <p:cNvSpPr>
                <a:spLocks noChangeArrowheads="1"/>
              </p:cNvSpPr>
              <p:nvPr/>
            </p:nvSpPr>
            <p:spPr bwMode="auto">
              <a:xfrm>
                <a:off x="3397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4" name="Rectangle 656"/>
              <p:cNvSpPr>
                <a:spLocks noChangeArrowheads="1"/>
              </p:cNvSpPr>
              <p:nvPr/>
            </p:nvSpPr>
            <p:spPr bwMode="auto">
              <a:xfrm>
                <a:off x="3397" y="1174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5" name="Rectangle 657"/>
              <p:cNvSpPr>
                <a:spLocks noChangeArrowheads="1"/>
              </p:cNvSpPr>
              <p:nvPr/>
            </p:nvSpPr>
            <p:spPr bwMode="auto">
              <a:xfrm>
                <a:off x="3906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6" name="Rectangle 658"/>
              <p:cNvSpPr>
                <a:spLocks noChangeArrowheads="1"/>
              </p:cNvSpPr>
              <p:nvPr/>
            </p:nvSpPr>
            <p:spPr bwMode="auto">
              <a:xfrm>
                <a:off x="3906" y="1174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7" name="Rectangle 659"/>
              <p:cNvSpPr>
                <a:spLocks noChangeArrowheads="1"/>
              </p:cNvSpPr>
              <p:nvPr/>
            </p:nvSpPr>
            <p:spPr bwMode="auto">
              <a:xfrm>
                <a:off x="3397" y="1067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8" name="Rectangle 660"/>
              <p:cNvSpPr>
                <a:spLocks noChangeArrowheads="1"/>
              </p:cNvSpPr>
              <p:nvPr/>
            </p:nvSpPr>
            <p:spPr bwMode="auto">
              <a:xfrm>
                <a:off x="3906" y="1067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49" name="Rectangle 661"/>
              <p:cNvSpPr>
                <a:spLocks noChangeArrowheads="1"/>
              </p:cNvSpPr>
              <p:nvPr/>
            </p:nvSpPr>
            <p:spPr bwMode="auto">
              <a:xfrm>
                <a:off x="3926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0" name="Rectangle 662"/>
              <p:cNvSpPr>
                <a:spLocks noChangeArrowheads="1"/>
              </p:cNvSpPr>
              <p:nvPr/>
            </p:nvSpPr>
            <p:spPr bwMode="auto">
              <a:xfrm>
                <a:off x="3926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1" name="Rectangle 663"/>
              <p:cNvSpPr>
                <a:spLocks noChangeArrowheads="1"/>
              </p:cNvSpPr>
              <p:nvPr/>
            </p:nvSpPr>
            <p:spPr bwMode="auto">
              <a:xfrm>
                <a:off x="3936" y="1061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2" name="Rectangle 664"/>
              <p:cNvSpPr>
                <a:spLocks noChangeArrowheads="1"/>
              </p:cNvSpPr>
              <p:nvPr/>
            </p:nvSpPr>
            <p:spPr bwMode="auto">
              <a:xfrm>
                <a:off x="4396" y="106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3" name="Rectangle 665"/>
              <p:cNvSpPr>
                <a:spLocks noChangeArrowheads="1"/>
              </p:cNvSpPr>
              <p:nvPr/>
            </p:nvSpPr>
            <p:spPr bwMode="auto">
              <a:xfrm>
                <a:off x="4396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4" name="Rectangle 666"/>
              <p:cNvSpPr>
                <a:spLocks noChangeArrowheads="1"/>
              </p:cNvSpPr>
              <p:nvPr/>
            </p:nvSpPr>
            <p:spPr bwMode="auto">
              <a:xfrm>
                <a:off x="3926" y="117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5" name="Rectangle 667"/>
              <p:cNvSpPr>
                <a:spLocks noChangeArrowheads="1"/>
              </p:cNvSpPr>
              <p:nvPr/>
            </p:nvSpPr>
            <p:spPr bwMode="auto">
              <a:xfrm>
                <a:off x="3926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6" name="Rectangle 668"/>
              <p:cNvSpPr>
                <a:spLocks noChangeArrowheads="1"/>
              </p:cNvSpPr>
              <p:nvPr/>
            </p:nvSpPr>
            <p:spPr bwMode="auto">
              <a:xfrm>
                <a:off x="3936" y="1174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7" name="Rectangle 669"/>
              <p:cNvSpPr>
                <a:spLocks noChangeArrowheads="1"/>
              </p:cNvSpPr>
              <p:nvPr/>
            </p:nvSpPr>
            <p:spPr bwMode="auto">
              <a:xfrm>
                <a:off x="4396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8" name="Rectangle 670"/>
              <p:cNvSpPr>
                <a:spLocks noChangeArrowheads="1"/>
              </p:cNvSpPr>
              <p:nvPr/>
            </p:nvSpPr>
            <p:spPr bwMode="auto">
              <a:xfrm>
                <a:off x="4396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59" name="Rectangle 671"/>
              <p:cNvSpPr>
                <a:spLocks noChangeArrowheads="1"/>
              </p:cNvSpPr>
              <p:nvPr/>
            </p:nvSpPr>
            <p:spPr bwMode="auto">
              <a:xfrm>
                <a:off x="3926" y="1067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0" name="Rectangle 672"/>
              <p:cNvSpPr>
                <a:spLocks noChangeArrowheads="1"/>
              </p:cNvSpPr>
              <p:nvPr/>
            </p:nvSpPr>
            <p:spPr bwMode="auto">
              <a:xfrm>
                <a:off x="4396" y="1067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1" name="Rectangle 673"/>
              <p:cNvSpPr>
                <a:spLocks noChangeArrowheads="1"/>
              </p:cNvSpPr>
              <p:nvPr/>
            </p:nvSpPr>
            <p:spPr bwMode="auto">
              <a:xfrm>
                <a:off x="4426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2" name="Rectangle 674"/>
              <p:cNvSpPr>
                <a:spLocks noChangeArrowheads="1"/>
              </p:cNvSpPr>
              <p:nvPr/>
            </p:nvSpPr>
            <p:spPr bwMode="auto">
              <a:xfrm>
                <a:off x="4426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3" name="Rectangle 675"/>
              <p:cNvSpPr>
                <a:spLocks noChangeArrowheads="1"/>
              </p:cNvSpPr>
              <p:nvPr/>
            </p:nvSpPr>
            <p:spPr bwMode="auto">
              <a:xfrm>
                <a:off x="4436" y="1061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4" name="Rectangle 676"/>
              <p:cNvSpPr>
                <a:spLocks noChangeArrowheads="1"/>
              </p:cNvSpPr>
              <p:nvPr/>
            </p:nvSpPr>
            <p:spPr bwMode="auto">
              <a:xfrm>
                <a:off x="4835" y="106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5" name="Rectangle 677"/>
              <p:cNvSpPr>
                <a:spLocks noChangeArrowheads="1"/>
              </p:cNvSpPr>
              <p:nvPr/>
            </p:nvSpPr>
            <p:spPr bwMode="auto">
              <a:xfrm>
                <a:off x="4835" y="106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6" name="Rectangle 678"/>
              <p:cNvSpPr>
                <a:spLocks noChangeArrowheads="1"/>
              </p:cNvSpPr>
              <p:nvPr/>
            </p:nvSpPr>
            <p:spPr bwMode="auto">
              <a:xfrm>
                <a:off x="4426" y="1174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7" name="Rectangle 679"/>
              <p:cNvSpPr>
                <a:spLocks noChangeArrowheads="1"/>
              </p:cNvSpPr>
              <p:nvPr/>
            </p:nvSpPr>
            <p:spPr bwMode="auto">
              <a:xfrm>
                <a:off x="4426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8" name="Rectangle 680"/>
              <p:cNvSpPr>
                <a:spLocks noChangeArrowheads="1"/>
              </p:cNvSpPr>
              <p:nvPr/>
            </p:nvSpPr>
            <p:spPr bwMode="auto">
              <a:xfrm>
                <a:off x="4436" y="1174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69" name="Rectangle 681"/>
              <p:cNvSpPr>
                <a:spLocks noChangeArrowheads="1"/>
              </p:cNvSpPr>
              <p:nvPr/>
            </p:nvSpPr>
            <p:spPr bwMode="auto">
              <a:xfrm>
                <a:off x="4835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0" name="Rectangle 682"/>
              <p:cNvSpPr>
                <a:spLocks noChangeArrowheads="1"/>
              </p:cNvSpPr>
              <p:nvPr/>
            </p:nvSpPr>
            <p:spPr bwMode="auto">
              <a:xfrm>
                <a:off x="4835" y="1174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1" name="Rectangle 683"/>
              <p:cNvSpPr>
                <a:spLocks noChangeArrowheads="1"/>
              </p:cNvSpPr>
              <p:nvPr/>
            </p:nvSpPr>
            <p:spPr bwMode="auto">
              <a:xfrm>
                <a:off x="4426" y="1067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2" name="Rectangle 684"/>
              <p:cNvSpPr>
                <a:spLocks noChangeArrowheads="1"/>
              </p:cNvSpPr>
              <p:nvPr/>
            </p:nvSpPr>
            <p:spPr bwMode="auto">
              <a:xfrm>
                <a:off x="4835" y="1067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3" name="Rectangle 685"/>
              <p:cNvSpPr>
                <a:spLocks noChangeArrowheads="1"/>
              </p:cNvSpPr>
              <p:nvPr/>
            </p:nvSpPr>
            <p:spPr bwMode="auto">
              <a:xfrm>
                <a:off x="4865" y="1067"/>
                <a:ext cx="1" cy="11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4" name="Rectangle 686"/>
              <p:cNvSpPr>
                <a:spLocks noChangeArrowheads="1"/>
              </p:cNvSpPr>
              <p:nvPr/>
            </p:nvSpPr>
            <p:spPr bwMode="auto">
              <a:xfrm>
                <a:off x="900" y="1197"/>
                <a:ext cx="76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5" name="Rectangle 687"/>
              <p:cNvSpPr>
                <a:spLocks noChangeArrowheads="1"/>
              </p:cNvSpPr>
              <p:nvPr/>
            </p:nvSpPr>
            <p:spPr bwMode="auto">
              <a:xfrm>
                <a:off x="900" y="12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6" name="Rectangle 688"/>
              <p:cNvSpPr>
                <a:spLocks noChangeArrowheads="1"/>
              </p:cNvSpPr>
              <p:nvPr/>
            </p:nvSpPr>
            <p:spPr bwMode="auto">
              <a:xfrm>
                <a:off x="1629" y="12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7" name="Rectangle 689"/>
              <p:cNvSpPr>
                <a:spLocks noChangeArrowheads="1"/>
              </p:cNvSpPr>
              <p:nvPr/>
            </p:nvSpPr>
            <p:spPr bwMode="auto">
              <a:xfrm>
                <a:off x="940" y="1215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78" name="Rectangle 690"/>
              <p:cNvSpPr>
                <a:spLocks noChangeArrowheads="1"/>
              </p:cNvSpPr>
              <p:nvPr/>
            </p:nvSpPr>
            <p:spPr bwMode="auto">
              <a:xfrm>
                <a:off x="940" y="1210"/>
                <a:ext cx="5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TOTAL FUENTES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579" name="Rectangle 691"/>
              <p:cNvSpPr>
                <a:spLocks noChangeArrowheads="1"/>
              </p:cNvSpPr>
              <p:nvPr/>
            </p:nvSpPr>
            <p:spPr bwMode="auto">
              <a:xfrm>
                <a:off x="1589" y="12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580" name="Rectangle 692"/>
              <p:cNvSpPr>
                <a:spLocks noChangeArrowheads="1"/>
              </p:cNvSpPr>
              <p:nvPr/>
            </p:nvSpPr>
            <p:spPr bwMode="auto">
              <a:xfrm>
                <a:off x="1699" y="1197"/>
                <a:ext cx="58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81" name="Rectangle 693"/>
              <p:cNvSpPr>
                <a:spLocks noChangeArrowheads="1"/>
              </p:cNvSpPr>
              <p:nvPr/>
            </p:nvSpPr>
            <p:spPr bwMode="auto">
              <a:xfrm>
                <a:off x="1699" y="12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82" name="Rectangle 694"/>
              <p:cNvSpPr>
                <a:spLocks noChangeArrowheads="1"/>
              </p:cNvSpPr>
              <p:nvPr/>
            </p:nvSpPr>
            <p:spPr bwMode="auto">
              <a:xfrm>
                <a:off x="2258" y="1215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83" name="Rectangle 695"/>
              <p:cNvSpPr>
                <a:spLocks noChangeArrowheads="1"/>
              </p:cNvSpPr>
              <p:nvPr/>
            </p:nvSpPr>
            <p:spPr bwMode="auto">
              <a:xfrm>
                <a:off x="1739" y="1215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84" name="Rectangle 696"/>
              <p:cNvSpPr>
                <a:spLocks noChangeArrowheads="1"/>
              </p:cNvSpPr>
              <p:nvPr/>
            </p:nvSpPr>
            <p:spPr bwMode="auto">
              <a:xfrm>
                <a:off x="2009" y="1210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34.869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585" name="Rectangle 697"/>
              <p:cNvSpPr>
                <a:spLocks noChangeArrowheads="1"/>
              </p:cNvSpPr>
              <p:nvPr/>
            </p:nvSpPr>
            <p:spPr bwMode="auto">
              <a:xfrm>
                <a:off x="2258" y="12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586" name="Rectangle 698"/>
              <p:cNvSpPr>
                <a:spLocks noChangeArrowheads="1"/>
              </p:cNvSpPr>
              <p:nvPr/>
            </p:nvSpPr>
            <p:spPr bwMode="auto">
              <a:xfrm>
                <a:off x="2328" y="1197"/>
                <a:ext cx="500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87" name="Rectangle 699"/>
              <p:cNvSpPr>
                <a:spLocks noChangeArrowheads="1"/>
              </p:cNvSpPr>
              <p:nvPr/>
            </p:nvSpPr>
            <p:spPr bwMode="auto">
              <a:xfrm>
                <a:off x="2328" y="1215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88" name="Rectangle 700"/>
              <p:cNvSpPr>
                <a:spLocks noChangeArrowheads="1"/>
              </p:cNvSpPr>
              <p:nvPr/>
            </p:nvSpPr>
            <p:spPr bwMode="auto">
              <a:xfrm>
                <a:off x="2788" y="12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89" name="Rectangle 701"/>
              <p:cNvSpPr>
                <a:spLocks noChangeArrowheads="1"/>
              </p:cNvSpPr>
              <p:nvPr/>
            </p:nvSpPr>
            <p:spPr bwMode="auto">
              <a:xfrm>
                <a:off x="2358" y="121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90" name="Rectangle 702"/>
              <p:cNvSpPr>
                <a:spLocks noChangeArrowheads="1"/>
              </p:cNvSpPr>
              <p:nvPr/>
            </p:nvSpPr>
            <p:spPr bwMode="auto">
              <a:xfrm>
                <a:off x="2508" y="1210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251.694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591" name="Rectangle 703"/>
              <p:cNvSpPr>
                <a:spLocks noChangeArrowheads="1"/>
              </p:cNvSpPr>
              <p:nvPr/>
            </p:nvSpPr>
            <p:spPr bwMode="auto">
              <a:xfrm>
                <a:off x="2788" y="12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592" name="Rectangle 704"/>
              <p:cNvSpPr>
                <a:spLocks noChangeArrowheads="1"/>
              </p:cNvSpPr>
              <p:nvPr/>
            </p:nvSpPr>
            <p:spPr bwMode="auto">
              <a:xfrm>
                <a:off x="2858" y="1197"/>
                <a:ext cx="50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93" name="Rectangle 705"/>
              <p:cNvSpPr>
                <a:spLocks noChangeArrowheads="1"/>
              </p:cNvSpPr>
              <p:nvPr/>
            </p:nvSpPr>
            <p:spPr bwMode="auto">
              <a:xfrm>
                <a:off x="2858" y="1215"/>
                <a:ext cx="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94" name="Rectangle 706"/>
              <p:cNvSpPr>
                <a:spLocks noChangeArrowheads="1"/>
              </p:cNvSpPr>
              <p:nvPr/>
            </p:nvSpPr>
            <p:spPr bwMode="auto">
              <a:xfrm>
                <a:off x="3327" y="12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95" name="Rectangle 707"/>
              <p:cNvSpPr>
                <a:spLocks noChangeArrowheads="1"/>
              </p:cNvSpPr>
              <p:nvPr/>
            </p:nvSpPr>
            <p:spPr bwMode="auto">
              <a:xfrm>
                <a:off x="2897" y="121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96" name="Rectangle 708"/>
              <p:cNvSpPr>
                <a:spLocks noChangeArrowheads="1"/>
              </p:cNvSpPr>
              <p:nvPr/>
            </p:nvSpPr>
            <p:spPr bwMode="auto">
              <a:xfrm>
                <a:off x="3047" y="1210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286.060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597" name="Rectangle 709"/>
              <p:cNvSpPr>
                <a:spLocks noChangeArrowheads="1"/>
              </p:cNvSpPr>
              <p:nvPr/>
            </p:nvSpPr>
            <p:spPr bwMode="auto">
              <a:xfrm>
                <a:off x="3327" y="12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598" name="Rectangle 710"/>
              <p:cNvSpPr>
                <a:spLocks noChangeArrowheads="1"/>
              </p:cNvSpPr>
              <p:nvPr/>
            </p:nvSpPr>
            <p:spPr bwMode="auto">
              <a:xfrm>
                <a:off x="3397" y="1197"/>
                <a:ext cx="50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599" name="Rectangle 711"/>
              <p:cNvSpPr>
                <a:spLocks noChangeArrowheads="1"/>
              </p:cNvSpPr>
              <p:nvPr/>
            </p:nvSpPr>
            <p:spPr bwMode="auto">
              <a:xfrm>
                <a:off x="3397" y="12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00" name="Rectangle 712"/>
              <p:cNvSpPr>
                <a:spLocks noChangeArrowheads="1"/>
              </p:cNvSpPr>
              <p:nvPr/>
            </p:nvSpPr>
            <p:spPr bwMode="auto">
              <a:xfrm>
                <a:off x="3866" y="12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01" name="Rectangle 713"/>
              <p:cNvSpPr>
                <a:spLocks noChangeArrowheads="1"/>
              </p:cNvSpPr>
              <p:nvPr/>
            </p:nvSpPr>
            <p:spPr bwMode="auto">
              <a:xfrm>
                <a:off x="3437" y="1215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02" name="Rectangle 714"/>
              <p:cNvSpPr>
                <a:spLocks noChangeArrowheads="1"/>
              </p:cNvSpPr>
              <p:nvPr/>
            </p:nvSpPr>
            <p:spPr bwMode="auto">
              <a:xfrm>
                <a:off x="3577" y="1210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328.964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603" name="Rectangle 715"/>
              <p:cNvSpPr>
                <a:spLocks noChangeArrowheads="1"/>
              </p:cNvSpPr>
              <p:nvPr/>
            </p:nvSpPr>
            <p:spPr bwMode="auto">
              <a:xfrm>
                <a:off x="3866" y="12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604" name="Rectangle 716"/>
              <p:cNvSpPr>
                <a:spLocks noChangeArrowheads="1"/>
              </p:cNvSpPr>
              <p:nvPr/>
            </p:nvSpPr>
            <p:spPr bwMode="auto">
              <a:xfrm>
                <a:off x="3936" y="1197"/>
                <a:ext cx="460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05" name="Rectangle 717"/>
              <p:cNvSpPr>
                <a:spLocks noChangeArrowheads="1"/>
              </p:cNvSpPr>
              <p:nvPr/>
            </p:nvSpPr>
            <p:spPr bwMode="auto">
              <a:xfrm>
                <a:off x="3936" y="12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06" name="Rectangle 718"/>
              <p:cNvSpPr>
                <a:spLocks noChangeArrowheads="1"/>
              </p:cNvSpPr>
              <p:nvPr/>
            </p:nvSpPr>
            <p:spPr bwMode="auto">
              <a:xfrm>
                <a:off x="4366" y="1215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07" name="Rectangle 719"/>
              <p:cNvSpPr>
                <a:spLocks noChangeArrowheads="1"/>
              </p:cNvSpPr>
              <p:nvPr/>
            </p:nvSpPr>
            <p:spPr bwMode="auto">
              <a:xfrm>
                <a:off x="3976" y="1215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08" name="Rectangle 720"/>
              <p:cNvSpPr>
                <a:spLocks noChangeArrowheads="1"/>
              </p:cNvSpPr>
              <p:nvPr/>
            </p:nvSpPr>
            <p:spPr bwMode="auto">
              <a:xfrm>
                <a:off x="4076" y="1210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381.259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609" name="Rectangle 721"/>
              <p:cNvSpPr>
                <a:spLocks noChangeArrowheads="1"/>
              </p:cNvSpPr>
              <p:nvPr/>
            </p:nvSpPr>
            <p:spPr bwMode="auto">
              <a:xfrm>
                <a:off x="4366" y="12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610" name="Rectangle 722"/>
              <p:cNvSpPr>
                <a:spLocks noChangeArrowheads="1"/>
              </p:cNvSpPr>
              <p:nvPr/>
            </p:nvSpPr>
            <p:spPr bwMode="auto">
              <a:xfrm>
                <a:off x="4436" y="1197"/>
                <a:ext cx="39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11" name="Rectangle 723"/>
              <p:cNvSpPr>
                <a:spLocks noChangeArrowheads="1"/>
              </p:cNvSpPr>
              <p:nvPr/>
            </p:nvSpPr>
            <p:spPr bwMode="auto">
              <a:xfrm>
                <a:off x="4436" y="1215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12" name="Rectangle 724"/>
              <p:cNvSpPr>
                <a:spLocks noChangeArrowheads="1"/>
              </p:cNvSpPr>
              <p:nvPr/>
            </p:nvSpPr>
            <p:spPr bwMode="auto">
              <a:xfrm>
                <a:off x="4805" y="1215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13" name="Rectangle 725"/>
              <p:cNvSpPr>
                <a:spLocks noChangeArrowheads="1"/>
              </p:cNvSpPr>
              <p:nvPr/>
            </p:nvSpPr>
            <p:spPr bwMode="auto">
              <a:xfrm>
                <a:off x="4466" y="1215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14" name="Rectangle 726"/>
              <p:cNvSpPr>
                <a:spLocks noChangeArrowheads="1"/>
              </p:cNvSpPr>
              <p:nvPr/>
            </p:nvSpPr>
            <p:spPr bwMode="auto">
              <a:xfrm>
                <a:off x="4515" y="1210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443.886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615" name="Rectangle 727"/>
              <p:cNvSpPr>
                <a:spLocks noChangeArrowheads="1"/>
              </p:cNvSpPr>
              <p:nvPr/>
            </p:nvSpPr>
            <p:spPr bwMode="auto">
              <a:xfrm>
                <a:off x="4805" y="12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616" name="Rectangle 728"/>
              <p:cNvSpPr>
                <a:spLocks noChangeArrowheads="1"/>
              </p:cNvSpPr>
              <p:nvPr/>
            </p:nvSpPr>
            <p:spPr bwMode="auto">
              <a:xfrm>
                <a:off x="870" y="1186"/>
                <a:ext cx="10" cy="1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17" name="Rectangle 729"/>
              <p:cNvSpPr>
                <a:spLocks noChangeArrowheads="1"/>
              </p:cNvSpPr>
              <p:nvPr/>
            </p:nvSpPr>
            <p:spPr bwMode="auto">
              <a:xfrm>
                <a:off x="4865" y="1186"/>
                <a:ext cx="1" cy="1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18" name="Rectangle 730"/>
              <p:cNvSpPr>
                <a:spLocks noChangeArrowheads="1"/>
              </p:cNvSpPr>
              <p:nvPr/>
            </p:nvSpPr>
            <p:spPr bwMode="auto">
              <a:xfrm>
                <a:off x="900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19" name="Rectangle 731"/>
              <p:cNvSpPr>
                <a:spLocks noChangeArrowheads="1"/>
              </p:cNvSpPr>
              <p:nvPr/>
            </p:nvSpPr>
            <p:spPr bwMode="auto">
              <a:xfrm>
                <a:off x="900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0" name="Rectangle 732"/>
              <p:cNvSpPr>
                <a:spLocks noChangeArrowheads="1"/>
              </p:cNvSpPr>
              <p:nvPr/>
            </p:nvSpPr>
            <p:spPr bwMode="auto">
              <a:xfrm>
                <a:off x="900" y="1192"/>
                <a:ext cx="769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1" name="Rectangle 733"/>
              <p:cNvSpPr>
                <a:spLocks noChangeArrowheads="1"/>
              </p:cNvSpPr>
              <p:nvPr/>
            </p:nvSpPr>
            <p:spPr bwMode="auto">
              <a:xfrm>
                <a:off x="1669" y="1192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2" name="Rectangle 734"/>
              <p:cNvSpPr>
                <a:spLocks noChangeArrowheads="1"/>
              </p:cNvSpPr>
              <p:nvPr/>
            </p:nvSpPr>
            <p:spPr bwMode="auto">
              <a:xfrm>
                <a:off x="1669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3" name="Rectangle 735"/>
              <p:cNvSpPr>
                <a:spLocks noChangeArrowheads="1"/>
              </p:cNvSpPr>
              <p:nvPr/>
            </p:nvSpPr>
            <p:spPr bwMode="auto">
              <a:xfrm>
                <a:off x="900" y="126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4" name="Rectangle 736"/>
              <p:cNvSpPr>
                <a:spLocks noChangeArrowheads="1"/>
              </p:cNvSpPr>
              <p:nvPr/>
            </p:nvSpPr>
            <p:spPr bwMode="auto">
              <a:xfrm>
                <a:off x="900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5" name="Rectangle 737"/>
              <p:cNvSpPr>
                <a:spLocks noChangeArrowheads="1"/>
              </p:cNvSpPr>
              <p:nvPr/>
            </p:nvSpPr>
            <p:spPr bwMode="auto">
              <a:xfrm>
                <a:off x="900" y="1268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6" name="Rectangle 738"/>
              <p:cNvSpPr>
                <a:spLocks noChangeArrowheads="1"/>
              </p:cNvSpPr>
              <p:nvPr/>
            </p:nvSpPr>
            <p:spPr bwMode="auto">
              <a:xfrm>
                <a:off x="1669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7" name="Rectangle 739"/>
              <p:cNvSpPr>
                <a:spLocks noChangeArrowheads="1"/>
              </p:cNvSpPr>
              <p:nvPr/>
            </p:nvSpPr>
            <p:spPr bwMode="auto">
              <a:xfrm>
                <a:off x="1669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8" name="Rectangle 740"/>
              <p:cNvSpPr>
                <a:spLocks noChangeArrowheads="1"/>
              </p:cNvSpPr>
              <p:nvPr/>
            </p:nvSpPr>
            <p:spPr bwMode="auto">
              <a:xfrm>
                <a:off x="900" y="1197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29" name="Rectangle 741"/>
              <p:cNvSpPr>
                <a:spLocks noChangeArrowheads="1"/>
              </p:cNvSpPr>
              <p:nvPr/>
            </p:nvSpPr>
            <p:spPr bwMode="auto">
              <a:xfrm>
                <a:off x="1669" y="1197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0" name="Rectangle 742"/>
              <p:cNvSpPr>
                <a:spLocks noChangeArrowheads="1"/>
              </p:cNvSpPr>
              <p:nvPr/>
            </p:nvSpPr>
            <p:spPr bwMode="auto">
              <a:xfrm>
                <a:off x="870" y="1197"/>
                <a:ext cx="10" cy="8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1" name="Rectangle 743"/>
              <p:cNvSpPr>
                <a:spLocks noChangeArrowheads="1"/>
              </p:cNvSpPr>
              <p:nvPr/>
            </p:nvSpPr>
            <p:spPr bwMode="auto">
              <a:xfrm>
                <a:off x="1689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2" name="Rectangle 744"/>
              <p:cNvSpPr>
                <a:spLocks noChangeArrowheads="1"/>
              </p:cNvSpPr>
              <p:nvPr/>
            </p:nvSpPr>
            <p:spPr bwMode="auto">
              <a:xfrm>
                <a:off x="1689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3" name="Rectangle 745"/>
              <p:cNvSpPr>
                <a:spLocks noChangeArrowheads="1"/>
              </p:cNvSpPr>
              <p:nvPr/>
            </p:nvSpPr>
            <p:spPr bwMode="auto">
              <a:xfrm>
                <a:off x="1699" y="1192"/>
                <a:ext cx="589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4" name="Rectangle 746"/>
              <p:cNvSpPr>
                <a:spLocks noChangeArrowheads="1"/>
              </p:cNvSpPr>
              <p:nvPr/>
            </p:nvSpPr>
            <p:spPr bwMode="auto">
              <a:xfrm>
                <a:off x="2288" y="1192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5" name="Rectangle 747"/>
              <p:cNvSpPr>
                <a:spLocks noChangeArrowheads="1"/>
              </p:cNvSpPr>
              <p:nvPr/>
            </p:nvSpPr>
            <p:spPr bwMode="auto">
              <a:xfrm>
                <a:off x="2288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6" name="Rectangle 748"/>
              <p:cNvSpPr>
                <a:spLocks noChangeArrowheads="1"/>
              </p:cNvSpPr>
              <p:nvPr/>
            </p:nvSpPr>
            <p:spPr bwMode="auto">
              <a:xfrm>
                <a:off x="1689" y="126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7" name="Rectangle 749"/>
              <p:cNvSpPr>
                <a:spLocks noChangeArrowheads="1"/>
              </p:cNvSpPr>
              <p:nvPr/>
            </p:nvSpPr>
            <p:spPr bwMode="auto">
              <a:xfrm>
                <a:off x="1689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8" name="Rectangle 750"/>
              <p:cNvSpPr>
                <a:spLocks noChangeArrowheads="1"/>
              </p:cNvSpPr>
              <p:nvPr/>
            </p:nvSpPr>
            <p:spPr bwMode="auto">
              <a:xfrm>
                <a:off x="1699" y="1268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39" name="Rectangle 751"/>
              <p:cNvSpPr>
                <a:spLocks noChangeArrowheads="1"/>
              </p:cNvSpPr>
              <p:nvPr/>
            </p:nvSpPr>
            <p:spPr bwMode="auto">
              <a:xfrm>
                <a:off x="2288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0" name="Rectangle 752"/>
              <p:cNvSpPr>
                <a:spLocks noChangeArrowheads="1"/>
              </p:cNvSpPr>
              <p:nvPr/>
            </p:nvSpPr>
            <p:spPr bwMode="auto">
              <a:xfrm>
                <a:off x="2288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1" name="Rectangle 753"/>
              <p:cNvSpPr>
                <a:spLocks noChangeArrowheads="1"/>
              </p:cNvSpPr>
              <p:nvPr/>
            </p:nvSpPr>
            <p:spPr bwMode="auto">
              <a:xfrm>
                <a:off x="1689" y="1197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2" name="Rectangle 754"/>
              <p:cNvSpPr>
                <a:spLocks noChangeArrowheads="1"/>
              </p:cNvSpPr>
              <p:nvPr/>
            </p:nvSpPr>
            <p:spPr bwMode="auto">
              <a:xfrm>
                <a:off x="2288" y="1197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3" name="Rectangle 755"/>
              <p:cNvSpPr>
                <a:spLocks noChangeArrowheads="1"/>
              </p:cNvSpPr>
              <p:nvPr/>
            </p:nvSpPr>
            <p:spPr bwMode="auto">
              <a:xfrm>
                <a:off x="2318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4" name="Rectangle 756"/>
              <p:cNvSpPr>
                <a:spLocks noChangeArrowheads="1"/>
              </p:cNvSpPr>
              <p:nvPr/>
            </p:nvSpPr>
            <p:spPr bwMode="auto">
              <a:xfrm>
                <a:off x="2318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5" name="Rectangle 757"/>
              <p:cNvSpPr>
                <a:spLocks noChangeArrowheads="1"/>
              </p:cNvSpPr>
              <p:nvPr/>
            </p:nvSpPr>
            <p:spPr bwMode="auto">
              <a:xfrm>
                <a:off x="2328" y="1192"/>
                <a:ext cx="50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6" name="Rectangle 758"/>
              <p:cNvSpPr>
                <a:spLocks noChangeArrowheads="1"/>
              </p:cNvSpPr>
              <p:nvPr/>
            </p:nvSpPr>
            <p:spPr bwMode="auto">
              <a:xfrm>
                <a:off x="2828" y="1192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7" name="Rectangle 759"/>
              <p:cNvSpPr>
                <a:spLocks noChangeArrowheads="1"/>
              </p:cNvSpPr>
              <p:nvPr/>
            </p:nvSpPr>
            <p:spPr bwMode="auto">
              <a:xfrm>
                <a:off x="2828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8" name="Rectangle 760"/>
              <p:cNvSpPr>
                <a:spLocks noChangeArrowheads="1"/>
              </p:cNvSpPr>
              <p:nvPr/>
            </p:nvSpPr>
            <p:spPr bwMode="auto">
              <a:xfrm>
                <a:off x="2318" y="126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49" name="Rectangle 761"/>
              <p:cNvSpPr>
                <a:spLocks noChangeArrowheads="1"/>
              </p:cNvSpPr>
              <p:nvPr/>
            </p:nvSpPr>
            <p:spPr bwMode="auto">
              <a:xfrm>
                <a:off x="2318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0" name="Rectangle 762"/>
              <p:cNvSpPr>
                <a:spLocks noChangeArrowheads="1"/>
              </p:cNvSpPr>
              <p:nvPr/>
            </p:nvSpPr>
            <p:spPr bwMode="auto">
              <a:xfrm>
                <a:off x="2328" y="1268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1" name="Rectangle 763"/>
              <p:cNvSpPr>
                <a:spLocks noChangeArrowheads="1"/>
              </p:cNvSpPr>
              <p:nvPr/>
            </p:nvSpPr>
            <p:spPr bwMode="auto">
              <a:xfrm>
                <a:off x="2828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2" name="Rectangle 764"/>
              <p:cNvSpPr>
                <a:spLocks noChangeArrowheads="1"/>
              </p:cNvSpPr>
              <p:nvPr/>
            </p:nvSpPr>
            <p:spPr bwMode="auto">
              <a:xfrm>
                <a:off x="2828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3" name="Rectangle 765"/>
              <p:cNvSpPr>
                <a:spLocks noChangeArrowheads="1"/>
              </p:cNvSpPr>
              <p:nvPr/>
            </p:nvSpPr>
            <p:spPr bwMode="auto">
              <a:xfrm>
                <a:off x="2318" y="1197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4" name="Rectangle 766"/>
              <p:cNvSpPr>
                <a:spLocks noChangeArrowheads="1"/>
              </p:cNvSpPr>
              <p:nvPr/>
            </p:nvSpPr>
            <p:spPr bwMode="auto">
              <a:xfrm>
                <a:off x="2828" y="1197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5" name="Rectangle 767"/>
              <p:cNvSpPr>
                <a:spLocks noChangeArrowheads="1"/>
              </p:cNvSpPr>
              <p:nvPr/>
            </p:nvSpPr>
            <p:spPr bwMode="auto">
              <a:xfrm>
                <a:off x="2858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6" name="Rectangle 768"/>
              <p:cNvSpPr>
                <a:spLocks noChangeArrowheads="1"/>
              </p:cNvSpPr>
              <p:nvPr/>
            </p:nvSpPr>
            <p:spPr bwMode="auto">
              <a:xfrm>
                <a:off x="2858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7" name="Rectangle 769"/>
              <p:cNvSpPr>
                <a:spLocks noChangeArrowheads="1"/>
              </p:cNvSpPr>
              <p:nvPr/>
            </p:nvSpPr>
            <p:spPr bwMode="auto">
              <a:xfrm>
                <a:off x="2858" y="1192"/>
                <a:ext cx="509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8" name="Rectangle 770"/>
              <p:cNvSpPr>
                <a:spLocks noChangeArrowheads="1"/>
              </p:cNvSpPr>
              <p:nvPr/>
            </p:nvSpPr>
            <p:spPr bwMode="auto">
              <a:xfrm>
                <a:off x="3367" y="1192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59" name="Rectangle 771"/>
              <p:cNvSpPr>
                <a:spLocks noChangeArrowheads="1"/>
              </p:cNvSpPr>
              <p:nvPr/>
            </p:nvSpPr>
            <p:spPr bwMode="auto">
              <a:xfrm>
                <a:off x="3367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0" name="Rectangle 772"/>
              <p:cNvSpPr>
                <a:spLocks noChangeArrowheads="1"/>
              </p:cNvSpPr>
              <p:nvPr/>
            </p:nvSpPr>
            <p:spPr bwMode="auto">
              <a:xfrm>
                <a:off x="2858" y="126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1" name="Rectangle 773"/>
              <p:cNvSpPr>
                <a:spLocks noChangeArrowheads="1"/>
              </p:cNvSpPr>
              <p:nvPr/>
            </p:nvSpPr>
            <p:spPr bwMode="auto">
              <a:xfrm>
                <a:off x="2858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2" name="Rectangle 774"/>
              <p:cNvSpPr>
                <a:spLocks noChangeArrowheads="1"/>
              </p:cNvSpPr>
              <p:nvPr/>
            </p:nvSpPr>
            <p:spPr bwMode="auto">
              <a:xfrm>
                <a:off x="2858" y="126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3" name="Rectangle 775"/>
              <p:cNvSpPr>
                <a:spLocks noChangeArrowheads="1"/>
              </p:cNvSpPr>
              <p:nvPr/>
            </p:nvSpPr>
            <p:spPr bwMode="auto">
              <a:xfrm>
                <a:off x="3367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4" name="Rectangle 776"/>
              <p:cNvSpPr>
                <a:spLocks noChangeArrowheads="1"/>
              </p:cNvSpPr>
              <p:nvPr/>
            </p:nvSpPr>
            <p:spPr bwMode="auto">
              <a:xfrm>
                <a:off x="3367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5" name="Rectangle 777"/>
              <p:cNvSpPr>
                <a:spLocks noChangeArrowheads="1"/>
              </p:cNvSpPr>
              <p:nvPr/>
            </p:nvSpPr>
            <p:spPr bwMode="auto">
              <a:xfrm>
                <a:off x="2858" y="1197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6" name="Rectangle 778"/>
              <p:cNvSpPr>
                <a:spLocks noChangeArrowheads="1"/>
              </p:cNvSpPr>
              <p:nvPr/>
            </p:nvSpPr>
            <p:spPr bwMode="auto">
              <a:xfrm>
                <a:off x="3367" y="1197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7" name="Rectangle 779"/>
              <p:cNvSpPr>
                <a:spLocks noChangeArrowheads="1"/>
              </p:cNvSpPr>
              <p:nvPr/>
            </p:nvSpPr>
            <p:spPr bwMode="auto">
              <a:xfrm>
                <a:off x="3397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8" name="Rectangle 780"/>
              <p:cNvSpPr>
                <a:spLocks noChangeArrowheads="1"/>
              </p:cNvSpPr>
              <p:nvPr/>
            </p:nvSpPr>
            <p:spPr bwMode="auto">
              <a:xfrm>
                <a:off x="3397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69" name="Rectangle 781"/>
              <p:cNvSpPr>
                <a:spLocks noChangeArrowheads="1"/>
              </p:cNvSpPr>
              <p:nvPr/>
            </p:nvSpPr>
            <p:spPr bwMode="auto">
              <a:xfrm>
                <a:off x="3397" y="1192"/>
                <a:ext cx="509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0" name="Rectangle 782"/>
              <p:cNvSpPr>
                <a:spLocks noChangeArrowheads="1"/>
              </p:cNvSpPr>
              <p:nvPr/>
            </p:nvSpPr>
            <p:spPr bwMode="auto">
              <a:xfrm>
                <a:off x="3906" y="1192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1" name="Rectangle 783"/>
              <p:cNvSpPr>
                <a:spLocks noChangeArrowheads="1"/>
              </p:cNvSpPr>
              <p:nvPr/>
            </p:nvSpPr>
            <p:spPr bwMode="auto">
              <a:xfrm>
                <a:off x="3906" y="1192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2" name="Rectangle 784"/>
              <p:cNvSpPr>
                <a:spLocks noChangeArrowheads="1"/>
              </p:cNvSpPr>
              <p:nvPr/>
            </p:nvSpPr>
            <p:spPr bwMode="auto">
              <a:xfrm>
                <a:off x="3397" y="126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3" name="Rectangle 785"/>
              <p:cNvSpPr>
                <a:spLocks noChangeArrowheads="1"/>
              </p:cNvSpPr>
              <p:nvPr/>
            </p:nvSpPr>
            <p:spPr bwMode="auto">
              <a:xfrm>
                <a:off x="3397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4" name="Rectangle 786"/>
              <p:cNvSpPr>
                <a:spLocks noChangeArrowheads="1"/>
              </p:cNvSpPr>
              <p:nvPr/>
            </p:nvSpPr>
            <p:spPr bwMode="auto">
              <a:xfrm>
                <a:off x="3397" y="126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5" name="Rectangle 787"/>
              <p:cNvSpPr>
                <a:spLocks noChangeArrowheads="1"/>
              </p:cNvSpPr>
              <p:nvPr/>
            </p:nvSpPr>
            <p:spPr bwMode="auto">
              <a:xfrm>
                <a:off x="3906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6" name="Rectangle 788"/>
              <p:cNvSpPr>
                <a:spLocks noChangeArrowheads="1"/>
              </p:cNvSpPr>
              <p:nvPr/>
            </p:nvSpPr>
            <p:spPr bwMode="auto">
              <a:xfrm>
                <a:off x="3906" y="12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7" name="Rectangle 789"/>
              <p:cNvSpPr>
                <a:spLocks noChangeArrowheads="1"/>
              </p:cNvSpPr>
              <p:nvPr/>
            </p:nvSpPr>
            <p:spPr bwMode="auto">
              <a:xfrm>
                <a:off x="3397" y="1197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8" name="Rectangle 790"/>
              <p:cNvSpPr>
                <a:spLocks noChangeArrowheads="1"/>
              </p:cNvSpPr>
              <p:nvPr/>
            </p:nvSpPr>
            <p:spPr bwMode="auto">
              <a:xfrm>
                <a:off x="3906" y="1197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79" name="Rectangle 791"/>
              <p:cNvSpPr>
                <a:spLocks noChangeArrowheads="1"/>
              </p:cNvSpPr>
              <p:nvPr/>
            </p:nvSpPr>
            <p:spPr bwMode="auto">
              <a:xfrm>
                <a:off x="3926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0" name="Rectangle 792"/>
              <p:cNvSpPr>
                <a:spLocks noChangeArrowheads="1"/>
              </p:cNvSpPr>
              <p:nvPr/>
            </p:nvSpPr>
            <p:spPr bwMode="auto">
              <a:xfrm>
                <a:off x="3926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1" name="Rectangle 793"/>
              <p:cNvSpPr>
                <a:spLocks noChangeArrowheads="1"/>
              </p:cNvSpPr>
              <p:nvPr/>
            </p:nvSpPr>
            <p:spPr bwMode="auto">
              <a:xfrm>
                <a:off x="3936" y="1192"/>
                <a:ext cx="46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2" name="Rectangle 794"/>
              <p:cNvSpPr>
                <a:spLocks noChangeArrowheads="1"/>
              </p:cNvSpPr>
              <p:nvPr/>
            </p:nvSpPr>
            <p:spPr bwMode="auto">
              <a:xfrm>
                <a:off x="4396" y="1192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3" name="Rectangle 795"/>
              <p:cNvSpPr>
                <a:spLocks noChangeArrowheads="1"/>
              </p:cNvSpPr>
              <p:nvPr/>
            </p:nvSpPr>
            <p:spPr bwMode="auto">
              <a:xfrm>
                <a:off x="4396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4" name="Rectangle 796"/>
              <p:cNvSpPr>
                <a:spLocks noChangeArrowheads="1"/>
              </p:cNvSpPr>
              <p:nvPr/>
            </p:nvSpPr>
            <p:spPr bwMode="auto">
              <a:xfrm>
                <a:off x="3926" y="126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5" name="Rectangle 797"/>
              <p:cNvSpPr>
                <a:spLocks noChangeArrowheads="1"/>
              </p:cNvSpPr>
              <p:nvPr/>
            </p:nvSpPr>
            <p:spPr bwMode="auto">
              <a:xfrm>
                <a:off x="3926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6" name="Rectangle 798"/>
              <p:cNvSpPr>
                <a:spLocks noChangeArrowheads="1"/>
              </p:cNvSpPr>
              <p:nvPr/>
            </p:nvSpPr>
            <p:spPr bwMode="auto">
              <a:xfrm>
                <a:off x="3936" y="1268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7" name="Rectangle 799"/>
              <p:cNvSpPr>
                <a:spLocks noChangeArrowheads="1"/>
              </p:cNvSpPr>
              <p:nvPr/>
            </p:nvSpPr>
            <p:spPr bwMode="auto">
              <a:xfrm>
                <a:off x="4396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8" name="Rectangle 800"/>
              <p:cNvSpPr>
                <a:spLocks noChangeArrowheads="1"/>
              </p:cNvSpPr>
              <p:nvPr/>
            </p:nvSpPr>
            <p:spPr bwMode="auto">
              <a:xfrm>
                <a:off x="4396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89" name="Rectangle 801"/>
              <p:cNvSpPr>
                <a:spLocks noChangeArrowheads="1"/>
              </p:cNvSpPr>
              <p:nvPr/>
            </p:nvSpPr>
            <p:spPr bwMode="auto">
              <a:xfrm>
                <a:off x="3926" y="1197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90" name="Rectangle 802"/>
              <p:cNvSpPr>
                <a:spLocks noChangeArrowheads="1"/>
              </p:cNvSpPr>
              <p:nvPr/>
            </p:nvSpPr>
            <p:spPr bwMode="auto">
              <a:xfrm>
                <a:off x="4396" y="1197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91" name="Rectangle 803"/>
              <p:cNvSpPr>
                <a:spLocks noChangeArrowheads="1"/>
              </p:cNvSpPr>
              <p:nvPr/>
            </p:nvSpPr>
            <p:spPr bwMode="auto">
              <a:xfrm>
                <a:off x="4426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92" name="Rectangle 804"/>
              <p:cNvSpPr>
                <a:spLocks noChangeArrowheads="1"/>
              </p:cNvSpPr>
              <p:nvPr/>
            </p:nvSpPr>
            <p:spPr bwMode="auto">
              <a:xfrm>
                <a:off x="4426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93" name="Rectangle 805"/>
              <p:cNvSpPr>
                <a:spLocks noChangeArrowheads="1"/>
              </p:cNvSpPr>
              <p:nvPr/>
            </p:nvSpPr>
            <p:spPr bwMode="auto">
              <a:xfrm>
                <a:off x="4436" y="1192"/>
                <a:ext cx="399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94" name="Rectangle 806"/>
              <p:cNvSpPr>
                <a:spLocks noChangeArrowheads="1"/>
              </p:cNvSpPr>
              <p:nvPr/>
            </p:nvSpPr>
            <p:spPr bwMode="auto">
              <a:xfrm>
                <a:off x="4835" y="1192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95" name="Rectangle 807"/>
              <p:cNvSpPr>
                <a:spLocks noChangeArrowheads="1"/>
              </p:cNvSpPr>
              <p:nvPr/>
            </p:nvSpPr>
            <p:spPr bwMode="auto">
              <a:xfrm>
                <a:off x="4835" y="1192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8897" name="Group 1009"/>
            <p:cNvGrpSpPr>
              <a:grpSpLocks/>
            </p:cNvGrpSpPr>
            <p:nvPr/>
          </p:nvGrpSpPr>
          <p:grpSpPr bwMode="auto">
            <a:xfrm>
              <a:off x="870" y="1197"/>
              <a:ext cx="3996" cy="308"/>
              <a:chOff x="870" y="1197"/>
              <a:chExt cx="3996" cy="308"/>
            </a:xfrm>
          </p:grpSpPr>
          <p:sp>
            <p:nvSpPr>
              <p:cNvPr id="38697" name="Rectangle 809"/>
              <p:cNvSpPr>
                <a:spLocks noChangeArrowheads="1"/>
              </p:cNvSpPr>
              <p:nvPr/>
            </p:nvSpPr>
            <p:spPr bwMode="auto">
              <a:xfrm>
                <a:off x="4426" y="126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98" name="Rectangle 810"/>
              <p:cNvSpPr>
                <a:spLocks noChangeArrowheads="1"/>
              </p:cNvSpPr>
              <p:nvPr/>
            </p:nvSpPr>
            <p:spPr bwMode="auto">
              <a:xfrm>
                <a:off x="4426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699" name="Rectangle 811"/>
              <p:cNvSpPr>
                <a:spLocks noChangeArrowheads="1"/>
              </p:cNvSpPr>
              <p:nvPr/>
            </p:nvSpPr>
            <p:spPr bwMode="auto">
              <a:xfrm>
                <a:off x="4436" y="1268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0" name="Rectangle 812"/>
              <p:cNvSpPr>
                <a:spLocks noChangeArrowheads="1"/>
              </p:cNvSpPr>
              <p:nvPr/>
            </p:nvSpPr>
            <p:spPr bwMode="auto">
              <a:xfrm>
                <a:off x="4835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1" name="Rectangle 813"/>
              <p:cNvSpPr>
                <a:spLocks noChangeArrowheads="1"/>
              </p:cNvSpPr>
              <p:nvPr/>
            </p:nvSpPr>
            <p:spPr bwMode="auto">
              <a:xfrm>
                <a:off x="4835" y="12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2" name="Rectangle 814"/>
              <p:cNvSpPr>
                <a:spLocks noChangeArrowheads="1"/>
              </p:cNvSpPr>
              <p:nvPr/>
            </p:nvSpPr>
            <p:spPr bwMode="auto">
              <a:xfrm>
                <a:off x="4426" y="1197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3" name="Rectangle 815"/>
              <p:cNvSpPr>
                <a:spLocks noChangeArrowheads="1"/>
              </p:cNvSpPr>
              <p:nvPr/>
            </p:nvSpPr>
            <p:spPr bwMode="auto">
              <a:xfrm>
                <a:off x="4835" y="1197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4" name="Rectangle 816"/>
              <p:cNvSpPr>
                <a:spLocks noChangeArrowheads="1"/>
              </p:cNvSpPr>
              <p:nvPr/>
            </p:nvSpPr>
            <p:spPr bwMode="auto">
              <a:xfrm>
                <a:off x="4865" y="1197"/>
                <a:ext cx="1" cy="8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5" name="Rectangle 817"/>
              <p:cNvSpPr>
                <a:spLocks noChangeArrowheads="1"/>
              </p:cNvSpPr>
              <p:nvPr/>
            </p:nvSpPr>
            <p:spPr bwMode="auto">
              <a:xfrm>
                <a:off x="900" y="1292"/>
                <a:ext cx="76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6" name="Rectangle 818"/>
              <p:cNvSpPr>
                <a:spLocks noChangeArrowheads="1"/>
              </p:cNvSpPr>
              <p:nvPr/>
            </p:nvSpPr>
            <p:spPr bwMode="auto">
              <a:xfrm>
                <a:off x="900" y="1310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7" name="Rectangle 819"/>
              <p:cNvSpPr>
                <a:spLocks noChangeArrowheads="1"/>
              </p:cNvSpPr>
              <p:nvPr/>
            </p:nvSpPr>
            <p:spPr bwMode="auto">
              <a:xfrm>
                <a:off x="1629" y="1310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8" name="Rectangle 820"/>
              <p:cNvSpPr>
                <a:spLocks noChangeArrowheads="1"/>
              </p:cNvSpPr>
              <p:nvPr/>
            </p:nvSpPr>
            <p:spPr bwMode="auto">
              <a:xfrm>
                <a:off x="940" y="1310"/>
                <a:ext cx="68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09" name="Rectangle 821"/>
              <p:cNvSpPr>
                <a:spLocks noChangeArrowheads="1"/>
              </p:cNvSpPr>
              <p:nvPr/>
            </p:nvSpPr>
            <p:spPr bwMode="auto">
              <a:xfrm>
                <a:off x="940" y="1304"/>
                <a:ext cx="17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USOS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10" name="Rectangle 822"/>
              <p:cNvSpPr>
                <a:spLocks noChangeArrowheads="1"/>
              </p:cNvSpPr>
              <p:nvPr/>
            </p:nvSpPr>
            <p:spPr bwMode="auto">
              <a:xfrm>
                <a:off x="1160" y="130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11" name="Rectangle 823"/>
              <p:cNvSpPr>
                <a:spLocks noChangeArrowheads="1"/>
              </p:cNvSpPr>
              <p:nvPr/>
            </p:nvSpPr>
            <p:spPr bwMode="auto">
              <a:xfrm>
                <a:off x="1699" y="1292"/>
                <a:ext cx="58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12" name="Rectangle 824"/>
              <p:cNvSpPr>
                <a:spLocks noChangeArrowheads="1"/>
              </p:cNvSpPr>
              <p:nvPr/>
            </p:nvSpPr>
            <p:spPr bwMode="auto">
              <a:xfrm>
                <a:off x="1699" y="1310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13" name="Rectangle 825"/>
              <p:cNvSpPr>
                <a:spLocks noChangeArrowheads="1"/>
              </p:cNvSpPr>
              <p:nvPr/>
            </p:nvSpPr>
            <p:spPr bwMode="auto">
              <a:xfrm>
                <a:off x="2258" y="1310"/>
                <a:ext cx="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14" name="Rectangle 826"/>
              <p:cNvSpPr>
                <a:spLocks noChangeArrowheads="1"/>
              </p:cNvSpPr>
              <p:nvPr/>
            </p:nvSpPr>
            <p:spPr bwMode="auto">
              <a:xfrm>
                <a:off x="1739" y="1310"/>
                <a:ext cx="51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15" name="Rectangle 827"/>
              <p:cNvSpPr>
                <a:spLocks noChangeArrowheads="1"/>
              </p:cNvSpPr>
              <p:nvPr/>
            </p:nvSpPr>
            <p:spPr bwMode="auto">
              <a:xfrm>
                <a:off x="2228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16" name="Rectangle 828"/>
              <p:cNvSpPr>
                <a:spLocks noChangeArrowheads="1"/>
              </p:cNvSpPr>
              <p:nvPr/>
            </p:nvSpPr>
            <p:spPr bwMode="auto">
              <a:xfrm>
                <a:off x="2258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17" name="Rectangle 829"/>
              <p:cNvSpPr>
                <a:spLocks noChangeArrowheads="1"/>
              </p:cNvSpPr>
              <p:nvPr/>
            </p:nvSpPr>
            <p:spPr bwMode="auto">
              <a:xfrm>
                <a:off x="2328" y="1292"/>
                <a:ext cx="500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18" name="Rectangle 830"/>
              <p:cNvSpPr>
                <a:spLocks noChangeArrowheads="1"/>
              </p:cNvSpPr>
              <p:nvPr/>
            </p:nvSpPr>
            <p:spPr bwMode="auto">
              <a:xfrm>
                <a:off x="2328" y="1310"/>
                <a:ext cx="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19" name="Rectangle 831"/>
              <p:cNvSpPr>
                <a:spLocks noChangeArrowheads="1"/>
              </p:cNvSpPr>
              <p:nvPr/>
            </p:nvSpPr>
            <p:spPr bwMode="auto">
              <a:xfrm>
                <a:off x="2788" y="1310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20" name="Rectangle 832"/>
              <p:cNvSpPr>
                <a:spLocks noChangeArrowheads="1"/>
              </p:cNvSpPr>
              <p:nvPr/>
            </p:nvSpPr>
            <p:spPr bwMode="auto">
              <a:xfrm>
                <a:off x="2358" y="1310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21" name="Rectangle 833"/>
              <p:cNvSpPr>
                <a:spLocks noChangeArrowheads="1"/>
              </p:cNvSpPr>
              <p:nvPr/>
            </p:nvSpPr>
            <p:spPr bwMode="auto">
              <a:xfrm>
                <a:off x="2768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22" name="Rectangle 834"/>
              <p:cNvSpPr>
                <a:spLocks noChangeArrowheads="1"/>
              </p:cNvSpPr>
              <p:nvPr/>
            </p:nvSpPr>
            <p:spPr bwMode="auto">
              <a:xfrm>
                <a:off x="2788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23" name="Rectangle 835"/>
              <p:cNvSpPr>
                <a:spLocks noChangeArrowheads="1"/>
              </p:cNvSpPr>
              <p:nvPr/>
            </p:nvSpPr>
            <p:spPr bwMode="auto">
              <a:xfrm>
                <a:off x="2858" y="1292"/>
                <a:ext cx="50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24" name="Rectangle 836"/>
              <p:cNvSpPr>
                <a:spLocks noChangeArrowheads="1"/>
              </p:cNvSpPr>
              <p:nvPr/>
            </p:nvSpPr>
            <p:spPr bwMode="auto">
              <a:xfrm>
                <a:off x="2858" y="1310"/>
                <a:ext cx="3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25" name="Rectangle 837"/>
              <p:cNvSpPr>
                <a:spLocks noChangeArrowheads="1"/>
              </p:cNvSpPr>
              <p:nvPr/>
            </p:nvSpPr>
            <p:spPr bwMode="auto">
              <a:xfrm>
                <a:off x="3327" y="1310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26" name="Rectangle 838"/>
              <p:cNvSpPr>
                <a:spLocks noChangeArrowheads="1"/>
              </p:cNvSpPr>
              <p:nvPr/>
            </p:nvSpPr>
            <p:spPr bwMode="auto">
              <a:xfrm>
                <a:off x="2897" y="1310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27" name="Rectangle 839"/>
              <p:cNvSpPr>
                <a:spLocks noChangeArrowheads="1"/>
              </p:cNvSpPr>
              <p:nvPr/>
            </p:nvSpPr>
            <p:spPr bwMode="auto">
              <a:xfrm>
                <a:off x="3307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28" name="Rectangle 840"/>
              <p:cNvSpPr>
                <a:spLocks noChangeArrowheads="1"/>
              </p:cNvSpPr>
              <p:nvPr/>
            </p:nvSpPr>
            <p:spPr bwMode="auto">
              <a:xfrm>
                <a:off x="3327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29" name="Rectangle 841"/>
              <p:cNvSpPr>
                <a:spLocks noChangeArrowheads="1"/>
              </p:cNvSpPr>
              <p:nvPr/>
            </p:nvSpPr>
            <p:spPr bwMode="auto">
              <a:xfrm>
                <a:off x="3397" y="1292"/>
                <a:ext cx="50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30" name="Rectangle 842"/>
              <p:cNvSpPr>
                <a:spLocks noChangeArrowheads="1"/>
              </p:cNvSpPr>
              <p:nvPr/>
            </p:nvSpPr>
            <p:spPr bwMode="auto">
              <a:xfrm>
                <a:off x="3397" y="1310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31" name="Rectangle 843"/>
              <p:cNvSpPr>
                <a:spLocks noChangeArrowheads="1"/>
              </p:cNvSpPr>
              <p:nvPr/>
            </p:nvSpPr>
            <p:spPr bwMode="auto">
              <a:xfrm>
                <a:off x="3866" y="1310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32" name="Rectangle 844"/>
              <p:cNvSpPr>
                <a:spLocks noChangeArrowheads="1"/>
              </p:cNvSpPr>
              <p:nvPr/>
            </p:nvSpPr>
            <p:spPr bwMode="auto">
              <a:xfrm>
                <a:off x="3437" y="1310"/>
                <a:ext cx="42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33" name="Rectangle 845"/>
              <p:cNvSpPr>
                <a:spLocks noChangeArrowheads="1"/>
              </p:cNvSpPr>
              <p:nvPr/>
            </p:nvSpPr>
            <p:spPr bwMode="auto">
              <a:xfrm>
                <a:off x="3846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34" name="Rectangle 846"/>
              <p:cNvSpPr>
                <a:spLocks noChangeArrowheads="1"/>
              </p:cNvSpPr>
              <p:nvPr/>
            </p:nvSpPr>
            <p:spPr bwMode="auto">
              <a:xfrm>
                <a:off x="3866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35" name="Rectangle 847"/>
              <p:cNvSpPr>
                <a:spLocks noChangeArrowheads="1"/>
              </p:cNvSpPr>
              <p:nvPr/>
            </p:nvSpPr>
            <p:spPr bwMode="auto">
              <a:xfrm>
                <a:off x="3936" y="1292"/>
                <a:ext cx="460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36" name="Rectangle 848"/>
              <p:cNvSpPr>
                <a:spLocks noChangeArrowheads="1"/>
              </p:cNvSpPr>
              <p:nvPr/>
            </p:nvSpPr>
            <p:spPr bwMode="auto">
              <a:xfrm>
                <a:off x="3936" y="1310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37" name="Rectangle 849"/>
              <p:cNvSpPr>
                <a:spLocks noChangeArrowheads="1"/>
              </p:cNvSpPr>
              <p:nvPr/>
            </p:nvSpPr>
            <p:spPr bwMode="auto">
              <a:xfrm>
                <a:off x="4366" y="1310"/>
                <a:ext cx="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38" name="Rectangle 850"/>
              <p:cNvSpPr>
                <a:spLocks noChangeArrowheads="1"/>
              </p:cNvSpPr>
              <p:nvPr/>
            </p:nvSpPr>
            <p:spPr bwMode="auto">
              <a:xfrm>
                <a:off x="3976" y="1310"/>
                <a:ext cx="39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39" name="Rectangle 851"/>
              <p:cNvSpPr>
                <a:spLocks noChangeArrowheads="1"/>
              </p:cNvSpPr>
              <p:nvPr/>
            </p:nvSpPr>
            <p:spPr bwMode="auto">
              <a:xfrm>
                <a:off x="4346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40" name="Rectangle 852"/>
              <p:cNvSpPr>
                <a:spLocks noChangeArrowheads="1"/>
              </p:cNvSpPr>
              <p:nvPr/>
            </p:nvSpPr>
            <p:spPr bwMode="auto">
              <a:xfrm>
                <a:off x="4366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41" name="Rectangle 853"/>
              <p:cNvSpPr>
                <a:spLocks noChangeArrowheads="1"/>
              </p:cNvSpPr>
              <p:nvPr/>
            </p:nvSpPr>
            <p:spPr bwMode="auto">
              <a:xfrm>
                <a:off x="4436" y="1292"/>
                <a:ext cx="399" cy="1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42" name="Rectangle 854"/>
              <p:cNvSpPr>
                <a:spLocks noChangeArrowheads="1"/>
              </p:cNvSpPr>
              <p:nvPr/>
            </p:nvSpPr>
            <p:spPr bwMode="auto">
              <a:xfrm>
                <a:off x="4436" y="1310"/>
                <a:ext cx="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43" name="Rectangle 855"/>
              <p:cNvSpPr>
                <a:spLocks noChangeArrowheads="1"/>
              </p:cNvSpPr>
              <p:nvPr/>
            </p:nvSpPr>
            <p:spPr bwMode="auto">
              <a:xfrm>
                <a:off x="4805" y="1310"/>
                <a:ext cx="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44" name="Rectangle 856"/>
              <p:cNvSpPr>
                <a:spLocks noChangeArrowheads="1"/>
              </p:cNvSpPr>
              <p:nvPr/>
            </p:nvSpPr>
            <p:spPr bwMode="auto">
              <a:xfrm>
                <a:off x="4466" y="1310"/>
                <a:ext cx="33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45" name="Rectangle 857"/>
              <p:cNvSpPr>
                <a:spLocks noChangeArrowheads="1"/>
              </p:cNvSpPr>
              <p:nvPr/>
            </p:nvSpPr>
            <p:spPr bwMode="auto">
              <a:xfrm>
                <a:off x="4775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46" name="Rectangle 858"/>
              <p:cNvSpPr>
                <a:spLocks noChangeArrowheads="1"/>
              </p:cNvSpPr>
              <p:nvPr/>
            </p:nvSpPr>
            <p:spPr bwMode="auto">
              <a:xfrm>
                <a:off x="4805" y="13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747" name="Rectangle 859"/>
              <p:cNvSpPr>
                <a:spLocks noChangeArrowheads="1"/>
              </p:cNvSpPr>
              <p:nvPr/>
            </p:nvSpPr>
            <p:spPr bwMode="auto">
              <a:xfrm>
                <a:off x="870" y="1280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48" name="Rectangle 860"/>
              <p:cNvSpPr>
                <a:spLocks noChangeArrowheads="1"/>
              </p:cNvSpPr>
              <p:nvPr/>
            </p:nvSpPr>
            <p:spPr bwMode="auto">
              <a:xfrm>
                <a:off x="4865" y="1280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49" name="Rectangle 861"/>
              <p:cNvSpPr>
                <a:spLocks noChangeArrowheads="1"/>
              </p:cNvSpPr>
              <p:nvPr/>
            </p:nvSpPr>
            <p:spPr bwMode="auto">
              <a:xfrm>
                <a:off x="900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0" name="Rectangle 862"/>
              <p:cNvSpPr>
                <a:spLocks noChangeArrowheads="1"/>
              </p:cNvSpPr>
              <p:nvPr/>
            </p:nvSpPr>
            <p:spPr bwMode="auto">
              <a:xfrm>
                <a:off x="900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1" name="Rectangle 863"/>
              <p:cNvSpPr>
                <a:spLocks noChangeArrowheads="1"/>
              </p:cNvSpPr>
              <p:nvPr/>
            </p:nvSpPr>
            <p:spPr bwMode="auto">
              <a:xfrm>
                <a:off x="900" y="1286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2" name="Rectangle 864"/>
              <p:cNvSpPr>
                <a:spLocks noChangeArrowheads="1"/>
              </p:cNvSpPr>
              <p:nvPr/>
            </p:nvSpPr>
            <p:spPr bwMode="auto">
              <a:xfrm>
                <a:off x="1669" y="128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3" name="Rectangle 865"/>
              <p:cNvSpPr>
                <a:spLocks noChangeArrowheads="1"/>
              </p:cNvSpPr>
              <p:nvPr/>
            </p:nvSpPr>
            <p:spPr bwMode="auto">
              <a:xfrm>
                <a:off x="1669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4" name="Rectangle 866"/>
              <p:cNvSpPr>
                <a:spLocks noChangeArrowheads="1"/>
              </p:cNvSpPr>
              <p:nvPr/>
            </p:nvSpPr>
            <p:spPr bwMode="auto">
              <a:xfrm>
                <a:off x="900" y="136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5" name="Rectangle 867"/>
              <p:cNvSpPr>
                <a:spLocks noChangeArrowheads="1"/>
              </p:cNvSpPr>
              <p:nvPr/>
            </p:nvSpPr>
            <p:spPr bwMode="auto">
              <a:xfrm>
                <a:off x="900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6" name="Rectangle 868"/>
              <p:cNvSpPr>
                <a:spLocks noChangeArrowheads="1"/>
              </p:cNvSpPr>
              <p:nvPr/>
            </p:nvSpPr>
            <p:spPr bwMode="auto">
              <a:xfrm>
                <a:off x="900" y="1363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7" name="Rectangle 869"/>
              <p:cNvSpPr>
                <a:spLocks noChangeArrowheads="1"/>
              </p:cNvSpPr>
              <p:nvPr/>
            </p:nvSpPr>
            <p:spPr bwMode="auto">
              <a:xfrm>
                <a:off x="1669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8" name="Rectangle 870"/>
              <p:cNvSpPr>
                <a:spLocks noChangeArrowheads="1"/>
              </p:cNvSpPr>
              <p:nvPr/>
            </p:nvSpPr>
            <p:spPr bwMode="auto">
              <a:xfrm>
                <a:off x="1669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59" name="Rectangle 871"/>
              <p:cNvSpPr>
                <a:spLocks noChangeArrowheads="1"/>
              </p:cNvSpPr>
              <p:nvPr/>
            </p:nvSpPr>
            <p:spPr bwMode="auto">
              <a:xfrm>
                <a:off x="900" y="1292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0" name="Rectangle 872"/>
              <p:cNvSpPr>
                <a:spLocks noChangeArrowheads="1"/>
              </p:cNvSpPr>
              <p:nvPr/>
            </p:nvSpPr>
            <p:spPr bwMode="auto">
              <a:xfrm>
                <a:off x="1669" y="1292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1" name="Rectangle 873"/>
              <p:cNvSpPr>
                <a:spLocks noChangeArrowheads="1"/>
              </p:cNvSpPr>
              <p:nvPr/>
            </p:nvSpPr>
            <p:spPr bwMode="auto">
              <a:xfrm>
                <a:off x="870" y="1292"/>
                <a:ext cx="10" cy="8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2" name="Rectangle 874"/>
              <p:cNvSpPr>
                <a:spLocks noChangeArrowheads="1"/>
              </p:cNvSpPr>
              <p:nvPr/>
            </p:nvSpPr>
            <p:spPr bwMode="auto">
              <a:xfrm>
                <a:off x="1689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3" name="Rectangle 875"/>
              <p:cNvSpPr>
                <a:spLocks noChangeArrowheads="1"/>
              </p:cNvSpPr>
              <p:nvPr/>
            </p:nvSpPr>
            <p:spPr bwMode="auto">
              <a:xfrm>
                <a:off x="1689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4" name="Rectangle 876"/>
              <p:cNvSpPr>
                <a:spLocks noChangeArrowheads="1"/>
              </p:cNvSpPr>
              <p:nvPr/>
            </p:nvSpPr>
            <p:spPr bwMode="auto">
              <a:xfrm>
                <a:off x="1699" y="1286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5" name="Rectangle 877"/>
              <p:cNvSpPr>
                <a:spLocks noChangeArrowheads="1"/>
              </p:cNvSpPr>
              <p:nvPr/>
            </p:nvSpPr>
            <p:spPr bwMode="auto">
              <a:xfrm>
                <a:off x="2288" y="128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6" name="Rectangle 878"/>
              <p:cNvSpPr>
                <a:spLocks noChangeArrowheads="1"/>
              </p:cNvSpPr>
              <p:nvPr/>
            </p:nvSpPr>
            <p:spPr bwMode="auto">
              <a:xfrm>
                <a:off x="2288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7" name="Rectangle 879"/>
              <p:cNvSpPr>
                <a:spLocks noChangeArrowheads="1"/>
              </p:cNvSpPr>
              <p:nvPr/>
            </p:nvSpPr>
            <p:spPr bwMode="auto">
              <a:xfrm>
                <a:off x="1689" y="136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8" name="Rectangle 880"/>
              <p:cNvSpPr>
                <a:spLocks noChangeArrowheads="1"/>
              </p:cNvSpPr>
              <p:nvPr/>
            </p:nvSpPr>
            <p:spPr bwMode="auto">
              <a:xfrm>
                <a:off x="1689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69" name="Rectangle 881"/>
              <p:cNvSpPr>
                <a:spLocks noChangeArrowheads="1"/>
              </p:cNvSpPr>
              <p:nvPr/>
            </p:nvSpPr>
            <p:spPr bwMode="auto">
              <a:xfrm>
                <a:off x="1699" y="1363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0" name="Rectangle 882"/>
              <p:cNvSpPr>
                <a:spLocks noChangeArrowheads="1"/>
              </p:cNvSpPr>
              <p:nvPr/>
            </p:nvSpPr>
            <p:spPr bwMode="auto">
              <a:xfrm>
                <a:off x="2288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1" name="Rectangle 883"/>
              <p:cNvSpPr>
                <a:spLocks noChangeArrowheads="1"/>
              </p:cNvSpPr>
              <p:nvPr/>
            </p:nvSpPr>
            <p:spPr bwMode="auto">
              <a:xfrm>
                <a:off x="2288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2" name="Rectangle 884"/>
              <p:cNvSpPr>
                <a:spLocks noChangeArrowheads="1"/>
              </p:cNvSpPr>
              <p:nvPr/>
            </p:nvSpPr>
            <p:spPr bwMode="auto">
              <a:xfrm>
                <a:off x="1689" y="1292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3" name="Rectangle 885"/>
              <p:cNvSpPr>
                <a:spLocks noChangeArrowheads="1"/>
              </p:cNvSpPr>
              <p:nvPr/>
            </p:nvSpPr>
            <p:spPr bwMode="auto">
              <a:xfrm>
                <a:off x="2288" y="1292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4" name="Rectangle 886"/>
              <p:cNvSpPr>
                <a:spLocks noChangeArrowheads="1"/>
              </p:cNvSpPr>
              <p:nvPr/>
            </p:nvSpPr>
            <p:spPr bwMode="auto">
              <a:xfrm>
                <a:off x="2318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5" name="Rectangle 887"/>
              <p:cNvSpPr>
                <a:spLocks noChangeArrowheads="1"/>
              </p:cNvSpPr>
              <p:nvPr/>
            </p:nvSpPr>
            <p:spPr bwMode="auto">
              <a:xfrm>
                <a:off x="2318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6" name="Rectangle 888"/>
              <p:cNvSpPr>
                <a:spLocks noChangeArrowheads="1"/>
              </p:cNvSpPr>
              <p:nvPr/>
            </p:nvSpPr>
            <p:spPr bwMode="auto">
              <a:xfrm>
                <a:off x="2328" y="1286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7" name="Rectangle 889"/>
              <p:cNvSpPr>
                <a:spLocks noChangeArrowheads="1"/>
              </p:cNvSpPr>
              <p:nvPr/>
            </p:nvSpPr>
            <p:spPr bwMode="auto">
              <a:xfrm>
                <a:off x="2828" y="128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8" name="Rectangle 890"/>
              <p:cNvSpPr>
                <a:spLocks noChangeArrowheads="1"/>
              </p:cNvSpPr>
              <p:nvPr/>
            </p:nvSpPr>
            <p:spPr bwMode="auto">
              <a:xfrm>
                <a:off x="2828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79" name="Rectangle 891"/>
              <p:cNvSpPr>
                <a:spLocks noChangeArrowheads="1"/>
              </p:cNvSpPr>
              <p:nvPr/>
            </p:nvSpPr>
            <p:spPr bwMode="auto">
              <a:xfrm>
                <a:off x="2318" y="136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0" name="Rectangle 892"/>
              <p:cNvSpPr>
                <a:spLocks noChangeArrowheads="1"/>
              </p:cNvSpPr>
              <p:nvPr/>
            </p:nvSpPr>
            <p:spPr bwMode="auto">
              <a:xfrm>
                <a:off x="2318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1" name="Rectangle 893"/>
              <p:cNvSpPr>
                <a:spLocks noChangeArrowheads="1"/>
              </p:cNvSpPr>
              <p:nvPr/>
            </p:nvSpPr>
            <p:spPr bwMode="auto">
              <a:xfrm>
                <a:off x="2328" y="1363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2" name="Rectangle 894"/>
              <p:cNvSpPr>
                <a:spLocks noChangeArrowheads="1"/>
              </p:cNvSpPr>
              <p:nvPr/>
            </p:nvSpPr>
            <p:spPr bwMode="auto">
              <a:xfrm>
                <a:off x="2828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3" name="Rectangle 895"/>
              <p:cNvSpPr>
                <a:spLocks noChangeArrowheads="1"/>
              </p:cNvSpPr>
              <p:nvPr/>
            </p:nvSpPr>
            <p:spPr bwMode="auto">
              <a:xfrm>
                <a:off x="2828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4" name="Rectangle 896"/>
              <p:cNvSpPr>
                <a:spLocks noChangeArrowheads="1"/>
              </p:cNvSpPr>
              <p:nvPr/>
            </p:nvSpPr>
            <p:spPr bwMode="auto">
              <a:xfrm>
                <a:off x="2318" y="1292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5" name="Rectangle 897"/>
              <p:cNvSpPr>
                <a:spLocks noChangeArrowheads="1"/>
              </p:cNvSpPr>
              <p:nvPr/>
            </p:nvSpPr>
            <p:spPr bwMode="auto">
              <a:xfrm>
                <a:off x="2828" y="1292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6" name="Rectangle 898"/>
              <p:cNvSpPr>
                <a:spLocks noChangeArrowheads="1"/>
              </p:cNvSpPr>
              <p:nvPr/>
            </p:nvSpPr>
            <p:spPr bwMode="auto">
              <a:xfrm>
                <a:off x="2858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7" name="Rectangle 899"/>
              <p:cNvSpPr>
                <a:spLocks noChangeArrowheads="1"/>
              </p:cNvSpPr>
              <p:nvPr/>
            </p:nvSpPr>
            <p:spPr bwMode="auto">
              <a:xfrm>
                <a:off x="2858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8" name="Rectangle 900"/>
              <p:cNvSpPr>
                <a:spLocks noChangeArrowheads="1"/>
              </p:cNvSpPr>
              <p:nvPr/>
            </p:nvSpPr>
            <p:spPr bwMode="auto">
              <a:xfrm>
                <a:off x="2858" y="1286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89" name="Rectangle 901"/>
              <p:cNvSpPr>
                <a:spLocks noChangeArrowheads="1"/>
              </p:cNvSpPr>
              <p:nvPr/>
            </p:nvSpPr>
            <p:spPr bwMode="auto">
              <a:xfrm>
                <a:off x="3367" y="128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0" name="Rectangle 902"/>
              <p:cNvSpPr>
                <a:spLocks noChangeArrowheads="1"/>
              </p:cNvSpPr>
              <p:nvPr/>
            </p:nvSpPr>
            <p:spPr bwMode="auto">
              <a:xfrm>
                <a:off x="3367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1" name="Rectangle 903"/>
              <p:cNvSpPr>
                <a:spLocks noChangeArrowheads="1"/>
              </p:cNvSpPr>
              <p:nvPr/>
            </p:nvSpPr>
            <p:spPr bwMode="auto">
              <a:xfrm>
                <a:off x="2858" y="136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2" name="Rectangle 904"/>
              <p:cNvSpPr>
                <a:spLocks noChangeArrowheads="1"/>
              </p:cNvSpPr>
              <p:nvPr/>
            </p:nvSpPr>
            <p:spPr bwMode="auto">
              <a:xfrm>
                <a:off x="2858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3" name="Rectangle 905"/>
              <p:cNvSpPr>
                <a:spLocks noChangeArrowheads="1"/>
              </p:cNvSpPr>
              <p:nvPr/>
            </p:nvSpPr>
            <p:spPr bwMode="auto">
              <a:xfrm>
                <a:off x="2858" y="136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4" name="Rectangle 906"/>
              <p:cNvSpPr>
                <a:spLocks noChangeArrowheads="1"/>
              </p:cNvSpPr>
              <p:nvPr/>
            </p:nvSpPr>
            <p:spPr bwMode="auto">
              <a:xfrm>
                <a:off x="3367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5" name="Rectangle 907"/>
              <p:cNvSpPr>
                <a:spLocks noChangeArrowheads="1"/>
              </p:cNvSpPr>
              <p:nvPr/>
            </p:nvSpPr>
            <p:spPr bwMode="auto">
              <a:xfrm>
                <a:off x="3367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6" name="Rectangle 908"/>
              <p:cNvSpPr>
                <a:spLocks noChangeArrowheads="1"/>
              </p:cNvSpPr>
              <p:nvPr/>
            </p:nvSpPr>
            <p:spPr bwMode="auto">
              <a:xfrm>
                <a:off x="2858" y="1292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7" name="Rectangle 909"/>
              <p:cNvSpPr>
                <a:spLocks noChangeArrowheads="1"/>
              </p:cNvSpPr>
              <p:nvPr/>
            </p:nvSpPr>
            <p:spPr bwMode="auto">
              <a:xfrm>
                <a:off x="3367" y="1292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8" name="Rectangle 910"/>
              <p:cNvSpPr>
                <a:spLocks noChangeArrowheads="1"/>
              </p:cNvSpPr>
              <p:nvPr/>
            </p:nvSpPr>
            <p:spPr bwMode="auto">
              <a:xfrm>
                <a:off x="3397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799" name="Rectangle 911"/>
              <p:cNvSpPr>
                <a:spLocks noChangeArrowheads="1"/>
              </p:cNvSpPr>
              <p:nvPr/>
            </p:nvSpPr>
            <p:spPr bwMode="auto">
              <a:xfrm>
                <a:off x="3397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0" name="Rectangle 912"/>
              <p:cNvSpPr>
                <a:spLocks noChangeArrowheads="1"/>
              </p:cNvSpPr>
              <p:nvPr/>
            </p:nvSpPr>
            <p:spPr bwMode="auto">
              <a:xfrm>
                <a:off x="3397" y="1286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1" name="Rectangle 913"/>
              <p:cNvSpPr>
                <a:spLocks noChangeArrowheads="1"/>
              </p:cNvSpPr>
              <p:nvPr/>
            </p:nvSpPr>
            <p:spPr bwMode="auto">
              <a:xfrm>
                <a:off x="3906" y="128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2" name="Rectangle 914"/>
              <p:cNvSpPr>
                <a:spLocks noChangeArrowheads="1"/>
              </p:cNvSpPr>
              <p:nvPr/>
            </p:nvSpPr>
            <p:spPr bwMode="auto">
              <a:xfrm>
                <a:off x="3906" y="128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3" name="Rectangle 915"/>
              <p:cNvSpPr>
                <a:spLocks noChangeArrowheads="1"/>
              </p:cNvSpPr>
              <p:nvPr/>
            </p:nvSpPr>
            <p:spPr bwMode="auto">
              <a:xfrm>
                <a:off x="3397" y="136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4" name="Rectangle 916"/>
              <p:cNvSpPr>
                <a:spLocks noChangeArrowheads="1"/>
              </p:cNvSpPr>
              <p:nvPr/>
            </p:nvSpPr>
            <p:spPr bwMode="auto">
              <a:xfrm>
                <a:off x="3397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5" name="Rectangle 917"/>
              <p:cNvSpPr>
                <a:spLocks noChangeArrowheads="1"/>
              </p:cNvSpPr>
              <p:nvPr/>
            </p:nvSpPr>
            <p:spPr bwMode="auto">
              <a:xfrm>
                <a:off x="3397" y="136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6" name="Rectangle 918"/>
              <p:cNvSpPr>
                <a:spLocks noChangeArrowheads="1"/>
              </p:cNvSpPr>
              <p:nvPr/>
            </p:nvSpPr>
            <p:spPr bwMode="auto">
              <a:xfrm>
                <a:off x="3906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7" name="Rectangle 919"/>
              <p:cNvSpPr>
                <a:spLocks noChangeArrowheads="1"/>
              </p:cNvSpPr>
              <p:nvPr/>
            </p:nvSpPr>
            <p:spPr bwMode="auto">
              <a:xfrm>
                <a:off x="3906" y="136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8" name="Rectangle 920"/>
              <p:cNvSpPr>
                <a:spLocks noChangeArrowheads="1"/>
              </p:cNvSpPr>
              <p:nvPr/>
            </p:nvSpPr>
            <p:spPr bwMode="auto">
              <a:xfrm>
                <a:off x="3397" y="1292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09" name="Rectangle 921"/>
              <p:cNvSpPr>
                <a:spLocks noChangeArrowheads="1"/>
              </p:cNvSpPr>
              <p:nvPr/>
            </p:nvSpPr>
            <p:spPr bwMode="auto">
              <a:xfrm>
                <a:off x="3906" y="1292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0" name="Rectangle 922"/>
              <p:cNvSpPr>
                <a:spLocks noChangeArrowheads="1"/>
              </p:cNvSpPr>
              <p:nvPr/>
            </p:nvSpPr>
            <p:spPr bwMode="auto">
              <a:xfrm>
                <a:off x="3926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1" name="Rectangle 923"/>
              <p:cNvSpPr>
                <a:spLocks noChangeArrowheads="1"/>
              </p:cNvSpPr>
              <p:nvPr/>
            </p:nvSpPr>
            <p:spPr bwMode="auto">
              <a:xfrm>
                <a:off x="3926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2" name="Rectangle 924"/>
              <p:cNvSpPr>
                <a:spLocks noChangeArrowheads="1"/>
              </p:cNvSpPr>
              <p:nvPr/>
            </p:nvSpPr>
            <p:spPr bwMode="auto">
              <a:xfrm>
                <a:off x="3936" y="1286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3" name="Rectangle 925"/>
              <p:cNvSpPr>
                <a:spLocks noChangeArrowheads="1"/>
              </p:cNvSpPr>
              <p:nvPr/>
            </p:nvSpPr>
            <p:spPr bwMode="auto">
              <a:xfrm>
                <a:off x="4396" y="128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4" name="Rectangle 926"/>
              <p:cNvSpPr>
                <a:spLocks noChangeArrowheads="1"/>
              </p:cNvSpPr>
              <p:nvPr/>
            </p:nvSpPr>
            <p:spPr bwMode="auto">
              <a:xfrm>
                <a:off x="4396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5" name="Rectangle 927"/>
              <p:cNvSpPr>
                <a:spLocks noChangeArrowheads="1"/>
              </p:cNvSpPr>
              <p:nvPr/>
            </p:nvSpPr>
            <p:spPr bwMode="auto">
              <a:xfrm>
                <a:off x="3926" y="136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6" name="Rectangle 928"/>
              <p:cNvSpPr>
                <a:spLocks noChangeArrowheads="1"/>
              </p:cNvSpPr>
              <p:nvPr/>
            </p:nvSpPr>
            <p:spPr bwMode="auto">
              <a:xfrm>
                <a:off x="3926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7" name="Rectangle 929"/>
              <p:cNvSpPr>
                <a:spLocks noChangeArrowheads="1"/>
              </p:cNvSpPr>
              <p:nvPr/>
            </p:nvSpPr>
            <p:spPr bwMode="auto">
              <a:xfrm>
                <a:off x="3936" y="1363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8" name="Rectangle 930"/>
              <p:cNvSpPr>
                <a:spLocks noChangeArrowheads="1"/>
              </p:cNvSpPr>
              <p:nvPr/>
            </p:nvSpPr>
            <p:spPr bwMode="auto">
              <a:xfrm>
                <a:off x="4396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19" name="Rectangle 931"/>
              <p:cNvSpPr>
                <a:spLocks noChangeArrowheads="1"/>
              </p:cNvSpPr>
              <p:nvPr/>
            </p:nvSpPr>
            <p:spPr bwMode="auto">
              <a:xfrm>
                <a:off x="4396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0" name="Rectangle 932"/>
              <p:cNvSpPr>
                <a:spLocks noChangeArrowheads="1"/>
              </p:cNvSpPr>
              <p:nvPr/>
            </p:nvSpPr>
            <p:spPr bwMode="auto">
              <a:xfrm>
                <a:off x="3926" y="1292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1" name="Rectangle 933"/>
              <p:cNvSpPr>
                <a:spLocks noChangeArrowheads="1"/>
              </p:cNvSpPr>
              <p:nvPr/>
            </p:nvSpPr>
            <p:spPr bwMode="auto">
              <a:xfrm>
                <a:off x="4396" y="1292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2" name="Rectangle 934"/>
              <p:cNvSpPr>
                <a:spLocks noChangeArrowheads="1"/>
              </p:cNvSpPr>
              <p:nvPr/>
            </p:nvSpPr>
            <p:spPr bwMode="auto">
              <a:xfrm>
                <a:off x="4426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3" name="Rectangle 935"/>
              <p:cNvSpPr>
                <a:spLocks noChangeArrowheads="1"/>
              </p:cNvSpPr>
              <p:nvPr/>
            </p:nvSpPr>
            <p:spPr bwMode="auto">
              <a:xfrm>
                <a:off x="4426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4" name="Rectangle 936"/>
              <p:cNvSpPr>
                <a:spLocks noChangeArrowheads="1"/>
              </p:cNvSpPr>
              <p:nvPr/>
            </p:nvSpPr>
            <p:spPr bwMode="auto">
              <a:xfrm>
                <a:off x="4436" y="1286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5" name="Rectangle 937"/>
              <p:cNvSpPr>
                <a:spLocks noChangeArrowheads="1"/>
              </p:cNvSpPr>
              <p:nvPr/>
            </p:nvSpPr>
            <p:spPr bwMode="auto">
              <a:xfrm>
                <a:off x="4835" y="128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6" name="Rectangle 938"/>
              <p:cNvSpPr>
                <a:spLocks noChangeArrowheads="1"/>
              </p:cNvSpPr>
              <p:nvPr/>
            </p:nvSpPr>
            <p:spPr bwMode="auto">
              <a:xfrm>
                <a:off x="4835" y="128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7" name="Rectangle 939"/>
              <p:cNvSpPr>
                <a:spLocks noChangeArrowheads="1"/>
              </p:cNvSpPr>
              <p:nvPr/>
            </p:nvSpPr>
            <p:spPr bwMode="auto">
              <a:xfrm>
                <a:off x="4426" y="136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8" name="Rectangle 940"/>
              <p:cNvSpPr>
                <a:spLocks noChangeArrowheads="1"/>
              </p:cNvSpPr>
              <p:nvPr/>
            </p:nvSpPr>
            <p:spPr bwMode="auto">
              <a:xfrm>
                <a:off x="4426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29" name="Rectangle 941"/>
              <p:cNvSpPr>
                <a:spLocks noChangeArrowheads="1"/>
              </p:cNvSpPr>
              <p:nvPr/>
            </p:nvSpPr>
            <p:spPr bwMode="auto">
              <a:xfrm>
                <a:off x="4436" y="1363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0" name="Rectangle 942"/>
              <p:cNvSpPr>
                <a:spLocks noChangeArrowheads="1"/>
              </p:cNvSpPr>
              <p:nvPr/>
            </p:nvSpPr>
            <p:spPr bwMode="auto">
              <a:xfrm>
                <a:off x="4835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1" name="Rectangle 943"/>
              <p:cNvSpPr>
                <a:spLocks noChangeArrowheads="1"/>
              </p:cNvSpPr>
              <p:nvPr/>
            </p:nvSpPr>
            <p:spPr bwMode="auto">
              <a:xfrm>
                <a:off x="4835" y="136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2" name="Rectangle 944"/>
              <p:cNvSpPr>
                <a:spLocks noChangeArrowheads="1"/>
              </p:cNvSpPr>
              <p:nvPr/>
            </p:nvSpPr>
            <p:spPr bwMode="auto">
              <a:xfrm>
                <a:off x="4426" y="1292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3" name="Rectangle 945"/>
              <p:cNvSpPr>
                <a:spLocks noChangeArrowheads="1"/>
              </p:cNvSpPr>
              <p:nvPr/>
            </p:nvSpPr>
            <p:spPr bwMode="auto">
              <a:xfrm>
                <a:off x="4835" y="1292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4" name="Rectangle 946"/>
              <p:cNvSpPr>
                <a:spLocks noChangeArrowheads="1"/>
              </p:cNvSpPr>
              <p:nvPr/>
            </p:nvSpPr>
            <p:spPr bwMode="auto">
              <a:xfrm>
                <a:off x="4865" y="1292"/>
                <a:ext cx="1" cy="8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5" name="Rectangle 947"/>
              <p:cNvSpPr>
                <a:spLocks noChangeArrowheads="1"/>
              </p:cNvSpPr>
              <p:nvPr/>
            </p:nvSpPr>
            <p:spPr bwMode="auto">
              <a:xfrm>
                <a:off x="900" y="1387"/>
                <a:ext cx="76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6" name="Rectangle 948"/>
              <p:cNvSpPr>
                <a:spLocks noChangeArrowheads="1"/>
              </p:cNvSpPr>
              <p:nvPr/>
            </p:nvSpPr>
            <p:spPr bwMode="auto">
              <a:xfrm>
                <a:off x="900" y="144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7" name="Rectangle 949"/>
              <p:cNvSpPr>
                <a:spLocks noChangeArrowheads="1"/>
              </p:cNvSpPr>
              <p:nvPr/>
            </p:nvSpPr>
            <p:spPr bwMode="auto">
              <a:xfrm>
                <a:off x="1629" y="144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8" name="Rectangle 950"/>
              <p:cNvSpPr>
                <a:spLocks noChangeArrowheads="1"/>
              </p:cNvSpPr>
              <p:nvPr/>
            </p:nvSpPr>
            <p:spPr bwMode="auto">
              <a:xfrm>
                <a:off x="940" y="1440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39" name="Rectangle 951"/>
              <p:cNvSpPr>
                <a:spLocks noChangeArrowheads="1"/>
              </p:cNvSpPr>
              <p:nvPr/>
            </p:nvSpPr>
            <p:spPr bwMode="auto">
              <a:xfrm>
                <a:off x="940" y="1434"/>
                <a:ext cx="4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INVERSIONES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40" name="Rectangle 952"/>
              <p:cNvSpPr>
                <a:spLocks noChangeArrowheads="1"/>
              </p:cNvSpPr>
              <p:nvPr/>
            </p:nvSpPr>
            <p:spPr bwMode="auto">
              <a:xfrm>
                <a:off x="1479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41" name="Rectangle 953"/>
              <p:cNvSpPr>
                <a:spLocks noChangeArrowheads="1"/>
              </p:cNvSpPr>
              <p:nvPr/>
            </p:nvSpPr>
            <p:spPr bwMode="auto">
              <a:xfrm>
                <a:off x="1699" y="138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42" name="Rectangle 954"/>
              <p:cNvSpPr>
                <a:spLocks noChangeArrowheads="1"/>
              </p:cNvSpPr>
              <p:nvPr/>
            </p:nvSpPr>
            <p:spPr bwMode="auto">
              <a:xfrm>
                <a:off x="2258" y="1387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43" name="Rectangle 955"/>
              <p:cNvSpPr>
                <a:spLocks noChangeArrowheads="1"/>
              </p:cNvSpPr>
              <p:nvPr/>
            </p:nvSpPr>
            <p:spPr bwMode="auto">
              <a:xfrm>
                <a:off x="1739" y="1387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44" name="Rectangle 956"/>
              <p:cNvSpPr>
                <a:spLocks noChangeArrowheads="1"/>
              </p:cNvSpPr>
              <p:nvPr/>
            </p:nvSpPr>
            <p:spPr bwMode="auto">
              <a:xfrm>
                <a:off x="2258" y="1381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45" name="Rectangle 957"/>
              <p:cNvSpPr>
                <a:spLocks noChangeArrowheads="1"/>
              </p:cNvSpPr>
              <p:nvPr/>
            </p:nvSpPr>
            <p:spPr bwMode="auto">
              <a:xfrm>
                <a:off x="1739" y="1440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46" name="Rectangle 958"/>
              <p:cNvSpPr>
                <a:spLocks noChangeArrowheads="1"/>
              </p:cNvSpPr>
              <p:nvPr/>
            </p:nvSpPr>
            <p:spPr bwMode="auto">
              <a:xfrm>
                <a:off x="2009" y="1434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26.297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47" name="Rectangle 959"/>
              <p:cNvSpPr>
                <a:spLocks noChangeArrowheads="1"/>
              </p:cNvSpPr>
              <p:nvPr/>
            </p:nvSpPr>
            <p:spPr bwMode="auto">
              <a:xfrm>
                <a:off x="2278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48" name="Rectangle 960"/>
              <p:cNvSpPr>
                <a:spLocks noChangeArrowheads="1"/>
              </p:cNvSpPr>
              <p:nvPr/>
            </p:nvSpPr>
            <p:spPr bwMode="auto">
              <a:xfrm>
                <a:off x="2328" y="1387"/>
                <a:ext cx="50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49" name="Rectangle 961"/>
              <p:cNvSpPr>
                <a:spLocks noChangeArrowheads="1"/>
              </p:cNvSpPr>
              <p:nvPr/>
            </p:nvSpPr>
            <p:spPr bwMode="auto">
              <a:xfrm>
                <a:off x="2328" y="144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50" name="Rectangle 962"/>
              <p:cNvSpPr>
                <a:spLocks noChangeArrowheads="1"/>
              </p:cNvSpPr>
              <p:nvPr/>
            </p:nvSpPr>
            <p:spPr bwMode="auto">
              <a:xfrm>
                <a:off x="2788" y="144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51" name="Rectangle 963"/>
              <p:cNvSpPr>
                <a:spLocks noChangeArrowheads="1"/>
              </p:cNvSpPr>
              <p:nvPr/>
            </p:nvSpPr>
            <p:spPr bwMode="auto">
              <a:xfrm>
                <a:off x="2358" y="144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52" name="Rectangle 964"/>
              <p:cNvSpPr>
                <a:spLocks noChangeArrowheads="1"/>
              </p:cNvSpPr>
              <p:nvPr/>
            </p:nvSpPr>
            <p:spPr bwMode="auto">
              <a:xfrm>
                <a:off x="2768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53" name="Rectangle 965"/>
              <p:cNvSpPr>
                <a:spLocks noChangeArrowheads="1"/>
              </p:cNvSpPr>
              <p:nvPr/>
            </p:nvSpPr>
            <p:spPr bwMode="auto">
              <a:xfrm>
                <a:off x="2788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54" name="Rectangle 966"/>
              <p:cNvSpPr>
                <a:spLocks noChangeArrowheads="1"/>
              </p:cNvSpPr>
              <p:nvPr/>
            </p:nvSpPr>
            <p:spPr bwMode="auto">
              <a:xfrm>
                <a:off x="2858" y="1387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55" name="Rectangle 967"/>
              <p:cNvSpPr>
                <a:spLocks noChangeArrowheads="1"/>
              </p:cNvSpPr>
              <p:nvPr/>
            </p:nvSpPr>
            <p:spPr bwMode="auto">
              <a:xfrm>
                <a:off x="2858" y="1440"/>
                <a:ext cx="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56" name="Rectangle 968"/>
              <p:cNvSpPr>
                <a:spLocks noChangeArrowheads="1"/>
              </p:cNvSpPr>
              <p:nvPr/>
            </p:nvSpPr>
            <p:spPr bwMode="auto">
              <a:xfrm>
                <a:off x="3327" y="144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57" name="Rectangle 969"/>
              <p:cNvSpPr>
                <a:spLocks noChangeArrowheads="1"/>
              </p:cNvSpPr>
              <p:nvPr/>
            </p:nvSpPr>
            <p:spPr bwMode="auto">
              <a:xfrm>
                <a:off x="2897" y="144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58" name="Rectangle 970"/>
              <p:cNvSpPr>
                <a:spLocks noChangeArrowheads="1"/>
              </p:cNvSpPr>
              <p:nvPr/>
            </p:nvSpPr>
            <p:spPr bwMode="auto">
              <a:xfrm>
                <a:off x="3307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59" name="Rectangle 971"/>
              <p:cNvSpPr>
                <a:spLocks noChangeArrowheads="1"/>
              </p:cNvSpPr>
              <p:nvPr/>
            </p:nvSpPr>
            <p:spPr bwMode="auto">
              <a:xfrm>
                <a:off x="3327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60" name="Rectangle 972"/>
              <p:cNvSpPr>
                <a:spLocks noChangeArrowheads="1"/>
              </p:cNvSpPr>
              <p:nvPr/>
            </p:nvSpPr>
            <p:spPr bwMode="auto">
              <a:xfrm>
                <a:off x="3397" y="1387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61" name="Rectangle 973"/>
              <p:cNvSpPr>
                <a:spLocks noChangeArrowheads="1"/>
              </p:cNvSpPr>
              <p:nvPr/>
            </p:nvSpPr>
            <p:spPr bwMode="auto">
              <a:xfrm>
                <a:off x="3397" y="144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62" name="Rectangle 974"/>
              <p:cNvSpPr>
                <a:spLocks noChangeArrowheads="1"/>
              </p:cNvSpPr>
              <p:nvPr/>
            </p:nvSpPr>
            <p:spPr bwMode="auto">
              <a:xfrm>
                <a:off x="3866" y="144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63" name="Rectangle 975"/>
              <p:cNvSpPr>
                <a:spLocks noChangeArrowheads="1"/>
              </p:cNvSpPr>
              <p:nvPr/>
            </p:nvSpPr>
            <p:spPr bwMode="auto">
              <a:xfrm>
                <a:off x="3437" y="1440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64" name="Rectangle 976"/>
              <p:cNvSpPr>
                <a:spLocks noChangeArrowheads="1"/>
              </p:cNvSpPr>
              <p:nvPr/>
            </p:nvSpPr>
            <p:spPr bwMode="auto">
              <a:xfrm>
                <a:off x="3846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65" name="Rectangle 977"/>
              <p:cNvSpPr>
                <a:spLocks noChangeArrowheads="1"/>
              </p:cNvSpPr>
              <p:nvPr/>
            </p:nvSpPr>
            <p:spPr bwMode="auto">
              <a:xfrm>
                <a:off x="3866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66" name="Rectangle 978"/>
              <p:cNvSpPr>
                <a:spLocks noChangeArrowheads="1"/>
              </p:cNvSpPr>
              <p:nvPr/>
            </p:nvSpPr>
            <p:spPr bwMode="auto">
              <a:xfrm>
                <a:off x="3936" y="1387"/>
                <a:ext cx="46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67" name="Rectangle 979"/>
              <p:cNvSpPr>
                <a:spLocks noChangeArrowheads="1"/>
              </p:cNvSpPr>
              <p:nvPr/>
            </p:nvSpPr>
            <p:spPr bwMode="auto">
              <a:xfrm>
                <a:off x="3936" y="144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68" name="Rectangle 980"/>
              <p:cNvSpPr>
                <a:spLocks noChangeArrowheads="1"/>
              </p:cNvSpPr>
              <p:nvPr/>
            </p:nvSpPr>
            <p:spPr bwMode="auto">
              <a:xfrm>
                <a:off x="4366" y="144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69" name="Rectangle 981"/>
              <p:cNvSpPr>
                <a:spLocks noChangeArrowheads="1"/>
              </p:cNvSpPr>
              <p:nvPr/>
            </p:nvSpPr>
            <p:spPr bwMode="auto">
              <a:xfrm>
                <a:off x="3976" y="1440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70" name="Rectangle 982"/>
              <p:cNvSpPr>
                <a:spLocks noChangeArrowheads="1"/>
              </p:cNvSpPr>
              <p:nvPr/>
            </p:nvSpPr>
            <p:spPr bwMode="auto">
              <a:xfrm>
                <a:off x="4346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71" name="Rectangle 983"/>
              <p:cNvSpPr>
                <a:spLocks noChangeArrowheads="1"/>
              </p:cNvSpPr>
              <p:nvPr/>
            </p:nvSpPr>
            <p:spPr bwMode="auto">
              <a:xfrm>
                <a:off x="4366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72" name="Rectangle 984"/>
              <p:cNvSpPr>
                <a:spLocks noChangeArrowheads="1"/>
              </p:cNvSpPr>
              <p:nvPr/>
            </p:nvSpPr>
            <p:spPr bwMode="auto">
              <a:xfrm>
                <a:off x="4436" y="1387"/>
                <a:ext cx="39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73" name="Rectangle 985"/>
              <p:cNvSpPr>
                <a:spLocks noChangeArrowheads="1"/>
              </p:cNvSpPr>
              <p:nvPr/>
            </p:nvSpPr>
            <p:spPr bwMode="auto">
              <a:xfrm>
                <a:off x="4436" y="144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74" name="Rectangle 986"/>
              <p:cNvSpPr>
                <a:spLocks noChangeArrowheads="1"/>
              </p:cNvSpPr>
              <p:nvPr/>
            </p:nvSpPr>
            <p:spPr bwMode="auto">
              <a:xfrm>
                <a:off x="4805" y="144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75" name="Rectangle 987"/>
              <p:cNvSpPr>
                <a:spLocks noChangeArrowheads="1"/>
              </p:cNvSpPr>
              <p:nvPr/>
            </p:nvSpPr>
            <p:spPr bwMode="auto">
              <a:xfrm>
                <a:off x="4466" y="1440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76" name="Rectangle 988"/>
              <p:cNvSpPr>
                <a:spLocks noChangeArrowheads="1"/>
              </p:cNvSpPr>
              <p:nvPr/>
            </p:nvSpPr>
            <p:spPr bwMode="auto">
              <a:xfrm>
                <a:off x="4775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77" name="Rectangle 989"/>
              <p:cNvSpPr>
                <a:spLocks noChangeArrowheads="1"/>
              </p:cNvSpPr>
              <p:nvPr/>
            </p:nvSpPr>
            <p:spPr bwMode="auto">
              <a:xfrm>
                <a:off x="4805" y="143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878" name="Rectangle 990"/>
              <p:cNvSpPr>
                <a:spLocks noChangeArrowheads="1"/>
              </p:cNvSpPr>
              <p:nvPr/>
            </p:nvSpPr>
            <p:spPr bwMode="auto">
              <a:xfrm>
                <a:off x="870" y="1375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79" name="Rectangle 991"/>
              <p:cNvSpPr>
                <a:spLocks noChangeArrowheads="1"/>
              </p:cNvSpPr>
              <p:nvPr/>
            </p:nvSpPr>
            <p:spPr bwMode="auto">
              <a:xfrm>
                <a:off x="4865" y="1375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0" name="Rectangle 992"/>
              <p:cNvSpPr>
                <a:spLocks noChangeArrowheads="1"/>
              </p:cNvSpPr>
              <p:nvPr/>
            </p:nvSpPr>
            <p:spPr bwMode="auto">
              <a:xfrm>
                <a:off x="900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1" name="Rectangle 993"/>
              <p:cNvSpPr>
                <a:spLocks noChangeArrowheads="1"/>
              </p:cNvSpPr>
              <p:nvPr/>
            </p:nvSpPr>
            <p:spPr bwMode="auto">
              <a:xfrm>
                <a:off x="900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2" name="Rectangle 994"/>
              <p:cNvSpPr>
                <a:spLocks noChangeArrowheads="1"/>
              </p:cNvSpPr>
              <p:nvPr/>
            </p:nvSpPr>
            <p:spPr bwMode="auto">
              <a:xfrm>
                <a:off x="900" y="1381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3" name="Rectangle 995"/>
              <p:cNvSpPr>
                <a:spLocks noChangeArrowheads="1"/>
              </p:cNvSpPr>
              <p:nvPr/>
            </p:nvSpPr>
            <p:spPr bwMode="auto">
              <a:xfrm>
                <a:off x="1669" y="138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4" name="Rectangle 996"/>
              <p:cNvSpPr>
                <a:spLocks noChangeArrowheads="1"/>
              </p:cNvSpPr>
              <p:nvPr/>
            </p:nvSpPr>
            <p:spPr bwMode="auto">
              <a:xfrm>
                <a:off x="1669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5" name="Rectangle 997"/>
              <p:cNvSpPr>
                <a:spLocks noChangeArrowheads="1"/>
              </p:cNvSpPr>
              <p:nvPr/>
            </p:nvSpPr>
            <p:spPr bwMode="auto">
              <a:xfrm>
                <a:off x="900" y="149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6" name="Rectangle 998"/>
              <p:cNvSpPr>
                <a:spLocks noChangeArrowheads="1"/>
              </p:cNvSpPr>
              <p:nvPr/>
            </p:nvSpPr>
            <p:spPr bwMode="auto">
              <a:xfrm>
                <a:off x="900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7" name="Rectangle 999"/>
              <p:cNvSpPr>
                <a:spLocks noChangeArrowheads="1"/>
              </p:cNvSpPr>
              <p:nvPr/>
            </p:nvSpPr>
            <p:spPr bwMode="auto">
              <a:xfrm>
                <a:off x="900" y="1493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8" name="Rectangle 1000"/>
              <p:cNvSpPr>
                <a:spLocks noChangeArrowheads="1"/>
              </p:cNvSpPr>
              <p:nvPr/>
            </p:nvSpPr>
            <p:spPr bwMode="auto">
              <a:xfrm>
                <a:off x="1669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89" name="Rectangle 1001"/>
              <p:cNvSpPr>
                <a:spLocks noChangeArrowheads="1"/>
              </p:cNvSpPr>
              <p:nvPr/>
            </p:nvSpPr>
            <p:spPr bwMode="auto">
              <a:xfrm>
                <a:off x="1669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90" name="Rectangle 1002"/>
              <p:cNvSpPr>
                <a:spLocks noChangeArrowheads="1"/>
              </p:cNvSpPr>
              <p:nvPr/>
            </p:nvSpPr>
            <p:spPr bwMode="auto">
              <a:xfrm>
                <a:off x="900" y="138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91" name="Rectangle 1003"/>
              <p:cNvSpPr>
                <a:spLocks noChangeArrowheads="1"/>
              </p:cNvSpPr>
              <p:nvPr/>
            </p:nvSpPr>
            <p:spPr bwMode="auto">
              <a:xfrm>
                <a:off x="1669" y="138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92" name="Rectangle 1004"/>
              <p:cNvSpPr>
                <a:spLocks noChangeArrowheads="1"/>
              </p:cNvSpPr>
              <p:nvPr/>
            </p:nvSpPr>
            <p:spPr bwMode="auto">
              <a:xfrm>
                <a:off x="870" y="1387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93" name="Rectangle 1005"/>
              <p:cNvSpPr>
                <a:spLocks noChangeArrowheads="1"/>
              </p:cNvSpPr>
              <p:nvPr/>
            </p:nvSpPr>
            <p:spPr bwMode="auto">
              <a:xfrm>
                <a:off x="1689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94" name="Rectangle 1006"/>
              <p:cNvSpPr>
                <a:spLocks noChangeArrowheads="1"/>
              </p:cNvSpPr>
              <p:nvPr/>
            </p:nvSpPr>
            <p:spPr bwMode="auto">
              <a:xfrm>
                <a:off x="1689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95" name="Rectangle 1007"/>
              <p:cNvSpPr>
                <a:spLocks noChangeArrowheads="1"/>
              </p:cNvSpPr>
              <p:nvPr/>
            </p:nvSpPr>
            <p:spPr bwMode="auto">
              <a:xfrm>
                <a:off x="1699" y="1381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96" name="Rectangle 1008"/>
              <p:cNvSpPr>
                <a:spLocks noChangeArrowheads="1"/>
              </p:cNvSpPr>
              <p:nvPr/>
            </p:nvSpPr>
            <p:spPr bwMode="auto">
              <a:xfrm>
                <a:off x="2288" y="138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9098" name="Group 1210"/>
            <p:cNvGrpSpPr>
              <a:grpSpLocks/>
            </p:cNvGrpSpPr>
            <p:nvPr/>
          </p:nvGrpSpPr>
          <p:grpSpPr bwMode="auto">
            <a:xfrm>
              <a:off x="870" y="1381"/>
              <a:ext cx="3996" cy="254"/>
              <a:chOff x="870" y="1381"/>
              <a:chExt cx="3996" cy="254"/>
            </a:xfrm>
          </p:grpSpPr>
          <p:sp>
            <p:nvSpPr>
              <p:cNvPr id="38898" name="Rectangle 1010"/>
              <p:cNvSpPr>
                <a:spLocks noChangeArrowheads="1"/>
              </p:cNvSpPr>
              <p:nvPr/>
            </p:nvSpPr>
            <p:spPr bwMode="auto">
              <a:xfrm>
                <a:off x="2288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899" name="Rectangle 1011"/>
              <p:cNvSpPr>
                <a:spLocks noChangeArrowheads="1"/>
              </p:cNvSpPr>
              <p:nvPr/>
            </p:nvSpPr>
            <p:spPr bwMode="auto">
              <a:xfrm>
                <a:off x="1689" y="149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0" name="Rectangle 1012"/>
              <p:cNvSpPr>
                <a:spLocks noChangeArrowheads="1"/>
              </p:cNvSpPr>
              <p:nvPr/>
            </p:nvSpPr>
            <p:spPr bwMode="auto">
              <a:xfrm>
                <a:off x="1689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1" name="Rectangle 1013"/>
              <p:cNvSpPr>
                <a:spLocks noChangeArrowheads="1"/>
              </p:cNvSpPr>
              <p:nvPr/>
            </p:nvSpPr>
            <p:spPr bwMode="auto">
              <a:xfrm>
                <a:off x="1699" y="1493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2" name="Rectangle 1014"/>
              <p:cNvSpPr>
                <a:spLocks noChangeArrowheads="1"/>
              </p:cNvSpPr>
              <p:nvPr/>
            </p:nvSpPr>
            <p:spPr bwMode="auto">
              <a:xfrm>
                <a:off x="2288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3" name="Rectangle 1015"/>
              <p:cNvSpPr>
                <a:spLocks noChangeArrowheads="1"/>
              </p:cNvSpPr>
              <p:nvPr/>
            </p:nvSpPr>
            <p:spPr bwMode="auto">
              <a:xfrm>
                <a:off x="2288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4" name="Rectangle 1016"/>
              <p:cNvSpPr>
                <a:spLocks noChangeArrowheads="1"/>
              </p:cNvSpPr>
              <p:nvPr/>
            </p:nvSpPr>
            <p:spPr bwMode="auto">
              <a:xfrm>
                <a:off x="1689" y="138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5" name="Rectangle 1017"/>
              <p:cNvSpPr>
                <a:spLocks noChangeArrowheads="1"/>
              </p:cNvSpPr>
              <p:nvPr/>
            </p:nvSpPr>
            <p:spPr bwMode="auto">
              <a:xfrm>
                <a:off x="2288" y="138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6" name="Rectangle 1018"/>
              <p:cNvSpPr>
                <a:spLocks noChangeArrowheads="1"/>
              </p:cNvSpPr>
              <p:nvPr/>
            </p:nvSpPr>
            <p:spPr bwMode="auto">
              <a:xfrm>
                <a:off x="2318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7" name="Rectangle 1019"/>
              <p:cNvSpPr>
                <a:spLocks noChangeArrowheads="1"/>
              </p:cNvSpPr>
              <p:nvPr/>
            </p:nvSpPr>
            <p:spPr bwMode="auto">
              <a:xfrm>
                <a:off x="2318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8" name="Rectangle 1020"/>
              <p:cNvSpPr>
                <a:spLocks noChangeArrowheads="1"/>
              </p:cNvSpPr>
              <p:nvPr/>
            </p:nvSpPr>
            <p:spPr bwMode="auto">
              <a:xfrm>
                <a:off x="2328" y="1381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09" name="Rectangle 1021"/>
              <p:cNvSpPr>
                <a:spLocks noChangeArrowheads="1"/>
              </p:cNvSpPr>
              <p:nvPr/>
            </p:nvSpPr>
            <p:spPr bwMode="auto">
              <a:xfrm>
                <a:off x="2828" y="138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0" name="Rectangle 1022"/>
              <p:cNvSpPr>
                <a:spLocks noChangeArrowheads="1"/>
              </p:cNvSpPr>
              <p:nvPr/>
            </p:nvSpPr>
            <p:spPr bwMode="auto">
              <a:xfrm>
                <a:off x="2828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1" name="Rectangle 1023"/>
              <p:cNvSpPr>
                <a:spLocks noChangeArrowheads="1"/>
              </p:cNvSpPr>
              <p:nvPr/>
            </p:nvSpPr>
            <p:spPr bwMode="auto">
              <a:xfrm>
                <a:off x="2318" y="149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2" name="Rectangle 1024"/>
              <p:cNvSpPr>
                <a:spLocks noChangeArrowheads="1"/>
              </p:cNvSpPr>
              <p:nvPr/>
            </p:nvSpPr>
            <p:spPr bwMode="auto">
              <a:xfrm>
                <a:off x="2318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3" name="Rectangle 1025"/>
              <p:cNvSpPr>
                <a:spLocks noChangeArrowheads="1"/>
              </p:cNvSpPr>
              <p:nvPr/>
            </p:nvSpPr>
            <p:spPr bwMode="auto">
              <a:xfrm>
                <a:off x="2328" y="1493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4" name="Rectangle 1026"/>
              <p:cNvSpPr>
                <a:spLocks noChangeArrowheads="1"/>
              </p:cNvSpPr>
              <p:nvPr/>
            </p:nvSpPr>
            <p:spPr bwMode="auto">
              <a:xfrm>
                <a:off x="2828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5" name="Rectangle 1027"/>
              <p:cNvSpPr>
                <a:spLocks noChangeArrowheads="1"/>
              </p:cNvSpPr>
              <p:nvPr/>
            </p:nvSpPr>
            <p:spPr bwMode="auto">
              <a:xfrm>
                <a:off x="2828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6" name="Rectangle 1028"/>
              <p:cNvSpPr>
                <a:spLocks noChangeArrowheads="1"/>
              </p:cNvSpPr>
              <p:nvPr/>
            </p:nvSpPr>
            <p:spPr bwMode="auto">
              <a:xfrm>
                <a:off x="2318" y="138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7" name="Rectangle 1029"/>
              <p:cNvSpPr>
                <a:spLocks noChangeArrowheads="1"/>
              </p:cNvSpPr>
              <p:nvPr/>
            </p:nvSpPr>
            <p:spPr bwMode="auto">
              <a:xfrm>
                <a:off x="2828" y="138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8" name="Rectangle 1030"/>
              <p:cNvSpPr>
                <a:spLocks noChangeArrowheads="1"/>
              </p:cNvSpPr>
              <p:nvPr/>
            </p:nvSpPr>
            <p:spPr bwMode="auto">
              <a:xfrm>
                <a:off x="2858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19" name="Rectangle 1031"/>
              <p:cNvSpPr>
                <a:spLocks noChangeArrowheads="1"/>
              </p:cNvSpPr>
              <p:nvPr/>
            </p:nvSpPr>
            <p:spPr bwMode="auto">
              <a:xfrm>
                <a:off x="2858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0" name="Rectangle 1032"/>
              <p:cNvSpPr>
                <a:spLocks noChangeArrowheads="1"/>
              </p:cNvSpPr>
              <p:nvPr/>
            </p:nvSpPr>
            <p:spPr bwMode="auto">
              <a:xfrm>
                <a:off x="2858" y="138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1" name="Rectangle 1033"/>
              <p:cNvSpPr>
                <a:spLocks noChangeArrowheads="1"/>
              </p:cNvSpPr>
              <p:nvPr/>
            </p:nvSpPr>
            <p:spPr bwMode="auto">
              <a:xfrm>
                <a:off x="3367" y="138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2" name="Rectangle 1034"/>
              <p:cNvSpPr>
                <a:spLocks noChangeArrowheads="1"/>
              </p:cNvSpPr>
              <p:nvPr/>
            </p:nvSpPr>
            <p:spPr bwMode="auto">
              <a:xfrm>
                <a:off x="3367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3" name="Rectangle 1035"/>
              <p:cNvSpPr>
                <a:spLocks noChangeArrowheads="1"/>
              </p:cNvSpPr>
              <p:nvPr/>
            </p:nvSpPr>
            <p:spPr bwMode="auto">
              <a:xfrm>
                <a:off x="2858" y="149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4" name="Rectangle 1036"/>
              <p:cNvSpPr>
                <a:spLocks noChangeArrowheads="1"/>
              </p:cNvSpPr>
              <p:nvPr/>
            </p:nvSpPr>
            <p:spPr bwMode="auto">
              <a:xfrm>
                <a:off x="2858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5" name="Rectangle 1037"/>
              <p:cNvSpPr>
                <a:spLocks noChangeArrowheads="1"/>
              </p:cNvSpPr>
              <p:nvPr/>
            </p:nvSpPr>
            <p:spPr bwMode="auto">
              <a:xfrm>
                <a:off x="2858" y="149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6" name="Rectangle 1038"/>
              <p:cNvSpPr>
                <a:spLocks noChangeArrowheads="1"/>
              </p:cNvSpPr>
              <p:nvPr/>
            </p:nvSpPr>
            <p:spPr bwMode="auto">
              <a:xfrm>
                <a:off x="3367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7" name="Rectangle 1039"/>
              <p:cNvSpPr>
                <a:spLocks noChangeArrowheads="1"/>
              </p:cNvSpPr>
              <p:nvPr/>
            </p:nvSpPr>
            <p:spPr bwMode="auto">
              <a:xfrm>
                <a:off x="3367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8" name="Rectangle 1040"/>
              <p:cNvSpPr>
                <a:spLocks noChangeArrowheads="1"/>
              </p:cNvSpPr>
              <p:nvPr/>
            </p:nvSpPr>
            <p:spPr bwMode="auto">
              <a:xfrm>
                <a:off x="2858" y="138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29" name="Rectangle 1041"/>
              <p:cNvSpPr>
                <a:spLocks noChangeArrowheads="1"/>
              </p:cNvSpPr>
              <p:nvPr/>
            </p:nvSpPr>
            <p:spPr bwMode="auto">
              <a:xfrm>
                <a:off x="3367" y="138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0" name="Rectangle 1042"/>
              <p:cNvSpPr>
                <a:spLocks noChangeArrowheads="1"/>
              </p:cNvSpPr>
              <p:nvPr/>
            </p:nvSpPr>
            <p:spPr bwMode="auto">
              <a:xfrm>
                <a:off x="3397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1" name="Rectangle 1043"/>
              <p:cNvSpPr>
                <a:spLocks noChangeArrowheads="1"/>
              </p:cNvSpPr>
              <p:nvPr/>
            </p:nvSpPr>
            <p:spPr bwMode="auto">
              <a:xfrm>
                <a:off x="3397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2" name="Rectangle 1044"/>
              <p:cNvSpPr>
                <a:spLocks noChangeArrowheads="1"/>
              </p:cNvSpPr>
              <p:nvPr/>
            </p:nvSpPr>
            <p:spPr bwMode="auto">
              <a:xfrm>
                <a:off x="3397" y="138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3" name="Rectangle 1045"/>
              <p:cNvSpPr>
                <a:spLocks noChangeArrowheads="1"/>
              </p:cNvSpPr>
              <p:nvPr/>
            </p:nvSpPr>
            <p:spPr bwMode="auto">
              <a:xfrm>
                <a:off x="3906" y="138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4" name="Rectangle 1046"/>
              <p:cNvSpPr>
                <a:spLocks noChangeArrowheads="1"/>
              </p:cNvSpPr>
              <p:nvPr/>
            </p:nvSpPr>
            <p:spPr bwMode="auto">
              <a:xfrm>
                <a:off x="3906" y="138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5" name="Rectangle 1047"/>
              <p:cNvSpPr>
                <a:spLocks noChangeArrowheads="1"/>
              </p:cNvSpPr>
              <p:nvPr/>
            </p:nvSpPr>
            <p:spPr bwMode="auto">
              <a:xfrm>
                <a:off x="3397" y="149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6" name="Rectangle 1048"/>
              <p:cNvSpPr>
                <a:spLocks noChangeArrowheads="1"/>
              </p:cNvSpPr>
              <p:nvPr/>
            </p:nvSpPr>
            <p:spPr bwMode="auto">
              <a:xfrm>
                <a:off x="3397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7" name="Rectangle 1049"/>
              <p:cNvSpPr>
                <a:spLocks noChangeArrowheads="1"/>
              </p:cNvSpPr>
              <p:nvPr/>
            </p:nvSpPr>
            <p:spPr bwMode="auto">
              <a:xfrm>
                <a:off x="3397" y="149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8" name="Rectangle 1050"/>
              <p:cNvSpPr>
                <a:spLocks noChangeArrowheads="1"/>
              </p:cNvSpPr>
              <p:nvPr/>
            </p:nvSpPr>
            <p:spPr bwMode="auto">
              <a:xfrm>
                <a:off x="3906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39" name="Rectangle 1051"/>
              <p:cNvSpPr>
                <a:spLocks noChangeArrowheads="1"/>
              </p:cNvSpPr>
              <p:nvPr/>
            </p:nvSpPr>
            <p:spPr bwMode="auto">
              <a:xfrm>
                <a:off x="3906" y="149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0" name="Rectangle 1052"/>
              <p:cNvSpPr>
                <a:spLocks noChangeArrowheads="1"/>
              </p:cNvSpPr>
              <p:nvPr/>
            </p:nvSpPr>
            <p:spPr bwMode="auto">
              <a:xfrm>
                <a:off x="3397" y="138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1" name="Rectangle 1053"/>
              <p:cNvSpPr>
                <a:spLocks noChangeArrowheads="1"/>
              </p:cNvSpPr>
              <p:nvPr/>
            </p:nvSpPr>
            <p:spPr bwMode="auto">
              <a:xfrm>
                <a:off x="3906" y="138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2" name="Rectangle 1054"/>
              <p:cNvSpPr>
                <a:spLocks noChangeArrowheads="1"/>
              </p:cNvSpPr>
              <p:nvPr/>
            </p:nvSpPr>
            <p:spPr bwMode="auto">
              <a:xfrm>
                <a:off x="3926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3" name="Rectangle 1055"/>
              <p:cNvSpPr>
                <a:spLocks noChangeArrowheads="1"/>
              </p:cNvSpPr>
              <p:nvPr/>
            </p:nvSpPr>
            <p:spPr bwMode="auto">
              <a:xfrm>
                <a:off x="3926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4" name="Rectangle 1056"/>
              <p:cNvSpPr>
                <a:spLocks noChangeArrowheads="1"/>
              </p:cNvSpPr>
              <p:nvPr/>
            </p:nvSpPr>
            <p:spPr bwMode="auto">
              <a:xfrm>
                <a:off x="3936" y="1381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5" name="Rectangle 1057"/>
              <p:cNvSpPr>
                <a:spLocks noChangeArrowheads="1"/>
              </p:cNvSpPr>
              <p:nvPr/>
            </p:nvSpPr>
            <p:spPr bwMode="auto">
              <a:xfrm>
                <a:off x="4396" y="138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6" name="Rectangle 1058"/>
              <p:cNvSpPr>
                <a:spLocks noChangeArrowheads="1"/>
              </p:cNvSpPr>
              <p:nvPr/>
            </p:nvSpPr>
            <p:spPr bwMode="auto">
              <a:xfrm>
                <a:off x="4396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7" name="Rectangle 1059"/>
              <p:cNvSpPr>
                <a:spLocks noChangeArrowheads="1"/>
              </p:cNvSpPr>
              <p:nvPr/>
            </p:nvSpPr>
            <p:spPr bwMode="auto">
              <a:xfrm>
                <a:off x="3926" y="149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8" name="Rectangle 1060"/>
              <p:cNvSpPr>
                <a:spLocks noChangeArrowheads="1"/>
              </p:cNvSpPr>
              <p:nvPr/>
            </p:nvSpPr>
            <p:spPr bwMode="auto">
              <a:xfrm>
                <a:off x="3926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49" name="Rectangle 1061"/>
              <p:cNvSpPr>
                <a:spLocks noChangeArrowheads="1"/>
              </p:cNvSpPr>
              <p:nvPr/>
            </p:nvSpPr>
            <p:spPr bwMode="auto">
              <a:xfrm>
                <a:off x="3936" y="1493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0" name="Rectangle 1062"/>
              <p:cNvSpPr>
                <a:spLocks noChangeArrowheads="1"/>
              </p:cNvSpPr>
              <p:nvPr/>
            </p:nvSpPr>
            <p:spPr bwMode="auto">
              <a:xfrm>
                <a:off x="4396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1" name="Rectangle 1063"/>
              <p:cNvSpPr>
                <a:spLocks noChangeArrowheads="1"/>
              </p:cNvSpPr>
              <p:nvPr/>
            </p:nvSpPr>
            <p:spPr bwMode="auto">
              <a:xfrm>
                <a:off x="4396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2" name="Rectangle 1064"/>
              <p:cNvSpPr>
                <a:spLocks noChangeArrowheads="1"/>
              </p:cNvSpPr>
              <p:nvPr/>
            </p:nvSpPr>
            <p:spPr bwMode="auto">
              <a:xfrm>
                <a:off x="3926" y="138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3" name="Rectangle 1065"/>
              <p:cNvSpPr>
                <a:spLocks noChangeArrowheads="1"/>
              </p:cNvSpPr>
              <p:nvPr/>
            </p:nvSpPr>
            <p:spPr bwMode="auto">
              <a:xfrm>
                <a:off x="4396" y="138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4" name="Rectangle 1066"/>
              <p:cNvSpPr>
                <a:spLocks noChangeArrowheads="1"/>
              </p:cNvSpPr>
              <p:nvPr/>
            </p:nvSpPr>
            <p:spPr bwMode="auto">
              <a:xfrm>
                <a:off x="4426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5" name="Rectangle 1067"/>
              <p:cNvSpPr>
                <a:spLocks noChangeArrowheads="1"/>
              </p:cNvSpPr>
              <p:nvPr/>
            </p:nvSpPr>
            <p:spPr bwMode="auto">
              <a:xfrm>
                <a:off x="4426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6" name="Rectangle 1068"/>
              <p:cNvSpPr>
                <a:spLocks noChangeArrowheads="1"/>
              </p:cNvSpPr>
              <p:nvPr/>
            </p:nvSpPr>
            <p:spPr bwMode="auto">
              <a:xfrm>
                <a:off x="4436" y="1381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7" name="Rectangle 1069"/>
              <p:cNvSpPr>
                <a:spLocks noChangeArrowheads="1"/>
              </p:cNvSpPr>
              <p:nvPr/>
            </p:nvSpPr>
            <p:spPr bwMode="auto">
              <a:xfrm>
                <a:off x="4835" y="138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8" name="Rectangle 1070"/>
              <p:cNvSpPr>
                <a:spLocks noChangeArrowheads="1"/>
              </p:cNvSpPr>
              <p:nvPr/>
            </p:nvSpPr>
            <p:spPr bwMode="auto">
              <a:xfrm>
                <a:off x="4835" y="138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59" name="Rectangle 1071"/>
              <p:cNvSpPr>
                <a:spLocks noChangeArrowheads="1"/>
              </p:cNvSpPr>
              <p:nvPr/>
            </p:nvSpPr>
            <p:spPr bwMode="auto">
              <a:xfrm>
                <a:off x="4426" y="149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0" name="Rectangle 1072"/>
              <p:cNvSpPr>
                <a:spLocks noChangeArrowheads="1"/>
              </p:cNvSpPr>
              <p:nvPr/>
            </p:nvSpPr>
            <p:spPr bwMode="auto">
              <a:xfrm>
                <a:off x="4426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1" name="Rectangle 1073"/>
              <p:cNvSpPr>
                <a:spLocks noChangeArrowheads="1"/>
              </p:cNvSpPr>
              <p:nvPr/>
            </p:nvSpPr>
            <p:spPr bwMode="auto">
              <a:xfrm>
                <a:off x="4436" y="1493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2" name="Rectangle 1074"/>
              <p:cNvSpPr>
                <a:spLocks noChangeArrowheads="1"/>
              </p:cNvSpPr>
              <p:nvPr/>
            </p:nvSpPr>
            <p:spPr bwMode="auto">
              <a:xfrm>
                <a:off x="4835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3" name="Rectangle 1075"/>
              <p:cNvSpPr>
                <a:spLocks noChangeArrowheads="1"/>
              </p:cNvSpPr>
              <p:nvPr/>
            </p:nvSpPr>
            <p:spPr bwMode="auto">
              <a:xfrm>
                <a:off x="4835" y="149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4" name="Rectangle 1076"/>
              <p:cNvSpPr>
                <a:spLocks noChangeArrowheads="1"/>
              </p:cNvSpPr>
              <p:nvPr/>
            </p:nvSpPr>
            <p:spPr bwMode="auto">
              <a:xfrm>
                <a:off x="4426" y="138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5" name="Rectangle 1077"/>
              <p:cNvSpPr>
                <a:spLocks noChangeArrowheads="1"/>
              </p:cNvSpPr>
              <p:nvPr/>
            </p:nvSpPr>
            <p:spPr bwMode="auto">
              <a:xfrm>
                <a:off x="4835" y="138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6" name="Rectangle 1078"/>
              <p:cNvSpPr>
                <a:spLocks noChangeArrowheads="1"/>
              </p:cNvSpPr>
              <p:nvPr/>
            </p:nvSpPr>
            <p:spPr bwMode="auto">
              <a:xfrm>
                <a:off x="4865" y="1387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7" name="Rectangle 1079"/>
              <p:cNvSpPr>
                <a:spLocks noChangeArrowheads="1"/>
              </p:cNvSpPr>
              <p:nvPr/>
            </p:nvSpPr>
            <p:spPr bwMode="auto">
              <a:xfrm>
                <a:off x="900" y="151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8" name="Rectangle 1080"/>
              <p:cNvSpPr>
                <a:spLocks noChangeArrowheads="1"/>
              </p:cNvSpPr>
              <p:nvPr/>
            </p:nvSpPr>
            <p:spPr bwMode="auto">
              <a:xfrm>
                <a:off x="1629" y="151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69" name="Rectangle 1081"/>
              <p:cNvSpPr>
                <a:spLocks noChangeArrowheads="1"/>
              </p:cNvSpPr>
              <p:nvPr/>
            </p:nvSpPr>
            <p:spPr bwMode="auto">
              <a:xfrm>
                <a:off x="940" y="1517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70" name="Rectangle 1082"/>
              <p:cNvSpPr>
                <a:spLocks noChangeArrowheads="1"/>
              </p:cNvSpPr>
              <p:nvPr/>
            </p:nvSpPr>
            <p:spPr bwMode="auto">
              <a:xfrm>
                <a:off x="940" y="1511"/>
                <a:ext cx="27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GASTOS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71" name="Rectangle 1083"/>
              <p:cNvSpPr>
                <a:spLocks noChangeArrowheads="1"/>
              </p:cNvSpPr>
              <p:nvPr/>
            </p:nvSpPr>
            <p:spPr bwMode="auto">
              <a:xfrm>
                <a:off x="1289" y="1511"/>
                <a:ext cx="104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DE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72" name="Rectangle 1084"/>
              <p:cNvSpPr>
                <a:spLocks noChangeArrowheads="1"/>
              </p:cNvSpPr>
              <p:nvPr/>
            </p:nvSpPr>
            <p:spPr bwMode="auto">
              <a:xfrm>
                <a:off x="940" y="1570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73" name="Rectangle 1085"/>
              <p:cNvSpPr>
                <a:spLocks noChangeArrowheads="1"/>
              </p:cNvSpPr>
              <p:nvPr/>
            </p:nvSpPr>
            <p:spPr bwMode="auto">
              <a:xfrm>
                <a:off x="940" y="1564"/>
                <a:ext cx="249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NOMINA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74" name="Rectangle 1086"/>
              <p:cNvSpPr>
                <a:spLocks noChangeArrowheads="1"/>
              </p:cNvSpPr>
              <p:nvPr/>
            </p:nvSpPr>
            <p:spPr bwMode="auto">
              <a:xfrm>
                <a:off x="1259" y="156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75" name="Rectangle 1087"/>
              <p:cNvSpPr>
                <a:spLocks noChangeArrowheads="1"/>
              </p:cNvSpPr>
              <p:nvPr/>
            </p:nvSpPr>
            <p:spPr bwMode="auto">
              <a:xfrm>
                <a:off x="1699" y="1517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76" name="Rectangle 1088"/>
              <p:cNvSpPr>
                <a:spLocks noChangeArrowheads="1"/>
              </p:cNvSpPr>
              <p:nvPr/>
            </p:nvSpPr>
            <p:spPr bwMode="auto">
              <a:xfrm>
                <a:off x="1699" y="157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77" name="Rectangle 1089"/>
              <p:cNvSpPr>
                <a:spLocks noChangeArrowheads="1"/>
              </p:cNvSpPr>
              <p:nvPr/>
            </p:nvSpPr>
            <p:spPr bwMode="auto">
              <a:xfrm>
                <a:off x="2258" y="157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78" name="Rectangle 1090"/>
              <p:cNvSpPr>
                <a:spLocks noChangeArrowheads="1"/>
              </p:cNvSpPr>
              <p:nvPr/>
            </p:nvSpPr>
            <p:spPr bwMode="auto">
              <a:xfrm>
                <a:off x="1739" y="1570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79" name="Rectangle 1091"/>
              <p:cNvSpPr>
                <a:spLocks noChangeArrowheads="1"/>
              </p:cNvSpPr>
              <p:nvPr/>
            </p:nvSpPr>
            <p:spPr bwMode="auto">
              <a:xfrm>
                <a:off x="2228" y="156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80" name="Rectangle 1092"/>
              <p:cNvSpPr>
                <a:spLocks noChangeArrowheads="1"/>
              </p:cNvSpPr>
              <p:nvPr/>
            </p:nvSpPr>
            <p:spPr bwMode="auto">
              <a:xfrm>
                <a:off x="2258" y="156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81" name="Rectangle 1093"/>
              <p:cNvSpPr>
                <a:spLocks noChangeArrowheads="1"/>
              </p:cNvSpPr>
              <p:nvPr/>
            </p:nvSpPr>
            <p:spPr bwMode="auto">
              <a:xfrm>
                <a:off x="2328" y="1517"/>
                <a:ext cx="50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82" name="Rectangle 1094"/>
              <p:cNvSpPr>
                <a:spLocks noChangeArrowheads="1"/>
              </p:cNvSpPr>
              <p:nvPr/>
            </p:nvSpPr>
            <p:spPr bwMode="auto">
              <a:xfrm>
                <a:off x="2328" y="157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83" name="Rectangle 1095"/>
              <p:cNvSpPr>
                <a:spLocks noChangeArrowheads="1"/>
              </p:cNvSpPr>
              <p:nvPr/>
            </p:nvSpPr>
            <p:spPr bwMode="auto">
              <a:xfrm>
                <a:off x="2788" y="157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84" name="Rectangle 1096"/>
              <p:cNvSpPr>
                <a:spLocks noChangeArrowheads="1"/>
              </p:cNvSpPr>
              <p:nvPr/>
            </p:nvSpPr>
            <p:spPr bwMode="auto">
              <a:xfrm>
                <a:off x="2358" y="157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85" name="Rectangle 1097"/>
              <p:cNvSpPr>
                <a:spLocks noChangeArrowheads="1"/>
              </p:cNvSpPr>
              <p:nvPr/>
            </p:nvSpPr>
            <p:spPr bwMode="auto">
              <a:xfrm>
                <a:off x="2548" y="156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59.261</a:t>
                </a:r>
                <a:endParaRPr kumimoji="0" lang="es-EC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86" name="Rectangle 1098"/>
              <p:cNvSpPr>
                <a:spLocks noChangeArrowheads="1"/>
              </p:cNvSpPr>
              <p:nvPr/>
            </p:nvSpPr>
            <p:spPr bwMode="auto">
              <a:xfrm>
                <a:off x="2788" y="156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87" name="Rectangle 1099"/>
              <p:cNvSpPr>
                <a:spLocks noChangeArrowheads="1"/>
              </p:cNvSpPr>
              <p:nvPr/>
            </p:nvSpPr>
            <p:spPr bwMode="auto">
              <a:xfrm>
                <a:off x="2858" y="1517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88" name="Rectangle 1100"/>
              <p:cNvSpPr>
                <a:spLocks noChangeArrowheads="1"/>
              </p:cNvSpPr>
              <p:nvPr/>
            </p:nvSpPr>
            <p:spPr bwMode="auto">
              <a:xfrm>
                <a:off x="2858" y="1570"/>
                <a:ext cx="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89" name="Rectangle 1101"/>
              <p:cNvSpPr>
                <a:spLocks noChangeArrowheads="1"/>
              </p:cNvSpPr>
              <p:nvPr/>
            </p:nvSpPr>
            <p:spPr bwMode="auto">
              <a:xfrm>
                <a:off x="3327" y="157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90" name="Rectangle 1102"/>
              <p:cNvSpPr>
                <a:spLocks noChangeArrowheads="1"/>
              </p:cNvSpPr>
              <p:nvPr/>
            </p:nvSpPr>
            <p:spPr bwMode="auto">
              <a:xfrm>
                <a:off x="2897" y="157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91" name="Rectangle 1103"/>
              <p:cNvSpPr>
                <a:spLocks noChangeArrowheads="1"/>
              </p:cNvSpPr>
              <p:nvPr/>
            </p:nvSpPr>
            <p:spPr bwMode="auto">
              <a:xfrm>
                <a:off x="3087" y="156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59.261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92" name="Rectangle 1104"/>
              <p:cNvSpPr>
                <a:spLocks noChangeArrowheads="1"/>
              </p:cNvSpPr>
              <p:nvPr/>
            </p:nvSpPr>
            <p:spPr bwMode="auto">
              <a:xfrm>
                <a:off x="3327" y="156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93" name="Rectangle 1105"/>
              <p:cNvSpPr>
                <a:spLocks noChangeArrowheads="1"/>
              </p:cNvSpPr>
              <p:nvPr/>
            </p:nvSpPr>
            <p:spPr bwMode="auto">
              <a:xfrm>
                <a:off x="3397" y="1517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94" name="Rectangle 1106"/>
              <p:cNvSpPr>
                <a:spLocks noChangeArrowheads="1"/>
              </p:cNvSpPr>
              <p:nvPr/>
            </p:nvSpPr>
            <p:spPr bwMode="auto">
              <a:xfrm>
                <a:off x="3397" y="157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95" name="Rectangle 1107"/>
              <p:cNvSpPr>
                <a:spLocks noChangeArrowheads="1"/>
              </p:cNvSpPr>
              <p:nvPr/>
            </p:nvSpPr>
            <p:spPr bwMode="auto">
              <a:xfrm>
                <a:off x="3866" y="157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96" name="Rectangle 1108"/>
              <p:cNvSpPr>
                <a:spLocks noChangeArrowheads="1"/>
              </p:cNvSpPr>
              <p:nvPr/>
            </p:nvSpPr>
            <p:spPr bwMode="auto">
              <a:xfrm>
                <a:off x="3437" y="1570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8997" name="Rectangle 1109"/>
              <p:cNvSpPr>
                <a:spLocks noChangeArrowheads="1"/>
              </p:cNvSpPr>
              <p:nvPr/>
            </p:nvSpPr>
            <p:spPr bwMode="auto">
              <a:xfrm>
                <a:off x="3627" y="156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59.261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98" name="Rectangle 1110"/>
              <p:cNvSpPr>
                <a:spLocks noChangeArrowheads="1"/>
              </p:cNvSpPr>
              <p:nvPr/>
            </p:nvSpPr>
            <p:spPr bwMode="auto">
              <a:xfrm>
                <a:off x="3866" y="156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999" name="Rectangle 1111"/>
              <p:cNvSpPr>
                <a:spLocks noChangeArrowheads="1"/>
              </p:cNvSpPr>
              <p:nvPr/>
            </p:nvSpPr>
            <p:spPr bwMode="auto">
              <a:xfrm>
                <a:off x="3936" y="1517"/>
                <a:ext cx="46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00" name="Rectangle 1112"/>
              <p:cNvSpPr>
                <a:spLocks noChangeArrowheads="1"/>
              </p:cNvSpPr>
              <p:nvPr/>
            </p:nvSpPr>
            <p:spPr bwMode="auto">
              <a:xfrm>
                <a:off x="3936" y="157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01" name="Rectangle 1113"/>
              <p:cNvSpPr>
                <a:spLocks noChangeArrowheads="1"/>
              </p:cNvSpPr>
              <p:nvPr/>
            </p:nvSpPr>
            <p:spPr bwMode="auto">
              <a:xfrm>
                <a:off x="4366" y="157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02" name="Rectangle 1114"/>
              <p:cNvSpPr>
                <a:spLocks noChangeArrowheads="1"/>
              </p:cNvSpPr>
              <p:nvPr/>
            </p:nvSpPr>
            <p:spPr bwMode="auto">
              <a:xfrm>
                <a:off x="3976" y="1570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03" name="Rectangle 1115"/>
              <p:cNvSpPr>
                <a:spLocks noChangeArrowheads="1"/>
              </p:cNvSpPr>
              <p:nvPr/>
            </p:nvSpPr>
            <p:spPr bwMode="auto">
              <a:xfrm>
                <a:off x="4126" y="156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59.261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004" name="Rectangle 1116"/>
              <p:cNvSpPr>
                <a:spLocks noChangeArrowheads="1"/>
              </p:cNvSpPr>
              <p:nvPr/>
            </p:nvSpPr>
            <p:spPr bwMode="auto">
              <a:xfrm>
                <a:off x="4366" y="156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005" name="Rectangle 1117"/>
              <p:cNvSpPr>
                <a:spLocks noChangeArrowheads="1"/>
              </p:cNvSpPr>
              <p:nvPr/>
            </p:nvSpPr>
            <p:spPr bwMode="auto">
              <a:xfrm>
                <a:off x="4436" y="1517"/>
                <a:ext cx="39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06" name="Rectangle 1118"/>
              <p:cNvSpPr>
                <a:spLocks noChangeArrowheads="1"/>
              </p:cNvSpPr>
              <p:nvPr/>
            </p:nvSpPr>
            <p:spPr bwMode="auto">
              <a:xfrm>
                <a:off x="4436" y="157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07" name="Rectangle 1119"/>
              <p:cNvSpPr>
                <a:spLocks noChangeArrowheads="1"/>
              </p:cNvSpPr>
              <p:nvPr/>
            </p:nvSpPr>
            <p:spPr bwMode="auto">
              <a:xfrm>
                <a:off x="4805" y="157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08" name="Rectangle 1120"/>
              <p:cNvSpPr>
                <a:spLocks noChangeArrowheads="1"/>
              </p:cNvSpPr>
              <p:nvPr/>
            </p:nvSpPr>
            <p:spPr bwMode="auto">
              <a:xfrm>
                <a:off x="4466" y="1570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09" name="Rectangle 1121"/>
              <p:cNvSpPr>
                <a:spLocks noChangeArrowheads="1"/>
              </p:cNvSpPr>
              <p:nvPr/>
            </p:nvSpPr>
            <p:spPr bwMode="auto">
              <a:xfrm>
                <a:off x="4555" y="156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59.261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010" name="Rectangle 1122"/>
              <p:cNvSpPr>
                <a:spLocks noChangeArrowheads="1"/>
              </p:cNvSpPr>
              <p:nvPr/>
            </p:nvSpPr>
            <p:spPr bwMode="auto">
              <a:xfrm>
                <a:off x="4805" y="156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011" name="Rectangle 1123"/>
              <p:cNvSpPr>
                <a:spLocks noChangeArrowheads="1"/>
              </p:cNvSpPr>
              <p:nvPr/>
            </p:nvSpPr>
            <p:spPr bwMode="auto">
              <a:xfrm>
                <a:off x="870" y="1505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12" name="Rectangle 1124"/>
              <p:cNvSpPr>
                <a:spLocks noChangeArrowheads="1"/>
              </p:cNvSpPr>
              <p:nvPr/>
            </p:nvSpPr>
            <p:spPr bwMode="auto">
              <a:xfrm>
                <a:off x="4865" y="1505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13" name="Rectangle 1125"/>
              <p:cNvSpPr>
                <a:spLocks noChangeArrowheads="1"/>
              </p:cNvSpPr>
              <p:nvPr/>
            </p:nvSpPr>
            <p:spPr bwMode="auto">
              <a:xfrm>
                <a:off x="900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14" name="Rectangle 1126"/>
              <p:cNvSpPr>
                <a:spLocks noChangeArrowheads="1"/>
              </p:cNvSpPr>
              <p:nvPr/>
            </p:nvSpPr>
            <p:spPr bwMode="auto">
              <a:xfrm>
                <a:off x="900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15" name="Rectangle 1127"/>
              <p:cNvSpPr>
                <a:spLocks noChangeArrowheads="1"/>
              </p:cNvSpPr>
              <p:nvPr/>
            </p:nvSpPr>
            <p:spPr bwMode="auto">
              <a:xfrm>
                <a:off x="900" y="1511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16" name="Rectangle 1128"/>
              <p:cNvSpPr>
                <a:spLocks noChangeArrowheads="1"/>
              </p:cNvSpPr>
              <p:nvPr/>
            </p:nvSpPr>
            <p:spPr bwMode="auto">
              <a:xfrm>
                <a:off x="1669" y="151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17" name="Rectangle 1129"/>
              <p:cNvSpPr>
                <a:spLocks noChangeArrowheads="1"/>
              </p:cNvSpPr>
              <p:nvPr/>
            </p:nvSpPr>
            <p:spPr bwMode="auto">
              <a:xfrm>
                <a:off x="1669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18" name="Rectangle 1130"/>
              <p:cNvSpPr>
                <a:spLocks noChangeArrowheads="1"/>
              </p:cNvSpPr>
              <p:nvPr/>
            </p:nvSpPr>
            <p:spPr bwMode="auto">
              <a:xfrm>
                <a:off x="900" y="162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19" name="Rectangle 1131"/>
              <p:cNvSpPr>
                <a:spLocks noChangeArrowheads="1"/>
              </p:cNvSpPr>
              <p:nvPr/>
            </p:nvSpPr>
            <p:spPr bwMode="auto">
              <a:xfrm>
                <a:off x="900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0" name="Rectangle 1132"/>
              <p:cNvSpPr>
                <a:spLocks noChangeArrowheads="1"/>
              </p:cNvSpPr>
              <p:nvPr/>
            </p:nvSpPr>
            <p:spPr bwMode="auto">
              <a:xfrm>
                <a:off x="900" y="1623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1" name="Rectangle 1133"/>
              <p:cNvSpPr>
                <a:spLocks noChangeArrowheads="1"/>
              </p:cNvSpPr>
              <p:nvPr/>
            </p:nvSpPr>
            <p:spPr bwMode="auto">
              <a:xfrm>
                <a:off x="1669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2" name="Rectangle 1134"/>
              <p:cNvSpPr>
                <a:spLocks noChangeArrowheads="1"/>
              </p:cNvSpPr>
              <p:nvPr/>
            </p:nvSpPr>
            <p:spPr bwMode="auto">
              <a:xfrm>
                <a:off x="1669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3" name="Rectangle 1135"/>
              <p:cNvSpPr>
                <a:spLocks noChangeArrowheads="1"/>
              </p:cNvSpPr>
              <p:nvPr/>
            </p:nvSpPr>
            <p:spPr bwMode="auto">
              <a:xfrm>
                <a:off x="900" y="151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4" name="Rectangle 1136"/>
              <p:cNvSpPr>
                <a:spLocks noChangeArrowheads="1"/>
              </p:cNvSpPr>
              <p:nvPr/>
            </p:nvSpPr>
            <p:spPr bwMode="auto">
              <a:xfrm>
                <a:off x="1669" y="151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5" name="Rectangle 1137"/>
              <p:cNvSpPr>
                <a:spLocks noChangeArrowheads="1"/>
              </p:cNvSpPr>
              <p:nvPr/>
            </p:nvSpPr>
            <p:spPr bwMode="auto">
              <a:xfrm>
                <a:off x="870" y="1517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6" name="Rectangle 1138"/>
              <p:cNvSpPr>
                <a:spLocks noChangeArrowheads="1"/>
              </p:cNvSpPr>
              <p:nvPr/>
            </p:nvSpPr>
            <p:spPr bwMode="auto">
              <a:xfrm>
                <a:off x="1689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7" name="Rectangle 1139"/>
              <p:cNvSpPr>
                <a:spLocks noChangeArrowheads="1"/>
              </p:cNvSpPr>
              <p:nvPr/>
            </p:nvSpPr>
            <p:spPr bwMode="auto">
              <a:xfrm>
                <a:off x="1689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8" name="Rectangle 1140"/>
              <p:cNvSpPr>
                <a:spLocks noChangeArrowheads="1"/>
              </p:cNvSpPr>
              <p:nvPr/>
            </p:nvSpPr>
            <p:spPr bwMode="auto">
              <a:xfrm>
                <a:off x="1699" y="1511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29" name="Rectangle 1141"/>
              <p:cNvSpPr>
                <a:spLocks noChangeArrowheads="1"/>
              </p:cNvSpPr>
              <p:nvPr/>
            </p:nvSpPr>
            <p:spPr bwMode="auto">
              <a:xfrm>
                <a:off x="2288" y="151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0" name="Rectangle 1142"/>
              <p:cNvSpPr>
                <a:spLocks noChangeArrowheads="1"/>
              </p:cNvSpPr>
              <p:nvPr/>
            </p:nvSpPr>
            <p:spPr bwMode="auto">
              <a:xfrm>
                <a:off x="2288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1" name="Rectangle 1143"/>
              <p:cNvSpPr>
                <a:spLocks noChangeArrowheads="1"/>
              </p:cNvSpPr>
              <p:nvPr/>
            </p:nvSpPr>
            <p:spPr bwMode="auto">
              <a:xfrm>
                <a:off x="1689" y="162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2" name="Rectangle 1144"/>
              <p:cNvSpPr>
                <a:spLocks noChangeArrowheads="1"/>
              </p:cNvSpPr>
              <p:nvPr/>
            </p:nvSpPr>
            <p:spPr bwMode="auto">
              <a:xfrm>
                <a:off x="1689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3" name="Rectangle 1145"/>
              <p:cNvSpPr>
                <a:spLocks noChangeArrowheads="1"/>
              </p:cNvSpPr>
              <p:nvPr/>
            </p:nvSpPr>
            <p:spPr bwMode="auto">
              <a:xfrm>
                <a:off x="1699" y="1623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4" name="Rectangle 1146"/>
              <p:cNvSpPr>
                <a:spLocks noChangeArrowheads="1"/>
              </p:cNvSpPr>
              <p:nvPr/>
            </p:nvSpPr>
            <p:spPr bwMode="auto">
              <a:xfrm>
                <a:off x="2288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5" name="Rectangle 1147"/>
              <p:cNvSpPr>
                <a:spLocks noChangeArrowheads="1"/>
              </p:cNvSpPr>
              <p:nvPr/>
            </p:nvSpPr>
            <p:spPr bwMode="auto">
              <a:xfrm>
                <a:off x="2288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6" name="Rectangle 1148"/>
              <p:cNvSpPr>
                <a:spLocks noChangeArrowheads="1"/>
              </p:cNvSpPr>
              <p:nvPr/>
            </p:nvSpPr>
            <p:spPr bwMode="auto">
              <a:xfrm>
                <a:off x="1689" y="151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7" name="Rectangle 1149"/>
              <p:cNvSpPr>
                <a:spLocks noChangeArrowheads="1"/>
              </p:cNvSpPr>
              <p:nvPr/>
            </p:nvSpPr>
            <p:spPr bwMode="auto">
              <a:xfrm>
                <a:off x="2288" y="151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8" name="Rectangle 1150"/>
              <p:cNvSpPr>
                <a:spLocks noChangeArrowheads="1"/>
              </p:cNvSpPr>
              <p:nvPr/>
            </p:nvSpPr>
            <p:spPr bwMode="auto">
              <a:xfrm>
                <a:off x="2318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39" name="Rectangle 1151"/>
              <p:cNvSpPr>
                <a:spLocks noChangeArrowheads="1"/>
              </p:cNvSpPr>
              <p:nvPr/>
            </p:nvSpPr>
            <p:spPr bwMode="auto">
              <a:xfrm>
                <a:off x="2318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0" name="Rectangle 1152"/>
              <p:cNvSpPr>
                <a:spLocks noChangeArrowheads="1"/>
              </p:cNvSpPr>
              <p:nvPr/>
            </p:nvSpPr>
            <p:spPr bwMode="auto">
              <a:xfrm>
                <a:off x="2328" y="1511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1" name="Rectangle 1153"/>
              <p:cNvSpPr>
                <a:spLocks noChangeArrowheads="1"/>
              </p:cNvSpPr>
              <p:nvPr/>
            </p:nvSpPr>
            <p:spPr bwMode="auto">
              <a:xfrm>
                <a:off x="2828" y="151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2" name="Rectangle 1154"/>
              <p:cNvSpPr>
                <a:spLocks noChangeArrowheads="1"/>
              </p:cNvSpPr>
              <p:nvPr/>
            </p:nvSpPr>
            <p:spPr bwMode="auto">
              <a:xfrm>
                <a:off x="2828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3" name="Rectangle 1155"/>
              <p:cNvSpPr>
                <a:spLocks noChangeArrowheads="1"/>
              </p:cNvSpPr>
              <p:nvPr/>
            </p:nvSpPr>
            <p:spPr bwMode="auto">
              <a:xfrm>
                <a:off x="2318" y="162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4" name="Rectangle 1156"/>
              <p:cNvSpPr>
                <a:spLocks noChangeArrowheads="1"/>
              </p:cNvSpPr>
              <p:nvPr/>
            </p:nvSpPr>
            <p:spPr bwMode="auto">
              <a:xfrm>
                <a:off x="2318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5" name="Rectangle 1157"/>
              <p:cNvSpPr>
                <a:spLocks noChangeArrowheads="1"/>
              </p:cNvSpPr>
              <p:nvPr/>
            </p:nvSpPr>
            <p:spPr bwMode="auto">
              <a:xfrm>
                <a:off x="2328" y="1623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6" name="Rectangle 1158"/>
              <p:cNvSpPr>
                <a:spLocks noChangeArrowheads="1"/>
              </p:cNvSpPr>
              <p:nvPr/>
            </p:nvSpPr>
            <p:spPr bwMode="auto">
              <a:xfrm>
                <a:off x="2828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7" name="Rectangle 1159"/>
              <p:cNvSpPr>
                <a:spLocks noChangeArrowheads="1"/>
              </p:cNvSpPr>
              <p:nvPr/>
            </p:nvSpPr>
            <p:spPr bwMode="auto">
              <a:xfrm>
                <a:off x="2828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8" name="Rectangle 1160"/>
              <p:cNvSpPr>
                <a:spLocks noChangeArrowheads="1"/>
              </p:cNvSpPr>
              <p:nvPr/>
            </p:nvSpPr>
            <p:spPr bwMode="auto">
              <a:xfrm>
                <a:off x="2318" y="151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49" name="Rectangle 1161"/>
              <p:cNvSpPr>
                <a:spLocks noChangeArrowheads="1"/>
              </p:cNvSpPr>
              <p:nvPr/>
            </p:nvSpPr>
            <p:spPr bwMode="auto">
              <a:xfrm>
                <a:off x="2828" y="151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0" name="Rectangle 1162"/>
              <p:cNvSpPr>
                <a:spLocks noChangeArrowheads="1"/>
              </p:cNvSpPr>
              <p:nvPr/>
            </p:nvSpPr>
            <p:spPr bwMode="auto">
              <a:xfrm>
                <a:off x="2858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1" name="Rectangle 1163"/>
              <p:cNvSpPr>
                <a:spLocks noChangeArrowheads="1"/>
              </p:cNvSpPr>
              <p:nvPr/>
            </p:nvSpPr>
            <p:spPr bwMode="auto">
              <a:xfrm>
                <a:off x="2858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2" name="Rectangle 1164"/>
              <p:cNvSpPr>
                <a:spLocks noChangeArrowheads="1"/>
              </p:cNvSpPr>
              <p:nvPr/>
            </p:nvSpPr>
            <p:spPr bwMode="auto">
              <a:xfrm>
                <a:off x="2858" y="151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3" name="Rectangle 1165"/>
              <p:cNvSpPr>
                <a:spLocks noChangeArrowheads="1"/>
              </p:cNvSpPr>
              <p:nvPr/>
            </p:nvSpPr>
            <p:spPr bwMode="auto">
              <a:xfrm>
                <a:off x="3367" y="151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4" name="Rectangle 1166"/>
              <p:cNvSpPr>
                <a:spLocks noChangeArrowheads="1"/>
              </p:cNvSpPr>
              <p:nvPr/>
            </p:nvSpPr>
            <p:spPr bwMode="auto">
              <a:xfrm>
                <a:off x="3367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5" name="Rectangle 1167"/>
              <p:cNvSpPr>
                <a:spLocks noChangeArrowheads="1"/>
              </p:cNvSpPr>
              <p:nvPr/>
            </p:nvSpPr>
            <p:spPr bwMode="auto">
              <a:xfrm>
                <a:off x="2858" y="162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6" name="Rectangle 1168"/>
              <p:cNvSpPr>
                <a:spLocks noChangeArrowheads="1"/>
              </p:cNvSpPr>
              <p:nvPr/>
            </p:nvSpPr>
            <p:spPr bwMode="auto">
              <a:xfrm>
                <a:off x="2858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7" name="Rectangle 1169"/>
              <p:cNvSpPr>
                <a:spLocks noChangeArrowheads="1"/>
              </p:cNvSpPr>
              <p:nvPr/>
            </p:nvSpPr>
            <p:spPr bwMode="auto">
              <a:xfrm>
                <a:off x="2858" y="162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8" name="Rectangle 1170"/>
              <p:cNvSpPr>
                <a:spLocks noChangeArrowheads="1"/>
              </p:cNvSpPr>
              <p:nvPr/>
            </p:nvSpPr>
            <p:spPr bwMode="auto">
              <a:xfrm>
                <a:off x="3367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59" name="Rectangle 1171"/>
              <p:cNvSpPr>
                <a:spLocks noChangeArrowheads="1"/>
              </p:cNvSpPr>
              <p:nvPr/>
            </p:nvSpPr>
            <p:spPr bwMode="auto">
              <a:xfrm>
                <a:off x="3367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0" name="Rectangle 1172"/>
              <p:cNvSpPr>
                <a:spLocks noChangeArrowheads="1"/>
              </p:cNvSpPr>
              <p:nvPr/>
            </p:nvSpPr>
            <p:spPr bwMode="auto">
              <a:xfrm>
                <a:off x="2858" y="151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1" name="Rectangle 1173"/>
              <p:cNvSpPr>
                <a:spLocks noChangeArrowheads="1"/>
              </p:cNvSpPr>
              <p:nvPr/>
            </p:nvSpPr>
            <p:spPr bwMode="auto">
              <a:xfrm>
                <a:off x="3367" y="151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2" name="Rectangle 1174"/>
              <p:cNvSpPr>
                <a:spLocks noChangeArrowheads="1"/>
              </p:cNvSpPr>
              <p:nvPr/>
            </p:nvSpPr>
            <p:spPr bwMode="auto">
              <a:xfrm>
                <a:off x="3397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3" name="Rectangle 1175"/>
              <p:cNvSpPr>
                <a:spLocks noChangeArrowheads="1"/>
              </p:cNvSpPr>
              <p:nvPr/>
            </p:nvSpPr>
            <p:spPr bwMode="auto">
              <a:xfrm>
                <a:off x="3397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4" name="Rectangle 1176"/>
              <p:cNvSpPr>
                <a:spLocks noChangeArrowheads="1"/>
              </p:cNvSpPr>
              <p:nvPr/>
            </p:nvSpPr>
            <p:spPr bwMode="auto">
              <a:xfrm>
                <a:off x="3397" y="151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5" name="Rectangle 1177"/>
              <p:cNvSpPr>
                <a:spLocks noChangeArrowheads="1"/>
              </p:cNvSpPr>
              <p:nvPr/>
            </p:nvSpPr>
            <p:spPr bwMode="auto">
              <a:xfrm>
                <a:off x="3906" y="151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6" name="Rectangle 1178"/>
              <p:cNvSpPr>
                <a:spLocks noChangeArrowheads="1"/>
              </p:cNvSpPr>
              <p:nvPr/>
            </p:nvSpPr>
            <p:spPr bwMode="auto">
              <a:xfrm>
                <a:off x="3906" y="151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7" name="Rectangle 1179"/>
              <p:cNvSpPr>
                <a:spLocks noChangeArrowheads="1"/>
              </p:cNvSpPr>
              <p:nvPr/>
            </p:nvSpPr>
            <p:spPr bwMode="auto">
              <a:xfrm>
                <a:off x="3397" y="162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8" name="Rectangle 1180"/>
              <p:cNvSpPr>
                <a:spLocks noChangeArrowheads="1"/>
              </p:cNvSpPr>
              <p:nvPr/>
            </p:nvSpPr>
            <p:spPr bwMode="auto">
              <a:xfrm>
                <a:off x="3397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69" name="Rectangle 1181"/>
              <p:cNvSpPr>
                <a:spLocks noChangeArrowheads="1"/>
              </p:cNvSpPr>
              <p:nvPr/>
            </p:nvSpPr>
            <p:spPr bwMode="auto">
              <a:xfrm>
                <a:off x="3397" y="162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0" name="Rectangle 1182"/>
              <p:cNvSpPr>
                <a:spLocks noChangeArrowheads="1"/>
              </p:cNvSpPr>
              <p:nvPr/>
            </p:nvSpPr>
            <p:spPr bwMode="auto">
              <a:xfrm>
                <a:off x="3906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1" name="Rectangle 1183"/>
              <p:cNvSpPr>
                <a:spLocks noChangeArrowheads="1"/>
              </p:cNvSpPr>
              <p:nvPr/>
            </p:nvSpPr>
            <p:spPr bwMode="auto">
              <a:xfrm>
                <a:off x="3906" y="162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2" name="Rectangle 1184"/>
              <p:cNvSpPr>
                <a:spLocks noChangeArrowheads="1"/>
              </p:cNvSpPr>
              <p:nvPr/>
            </p:nvSpPr>
            <p:spPr bwMode="auto">
              <a:xfrm>
                <a:off x="3397" y="151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3" name="Rectangle 1185"/>
              <p:cNvSpPr>
                <a:spLocks noChangeArrowheads="1"/>
              </p:cNvSpPr>
              <p:nvPr/>
            </p:nvSpPr>
            <p:spPr bwMode="auto">
              <a:xfrm>
                <a:off x="3906" y="151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4" name="Rectangle 1186"/>
              <p:cNvSpPr>
                <a:spLocks noChangeArrowheads="1"/>
              </p:cNvSpPr>
              <p:nvPr/>
            </p:nvSpPr>
            <p:spPr bwMode="auto">
              <a:xfrm>
                <a:off x="3926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5" name="Rectangle 1187"/>
              <p:cNvSpPr>
                <a:spLocks noChangeArrowheads="1"/>
              </p:cNvSpPr>
              <p:nvPr/>
            </p:nvSpPr>
            <p:spPr bwMode="auto">
              <a:xfrm>
                <a:off x="3926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6" name="Rectangle 1188"/>
              <p:cNvSpPr>
                <a:spLocks noChangeArrowheads="1"/>
              </p:cNvSpPr>
              <p:nvPr/>
            </p:nvSpPr>
            <p:spPr bwMode="auto">
              <a:xfrm>
                <a:off x="3936" y="1511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7" name="Rectangle 1189"/>
              <p:cNvSpPr>
                <a:spLocks noChangeArrowheads="1"/>
              </p:cNvSpPr>
              <p:nvPr/>
            </p:nvSpPr>
            <p:spPr bwMode="auto">
              <a:xfrm>
                <a:off x="4396" y="151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8" name="Rectangle 1190"/>
              <p:cNvSpPr>
                <a:spLocks noChangeArrowheads="1"/>
              </p:cNvSpPr>
              <p:nvPr/>
            </p:nvSpPr>
            <p:spPr bwMode="auto">
              <a:xfrm>
                <a:off x="4396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79" name="Rectangle 1191"/>
              <p:cNvSpPr>
                <a:spLocks noChangeArrowheads="1"/>
              </p:cNvSpPr>
              <p:nvPr/>
            </p:nvSpPr>
            <p:spPr bwMode="auto">
              <a:xfrm>
                <a:off x="3926" y="162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0" name="Rectangle 1192"/>
              <p:cNvSpPr>
                <a:spLocks noChangeArrowheads="1"/>
              </p:cNvSpPr>
              <p:nvPr/>
            </p:nvSpPr>
            <p:spPr bwMode="auto">
              <a:xfrm>
                <a:off x="3926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1" name="Rectangle 1193"/>
              <p:cNvSpPr>
                <a:spLocks noChangeArrowheads="1"/>
              </p:cNvSpPr>
              <p:nvPr/>
            </p:nvSpPr>
            <p:spPr bwMode="auto">
              <a:xfrm>
                <a:off x="3936" y="1623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2" name="Rectangle 1194"/>
              <p:cNvSpPr>
                <a:spLocks noChangeArrowheads="1"/>
              </p:cNvSpPr>
              <p:nvPr/>
            </p:nvSpPr>
            <p:spPr bwMode="auto">
              <a:xfrm>
                <a:off x="4396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3" name="Rectangle 1195"/>
              <p:cNvSpPr>
                <a:spLocks noChangeArrowheads="1"/>
              </p:cNvSpPr>
              <p:nvPr/>
            </p:nvSpPr>
            <p:spPr bwMode="auto">
              <a:xfrm>
                <a:off x="4396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4" name="Rectangle 1196"/>
              <p:cNvSpPr>
                <a:spLocks noChangeArrowheads="1"/>
              </p:cNvSpPr>
              <p:nvPr/>
            </p:nvSpPr>
            <p:spPr bwMode="auto">
              <a:xfrm>
                <a:off x="3926" y="151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5" name="Rectangle 1197"/>
              <p:cNvSpPr>
                <a:spLocks noChangeArrowheads="1"/>
              </p:cNvSpPr>
              <p:nvPr/>
            </p:nvSpPr>
            <p:spPr bwMode="auto">
              <a:xfrm>
                <a:off x="4396" y="151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6" name="Rectangle 1198"/>
              <p:cNvSpPr>
                <a:spLocks noChangeArrowheads="1"/>
              </p:cNvSpPr>
              <p:nvPr/>
            </p:nvSpPr>
            <p:spPr bwMode="auto">
              <a:xfrm>
                <a:off x="4426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7" name="Rectangle 1199"/>
              <p:cNvSpPr>
                <a:spLocks noChangeArrowheads="1"/>
              </p:cNvSpPr>
              <p:nvPr/>
            </p:nvSpPr>
            <p:spPr bwMode="auto">
              <a:xfrm>
                <a:off x="4426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8" name="Rectangle 1200"/>
              <p:cNvSpPr>
                <a:spLocks noChangeArrowheads="1"/>
              </p:cNvSpPr>
              <p:nvPr/>
            </p:nvSpPr>
            <p:spPr bwMode="auto">
              <a:xfrm>
                <a:off x="4436" y="1511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89" name="Rectangle 1201"/>
              <p:cNvSpPr>
                <a:spLocks noChangeArrowheads="1"/>
              </p:cNvSpPr>
              <p:nvPr/>
            </p:nvSpPr>
            <p:spPr bwMode="auto">
              <a:xfrm>
                <a:off x="4835" y="151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90" name="Rectangle 1202"/>
              <p:cNvSpPr>
                <a:spLocks noChangeArrowheads="1"/>
              </p:cNvSpPr>
              <p:nvPr/>
            </p:nvSpPr>
            <p:spPr bwMode="auto">
              <a:xfrm>
                <a:off x="4835" y="151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91" name="Rectangle 1203"/>
              <p:cNvSpPr>
                <a:spLocks noChangeArrowheads="1"/>
              </p:cNvSpPr>
              <p:nvPr/>
            </p:nvSpPr>
            <p:spPr bwMode="auto">
              <a:xfrm>
                <a:off x="4426" y="162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92" name="Rectangle 1204"/>
              <p:cNvSpPr>
                <a:spLocks noChangeArrowheads="1"/>
              </p:cNvSpPr>
              <p:nvPr/>
            </p:nvSpPr>
            <p:spPr bwMode="auto">
              <a:xfrm>
                <a:off x="4426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93" name="Rectangle 1205"/>
              <p:cNvSpPr>
                <a:spLocks noChangeArrowheads="1"/>
              </p:cNvSpPr>
              <p:nvPr/>
            </p:nvSpPr>
            <p:spPr bwMode="auto">
              <a:xfrm>
                <a:off x="4436" y="1623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94" name="Rectangle 1206"/>
              <p:cNvSpPr>
                <a:spLocks noChangeArrowheads="1"/>
              </p:cNvSpPr>
              <p:nvPr/>
            </p:nvSpPr>
            <p:spPr bwMode="auto">
              <a:xfrm>
                <a:off x="4835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95" name="Rectangle 1207"/>
              <p:cNvSpPr>
                <a:spLocks noChangeArrowheads="1"/>
              </p:cNvSpPr>
              <p:nvPr/>
            </p:nvSpPr>
            <p:spPr bwMode="auto">
              <a:xfrm>
                <a:off x="4835" y="162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96" name="Rectangle 1208"/>
              <p:cNvSpPr>
                <a:spLocks noChangeArrowheads="1"/>
              </p:cNvSpPr>
              <p:nvPr/>
            </p:nvSpPr>
            <p:spPr bwMode="auto">
              <a:xfrm>
                <a:off x="4426" y="151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097" name="Rectangle 1209"/>
              <p:cNvSpPr>
                <a:spLocks noChangeArrowheads="1"/>
              </p:cNvSpPr>
              <p:nvPr/>
            </p:nvSpPr>
            <p:spPr bwMode="auto">
              <a:xfrm>
                <a:off x="4835" y="151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9299" name="Group 1411"/>
            <p:cNvGrpSpPr>
              <a:grpSpLocks/>
            </p:cNvGrpSpPr>
            <p:nvPr/>
          </p:nvGrpSpPr>
          <p:grpSpPr bwMode="auto">
            <a:xfrm>
              <a:off x="870" y="1517"/>
              <a:ext cx="3996" cy="378"/>
              <a:chOff x="870" y="1517"/>
              <a:chExt cx="3996" cy="378"/>
            </a:xfrm>
          </p:grpSpPr>
          <p:sp>
            <p:nvSpPr>
              <p:cNvPr id="39099" name="Rectangle 1211"/>
              <p:cNvSpPr>
                <a:spLocks noChangeArrowheads="1"/>
              </p:cNvSpPr>
              <p:nvPr/>
            </p:nvSpPr>
            <p:spPr bwMode="auto">
              <a:xfrm>
                <a:off x="4865" y="1517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00" name="Rectangle 1212"/>
              <p:cNvSpPr>
                <a:spLocks noChangeArrowheads="1"/>
              </p:cNvSpPr>
              <p:nvPr/>
            </p:nvSpPr>
            <p:spPr bwMode="auto">
              <a:xfrm>
                <a:off x="900" y="164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01" name="Rectangle 1213"/>
              <p:cNvSpPr>
                <a:spLocks noChangeArrowheads="1"/>
              </p:cNvSpPr>
              <p:nvPr/>
            </p:nvSpPr>
            <p:spPr bwMode="auto">
              <a:xfrm>
                <a:off x="1629" y="164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02" name="Rectangle 1214"/>
              <p:cNvSpPr>
                <a:spLocks noChangeArrowheads="1"/>
              </p:cNvSpPr>
              <p:nvPr/>
            </p:nvSpPr>
            <p:spPr bwMode="auto">
              <a:xfrm>
                <a:off x="940" y="1647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03" name="Rectangle 1215"/>
              <p:cNvSpPr>
                <a:spLocks noChangeArrowheads="1"/>
              </p:cNvSpPr>
              <p:nvPr/>
            </p:nvSpPr>
            <p:spPr bwMode="auto">
              <a:xfrm>
                <a:off x="940" y="1641"/>
                <a:ext cx="28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COSTOS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04" name="Rectangle 1216"/>
              <p:cNvSpPr>
                <a:spLocks noChangeArrowheads="1"/>
              </p:cNvSpPr>
              <p:nvPr/>
            </p:nvSpPr>
            <p:spPr bwMode="auto">
              <a:xfrm>
                <a:off x="940" y="1700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05" name="Rectangle 1217"/>
              <p:cNvSpPr>
                <a:spLocks noChangeArrowheads="1"/>
              </p:cNvSpPr>
              <p:nvPr/>
            </p:nvSpPr>
            <p:spPr bwMode="auto">
              <a:xfrm>
                <a:off x="940" y="1694"/>
                <a:ext cx="339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DIRECTOS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06" name="Rectangle 1218"/>
              <p:cNvSpPr>
                <a:spLocks noChangeArrowheads="1"/>
              </p:cNvSpPr>
              <p:nvPr/>
            </p:nvSpPr>
            <p:spPr bwMode="auto">
              <a:xfrm>
                <a:off x="1369" y="169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07" name="Rectangle 1219"/>
              <p:cNvSpPr>
                <a:spLocks noChangeArrowheads="1"/>
              </p:cNvSpPr>
              <p:nvPr/>
            </p:nvSpPr>
            <p:spPr bwMode="auto">
              <a:xfrm>
                <a:off x="1699" y="1647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08" name="Rectangle 1220"/>
              <p:cNvSpPr>
                <a:spLocks noChangeArrowheads="1"/>
              </p:cNvSpPr>
              <p:nvPr/>
            </p:nvSpPr>
            <p:spPr bwMode="auto">
              <a:xfrm>
                <a:off x="1699" y="170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09" name="Rectangle 1221"/>
              <p:cNvSpPr>
                <a:spLocks noChangeArrowheads="1"/>
              </p:cNvSpPr>
              <p:nvPr/>
            </p:nvSpPr>
            <p:spPr bwMode="auto">
              <a:xfrm>
                <a:off x="2258" y="170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10" name="Rectangle 1222"/>
              <p:cNvSpPr>
                <a:spLocks noChangeArrowheads="1"/>
              </p:cNvSpPr>
              <p:nvPr/>
            </p:nvSpPr>
            <p:spPr bwMode="auto">
              <a:xfrm>
                <a:off x="1739" y="1700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11" name="Rectangle 1223"/>
              <p:cNvSpPr>
                <a:spLocks noChangeArrowheads="1"/>
              </p:cNvSpPr>
              <p:nvPr/>
            </p:nvSpPr>
            <p:spPr bwMode="auto">
              <a:xfrm>
                <a:off x="2228" y="169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12" name="Rectangle 1224"/>
              <p:cNvSpPr>
                <a:spLocks noChangeArrowheads="1"/>
              </p:cNvSpPr>
              <p:nvPr/>
            </p:nvSpPr>
            <p:spPr bwMode="auto">
              <a:xfrm>
                <a:off x="2258" y="169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13" name="Rectangle 1225"/>
              <p:cNvSpPr>
                <a:spLocks noChangeArrowheads="1"/>
              </p:cNvSpPr>
              <p:nvPr/>
            </p:nvSpPr>
            <p:spPr bwMode="auto">
              <a:xfrm>
                <a:off x="2328" y="1647"/>
                <a:ext cx="50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14" name="Rectangle 1226"/>
              <p:cNvSpPr>
                <a:spLocks noChangeArrowheads="1"/>
              </p:cNvSpPr>
              <p:nvPr/>
            </p:nvSpPr>
            <p:spPr bwMode="auto">
              <a:xfrm>
                <a:off x="2328" y="170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15" name="Rectangle 1227"/>
              <p:cNvSpPr>
                <a:spLocks noChangeArrowheads="1"/>
              </p:cNvSpPr>
              <p:nvPr/>
            </p:nvSpPr>
            <p:spPr bwMode="auto">
              <a:xfrm>
                <a:off x="2788" y="170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16" name="Rectangle 1228"/>
              <p:cNvSpPr>
                <a:spLocks noChangeArrowheads="1"/>
              </p:cNvSpPr>
              <p:nvPr/>
            </p:nvSpPr>
            <p:spPr bwMode="auto">
              <a:xfrm>
                <a:off x="2358" y="170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17" name="Rectangle 1229"/>
              <p:cNvSpPr>
                <a:spLocks noChangeArrowheads="1"/>
              </p:cNvSpPr>
              <p:nvPr/>
            </p:nvSpPr>
            <p:spPr bwMode="auto">
              <a:xfrm>
                <a:off x="2508" y="1694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145.873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18" name="Rectangle 1230"/>
              <p:cNvSpPr>
                <a:spLocks noChangeArrowheads="1"/>
              </p:cNvSpPr>
              <p:nvPr/>
            </p:nvSpPr>
            <p:spPr bwMode="auto">
              <a:xfrm>
                <a:off x="2788" y="169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19" name="Rectangle 1231"/>
              <p:cNvSpPr>
                <a:spLocks noChangeArrowheads="1"/>
              </p:cNvSpPr>
              <p:nvPr/>
            </p:nvSpPr>
            <p:spPr bwMode="auto">
              <a:xfrm>
                <a:off x="2858" y="1647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20" name="Rectangle 1232"/>
              <p:cNvSpPr>
                <a:spLocks noChangeArrowheads="1"/>
              </p:cNvSpPr>
              <p:nvPr/>
            </p:nvSpPr>
            <p:spPr bwMode="auto">
              <a:xfrm>
                <a:off x="2858" y="1700"/>
                <a:ext cx="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21" name="Rectangle 1233"/>
              <p:cNvSpPr>
                <a:spLocks noChangeArrowheads="1"/>
              </p:cNvSpPr>
              <p:nvPr/>
            </p:nvSpPr>
            <p:spPr bwMode="auto">
              <a:xfrm>
                <a:off x="3327" y="170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22" name="Rectangle 1234"/>
              <p:cNvSpPr>
                <a:spLocks noChangeArrowheads="1"/>
              </p:cNvSpPr>
              <p:nvPr/>
            </p:nvSpPr>
            <p:spPr bwMode="auto">
              <a:xfrm>
                <a:off x="2897" y="170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23" name="Rectangle 1235"/>
              <p:cNvSpPr>
                <a:spLocks noChangeArrowheads="1"/>
              </p:cNvSpPr>
              <p:nvPr/>
            </p:nvSpPr>
            <p:spPr bwMode="auto">
              <a:xfrm>
                <a:off x="3047" y="1694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160.461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24" name="Rectangle 1236"/>
              <p:cNvSpPr>
                <a:spLocks noChangeArrowheads="1"/>
              </p:cNvSpPr>
              <p:nvPr/>
            </p:nvSpPr>
            <p:spPr bwMode="auto">
              <a:xfrm>
                <a:off x="3327" y="169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25" name="Rectangle 1237"/>
              <p:cNvSpPr>
                <a:spLocks noChangeArrowheads="1"/>
              </p:cNvSpPr>
              <p:nvPr/>
            </p:nvSpPr>
            <p:spPr bwMode="auto">
              <a:xfrm>
                <a:off x="3397" y="1647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26" name="Rectangle 1238"/>
              <p:cNvSpPr>
                <a:spLocks noChangeArrowheads="1"/>
              </p:cNvSpPr>
              <p:nvPr/>
            </p:nvSpPr>
            <p:spPr bwMode="auto">
              <a:xfrm>
                <a:off x="3397" y="170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27" name="Rectangle 1239"/>
              <p:cNvSpPr>
                <a:spLocks noChangeArrowheads="1"/>
              </p:cNvSpPr>
              <p:nvPr/>
            </p:nvSpPr>
            <p:spPr bwMode="auto">
              <a:xfrm>
                <a:off x="3866" y="170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28" name="Rectangle 1240"/>
              <p:cNvSpPr>
                <a:spLocks noChangeArrowheads="1"/>
              </p:cNvSpPr>
              <p:nvPr/>
            </p:nvSpPr>
            <p:spPr bwMode="auto">
              <a:xfrm>
                <a:off x="3437" y="1700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29" name="Rectangle 1241"/>
              <p:cNvSpPr>
                <a:spLocks noChangeArrowheads="1"/>
              </p:cNvSpPr>
              <p:nvPr/>
            </p:nvSpPr>
            <p:spPr bwMode="auto">
              <a:xfrm>
                <a:off x="3577" y="1694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176.507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30" name="Rectangle 1242"/>
              <p:cNvSpPr>
                <a:spLocks noChangeArrowheads="1"/>
              </p:cNvSpPr>
              <p:nvPr/>
            </p:nvSpPr>
            <p:spPr bwMode="auto">
              <a:xfrm>
                <a:off x="3866" y="169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31" name="Rectangle 1243"/>
              <p:cNvSpPr>
                <a:spLocks noChangeArrowheads="1"/>
              </p:cNvSpPr>
              <p:nvPr/>
            </p:nvSpPr>
            <p:spPr bwMode="auto">
              <a:xfrm>
                <a:off x="3936" y="1647"/>
                <a:ext cx="46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32" name="Rectangle 1244"/>
              <p:cNvSpPr>
                <a:spLocks noChangeArrowheads="1"/>
              </p:cNvSpPr>
              <p:nvPr/>
            </p:nvSpPr>
            <p:spPr bwMode="auto">
              <a:xfrm>
                <a:off x="3936" y="170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33" name="Rectangle 1245"/>
              <p:cNvSpPr>
                <a:spLocks noChangeArrowheads="1"/>
              </p:cNvSpPr>
              <p:nvPr/>
            </p:nvSpPr>
            <p:spPr bwMode="auto">
              <a:xfrm>
                <a:off x="4366" y="170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34" name="Rectangle 1246"/>
              <p:cNvSpPr>
                <a:spLocks noChangeArrowheads="1"/>
              </p:cNvSpPr>
              <p:nvPr/>
            </p:nvSpPr>
            <p:spPr bwMode="auto">
              <a:xfrm>
                <a:off x="3976" y="1700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35" name="Rectangle 1247"/>
              <p:cNvSpPr>
                <a:spLocks noChangeArrowheads="1"/>
              </p:cNvSpPr>
              <p:nvPr/>
            </p:nvSpPr>
            <p:spPr bwMode="auto">
              <a:xfrm>
                <a:off x="4076" y="1694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194.157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36" name="Rectangle 1248"/>
              <p:cNvSpPr>
                <a:spLocks noChangeArrowheads="1"/>
              </p:cNvSpPr>
              <p:nvPr/>
            </p:nvSpPr>
            <p:spPr bwMode="auto">
              <a:xfrm>
                <a:off x="4366" y="169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37" name="Rectangle 1249"/>
              <p:cNvSpPr>
                <a:spLocks noChangeArrowheads="1"/>
              </p:cNvSpPr>
              <p:nvPr/>
            </p:nvSpPr>
            <p:spPr bwMode="auto">
              <a:xfrm>
                <a:off x="4436" y="1647"/>
                <a:ext cx="39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38" name="Rectangle 1250"/>
              <p:cNvSpPr>
                <a:spLocks noChangeArrowheads="1"/>
              </p:cNvSpPr>
              <p:nvPr/>
            </p:nvSpPr>
            <p:spPr bwMode="auto">
              <a:xfrm>
                <a:off x="4436" y="170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39" name="Rectangle 1251"/>
              <p:cNvSpPr>
                <a:spLocks noChangeArrowheads="1"/>
              </p:cNvSpPr>
              <p:nvPr/>
            </p:nvSpPr>
            <p:spPr bwMode="auto">
              <a:xfrm>
                <a:off x="4805" y="170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40" name="Rectangle 1252"/>
              <p:cNvSpPr>
                <a:spLocks noChangeArrowheads="1"/>
              </p:cNvSpPr>
              <p:nvPr/>
            </p:nvSpPr>
            <p:spPr bwMode="auto">
              <a:xfrm>
                <a:off x="4466" y="1700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41" name="Rectangle 1253"/>
              <p:cNvSpPr>
                <a:spLocks noChangeArrowheads="1"/>
              </p:cNvSpPr>
              <p:nvPr/>
            </p:nvSpPr>
            <p:spPr bwMode="auto">
              <a:xfrm>
                <a:off x="4515" y="1694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213.573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42" name="Rectangle 1254"/>
              <p:cNvSpPr>
                <a:spLocks noChangeArrowheads="1"/>
              </p:cNvSpPr>
              <p:nvPr/>
            </p:nvSpPr>
            <p:spPr bwMode="auto">
              <a:xfrm>
                <a:off x="4805" y="169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143" name="Rectangle 1255"/>
              <p:cNvSpPr>
                <a:spLocks noChangeArrowheads="1"/>
              </p:cNvSpPr>
              <p:nvPr/>
            </p:nvSpPr>
            <p:spPr bwMode="auto">
              <a:xfrm>
                <a:off x="870" y="1635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44" name="Rectangle 1256"/>
              <p:cNvSpPr>
                <a:spLocks noChangeArrowheads="1"/>
              </p:cNvSpPr>
              <p:nvPr/>
            </p:nvSpPr>
            <p:spPr bwMode="auto">
              <a:xfrm>
                <a:off x="4865" y="1635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45" name="Rectangle 1257"/>
              <p:cNvSpPr>
                <a:spLocks noChangeArrowheads="1"/>
              </p:cNvSpPr>
              <p:nvPr/>
            </p:nvSpPr>
            <p:spPr bwMode="auto">
              <a:xfrm>
                <a:off x="900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46" name="Rectangle 1258"/>
              <p:cNvSpPr>
                <a:spLocks noChangeArrowheads="1"/>
              </p:cNvSpPr>
              <p:nvPr/>
            </p:nvSpPr>
            <p:spPr bwMode="auto">
              <a:xfrm>
                <a:off x="900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47" name="Rectangle 1259"/>
              <p:cNvSpPr>
                <a:spLocks noChangeArrowheads="1"/>
              </p:cNvSpPr>
              <p:nvPr/>
            </p:nvSpPr>
            <p:spPr bwMode="auto">
              <a:xfrm>
                <a:off x="900" y="1641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48" name="Rectangle 1260"/>
              <p:cNvSpPr>
                <a:spLocks noChangeArrowheads="1"/>
              </p:cNvSpPr>
              <p:nvPr/>
            </p:nvSpPr>
            <p:spPr bwMode="auto">
              <a:xfrm>
                <a:off x="1669" y="164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49" name="Rectangle 1261"/>
              <p:cNvSpPr>
                <a:spLocks noChangeArrowheads="1"/>
              </p:cNvSpPr>
              <p:nvPr/>
            </p:nvSpPr>
            <p:spPr bwMode="auto">
              <a:xfrm>
                <a:off x="1669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0" name="Rectangle 1262"/>
              <p:cNvSpPr>
                <a:spLocks noChangeArrowheads="1"/>
              </p:cNvSpPr>
              <p:nvPr/>
            </p:nvSpPr>
            <p:spPr bwMode="auto">
              <a:xfrm>
                <a:off x="900" y="175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1" name="Rectangle 1263"/>
              <p:cNvSpPr>
                <a:spLocks noChangeArrowheads="1"/>
              </p:cNvSpPr>
              <p:nvPr/>
            </p:nvSpPr>
            <p:spPr bwMode="auto">
              <a:xfrm>
                <a:off x="900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2" name="Rectangle 1264"/>
              <p:cNvSpPr>
                <a:spLocks noChangeArrowheads="1"/>
              </p:cNvSpPr>
              <p:nvPr/>
            </p:nvSpPr>
            <p:spPr bwMode="auto">
              <a:xfrm>
                <a:off x="900" y="1753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3" name="Rectangle 1265"/>
              <p:cNvSpPr>
                <a:spLocks noChangeArrowheads="1"/>
              </p:cNvSpPr>
              <p:nvPr/>
            </p:nvSpPr>
            <p:spPr bwMode="auto">
              <a:xfrm>
                <a:off x="1669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4" name="Rectangle 1266"/>
              <p:cNvSpPr>
                <a:spLocks noChangeArrowheads="1"/>
              </p:cNvSpPr>
              <p:nvPr/>
            </p:nvSpPr>
            <p:spPr bwMode="auto">
              <a:xfrm>
                <a:off x="1669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5" name="Rectangle 1267"/>
              <p:cNvSpPr>
                <a:spLocks noChangeArrowheads="1"/>
              </p:cNvSpPr>
              <p:nvPr/>
            </p:nvSpPr>
            <p:spPr bwMode="auto">
              <a:xfrm>
                <a:off x="900" y="164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6" name="Rectangle 1268"/>
              <p:cNvSpPr>
                <a:spLocks noChangeArrowheads="1"/>
              </p:cNvSpPr>
              <p:nvPr/>
            </p:nvSpPr>
            <p:spPr bwMode="auto">
              <a:xfrm>
                <a:off x="1669" y="164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7" name="Rectangle 1269"/>
              <p:cNvSpPr>
                <a:spLocks noChangeArrowheads="1"/>
              </p:cNvSpPr>
              <p:nvPr/>
            </p:nvSpPr>
            <p:spPr bwMode="auto">
              <a:xfrm>
                <a:off x="870" y="1647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8" name="Rectangle 1270"/>
              <p:cNvSpPr>
                <a:spLocks noChangeArrowheads="1"/>
              </p:cNvSpPr>
              <p:nvPr/>
            </p:nvSpPr>
            <p:spPr bwMode="auto">
              <a:xfrm>
                <a:off x="1689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59" name="Rectangle 1271"/>
              <p:cNvSpPr>
                <a:spLocks noChangeArrowheads="1"/>
              </p:cNvSpPr>
              <p:nvPr/>
            </p:nvSpPr>
            <p:spPr bwMode="auto">
              <a:xfrm>
                <a:off x="1689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0" name="Rectangle 1272"/>
              <p:cNvSpPr>
                <a:spLocks noChangeArrowheads="1"/>
              </p:cNvSpPr>
              <p:nvPr/>
            </p:nvSpPr>
            <p:spPr bwMode="auto">
              <a:xfrm>
                <a:off x="1699" y="1641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1" name="Rectangle 1273"/>
              <p:cNvSpPr>
                <a:spLocks noChangeArrowheads="1"/>
              </p:cNvSpPr>
              <p:nvPr/>
            </p:nvSpPr>
            <p:spPr bwMode="auto">
              <a:xfrm>
                <a:off x="2288" y="164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2" name="Rectangle 1274"/>
              <p:cNvSpPr>
                <a:spLocks noChangeArrowheads="1"/>
              </p:cNvSpPr>
              <p:nvPr/>
            </p:nvSpPr>
            <p:spPr bwMode="auto">
              <a:xfrm>
                <a:off x="2288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3" name="Rectangle 1275"/>
              <p:cNvSpPr>
                <a:spLocks noChangeArrowheads="1"/>
              </p:cNvSpPr>
              <p:nvPr/>
            </p:nvSpPr>
            <p:spPr bwMode="auto">
              <a:xfrm>
                <a:off x="1689" y="175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4" name="Rectangle 1276"/>
              <p:cNvSpPr>
                <a:spLocks noChangeArrowheads="1"/>
              </p:cNvSpPr>
              <p:nvPr/>
            </p:nvSpPr>
            <p:spPr bwMode="auto">
              <a:xfrm>
                <a:off x="1689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5" name="Rectangle 1277"/>
              <p:cNvSpPr>
                <a:spLocks noChangeArrowheads="1"/>
              </p:cNvSpPr>
              <p:nvPr/>
            </p:nvSpPr>
            <p:spPr bwMode="auto">
              <a:xfrm>
                <a:off x="1699" y="1753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6" name="Rectangle 1278"/>
              <p:cNvSpPr>
                <a:spLocks noChangeArrowheads="1"/>
              </p:cNvSpPr>
              <p:nvPr/>
            </p:nvSpPr>
            <p:spPr bwMode="auto">
              <a:xfrm>
                <a:off x="2288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7" name="Rectangle 1279"/>
              <p:cNvSpPr>
                <a:spLocks noChangeArrowheads="1"/>
              </p:cNvSpPr>
              <p:nvPr/>
            </p:nvSpPr>
            <p:spPr bwMode="auto">
              <a:xfrm>
                <a:off x="2288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8" name="Rectangle 1280"/>
              <p:cNvSpPr>
                <a:spLocks noChangeArrowheads="1"/>
              </p:cNvSpPr>
              <p:nvPr/>
            </p:nvSpPr>
            <p:spPr bwMode="auto">
              <a:xfrm>
                <a:off x="1689" y="164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69" name="Rectangle 1281"/>
              <p:cNvSpPr>
                <a:spLocks noChangeArrowheads="1"/>
              </p:cNvSpPr>
              <p:nvPr/>
            </p:nvSpPr>
            <p:spPr bwMode="auto">
              <a:xfrm>
                <a:off x="2288" y="164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0" name="Rectangle 1282"/>
              <p:cNvSpPr>
                <a:spLocks noChangeArrowheads="1"/>
              </p:cNvSpPr>
              <p:nvPr/>
            </p:nvSpPr>
            <p:spPr bwMode="auto">
              <a:xfrm>
                <a:off x="2318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1" name="Rectangle 1283"/>
              <p:cNvSpPr>
                <a:spLocks noChangeArrowheads="1"/>
              </p:cNvSpPr>
              <p:nvPr/>
            </p:nvSpPr>
            <p:spPr bwMode="auto">
              <a:xfrm>
                <a:off x="2318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2" name="Rectangle 1284"/>
              <p:cNvSpPr>
                <a:spLocks noChangeArrowheads="1"/>
              </p:cNvSpPr>
              <p:nvPr/>
            </p:nvSpPr>
            <p:spPr bwMode="auto">
              <a:xfrm>
                <a:off x="2328" y="1641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3" name="Rectangle 1285"/>
              <p:cNvSpPr>
                <a:spLocks noChangeArrowheads="1"/>
              </p:cNvSpPr>
              <p:nvPr/>
            </p:nvSpPr>
            <p:spPr bwMode="auto">
              <a:xfrm>
                <a:off x="2828" y="164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4" name="Rectangle 1286"/>
              <p:cNvSpPr>
                <a:spLocks noChangeArrowheads="1"/>
              </p:cNvSpPr>
              <p:nvPr/>
            </p:nvSpPr>
            <p:spPr bwMode="auto">
              <a:xfrm>
                <a:off x="2828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5" name="Rectangle 1287"/>
              <p:cNvSpPr>
                <a:spLocks noChangeArrowheads="1"/>
              </p:cNvSpPr>
              <p:nvPr/>
            </p:nvSpPr>
            <p:spPr bwMode="auto">
              <a:xfrm>
                <a:off x="2318" y="175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6" name="Rectangle 1288"/>
              <p:cNvSpPr>
                <a:spLocks noChangeArrowheads="1"/>
              </p:cNvSpPr>
              <p:nvPr/>
            </p:nvSpPr>
            <p:spPr bwMode="auto">
              <a:xfrm>
                <a:off x="2318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7" name="Rectangle 1289"/>
              <p:cNvSpPr>
                <a:spLocks noChangeArrowheads="1"/>
              </p:cNvSpPr>
              <p:nvPr/>
            </p:nvSpPr>
            <p:spPr bwMode="auto">
              <a:xfrm>
                <a:off x="2328" y="1753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8" name="Rectangle 1290"/>
              <p:cNvSpPr>
                <a:spLocks noChangeArrowheads="1"/>
              </p:cNvSpPr>
              <p:nvPr/>
            </p:nvSpPr>
            <p:spPr bwMode="auto">
              <a:xfrm>
                <a:off x="2828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79" name="Rectangle 1291"/>
              <p:cNvSpPr>
                <a:spLocks noChangeArrowheads="1"/>
              </p:cNvSpPr>
              <p:nvPr/>
            </p:nvSpPr>
            <p:spPr bwMode="auto">
              <a:xfrm>
                <a:off x="2828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0" name="Rectangle 1292"/>
              <p:cNvSpPr>
                <a:spLocks noChangeArrowheads="1"/>
              </p:cNvSpPr>
              <p:nvPr/>
            </p:nvSpPr>
            <p:spPr bwMode="auto">
              <a:xfrm>
                <a:off x="2318" y="164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1" name="Rectangle 1293"/>
              <p:cNvSpPr>
                <a:spLocks noChangeArrowheads="1"/>
              </p:cNvSpPr>
              <p:nvPr/>
            </p:nvSpPr>
            <p:spPr bwMode="auto">
              <a:xfrm>
                <a:off x="2828" y="164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2" name="Rectangle 1294"/>
              <p:cNvSpPr>
                <a:spLocks noChangeArrowheads="1"/>
              </p:cNvSpPr>
              <p:nvPr/>
            </p:nvSpPr>
            <p:spPr bwMode="auto">
              <a:xfrm>
                <a:off x="2858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3" name="Rectangle 1295"/>
              <p:cNvSpPr>
                <a:spLocks noChangeArrowheads="1"/>
              </p:cNvSpPr>
              <p:nvPr/>
            </p:nvSpPr>
            <p:spPr bwMode="auto">
              <a:xfrm>
                <a:off x="2858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4" name="Rectangle 1296"/>
              <p:cNvSpPr>
                <a:spLocks noChangeArrowheads="1"/>
              </p:cNvSpPr>
              <p:nvPr/>
            </p:nvSpPr>
            <p:spPr bwMode="auto">
              <a:xfrm>
                <a:off x="2858" y="164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5" name="Rectangle 1297"/>
              <p:cNvSpPr>
                <a:spLocks noChangeArrowheads="1"/>
              </p:cNvSpPr>
              <p:nvPr/>
            </p:nvSpPr>
            <p:spPr bwMode="auto">
              <a:xfrm>
                <a:off x="3367" y="164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6" name="Rectangle 1298"/>
              <p:cNvSpPr>
                <a:spLocks noChangeArrowheads="1"/>
              </p:cNvSpPr>
              <p:nvPr/>
            </p:nvSpPr>
            <p:spPr bwMode="auto">
              <a:xfrm>
                <a:off x="3367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7" name="Rectangle 1299"/>
              <p:cNvSpPr>
                <a:spLocks noChangeArrowheads="1"/>
              </p:cNvSpPr>
              <p:nvPr/>
            </p:nvSpPr>
            <p:spPr bwMode="auto">
              <a:xfrm>
                <a:off x="2858" y="175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8" name="Rectangle 1300"/>
              <p:cNvSpPr>
                <a:spLocks noChangeArrowheads="1"/>
              </p:cNvSpPr>
              <p:nvPr/>
            </p:nvSpPr>
            <p:spPr bwMode="auto">
              <a:xfrm>
                <a:off x="2858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89" name="Rectangle 1301"/>
              <p:cNvSpPr>
                <a:spLocks noChangeArrowheads="1"/>
              </p:cNvSpPr>
              <p:nvPr/>
            </p:nvSpPr>
            <p:spPr bwMode="auto">
              <a:xfrm>
                <a:off x="2858" y="175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0" name="Rectangle 1302"/>
              <p:cNvSpPr>
                <a:spLocks noChangeArrowheads="1"/>
              </p:cNvSpPr>
              <p:nvPr/>
            </p:nvSpPr>
            <p:spPr bwMode="auto">
              <a:xfrm>
                <a:off x="3367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1" name="Rectangle 1303"/>
              <p:cNvSpPr>
                <a:spLocks noChangeArrowheads="1"/>
              </p:cNvSpPr>
              <p:nvPr/>
            </p:nvSpPr>
            <p:spPr bwMode="auto">
              <a:xfrm>
                <a:off x="3367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2" name="Rectangle 1304"/>
              <p:cNvSpPr>
                <a:spLocks noChangeArrowheads="1"/>
              </p:cNvSpPr>
              <p:nvPr/>
            </p:nvSpPr>
            <p:spPr bwMode="auto">
              <a:xfrm>
                <a:off x="2858" y="164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3" name="Rectangle 1305"/>
              <p:cNvSpPr>
                <a:spLocks noChangeArrowheads="1"/>
              </p:cNvSpPr>
              <p:nvPr/>
            </p:nvSpPr>
            <p:spPr bwMode="auto">
              <a:xfrm>
                <a:off x="3367" y="164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4" name="Rectangle 1306"/>
              <p:cNvSpPr>
                <a:spLocks noChangeArrowheads="1"/>
              </p:cNvSpPr>
              <p:nvPr/>
            </p:nvSpPr>
            <p:spPr bwMode="auto">
              <a:xfrm>
                <a:off x="3397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5" name="Rectangle 1307"/>
              <p:cNvSpPr>
                <a:spLocks noChangeArrowheads="1"/>
              </p:cNvSpPr>
              <p:nvPr/>
            </p:nvSpPr>
            <p:spPr bwMode="auto">
              <a:xfrm>
                <a:off x="3397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6" name="Rectangle 1308"/>
              <p:cNvSpPr>
                <a:spLocks noChangeArrowheads="1"/>
              </p:cNvSpPr>
              <p:nvPr/>
            </p:nvSpPr>
            <p:spPr bwMode="auto">
              <a:xfrm>
                <a:off x="3397" y="164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7" name="Rectangle 1309"/>
              <p:cNvSpPr>
                <a:spLocks noChangeArrowheads="1"/>
              </p:cNvSpPr>
              <p:nvPr/>
            </p:nvSpPr>
            <p:spPr bwMode="auto">
              <a:xfrm>
                <a:off x="3906" y="164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8" name="Rectangle 1310"/>
              <p:cNvSpPr>
                <a:spLocks noChangeArrowheads="1"/>
              </p:cNvSpPr>
              <p:nvPr/>
            </p:nvSpPr>
            <p:spPr bwMode="auto">
              <a:xfrm>
                <a:off x="3906" y="164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199" name="Rectangle 1311"/>
              <p:cNvSpPr>
                <a:spLocks noChangeArrowheads="1"/>
              </p:cNvSpPr>
              <p:nvPr/>
            </p:nvSpPr>
            <p:spPr bwMode="auto">
              <a:xfrm>
                <a:off x="3397" y="175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0" name="Rectangle 1312"/>
              <p:cNvSpPr>
                <a:spLocks noChangeArrowheads="1"/>
              </p:cNvSpPr>
              <p:nvPr/>
            </p:nvSpPr>
            <p:spPr bwMode="auto">
              <a:xfrm>
                <a:off x="3397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1" name="Rectangle 1313"/>
              <p:cNvSpPr>
                <a:spLocks noChangeArrowheads="1"/>
              </p:cNvSpPr>
              <p:nvPr/>
            </p:nvSpPr>
            <p:spPr bwMode="auto">
              <a:xfrm>
                <a:off x="3397" y="175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2" name="Rectangle 1314"/>
              <p:cNvSpPr>
                <a:spLocks noChangeArrowheads="1"/>
              </p:cNvSpPr>
              <p:nvPr/>
            </p:nvSpPr>
            <p:spPr bwMode="auto">
              <a:xfrm>
                <a:off x="3906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3" name="Rectangle 1315"/>
              <p:cNvSpPr>
                <a:spLocks noChangeArrowheads="1"/>
              </p:cNvSpPr>
              <p:nvPr/>
            </p:nvSpPr>
            <p:spPr bwMode="auto">
              <a:xfrm>
                <a:off x="3906" y="175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4" name="Rectangle 1316"/>
              <p:cNvSpPr>
                <a:spLocks noChangeArrowheads="1"/>
              </p:cNvSpPr>
              <p:nvPr/>
            </p:nvSpPr>
            <p:spPr bwMode="auto">
              <a:xfrm>
                <a:off x="3397" y="164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5" name="Rectangle 1317"/>
              <p:cNvSpPr>
                <a:spLocks noChangeArrowheads="1"/>
              </p:cNvSpPr>
              <p:nvPr/>
            </p:nvSpPr>
            <p:spPr bwMode="auto">
              <a:xfrm>
                <a:off x="3906" y="164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6" name="Rectangle 1318"/>
              <p:cNvSpPr>
                <a:spLocks noChangeArrowheads="1"/>
              </p:cNvSpPr>
              <p:nvPr/>
            </p:nvSpPr>
            <p:spPr bwMode="auto">
              <a:xfrm>
                <a:off x="3926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7" name="Rectangle 1319"/>
              <p:cNvSpPr>
                <a:spLocks noChangeArrowheads="1"/>
              </p:cNvSpPr>
              <p:nvPr/>
            </p:nvSpPr>
            <p:spPr bwMode="auto">
              <a:xfrm>
                <a:off x="3926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8" name="Rectangle 1320"/>
              <p:cNvSpPr>
                <a:spLocks noChangeArrowheads="1"/>
              </p:cNvSpPr>
              <p:nvPr/>
            </p:nvSpPr>
            <p:spPr bwMode="auto">
              <a:xfrm>
                <a:off x="3936" y="1641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09" name="Rectangle 1321"/>
              <p:cNvSpPr>
                <a:spLocks noChangeArrowheads="1"/>
              </p:cNvSpPr>
              <p:nvPr/>
            </p:nvSpPr>
            <p:spPr bwMode="auto">
              <a:xfrm>
                <a:off x="4396" y="164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0" name="Rectangle 1322"/>
              <p:cNvSpPr>
                <a:spLocks noChangeArrowheads="1"/>
              </p:cNvSpPr>
              <p:nvPr/>
            </p:nvSpPr>
            <p:spPr bwMode="auto">
              <a:xfrm>
                <a:off x="4396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1" name="Rectangle 1323"/>
              <p:cNvSpPr>
                <a:spLocks noChangeArrowheads="1"/>
              </p:cNvSpPr>
              <p:nvPr/>
            </p:nvSpPr>
            <p:spPr bwMode="auto">
              <a:xfrm>
                <a:off x="3926" y="175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2" name="Rectangle 1324"/>
              <p:cNvSpPr>
                <a:spLocks noChangeArrowheads="1"/>
              </p:cNvSpPr>
              <p:nvPr/>
            </p:nvSpPr>
            <p:spPr bwMode="auto">
              <a:xfrm>
                <a:off x="3926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3" name="Rectangle 1325"/>
              <p:cNvSpPr>
                <a:spLocks noChangeArrowheads="1"/>
              </p:cNvSpPr>
              <p:nvPr/>
            </p:nvSpPr>
            <p:spPr bwMode="auto">
              <a:xfrm>
                <a:off x="3936" y="1753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4" name="Rectangle 1326"/>
              <p:cNvSpPr>
                <a:spLocks noChangeArrowheads="1"/>
              </p:cNvSpPr>
              <p:nvPr/>
            </p:nvSpPr>
            <p:spPr bwMode="auto">
              <a:xfrm>
                <a:off x="4396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5" name="Rectangle 1327"/>
              <p:cNvSpPr>
                <a:spLocks noChangeArrowheads="1"/>
              </p:cNvSpPr>
              <p:nvPr/>
            </p:nvSpPr>
            <p:spPr bwMode="auto">
              <a:xfrm>
                <a:off x="4396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6" name="Rectangle 1328"/>
              <p:cNvSpPr>
                <a:spLocks noChangeArrowheads="1"/>
              </p:cNvSpPr>
              <p:nvPr/>
            </p:nvSpPr>
            <p:spPr bwMode="auto">
              <a:xfrm>
                <a:off x="3926" y="164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7" name="Rectangle 1329"/>
              <p:cNvSpPr>
                <a:spLocks noChangeArrowheads="1"/>
              </p:cNvSpPr>
              <p:nvPr/>
            </p:nvSpPr>
            <p:spPr bwMode="auto">
              <a:xfrm>
                <a:off x="4396" y="164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8" name="Rectangle 1330"/>
              <p:cNvSpPr>
                <a:spLocks noChangeArrowheads="1"/>
              </p:cNvSpPr>
              <p:nvPr/>
            </p:nvSpPr>
            <p:spPr bwMode="auto">
              <a:xfrm>
                <a:off x="4426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19" name="Rectangle 1331"/>
              <p:cNvSpPr>
                <a:spLocks noChangeArrowheads="1"/>
              </p:cNvSpPr>
              <p:nvPr/>
            </p:nvSpPr>
            <p:spPr bwMode="auto">
              <a:xfrm>
                <a:off x="4426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0" name="Rectangle 1332"/>
              <p:cNvSpPr>
                <a:spLocks noChangeArrowheads="1"/>
              </p:cNvSpPr>
              <p:nvPr/>
            </p:nvSpPr>
            <p:spPr bwMode="auto">
              <a:xfrm>
                <a:off x="4436" y="1641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1" name="Rectangle 1333"/>
              <p:cNvSpPr>
                <a:spLocks noChangeArrowheads="1"/>
              </p:cNvSpPr>
              <p:nvPr/>
            </p:nvSpPr>
            <p:spPr bwMode="auto">
              <a:xfrm>
                <a:off x="4835" y="164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2" name="Rectangle 1334"/>
              <p:cNvSpPr>
                <a:spLocks noChangeArrowheads="1"/>
              </p:cNvSpPr>
              <p:nvPr/>
            </p:nvSpPr>
            <p:spPr bwMode="auto">
              <a:xfrm>
                <a:off x="4835" y="164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3" name="Rectangle 1335"/>
              <p:cNvSpPr>
                <a:spLocks noChangeArrowheads="1"/>
              </p:cNvSpPr>
              <p:nvPr/>
            </p:nvSpPr>
            <p:spPr bwMode="auto">
              <a:xfrm>
                <a:off x="4426" y="175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4" name="Rectangle 1336"/>
              <p:cNvSpPr>
                <a:spLocks noChangeArrowheads="1"/>
              </p:cNvSpPr>
              <p:nvPr/>
            </p:nvSpPr>
            <p:spPr bwMode="auto">
              <a:xfrm>
                <a:off x="4426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5" name="Rectangle 1337"/>
              <p:cNvSpPr>
                <a:spLocks noChangeArrowheads="1"/>
              </p:cNvSpPr>
              <p:nvPr/>
            </p:nvSpPr>
            <p:spPr bwMode="auto">
              <a:xfrm>
                <a:off x="4436" y="1753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6" name="Rectangle 1338"/>
              <p:cNvSpPr>
                <a:spLocks noChangeArrowheads="1"/>
              </p:cNvSpPr>
              <p:nvPr/>
            </p:nvSpPr>
            <p:spPr bwMode="auto">
              <a:xfrm>
                <a:off x="4835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7" name="Rectangle 1339"/>
              <p:cNvSpPr>
                <a:spLocks noChangeArrowheads="1"/>
              </p:cNvSpPr>
              <p:nvPr/>
            </p:nvSpPr>
            <p:spPr bwMode="auto">
              <a:xfrm>
                <a:off x="4835" y="175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8" name="Rectangle 1340"/>
              <p:cNvSpPr>
                <a:spLocks noChangeArrowheads="1"/>
              </p:cNvSpPr>
              <p:nvPr/>
            </p:nvSpPr>
            <p:spPr bwMode="auto">
              <a:xfrm>
                <a:off x="4426" y="164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29" name="Rectangle 1341"/>
              <p:cNvSpPr>
                <a:spLocks noChangeArrowheads="1"/>
              </p:cNvSpPr>
              <p:nvPr/>
            </p:nvSpPr>
            <p:spPr bwMode="auto">
              <a:xfrm>
                <a:off x="4835" y="164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30" name="Rectangle 1342"/>
              <p:cNvSpPr>
                <a:spLocks noChangeArrowheads="1"/>
              </p:cNvSpPr>
              <p:nvPr/>
            </p:nvSpPr>
            <p:spPr bwMode="auto">
              <a:xfrm>
                <a:off x="4865" y="1647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31" name="Rectangle 1343"/>
              <p:cNvSpPr>
                <a:spLocks noChangeArrowheads="1"/>
              </p:cNvSpPr>
              <p:nvPr/>
            </p:nvSpPr>
            <p:spPr bwMode="auto">
              <a:xfrm>
                <a:off x="900" y="177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32" name="Rectangle 1344"/>
              <p:cNvSpPr>
                <a:spLocks noChangeArrowheads="1"/>
              </p:cNvSpPr>
              <p:nvPr/>
            </p:nvSpPr>
            <p:spPr bwMode="auto">
              <a:xfrm>
                <a:off x="1629" y="177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33" name="Rectangle 1345"/>
              <p:cNvSpPr>
                <a:spLocks noChangeArrowheads="1"/>
              </p:cNvSpPr>
              <p:nvPr/>
            </p:nvSpPr>
            <p:spPr bwMode="auto">
              <a:xfrm>
                <a:off x="940" y="1777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34" name="Rectangle 1346"/>
              <p:cNvSpPr>
                <a:spLocks noChangeArrowheads="1"/>
              </p:cNvSpPr>
              <p:nvPr/>
            </p:nvSpPr>
            <p:spPr bwMode="auto">
              <a:xfrm>
                <a:off x="940" y="1771"/>
                <a:ext cx="5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GASTOS ADM. Y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35" name="Rectangle 1347"/>
              <p:cNvSpPr>
                <a:spLocks noChangeArrowheads="1"/>
              </p:cNvSpPr>
              <p:nvPr/>
            </p:nvSpPr>
            <p:spPr bwMode="auto">
              <a:xfrm>
                <a:off x="940" y="1830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36" name="Rectangle 1348"/>
              <p:cNvSpPr>
                <a:spLocks noChangeArrowheads="1"/>
              </p:cNvSpPr>
              <p:nvPr/>
            </p:nvSpPr>
            <p:spPr bwMode="auto">
              <a:xfrm>
                <a:off x="940" y="1824"/>
                <a:ext cx="18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SERV.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37" name="Rectangle 1349"/>
              <p:cNvSpPr>
                <a:spLocks noChangeArrowheads="1"/>
              </p:cNvSpPr>
              <p:nvPr/>
            </p:nvSpPr>
            <p:spPr bwMode="auto">
              <a:xfrm>
                <a:off x="1180" y="182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38" name="Rectangle 1350"/>
              <p:cNvSpPr>
                <a:spLocks noChangeArrowheads="1"/>
              </p:cNvSpPr>
              <p:nvPr/>
            </p:nvSpPr>
            <p:spPr bwMode="auto">
              <a:xfrm>
                <a:off x="1699" y="1777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39" name="Rectangle 1351"/>
              <p:cNvSpPr>
                <a:spLocks noChangeArrowheads="1"/>
              </p:cNvSpPr>
              <p:nvPr/>
            </p:nvSpPr>
            <p:spPr bwMode="auto">
              <a:xfrm>
                <a:off x="1699" y="183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40" name="Rectangle 1352"/>
              <p:cNvSpPr>
                <a:spLocks noChangeArrowheads="1"/>
              </p:cNvSpPr>
              <p:nvPr/>
            </p:nvSpPr>
            <p:spPr bwMode="auto">
              <a:xfrm>
                <a:off x="2258" y="183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41" name="Rectangle 1353"/>
              <p:cNvSpPr>
                <a:spLocks noChangeArrowheads="1"/>
              </p:cNvSpPr>
              <p:nvPr/>
            </p:nvSpPr>
            <p:spPr bwMode="auto">
              <a:xfrm>
                <a:off x="1739" y="1830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42" name="Rectangle 1354"/>
              <p:cNvSpPr>
                <a:spLocks noChangeArrowheads="1"/>
              </p:cNvSpPr>
              <p:nvPr/>
            </p:nvSpPr>
            <p:spPr bwMode="auto">
              <a:xfrm>
                <a:off x="2228" y="182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43" name="Rectangle 1355"/>
              <p:cNvSpPr>
                <a:spLocks noChangeArrowheads="1"/>
              </p:cNvSpPr>
              <p:nvPr/>
            </p:nvSpPr>
            <p:spPr bwMode="auto">
              <a:xfrm>
                <a:off x="2258" y="182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44" name="Rectangle 1356"/>
              <p:cNvSpPr>
                <a:spLocks noChangeArrowheads="1"/>
              </p:cNvSpPr>
              <p:nvPr/>
            </p:nvSpPr>
            <p:spPr bwMode="auto">
              <a:xfrm>
                <a:off x="2328" y="1777"/>
                <a:ext cx="50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45" name="Rectangle 1357"/>
              <p:cNvSpPr>
                <a:spLocks noChangeArrowheads="1"/>
              </p:cNvSpPr>
              <p:nvPr/>
            </p:nvSpPr>
            <p:spPr bwMode="auto">
              <a:xfrm>
                <a:off x="2328" y="183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46" name="Rectangle 1358"/>
              <p:cNvSpPr>
                <a:spLocks noChangeArrowheads="1"/>
              </p:cNvSpPr>
              <p:nvPr/>
            </p:nvSpPr>
            <p:spPr bwMode="auto">
              <a:xfrm>
                <a:off x="2788" y="183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47" name="Rectangle 1359"/>
              <p:cNvSpPr>
                <a:spLocks noChangeArrowheads="1"/>
              </p:cNvSpPr>
              <p:nvPr/>
            </p:nvSpPr>
            <p:spPr bwMode="auto">
              <a:xfrm>
                <a:off x="2358" y="183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48" name="Rectangle 1360"/>
              <p:cNvSpPr>
                <a:spLocks noChangeArrowheads="1"/>
              </p:cNvSpPr>
              <p:nvPr/>
            </p:nvSpPr>
            <p:spPr bwMode="auto">
              <a:xfrm>
                <a:off x="2548" y="182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21.800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49" name="Rectangle 1361"/>
              <p:cNvSpPr>
                <a:spLocks noChangeArrowheads="1"/>
              </p:cNvSpPr>
              <p:nvPr/>
            </p:nvSpPr>
            <p:spPr bwMode="auto">
              <a:xfrm>
                <a:off x="2788" y="182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50" name="Rectangle 1362"/>
              <p:cNvSpPr>
                <a:spLocks noChangeArrowheads="1"/>
              </p:cNvSpPr>
              <p:nvPr/>
            </p:nvSpPr>
            <p:spPr bwMode="auto">
              <a:xfrm>
                <a:off x="2858" y="1777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51" name="Rectangle 1363"/>
              <p:cNvSpPr>
                <a:spLocks noChangeArrowheads="1"/>
              </p:cNvSpPr>
              <p:nvPr/>
            </p:nvSpPr>
            <p:spPr bwMode="auto">
              <a:xfrm>
                <a:off x="2858" y="1830"/>
                <a:ext cx="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52" name="Rectangle 1364"/>
              <p:cNvSpPr>
                <a:spLocks noChangeArrowheads="1"/>
              </p:cNvSpPr>
              <p:nvPr/>
            </p:nvSpPr>
            <p:spPr bwMode="auto">
              <a:xfrm>
                <a:off x="3327" y="183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53" name="Rectangle 1365"/>
              <p:cNvSpPr>
                <a:spLocks noChangeArrowheads="1"/>
              </p:cNvSpPr>
              <p:nvPr/>
            </p:nvSpPr>
            <p:spPr bwMode="auto">
              <a:xfrm>
                <a:off x="2897" y="183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54" name="Rectangle 1366"/>
              <p:cNvSpPr>
                <a:spLocks noChangeArrowheads="1"/>
              </p:cNvSpPr>
              <p:nvPr/>
            </p:nvSpPr>
            <p:spPr bwMode="auto">
              <a:xfrm>
                <a:off x="3087" y="182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21.800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55" name="Rectangle 1367"/>
              <p:cNvSpPr>
                <a:spLocks noChangeArrowheads="1"/>
              </p:cNvSpPr>
              <p:nvPr/>
            </p:nvSpPr>
            <p:spPr bwMode="auto">
              <a:xfrm>
                <a:off x="3327" y="182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56" name="Rectangle 1368"/>
              <p:cNvSpPr>
                <a:spLocks noChangeArrowheads="1"/>
              </p:cNvSpPr>
              <p:nvPr/>
            </p:nvSpPr>
            <p:spPr bwMode="auto">
              <a:xfrm>
                <a:off x="3397" y="1777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57" name="Rectangle 1369"/>
              <p:cNvSpPr>
                <a:spLocks noChangeArrowheads="1"/>
              </p:cNvSpPr>
              <p:nvPr/>
            </p:nvSpPr>
            <p:spPr bwMode="auto">
              <a:xfrm>
                <a:off x="3397" y="183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58" name="Rectangle 1370"/>
              <p:cNvSpPr>
                <a:spLocks noChangeArrowheads="1"/>
              </p:cNvSpPr>
              <p:nvPr/>
            </p:nvSpPr>
            <p:spPr bwMode="auto">
              <a:xfrm>
                <a:off x="3866" y="183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59" name="Rectangle 1371"/>
              <p:cNvSpPr>
                <a:spLocks noChangeArrowheads="1"/>
              </p:cNvSpPr>
              <p:nvPr/>
            </p:nvSpPr>
            <p:spPr bwMode="auto">
              <a:xfrm>
                <a:off x="3437" y="1830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60" name="Rectangle 1372"/>
              <p:cNvSpPr>
                <a:spLocks noChangeArrowheads="1"/>
              </p:cNvSpPr>
              <p:nvPr/>
            </p:nvSpPr>
            <p:spPr bwMode="auto">
              <a:xfrm>
                <a:off x="3627" y="182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21.800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61" name="Rectangle 1373"/>
              <p:cNvSpPr>
                <a:spLocks noChangeArrowheads="1"/>
              </p:cNvSpPr>
              <p:nvPr/>
            </p:nvSpPr>
            <p:spPr bwMode="auto">
              <a:xfrm>
                <a:off x="3866" y="182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62" name="Rectangle 1374"/>
              <p:cNvSpPr>
                <a:spLocks noChangeArrowheads="1"/>
              </p:cNvSpPr>
              <p:nvPr/>
            </p:nvSpPr>
            <p:spPr bwMode="auto">
              <a:xfrm>
                <a:off x="3936" y="1777"/>
                <a:ext cx="46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63" name="Rectangle 1375"/>
              <p:cNvSpPr>
                <a:spLocks noChangeArrowheads="1"/>
              </p:cNvSpPr>
              <p:nvPr/>
            </p:nvSpPr>
            <p:spPr bwMode="auto">
              <a:xfrm>
                <a:off x="3936" y="183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64" name="Rectangle 1376"/>
              <p:cNvSpPr>
                <a:spLocks noChangeArrowheads="1"/>
              </p:cNvSpPr>
              <p:nvPr/>
            </p:nvSpPr>
            <p:spPr bwMode="auto">
              <a:xfrm>
                <a:off x="4366" y="183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65" name="Rectangle 1377"/>
              <p:cNvSpPr>
                <a:spLocks noChangeArrowheads="1"/>
              </p:cNvSpPr>
              <p:nvPr/>
            </p:nvSpPr>
            <p:spPr bwMode="auto">
              <a:xfrm>
                <a:off x="3976" y="1830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66" name="Rectangle 1378"/>
              <p:cNvSpPr>
                <a:spLocks noChangeArrowheads="1"/>
              </p:cNvSpPr>
              <p:nvPr/>
            </p:nvSpPr>
            <p:spPr bwMode="auto">
              <a:xfrm>
                <a:off x="4126" y="182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21.800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67" name="Rectangle 1379"/>
              <p:cNvSpPr>
                <a:spLocks noChangeArrowheads="1"/>
              </p:cNvSpPr>
              <p:nvPr/>
            </p:nvSpPr>
            <p:spPr bwMode="auto">
              <a:xfrm>
                <a:off x="4366" y="182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68" name="Rectangle 1380"/>
              <p:cNvSpPr>
                <a:spLocks noChangeArrowheads="1"/>
              </p:cNvSpPr>
              <p:nvPr/>
            </p:nvSpPr>
            <p:spPr bwMode="auto">
              <a:xfrm>
                <a:off x="4436" y="1777"/>
                <a:ext cx="39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69" name="Rectangle 1381"/>
              <p:cNvSpPr>
                <a:spLocks noChangeArrowheads="1"/>
              </p:cNvSpPr>
              <p:nvPr/>
            </p:nvSpPr>
            <p:spPr bwMode="auto">
              <a:xfrm>
                <a:off x="4436" y="183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70" name="Rectangle 1382"/>
              <p:cNvSpPr>
                <a:spLocks noChangeArrowheads="1"/>
              </p:cNvSpPr>
              <p:nvPr/>
            </p:nvSpPr>
            <p:spPr bwMode="auto">
              <a:xfrm>
                <a:off x="4805" y="1830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71" name="Rectangle 1383"/>
              <p:cNvSpPr>
                <a:spLocks noChangeArrowheads="1"/>
              </p:cNvSpPr>
              <p:nvPr/>
            </p:nvSpPr>
            <p:spPr bwMode="auto">
              <a:xfrm>
                <a:off x="4466" y="1830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72" name="Rectangle 1384"/>
              <p:cNvSpPr>
                <a:spLocks noChangeArrowheads="1"/>
              </p:cNvSpPr>
              <p:nvPr/>
            </p:nvSpPr>
            <p:spPr bwMode="auto">
              <a:xfrm>
                <a:off x="4555" y="1824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21.800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73" name="Rectangle 1385"/>
              <p:cNvSpPr>
                <a:spLocks noChangeArrowheads="1"/>
              </p:cNvSpPr>
              <p:nvPr/>
            </p:nvSpPr>
            <p:spPr bwMode="auto">
              <a:xfrm>
                <a:off x="4805" y="182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274" name="Rectangle 1386"/>
              <p:cNvSpPr>
                <a:spLocks noChangeArrowheads="1"/>
              </p:cNvSpPr>
              <p:nvPr/>
            </p:nvSpPr>
            <p:spPr bwMode="auto">
              <a:xfrm>
                <a:off x="870" y="1765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75" name="Rectangle 1387"/>
              <p:cNvSpPr>
                <a:spLocks noChangeArrowheads="1"/>
              </p:cNvSpPr>
              <p:nvPr/>
            </p:nvSpPr>
            <p:spPr bwMode="auto">
              <a:xfrm>
                <a:off x="4865" y="1765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76" name="Rectangle 1388"/>
              <p:cNvSpPr>
                <a:spLocks noChangeArrowheads="1"/>
              </p:cNvSpPr>
              <p:nvPr/>
            </p:nvSpPr>
            <p:spPr bwMode="auto">
              <a:xfrm>
                <a:off x="900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77" name="Rectangle 1389"/>
              <p:cNvSpPr>
                <a:spLocks noChangeArrowheads="1"/>
              </p:cNvSpPr>
              <p:nvPr/>
            </p:nvSpPr>
            <p:spPr bwMode="auto">
              <a:xfrm>
                <a:off x="900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78" name="Rectangle 1390"/>
              <p:cNvSpPr>
                <a:spLocks noChangeArrowheads="1"/>
              </p:cNvSpPr>
              <p:nvPr/>
            </p:nvSpPr>
            <p:spPr bwMode="auto">
              <a:xfrm>
                <a:off x="900" y="1771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79" name="Rectangle 1391"/>
              <p:cNvSpPr>
                <a:spLocks noChangeArrowheads="1"/>
              </p:cNvSpPr>
              <p:nvPr/>
            </p:nvSpPr>
            <p:spPr bwMode="auto">
              <a:xfrm>
                <a:off x="1669" y="177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0" name="Rectangle 1392"/>
              <p:cNvSpPr>
                <a:spLocks noChangeArrowheads="1"/>
              </p:cNvSpPr>
              <p:nvPr/>
            </p:nvSpPr>
            <p:spPr bwMode="auto">
              <a:xfrm>
                <a:off x="1669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1" name="Rectangle 1393"/>
              <p:cNvSpPr>
                <a:spLocks noChangeArrowheads="1"/>
              </p:cNvSpPr>
              <p:nvPr/>
            </p:nvSpPr>
            <p:spPr bwMode="auto">
              <a:xfrm>
                <a:off x="900" y="18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2" name="Rectangle 1394"/>
              <p:cNvSpPr>
                <a:spLocks noChangeArrowheads="1"/>
              </p:cNvSpPr>
              <p:nvPr/>
            </p:nvSpPr>
            <p:spPr bwMode="auto">
              <a:xfrm>
                <a:off x="900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3" name="Rectangle 1395"/>
              <p:cNvSpPr>
                <a:spLocks noChangeArrowheads="1"/>
              </p:cNvSpPr>
              <p:nvPr/>
            </p:nvSpPr>
            <p:spPr bwMode="auto">
              <a:xfrm>
                <a:off x="900" y="1883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4" name="Rectangle 1396"/>
              <p:cNvSpPr>
                <a:spLocks noChangeArrowheads="1"/>
              </p:cNvSpPr>
              <p:nvPr/>
            </p:nvSpPr>
            <p:spPr bwMode="auto">
              <a:xfrm>
                <a:off x="1669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5" name="Rectangle 1397"/>
              <p:cNvSpPr>
                <a:spLocks noChangeArrowheads="1"/>
              </p:cNvSpPr>
              <p:nvPr/>
            </p:nvSpPr>
            <p:spPr bwMode="auto">
              <a:xfrm>
                <a:off x="1669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6" name="Rectangle 1398"/>
              <p:cNvSpPr>
                <a:spLocks noChangeArrowheads="1"/>
              </p:cNvSpPr>
              <p:nvPr/>
            </p:nvSpPr>
            <p:spPr bwMode="auto">
              <a:xfrm>
                <a:off x="900" y="177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7" name="Rectangle 1399"/>
              <p:cNvSpPr>
                <a:spLocks noChangeArrowheads="1"/>
              </p:cNvSpPr>
              <p:nvPr/>
            </p:nvSpPr>
            <p:spPr bwMode="auto">
              <a:xfrm>
                <a:off x="1669" y="177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8" name="Rectangle 1400"/>
              <p:cNvSpPr>
                <a:spLocks noChangeArrowheads="1"/>
              </p:cNvSpPr>
              <p:nvPr/>
            </p:nvSpPr>
            <p:spPr bwMode="auto">
              <a:xfrm>
                <a:off x="870" y="1777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89" name="Rectangle 1401"/>
              <p:cNvSpPr>
                <a:spLocks noChangeArrowheads="1"/>
              </p:cNvSpPr>
              <p:nvPr/>
            </p:nvSpPr>
            <p:spPr bwMode="auto">
              <a:xfrm>
                <a:off x="1689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0" name="Rectangle 1402"/>
              <p:cNvSpPr>
                <a:spLocks noChangeArrowheads="1"/>
              </p:cNvSpPr>
              <p:nvPr/>
            </p:nvSpPr>
            <p:spPr bwMode="auto">
              <a:xfrm>
                <a:off x="1689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1" name="Rectangle 1403"/>
              <p:cNvSpPr>
                <a:spLocks noChangeArrowheads="1"/>
              </p:cNvSpPr>
              <p:nvPr/>
            </p:nvSpPr>
            <p:spPr bwMode="auto">
              <a:xfrm>
                <a:off x="1699" y="1771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2" name="Rectangle 1404"/>
              <p:cNvSpPr>
                <a:spLocks noChangeArrowheads="1"/>
              </p:cNvSpPr>
              <p:nvPr/>
            </p:nvSpPr>
            <p:spPr bwMode="auto">
              <a:xfrm>
                <a:off x="2288" y="177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3" name="Rectangle 1405"/>
              <p:cNvSpPr>
                <a:spLocks noChangeArrowheads="1"/>
              </p:cNvSpPr>
              <p:nvPr/>
            </p:nvSpPr>
            <p:spPr bwMode="auto">
              <a:xfrm>
                <a:off x="2288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4" name="Rectangle 1406"/>
              <p:cNvSpPr>
                <a:spLocks noChangeArrowheads="1"/>
              </p:cNvSpPr>
              <p:nvPr/>
            </p:nvSpPr>
            <p:spPr bwMode="auto">
              <a:xfrm>
                <a:off x="1689" y="18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5" name="Rectangle 1407"/>
              <p:cNvSpPr>
                <a:spLocks noChangeArrowheads="1"/>
              </p:cNvSpPr>
              <p:nvPr/>
            </p:nvSpPr>
            <p:spPr bwMode="auto">
              <a:xfrm>
                <a:off x="1689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6" name="Rectangle 1408"/>
              <p:cNvSpPr>
                <a:spLocks noChangeArrowheads="1"/>
              </p:cNvSpPr>
              <p:nvPr/>
            </p:nvSpPr>
            <p:spPr bwMode="auto">
              <a:xfrm>
                <a:off x="1699" y="1883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7" name="Rectangle 1409"/>
              <p:cNvSpPr>
                <a:spLocks noChangeArrowheads="1"/>
              </p:cNvSpPr>
              <p:nvPr/>
            </p:nvSpPr>
            <p:spPr bwMode="auto">
              <a:xfrm>
                <a:off x="2288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298" name="Rectangle 1410"/>
              <p:cNvSpPr>
                <a:spLocks noChangeArrowheads="1"/>
              </p:cNvSpPr>
              <p:nvPr/>
            </p:nvSpPr>
            <p:spPr bwMode="auto">
              <a:xfrm>
                <a:off x="2288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9500" name="Group 1612"/>
            <p:cNvGrpSpPr>
              <a:grpSpLocks/>
            </p:cNvGrpSpPr>
            <p:nvPr/>
          </p:nvGrpSpPr>
          <p:grpSpPr bwMode="auto">
            <a:xfrm>
              <a:off x="870" y="1771"/>
              <a:ext cx="4125" cy="254"/>
              <a:chOff x="870" y="1771"/>
              <a:chExt cx="4125" cy="254"/>
            </a:xfrm>
          </p:grpSpPr>
          <p:sp>
            <p:nvSpPr>
              <p:cNvPr id="39300" name="Rectangle 1412"/>
              <p:cNvSpPr>
                <a:spLocks noChangeArrowheads="1"/>
              </p:cNvSpPr>
              <p:nvPr/>
            </p:nvSpPr>
            <p:spPr bwMode="auto">
              <a:xfrm>
                <a:off x="1689" y="177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1" name="Rectangle 1413"/>
              <p:cNvSpPr>
                <a:spLocks noChangeArrowheads="1"/>
              </p:cNvSpPr>
              <p:nvPr/>
            </p:nvSpPr>
            <p:spPr bwMode="auto">
              <a:xfrm>
                <a:off x="2288" y="177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2" name="Rectangle 1414"/>
              <p:cNvSpPr>
                <a:spLocks noChangeArrowheads="1"/>
              </p:cNvSpPr>
              <p:nvPr/>
            </p:nvSpPr>
            <p:spPr bwMode="auto">
              <a:xfrm>
                <a:off x="2318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3" name="Rectangle 1415"/>
              <p:cNvSpPr>
                <a:spLocks noChangeArrowheads="1"/>
              </p:cNvSpPr>
              <p:nvPr/>
            </p:nvSpPr>
            <p:spPr bwMode="auto">
              <a:xfrm>
                <a:off x="2318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4" name="Rectangle 1416"/>
              <p:cNvSpPr>
                <a:spLocks noChangeArrowheads="1"/>
              </p:cNvSpPr>
              <p:nvPr/>
            </p:nvSpPr>
            <p:spPr bwMode="auto">
              <a:xfrm>
                <a:off x="2328" y="1771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5" name="Rectangle 1417"/>
              <p:cNvSpPr>
                <a:spLocks noChangeArrowheads="1"/>
              </p:cNvSpPr>
              <p:nvPr/>
            </p:nvSpPr>
            <p:spPr bwMode="auto">
              <a:xfrm>
                <a:off x="2828" y="177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6" name="Rectangle 1418"/>
              <p:cNvSpPr>
                <a:spLocks noChangeArrowheads="1"/>
              </p:cNvSpPr>
              <p:nvPr/>
            </p:nvSpPr>
            <p:spPr bwMode="auto">
              <a:xfrm>
                <a:off x="2828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7" name="Rectangle 1419"/>
              <p:cNvSpPr>
                <a:spLocks noChangeArrowheads="1"/>
              </p:cNvSpPr>
              <p:nvPr/>
            </p:nvSpPr>
            <p:spPr bwMode="auto">
              <a:xfrm>
                <a:off x="2318" y="18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8" name="Rectangle 1420"/>
              <p:cNvSpPr>
                <a:spLocks noChangeArrowheads="1"/>
              </p:cNvSpPr>
              <p:nvPr/>
            </p:nvSpPr>
            <p:spPr bwMode="auto">
              <a:xfrm>
                <a:off x="2318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09" name="Rectangle 1421"/>
              <p:cNvSpPr>
                <a:spLocks noChangeArrowheads="1"/>
              </p:cNvSpPr>
              <p:nvPr/>
            </p:nvSpPr>
            <p:spPr bwMode="auto">
              <a:xfrm>
                <a:off x="2328" y="1883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0" name="Rectangle 1422"/>
              <p:cNvSpPr>
                <a:spLocks noChangeArrowheads="1"/>
              </p:cNvSpPr>
              <p:nvPr/>
            </p:nvSpPr>
            <p:spPr bwMode="auto">
              <a:xfrm>
                <a:off x="2828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1" name="Rectangle 1423"/>
              <p:cNvSpPr>
                <a:spLocks noChangeArrowheads="1"/>
              </p:cNvSpPr>
              <p:nvPr/>
            </p:nvSpPr>
            <p:spPr bwMode="auto">
              <a:xfrm>
                <a:off x="2828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2" name="Rectangle 1424"/>
              <p:cNvSpPr>
                <a:spLocks noChangeArrowheads="1"/>
              </p:cNvSpPr>
              <p:nvPr/>
            </p:nvSpPr>
            <p:spPr bwMode="auto">
              <a:xfrm>
                <a:off x="2318" y="177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3" name="Rectangle 1425"/>
              <p:cNvSpPr>
                <a:spLocks noChangeArrowheads="1"/>
              </p:cNvSpPr>
              <p:nvPr/>
            </p:nvSpPr>
            <p:spPr bwMode="auto">
              <a:xfrm>
                <a:off x="2828" y="177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4" name="Rectangle 1426"/>
              <p:cNvSpPr>
                <a:spLocks noChangeArrowheads="1"/>
              </p:cNvSpPr>
              <p:nvPr/>
            </p:nvSpPr>
            <p:spPr bwMode="auto">
              <a:xfrm>
                <a:off x="2858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5" name="Rectangle 1427"/>
              <p:cNvSpPr>
                <a:spLocks noChangeArrowheads="1"/>
              </p:cNvSpPr>
              <p:nvPr/>
            </p:nvSpPr>
            <p:spPr bwMode="auto">
              <a:xfrm>
                <a:off x="2858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6" name="Rectangle 1428"/>
              <p:cNvSpPr>
                <a:spLocks noChangeArrowheads="1"/>
              </p:cNvSpPr>
              <p:nvPr/>
            </p:nvSpPr>
            <p:spPr bwMode="auto">
              <a:xfrm>
                <a:off x="2858" y="177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7" name="Rectangle 1429"/>
              <p:cNvSpPr>
                <a:spLocks noChangeArrowheads="1"/>
              </p:cNvSpPr>
              <p:nvPr/>
            </p:nvSpPr>
            <p:spPr bwMode="auto">
              <a:xfrm>
                <a:off x="3367" y="177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8" name="Rectangle 1430"/>
              <p:cNvSpPr>
                <a:spLocks noChangeArrowheads="1"/>
              </p:cNvSpPr>
              <p:nvPr/>
            </p:nvSpPr>
            <p:spPr bwMode="auto">
              <a:xfrm>
                <a:off x="3367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19" name="Rectangle 1431"/>
              <p:cNvSpPr>
                <a:spLocks noChangeArrowheads="1"/>
              </p:cNvSpPr>
              <p:nvPr/>
            </p:nvSpPr>
            <p:spPr bwMode="auto">
              <a:xfrm>
                <a:off x="2858" y="18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0" name="Rectangle 1432"/>
              <p:cNvSpPr>
                <a:spLocks noChangeArrowheads="1"/>
              </p:cNvSpPr>
              <p:nvPr/>
            </p:nvSpPr>
            <p:spPr bwMode="auto">
              <a:xfrm>
                <a:off x="2858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1" name="Rectangle 1433"/>
              <p:cNvSpPr>
                <a:spLocks noChangeArrowheads="1"/>
              </p:cNvSpPr>
              <p:nvPr/>
            </p:nvSpPr>
            <p:spPr bwMode="auto">
              <a:xfrm>
                <a:off x="2858" y="188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2" name="Rectangle 1434"/>
              <p:cNvSpPr>
                <a:spLocks noChangeArrowheads="1"/>
              </p:cNvSpPr>
              <p:nvPr/>
            </p:nvSpPr>
            <p:spPr bwMode="auto">
              <a:xfrm>
                <a:off x="3367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3" name="Rectangle 1435"/>
              <p:cNvSpPr>
                <a:spLocks noChangeArrowheads="1"/>
              </p:cNvSpPr>
              <p:nvPr/>
            </p:nvSpPr>
            <p:spPr bwMode="auto">
              <a:xfrm>
                <a:off x="3367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4" name="Rectangle 1436"/>
              <p:cNvSpPr>
                <a:spLocks noChangeArrowheads="1"/>
              </p:cNvSpPr>
              <p:nvPr/>
            </p:nvSpPr>
            <p:spPr bwMode="auto">
              <a:xfrm>
                <a:off x="2858" y="177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5" name="Rectangle 1437"/>
              <p:cNvSpPr>
                <a:spLocks noChangeArrowheads="1"/>
              </p:cNvSpPr>
              <p:nvPr/>
            </p:nvSpPr>
            <p:spPr bwMode="auto">
              <a:xfrm>
                <a:off x="3367" y="177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6" name="Rectangle 1438"/>
              <p:cNvSpPr>
                <a:spLocks noChangeArrowheads="1"/>
              </p:cNvSpPr>
              <p:nvPr/>
            </p:nvSpPr>
            <p:spPr bwMode="auto">
              <a:xfrm>
                <a:off x="3397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7" name="Rectangle 1439"/>
              <p:cNvSpPr>
                <a:spLocks noChangeArrowheads="1"/>
              </p:cNvSpPr>
              <p:nvPr/>
            </p:nvSpPr>
            <p:spPr bwMode="auto">
              <a:xfrm>
                <a:off x="3397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8" name="Rectangle 1440"/>
              <p:cNvSpPr>
                <a:spLocks noChangeArrowheads="1"/>
              </p:cNvSpPr>
              <p:nvPr/>
            </p:nvSpPr>
            <p:spPr bwMode="auto">
              <a:xfrm>
                <a:off x="3397" y="177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29" name="Rectangle 1441"/>
              <p:cNvSpPr>
                <a:spLocks noChangeArrowheads="1"/>
              </p:cNvSpPr>
              <p:nvPr/>
            </p:nvSpPr>
            <p:spPr bwMode="auto">
              <a:xfrm>
                <a:off x="3906" y="177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0" name="Rectangle 1442"/>
              <p:cNvSpPr>
                <a:spLocks noChangeArrowheads="1"/>
              </p:cNvSpPr>
              <p:nvPr/>
            </p:nvSpPr>
            <p:spPr bwMode="auto">
              <a:xfrm>
                <a:off x="3906" y="177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1" name="Rectangle 1443"/>
              <p:cNvSpPr>
                <a:spLocks noChangeArrowheads="1"/>
              </p:cNvSpPr>
              <p:nvPr/>
            </p:nvSpPr>
            <p:spPr bwMode="auto">
              <a:xfrm>
                <a:off x="3397" y="18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2" name="Rectangle 1444"/>
              <p:cNvSpPr>
                <a:spLocks noChangeArrowheads="1"/>
              </p:cNvSpPr>
              <p:nvPr/>
            </p:nvSpPr>
            <p:spPr bwMode="auto">
              <a:xfrm>
                <a:off x="3397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3" name="Rectangle 1445"/>
              <p:cNvSpPr>
                <a:spLocks noChangeArrowheads="1"/>
              </p:cNvSpPr>
              <p:nvPr/>
            </p:nvSpPr>
            <p:spPr bwMode="auto">
              <a:xfrm>
                <a:off x="3397" y="188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4" name="Rectangle 1446"/>
              <p:cNvSpPr>
                <a:spLocks noChangeArrowheads="1"/>
              </p:cNvSpPr>
              <p:nvPr/>
            </p:nvSpPr>
            <p:spPr bwMode="auto">
              <a:xfrm>
                <a:off x="3906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5" name="Rectangle 1447"/>
              <p:cNvSpPr>
                <a:spLocks noChangeArrowheads="1"/>
              </p:cNvSpPr>
              <p:nvPr/>
            </p:nvSpPr>
            <p:spPr bwMode="auto">
              <a:xfrm>
                <a:off x="3906" y="18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6" name="Rectangle 1448"/>
              <p:cNvSpPr>
                <a:spLocks noChangeArrowheads="1"/>
              </p:cNvSpPr>
              <p:nvPr/>
            </p:nvSpPr>
            <p:spPr bwMode="auto">
              <a:xfrm>
                <a:off x="3397" y="177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7" name="Rectangle 1449"/>
              <p:cNvSpPr>
                <a:spLocks noChangeArrowheads="1"/>
              </p:cNvSpPr>
              <p:nvPr/>
            </p:nvSpPr>
            <p:spPr bwMode="auto">
              <a:xfrm>
                <a:off x="3906" y="177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8" name="Rectangle 1450"/>
              <p:cNvSpPr>
                <a:spLocks noChangeArrowheads="1"/>
              </p:cNvSpPr>
              <p:nvPr/>
            </p:nvSpPr>
            <p:spPr bwMode="auto">
              <a:xfrm>
                <a:off x="3926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39" name="Rectangle 1451"/>
              <p:cNvSpPr>
                <a:spLocks noChangeArrowheads="1"/>
              </p:cNvSpPr>
              <p:nvPr/>
            </p:nvSpPr>
            <p:spPr bwMode="auto">
              <a:xfrm>
                <a:off x="3926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0" name="Rectangle 1452"/>
              <p:cNvSpPr>
                <a:spLocks noChangeArrowheads="1"/>
              </p:cNvSpPr>
              <p:nvPr/>
            </p:nvSpPr>
            <p:spPr bwMode="auto">
              <a:xfrm>
                <a:off x="3936" y="1771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1" name="Rectangle 1453"/>
              <p:cNvSpPr>
                <a:spLocks noChangeArrowheads="1"/>
              </p:cNvSpPr>
              <p:nvPr/>
            </p:nvSpPr>
            <p:spPr bwMode="auto">
              <a:xfrm>
                <a:off x="4396" y="177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2" name="Rectangle 1454"/>
              <p:cNvSpPr>
                <a:spLocks noChangeArrowheads="1"/>
              </p:cNvSpPr>
              <p:nvPr/>
            </p:nvSpPr>
            <p:spPr bwMode="auto">
              <a:xfrm>
                <a:off x="4396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3" name="Rectangle 1455"/>
              <p:cNvSpPr>
                <a:spLocks noChangeArrowheads="1"/>
              </p:cNvSpPr>
              <p:nvPr/>
            </p:nvSpPr>
            <p:spPr bwMode="auto">
              <a:xfrm>
                <a:off x="3926" y="18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4" name="Rectangle 1456"/>
              <p:cNvSpPr>
                <a:spLocks noChangeArrowheads="1"/>
              </p:cNvSpPr>
              <p:nvPr/>
            </p:nvSpPr>
            <p:spPr bwMode="auto">
              <a:xfrm>
                <a:off x="3926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5" name="Rectangle 1457"/>
              <p:cNvSpPr>
                <a:spLocks noChangeArrowheads="1"/>
              </p:cNvSpPr>
              <p:nvPr/>
            </p:nvSpPr>
            <p:spPr bwMode="auto">
              <a:xfrm>
                <a:off x="3936" y="1883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6" name="Rectangle 1458"/>
              <p:cNvSpPr>
                <a:spLocks noChangeArrowheads="1"/>
              </p:cNvSpPr>
              <p:nvPr/>
            </p:nvSpPr>
            <p:spPr bwMode="auto">
              <a:xfrm>
                <a:off x="4396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7" name="Rectangle 1459"/>
              <p:cNvSpPr>
                <a:spLocks noChangeArrowheads="1"/>
              </p:cNvSpPr>
              <p:nvPr/>
            </p:nvSpPr>
            <p:spPr bwMode="auto">
              <a:xfrm>
                <a:off x="4396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8" name="Rectangle 1460"/>
              <p:cNvSpPr>
                <a:spLocks noChangeArrowheads="1"/>
              </p:cNvSpPr>
              <p:nvPr/>
            </p:nvSpPr>
            <p:spPr bwMode="auto">
              <a:xfrm>
                <a:off x="3926" y="177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49" name="Rectangle 1461"/>
              <p:cNvSpPr>
                <a:spLocks noChangeArrowheads="1"/>
              </p:cNvSpPr>
              <p:nvPr/>
            </p:nvSpPr>
            <p:spPr bwMode="auto">
              <a:xfrm>
                <a:off x="4396" y="177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0" name="Rectangle 1462"/>
              <p:cNvSpPr>
                <a:spLocks noChangeArrowheads="1"/>
              </p:cNvSpPr>
              <p:nvPr/>
            </p:nvSpPr>
            <p:spPr bwMode="auto">
              <a:xfrm>
                <a:off x="4426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1" name="Rectangle 1463"/>
              <p:cNvSpPr>
                <a:spLocks noChangeArrowheads="1"/>
              </p:cNvSpPr>
              <p:nvPr/>
            </p:nvSpPr>
            <p:spPr bwMode="auto">
              <a:xfrm>
                <a:off x="4426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2" name="Rectangle 1464"/>
              <p:cNvSpPr>
                <a:spLocks noChangeArrowheads="1"/>
              </p:cNvSpPr>
              <p:nvPr/>
            </p:nvSpPr>
            <p:spPr bwMode="auto">
              <a:xfrm>
                <a:off x="4436" y="1771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3" name="Rectangle 1465"/>
              <p:cNvSpPr>
                <a:spLocks noChangeArrowheads="1"/>
              </p:cNvSpPr>
              <p:nvPr/>
            </p:nvSpPr>
            <p:spPr bwMode="auto">
              <a:xfrm>
                <a:off x="4835" y="177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4" name="Rectangle 1466"/>
              <p:cNvSpPr>
                <a:spLocks noChangeArrowheads="1"/>
              </p:cNvSpPr>
              <p:nvPr/>
            </p:nvSpPr>
            <p:spPr bwMode="auto">
              <a:xfrm>
                <a:off x="4835" y="177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5" name="Rectangle 1467"/>
              <p:cNvSpPr>
                <a:spLocks noChangeArrowheads="1"/>
              </p:cNvSpPr>
              <p:nvPr/>
            </p:nvSpPr>
            <p:spPr bwMode="auto">
              <a:xfrm>
                <a:off x="4426" y="18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6" name="Rectangle 1468"/>
              <p:cNvSpPr>
                <a:spLocks noChangeArrowheads="1"/>
              </p:cNvSpPr>
              <p:nvPr/>
            </p:nvSpPr>
            <p:spPr bwMode="auto">
              <a:xfrm>
                <a:off x="4426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7" name="Rectangle 1469"/>
              <p:cNvSpPr>
                <a:spLocks noChangeArrowheads="1"/>
              </p:cNvSpPr>
              <p:nvPr/>
            </p:nvSpPr>
            <p:spPr bwMode="auto">
              <a:xfrm>
                <a:off x="4436" y="1883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8" name="Rectangle 1470"/>
              <p:cNvSpPr>
                <a:spLocks noChangeArrowheads="1"/>
              </p:cNvSpPr>
              <p:nvPr/>
            </p:nvSpPr>
            <p:spPr bwMode="auto">
              <a:xfrm>
                <a:off x="4835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59" name="Rectangle 1471"/>
              <p:cNvSpPr>
                <a:spLocks noChangeArrowheads="1"/>
              </p:cNvSpPr>
              <p:nvPr/>
            </p:nvSpPr>
            <p:spPr bwMode="auto">
              <a:xfrm>
                <a:off x="4835" y="18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60" name="Rectangle 1472"/>
              <p:cNvSpPr>
                <a:spLocks noChangeArrowheads="1"/>
              </p:cNvSpPr>
              <p:nvPr/>
            </p:nvSpPr>
            <p:spPr bwMode="auto">
              <a:xfrm>
                <a:off x="4426" y="177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61" name="Rectangle 1473"/>
              <p:cNvSpPr>
                <a:spLocks noChangeArrowheads="1"/>
              </p:cNvSpPr>
              <p:nvPr/>
            </p:nvSpPr>
            <p:spPr bwMode="auto">
              <a:xfrm>
                <a:off x="4835" y="177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62" name="Rectangle 1474"/>
              <p:cNvSpPr>
                <a:spLocks noChangeArrowheads="1"/>
              </p:cNvSpPr>
              <p:nvPr/>
            </p:nvSpPr>
            <p:spPr bwMode="auto">
              <a:xfrm>
                <a:off x="4865" y="1777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63" name="Rectangle 1475"/>
              <p:cNvSpPr>
                <a:spLocks noChangeArrowheads="1"/>
              </p:cNvSpPr>
              <p:nvPr/>
            </p:nvSpPr>
            <p:spPr bwMode="auto">
              <a:xfrm>
                <a:off x="900" y="1907"/>
                <a:ext cx="76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64" name="Rectangle 1476"/>
              <p:cNvSpPr>
                <a:spLocks noChangeArrowheads="1"/>
              </p:cNvSpPr>
              <p:nvPr/>
            </p:nvSpPr>
            <p:spPr bwMode="auto">
              <a:xfrm>
                <a:off x="900" y="196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65" name="Rectangle 1477"/>
              <p:cNvSpPr>
                <a:spLocks noChangeArrowheads="1"/>
              </p:cNvSpPr>
              <p:nvPr/>
            </p:nvSpPr>
            <p:spPr bwMode="auto">
              <a:xfrm>
                <a:off x="1629" y="1960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66" name="Rectangle 1478"/>
              <p:cNvSpPr>
                <a:spLocks noChangeArrowheads="1"/>
              </p:cNvSpPr>
              <p:nvPr/>
            </p:nvSpPr>
            <p:spPr bwMode="auto">
              <a:xfrm>
                <a:off x="940" y="1960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67" name="Rectangle 1479"/>
              <p:cNvSpPr>
                <a:spLocks noChangeArrowheads="1"/>
              </p:cNvSpPr>
              <p:nvPr/>
            </p:nvSpPr>
            <p:spPr bwMode="auto">
              <a:xfrm>
                <a:off x="940" y="1954"/>
                <a:ext cx="4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IMPREVISTOS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68" name="Rectangle 1480"/>
              <p:cNvSpPr>
                <a:spLocks noChangeArrowheads="1"/>
              </p:cNvSpPr>
              <p:nvPr/>
            </p:nvSpPr>
            <p:spPr bwMode="auto">
              <a:xfrm>
                <a:off x="1479" y="195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69" name="Rectangle 1481"/>
              <p:cNvSpPr>
                <a:spLocks noChangeArrowheads="1"/>
              </p:cNvSpPr>
              <p:nvPr/>
            </p:nvSpPr>
            <p:spPr bwMode="auto">
              <a:xfrm>
                <a:off x="1699" y="190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70" name="Rectangle 1482"/>
              <p:cNvSpPr>
                <a:spLocks noChangeArrowheads="1"/>
              </p:cNvSpPr>
              <p:nvPr/>
            </p:nvSpPr>
            <p:spPr bwMode="auto">
              <a:xfrm>
                <a:off x="2258" y="1907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71" name="Rectangle 1483"/>
              <p:cNvSpPr>
                <a:spLocks noChangeArrowheads="1"/>
              </p:cNvSpPr>
              <p:nvPr/>
            </p:nvSpPr>
            <p:spPr bwMode="auto">
              <a:xfrm>
                <a:off x="1739" y="1907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72" name="Rectangle 1484"/>
              <p:cNvSpPr>
                <a:spLocks noChangeArrowheads="1"/>
              </p:cNvSpPr>
              <p:nvPr/>
            </p:nvSpPr>
            <p:spPr bwMode="auto">
              <a:xfrm>
                <a:off x="2258" y="1901"/>
                <a:ext cx="39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73" name="Rectangle 1485"/>
              <p:cNvSpPr>
                <a:spLocks noChangeArrowheads="1"/>
              </p:cNvSpPr>
              <p:nvPr/>
            </p:nvSpPr>
            <p:spPr bwMode="auto">
              <a:xfrm>
                <a:off x="1739" y="1960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74" name="Rectangle 1486"/>
              <p:cNvSpPr>
                <a:spLocks noChangeArrowheads="1"/>
              </p:cNvSpPr>
              <p:nvPr/>
            </p:nvSpPr>
            <p:spPr bwMode="auto">
              <a:xfrm>
                <a:off x="2228" y="1954"/>
                <a:ext cx="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75" name="Rectangle 1487"/>
              <p:cNvSpPr>
                <a:spLocks noChangeArrowheads="1"/>
              </p:cNvSpPr>
              <p:nvPr/>
            </p:nvSpPr>
            <p:spPr bwMode="auto">
              <a:xfrm>
                <a:off x="2258" y="195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76" name="Rectangle 1488"/>
              <p:cNvSpPr>
                <a:spLocks noChangeArrowheads="1"/>
              </p:cNvSpPr>
              <p:nvPr/>
            </p:nvSpPr>
            <p:spPr bwMode="auto">
              <a:xfrm>
                <a:off x="2278" y="195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77" name="Rectangle 1489"/>
              <p:cNvSpPr>
                <a:spLocks noChangeArrowheads="1"/>
              </p:cNvSpPr>
              <p:nvPr/>
            </p:nvSpPr>
            <p:spPr bwMode="auto">
              <a:xfrm>
                <a:off x="2328" y="1907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78" name="Rectangle 1490"/>
              <p:cNvSpPr>
                <a:spLocks noChangeArrowheads="1"/>
              </p:cNvSpPr>
              <p:nvPr/>
            </p:nvSpPr>
            <p:spPr bwMode="auto">
              <a:xfrm>
                <a:off x="2788" y="190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79" name="Rectangle 1491"/>
              <p:cNvSpPr>
                <a:spLocks noChangeArrowheads="1"/>
              </p:cNvSpPr>
              <p:nvPr/>
            </p:nvSpPr>
            <p:spPr bwMode="auto">
              <a:xfrm>
                <a:off x="2358" y="1907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80" name="Rectangle 1492"/>
              <p:cNvSpPr>
                <a:spLocks noChangeArrowheads="1"/>
              </p:cNvSpPr>
              <p:nvPr/>
            </p:nvSpPr>
            <p:spPr bwMode="auto">
              <a:xfrm>
                <a:off x="2788" y="1901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81" name="Rectangle 1493"/>
              <p:cNvSpPr>
                <a:spLocks noChangeArrowheads="1"/>
              </p:cNvSpPr>
              <p:nvPr/>
            </p:nvSpPr>
            <p:spPr bwMode="auto">
              <a:xfrm>
                <a:off x="2358" y="196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82" name="Rectangle 1494"/>
              <p:cNvSpPr>
                <a:spLocks noChangeArrowheads="1"/>
              </p:cNvSpPr>
              <p:nvPr/>
            </p:nvSpPr>
            <p:spPr bwMode="auto">
              <a:xfrm>
                <a:off x="2588" y="1954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2.269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83" name="Rectangle 1495"/>
              <p:cNvSpPr>
                <a:spLocks noChangeArrowheads="1"/>
              </p:cNvSpPr>
              <p:nvPr/>
            </p:nvSpPr>
            <p:spPr bwMode="auto">
              <a:xfrm>
                <a:off x="2818" y="195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84" name="Rectangle 1496"/>
              <p:cNvSpPr>
                <a:spLocks noChangeArrowheads="1"/>
              </p:cNvSpPr>
              <p:nvPr/>
            </p:nvSpPr>
            <p:spPr bwMode="auto">
              <a:xfrm>
                <a:off x="2858" y="1907"/>
                <a:ext cx="39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85" name="Rectangle 1497"/>
              <p:cNvSpPr>
                <a:spLocks noChangeArrowheads="1"/>
              </p:cNvSpPr>
              <p:nvPr/>
            </p:nvSpPr>
            <p:spPr bwMode="auto">
              <a:xfrm>
                <a:off x="3327" y="190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86" name="Rectangle 1498"/>
              <p:cNvSpPr>
                <a:spLocks noChangeArrowheads="1"/>
              </p:cNvSpPr>
              <p:nvPr/>
            </p:nvSpPr>
            <p:spPr bwMode="auto">
              <a:xfrm>
                <a:off x="2897" y="1907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87" name="Rectangle 1499"/>
              <p:cNvSpPr>
                <a:spLocks noChangeArrowheads="1"/>
              </p:cNvSpPr>
              <p:nvPr/>
            </p:nvSpPr>
            <p:spPr bwMode="auto">
              <a:xfrm>
                <a:off x="3327" y="1901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88" name="Rectangle 1500"/>
              <p:cNvSpPr>
                <a:spLocks noChangeArrowheads="1"/>
              </p:cNvSpPr>
              <p:nvPr/>
            </p:nvSpPr>
            <p:spPr bwMode="auto">
              <a:xfrm>
                <a:off x="2897" y="1960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89" name="Rectangle 1501"/>
              <p:cNvSpPr>
                <a:spLocks noChangeArrowheads="1"/>
              </p:cNvSpPr>
              <p:nvPr/>
            </p:nvSpPr>
            <p:spPr bwMode="auto">
              <a:xfrm>
                <a:off x="3127" y="1954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2.415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90" name="Rectangle 1502"/>
              <p:cNvSpPr>
                <a:spLocks noChangeArrowheads="1"/>
              </p:cNvSpPr>
              <p:nvPr/>
            </p:nvSpPr>
            <p:spPr bwMode="auto">
              <a:xfrm>
                <a:off x="3347" y="195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91" name="Rectangle 1503"/>
              <p:cNvSpPr>
                <a:spLocks noChangeArrowheads="1"/>
              </p:cNvSpPr>
              <p:nvPr/>
            </p:nvSpPr>
            <p:spPr bwMode="auto">
              <a:xfrm>
                <a:off x="3397" y="190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92" name="Rectangle 1504"/>
              <p:cNvSpPr>
                <a:spLocks noChangeArrowheads="1"/>
              </p:cNvSpPr>
              <p:nvPr/>
            </p:nvSpPr>
            <p:spPr bwMode="auto">
              <a:xfrm>
                <a:off x="3866" y="190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93" name="Rectangle 1505"/>
              <p:cNvSpPr>
                <a:spLocks noChangeArrowheads="1"/>
              </p:cNvSpPr>
              <p:nvPr/>
            </p:nvSpPr>
            <p:spPr bwMode="auto">
              <a:xfrm>
                <a:off x="3437" y="1907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94" name="Rectangle 1506"/>
              <p:cNvSpPr>
                <a:spLocks noChangeArrowheads="1"/>
              </p:cNvSpPr>
              <p:nvPr/>
            </p:nvSpPr>
            <p:spPr bwMode="auto">
              <a:xfrm>
                <a:off x="3866" y="1901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95" name="Rectangle 1507"/>
              <p:cNvSpPr>
                <a:spLocks noChangeArrowheads="1"/>
              </p:cNvSpPr>
              <p:nvPr/>
            </p:nvSpPr>
            <p:spPr bwMode="auto">
              <a:xfrm>
                <a:off x="3437" y="1960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96" name="Rectangle 1508"/>
              <p:cNvSpPr>
                <a:spLocks noChangeArrowheads="1"/>
              </p:cNvSpPr>
              <p:nvPr/>
            </p:nvSpPr>
            <p:spPr bwMode="auto">
              <a:xfrm>
                <a:off x="3667" y="1954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2.576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97" name="Rectangle 1509"/>
              <p:cNvSpPr>
                <a:spLocks noChangeArrowheads="1"/>
              </p:cNvSpPr>
              <p:nvPr/>
            </p:nvSpPr>
            <p:spPr bwMode="auto">
              <a:xfrm>
                <a:off x="3886" y="195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398" name="Rectangle 1510"/>
              <p:cNvSpPr>
                <a:spLocks noChangeArrowheads="1"/>
              </p:cNvSpPr>
              <p:nvPr/>
            </p:nvSpPr>
            <p:spPr bwMode="auto">
              <a:xfrm>
                <a:off x="3936" y="1907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399" name="Rectangle 1511"/>
              <p:cNvSpPr>
                <a:spLocks noChangeArrowheads="1"/>
              </p:cNvSpPr>
              <p:nvPr/>
            </p:nvSpPr>
            <p:spPr bwMode="auto">
              <a:xfrm>
                <a:off x="4366" y="1907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00" name="Rectangle 1512"/>
              <p:cNvSpPr>
                <a:spLocks noChangeArrowheads="1"/>
              </p:cNvSpPr>
              <p:nvPr/>
            </p:nvSpPr>
            <p:spPr bwMode="auto">
              <a:xfrm>
                <a:off x="3976" y="1907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01" name="Rectangle 1513"/>
              <p:cNvSpPr>
                <a:spLocks noChangeArrowheads="1"/>
              </p:cNvSpPr>
              <p:nvPr/>
            </p:nvSpPr>
            <p:spPr bwMode="auto">
              <a:xfrm>
                <a:off x="4366" y="1901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402" name="Rectangle 1514"/>
              <p:cNvSpPr>
                <a:spLocks noChangeArrowheads="1"/>
              </p:cNvSpPr>
              <p:nvPr/>
            </p:nvSpPr>
            <p:spPr bwMode="auto">
              <a:xfrm>
                <a:off x="3976" y="1960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03" name="Rectangle 1515"/>
              <p:cNvSpPr>
                <a:spLocks noChangeArrowheads="1"/>
              </p:cNvSpPr>
              <p:nvPr/>
            </p:nvSpPr>
            <p:spPr bwMode="auto">
              <a:xfrm>
                <a:off x="4166" y="1954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2.752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404" name="Rectangle 1516"/>
              <p:cNvSpPr>
                <a:spLocks noChangeArrowheads="1"/>
              </p:cNvSpPr>
              <p:nvPr/>
            </p:nvSpPr>
            <p:spPr bwMode="auto">
              <a:xfrm>
                <a:off x="4386" y="195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405" name="Rectangle 1517"/>
              <p:cNvSpPr>
                <a:spLocks noChangeArrowheads="1"/>
              </p:cNvSpPr>
              <p:nvPr/>
            </p:nvSpPr>
            <p:spPr bwMode="auto">
              <a:xfrm>
                <a:off x="4436" y="1907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06" name="Rectangle 1518"/>
              <p:cNvSpPr>
                <a:spLocks noChangeArrowheads="1"/>
              </p:cNvSpPr>
              <p:nvPr/>
            </p:nvSpPr>
            <p:spPr bwMode="auto">
              <a:xfrm>
                <a:off x="4805" y="1907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07" name="Rectangle 1519"/>
              <p:cNvSpPr>
                <a:spLocks noChangeArrowheads="1"/>
              </p:cNvSpPr>
              <p:nvPr/>
            </p:nvSpPr>
            <p:spPr bwMode="auto">
              <a:xfrm>
                <a:off x="4466" y="1907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08" name="Rectangle 1520"/>
              <p:cNvSpPr>
                <a:spLocks noChangeArrowheads="1"/>
              </p:cNvSpPr>
              <p:nvPr/>
            </p:nvSpPr>
            <p:spPr bwMode="auto">
              <a:xfrm>
                <a:off x="4805" y="1901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409" name="Rectangle 1521"/>
              <p:cNvSpPr>
                <a:spLocks noChangeArrowheads="1"/>
              </p:cNvSpPr>
              <p:nvPr/>
            </p:nvSpPr>
            <p:spPr bwMode="auto">
              <a:xfrm>
                <a:off x="4466" y="1960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10" name="Rectangle 1522"/>
              <p:cNvSpPr>
                <a:spLocks noChangeArrowheads="1"/>
              </p:cNvSpPr>
              <p:nvPr/>
            </p:nvSpPr>
            <p:spPr bwMode="auto">
              <a:xfrm>
                <a:off x="4605" y="1954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2.946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411" name="Rectangle 1523"/>
              <p:cNvSpPr>
                <a:spLocks noChangeArrowheads="1"/>
              </p:cNvSpPr>
              <p:nvPr/>
            </p:nvSpPr>
            <p:spPr bwMode="auto">
              <a:xfrm>
                <a:off x="4825" y="1954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412" name="Rectangle 1524"/>
              <p:cNvSpPr>
                <a:spLocks noChangeArrowheads="1"/>
              </p:cNvSpPr>
              <p:nvPr/>
            </p:nvSpPr>
            <p:spPr bwMode="auto">
              <a:xfrm>
                <a:off x="870" y="1895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13" name="Rectangle 1525"/>
              <p:cNvSpPr>
                <a:spLocks noChangeArrowheads="1"/>
              </p:cNvSpPr>
              <p:nvPr/>
            </p:nvSpPr>
            <p:spPr bwMode="auto">
              <a:xfrm>
                <a:off x="4865" y="1895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14" name="Rectangle 1526"/>
              <p:cNvSpPr>
                <a:spLocks noChangeArrowheads="1"/>
              </p:cNvSpPr>
              <p:nvPr/>
            </p:nvSpPr>
            <p:spPr bwMode="auto">
              <a:xfrm>
                <a:off x="900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15" name="Rectangle 1527"/>
              <p:cNvSpPr>
                <a:spLocks noChangeArrowheads="1"/>
              </p:cNvSpPr>
              <p:nvPr/>
            </p:nvSpPr>
            <p:spPr bwMode="auto">
              <a:xfrm>
                <a:off x="900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16" name="Rectangle 1528"/>
              <p:cNvSpPr>
                <a:spLocks noChangeArrowheads="1"/>
              </p:cNvSpPr>
              <p:nvPr/>
            </p:nvSpPr>
            <p:spPr bwMode="auto">
              <a:xfrm>
                <a:off x="900" y="1901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17" name="Rectangle 1529"/>
              <p:cNvSpPr>
                <a:spLocks noChangeArrowheads="1"/>
              </p:cNvSpPr>
              <p:nvPr/>
            </p:nvSpPr>
            <p:spPr bwMode="auto">
              <a:xfrm>
                <a:off x="1669" y="190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18" name="Rectangle 1530"/>
              <p:cNvSpPr>
                <a:spLocks noChangeArrowheads="1"/>
              </p:cNvSpPr>
              <p:nvPr/>
            </p:nvSpPr>
            <p:spPr bwMode="auto">
              <a:xfrm>
                <a:off x="1669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19" name="Rectangle 1531"/>
              <p:cNvSpPr>
                <a:spLocks noChangeArrowheads="1"/>
              </p:cNvSpPr>
              <p:nvPr/>
            </p:nvSpPr>
            <p:spPr bwMode="auto">
              <a:xfrm>
                <a:off x="900" y="20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0" name="Rectangle 1532"/>
              <p:cNvSpPr>
                <a:spLocks noChangeArrowheads="1"/>
              </p:cNvSpPr>
              <p:nvPr/>
            </p:nvSpPr>
            <p:spPr bwMode="auto">
              <a:xfrm>
                <a:off x="900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1" name="Rectangle 1533"/>
              <p:cNvSpPr>
                <a:spLocks noChangeArrowheads="1"/>
              </p:cNvSpPr>
              <p:nvPr/>
            </p:nvSpPr>
            <p:spPr bwMode="auto">
              <a:xfrm>
                <a:off x="900" y="2013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2" name="Rectangle 1534"/>
              <p:cNvSpPr>
                <a:spLocks noChangeArrowheads="1"/>
              </p:cNvSpPr>
              <p:nvPr/>
            </p:nvSpPr>
            <p:spPr bwMode="auto">
              <a:xfrm>
                <a:off x="1669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3" name="Rectangle 1535"/>
              <p:cNvSpPr>
                <a:spLocks noChangeArrowheads="1"/>
              </p:cNvSpPr>
              <p:nvPr/>
            </p:nvSpPr>
            <p:spPr bwMode="auto">
              <a:xfrm>
                <a:off x="1669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4" name="Rectangle 1536"/>
              <p:cNvSpPr>
                <a:spLocks noChangeArrowheads="1"/>
              </p:cNvSpPr>
              <p:nvPr/>
            </p:nvSpPr>
            <p:spPr bwMode="auto">
              <a:xfrm>
                <a:off x="900" y="190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5" name="Rectangle 1537"/>
              <p:cNvSpPr>
                <a:spLocks noChangeArrowheads="1"/>
              </p:cNvSpPr>
              <p:nvPr/>
            </p:nvSpPr>
            <p:spPr bwMode="auto">
              <a:xfrm>
                <a:off x="1669" y="190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6" name="Rectangle 1538"/>
              <p:cNvSpPr>
                <a:spLocks noChangeArrowheads="1"/>
              </p:cNvSpPr>
              <p:nvPr/>
            </p:nvSpPr>
            <p:spPr bwMode="auto">
              <a:xfrm>
                <a:off x="870" y="1907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7" name="Rectangle 1539"/>
              <p:cNvSpPr>
                <a:spLocks noChangeArrowheads="1"/>
              </p:cNvSpPr>
              <p:nvPr/>
            </p:nvSpPr>
            <p:spPr bwMode="auto">
              <a:xfrm>
                <a:off x="1689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8" name="Rectangle 1540"/>
              <p:cNvSpPr>
                <a:spLocks noChangeArrowheads="1"/>
              </p:cNvSpPr>
              <p:nvPr/>
            </p:nvSpPr>
            <p:spPr bwMode="auto">
              <a:xfrm>
                <a:off x="1689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29" name="Rectangle 1541"/>
              <p:cNvSpPr>
                <a:spLocks noChangeArrowheads="1"/>
              </p:cNvSpPr>
              <p:nvPr/>
            </p:nvSpPr>
            <p:spPr bwMode="auto">
              <a:xfrm>
                <a:off x="1699" y="1901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0" name="Rectangle 1542"/>
              <p:cNvSpPr>
                <a:spLocks noChangeArrowheads="1"/>
              </p:cNvSpPr>
              <p:nvPr/>
            </p:nvSpPr>
            <p:spPr bwMode="auto">
              <a:xfrm>
                <a:off x="2288" y="190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1" name="Rectangle 1543"/>
              <p:cNvSpPr>
                <a:spLocks noChangeArrowheads="1"/>
              </p:cNvSpPr>
              <p:nvPr/>
            </p:nvSpPr>
            <p:spPr bwMode="auto">
              <a:xfrm>
                <a:off x="2288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2" name="Rectangle 1544"/>
              <p:cNvSpPr>
                <a:spLocks noChangeArrowheads="1"/>
              </p:cNvSpPr>
              <p:nvPr/>
            </p:nvSpPr>
            <p:spPr bwMode="auto">
              <a:xfrm>
                <a:off x="1689" y="20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3" name="Rectangle 1545"/>
              <p:cNvSpPr>
                <a:spLocks noChangeArrowheads="1"/>
              </p:cNvSpPr>
              <p:nvPr/>
            </p:nvSpPr>
            <p:spPr bwMode="auto">
              <a:xfrm>
                <a:off x="1689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4" name="Rectangle 1546"/>
              <p:cNvSpPr>
                <a:spLocks noChangeArrowheads="1"/>
              </p:cNvSpPr>
              <p:nvPr/>
            </p:nvSpPr>
            <p:spPr bwMode="auto">
              <a:xfrm>
                <a:off x="1699" y="2013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5" name="Rectangle 1547"/>
              <p:cNvSpPr>
                <a:spLocks noChangeArrowheads="1"/>
              </p:cNvSpPr>
              <p:nvPr/>
            </p:nvSpPr>
            <p:spPr bwMode="auto">
              <a:xfrm>
                <a:off x="2288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6" name="Rectangle 1548"/>
              <p:cNvSpPr>
                <a:spLocks noChangeArrowheads="1"/>
              </p:cNvSpPr>
              <p:nvPr/>
            </p:nvSpPr>
            <p:spPr bwMode="auto">
              <a:xfrm>
                <a:off x="2288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7" name="Rectangle 1549"/>
              <p:cNvSpPr>
                <a:spLocks noChangeArrowheads="1"/>
              </p:cNvSpPr>
              <p:nvPr/>
            </p:nvSpPr>
            <p:spPr bwMode="auto">
              <a:xfrm>
                <a:off x="1689" y="190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8" name="Rectangle 1550"/>
              <p:cNvSpPr>
                <a:spLocks noChangeArrowheads="1"/>
              </p:cNvSpPr>
              <p:nvPr/>
            </p:nvSpPr>
            <p:spPr bwMode="auto">
              <a:xfrm>
                <a:off x="2288" y="190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39" name="Rectangle 1551"/>
              <p:cNvSpPr>
                <a:spLocks noChangeArrowheads="1"/>
              </p:cNvSpPr>
              <p:nvPr/>
            </p:nvSpPr>
            <p:spPr bwMode="auto">
              <a:xfrm>
                <a:off x="2318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0" name="Rectangle 1552"/>
              <p:cNvSpPr>
                <a:spLocks noChangeArrowheads="1"/>
              </p:cNvSpPr>
              <p:nvPr/>
            </p:nvSpPr>
            <p:spPr bwMode="auto">
              <a:xfrm>
                <a:off x="2318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1" name="Rectangle 1553"/>
              <p:cNvSpPr>
                <a:spLocks noChangeArrowheads="1"/>
              </p:cNvSpPr>
              <p:nvPr/>
            </p:nvSpPr>
            <p:spPr bwMode="auto">
              <a:xfrm>
                <a:off x="2328" y="1901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2" name="Rectangle 1554"/>
              <p:cNvSpPr>
                <a:spLocks noChangeArrowheads="1"/>
              </p:cNvSpPr>
              <p:nvPr/>
            </p:nvSpPr>
            <p:spPr bwMode="auto">
              <a:xfrm>
                <a:off x="2828" y="190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3" name="Rectangle 1555"/>
              <p:cNvSpPr>
                <a:spLocks noChangeArrowheads="1"/>
              </p:cNvSpPr>
              <p:nvPr/>
            </p:nvSpPr>
            <p:spPr bwMode="auto">
              <a:xfrm>
                <a:off x="2828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4" name="Rectangle 1556"/>
              <p:cNvSpPr>
                <a:spLocks noChangeArrowheads="1"/>
              </p:cNvSpPr>
              <p:nvPr/>
            </p:nvSpPr>
            <p:spPr bwMode="auto">
              <a:xfrm>
                <a:off x="2318" y="20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5" name="Rectangle 1557"/>
              <p:cNvSpPr>
                <a:spLocks noChangeArrowheads="1"/>
              </p:cNvSpPr>
              <p:nvPr/>
            </p:nvSpPr>
            <p:spPr bwMode="auto">
              <a:xfrm>
                <a:off x="2318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6" name="Rectangle 1558"/>
              <p:cNvSpPr>
                <a:spLocks noChangeArrowheads="1"/>
              </p:cNvSpPr>
              <p:nvPr/>
            </p:nvSpPr>
            <p:spPr bwMode="auto">
              <a:xfrm>
                <a:off x="2328" y="2013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7" name="Rectangle 1559"/>
              <p:cNvSpPr>
                <a:spLocks noChangeArrowheads="1"/>
              </p:cNvSpPr>
              <p:nvPr/>
            </p:nvSpPr>
            <p:spPr bwMode="auto">
              <a:xfrm>
                <a:off x="2828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8" name="Rectangle 1560"/>
              <p:cNvSpPr>
                <a:spLocks noChangeArrowheads="1"/>
              </p:cNvSpPr>
              <p:nvPr/>
            </p:nvSpPr>
            <p:spPr bwMode="auto">
              <a:xfrm>
                <a:off x="2828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49" name="Rectangle 1561"/>
              <p:cNvSpPr>
                <a:spLocks noChangeArrowheads="1"/>
              </p:cNvSpPr>
              <p:nvPr/>
            </p:nvSpPr>
            <p:spPr bwMode="auto">
              <a:xfrm>
                <a:off x="2318" y="190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0" name="Rectangle 1562"/>
              <p:cNvSpPr>
                <a:spLocks noChangeArrowheads="1"/>
              </p:cNvSpPr>
              <p:nvPr/>
            </p:nvSpPr>
            <p:spPr bwMode="auto">
              <a:xfrm>
                <a:off x="2828" y="190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1" name="Rectangle 1563"/>
              <p:cNvSpPr>
                <a:spLocks noChangeArrowheads="1"/>
              </p:cNvSpPr>
              <p:nvPr/>
            </p:nvSpPr>
            <p:spPr bwMode="auto">
              <a:xfrm>
                <a:off x="2858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2" name="Rectangle 1564"/>
              <p:cNvSpPr>
                <a:spLocks noChangeArrowheads="1"/>
              </p:cNvSpPr>
              <p:nvPr/>
            </p:nvSpPr>
            <p:spPr bwMode="auto">
              <a:xfrm>
                <a:off x="2858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3" name="Rectangle 1565"/>
              <p:cNvSpPr>
                <a:spLocks noChangeArrowheads="1"/>
              </p:cNvSpPr>
              <p:nvPr/>
            </p:nvSpPr>
            <p:spPr bwMode="auto">
              <a:xfrm>
                <a:off x="2858" y="190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4" name="Rectangle 1566"/>
              <p:cNvSpPr>
                <a:spLocks noChangeArrowheads="1"/>
              </p:cNvSpPr>
              <p:nvPr/>
            </p:nvSpPr>
            <p:spPr bwMode="auto">
              <a:xfrm>
                <a:off x="3367" y="190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5" name="Rectangle 1567"/>
              <p:cNvSpPr>
                <a:spLocks noChangeArrowheads="1"/>
              </p:cNvSpPr>
              <p:nvPr/>
            </p:nvSpPr>
            <p:spPr bwMode="auto">
              <a:xfrm>
                <a:off x="3367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6" name="Rectangle 1568"/>
              <p:cNvSpPr>
                <a:spLocks noChangeArrowheads="1"/>
              </p:cNvSpPr>
              <p:nvPr/>
            </p:nvSpPr>
            <p:spPr bwMode="auto">
              <a:xfrm>
                <a:off x="2858" y="20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7" name="Rectangle 1569"/>
              <p:cNvSpPr>
                <a:spLocks noChangeArrowheads="1"/>
              </p:cNvSpPr>
              <p:nvPr/>
            </p:nvSpPr>
            <p:spPr bwMode="auto">
              <a:xfrm>
                <a:off x="2858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8" name="Rectangle 1570"/>
              <p:cNvSpPr>
                <a:spLocks noChangeArrowheads="1"/>
              </p:cNvSpPr>
              <p:nvPr/>
            </p:nvSpPr>
            <p:spPr bwMode="auto">
              <a:xfrm>
                <a:off x="2858" y="201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59" name="Rectangle 1571"/>
              <p:cNvSpPr>
                <a:spLocks noChangeArrowheads="1"/>
              </p:cNvSpPr>
              <p:nvPr/>
            </p:nvSpPr>
            <p:spPr bwMode="auto">
              <a:xfrm>
                <a:off x="3367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0" name="Rectangle 1572"/>
              <p:cNvSpPr>
                <a:spLocks noChangeArrowheads="1"/>
              </p:cNvSpPr>
              <p:nvPr/>
            </p:nvSpPr>
            <p:spPr bwMode="auto">
              <a:xfrm>
                <a:off x="3367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1" name="Rectangle 1573"/>
              <p:cNvSpPr>
                <a:spLocks noChangeArrowheads="1"/>
              </p:cNvSpPr>
              <p:nvPr/>
            </p:nvSpPr>
            <p:spPr bwMode="auto">
              <a:xfrm>
                <a:off x="2858" y="190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2" name="Rectangle 1574"/>
              <p:cNvSpPr>
                <a:spLocks noChangeArrowheads="1"/>
              </p:cNvSpPr>
              <p:nvPr/>
            </p:nvSpPr>
            <p:spPr bwMode="auto">
              <a:xfrm>
                <a:off x="3367" y="190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3" name="Rectangle 1575"/>
              <p:cNvSpPr>
                <a:spLocks noChangeArrowheads="1"/>
              </p:cNvSpPr>
              <p:nvPr/>
            </p:nvSpPr>
            <p:spPr bwMode="auto">
              <a:xfrm>
                <a:off x="3397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4" name="Rectangle 1576"/>
              <p:cNvSpPr>
                <a:spLocks noChangeArrowheads="1"/>
              </p:cNvSpPr>
              <p:nvPr/>
            </p:nvSpPr>
            <p:spPr bwMode="auto">
              <a:xfrm>
                <a:off x="3397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5" name="Rectangle 1577"/>
              <p:cNvSpPr>
                <a:spLocks noChangeArrowheads="1"/>
              </p:cNvSpPr>
              <p:nvPr/>
            </p:nvSpPr>
            <p:spPr bwMode="auto">
              <a:xfrm>
                <a:off x="3397" y="190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6" name="Rectangle 1578"/>
              <p:cNvSpPr>
                <a:spLocks noChangeArrowheads="1"/>
              </p:cNvSpPr>
              <p:nvPr/>
            </p:nvSpPr>
            <p:spPr bwMode="auto">
              <a:xfrm>
                <a:off x="3906" y="190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7" name="Rectangle 1579"/>
              <p:cNvSpPr>
                <a:spLocks noChangeArrowheads="1"/>
              </p:cNvSpPr>
              <p:nvPr/>
            </p:nvSpPr>
            <p:spPr bwMode="auto">
              <a:xfrm>
                <a:off x="3906" y="190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8" name="Rectangle 1580"/>
              <p:cNvSpPr>
                <a:spLocks noChangeArrowheads="1"/>
              </p:cNvSpPr>
              <p:nvPr/>
            </p:nvSpPr>
            <p:spPr bwMode="auto">
              <a:xfrm>
                <a:off x="3397" y="20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69" name="Rectangle 1581"/>
              <p:cNvSpPr>
                <a:spLocks noChangeArrowheads="1"/>
              </p:cNvSpPr>
              <p:nvPr/>
            </p:nvSpPr>
            <p:spPr bwMode="auto">
              <a:xfrm>
                <a:off x="3397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0" name="Rectangle 1582"/>
              <p:cNvSpPr>
                <a:spLocks noChangeArrowheads="1"/>
              </p:cNvSpPr>
              <p:nvPr/>
            </p:nvSpPr>
            <p:spPr bwMode="auto">
              <a:xfrm>
                <a:off x="3397" y="2013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1" name="Rectangle 1583"/>
              <p:cNvSpPr>
                <a:spLocks noChangeArrowheads="1"/>
              </p:cNvSpPr>
              <p:nvPr/>
            </p:nvSpPr>
            <p:spPr bwMode="auto">
              <a:xfrm>
                <a:off x="3906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2" name="Rectangle 1584"/>
              <p:cNvSpPr>
                <a:spLocks noChangeArrowheads="1"/>
              </p:cNvSpPr>
              <p:nvPr/>
            </p:nvSpPr>
            <p:spPr bwMode="auto">
              <a:xfrm>
                <a:off x="3906" y="20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3" name="Rectangle 1585"/>
              <p:cNvSpPr>
                <a:spLocks noChangeArrowheads="1"/>
              </p:cNvSpPr>
              <p:nvPr/>
            </p:nvSpPr>
            <p:spPr bwMode="auto">
              <a:xfrm>
                <a:off x="3397" y="1907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4" name="Rectangle 1586"/>
              <p:cNvSpPr>
                <a:spLocks noChangeArrowheads="1"/>
              </p:cNvSpPr>
              <p:nvPr/>
            </p:nvSpPr>
            <p:spPr bwMode="auto">
              <a:xfrm>
                <a:off x="3906" y="1907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5" name="Rectangle 1587"/>
              <p:cNvSpPr>
                <a:spLocks noChangeArrowheads="1"/>
              </p:cNvSpPr>
              <p:nvPr/>
            </p:nvSpPr>
            <p:spPr bwMode="auto">
              <a:xfrm>
                <a:off x="3926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6" name="Rectangle 1588"/>
              <p:cNvSpPr>
                <a:spLocks noChangeArrowheads="1"/>
              </p:cNvSpPr>
              <p:nvPr/>
            </p:nvSpPr>
            <p:spPr bwMode="auto">
              <a:xfrm>
                <a:off x="3926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7" name="Rectangle 1589"/>
              <p:cNvSpPr>
                <a:spLocks noChangeArrowheads="1"/>
              </p:cNvSpPr>
              <p:nvPr/>
            </p:nvSpPr>
            <p:spPr bwMode="auto">
              <a:xfrm>
                <a:off x="3936" y="1901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8" name="Rectangle 1590"/>
              <p:cNvSpPr>
                <a:spLocks noChangeArrowheads="1"/>
              </p:cNvSpPr>
              <p:nvPr/>
            </p:nvSpPr>
            <p:spPr bwMode="auto">
              <a:xfrm>
                <a:off x="4396" y="190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79" name="Rectangle 1591"/>
              <p:cNvSpPr>
                <a:spLocks noChangeArrowheads="1"/>
              </p:cNvSpPr>
              <p:nvPr/>
            </p:nvSpPr>
            <p:spPr bwMode="auto">
              <a:xfrm>
                <a:off x="4396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0" name="Rectangle 1592"/>
              <p:cNvSpPr>
                <a:spLocks noChangeArrowheads="1"/>
              </p:cNvSpPr>
              <p:nvPr/>
            </p:nvSpPr>
            <p:spPr bwMode="auto">
              <a:xfrm>
                <a:off x="3926" y="20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1" name="Rectangle 1593"/>
              <p:cNvSpPr>
                <a:spLocks noChangeArrowheads="1"/>
              </p:cNvSpPr>
              <p:nvPr/>
            </p:nvSpPr>
            <p:spPr bwMode="auto">
              <a:xfrm>
                <a:off x="3926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2" name="Rectangle 1594"/>
              <p:cNvSpPr>
                <a:spLocks noChangeArrowheads="1"/>
              </p:cNvSpPr>
              <p:nvPr/>
            </p:nvSpPr>
            <p:spPr bwMode="auto">
              <a:xfrm>
                <a:off x="3936" y="2013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3" name="Rectangle 1595"/>
              <p:cNvSpPr>
                <a:spLocks noChangeArrowheads="1"/>
              </p:cNvSpPr>
              <p:nvPr/>
            </p:nvSpPr>
            <p:spPr bwMode="auto">
              <a:xfrm>
                <a:off x="4396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4" name="Rectangle 1596"/>
              <p:cNvSpPr>
                <a:spLocks noChangeArrowheads="1"/>
              </p:cNvSpPr>
              <p:nvPr/>
            </p:nvSpPr>
            <p:spPr bwMode="auto">
              <a:xfrm>
                <a:off x="4396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5" name="Rectangle 1597"/>
              <p:cNvSpPr>
                <a:spLocks noChangeArrowheads="1"/>
              </p:cNvSpPr>
              <p:nvPr/>
            </p:nvSpPr>
            <p:spPr bwMode="auto">
              <a:xfrm>
                <a:off x="3926" y="190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6" name="Rectangle 1598"/>
              <p:cNvSpPr>
                <a:spLocks noChangeArrowheads="1"/>
              </p:cNvSpPr>
              <p:nvPr/>
            </p:nvSpPr>
            <p:spPr bwMode="auto">
              <a:xfrm>
                <a:off x="4396" y="190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7" name="Rectangle 1599"/>
              <p:cNvSpPr>
                <a:spLocks noChangeArrowheads="1"/>
              </p:cNvSpPr>
              <p:nvPr/>
            </p:nvSpPr>
            <p:spPr bwMode="auto">
              <a:xfrm>
                <a:off x="4426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8" name="Rectangle 1600"/>
              <p:cNvSpPr>
                <a:spLocks noChangeArrowheads="1"/>
              </p:cNvSpPr>
              <p:nvPr/>
            </p:nvSpPr>
            <p:spPr bwMode="auto">
              <a:xfrm>
                <a:off x="4426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89" name="Rectangle 1601"/>
              <p:cNvSpPr>
                <a:spLocks noChangeArrowheads="1"/>
              </p:cNvSpPr>
              <p:nvPr/>
            </p:nvSpPr>
            <p:spPr bwMode="auto">
              <a:xfrm>
                <a:off x="4436" y="1901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0" name="Rectangle 1602"/>
              <p:cNvSpPr>
                <a:spLocks noChangeArrowheads="1"/>
              </p:cNvSpPr>
              <p:nvPr/>
            </p:nvSpPr>
            <p:spPr bwMode="auto">
              <a:xfrm>
                <a:off x="4835" y="190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1" name="Rectangle 1603"/>
              <p:cNvSpPr>
                <a:spLocks noChangeArrowheads="1"/>
              </p:cNvSpPr>
              <p:nvPr/>
            </p:nvSpPr>
            <p:spPr bwMode="auto">
              <a:xfrm>
                <a:off x="4835" y="190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2" name="Rectangle 1604"/>
              <p:cNvSpPr>
                <a:spLocks noChangeArrowheads="1"/>
              </p:cNvSpPr>
              <p:nvPr/>
            </p:nvSpPr>
            <p:spPr bwMode="auto">
              <a:xfrm>
                <a:off x="4426" y="20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3" name="Rectangle 1605"/>
              <p:cNvSpPr>
                <a:spLocks noChangeArrowheads="1"/>
              </p:cNvSpPr>
              <p:nvPr/>
            </p:nvSpPr>
            <p:spPr bwMode="auto">
              <a:xfrm>
                <a:off x="4426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4" name="Rectangle 1606"/>
              <p:cNvSpPr>
                <a:spLocks noChangeArrowheads="1"/>
              </p:cNvSpPr>
              <p:nvPr/>
            </p:nvSpPr>
            <p:spPr bwMode="auto">
              <a:xfrm>
                <a:off x="4436" y="2013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5" name="Rectangle 1607"/>
              <p:cNvSpPr>
                <a:spLocks noChangeArrowheads="1"/>
              </p:cNvSpPr>
              <p:nvPr/>
            </p:nvSpPr>
            <p:spPr bwMode="auto">
              <a:xfrm>
                <a:off x="4835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6" name="Rectangle 1608"/>
              <p:cNvSpPr>
                <a:spLocks noChangeArrowheads="1"/>
              </p:cNvSpPr>
              <p:nvPr/>
            </p:nvSpPr>
            <p:spPr bwMode="auto">
              <a:xfrm>
                <a:off x="4835" y="20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7" name="Rectangle 1609"/>
              <p:cNvSpPr>
                <a:spLocks noChangeArrowheads="1"/>
              </p:cNvSpPr>
              <p:nvPr/>
            </p:nvSpPr>
            <p:spPr bwMode="auto">
              <a:xfrm>
                <a:off x="4426" y="1907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8" name="Rectangle 1610"/>
              <p:cNvSpPr>
                <a:spLocks noChangeArrowheads="1"/>
              </p:cNvSpPr>
              <p:nvPr/>
            </p:nvSpPr>
            <p:spPr bwMode="auto">
              <a:xfrm>
                <a:off x="4835" y="1907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499" name="Rectangle 1611"/>
              <p:cNvSpPr>
                <a:spLocks noChangeArrowheads="1"/>
              </p:cNvSpPr>
              <p:nvPr/>
            </p:nvSpPr>
            <p:spPr bwMode="auto">
              <a:xfrm>
                <a:off x="4865" y="1907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9701" name="Group 1813"/>
            <p:cNvGrpSpPr>
              <a:grpSpLocks/>
            </p:cNvGrpSpPr>
            <p:nvPr/>
          </p:nvGrpSpPr>
          <p:grpSpPr bwMode="auto">
            <a:xfrm>
              <a:off x="870" y="2025"/>
              <a:ext cx="4056" cy="225"/>
              <a:chOff x="870" y="2025"/>
              <a:chExt cx="4056" cy="225"/>
            </a:xfrm>
          </p:grpSpPr>
          <p:sp>
            <p:nvSpPr>
              <p:cNvPr id="39501" name="Rectangle 1613"/>
              <p:cNvSpPr>
                <a:spLocks noChangeArrowheads="1"/>
              </p:cNvSpPr>
              <p:nvPr/>
            </p:nvSpPr>
            <p:spPr bwMode="auto">
              <a:xfrm>
                <a:off x="900" y="2031"/>
                <a:ext cx="76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02" name="Rectangle 1614"/>
              <p:cNvSpPr>
                <a:spLocks noChangeArrowheads="1"/>
              </p:cNvSpPr>
              <p:nvPr/>
            </p:nvSpPr>
            <p:spPr bwMode="auto">
              <a:xfrm>
                <a:off x="900" y="2054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03" name="Rectangle 1615"/>
              <p:cNvSpPr>
                <a:spLocks noChangeArrowheads="1"/>
              </p:cNvSpPr>
              <p:nvPr/>
            </p:nvSpPr>
            <p:spPr bwMode="auto">
              <a:xfrm>
                <a:off x="1629" y="2054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04" name="Rectangle 1616"/>
              <p:cNvSpPr>
                <a:spLocks noChangeArrowheads="1"/>
              </p:cNvSpPr>
              <p:nvPr/>
            </p:nvSpPr>
            <p:spPr bwMode="auto">
              <a:xfrm>
                <a:off x="940" y="2054"/>
                <a:ext cx="6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05" name="Rectangle 1617"/>
              <p:cNvSpPr>
                <a:spLocks noChangeArrowheads="1"/>
              </p:cNvSpPr>
              <p:nvPr/>
            </p:nvSpPr>
            <p:spPr bwMode="auto">
              <a:xfrm>
                <a:off x="940" y="2049"/>
                <a:ext cx="394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TOTAL USOS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06" name="Rectangle 1618"/>
              <p:cNvSpPr>
                <a:spLocks noChangeArrowheads="1"/>
              </p:cNvSpPr>
              <p:nvPr/>
            </p:nvSpPr>
            <p:spPr bwMode="auto">
              <a:xfrm>
                <a:off x="1439" y="204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07" name="Rectangle 1619"/>
              <p:cNvSpPr>
                <a:spLocks noChangeArrowheads="1"/>
              </p:cNvSpPr>
              <p:nvPr/>
            </p:nvSpPr>
            <p:spPr bwMode="auto">
              <a:xfrm>
                <a:off x="1699" y="2031"/>
                <a:ext cx="58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08" name="Rectangle 1620"/>
              <p:cNvSpPr>
                <a:spLocks noChangeArrowheads="1"/>
              </p:cNvSpPr>
              <p:nvPr/>
            </p:nvSpPr>
            <p:spPr bwMode="auto">
              <a:xfrm>
                <a:off x="1699" y="2054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09" name="Rectangle 1621"/>
              <p:cNvSpPr>
                <a:spLocks noChangeArrowheads="1"/>
              </p:cNvSpPr>
              <p:nvPr/>
            </p:nvSpPr>
            <p:spPr bwMode="auto">
              <a:xfrm>
                <a:off x="2258" y="2054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10" name="Rectangle 1622"/>
              <p:cNvSpPr>
                <a:spLocks noChangeArrowheads="1"/>
              </p:cNvSpPr>
              <p:nvPr/>
            </p:nvSpPr>
            <p:spPr bwMode="auto">
              <a:xfrm>
                <a:off x="1739" y="2054"/>
                <a:ext cx="51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11" name="Rectangle 1623"/>
              <p:cNvSpPr>
                <a:spLocks noChangeArrowheads="1"/>
              </p:cNvSpPr>
              <p:nvPr/>
            </p:nvSpPr>
            <p:spPr bwMode="auto">
              <a:xfrm>
                <a:off x="2009" y="2049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26.297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12" name="Rectangle 1624"/>
              <p:cNvSpPr>
                <a:spLocks noChangeArrowheads="1"/>
              </p:cNvSpPr>
              <p:nvPr/>
            </p:nvSpPr>
            <p:spPr bwMode="auto">
              <a:xfrm>
                <a:off x="2258" y="204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13" name="Rectangle 1625"/>
              <p:cNvSpPr>
                <a:spLocks noChangeArrowheads="1"/>
              </p:cNvSpPr>
              <p:nvPr/>
            </p:nvSpPr>
            <p:spPr bwMode="auto">
              <a:xfrm>
                <a:off x="2328" y="2031"/>
                <a:ext cx="500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14" name="Rectangle 1626"/>
              <p:cNvSpPr>
                <a:spLocks noChangeArrowheads="1"/>
              </p:cNvSpPr>
              <p:nvPr/>
            </p:nvSpPr>
            <p:spPr bwMode="auto">
              <a:xfrm>
                <a:off x="2328" y="2054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15" name="Rectangle 1627"/>
              <p:cNvSpPr>
                <a:spLocks noChangeArrowheads="1"/>
              </p:cNvSpPr>
              <p:nvPr/>
            </p:nvSpPr>
            <p:spPr bwMode="auto">
              <a:xfrm>
                <a:off x="2788" y="2054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16" name="Rectangle 1628"/>
              <p:cNvSpPr>
                <a:spLocks noChangeArrowheads="1"/>
              </p:cNvSpPr>
              <p:nvPr/>
            </p:nvSpPr>
            <p:spPr bwMode="auto">
              <a:xfrm>
                <a:off x="2358" y="2054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17" name="Rectangle 1629"/>
              <p:cNvSpPr>
                <a:spLocks noChangeArrowheads="1"/>
              </p:cNvSpPr>
              <p:nvPr/>
            </p:nvSpPr>
            <p:spPr bwMode="auto">
              <a:xfrm>
                <a:off x="2508" y="2049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229.204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18" name="Rectangle 1630"/>
              <p:cNvSpPr>
                <a:spLocks noChangeArrowheads="1"/>
              </p:cNvSpPr>
              <p:nvPr/>
            </p:nvSpPr>
            <p:spPr bwMode="auto">
              <a:xfrm>
                <a:off x="2788" y="204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19" name="Rectangle 1631"/>
              <p:cNvSpPr>
                <a:spLocks noChangeArrowheads="1"/>
              </p:cNvSpPr>
              <p:nvPr/>
            </p:nvSpPr>
            <p:spPr bwMode="auto">
              <a:xfrm>
                <a:off x="2858" y="2031"/>
                <a:ext cx="50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20" name="Rectangle 1632"/>
              <p:cNvSpPr>
                <a:spLocks noChangeArrowheads="1"/>
              </p:cNvSpPr>
              <p:nvPr/>
            </p:nvSpPr>
            <p:spPr bwMode="auto">
              <a:xfrm>
                <a:off x="2858" y="2054"/>
                <a:ext cx="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21" name="Rectangle 1633"/>
              <p:cNvSpPr>
                <a:spLocks noChangeArrowheads="1"/>
              </p:cNvSpPr>
              <p:nvPr/>
            </p:nvSpPr>
            <p:spPr bwMode="auto">
              <a:xfrm>
                <a:off x="3327" y="2054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22" name="Rectangle 1634"/>
              <p:cNvSpPr>
                <a:spLocks noChangeArrowheads="1"/>
              </p:cNvSpPr>
              <p:nvPr/>
            </p:nvSpPr>
            <p:spPr bwMode="auto">
              <a:xfrm>
                <a:off x="2897" y="2054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23" name="Rectangle 1635"/>
              <p:cNvSpPr>
                <a:spLocks noChangeArrowheads="1"/>
              </p:cNvSpPr>
              <p:nvPr/>
            </p:nvSpPr>
            <p:spPr bwMode="auto">
              <a:xfrm>
                <a:off x="3047" y="2049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243.937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24" name="Rectangle 1636"/>
              <p:cNvSpPr>
                <a:spLocks noChangeArrowheads="1"/>
              </p:cNvSpPr>
              <p:nvPr/>
            </p:nvSpPr>
            <p:spPr bwMode="auto">
              <a:xfrm>
                <a:off x="3327" y="204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25" name="Rectangle 1637"/>
              <p:cNvSpPr>
                <a:spLocks noChangeArrowheads="1"/>
              </p:cNvSpPr>
              <p:nvPr/>
            </p:nvSpPr>
            <p:spPr bwMode="auto">
              <a:xfrm>
                <a:off x="3397" y="2031"/>
                <a:ext cx="50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26" name="Rectangle 1638"/>
              <p:cNvSpPr>
                <a:spLocks noChangeArrowheads="1"/>
              </p:cNvSpPr>
              <p:nvPr/>
            </p:nvSpPr>
            <p:spPr bwMode="auto">
              <a:xfrm>
                <a:off x="3397" y="2054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27" name="Rectangle 1639"/>
              <p:cNvSpPr>
                <a:spLocks noChangeArrowheads="1"/>
              </p:cNvSpPr>
              <p:nvPr/>
            </p:nvSpPr>
            <p:spPr bwMode="auto">
              <a:xfrm>
                <a:off x="3866" y="2054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28" name="Rectangle 1640"/>
              <p:cNvSpPr>
                <a:spLocks noChangeArrowheads="1"/>
              </p:cNvSpPr>
              <p:nvPr/>
            </p:nvSpPr>
            <p:spPr bwMode="auto">
              <a:xfrm>
                <a:off x="3437" y="2054"/>
                <a:ext cx="42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29" name="Rectangle 1641"/>
              <p:cNvSpPr>
                <a:spLocks noChangeArrowheads="1"/>
              </p:cNvSpPr>
              <p:nvPr/>
            </p:nvSpPr>
            <p:spPr bwMode="auto">
              <a:xfrm>
                <a:off x="3577" y="2049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260.144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30" name="Rectangle 1642"/>
              <p:cNvSpPr>
                <a:spLocks noChangeArrowheads="1"/>
              </p:cNvSpPr>
              <p:nvPr/>
            </p:nvSpPr>
            <p:spPr bwMode="auto">
              <a:xfrm>
                <a:off x="3866" y="204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31" name="Rectangle 1643"/>
              <p:cNvSpPr>
                <a:spLocks noChangeArrowheads="1"/>
              </p:cNvSpPr>
              <p:nvPr/>
            </p:nvSpPr>
            <p:spPr bwMode="auto">
              <a:xfrm>
                <a:off x="3936" y="2031"/>
                <a:ext cx="460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32" name="Rectangle 1644"/>
              <p:cNvSpPr>
                <a:spLocks noChangeArrowheads="1"/>
              </p:cNvSpPr>
              <p:nvPr/>
            </p:nvSpPr>
            <p:spPr bwMode="auto">
              <a:xfrm>
                <a:off x="3936" y="2054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33" name="Rectangle 1645"/>
              <p:cNvSpPr>
                <a:spLocks noChangeArrowheads="1"/>
              </p:cNvSpPr>
              <p:nvPr/>
            </p:nvSpPr>
            <p:spPr bwMode="auto">
              <a:xfrm>
                <a:off x="4366" y="2054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34" name="Rectangle 1646"/>
              <p:cNvSpPr>
                <a:spLocks noChangeArrowheads="1"/>
              </p:cNvSpPr>
              <p:nvPr/>
            </p:nvSpPr>
            <p:spPr bwMode="auto">
              <a:xfrm>
                <a:off x="3976" y="2054"/>
                <a:ext cx="39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35" name="Rectangle 1647"/>
              <p:cNvSpPr>
                <a:spLocks noChangeArrowheads="1"/>
              </p:cNvSpPr>
              <p:nvPr/>
            </p:nvSpPr>
            <p:spPr bwMode="auto">
              <a:xfrm>
                <a:off x="4076" y="2049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277.971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36" name="Rectangle 1648"/>
              <p:cNvSpPr>
                <a:spLocks noChangeArrowheads="1"/>
              </p:cNvSpPr>
              <p:nvPr/>
            </p:nvSpPr>
            <p:spPr bwMode="auto">
              <a:xfrm>
                <a:off x="4366" y="204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37" name="Rectangle 1649"/>
              <p:cNvSpPr>
                <a:spLocks noChangeArrowheads="1"/>
              </p:cNvSpPr>
              <p:nvPr/>
            </p:nvSpPr>
            <p:spPr bwMode="auto">
              <a:xfrm>
                <a:off x="4436" y="2031"/>
                <a:ext cx="399" cy="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38" name="Rectangle 1650"/>
              <p:cNvSpPr>
                <a:spLocks noChangeArrowheads="1"/>
              </p:cNvSpPr>
              <p:nvPr/>
            </p:nvSpPr>
            <p:spPr bwMode="auto">
              <a:xfrm>
                <a:off x="4436" y="2054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39" name="Rectangle 1651"/>
              <p:cNvSpPr>
                <a:spLocks noChangeArrowheads="1"/>
              </p:cNvSpPr>
              <p:nvPr/>
            </p:nvSpPr>
            <p:spPr bwMode="auto">
              <a:xfrm>
                <a:off x="4805" y="2054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40" name="Rectangle 1652"/>
              <p:cNvSpPr>
                <a:spLocks noChangeArrowheads="1"/>
              </p:cNvSpPr>
              <p:nvPr/>
            </p:nvSpPr>
            <p:spPr bwMode="auto">
              <a:xfrm>
                <a:off x="4466" y="2054"/>
                <a:ext cx="3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41" name="Rectangle 1653"/>
              <p:cNvSpPr>
                <a:spLocks noChangeArrowheads="1"/>
              </p:cNvSpPr>
              <p:nvPr/>
            </p:nvSpPr>
            <p:spPr bwMode="auto">
              <a:xfrm>
                <a:off x="4515" y="2049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297.581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42" name="Rectangle 1654"/>
              <p:cNvSpPr>
                <a:spLocks noChangeArrowheads="1"/>
              </p:cNvSpPr>
              <p:nvPr/>
            </p:nvSpPr>
            <p:spPr bwMode="auto">
              <a:xfrm>
                <a:off x="4805" y="204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543" name="Rectangle 1655"/>
              <p:cNvSpPr>
                <a:spLocks noChangeArrowheads="1"/>
              </p:cNvSpPr>
              <p:nvPr/>
            </p:nvSpPr>
            <p:spPr bwMode="auto">
              <a:xfrm>
                <a:off x="870" y="2025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44" name="Rectangle 1656"/>
              <p:cNvSpPr>
                <a:spLocks noChangeArrowheads="1"/>
              </p:cNvSpPr>
              <p:nvPr/>
            </p:nvSpPr>
            <p:spPr bwMode="auto">
              <a:xfrm>
                <a:off x="4865" y="2025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45" name="Rectangle 1657"/>
              <p:cNvSpPr>
                <a:spLocks noChangeArrowheads="1"/>
              </p:cNvSpPr>
              <p:nvPr/>
            </p:nvSpPr>
            <p:spPr bwMode="auto">
              <a:xfrm>
                <a:off x="900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46" name="Rectangle 1658"/>
              <p:cNvSpPr>
                <a:spLocks noChangeArrowheads="1"/>
              </p:cNvSpPr>
              <p:nvPr/>
            </p:nvSpPr>
            <p:spPr bwMode="auto">
              <a:xfrm>
                <a:off x="900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47" name="Rectangle 1659"/>
              <p:cNvSpPr>
                <a:spLocks noChangeArrowheads="1"/>
              </p:cNvSpPr>
              <p:nvPr/>
            </p:nvSpPr>
            <p:spPr bwMode="auto">
              <a:xfrm>
                <a:off x="900" y="2031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48" name="Rectangle 1660"/>
              <p:cNvSpPr>
                <a:spLocks noChangeArrowheads="1"/>
              </p:cNvSpPr>
              <p:nvPr/>
            </p:nvSpPr>
            <p:spPr bwMode="auto">
              <a:xfrm>
                <a:off x="1669" y="203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49" name="Rectangle 1661"/>
              <p:cNvSpPr>
                <a:spLocks noChangeArrowheads="1"/>
              </p:cNvSpPr>
              <p:nvPr/>
            </p:nvSpPr>
            <p:spPr bwMode="auto">
              <a:xfrm>
                <a:off x="1669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0" name="Rectangle 1662"/>
              <p:cNvSpPr>
                <a:spLocks noChangeArrowheads="1"/>
              </p:cNvSpPr>
              <p:nvPr/>
            </p:nvSpPr>
            <p:spPr bwMode="auto">
              <a:xfrm>
                <a:off x="900" y="210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1" name="Rectangle 1663"/>
              <p:cNvSpPr>
                <a:spLocks noChangeArrowheads="1"/>
              </p:cNvSpPr>
              <p:nvPr/>
            </p:nvSpPr>
            <p:spPr bwMode="auto">
              <a:xfrm>
                <a:off x="900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2" name="Rectangle 1664"/>
              <p:cNvSpPr>
                <a:spLocks noChangeArrowheads="1"/>
              </p:cNvSpPr>
              <p:nvPr/>
            </p:nvSpPr>
            <p:spPr bwMode="auto">
              <a:xfrm>
                <a:off x="900" y="2108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3" name="Rectangle 1665"/>
              <p:cNvSpPr>
                <a:spLocks noChangeArrowheads="1"/>
              </p:cNvSpPr>
              <p:nvPr/>
            </p:nvSpPr>
            <p:spPr bwMode="auto">
              <a:xfrm>
                <a:off x="1669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4" name="Rectangle 1666"/>
              <p:cNvSpPr>
                <a:spLocks noChangeArrowheads="1"/>
              </p:cNvSpPr>
              <p:nvPr/>
            </p:nvSpPr>
            <p:spPr bwMode="auto">
              <a:xfrm>
                <a:off x="1669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5" name="Rectangle 1667"/>
              <p:cNvSpPr>
                <a:spLocks noChangeArrowheads="1"/>
              </p:cNvSpPr>
              <p:nvPr/>
            </p:nvSpPr>
            <p:spPr bwMode="auto">
              <a:xfrm>
                <a:off x="900" y="2037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6" name="Rectangle 1668"/>
              <p:cNvSpPr>
                <a:spLocks noChangeArrowheads="1"/>
              </p:cNvSpPr>
              <p:nvPr/>
            </p:nvSpPr>
            <p:spPr bwMode="auto">
              <a:xfrm>
                <a:off x="1669" y="2037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7" name="Rectangle 1669"/>
              <p:cNvSpPr>
                <a:spLocks noChangeArrowheads="1"/>
              </p:cNvSpPr>
              <p:nvPr/>
            </p:nvSpPr>
            <p:spPr bwMode="auto">
              <a:xfrm>
                <a:off x="870" y="2037"/>
                <a:ext cx="10" cy="8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8" name="Rectangle 1670"/>
              <p:cNvSpPr>
                <a:spLocks noChangeArrowheads="1"/>
              </p:cNvSpPr>
              <p:nvPr/>
            </p:nvSpPr>
            <p:spPr bwMode="auto">
              <a:xfrm>
                <a:off x="1689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59" name="Rectangle 1671"/>
              <p:cNvSpPr>
                <a:spLocks noChangeArrowheads="1"/>
              </p:cNvSpPr>
              <p:nvPr/>
            </p:nvSpPr>
            <p:spPr bwMode="auto">
              <a:xfrm>
                <a:off x="1689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0" name="Rectangle 1672"/>
              <p:cNvSpPr>
                <a:spLocks noChangeArrowheads="1"/>
              </p:cNvSpPr>
              <p:nvPr/>
            </p:nvSpPr>
            <p:spPr bwMode="auto">
              <a:xfrm>
                <a:off x="1699" y="2031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1" name="Rectangle 1673"/>
              <p:cNvSpPr>
                <a:spLocks noChangeArrowheads="1"/>
              </p:cNvSpPr>
              <p:nvPr/>
            </p:nvSpPr>
            <p:spPr bwMode="auto">
              <a:xfrm>
                <a:off x="2288" y="203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2" name="Rectangle 1674"/>
              <p:cNvSpPr>
                <a:spLocks noChangeArrowheads="1"/>
              </p:cNvSpPr>
              <p:nvPr/>
            </p:nvSpPr>
            <p:spPr bwMode="auto">
              <a:xfrm>
                <a:off x="2288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3" name="Rectangle 1675"/>
              <p:cNvSpPr>
                <a:spLocks noChangeArrowheads="1"/>
              </p:cNvSpPr>
              <p:nvPr/>
            </p:nvSpPr>
            <p:spPr bwMode="auto">
              <a:xfrm>
                <a:off x="1689" y="210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4" name="Rectangle 1676"/>
              <p:cNvSpPr>
                <a:spLocks noChangeArrowheads="1"/>
              </p:cNvSpPr>
              <p:nvPr/>
            </p:nvSpPr>
            <p:spPr bwMode="auto">
              <a:xfrm>
                <a:off x="1689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5" name="Rectangle 1677"/>
              <p:cNvSpPr>
                <a:spLocks noChangeArrowheads="1"/>
              </p:cNvSpPr>
              <p:nvPr/>
            </p:nvSpPr>
            <p:spPr bwMode="auto">
              <a:xfrm>
                <a:off x="1699" y="2108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6" name="Rectangle 1678"/>
              <p:cNvSpPr>
                <a:spLocks noChangeArrowheads="1"/>
              </p:cNvSpPr>
              <p:nvPr/>
            </p:nvSpPr>
            <p:spPr bwMode="auto">
              <a:xfrm>
                <a:off x="2288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7" name="Rectangle 1679"/>
              <p:cNvSpPr>
                <a:spLocks noChangeArrowheads="1"/>
              </p:cNvSpPr>
              <p:nvPr/>
            </p:nvSpPr>
            <p:spPr bwMode="auto">
              <a:xfrm>
                <a:off x="2288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8" name="Rectangle 1680"/>
              <p:cNvSpPr>
                <a:spLocks noChangeArrowheads="1"/>
              </p:cNvSpPr>
              <p:nvPr/>
            </p:nvSpPr>
            <p:spPr bwMode="auto">
              <a:xfrm>
                <a:off x="1689" y="2037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69" name="Rectangle 1681"/>
              <p:cNvSpPr>
                <a:spLocks noChangeArrowheads="1"/>
              </p:cNvSpPr>
              <p:nvPr/>
            </p:nvSpPr>
            <p:spPr bwMode="auto">
              <a:xfrm>
                <a:off x="2288" y="2037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0" name="Rectangle 1682"/>
              <p:cNvSpPr>
                <a:spLocks noChangeArrowheads="1"/>
              </p:cNvSpPr>
              <p:nvPr/>
            </p:nvSpPr>
            <p:spPr bwMode="auto">
              <a:xfrm>
                <a:off x="2318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1" name="Rectangle 1683"/>
              <p:cNvSpPr>
                <a:spLocks noChangeArrowheads="1"/>
              </p:cNvSpPr>
              <p:nvPr/>
            </p:nvSpPr>
            <p:spPr bwMode="auto">
              <a:xfrm>
                <a:off x="2318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2" name="Rectangle 1684"/>
              <p:cNvSpPr>
                <a:spLocks noChangeArrowheads="1"/>
              </p:cNvSpPr>
              <p:nvPr/>
            </p:nvSpPr>
            <p:spPr bwMode="auto">
              <a:xfrm>
                <a:off x="2328" y="2031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3" name="Rectangle 1685"/>
              <p:cNvSpPr>
                <a:spLocks noChangeArrowheads="1"/>
              </p:cNvSpPr>
              <p:nvPr/>
            </p:nvSpPr>
            <p:spPr bwMode="auto">
              <a:xfrm>
                <a:off x="2828" y="203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4" name="Rectangle 1686"/>
              <p:cNvSpPr>
                <a:spLocks noChangeArrowheads="1"/>
              </p:cNvSpPr>
              <p:nvPr/>
            </p:nvSpPr>
            <p:spPr bwMode="auto">
              <a:xfrm>
                <a:off x="2828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5" name="Rectangle 1687"/>
              <p:cNvSpPr>
                <a:spLocks noChangeArrowheads="1"/>
              </p:cNvSpPr>
              <p:nvPr/>
            </p:nvSpPr>
            <p:spPr bwMode="auto">
              <a:xfrm>
                <a:off x="2318" y="210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6" name="Rectangle 1688"/>
              <p:cNvSpPr>
                <a:spLocks noChangeArrowheads="1"/>
              </p:cNvSpPr>
              <p:nvPr/>
            </p:nvSpPr>
            <p:spPr bwMode="auto">
              <a:xfrm>
                <a:off x="2318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7" name="Rectangle 1689"/>
              <p:cNvSpPr>
                <a:spLocks noChangeArrowheads="1"/>
              </p:cNvSpPr>
              <p:nvPr/>
            </p:nvSpPr>
            <p:spPr bwMode="auto">
              <a:xfrm>
                <a:off x="2328" y="2108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8" name="Rectangle 1690"/>
              <p:cNvSpPr>
                <a:spLocks noChangeArrowheads="1"/>
              </p:cNvSpPr>
              <p:nvPr/>
            </p:nvSpPr>
            <p:spPr bwMode="auto">
              <a:xfrm>
                <a:off x="2828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79" name="Rectangle 1691"/>
              <p:cNvSpPr>
                <a:spLocks noChangeArrowheads="1"/>
              </p:cNvSpPr>
              <p:nvPr/>
            </p:nvSpPr>
            <p:spPr bwMode="auto">
              <a:xfrm>
                <a:off x="2828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0" name="Rectangle 1692"/>
              <p:cNvSpPr>
                <a:spLocks noChangeArrowheads="1"/>
              </p:cNvSpPr>
              <p:nvPr/>
            </p:nvSpPr>
            <p:spPr bwMode="auto">
              <a:xfrm>
                <a:off x="2318" y="2037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1" name="Rectangle 1693"/>
              <p:cNvSpPr>
                <a:spLocks noChangeArrowheads="1"/>
              </p:cNvSpPr>
              <p:nvPr/>
            </p:nvSpPr>
            <p:spPr bwMode="auto">
              <a:xfrm>
                <a:off x="2828" y="2037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2" name="Rectangle 1694"/>
              <p:cNvSpPr>
                <a:spLocks noChangeArrowheads="1"/>
              </p:cNvSpPr>
              <p:nvPr/>
            </p:nvSpPr>
            <p:spPr bwMode="auto">
              <a:xfrm>
                <a:off x="2858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3" name="Rectangle 1695"/>
              <p:cNvSpPr>
                <a:spLocks noChangeArrowheads="1"/>
              </p:cNvSpPr>
              <p:nvPr/>
            </p:nvSpPr>
            <p:spPr bwMode="auto">
              <a:xfrm>
                <a:off x="2858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4" name="Rectangle 1696"/>
              <p:cNvSpPr>
                <a:spLocks noChangeArrowheads="1"/>
              </p:cNvSpPr>
              <p:nvPr/>
            </p:nvSpPr>
            <p:spPr bwMode="auto">
              <a:xfrm>
                <a:off x="2858" y="203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5" name="Rectangle 1697"/>
              <p:cNvSpPr>
                <a:spLocks noChangeArrowheads="1"/>
              </p:cNvSpPr>
              <p:nvPr/>
            </p:nvSpPr>
            <p:spPr bwMode="auto">
              <a:xfrm>
                <a:off x="3367" y="203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6" name="Rectangle 1698"/>
              <p:cNvSpPr>
                <a:spLocks noChangeArrowheads="1"/>
              </p:cNvSpPr>
              <p:nvPr/>
            </p:nvSpPr>
            <p:spPr bwMode="auto">
              <a:xfrm>
                <a:off x="3367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7" name="Rectangle 1699"/>
              <p:cNvSpPr>
                <a:spLocks noChangeArrowheads="1"/>
              </p:cNvSpPr>
              <p:nvPr/>
            </p:nvSpPr>
            <p:spPr bwMode="auto">
              <a:xfrm>
                <a:off x="2858" y="210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8" name="Rectangle 1700"/>
              <p:cNvSpPr>
                <a:spLocks noChangeArrowheads="1"/>
              </p:cNvSpPr>
              <p:nvPr/>
            </p:nvSpPr>
            <p:spPr bwMode="auto">
              <a:xfrm>
                <a:off x="2858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89" name="Rectangle 1701"/>
              <p:cNvSpPr>
                <a:spLocks noChangeArrowheads="1"/>
              </p:cNvSpPr>
              <p:nvPr/>
            </p:nvSpPr>
            <p:spPr bwMode="auto">
              <a:xfrm>
                <a:off x="2858" y="210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0" name="Rectangle 1702"/>
              <p:cNvSpPr>
                <a:spLocks noChangeArrowheads="1"/>
              </p:cNvSpPr>
              <p:nvPr/>
            </p:nvSpPr>
            <p:spPr bwMode="auto">
              <a:xfrm>
                <a:off x="3367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1" name="Rectangle 1703"/>
              <p:cNvSpPr>
                <a:spLocks noChangeArrowheads="1"/>
              </p:cNvSpPr>
              <p:nvPr/>
            </p:nvSpPr>
            <p:spPr bwMode="auto">
              <a:xfrm>
                <a:off x="3367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2" name="Rectangle 1704"/>
              <p:cNvSpPr>
                <a:spLocks noChangeArrowheads="1"/>
              </p:cNvSpPr>
              <p:nvPr/>
            </p:nvSpPr>
            <p:spPr bwMode="auto">
              <a:xfrm>
                <a:off x="2858" y="2037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3" name="Rectangle 1705"/>
              <p:cNvSpPr>
                <a:spLocks noChangeArrowheads="1"/>
              </p:cNvSpPr>
              <p:nvPr/>
            </p:nvSpPr>
            <p:spPr bwMode="auto">
              <a:xfrm>
                <a:off x="3367" y="2037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4" name="Rectangle 1706"/>
              <p:cNvSpPr>
                <a:spLocks noChangeArrowheads="1"/>
              </p:cNvSpPr>
              <p:nvPr/>
            </p:nvSpPr>
            <p:spPr bwMode="auto">
              <a:xfrm>
                <a:off x="3397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5" name="Rectangle 1707"/>
              <p:cNvSpPr>
                <a:spLocks noChangeArrowheads="1"/>
              </p:cNvSpPr>
              <p:nvPr/>
            </p:nvSpPr>
            <p:spPr bwMode="auto">
              <a:xfrm>
                <a:off x="3397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6" name="Rectangle 1708"/>
              <p:cNvSpPr>
                <a:spLocks noChangeArrowheads="1"/>
              </p:cNvSpPr>
              <p:nvPr/>
            </p:nvSpPr>
            <p:spPr bwMode="auto">
              <a:xfrm>
                <a:off x="3397" y="2031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7" name="Rectangle 1709"/>
              <p:cNvSpPr>
                <a:spLocks noChangeArrowheads="1"/>
              </p:cNvSpPr>
              <p:nvPr/>
            </p:nvSpPr>
            <p:spPr bwMode="auto">
              <a:xfrm>
                <a:off x="3906" y="2031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8" name="Rectangle 1710"/>
              <p:cNvSpPr>
                <a:spLocks noChangeArrowheads="1"/>
              </p:cNvSpPr>
              <p:nvPr/>
            </p:nvSpPr>
            <p:spPr bwMode="auto">
              <a:xfrm>
                <a:off x="3906" y="2031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599" name="Rectangle 1711"/>
              <p:cNvSpPr>
                <a:spLocks noChangeArrowheads="1"/>
              </p:cNvSpPr>
              <p:nvPr/>
            </p:nvSpPr>
            <p:spPr bwMode="auto">
              <a:xfrm>
                <a:off x="3397" y="210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0" name="Rectangle 1712"/>
              <p:cNvSpPr>
                <a:spLocks noChangeArrowheads="1"/>
              </p:cNvSpPr>
              <p:nvPr/>
            </p:nvSpPr>
            <p:spPr bwMode="auto">
              <a:xfrm>
                <a:off x="3397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1" name="Rectangle 1713"/>
              <p:cNvSpPr>
                <a:spLocks noChangeArrowheads="1"/>
              </p:cNvSpPr>
              <p:nvPr/>
            </p:nvSpPr>
            <p:spPr bwMode="auto">
              <a:xfrm>
                <a:off x="3397" y="210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2" name="Rectangle 1714"/>
              <p:cNvSpPr>
                <a:spLocks noChangeArrowheads="1"/>
              </p:cNvSpPr>
              <p:nvPr/>
            </p:nvSpPr>
            <p:spPr bwMode="auto">
              <a:xfrm>
                <a:off x="3906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3" name="Rectangle 1715"/>
              <p:cNvSpPr>
                <a:spLocks noChangeArrowheads="1"/>
              </p:cNvSpPr>
              <p:nvPr/>
            </p:nvSpPr>
            <p:spPr bwMode="auto">
              <a:xfrm>
                <a:off x="3906" y="210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4" name="Rectangle 1716"/>
              <p:cNvSpPr>
                <a:spLocks noChangeArrowheads="1"/>
              </p:cNvSpPr>
              <p:nvPr/>
            </p:nvSpPr>
            <p:spPr bwMode="auto">
              <a:xfrm>
                <a:off x="3397" y="2037"/>
                <a:ext cx="1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5" name="Rectangle 1717"/>
              <p:cNvSpPr>
                <a:spLocks noChangeArrowheads="1"/>
              </p:cNvSpPr>
              <p:nvPr/>
            </p:nvSpPr>
            <p:spPr bwMode="auto">
              <a:xfrm>
                <a:off x="3906" y="2037"/>
                <a:ext cx="1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6" name="Rectangle 1718"/>
              <p:cNvSpPr>
                <a:spLocks noChangeArrowheads="1"/>
              </p:cNvSpPr>
              <p:nvPr/>
            </p:nvSpPr>
            <p:spPr bwMode="auto">
              <a:xfrm>
                <a:off x="3926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7" name="Rectangle 1719"/>
              <p:cNvSpPr>
                <a:spLocks noChangeArrowheads="1"/>
              </p:cNvSpPr>
              <p:nvPr/>
            </p:nvSpPr>
            <p:spPr bwMode="auto">
              <a:xfrm>
                <a:off x="3926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8" name="Rectangle 1720"/>
              <p:cNvSpPr>
                <a:spLocks noChangeArrowheads="1"/>
              </p:cNvSpPr>
              <p:nvPr/>
            </p:nvSpPr>
            <p:spPr bwMode="auto">
              <a:xfrm>
                <a:off x="3936" y="2031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09" name="Rectangle 1721"/>
              <p:cNvSpPr>
                <a:spLocks noChangeArrowheads="1"/>
              </p:cNvSpPr>
              <p:nvPr/>
            </p:nvSpPr>
            <p:spPr bwMode="auto">
              <a:xfrm>
                <a:off x="4396" y="203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0" name="Rectangle 1722"/>
              <p:cNvSpPr>
                <a:spLocks noChangeArrowheads="1"/>
              </p:cNvSpPr>
              <p:nvPr/>
            </p:nvSpPr>
            <p:spPr bwMode="auto">
              <a:xfrm>
                <a:off x="4396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1" name="Rectangle 1723"/>
              <p:cNvSpPr>
                <a:spLocks noChangeArrowheads="1"/>
              </p:cNvSpPr>
              <p:nvPr/>
            </p:nvSpPr>
            <p:spPr bwMode="auto">
              <a:xfrm>
                <a:off x="3926" y="210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2" name="Rectangle 1724"/>
              <p:cNvSpPr>
                <a:spLocks noChangeArrowheads="1"/>
              </p:cNvSpPr>
              <p:nvPr/>
            </p:nvSpPr>
            <p:spPr bwMode="auto">
              <a:xfrm>
                <a:off x="3926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3" name="Rectangle 1725"/>
              <p:cNvSpPr>
                <a:spLocks noChangeArrowheads="1"/>
              </p:cNvSpPr>
              <p:nvPr/>
            </p:nvSpPr>
            <p:spPr bwMode="auto">
              <a:xfrm>
                <a:off x="3936" y="2108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4" name="Rectangle 1726"/>
              <p:cNvSpPr>
                <a:spLocks noChangeArrowheads="1"/>
              </p:cNvSpPr>
              <p:nvPr/>
            </p:nvSpPr>
            <p:spPr bwMode="auto">
              <a:xfrm>
                <a:off x="4396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5" name="Rectangle 1727"/>
              <p:cNvSpPr>
                <a:spLocks noChangeArrowheads="1"/>
              </p:cNvSpPr>
              <p:nvPr/>
            </p:nvSpPr>
            <p:spPr bwMode="auto">
              <a:xfrm>
                <a:off x="4396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6" name="Rectangle 1728"/>
              <p:cNvSpPr>
                <a:spLocks noChangeArrowheads="1"/>
              </p:cNvSpPr>
              <p:nvPr/>
            </p:nvSpPr>
            <p:spPr bwMode="auto">
              <a:xfrm>
                <a:off x="3926" y="2037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7" name="Rectangle 1729"/>
              <p:cNvSpPr>
                <a:spLocks noChangeArrowheads="1"/>
              </p:cNvSpPr>
              <p:nvPr/>
            </p:nvSpPr>
            <p:spPr bwMode="auto">
              <a:xfrm>
                <a:off x="4396" y="2037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8" name="Rectangle 1730"/>
              <p:cNvSpPr>
                <a:spLocks noChangeArrowheads="1"/>
              </p:cNvSpPr>
              <p:nvPr/>
            </p:nvSpPr>
            <p:spPr bwMode="auto">
              <a:xfrm>
                <a:off x="4426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19" name="Rectangle 1731"/>
              <p:cNvSpPr>
                <a:spLocks noChangeArrowheads="1"/>
              </p:cNvSpPr>
              <p:nvPr/>
            </p:nvSpPr>
            <p:spPr bwMode="auto">
              <a:xfrm>
                <a:off x="4426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0" name="Rectangle 1732"/>
              <p:cNvSpPr>
                <a:spLocks noChangeArrowheads="1"/>
              </p:cNvSpPr>
              <p:nvPr/>
            </p:nvSpPr>
            <p:spPr bwMode="auto">
              <a:xfrm>
                <a:off x="4436" y="2031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1" name="Rectangle 1733"/>
              <p:cNvSpPr>
                <a:spLocks noChangeArrowheads="1"/>
              </p:cNvSpPr>
              <p:nvPr/>
            </p:nvSpPr>
            <p:spPr bwMode="auto">
              <a:xfrm>
                <a:off x="4835" y="2031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2" name="Rectangle 1734"/>
              <p:cNvSpPr>
                <a:spLocks noChangeArrowheads="1"/>
              </p:cNvSpPr>
              <p:nvPr/>
            </p:nvSpPr>
            <p:spPr bwMode="auto">
              <a:xfrm>
                <a:off x="4835" y="2031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3" name="Rectangle 1735"/>
              <p:cNvSpPr>
                <a:spLocks noChangeArrowheads="1"/>
              </p:cNvSpPr>
              <p:nvPr/>
            </p:nvSpPr>
            <p:spPr bwMode="auto">
              <a:xfrm>
                <a:off x="4426" y="210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4" name="Rectangle 1736"/>
              <p:cNvSpPr>
                <a:spLocks noChangeArrowheads="1"/>
              </p:cNvSpPr>
              <p:nvPr/>
            </p:nvSpPr>
            <p:spPr bwMode="auto">
              <a:xfrm>
                <a:off x="4426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5" name="Rectangle 1737"/>
              <p:cNvSpPr>
                <a:spLocks noChangeArrowheads="1"/>
              </p:cNvSpPr>
              <p:nvPr/>
            </p:nvSpPr>
            <p:spPr bwMode="auto">
              <a:xfrm>
                <a:off x="4436" y="2108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6" name="Rectangle 1738"/>
              <p:cNvSpPr>
                <a:spLocks noChangeArrowheads="1"/>
              </p:cNvSpPr>
              <p:nvPr/>
            </p:nvSpPr>
            <p:spPr bwMode="auto">
              <a:xfrm>
                <a:off x="4835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7" name="Rectangle 1739"/>
              <p:cNvSpPr>
                <a:spLocks noChangeArrowheads="1"/>
              </p:cNvSpPr>
              <p:nvPr/>
            </p:nvSpPr>
            <p:spPr bwMode="auto">
              <a:xfrm>
                <a:off x="4835" y="210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8" name="Rectangle 1740"/>
              <p:cNvSpPr>
                <a:spLocks noChangeArrowheads="1"/>
              </p:cNvSpPr>
              <p:nvPr/>
            </p:nvSpPr>
            <p:spPr bwMode="auto">
              <a:xfrm>
                <a:off x="4426" y="2037"/>
                <a:ext cx="10" cy="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29" name="Rectangle 1741"/>
              <p:cNvSpPr>
                <a:spLocks noChangeArrowheads="1"/>
              </p:cNvSpPr>
              <p:nvPr/>
            </p:nvSpPr>
            <p:spPr bwMode="auto">
              <a:xfrm>
                <a:off x="4835" y="2037"/>
                <a:ext cx="10" cy="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30" name="Rectangle 1742"/>
              <p:cNvSpPr>
                <a:spLocks noChangeArrowheads="1"/>
              </p:cNvSpPr>
              <p:nvPr/>
            </p:nvSpPr>
            <p:spPr bwMode="auto">
              <a:xfrm>
                <a:off x="4865" y="2037"/>
                <a:ext cx="1" cy="8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31" name="Rectangle 1743"/>
              <p:cNvSpPr>
                <a:spLocks noChangeArrowheads="1"/>
              </p:cNvSpPr>
              <p:nvPr/>
            </p:nvSpPr>
            <p:spPr bwMode="auto">
              <a:xfrm>
                <a:off x="900" y="2131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32" name="Rectangle 1744"/>
              <p:cNvSpPr>
                <a:spLocks noChangeArrowheads="1"/>
              </p:cNvSpPr>
              <p:nvPr/>
            </p:nvSpPr>
            <p:spPr bwMode="auto">
              <a:xfrm>
                <a:off x="1629" y="2131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33" name="Rectangle 1745"/>
              <p:cNvSpPr>
                <a:spLocks noChangeArrowheads="1"/>
              </p:cNvSpPr>
              <p:nvPr/>
            </p:nvSpPr>
            <p:spPr bwMode="auto">
              <a:xfrm>
                <a:off x="940" y="2131"/>
                <a:ext cx="6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34" name="Rectangle 1746"/>
              <p:cNvSpPr>
                <a:spLocks noChangeArrowheads="1"/>
              </p:cNvSpPr>
              <p:nvPr/>
            </p:nvSpPr>
            <p:spPr bwMode="auto">
              <a:xfrm>
                <a:off x="940" y="2126"/>
                <a:ext cx="54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SALDO FUENTES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35" name="Rectangle 1747"/>
              <p:cNvSpPr>
                <a:spLocks noChangeArrowheads="1"/>
              </p:cNvSpPr>
              <p:nvPr/>
            </p:nvSpPr>
            <p:spPr bwMode="auto">
              <a:xfrm>
                <a:off x="940" y="2185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36" name="Rectangle 1748"/>
              <p:cNvSpPr>
                <a:spLocks noChangeArrowheads="1"/>
              </p:cNvSpPr>
              <p:nvPr/>
            </p:nvSpPr>
            <p:spPr bwMode="auto">
              <a:xfrm>
                <a:off x="940" y="2179"/>
                <a:ext cx="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37" name="Rectangle 1749"/>
              <p:cNvSpPr>
                <a:spLocks noChangeArrowheads="1"/>
              </p:cNvSpPr>
              <p:nvPr/>
            </p:nvSpPr>
            <p:spPr bwMode="auto">
              <a:xfrm>
                <a:off x="960" y="217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38" name="Rectangle 1750"/>
              <p:cNvSpPr>
                <a:spLocks noChangeArrowheads="1"/>
              </p:cNvSpPr>
              <p:nvPr/>
            </p:nvSpPr>
            <p:spPr bwMode="auto">
              <a:xfrm>
                <a:off x="990" y="2179"/>
                <a:ext cx="17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USOS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39" name="Rectangle 1751"/>
              <p:cNvSpPr>
                <a:spLocks noChangeArrowheads="1"/>
              </p:cNvSpPr>
              <p:nvPr/>
            </p:nvSpPr>
            <p:spPr bwMode="auto">
              <a:xfrm>
                <a:off x="1210" y="217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40" name="Rectangle 1752"/>
              <p:cNvSpPr>
                <a:spLocks noChangeArrowheads="1"/>
              </p:cNvSpPr>
              <p:nvPr/>
            </p:nvSpPr>
            <p:spPr bwMode="auto">
              <a:xfrm>
                <a:off x="1699" y="2131"/>
                <a:ext cx="5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41" name="Rectangle 1753"/>
              <p:cNvSpPr>
                <a:spLocks noChangeArrowheads="1"/>
              </p:cNvSpPr>
              <p:nvPr/>
            </p:nvSpPr>
            <p:spPr bwMode="auto">
              <a:xfrm>
                <a:off x="1699" y="218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42" name="Rectangle 1754"/>
              <p:cNvSpPr>
                <a:spLocks noChangeArrowheads="1"/>
              </p:cNvSpPr>
              <p:nvPr/>
            </p:nvSpPr>
            <p:spPr bwMode="auto">
              <a:xfrm>
                <a:off x="2258" y="2185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43" name="Rectangle 1755"/>
              <p:cNvSpPr>
                <a:spLocks noChangeArrowheads="1"/>
              </p:cNvSpPr>
              <p:nvPr/>
            </p:nvSpPr>
            <p:spPr bwMode="auto">
              <a:xfrm>
                <a:off x="1739" y="2185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44" name="Rectangle 1756"/>
              <p:cNvSpPr>
                <a:spLocks noChangeArrowheads="1"/>
              </p:cNvSpPr>
              <p:nvPr/>
            </p:nvSpPr>
            <p:spPr bwMode="auto">
              <a:xfrm>
                <a:off x="2058" y="2179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8.572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45" name="Rectangle 1757"/>
              <p:cNvSpPr>
                <a:spLocks noChangeArrowheads="1"/>
              </p:cNvSpPr>
              <p:nvPr/>
            </p:nvSpPr>
            <p:spPr bwMode="auto">
              <a:xfrm>
                <a:off x="2258" y="217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46" name="Rectangle 1758"/>
              <p:cNvSpPr>
                <a:spLocks noChangeArrowheads="1"/>
              </p:cNvSpPr>
              <p:nvPr/>
            </p:nvSpPr>
            <p:spPr bwMode="auto">
              <a:xfrm>
                <a:off x="2328" y="2131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47" name="Rectangle 1759"/>
              <p:cNvSpPr>
                <a:spLocks noChangeArrowheads="1"/>
              </p:cNvSpPr>
              <p:nvPr/>
            </p:nvSpPr>
            <p:spPr bwMode="auto">
              <a:xfrm>
                <a:off x="2788" y="2131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48" name="Rectangle 1760"/>
              <p:cNvSpPr>
                <a:spLocks noChangeArrowheads="1"/>
              </p:cNvSpPr>
              <p:nvPr/>
            </p:nvSpPr>
            <p:spPr bwMode="auto">
              <a:xfrm>
                <a:off x="2358" y="2131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49" name="Rectangle 1761"/>
              <p:cNvSpPr>
                <a:spLocks noChangeArrowheads="1"/>
              </p:cNvSpPr>
              <p:nvPr/>
            </p:nvSpPr>
            <p:spPr bwMode="auto">
              <a:xfrm>
                <a:off x="2788" y="212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50" name="Rectangle 1762"/>
              <p:cNvSpPr>
                <a:spLocks noChangeArrowheads="1"/>
              </p:cNvSpPr>
              <p:nvPr/>
            </p:nvSpPr>
            <p:spPr bwMode="auto">
              <a:xfrm>
                <a:off x="2358" y="218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51" name="Rectangle 1763"/>
              <p:cNvSpPr>
                <a:spLocks noChangeArrowheads="1"/>
              </p:cNvSpPr>
              <p:nvPr/>
            </p:nvSpPr>
            <p:spPr bwMode="auto">
              <a:xfrm>
                <a:off x="2548" y="217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22.490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52" name="Rectangle 1764"/>
              <p:cNvSpPr>
                <a:spLocks noChangeArrowheads="1"/>
              </p:cNvSpPr>
              <p:nvPr/>
            </p:nvSpPr>
            <p:spPr bwMode="auto">
              <a:xfrm>
                <a:off x="2818" y="217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53" name="Rectangle 1765"/>
              <p:cNvSpPr>
                <a:spLocks noChangeArrowheads="1"/>
              </p:cNvSpPr>
              <p:nvPr/>
            </p:nvSpPr>
            <p:spPr bwMode="auto">
              <a:xfrm>
                <a:off x="2858" y="2131"/>
                <a:ext cx="39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54" name="Rectangle 1766"/>
              <p:cNvSpPr>
                <a:spLocks noChangeArrowheads="1"/>
              </p:cNvSpPr>
              <p:nvPr/>
            </p:nvSpPr>
            <p:spPr bwMode="auto">
              <a:xfrm>
                <a:off x="3327" y="2131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55" name="Rectangle 1767"/>
              <p:cNvSpPr>
                <a:spLocks noChangeArrowheads="1"/>
              </p:cNvSpPr>
              <p:nvPr/>
            </p:nvSpPr>
            <p:spPr bwMode="auto">
              <a:xfrm>
                <a:off x="2897" y="2131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56" name="Rectangle 1768"/>
              <p:cNvSpPr>
                <a:spLocks noChangeArrowheads="1"/>
              </p:cNvSpPr>
              <p:nvPr/>
            </p:nvSpPr>
            <p:spPr bwMode="auto">
              <a:xfrm>
                <a:off x="3327" y="212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57" name="Rectangle 1769"/>
              <p:cNvSpPr>
                <a:spLocks noChangeArrowheads="1"/>
              </p:cNvSpPr>
              <p:nvPr/>
            </p:nvSpPr>
            <p:spPr bwMode="auto">
              <a:xfrm>
                <a:off x="2897" y="218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58" name="Rectangle 1770"/>
              <p:cNvSpPr>
                <a:spLocks noChangeArrowheads="1"/>
              </p:cNvSpPr>
              <p:nvPr/>
            </p:nvSpPr>
            <p:spPr bwMode="auto">
              <a:xfrm>
                <a:off x="3087" y="217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42.123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59" name="Rectangle 1771"/>
              <p:cNvSpPr>
                <a:spLocks noChangeArrowheads="1"/>
              </p:cNvSpPr>
              <p:nvPr/>
            </p:nvSpPr>
            <p:spPr bwMode="auto">
              <a:xfrm>
                <a:off x="3347" y="217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60" name="Rectangle 1772"/>
              <p:cNvSpPr>
                <a:spLocks noChangeArrowheads="1"/>
              </p:cNvSpPr>
              <p:nvPr/>
            </p:nvSpPr>
            <p:spPr bwMode="auto">
              <a:xfrm>
                <a:off x="3397" y="2131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61" name="Rectangle 1773"/>
              <p:cNvSpPr>
                <a:spLocks noChangeArrowheads="1"/>
              </p:cNvSpPr>
              <p:nvPr/>
            </p:nvSpPr>
            <p:spPr bwMode="auto">
              <a:xfrm>
                <a:off x="3866" y="2131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62" name="Rectangle 1774"/>
              <p:cNvSpPr>
                <a:spLocks noChangeArrowheads="1"/>
              </p:cNvSpPr>
              <p:nvPr/>
            </p:nvSpPr>
            <p:spPr bwMode="auto">
              <a:xfrm>
                <a:off x="3437" y="2131"/>
                <a:ext cx="42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63" name="Rectangle 1775"/>
              <p:cNvSpPr>
                <a:spLocks noChangeArrowheads="1"/>
              </p:cNvSpPr>
              <p:nvPr/>
            </p:nvSpPr>
            <p:spPr bwMode="auto">
              <a:xfrm>
                <a:off x="3866" y="212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64" name="Rectangle 1776"/>
              <p:cNvSpPr>
                <a:spLocks noChangeArrowheads="1"/>
              </p:cNvSpPr>
              <p:nvPr/>
            </p:nvSpPr>
            <p:spPr bwMode="auto">
              <a:xfrm>
                <a:off x="3437" y="2185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65" name="Rectangle 1777"/>
              <p:cNvSpPr>
                <a:spLocks noChangeArrowheads="1"/>
              </p:cNvSpPr>
              <p:nvPr/>
            </p:nvSpPr>
            <p:spPr bwMode="auto">
              <a:xfrm>
                <a:off x="3627" y="217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68.820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66" name="Rectangle 1778"/>
              <p:cNvSpPr>
                <a:spLocks noChangeArrowheads="1"/>
              </p:cNvSpPr>
              <p:nvPr/>
            </p:nvSpPr>
            <p:spPr bwMode="auto">
              <a:xfrm>
                <a:off x="3886" y="217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67" name="Rectangle 1779"/>
              <p:cNvSpPr>
                <a:spLocks noChangeArrowheads="1"/>
              </p:cNvSpPr>
              <p:nvPr/>
            </p:nvSpPr>
            <p:spPr bwMode="auto">
              <a:xfrm>
                <a:off x="3936" y="2131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68" name="Rectangle 1780"/>
              <p:cNvSpPr>
                <a:spLocks noChangeArrowheads="1"/>
              </p:cNvSpPr>
              <p:nvPr/>
            </p:nvSpPr>
            <p:spPr bwMode="auto">
              <a:xfrm>
                <a:off x="4366" y="2131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69" name="Rectangle 1781"/>
              <p:cNvSpPr>
                <a:spLocks noChangeArrowheads="1"/>
              </p:cNvSpPr>
              <p:nvPr/>
            </p:nvSpPr>
            <p:spPr bwMode="auto">
              <a:xfrm>
                <a:off x="3976" y="2131"/>
                <a:ext cx="39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70" name="Rectangle 1782"/>
              <p:cNvSpPr>
                <a:spLocks noChangeArrowheads="1"/>
              </p:cNvSpPr>
              <p:nvPr/>
            </p:nvSpPr>
            <p:spPr bwMode="auto">
              <a:xfrm>
                <a:off x="4366" y="2126"/>
                <a:ext cx="1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71" name="Rectangle 1783"/>
              <p:cNvSpPr>
                <a:spLocks noChangeArrowheads="1"/>
              </p:cNvSpPr>
              <p:nvPr/>
            </p:nvSpPr>
            <p:spPr bwMode="auto">
              <a:xfrm>
                <a:off x="3976" y="2185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72" name="Rectangle 1784"/>
              <p:cNvSpPr>
                <a:spLocks noChangeArrowheads="1"/>
              </p:cNvSpPr>
              <p:nvPr/>
            </p:nvSpPr>
            <p:spPr bwMode="auto">
              <a:xfrm>
                <a:off x="4076" y="2179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103.289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73" name="Rectangle 1785"/>
              <p:cNvSpPr>
                <a:spLocks noChangeArrowheads="1"/>
              </p:cNvSpPr>
              <p:nvPr/>
            </p:nvSpPr>
            <p:spPr bwMode="auto">
              <a:xfrm>
                <a:off x="4386" y="217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74" name="Rectangle 1786"/>
              <p:cNvSpPr>
                <a:spLocks noChangeArrowheads="1"/>
              </p:cNvSpPr>
              <p:nvPr/>
            </p:nvSpPr>
            <p:spPr bwMode="auto">
              <a:xfrm>
                <a:off x="4436" y="2131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75" name="Rectangle 1787"/>
              <p:cNvSpPr>
                <a:spLocks noChangeArrowheads="1"/>
              </p:cNvSpPr>
              <p:nvPr/>
            </p:nvSpPr>
            <p:spPr bwMode="auto">
              <a:xfrm>
                <a:off x="4805" y="2131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76" name="Rectangle 1788"/>
              <p:cNvSpPr>
                <a:spLocks noChangeArrowheads="1"/>
              </p:cNvSpPr>
              <p:nvPr/>
            </p:nvSpPr>
            <p:spPr bwMode="auto">
              <a:xfrm>
                <a:off x="4466" y="2131"/>
                <a:ext cx="3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77" name="Rectangle 1789"/>
              <p:cNvSpPr>
                <a:spLocks noChangeArrowheads="1"/>
              </p:cNvSpPr>
              <p:nvPr/>
            </p:nvSpPr>
            <p:spPr bwMode="auto">
              <a:xfrm>
                <a:off x="4805" y="2126"/>
                <a:ext cx="1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78" name="Rectangle 1790"/>
              <p:cNvSpPr>
                <a:spLocks noChangeArrowheads="1"/>
              </p:cNvSpPr>
              <p:nvPr/>
            </p:nvSpPr>
            <p:spPr bwMode="auto">
              <a:xfrm>
                <a:off x="4466" y="2185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79" name="Rectangle 1791"/>
              <p:cNvSpPr>
                <a:spLocks noChangeArrowheads="1"/>
              </p:cNvSpPr>
              <p:nvPr/>
            </p:nvSpPr>
            <p:spPr bwMode="auto">
              <a:xfrm>
                <a:off x="4515" y="2179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146.305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80" name="Rectangle 1792"/>
              <p:cNvSpPr>
                <a:spLocks noChangeArrowheads="1"/>
              </p:cNvSpPr>
              <p:nvPr/>
            </p:nvSpPr>
            <p:spPr bwMode="auto">
              <a:xfrm>
                <a:off x="4825" y="217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681" name="Rectangle 1793"/>
              <p:cNvSpPr>
                <a:spLocks noChangeArrowheads="1"/>
              </p:cNvSpPr>
              <p:nvPr/>
            </p:nvSpPr>
            <p:spPr bwMode="auto">
              <a:xfrm>
                <a:off x="870" y="2119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82" name="Rectangle 1794"/>
              <p:cNvSpPr>
                <a:spLocks noChangeArrowheads="1"/>
              </p:cNvSpPr>
              <p:nvPr/>
            </p:nvSpPr>
            <p:spPr bwMode="auto">
              <a:xfrm>
                <a:off x="4865" y="2119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83" name="Rectangle 1795"/>
              <p:cNvSpPr>
                <a:spLocks noChangeArrowheads="1"/>
              </p:cNvSpPr>
              <p:nvPr/>
            </p:nvSpPr>
            <p:spPr bwMode="auto">
              <a:xfrm>
                <a:off x="900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84" name="Rectangle 1796"/>
              <p:cNvSpPr>
                <a:spLocks noChangeArrowheads="1"/>
              </p:cNvSpPr>
              <p:nvPr/>
            </p:nvSpPr>
            <p:spPr bwMode="auto">
              <a:xfrm>
                <a:off x="900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85" name="Rectangle 1797"/>
              <p:cNvSpPr>
                <a:spLocks noChangeArrowheads="1"/>
              </p:cNvSpPr>
              <p:nvPr/>
            </p:nvSpPr>
            <p:spPr bwMode="auto">
              <a:xfrm>
                <a:off x="900" y="2125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86" name="Rectangle 1798"/>
              <p:cNvSpPr>
                <a:spLocks noChangeArrowheads="1"/>
              </p:cNvSpPr>
              <p:nvPr/>
            </p:nvSpPr>
            <p:spPr bwMode="auto">
              <a:xfrm>
                <a:off x="1669" y="212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87" name="Rectangle 1799"/>
              <p:cNvSpPr>
                <a:spLocks noChangeArrowheads="1"/>
              </p:cNvSpPr>
              <p:nvPr/>
            </p:nvSpPr>
            <p:spPr bwMode="auto">
              <a:xfrm>
                <a:off x="1669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88" name="Rectangle 1800"/>
              <p:cNvSpPr>
                <a:spLocks noChangeArrowheads="1"/>
              </p:cNvSpPr>
              <p:nvPr/>
            </p:nvSpPr>
            <p:spPr bwMode="auto">
              <a:xfrm>
                <a:off x="900" y="223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89" name="Rectangle 1801"/>
              <p:cNvSpPr>
                <a:spLocks noChangeArrowheads="1"/>
              </p:cNvSpPr>
              <p:nvPr/>
            </p:nvSpPr>
            <p:spPr bwMode="auto">
              <a:xfrm>
                <a:off x="900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0" name="Rectangle 1802"/>
              <p:cNvSpPr>
                <a:spLocks noChangeArrowheads="1"/>
              </p:cNvSpPr>
              <p:nvPr/>
            </p:nvSpPr>
            <p:spPr bwMode="auto">
              <a:xfrm>
                <a:off x="900" y="2238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1" name="Rectangle 1803"/>
              <p:cNvSpPr>
                <a:spLocks noChangeArrowheads="1"/>
              </p:cNvSpPr>
              <p:nvPr/>
            </p:nvSpPr>
            <p:spPr bwMode="auto">
              <a:xfrm>
                <a:off x="1669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2" name="Rectangle 1804"/>
              <p:cNvSpPr>
                <a:spLocks noChangeArrowheads="1"/>
              </p:cNvSpPr>
              <p:nvPr/>
            </p:nvSpPr>
            <p:spPr bwMode="auto">
              <a:xfrm>
                <a:off x="1669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3" name="Rectangle 1805"/>
              <p:cNvSpPr>
                <a:spLocks noChangeArrowheads="1"/>
              </p:cNvSpPr>
              <p:nvPr/>
            </p:nvSpPr>
            <p:spPr bwMode="auto">
              <a:xfrm>
                <a:off x="900" y="2131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4" name="Rectangle 1806"/>
              <p:cNvSpPr>
                <a:spLocks noChangeArrowheads="1"/>
              </p:cNvSpPr>
              <p:nvPr/>
            </p:nvSpPr>
            <p:spPr bwMode="auto">
              <a:xfrm>
                <a:off x="1669" y="2131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5" name="Rectangle 1807"/>
              <p:cNvSpPr>
                <a:spLocks noChangeArrowheads="1"/>
              </p:cNvSpPr>
              <p:nvPr/>
            </p:nvSpPr>
            <p:spPr bwMode="auto">
              <a:xfrm>
                <a:off x="870" y="2131"/>
                <a:ext cx="10" cy="11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6" name="Rectangle 1808"/>
              <p:cNvSpPr>
                <a:spLocks noChangeArrowheads="1"/>
              </p:cNvSpPr>
              <p:nvPr/>
            </p:nvSpPr>
            <p:spPr bwMode="auto">
              <a:xfrm>
                <a:off x="1689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7" name="Rectangle 1809"/>
              <p:cNvSpPr>
                <a:spLocks noChangeArrowheads="1"/>
              </p:cNvSpPr>
              <p:nvPr/>
            </p:nvSpPr>
            <p:spPr bwMode="auto">
              <a:xfrm>
                <a:off x="1689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8" name="Rectangle 1810"/>
              <p:cNvSpPr>
                <a:spLocks noChangeArrowheads="1"/>
              </p:cNvSpPr>
              <p:nvPr/>
            </p:nvSpPr>
            <p:spPr bwMode="auto">
              <a:xfrm>
                <a:off x="1699" y="2125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699" name="Rectangle 1811"/>
              <p:cNvSpPr>
                <a:spLocks noChangeArrowheads="1"/>
              </p:cNvSpPr>
              <p:nvPr/>
            </p:nvSpPr>
            <p:spPr bwMode="auto">
              <a:xfrm>
                <a:off x="2288" y="212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00" name="Rectangle 1812"/>
              <p:cNvSpPr>
                <a:spLocks noChangeArrowheads="1"/>
              </p:cNvSpPr>
              <p:nvPr/>
            </p:nvSpPr>
            <p:spPr bwMode="auto">
              <a:xfrm>
                <a:off x="2288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39902" name="Group 2014"/>
            <p:cNvGrpSpPr>
              <a:grpSpLocks/>
            </p:cNvGrpSpPr>
            <p:nvPr/>
          </p:nvGrpSpPr>
          <p:grpSpPr bwMode="auto">
            <a:xfrm>
              <a:off x="870" y="2125"/>
              <a:ext cx="4091" cy="255"/>
              <a:chOff x="870" y="2125"/>
              <a:chExt cx="4091" cy="255"/>
            </a:xfrm>
          </p:grpSpPr>
          <p:sp>
            <p:nvSpPr>
              <p:cNvPr id="39702" name="Rectangle 1814"/>
              <p:cNvSpPr>
                <a:spLocks noChangeArrowheads="1"/>
              </p:cNvSpPr>
              <p:nvPr/>
            </p:nvSpPr>
            <p:spPr bwMode="auto">
              <a:xfrm>
                <a:off x="1689" y="223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03" name="Rectangle 1815"/>
              <p:cNvSpPr>
                <a:spLocks noChangeArrowheads="1"/>
              </p:cNvSpPr>
              <p:nvPr/>
            </p:nvSpPr>
            <p:spPr bwMode="auto">
              <a:xfrm>
                <a:off x="1689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04" name="Rectangle 1816"/>
              <p:cNvSpPr>
                <a:spLocks noChangeArrowheads="1"/>
              </p:cNvSpPr>
              <p:nvPr/>
            </p:nvSpPr>
            <p:spPr bwMode="auto">
              <a:xfrm>
                <a:off x="1699" y="2238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05" name="Rectangle 1817"/>
              <p:cNvSpPr>
                <a:spLocks noChangeArrowheads="1"/>
              </p:cNvSpPr>
              <p:nvPr/>
            </p:nvSpPr>
            <p:spPr bwMode="auto">
              <a:xfrm>
                <a:off x="2288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06" name="Rectangle 1818"/>
              <p:cNvSpPr>
                <a:spLocks noChangeArrowheads="1"/>
              </p:cNvSpPr>
              <p:nvPr/>
            </p:nvSpPr>
            <p:spPr bwMode="auto">
              <a:xfrm>
                <a:off x="2288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07" name="Rectangle 1819"/>
              <p:cNvSpPr>
                <a:spLocks noChangeArrowheads="1"/>
              </p:cNvSpPr>
              <p:nvPr/>
            </p:nvSpPr>
            <p:spPr bwMode="auto">
              <a:xfrm>
                <a:off x="1689" y="2131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08" name="Rectangle 1820"/>
              <p:cNvSpPr>
                <a:spLocks noChangeArrowheads="1"/>
              </p:cNvSpPr>
              <p:nvPr/>
            </p:nvSpPr>
            <p:spPr bwMode="auto">
              <a:xfrm>
                <a:off x="2288" y="2131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09" name="Rectangle 1821"/>
              <p:cNvSpPr>
                <a:spLocks noChangeArrowheads="1"/>
              </p:cNvSpPr>
              <p:nvPr/>
            </p:nvSpPr>
            <p:spPr bwMode="auto">
              <a:xfrm>
                <a:off x="2318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0" name="Rectangle 1822"/>
              <p:cNvSpPr>
                <a:spLocks noChangeArrowheads="1"/>
              </p:cNvSpPr>
              <p:nvPr/>
            </p:nvSpPr>
            <p:spPr bwMode="auto">
              <a:xfrm>
                <a:off x="2318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1" name="Rectangle 1823"/>
              <p:cNvSpPr>
                <a:spLocks noChangeArrowheads="1"/>
              </p:cNvSpPr>
              <p:nvPr/>
            </p:nvSpPr>
            <p:spPr bwMode="auto">
              <a:xfrm>
                <a:off x="2328" y="2125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2" name="Rectangle 1824"/>
              <p:cNvSpPr>
                <a:spLocks noChangeArrowheads="1"/>
              </p:cNvSpPr>
              <p:nvPr/>
            </p:nvSpPr>
            <p:spPr bwMode="auto">
              <a:xfrm>
                <a:off x="2828" y="212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3" name="Rectangle 1825"/>
              <p:cNvSpPr>
                <a:spLocks noChangeArrowheads="1"/>
              </p:cNvSpPr>
              <p:nvPr/>
            </p:nvSpPr>
            <p:spPr bwMode="auto">
              <a:xfrm>
                <a:off x="2828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4" name="Rectangle 1826"/>
              <p:cNvSpPr>
                <a:spLocks noChangeArrowheads="1"/>
              </p:cNvSpPr>
              <p:nvPr/>
            </p:nvSpPr>
            <p:spPr bwMode="auto">
              <a:xfrm>
                <a:off x="2318" y="223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5" name="Rectangle 1827"/>
              <p:cNvSpPr>
                <a:spLocks noChangeArrowheads="1"/>
              </p:cNvSpPr>
              <p:nvPr/>
            </p:nvSpPr>
            <p:spPr bwMode="auto">
              <a:xfrm>
                <a:off x="2318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6" name="Rectangle 1828"/>
              <p:cNvSpPr>
                <a:spLocks noChangeArrowheads="1"/>
              </p:cNvSpPr>
              <p:nvPr/>
            </p:nvSpPr>
            <p:spPr bwMode="auto">
              <a:xfrm>
                <a:off x="2328" y="2238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7" name="Rectangle 1829"/>
              <p:cNvSpPr>
                <a:spLocks noChangeArrowheads="1"/>
              </p:cNvSpPr>
              <p:nvPr/>
            </p:nvSpPr>
            <p:spPr bwMode="auto">
              <a:xfrm>
                <a:off x="2828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8" name="Rectangle 1830"/>
              <p:cNvSpPr>
                <a:spLocks noChangeArrowheads="1"/>
              </p:cNvSpPr>
              <p:nvPr/>
            </p:nvSpPr>
            <p:spPr bwMode="auto">
              <a:xfrm>
                <a:off x="2828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19" name="Rectangle 1831"/>
              <p:cNvSpPr>
                <a:spLocks noChangeArrowheads="1"/>
              </p:cNvSpPr>
              <p:nvPr/>
            </p:nvSpPr>
            <p:spPr bwMode="auto">
              <a:xfrm>
                <a:off x="2318" y="2131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0" name="Rectangle 1832"/>
              <p:cNvSpPr>
                <a:spLocks noChangeArrowheads="1"/>
              </p:cNvSpPr>
              <p:nvPr/>
            </p:nvSpPr>
            <p:spPr bwMode="auto">
              <a:xfrm>
                <a:off x="2828" y="2131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1" name="Rectangle 1833"/>
              <p:cNvSpPr>
                <a:spLocks noChangeArrowheads="1"/>
              </p:cNvSpPr>
              <p:nvPr/>
            </p:nvSpPr>
            <p:spPr bwMode="auto">
              <a:xfrm>
                <a:off x="2858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2" name="Rectangle 1834"/>
              <p:cNvSpPr>
                <a:spLocks noChangeArrowheads="1"/>
              </p:cNvSpPr>
              <p:nvPr/>
            </p:nvSpPr>
            <p:spPr bwMode="auto">
              <a:xfrm>
                <a:off x="2858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3" name="Rectangle 1835"/>
              <p:cNvSpPr>
                <a:spLocks noChangeArrowheads="1"/>
              </p:cNvSpPr>
              <p:nvPr/>
            </p:nvSpPr>
            <p:spPr bwMode="auto">
              <a:xfrm>
                <a:off x="2858" y="2125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4" name="Rectangle 1836"/>
              <p:cNvSpPr>
                <a:spLocks noChangeArrowheads="1"/>
              </p:cNvSpPr>
              <p:nvPr/>
            </p:nvSpPr>
            <p:spPr bwMode="auto">
              <a:xfrm>
                <a:off x="3367" y="212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5" name="Rectangle 1837"/>
              <p:cNvSpPr>
                <a:spLocks noChangeArrowheads="1"/>
              </p:cNvSpPr>
              <p:nvPr/>
            </p:nvSpPr>
            <p:spPr bwMode="auto">
              <a:xfrm>
                <a:off x="3367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6" name="Rectangle 1838"/>
              <p:cNvSpPr>
                <a:spLocks noChangeArrowheads="1"/>
              </p:cNvSpPr>
              <p:nvPr/>
            </p:nvSpPr>
            <p:spPr bwMode="auto">
              <a:xfrm>
                <a:off x="2858" y="223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7" name="Rectangle 1839"/>
              <p:cNvSpPr>
                <a:spLocks noChangeArrowheads="1"/>
              </p:cNvSpPr>
              <p:nvPr/>
            </p:nvSpPr>
            <p:spPr bwMode="auto">
              <a:xfrm>
                <a:off x="2858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8" name="Rectangle 1840"/>
              <p:cNvSpPr>
                <a:spLocks noChangeArrowheads="1"/>
              </p:cNvSpPr>
              <p:nvPr/>
            </p:nvSpPr>
            <p:spPr bwMode="auto">
              <a:xfrm>
                <a:off x="2858" y="223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29" name="Rectangle 1841"/>
              <p:cNvSpPr>
                <a:spLocks noChangeArrowheads="1"/>
              </p:cNvSpPr>
              <p:nvPr/>
            </p:nvSpPr>
            <p:spPr bwMode="auto">
              <a:xfrm>
                <a:off x="3367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0" name="Rectangle 1842"/>
              <p:cNvSpPr>
                <a:spLocks noChangeArrowheads="1"/>
              </p:cNvSpPr>
              <p:nvPr/>
            </p:nvSpPr>
            <p:spPr bwMode="auto">
              <a:xfrm>
                <a:off x="3367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1" name="Rectangle 1843"/>
              <p:cNvSpPr>
                <a:spLocks noChangeArrowheads="1"/>
              </p:cNvSpPr>
              <p:nvPr/>
            </p:nvSpPr>
            <p:spPr bwMode="auto">
              <a:xfrm>
                <a:off x="2858" y="2131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2" name="Rectangle 1844"/>
              <p:cNvSpPr>
                <a:spLocks noChangeArrowheads="1"/>
              </p:cNvSpPr>
              <p:nvPr/>
            </p:nvSpPr>
            <p:spPr bwMode="auto">
              <a:xfrm>
                <a:off x="3367" y="2131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3" name="Rectangle 1845"/>
              <p:cNvSpPr>
                <a:spLocks noChangeArrowheads="1"/>
              </p:cNvSpPr>
              <p:nvPr/>
            </p:nvSpPr>
            <p:spPr bwMode="auto">
              <a:xfrm>
                <a:off x="3397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4" name="Rectangle 1846"/>
              <p:cNvSpPr>
                <a:spLocks noChangeArrowheads="1"/>
              </p:cNvSpPr>
              <p:nvPr/>
            </p:nvSpPr>
            <p:spPr bwMode="auto">
              <a:xfrm>
                <a:off x="3397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5" name="Rectangle 1847"/>
              <p:cNvSpPr>
                <a:spLocks noChangeArrowheads="1"/>
              </p:cNvSpPr>
              <p:nvPr/>
            </p:nvSpPr>
            <p:spPr bwMode="auto">
              <a:xfrm>
                <a:off x="3397" y="2125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6" name="Rectangle 1848"/>
              <p:cNvSpPr>
                <a:spLocks noChangeArrowheads="1"/>
              </p:cNvSpPr>
              <p:nvPr/>
            </p:nvSpPr>
            <p:spPr bwMode="auto">
              <a:xfrm>
                <a:off x="3906" y="212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7" name="Rectangle 1849"/>
              <p:cNvSpPr>
                <a:spLocks noChangeArrowheads="1"/>
              </p:cNvSpPr>
              <p:nvPr/>
            </p:nvSpPr>
            <p:spPr bwMode="auto">
              <a:xfrm>
                <a:off x="3906" y="212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8" name="Rectangle 1850"/>
              <p:cNvSpPr>
                <a:spLocks noChangeArrowheads="1"/>
              </p:cNvSpPr>
              <p:nvPr/>
            </p:nvSpPr>
            <p:spPr bwMode="auto">
              <a:xfrm>
                <a:off x="3397" y="223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39" name="Rectangle 1851"/>
              <p:cNvSpPr>
                <a:spLocks noChangeArrowheads="1"/>
              </p:cNvSpPr>
              <p:nvPr/>
            </p:nvSpPr>
            <p:spPr bwMode="auto">
              <a:xfrm>
                <a:off x="3397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0" name="Rectangle 1852"/>
              <p:cNvSpPr>
                <a:spLocks noChangeArrowheads="1"/>
              </p:cNvSpPr>
              <p:nvPr/>
            </p:nvSpPr>
            <p:spPr bwMode="auto">
              <a:xfrm>
                <a:off x="3397" y="223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1" name="Rectangle 1853"/>
              <p:cNvSpPr>
                <a:spLocks noChangeArrowheads="1"/>
              </p:cNvSpPr>
              <p:nvPr/>
            </p:nvSpPr>
            <p:spPr bwMode="auto">
              <a:xfrm>
                <a:off x="3906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2" name="Rectangle 1854"/>
              <p:cNvSpPr>
                <a:spLocks noChangeArrowheads="1"/>
              </p:cNvSpPr>
              <p:nvPr/>
            </p:nvSpPr>
            <p:spPr bwMode="auto">
              <a:xfrm>
                <a:off x="3906" y="223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3" name="Rectangle 1855"/>
              <p:cNvSpPr>
                <a:spLocks noChangeArrowheads="1"/>
              </p:cNvSpPr>
              <p:nvPr/>
            </p:nvSpPr>
            <p:spPr bwMode="auto">
              <a:xfrm>
                <a:off x="3397" y="2131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4" name="Rectangle 1856"/>
              <p:cNvSpPr>
                <a:spLocks noChangeArrowheads="1"/>
              </p:cNvSpPr>
              <p:nvPr/>
            </p:nvSpPr>
            <p:spPr bwMode="auto">
              <a:xfrm>
                <a:off x="3906" y="2131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5" name="Rectangle 1857"/>
              <p:cNvSpPr>
                <a:spLocks noChangeArrowheads="1"/>
              </p:cNvSpPr>
              <p:nvPr/>
            </p:nvSpPr>
            <p:spPr bwMode="auto">
              <a:xfrm>
                <a:off x="3926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6" name="Rectangle 1858"/>
              <p:cNvSpPr>
                <a:spLocks noChangeArrowheads="1"/>
              </p:cNvSpPr>
              <p:nvPr/>
            </p:nvSpPr>
            <p:spPr bwMode="auto">
              <a:xfrm>
                <a:off x="3926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7" name="Rectangle 1859"/>
              <p:cNvSpPr>
                <a:spLocks noChangeArrowheads="1"/>
              </p:cNvSpPr>
              <p:nvPr/>
            </p:nvSpPr>
            <p:spPr bwMode="auto">
              <a:xfrm>
                <a:off x="3936" y="2125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8" name="Rectangle 1860"/>
              <p:cNvSpPr>
                <a:spLocks noChangeArrowheads="1"/>
              </p:cNvSpPr>
              <p:nvPr/>
            </p:nvSpPr>
            <p:spPr bwMode="auto">
              <a:xfrm>
                <a:off x="4396" y="212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49" name="Rectangle 1861"/>
              <p:cNvSpPr>
                <a:spLocks noChangeArrowheads="1"/>
              </p:cNvSpPr>
              <p:nvPr/>
            </p:nvSpPr>
            <p:spPr bwMode="auto">
              <a:xfrm>
                <a:off x="4396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0" name="Rectangle 1862"/>
              <p:cNvSpPr>
                <a:spLocks noChangeArrowheads="1"/>
              </p:cNvSpPr>
              <p:nvPr/>
            </p:nvSpPr>
            <p:spPr bwMode="auto">
              <a:xfrm>
                <a:off x="3926" y="223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1" name="Rectangle 1863"/>
              <p:cNvSpPr>
                <a:spLocks noChangeArrowheads="1"/>
              </p:cNvSpPr>
              <p:nvPr/>
            </p:nvSpPr>
            <p:spPr bwMode="auto">
              <a:xfrm>
                <a:off x="3926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2" name="Rectangle 1864"/>
              <p:cNvSpPr>
                <a:spLocks noChangeArrowheads="1"/>
              </p:cNvSpPr>
              <p:nvPr/>
            </p:nvSpPr>
            <p:spPr bwMode="auto">
              <a:xfrm>
                <a:off x="3936" y="2238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3" name="Rectangle 1865"/>
              <p:cNvSpPr>
                <a:spLocks noChangeArrowheads="1"/>
              </p:cNvSpPr>
              <p:nvPr/>
            </p:nvSpPr>
            <p:spPr bwMode="auto">
              <a:xfrm>
                <a:off x="4396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4" name="Rectangle 1866"/>
              <p:cNvSpPr>
                <a:spLocks noChangeArrowheads="1"/>
              </p:cNvSpPr>
              <p:nvPr/>
            </p:nvSpPr>
            <p:spPr bwMode="auto">
              <a:xfrm>
                <a:off x="4396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5" name="Rectangle 1867"/>
              <p:cNvSpPr>
                <a:spLocks noChangeArrowheads="1"/>
              </p:cNvSpPr>
              <p:nvPr/>
            </p:nvSpPr>
            <p:spPr bwMode="auto">
              <a:xfrm>
                <a:off x="3926" y="2131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6" name="Rectangle 1868"/>
              <p:cNvSpPr>
                <a:spLocks noChangeArrowheads="1"/>
              </p:cNvSpPr>
              <p:nvPr/>
            </p:nvSpPr>
            <p:spPr bwMode="auto">
              <a:xfrm>
                <a:off x="4396" y="2131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7" name="Rectangle 1869"/>
              <p:cNvSpPr>
                <a:spLocks noChangeArrowheads="1"/>
              </p:cNvSpPr>
              <p:nvPr/>
            </p:nvSpPr>
            <p:spPr bwMode="auto">
              <a:xfrm>
                <a:off x="4426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8" name="Rectangle 1870"/>
              <p:cNvSpPr>
                <a:spLocks noChangeArrowheads="1"/>
              </p:cNvSpPr>
              <p:nvPr/>
            </p:nvSpPr>
            <p:spPr bwMode="auto">
              <a:xfrm>
                <a:off x="4426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59" name="Rectangle 1871"/>
              <p:cNvSpPr>
                <a:spLocks noChangeArrowheads="1"/>
              </p:cNvSpPr>
              <p:nvPr/>
            </p:nvSpPr>
            <p:spPr bwMode="auto">
              <a:xfrm>
                <a:off x="4436" y="2125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0" name="Rectangle 1872"/>
              <p:cNvSpPr>
                <a:spLocks noChangeArrowheads="1"/>
              </p:cNvSpPr>
              <p:nvPr/>
            </p:nvSpPr>
            <p:spPr bwMode="auto">
              <a:xfrm>
                <a:off x="4835" y="212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1" name="Rectangle 1873"/>
              <p:cNvSpPr>
                <a:spLocks noChangeArrowheads="1"/>
              </p:cNvSpPr>
              <p:nvPr/>
            </p:nvSpPr>
            <p:spPr bwMode="auto">
              <a:xfrm>
                <a:off x="4835" y="212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2" name="Rectangle 1874"/>
              <p:cNvSpPr>
                <a:spLocks noChangeArrowheads="1"/>
              </p:cNvSpPr>
              <p:nvPr/>
            </p:nvSpPr>
            <p:spPr bwMode="auto">
              <a:xfrm>
                <a:off x="4426" y="223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3" name="Rectangle 1875"/>
              <p:cNvSpPr>
                <a:spLocks noChangeArrowheads="1"/>
              </p:cNvSpPr>
              <p:nvPr/>
            </p:nvSpPr>
            <p:spPr bwMode="auto">
              <a:xfrm>
                <a:off x="4426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4" name="Rectangle 1876"/>
              <p:cNvSpPr>
                <a:spLocks noChangeArrowheads="1"/>
              </p:cNvSpPr>
              <p:nvPr/>
            </p:nvSpPr>
            <p:spPr bwMode="auto">
              <a:xfrm>
                <a:off x="4436" y="2238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5" name="Rectangle 1877"/>
              <p:cNvSpPr>
                <a:spLocks noChangeArrowheads="1"/>
              </p:cNvSpPr>
              <p:nvPr/>
            </p:nvSpPr>
            <p:spPr bwMode="auto">
              <a:xfrm>
                <a:off x="4835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6" name="Rectangle 1878"/>
              <p:cNvSpPr>
                <a:spLocks noChangeArrowheads="1"/>
              </p:cNvSpPr>
              <p:nvPr/>
            </p:nvSpPr>
            <p:spPr bwMode="auto">
              <a:xfrm>
                <a:off x="4835" y="223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7" name="Rectangle 1879"/>
              <p:cNvSpPr>
                <a:spLocks noChangeArrowheads="1"/>
              </p:cNvSpPr>
              <p:nvPr/>
            </p:nvSpPr>
            <p:spPr bwMode="auto">
              <a:xfrm>
                <a:off x="4426" y="2131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8" name="Rectangle 1880"/>
              <p:cNvSpPr>
                <a:spLocks noChangeArrowheads="1"/>
              </p:cNvSpPr>
              <p:nvPr/>
            </p:nvSpPr>
            <p:spPr bwMode="auto">
              <a:xfrm>
                <a:off x="4835" y="2131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69" name="Rectangle 1881"/>
              <p:cNvSpPr>
                <a:spLocks noChangeArrowheads="1"/>
              </p:cNvSpPr>
              <p:nvPr/>
            </p:nvSpPr>
            <p:spPr bwMode="auto">
              <a:xfrm>
                <a:off x="4865" y="2131"/>
                <a:ext cx="1" cy="11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70" name="Rectangle 1882"/>
              <p:cNvSpPr>
                <a:spLocks noChangeArrowheads="1"/>
              </p:cNvSpPr>
              <p:nvPr/>
            </p:nvSpPr>
            <p:spPr bwMode="auto">
              <a:xfrm>
                <a:off x="900" y="225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71" name="Rectangle 1883"/>
              <p:cNvSpPr>
                <a:spLocks noChangeArrowheads="1"/>
              </p:cNvSpPr>
              <p:nvPr/>
            </p:nvSpPr>
            <p:spPr bwMode="auto">
              <a:xfrm>
                <a:off x="1629" y="225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72" name="Rectangle 1884"/>
              <p:cNvSpPr>
                <a:spLocks noChangeArrowheads="1"/>
              </p:cNvSpPr>
              <p:nvPr/>
            </p:nvSpPr>
            <p:spPr bwMode="auto">
              <a:xfrm>
                <a:off x="940" y="2255"/>
                <a:ext cx="689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73" name="Rectangle 1885"/>
              <p:cNvSpPr>
                <a:spLocks noChangeArrowheads="1"/>
              </p:cNvSpPr>
              <p:nvPr/>
            </p:nvSpPr>
            <p:spPr bwMode="auto">
              <a:xfrm>
                <a:off x="940" y="2256"/>
                <a:ext cx="22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SALDO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74" name="Rectangle 1886"/>
              <p:cNvSpPr>
                <a:spLocks noChangeArrowheads="1"/>
              </p:cNvSpPr>
              <p:nvPr/>
            </p:nvSpPr>
            <p:spPr bwMode="auto">
              <a:xfrm>
                <a:off x="940" y="2315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75" name="Rectangle 1887"/>
              <p:cNvSpPr>
                <a:spLocks noChangeArrowheads="1"/>
              </p:cNvSpPr>
              <p:nvPr/>
            </p:nvSpPr>
            <p:spPr bwMode="auto">
              <a:xfrm>
                <a:off x="940" y="2309"/>
                <a:ext cx="32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ANTERIOR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76" name="Rectangle 1888"/>
              <p:cNvSpPr>
                <a:spLocks noChangeArrowheads="1"/>
              </p:cNvSpPr>
              <p:nvPr/>
            </p:nvSpPr>
            <p:spPr bwMode="auto">
              <a:xfrm>
                <a:off x="1349" y="230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77" name="Rectangle 1889"/>
              <p:cNvSpPr>
                <a:spLocks noChangeArrowheads="1"/>
              </p:cNvSpPr>
              <p:nvPr/>
            </p:nvSpPr>
            <p:spPr bwMode="auto">
              <a:xfrm>
                <a:off x="1699" y="2255"/>
                <a:ext cx="589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78" name="Rectangle 1890"/>
              <p:cNvSpPr>
                <a:spLocks noChangeArrowheads="1"/>
              </p:cNvSpPr>
              <p:nvPr/>
            </p:nvSpPr>
            <p:spPr bwMode="auto">
              <a:xfrm>
                <a:off x="1699" y="231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79" name="Rectangle 1891"/>
              <p:cNvSpPr>
                <a:spLocks noChangeArrowheads="1"/>
              </p:cNvSpPr>
              <p:nvPr/>
            </p:nvSpPr>
            <p:spPr bwMode="auto">
              <a:xfrm>
                <a:off x="2258" y="2315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80" name="Rectangle 1892"/>
              <p:cNvSpPr>
                <a:spLocks noChangeArrowheads="1"/>
              </p:cNvSpPr>
              <p:nvPr/>
            </p:nvSpPr>
            <p:spPr bwMode="auto">
              <a:xfrm>
                <a:off x="1739" y="2315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81" name="Rectangle 1893"/>
              <p:cNvSpPr>
                <a:spLocks noChangeArrowheads="1"/>
              </p:cNvSpPr>
              <p:nvPr/>
            </p:nvSpPr>
            <p:spPr bwMode="auto">
              <a:xfrm>
                <a:off x="2228" y="230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82" name="Rectangle 1894"/>
              <p:cNvSpPr>
                <a:spLocks noChangeArrowheads="1"/>
              </p:cNvSpPr>
              <p:nvPr/>
            </p:nvSpPr>
            <p:spPr bwMode="auto">
              <a:xfrm>
                <a:off x="2258" y="230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83" name="Rectangle 1895"/>
              <p:cNvSpPr>
                <a:spLocks noChangeArrowheads="1"/>
              </p:cNvSpPr>
              <p:nvPr/>
            </p:nvSpPr>
            <p:spPr bwMode="auto">
              <a:xfrm>
                <a:off x="2328" y="2255"/>
                <a:ext cx="3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84" name="Rectangle 1896"/>
              <p:cNvSpPr>
                <a:spLocks noChangeArrowheads="1"/>
              </p:cNvSpPr>
              <p:nvPr/>
            </p:nvSpPr>
            <p:spPr bwMode="auto">
              <a:xfrm>
                <a:off x="2788" y="225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85" name="Rectangle 1897"/>
              <p:cNvSpPr>
                <a:spLocks noChangeArrowheads="1"/>
              </p:cNvSpPr>
              <p:nvPr/>
            </p:nvSpPr>
            <p:spPr bwMode="auto">
              <a:xfrm>
                <a:off x="2358" y="2255"/>
                <a:ext cx="430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86" name="Rectangle 1898"/>
              <p:cNvSpPr>
                <a:spLocks noChangeArrowheads="1"/>
              </p:cNvSpPr>
              <p:nvPr/>
            </p:nvSpPr>
            <p:spPr bwMode="auto">
              <a:xfrm>
                <a:off x="2788" y="225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87" name="Rectangle 1899"/>
              <p:cNvSpPr>
                <a:spLocks noChangeArrowheads="1"/>
              </p:cNvSpPr>
              <p:nvPr/>
            </p:nvSpPr>
            <p:spPr bwMode="auto">
              <a:xfrm>
                <a:off x="2358" y="231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88" name="Rectangle 1900"/>
              <p:cNvSpPr>
                <a:spLocks noChangeArrowheads="1"/>
              </p:cNvSpPr>
              <p:nvPr/>
            </p:nvSpPr>
            <p:spPr bwMode="auto">
              <a:xfrm>
                <a:off x="2588" y="230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8.572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89" name="Rectangle 1901"/>
              <p:cNvSpPr>
                <a:spLocks noChangeArrowheads="1"/>
              </p:cNvSpPr>
              <p:nvPr/>
            </p:nvSpPr>
            <p:spPr bwMode="auto">
              <a:xfrm>
                <a:off x="2818" y="230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90" name="Rectangle 1902"/>
              <p:cNvSpPr>
                <a:spLocks noChangeArrowheads="1"/>
              </p:cNvSpPr>
              <p:nvPr/>
            </p:nvSpPr>
            <p:spPr bwMode="auto">
              <a:xfrm>
                <a:off x="2858" y="2255"/>
                <a:ext cx="39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91" name="Rectangle 1903"/>
              <p:cNvSpPr>
                <a:spLocks noChangeArrowheads="1"/>
              </p:cNvSpPr>
              <p:nvPr/>
            </p:nvSpPr>
            <p:spPr bwMode="auto">
              <a:xfrm>
                <a:off x="3327" y="225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92" name="Rectangle 1904"/>
              <p:cNvSpPr>
                <a:spLocks noChangeArrowheads="1"/>
              </p:cNvSpPr>
              <p:nvPr/>
            </p:nvSpPr>
            <p:spPr bwMode="auto">
              <a:xfrm>
                <a:off x="2897" y="2255"/>
                <a:ext cx="430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93" name="Rectangle 1905"/>
              <p:cNvSpPr>
                <a:spLocks noChangeArrowheads="1"/>
              </p:cNvSpPr>
              <p:nvPr/>
            </p:nvSpPr>
            <p:spPr bwMode="auto">
              <a:xfrm>
                <a:off x="3327" y="225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94" name="Rectangle 1906"/>
              <p:cNvSpPr>
                <a:spLocks noChangeArrowheads="1"/>
              </p:cNvSpPr>
              <p:nvPr/>
            </p:nvSpPr>
            <p:spPr bwMode="auto">
              <a:xfrm>
                <a:off x="2897" y="231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95" name="Rectangle 1907"/>
              <p:cNvSpPr>
                <a:spLocks noChangeArrowheads="1"/>
              </p:cNvSpPr>
              <p:nvPr/>
            </p:nvSpPr>
            <p:spPr bwMode="auto">
              <a:xfrm>
                <a:off x="3087" y="230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18.626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96" name="Rectangle 1908"/>
              <p:cNvSpPr>
                <a:spLocks noChangeArrowheads="1"/>
              </p:cNvSpPr>
              <p:nvPr/>
            </p:nvSpPr>
            <p:spPr bwMode="auto">
              <a:xfrm>
                <a:off x="3347" y="230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797" name="Rectangle 1909"/>
              <p:cNvSpPr>
                <a:spLocks noChangeArrowheads="1"/>
              </p:cNvSpPr>
              <p:nvPr/>
            </p:nvSpPr>
            <p:spPr bwMode="auto">
              <a:xfrm>
                <a:off x="3397" y="225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98" name="Rectangle 1910"/>
              <p:cNvSpPr>
                <a:spLocks noChangeArrowheads="1"/>
              </p:cNvSpPr>
              <p:nvPr/>
            </p:nvSpPr>
            <p:spPr bwMode="auto">
              <a:xfrm>
                <a:off x="3866" y="225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799" name="Rectangle 1911"/>
              <p:cNvSpPr>
                <a:spLocks noChangeArrowheads="1"/>
              </p:cNvSpPr>
              <p:nvPr/>
            </p:nvSpPr>
            <p:spPr bwMode="auto">
              <a:xfrm>
                <a:off x="3437" y="2255"/>
                <a:ext cx="429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00" name="Rectangle 1912"/>
              <p:cNvSpPr>
                <a:spLocks noChangeArrowheads="1"/>
              </p:cNvSpPr>
              <p:nvPr/>
            </p:nvSpPr>
            <p:spPr bwMode="auto">
              <a:xfrm>
                <a:off x="3866" y="225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01" name="Rectangle 1913"/>
              <p:cNvSpPr>
                <a:spLocks noChangeArrowheads="1"/>
              </p:cNvSpPr>
              <p:nvPr/>
            </p:nvSpPr>
            <p:spPr bwMode="auto">
              <a:xfrm>
                <a:off x="3437" y="2315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02" name="Rectangle 1914"/>
              <p:cNvSpPr>
                <a:spLocks noChangeArrowheads="1"/>
              </p:cNvSpPr>
              <p:nvPr/>
            </p:nvSpPr>
            <p:spPr bwMode="auto">
              <a:xfrm>
                <a:off x="3627" y="230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34.786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03" name="Rectangle 1915"/>
              <p:cNvSpPr>
                <a:spLocks noChangeArrowheads="1"/>
              </p:cNvSpPr>
              <p:nvPr/>
            </p:nvSpPr>
            <p:spPr bwMode="auto">
              <a:xfrm>
                <a:off x="3886" y="230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04" name="Rectangle 1916"/>
              <p:cNvSpPr>
                <a:spLocks noChangeArrowheads="1"/>
              </p:cNvSpPr>
              <p:nvPr/>
            </p:nvSpPr>
            <p:spPr bwMode="auto">
              <a:xfrm>
                <a:off x="3936" y="225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05" name="Rectangle 1917"/>
              <p:cNvSpPr>
                <a:spLocks noChangeArrowheads="1"/>
              </p:cNvSpPr>
              <p:nvPr/>
            </p:nvSpPr>
            <p:spPr bwMode="auto">
              <a:xfrm>
                <a:off x="4366" y="2255"/>
                <a:ext cx="3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06" name="Rectangle 1918"/>
              <p:cNvSpPr>
                <a:spLocks noChangeArrowheads="1"/>
              </p:cNvSpPr>
              <p:nvPr/>
            </p:nvSpPr>
            <p:spPr bwMode="auto">
              <a:xfrm>
                <a:off x="3976" y="2255"/>
                <a:ext cx="390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07" name="Rectangle 1919"/>
              <p:cNvSpPr>
                <a:spLocks noChangeArrowheads="1"/>
              </p:cNvSpPr>
              <p:nvPr/>
            </p:nvSpPr>
            <p:spPr bwMode="auto">
              <a:xfrm>
                <a:off x="4366" y="2256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08" name="Rectangle 1920"/>
              <p:cNvSpPr>
                <a:spLocks noChangeArrowheads="1"/>
              </p:cNvSpPr>
              <p:nvPr/>
            </p:nvSpPr>
            <p:spPr bwMode="auto">
              <a:xfrm>
                <a:off x="3976" y="2315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09" name="Rectangle 1921"/>
              <p:cNvSpPr>
                <a:spLocks noChangeArrowheads="1"/>
              </p:cNvSpPr>
              <p:nvPr/>
            </p:nvSpPr>
            <p:spPr bwMode="auto">
              <a:xfrm>
                <a:off x="4126" y="230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57.664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10" name="Rectangle 1922"/>
              <p:cNvSpPr>
                <a:spLocks noChangeArrowheads="1"/>
              </p:cNvSpPr>
              <p:nvPr/>
            </p:nvSpPr>
            <p:spPr bwMode="auto">
              <a:xfrm>
                <a:off x="4386" y="230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11" name="Rectangle 1923"/>
              <p:cNvSpPr>
                <a:spLocks noChangeArrowheads="1"/>
              </p:cNvSpPr>
              <p:nvPr/>
            </p:nvSpPr>
            <p:spPr bwMode="auto">
              <a:xfrm>
                <a:off x="4436" y="2255"/>
                <a:ext cx="3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12" name="Rectangle 1924"/>
              <p:cNvSpPr>
                <a:spLocks noChangeArrowheads="1"/>
              </p:cNvSpPr>
              <p:nvPr/>
            </p:nvSpPr>
            <p:spPr bwMode="auto">
              <a:xfrm>
                <a:off x="4805" y="2255"/>
                <a:ext cx="3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13" name="Rectangle 1925"/>
              <p:cNvSpPr>
                <a:spLocks noChangeArrowheads="1"/>
              </p:cNvSpPr>
              <p:nvPr/>
            </p:nvSpPr>
            <p:spPr bwMode="auto">
              <a:xfrm>
                <a:off x="4466" y="2255"/>
                <a:ext cx="339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14" name="Rectangle 1926"/>
              <p:cNvSpPr>
                <a:spLocks noChangeArrowheads="1"/>
              </p:cNvSpPr>
              <p:nvPr/>
            </p:nvSpPr>
            <p:spPr bwMode="auto">
              <a:xfrm>
                <a:off x="4805" y="2256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15" name="Rectangle 1927"/>
              <p:cNvSpPr>
                <a:spLocks noChangeArrowheads="1"/>
              </p:cNvSpPr>
              <p:nvPr/>
            </p:nvSpPr>
            <p:spPr bwMode="auto">
              <a:xfrm>
                <a:off x="4466" y="2315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16" name="Rectangle 1928"/>
              <p:cNvSpPr>
                <a:spLocks noChangeArrowheads="1"/>
              </p:cNvSpPr>
              <p:nvPr/>
            </p:nvSpPr>
            <p:spPr bwMode="auto">
              <a:xfrm>
                <a:off x="4555" y="230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87.931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17" name="Rectangle 1929"/>
              <p:cNvSpPr>
                <a:spLocks noChangeArrowheads="1"/>
              </p:cNvSpPr>
              <p:nvPr/>
            </p:nvSpPr>
            <p:spPr bwMode="auto">
              <a:xfrm>
                <a:off x="4825" y="230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818" name="Rectangle 1930"/>
              <p:cNvSpPr>
                <a:spLocks noChangeArrowheads="1"/>
              </p:cNvSpPr>
              <p:nvPr/>
            </p:nvSpPr>
            <p:spPr bwMode="auto">
              <a:xfrm>
                <a:off x="870" y="2250"/>
                <a:ext cx="10" cy="1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19" name="Rectangle 1931"/>
              <p:cNvSpPr>
                <a:spLocks noChangeArrowheads="1"/>
              </p:cNvSpPr>
              <p:nvPr/>
            </p:nvSpPr>
            <p:spPr bwMode="auto">
              <a:xfrm>
                <a:off x="4865" y="2250"/>
                <a:ext cx="1" cy="1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0" name="Rectangle 1932"/>
              <p:cNvSpPr>
                <a:spLocks noChangeArrowheads="1"/>
              </p:cNvSpPr>
              <p:nvPr/>
            </p:nvSpPr>
            <p:spPr bwMode="auto">
              <a:xfrm>
                <a:off x="900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1" name="Rectangle 1933"/>
              <p:cNvSpPr>
                <a:spLocks noChangeArrowheads="1"/>
              </p:cNvSpPr>
              <p:nvPr/>
            </p:nvSpPr>
            <p:spPr bwMode="auto">
              <a:xfrm>
                <a:off x="900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2" name="Rectangle 1934"/>
              <p:cNvSpPr>
                <a:spLocks noChangeArrowheads="1"/>
              </p:cNvSpPr>
              <p:nvPr/>
            </p:nvSpPr>
            <p:spPr bwMode="auto">
              <a:xfrm>
                <a:off x="900" y="2255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3" name="Rectangle 1935"/>
              <p:cNvSpPr>
                <a:spLocks noChangeArrowheads="1"/>
              </p:cNvSpPr>
              <p:nvPr/>
            </p:nvSpPr>
            <p:spPr bwMode="auto">
              <a:xfrm>
                <a:off x="1669" y="225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4" name="Rectangle 1936"/>
              <p:cNvSpPr>
                <a:spLocks noChangeArrowheads="1"/>
              </p:cNvSpPr>
              <p:nvPr/>
            </p:nvSpPr>
            <p:spPr bwMode="auto">
              <a:xfrm>
                <a:off x="1669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5" name="Rectangle 1937"/>
              <p:cNvSpPr>
                <a:spLocks noChangeArrowheads="1"/>
              </p:cNvSpPr>
              <p:nvPr/>
            </p:nvSpPr>
            <p:spPr bwMode="auto">
              <a:xfrm>
                <a:off x="900" y="236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6" name="Rectangle 1938"/>
              <p:cNvSpPr>
                <a:spLocks noChangeArrowheads="1"/>
              </p:cNvSpPr>
              <p:nvPr/>
            </p:nvSpPr>
            <p:spPr bwMode="auto">
              <a:xfrm>
                <a:off x="900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7" name="Rectangle 1939"/>
              <p:cNvSpPr>
                <a:spLocks noChangeArrowheads="1"/>
              </p:cNvSpPr>
              <p:nvPr/>
            </p:nvSpPr>
            <p:spPr bwMode="auto">
              <a:xfrm>
                <a:off x="900" y="2368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8" name="Rectangle 1940"/>
              <p:cNvSpPr>
                <a:spLocks noChangeArrowheads="1"/>
              </p:cNvSpPr>
              <p:nvPr/>
            </p:nvSpPr>
            <p:spPr bwMode="auto">
              <a:xfrm>
                <a:off x="1669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29" name="Rectangle 1941"/>
              <p:cNvSpPr>
                <a:spLocks noChangeArrowheads="1"/>
              </p:cNvSpPr>
              <p:nvPr/>
            </p:nvSpPr>
            <p:spPr bwMode="auto">
              <a:xfrm>
                <a:off x="1669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0" name="Rectangle 1942"/>
              <p:cNvSpPr>
                <a:spLocks noChangeArrowheads="1"/>
              </p:cNvSpPr>
              <p:nvPr/>
            </p:nvSpPr>
            <p:spPr bwMode="auto">
              <a:xfrm>
                <a:off x="900" y="2261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1" name="Rectangle 1943"/>
              <p:cNvSpPr>
                <a:spLocks noChangeArrowheads="1"/>
              </p:cNvSpPr>
              <p:nvPr/>
            </p:nvSpPr>
            <p:spPr bwMode="auto">
              <a:xfrm>
                <a:off x="1669" y="2261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2" name="Rectangle 1944"/>
              <p:cNvSpPr>
                <a:spLocks noChangeArrowheads="1"/>
              </p:cNvSpPr>
              <p:nvPr/>
            </p:nvSpPr>
            <p:spPr bwMode="auto">
              <a:xfrm>
                <a:off x="870" y="2261"/>
                <a:ext cx="10" cy="11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3" name="Rectangle 1945"/>
              <p:cNvSpPr>
                <a:spLocks noChangeArrowheads="1"/>
              </p:cNvSpPr>
              <p:nvPr/>
            </p:nvSpPr>
            <p:spPr bwMode="auto">
              <a:xfrm>
                <a:off x="1689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4" name="Rectangle 1946"/>
              <p:cNvSpPr>
                <a:spLocks noChangeArrowheads="1"/>
              </p:cNvSpPr>
              <p:nvPr/>
            </p:nvSpPr>
            <p:spPr bwMode="auto">
              <a:xfrm>
                <a:off x="1689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5" name="Rectangle 1947"/>
              <p:cNvSpPr>
                <a:spLocks noChangeArrowheads="1"/>
              </p:cNvSpPr>
              <p:nvPr/>
            </p:nvSpPr>
            <p:spPr bwMode="auto">
              <a:xfrm>
                <a:off x="1699" y="2255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6" name="Rectangle 1948"/>
              <p:cNvSpPr>
                <a:spLocks noChangeArrowheads="1"/>
              </p:cNvSpPr>
              <p:nvPr/>
            </p:nvSpPr>
            <p:spPr bwMode="auto">
              <a:xfrm>
                <a:off x="2288" y="225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7" name="Rectangle 1949"/>
              <p:cNvSpPr>
                <a:spLocks noChangeArrowheads="1"/>
              </p:cNvSpPr>
              <p:nvPr/>
            </p:nvSpPr>
            <p:spPr bwMode="auto">
              <a:xfrm>
                <a:off x="2288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8" name="Rectangle 1950"/>
              <p:cNvSpPr>
                <a:spLocks noChangeArrowheads="1"/>
              </p:cNvSpPr>
              <p:nvPr/>
            </p:nvSpPr>
            <p:spPr bwMode="auto">
              <a:xfrm>
                <a:off x="1689" y="236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39" name="Rectangle 1951"/>
              <p:cNvSpPr>
                <a:spLocks noChangeArrowheads="1"/>
              </p:cNvSpPr>
              <p:nvPr/>
            </p:nvSpPr>
            <p:spPr bwMode="auto">
              <a:xfrm>
                <a:off x="1689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0" name="Rectangle 1952"/>
              <p:cNvSpPr>
                <a:spLocks noChangeArrowheads="1"/>
              </p:cNvSpPr>
              <p:nvPr/>
            </p:nvSpPr>
            <p:spPr bwMode="auto">
              <a:xfrm>
                <a:off x="1699" y="2368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1" name="Rectangle 1953"/>
              <p:cNvSpPr>
                <a:spLocks noChangeArrowheads="1"/>
              </p:cNvSpPr>
              <p:nvPr/>
            </p:nvSpPr>
            <p:spPr bwMode="auto">
              <a:xfrm>
                <a:off x="2288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2" name="Rectangle 1954"/>
              <p:cNvSpPr>
                <a:spLocks noChangeArrowheads="1"/>
              </p:cNvSpPr>
              <p:nvPr/>
            </p:nvSpPr>
            <p:spPr bwMode="auto">
              <a:xfrm>
                <a:off x="2288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3" name="Rectangle 1955"/>
              <p:cNvSpPr>
                <a:spLocks noChangeArrowheads="1"/>
              </p:cNvSpPr>
              <p:nvPr/>
            </p:nvSpPr>
            <p:spPr bwMode="auto">
              <a:xfrm>
                <a:off x="1689" y="2261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4" name="Rectangle 1956"/>
              <p:cNvSpPr>
                <a:spLocks noChangeArrowheads="1"/>
              </p:cNvSpPr>
              <p:nvPr/>
            </p:nvSpPr>
            <p:spPr bwMode="auto">
              <a:xfrm>
                <a:off x="2288" y="2261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5" name="Rectangle 1957"/>
              <p:cNvSpPr>
                <a:spLocks noChangeArrowheads="1"/>
              </p:cNvSpPr>
              <p:nvPr/>
            </p:nvSpPr>
            <p:spPr bwMode="auto">
              <a:xfrm>
                <a:off x="2318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6" name="Rectangle 1958"/>
              <p:cNvSpPr>
                <a:spLocks noChangeArrowheads="1"/>
              </p:cNvSpPr>
              <p:nvPr/>
            </p:nvSpPr>
            <p:spPr bwMode="auto">
              <a:xfrm>
                <a:off x="2318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7" name="Rectangle 1959"/>
              <p:cNvSpPr>
                <a:spLocks noChangeArrowheads="1"/>
              </p:cNvSpPr>
              <p:nvPr/>
            </p:nvSpPr>
            <p:spPr bwMode="auto">
              <a:xfrm>
                <a:off x="2328" y="2255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8" name="Rectangle 1960"/>
              <p:cNvSpPr>
                <a:spLocks noChangeArrowheads="1"/>
              </p:cNvSpPr>
              <p:nvPr/>
            </p:nvSpPr>
            <p:spPr bwMode="auto">
              <a:xfrm>
                <a:off x="2828" y="225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49" name="Rectangle 1961"/>
              <p:cNvSpPr>
                <a:spLocks noChangeArrowheads="1"/>
              </p:cNvSpPr>
              <p:nvPr/>
            </p:nvSpPr>
            <p:spPr bwMode="auto">
              <a:xfrm>
                <a:off x="2828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0" name="Rectangle 1962"/>
              <p:cNvSpPr>
                <a:spLocks noChangeArrowheads="1"/>
              </p:cNvSpPr>
              <p:nvPr/>
            </p:nvSpPr>
            <p:spPr bwMode="auto">
              <a:xfrm>
                <a:off x="2318" y="236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1" name="Rectangle 1963"/>
              <p:cNvSpPr>
                <a:spLocks noChangeArrowheads="1"/>
              </p:cNvSpPr>
              <p:nvPr/>
            </p:nvSpPr>
            <p:spPr bwMode="auto">
              <a:xfrm>
                <a:off x="2318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2" name="Rectangle 1964"/>
              <p:cNvSpPr>
                <a:spLocks noChangeArrowheads="1"/>
              </p:cNvSpPr>
              <p:nvPr/>
            </p:nvSpPr>
            <p:spPr bwMode="auto">
              <a:xfrm>
                <a:off x="2328" y="2368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3" name="Rectangle 1965"/>
              <p:cNvSpPr>
                <a:spLocks noChangeArrowheads="1"/>
              </p:cNvSpPr>
              <p:nvPr/>
            </p:nvSpPr>
            <p:spPr bwMode="auto">
              <a:xfrm>
                <a:off x="2828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4" name="Rectangle 1966"/>
              <p:cNvSpPr>
                <a:spLocks noChangeArrowheads="1"/>
              </p:cNvSpPr>
              <p:nvPr/>
            </p:nvSpPr>
            <p:spPr bwMode="auto">
              <a:xfrm>
                <a:off x="2828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5" name="Rectangle 1967"/>
              <p:cNvSpPr>
                <a:spLocks noChangeArrowheads="1"/>
              </p:cNvSpPr>
              <p:nvPr/>
            </p:nvSpPr>
            <p:spPr bwMode="auto">
              <a:xfrm>
                <a:off x="2318" y="2261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6" name="Rectangle 1968"/>
              <p:cNvSpPr>
                <a:spLocks noChangeArrowheads="1"/>
              </p:cNvSpPr>
              <p:nvPr/>
            </p:nvSpPr>
            <p:spPr bwMode="auto">
              <a:xfrm>
                <a:off x="2828" y="2261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7" name="Rectangle 1969"/>
              <p:cNvSpPr>
                <a:spLocks noChangeArrowheads="1"/>
              </p:cNvSpPr>
              <p:nvPr/>
            </p:nvSpPr>
            <p:spPr bwMode="auto">
              <a:xfrm>
                <a:off x="2858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8" name="Rectangle 1970"/>
              <p:cNvSpPr>
                <a:spLocks noChangeArrowheads="1"/>
              </p:cNvSpPr>
              <p:nvPr/>
            </p:nvSpPr>
            <p:spPr bwMode="auto">
              <a:xfrm>
                <a:off x="2858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59" name="Rectangle 1971"/>
              <p:cNvSpPr>
                <a:spLocks noChangeArrowheads="1"/>
              </p:cNvSpPr>
              <p:nvPr/>
            </p:nvSpPr>
            <p:spPr bwMode="auto">
              <a:xfrm>
                <a:off x="2858" y="2255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0" name="Rectangle 1972"/>
              <p:cNvSpPr>
                <a:spLocks noChangeArrowheads="1"/>
              </p:cNvSpPr>
              <p:nvPr/>
            </p:nvSpPr>
            <p:spPr bwMode="auto">
              <a:xfrm>
                <a:off x="3367" y="225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1" name="Rectangle 1973"/>
              <p:cNvSpPr>
                <a:spLocks noChangeArrowheads="1"/>
              </p:cNvSpPr>
              <p:nvPr/>
            </p:nvSpPr>
            <p:spPr bwMode="auto">
              <a:xfrm>
                <a:off x="3367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2" name="Rectangle 1974"/>
              <p:cNvSpPr>
                <a:spLocks noChangeArrowheads="1"/>
              </p:cNvSpPr>
              <p:nvPr/>
            </p:nvSpPr>
            <p:spPr bwMode="auto">
              <a:xfrm>
                <a:off x="2858" y="236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3" name="Rectangle 1975"/>
              <p:cNvSpPr>
                <a:spLocks noChangeArrowheads="1"/>
              </p:cNvSpPr>
              <p:nvPr/>
            </p:nvSpPr>
            <p:spPr bwMode="auto">
              <a:xfrm>
                <a:off x="2858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4" name="Rectangle 1976"/>
              <p:cNvSpPr>
                <a:spLocks noChangeArrowheads="1"/>
              </p:cNvSpPr>
              <p:nvPr/>
            </p:nvSpPr>
            <p:spPr bwMode="auto">
              <a:xfrm>
                <a:off x="2858" y="236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5" name="Rectangle 1977"/>
              <p:cNvSpPr>
                <a:spLocks noChangeArrowheads="1"/>
              </p:cNvSpPr>
              <p:nvPr/>
            </p:nvSpPr>
            <p:spPr bwMode="auto">
              <a:xfrm>
                <a:off x="3367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6" name="Rectangle 1978"/>
              <p:cNvSpPr>
                <a:spLocks noChangeArrowheads="1"/>
              </p:cNvSpPr>
              <p:nvPr/>
            </p:nvSpPr>
            <p:spPr bwMode="auto">
              <a:xfrm>
                <a:off x="3367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7" name="Rectangle 1979"/>
              <p:cNvSpPr>
                <a:spLocks noChangeArrowheads="1"/>
              </p:cNvSpPr>
              <p:nvPr/>
            </p:nvSpPr>
            <p:spPr bwMode="auto">
              <a:xfrm>
                <a:off x="2858" y="2261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8" name="Rectangle 1980"/>
              <p:cNvSpPr>
                <a:spLocks noChangeArrowheads="1"/>
              </p:cNvSpPr>
              <p:nvPr/>
            </p:nvSpPr>
            <p:spPr bwMode="auto">
              <a:xfrm>
                <a:off x="3367" y="2261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69" name="Rectangle 1981"/>
              <p:cNvSpPr>
                <a:spLocks noChangeArrowheads="1"/>
              </p:cNvSpPr>
              <p:nvPr/>
            </p:nvSpPr>
            <p:spPr bwMode="auto">
              <a:xfrm>
                <a:off x="3397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0" name="Rectangle 1982"/>
              <p:cNvSpPr>
                <a:spLocks noChangeArrowheads="1"/>
              </p:cNvSpPr>
              <p:nvPr/>
            </p:nvSpPr>
            <p:spPr bwMode="auto">
              <a:xfrm>
                <a:off x="3397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1" name="Rectangle 1983"/>
              <p:cNvSpPr>
                <a:spLocks noChangeArrowheads="1"/>
              </p:cNvSpPr>
              <p:nvPr/>
            </p:nvSpPr>
            <p:spPr bwMode="auto">
              <a:xfrm>
                <a:off x="3397" y="2255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2" name="Rectangle 1984"/>
              <p:cNvSpPr>
                <a:spLocks noChangeArrowheads="1"/>
              </p:cNvSpPr>
              <p:nvPr/>
            </p:nvSpPr>
            <p:spPr bwMode="auto">
              <a:xfrm>
                <a:off x="3906" y="225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3" name="Rectangle 1985"/>
              <p:cNvSpPr>
                <a:spLocks noChangeArrowheads="1"/>
              </p:cNvSpPr>
              <p:nvPr/>
            </p:nvSpPr>
            <p:spPr bwMode="auto">
              <a:xfrm>
                <a:off x="3906" y="225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4" name="Rectangle 1986"/>
              <p:cNvSpPr>
                <a:spLocks noChangeArrowheads="1"/>
              </p:cNvSpPr>
              <p:nvPr/>
            </p:nvSpPr>
            <p:spPr bwMode="auto">
              <a:xfrm>
                <a:off x="3397" y="236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5" name="Rectangle 1987"/>
              <p:cNvSpPr>
                <a:spLocks noChangeArrowheads="1"/>
              </p:cNvSpPr>
              <p:nvPr/>
            </p:nvSpPr>
            <p:spPr bwMode="auto">
              <a:xfrm>
                <a:off x="3397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6" name="Rectangle 1988"/>
              <p:cNvSpPr>
                <a:spLocks noChangeArrowheads="1"/>
              </p:cNvSpPr>
              <p:nvPr/>
            </p:nvSpPr>
            <p:spPr bwMode="auto">
              <a:xfrm>
                <a:off x="3397" y="236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7" name="Rectangle 1989"/>
              <p:cNvSpPr>
                <a:spLocks noChangeArrowheads="1"/>
              </p:cNvSpPr>
              <p:nvPr/>
            </p:nvSpPr>
            <p:spPr bwMode="auto">
              <a:xfrm>
                <a:off x="3906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8" name="Rectangle 1990"/>
              <p:cNvSpPr>
                <a:spLocks noChangeArrowheads="1"/>
              </p:cNvSpPr>
              <p:nvPr/>
            </p:nvSpPr>
            <p:spPr bwMode="auto">
              <a:xfrm>
                <a:off x="3906" y="236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79" name="Rectangle 1991"/>
              <p:cNvSpPr>
                <a:spLocks noChangeArrowheads="1"/>
              </p:cNvSpPr>
              <p:nvPr/>
            </p:nvSpPr>
            <p:spPr bwMode="auto">
              <a:xfrm>
                <a:off x="3397" y="2261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0" name="Rectangle 1992"/>
              <p:cNvSpPr>
                <a:spLocks noChangeArrowheads="1"/>
              </p:cNvSpPr>
              <p:nvPr/>
            </p:nvSpPr>
            <p:spPr bwMode="auto">
              <a:xfrm>
                <a:off x="3906" y="2261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1" name="Rectangle 1993"/>
              <p:cNvSpPr>
                <a:spLocks noChangeArrowheads="1"/>
              </p:cNvSpPr>
              <p:nvPr/>
            </p:nvSpPr>
            <p:spPr bwMode="auto">
              <a:xfrm>
                <a:off x="3926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2" name="Rectangle 1994"/>
              <p:cNvSpPr>
                <a:spLocks noChangeArrowheads="1"/>
              </p:cNvSpPr>
              <p:nvPr/>
            </p:nvSpPr>
            <p:spPr bwMode="auto">
              <a:xfrm>
                <a:off x="3926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3" name="Rectangle 1995"/>
              <p:cNvSpPr>
                <a:spLocks noChangeArrowheads="1"/>
              </p:cNvSpPr>
              <p:nvPr/>
            </p:nvSpPr>
            <p:spPr bwMode="auto">
              <a:xfrm>
                <a:off x="3936" y="2255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4" name="Rectangle 1996"/>
              <p:cNvSpPr>
                <a:spLocks noChangeArrowheads="1"/>
              </p:cNvSpPr>
              <p:nvPr/>
            </p:nvSpPr>
            <p:spPr bwMode="auto">
              <a:xfrm>
                <a:off x="4396" y="225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5" name="Rectangle 1997"/>
              <p:cNvSpPr>
                <a:spLocks noChangeArrowheads="1"/>
              </p:cNvSpPr>
              <p:nvPr/>
            </p:nvSpPr>
            <p:spPr bwMode="auto">
              <a:xfrm>
                <a:off x="4396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6" name="Rectangle 1998"/>
              <p:cNvSpPr>
                <a:spLocks noChangeArrowheads="1"/>
              </p:cNvSpPr>
              <p:nvPr/>
            </p:nvSpPr>
            <p:spPr bwMode="auto">
              <a:xfrm>
                <a:off x="3926" y="236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7" name="Rectangle 1999"/>
              <p:cNvSpPr>
                <a:spLocks noChangeArrowheads="1"/>
              </p:cNvSpPr>
              <p:nvPr/>
            </p:nvSpPr>
            <p:spPr bwMode="auto">
              <a:xfrm>
                <a:off x="3926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8" name="Rectangle 2000"/>
              <p:cNvSpPr>
                <a:spLocks noChangeArrowheads="1"/>
              </p:cNvSpPr>
              <p:nvPr/>
            </p:nvSpPr>
            <p:spPr bwMode="auto">
              <a:xfrm>
                <a:off x="3936" y="2368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89" name="Rectangle 2001"/>
              <p:cNvSpPr>
                <a:spLocks noChangeArrowheads="1"/>
              </p:cNvSpPr>
              <p:nvPr/>
            </p:nvSpPr>
            <p:spPr bwMode="auto">
              <a:xfrm>
                <a:off x="4396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0" name="Rectangle 2002"/>
              <p:cNvSpPr>
                <a:spLocks noChangeArrowheads="1"/>
              </p:cNvSpPr>
              <p:nvPr/>
            </p:nvSpPr>
            <p:spPr bwMode="auto">
              <a:xfrm>
                <a:off x="4396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1" name="Rectangle 2003"/>
              <p:cNvSpPr>
                <a:spLocks noChangeArrowheads="1"/>
              </p:cNvSpPr>
              <p:nvPr/>
            </p:nvSpPr>
            <p:spPr bwMode="auto">
              <a:xfrm>
                <a:off x="3926" y="2261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2" name="Rectangle 2004"/>
              <p:cNvSpPr>
                <a:spLocks noChangeArrowheads="1"/>
              </p:cNvSpPr>
              <p:nvPr/>
            </p:nvSpPr>
            <p:spPr bwMode="auto">
              <a:xfrm>
                <a:off x="4396" y="2261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3" name="Rectangle 2005"/>
              <p:cNvSpPr>
                <a:spLocks noChangeArrowheads="1"/>
              </p:cNvSpPr>
              <p:nvPr/>
            </p:nvSpPr>
            <p:spPr bwMode="auto">
              <a:xfrm>
                <a:off x="4426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4" name="Rectangle 2006"/>
              <p:cNvSpPr>
                <a:spLocks noChangeArrowheads="1"/>
              </p:cNvSpPr>
              <p:nvPr/>
            </p:nvSpPr>
            <p:spPr bwMode="auto">
              <a:xfrm>
                <a:off x="4426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5" name="Rectangle 2007"/>
              <p:cNvSpPr>
                <a:spLocks noChangeArrowheads="1"/>
              </p:cNvSpPr>
              <p:nvPr/>
            </p:nvSpPr>
            <p:spPr bwMode="auto">
              <a:xfrm>
                <a:off x="4436" y="2255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6" name="Rectangle 2008"/>
              <p:cNvSpPr>
                <a:spLocks noChangeArrowheads="1"/>
              </p:cNvSpPr>
              <p:nvPr/>
            </p:nvSpPr>
            <p:spPr bwMode="auto">
              <a:xfrm>
                <a:off x="4835" y="225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7" name="Rectangle 2009"/>
              <p:cNvSpPr>
                <a:spLocks noChangeArrowheads="1"/>
              </p:cNvSpPr>
              <p:nvPr/>
            </p:nvSpPr>
            <p:spPr bwMode="auto">
              <a:xfrm>
                <a:off x="4835" y="225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8" name="Rectangle 2010"/>
              <p:cNvSpPr>
                <a:spLocks noChangeArrowheads="1"/>
              </p:cNvSpPr>
              <p:nvPr/>
            </p:nvSpPr>
            <p:spPr bwMode="auto">
              <a:xfrm>
                <a:off x="4426" y="236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899" name="Rectangle 2011"/>
              <p:cNvSpPr>
                <a:spLocks noChangeArrowheads="1"/>
              </p:cNvSpPr>
              <p:nvPr/>
            </p:nvSpPr>
            <p:spPr bwMode="auto">
              <a:xfrm>
                <a:off x="4426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00" name="Rectangle 2012"/>
              <p:cNvSpPr>
                <a:spLocks noChangeArrowheads="1"/>
              </p:cNvSpPr>
              <p:nvPr/>
            </p:nvSpPr>
            <p:spPr bwMode="auto">
              <a:xfrm>
                <a:off x="4436" y="2368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01" name="Rectangle 2013"/>
              <p:cNvSpPr>
                <a:spLocks noChangeArrowheads="1"/>
              </p:cNvSpPr>
              <p:nvPr/>
            </p:nvSpPr>
            <p:spPr bwMode="auto">
              <a:xfrm>
                <a:off x="4835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40103" name="Group 2215"/>
            <p:cNvGrpSpPr>
              <a:grpSpLocks/>
            </p:cNvGrpSpPr>
            <p:nvPr/>
          </p:nvGrpSpPr>
          <p:grpSpPr bwMode="auto">
            <a:xfrm>
              <a:off x="870" y="2261"/>
              <a:ext cx="4125" cy="378"/>
              <a:chOff x="870" y="2261"/>
              <a:chExt cx="4125" cy="378"/>
            </a:xfrm>
          </p:grpSpPr>
          <p:sp>
            <p:nvSpPr>
              <p:cNvPr id="39903" name="Rectangle 2015"/>
              <p:cNvSpPr>
                <a:spLocks noChangeArrowheads="1"/>
              </p:cNvSpPr>
              <p:nvPr/>
            </p:nvSpPr>
            <p:spPr bwMode="auto">
              <a:xfrm>
                <a:off x="4835" y="236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04" name="Rectangle 2016"/>
              <p:cNvSpPr>
                <a:spLocks noChangeArrowheads="1"/>
              </p:cNvSpPr>
              <p:nvPr/>
            </p:nvSpPr>
            <p:spPr bwMode="auto">
              <a:xfrm>
                <a:off x="4426" y="2261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05" name="Rectangle 2017"/>
              <p:cNvSpPr>
                <a:spLocks noChangeArrowheads="1"/>
              </p:cNvSpPr>
              <p:nvPr/>
            </p:nvSpPr>
            <p:spPr bwMode="auto">
              <a:xfrm>
                <a:off x="4835" y="2261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06" name="Rectangle 2018"/>
              <p:cNvSpPr>
                <a:spLocks noChangeArrowheads="1"/>
              </p:cNvSpPr>
              <p:nvPr/>
            </p:nvSpPr>
            <p:spPr bwMode="auto">
              <a:xfrm>
                <a:off x="4865" y="2261"/>
                <a:ext cx="1" cy="11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07" name="Rectangle 2019"/>
              <p:cNvSpPr>
                <a:spLocks noChangeArrowheads="1"/>
              </p:cNvSpPr>
              <p:nvPr/>
            </p:nvSpPr>
            <p:spPr bwMode="auto">
              <a:xfrm>
                <a:off x="900" y="238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08" name="Rectangle 2020"/>
              <p:cNvSpPr>
                <a:spLocks noChangeArrowheads="1"/>
              </p:cNvSpPr>
              <p:nvPr/>
            </p:nvSpPr>
            <p:spPr bwMode="auto">
              <a:xfrm>
                <a:off x="1629" y="238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09" name="Rectangle 2021"/>
              <p:cNvSpPr>
                <a:spLocks noChangeArrowheads="1"/>
              </p:cNvSpPr>
              <p:nvPr/>
            </p:nvSpPr>
            <p:spPr bwMode="auto">
              <a:xfrm>
                <a:off x="940" y="2385"/>
                <a:ext cx="689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10" name="Rectangle 2022"/>
              <p:cNvSpPr>
                <a:spLocks noChangeArrowheads="1"/>
              </p:cNvSpPr>
              <p:nvPr/>
            </p:nvSpPr>
            <p:spPr bwMode="auto">
              <a:xfrm>
                <a:off x="940" y="2386"/>
                <a:ext cx="38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Depreciación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11" name="Rectangle 2023"/>
              <p:cNvSpPr>
                <a:spLocks noChangeArrowheads="1"/>
              </p:cNvSpPr>
              <p:nvPr/>
            </p:nvSpPr>
            <p:spPr bwMode="auto">
              <a:xfrm>
                <a:off x="940" y="2445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12" name="Rectangle 2024"/>
              <p:cNvSpPr>
                <a:spLocks noChangeArrowheads="1"/>
              </p:cNvSpPr>
              <p:nvPr/>
            </p:nvSpPr>
            <p:spPr bwMode="auto">
              <a:xfrm>
                <a:off x="940" y="2439"/>
                <a:ext cx="349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Activos Fijos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13" name="Rectangle 2025"/>
              <p:cNvSpPr>
                <a:spLocks noChangeArrowheads="1"/>
              </p:cNvSpPr>
              <p:nvPr/>
            </p:nvSpPr>
            <p:spPr bwMode="auto">
              <a:xfrm>
                <a:off x="1379" y="243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14" name="Rectangle 2026"/>
              <p:cNvSpPr>
                <a:spLocks noChangeArrowheads="1"/>
              </p:cNvSpPr>
              <p:nvPr/>
            </p:nvSpPr>
            <p:spPr bwMode="auto">
              <a:xfrm>
                <a:off x="1699" y="2385"/>
                <a:ext cx="589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15" name="Rectangle 2027"/>
              <p:cNvSpPr>
                <a:spLocks noChangeArrowheads="1"/>
              </p:cNvSpPr>
              <p:nvPr/>
            </p:nvSpPr>
            <p:spPr bwMode="auto">
              <a:xfrm>
                <a:off x="1699" y="2445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16" name="Rectangle 2028"/>
              <p:cNvSpPr>
                <a:spLocks noChangeArrowheads="1"/>
              </p:cNvSpPr>
              <p:nvPr/>
            </p:nvSpPr>
            <p:spPr bwMode="auto">
              <a:xfrm>
                <a:off x="2258" y="2445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17" name="Rectangle 2029"/>
              <p:cNvSpPr>
                <a:spLocks noChangeArrowheads="1"/>
              </p:cNvSpPr>
              <p:nvPr/>
            </p:nvSpPr>
            <p:spPr bwMode="auto">
              <a:xfrm>
                <a:off x="1739" y="2445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18" name="Rectangle 2030"/>
              <p:cNvSpPr>
                <a:spLocks noChangeArrowheads="1"/>
              </p:cNvSpPr>
              <p:nvPr/>
            </p:nvSpPr>
            <p:spPr bwMode="auto">
              <a:xfrm>
                <a:off x="2228" y="243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19" name="Rectangle 2031"/>
              <p:cNvSpPr>
                <a:spLocks noChangeArrowheads="1"/>
              </p:cNvSpPr>
              <p:nvPr/>
            </p:nvSpPr>
            <p:spPr bwMode="auto">
              <a:xfrm>
                <a:off x="2258" y="243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20" name="Rectangle 2032"/>
              <p:cNvSpPr>
                <a:spLocks noChangeArrowheads="1"/>
              </p:cNvSpPr>
              <p:nvPr/>
            </p:nvSpPr>
            <p:spPr bwMode="auto">
              <a:xfrm>
                <a:off x="2328" y="2385"/>
                <a:ext cx="3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21" name="Rectangle 2033"/>
              <p:cNvSpPr>
                <a:spLocks noChangeArrowheads="1"/>
              </p:cNvSpPr>
              <p:nvPr/>
            </p:nvSpPr>
            <p:spPr bwMode="auto">
              <a:xfrm>
                <a:off x="2788" y="238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22" name="Rectangle 2034"/>
              <p:cNvSpPr>
                <a:spLocks noChangeArrowheads="1"/>
              </p:cNvSpPr>
              <p:nvPr/>
            </p:nvSpPr>
            <p:spPr bwMode="auto">
              <a:xfrm>
                <a:off x="2358" y="2385"/>
                <a:ext cx="430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23" name="Rectangle 2035"/>
              <p:cNvSpPr>
                <a:spLocks noChangeArrowheads="1"/>
              </p:cNvSpPr>
              <p:nvPr/>
            </p:nvSpPr>
            <p:spPr bwMode="auto">
              <a:xfrm>
                <a:off x="2788" y="238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24" name="Rectangle 2036"/>
              <p:cNvSpPr>
                <a:spLocks noChangeArrowheads="1"/>
              </p:cNvSpPr>
              <p:nvPr/>
            </p:nvSpPr>
            <p:spPr bwMode="auto">
              <a:xfrm>
                <a:off x="2358" y="244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25" name="Rectangle 2037"/>
              <p:cNvSpPr>
                <a:spLocks noChangeArrowheads="1"/>
              </p:cNvSpPr>
              <p:nvPr/>
            </p:nvSpPr>
            <p:spPr bwMode="auto">
              <a:xfrm>
                <a:off x="2588" y="243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1.682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26" name="Rectangle 2038"/>
              <p:cNvSpPr>
                <a:spLocks noChangeArrowheads="1"/>
              </p:cNvSpPr>
              <p:nvPr/>
            </p:nvSpPr>
            <p:spPr bwMode="auto">
              <a:xfrm>
                <a:off x="2818" y="243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27" name="Rectangle 2039"/>
              <p:cNvSpPr>
                <a:spLocks noChangeArrowheads="1"/>
              </p:cNvSpPr>
              <p:nvPr/>
            </p:nvSpPr>
            <p:spPr bwMode="auto">
              <a:xfrm>
                <a:off x="2858" y="2385"/>
                <a:ext cx="39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28" name="Rectangle 2040"/>
              <p:cNvSpPr>
                <a:spLocks noChangeArrowheads="1"/>
              </p:cNvSpPr>
              <p:nvPr/>
            </p:nvSpPr>
            <p:spPr bwMode="auto">
              <a:xfrm>
                <a:off x="3327" y="238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29" name="Rectangle 2041"/>
              <p:cNvSpPr>
                <a:spLocks noChangeArrowheads="1"/>
              </p:cNvSpPr>
              <p:nvPr/>
            </p:nvSpPr>
            <p:spPr bwMode="auto">
              <a:xfrm>
                <a:off x="2897" y="2385"/>
                <a:ext cx="430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30" name="Rectangle 2042"/>
              <p:cNvSpPr>
                <a:spLocks noChangeArrowheads="1"/>
              </p:cNvSpPr>
              <p:nvPr/>
            </p:nvSpPr>
            <p:spPr bwMode="auto">
              <a:xfrm>
                <a:off x="3327" y="238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31" name="Rectangle 2043"/>
              <p:cNvSpPr>
                <a:spLocks noChangeArrowheads="1"/>
              </p:cNvSpPr>
              <p:nvPr/>
            </p:nvSpPr>
            <p:spPr bwMode="auto">
              <a:xfrm>
                <a:off x="2897" y="244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32" name="Rectangle 2044"/>
              <p:cNvSpPr>
                <a:spLocks noChangeArrowheads="1"/>
              </p:cNvSpPr>
              <p:nvPr/>
            </p:nvSpPr>
            <p:spPr bwMode="auto">
              <a:xfrm>
                <a:off x="3127" y="243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1.682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33" name="Rectangle 2045"/>
              <p:cNvSpPr>
                <a:spLocks noChangeArrowheads="1"/>
              </p:cNvSpPr>
              <p:nvPr/>
            </p:nvSpPr>
            <p:spPr bwMode="auto">
              <a:xfrm>
                <a:off x="3347" y="243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34" name="Rectangle 2046"/>
              <p:cNvSpPr>
                <a:spLocks noChangeArrowheads="1"/>
              </p:cNvSpPr>
              <p:nvPr/>
            </p:nvSpPr>
            <p:spPr bwMode="auto">
              <a:xfrm>
                <a:off x="3397" y="238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35" name="Rectangle 2047"/>
              <p:cNvSpPr>
                <a:spLocks noChangeArrowheads="1"/>
              </p:cNvSpPr>
              <p:nvPr/>
            </p:nvSpPr>
            <p:spPr bwMode="auto">
              <a:xfrm>
                <a:off x="3866" y="238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36" name="Rectangle 2048"/>
              <p:cNvSpPr>
                <a:spLocks noChangeArrowheads="1"/>
              </p:cNvSpPr>
              <p:nvPr/>
            </p:nvSpPr>
            <p:spPr bwMode="auto">
              <a:xfrm>
                <a:off x="3437" y="2385"/>
                <a:ext cx="429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37" name="Rectangle 2049"/>
              <p:cNvSpPr>
                <a:spLocks noChangeArrowheads="1"/>
              </p:cNvSpPr>
              <p:nvPr/>
            </p:nvSpPr>
            <p:spPr bwMode="auto">
              <a:xfrm>
                <a:off x="3866" y="2386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38" name="Rectangle 2050"/>
              <p:cNvSpPr>
                <a:spLocks noChangeArrowheads="1"/>
              </p:cNvSpPr>
              <p:nvPr/>
            </p:nvSpPr>
            <p:spPr bwMode="auto">
              <a:xfrm>
                <a:off x="3437" y="2445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39" name="Rectangle 2051"/>
              <p:cNvSpPr>
                <a:spLocks noChangeArrowheads="1"/>
              </p:cNvSpPr>
              <p:nvPr/>
            </p:nvSpPr>
            <p:spPr bwMode="auto">
              <a:xfrm>
                <a:off x="3667" y="243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1.682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40" name="Rectangle 2052"/>
              <p:cNvSpPr>
                <a:spLocks noChangeArrowheads="1"/>
              </p:cNvSpPr>
              <p:nvPr/>
            </p:nvSpPr>
            <p:spPr bwMode="auto">
              <a:xfrm>
                <a:off x="3886" y="243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41" name="Rectangle 2053"/>
              <p:cNvSpPr>
                <a:spLocks noChangeArrowheads="1"/>
              </p:cNvSpPr>
              <p:nvPr/>
            </p:nvSpPr>
            <p:spPr bwMode="auto">
              <a:xfrm>
                <a:off x="3936" y="2385"/>
                <a:ext cx="4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42" name="Rectangle 2054"/>
              <p:cNvSpPr>
                <a:spLocks noChangeArrowheads="1"/>
              </p:cNvSpPr>
              <p:nvPr/>
            </p:nvSpPr>
            <p:spPr bwMode="auto">
              <a:xfrm>
                <a:off x="4366" y="2385"/>
                <a:ext cx="3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43" name="Rectangle 2055"/>
              <p:cNvSpPr>
                <a:spLocks noChangeArrowheads="1"/>
              </p:cNvSpPr>
              <p:nvPr/>
            </p:nvSpPr>
            <p:spPr bwMode="auto">
              <a:xfrm>
                <a:off x="3976" y="2385"/>
                <a:ext cx="390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44" name="Rectangle 2056"/>
              <p:cNvSpPr>
                <a:spLocks noChangeArrowheads="1"/>
              </p:cNvSpPr>
              <p:nvPr/>
            </p:nvSpPr>
            <p:spPr bwMode="auto">
              <a:xfrm>
                <a:off x="4366" y="238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45" name="Rectangle 2057"/>
              <p:cNvSpPr>
                <a:spLocks noChangeArrowheads="1"/>
              </p:cNvSpPr>
              <p:nvPr/>
            </p:nvSpPr>
            <p:spPr bwMode="auto">
              <a:xfrm>
                <a:off x="3976" y="2445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46" name="Rectangle 2058"/>
              <p:cNvSpPr>
                <a:spLocks noChangeArrowheads="1"/>
              </p:cNvSpPr>
              <p:nvPr/>
            </p:nvSpPr>
            <p:spPr bwMode="auto">
              <a:xfrm>
                <a:off x="4166" y="243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1.682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47" name="Rectangle 2059"/>
              <p:cNvSpPr>
                <a:spLocks noChangeArrowheads="1"/>
              </p:cNvSpPr>
              <p:nvPr/>
            </p:nvSpPr>
            <p:spPr bwMode="auto">
              <a:xfrm>
                <a:off x="4386" y="243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48" name="Rectangle 2060"/>
              <p:cNvSpPr>
                <a:spLocks noChangeArrowheads="1"/>
              </p:cNvSpPr>
              <p:nvPr/>
            </p:nvSpPr>
            <p:spPr bwMode="auto">
              <a:xfrm>
                <a:off x="4436" y="2385"/>
                <a:ext cx="3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49" name="Rectangle 2061"/>
              <p:cNvSpPr>
                <a:spLocks noChangeArrowheads="1"/>
              </p:cNvSpPr>
              <p:nvPr/>
            </p:nvSpPr>
            <p:spPr bwMode="auto">
              <a:xfrm>
                <a:off x="4805" y="2385"/>
                <a:ext cx="30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50" name="Rectangle 2062"/>
              <p:cNvSpPr>
                <a:spLocks noChangeArrowheads="1"/>
              </p:cNvSpPr>
              <p:nvPr/>
            </p:nvSpPr>
            <p:spPr bwMode="auto">
              <a:xfrm>
                <a:off x="4466" y="2385"/>
                <a:ext cx="339" cy="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51" name="Rectangle 2063"/>
              <p:cNvSpPr>
                <a:spLocks noChangeArrowheads="1"/>
              </p:cNvSpPr>
              <p:nvPr/>
            </p:nvSpPr>
            <p:spPr bwMode="auto">
              <a:xfrm>
                <a:off x="4805" y="2386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52" name="Rectangle 2064"/>
              <p:cNvSpPr>
                <a:spLocks noChangeArrowheads="1"/>
              </p:cNvSpPr>
              <p:nvPr/>
            </p:nvSpPr>
            <p:spPr bwMode="auto">
              <a:xfrm>
                <a:off x="4466" y="2445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53" name="Rectangle 2065"/>
              <p:cNvSpPr>
                <a:spLocks noChangeArrowheads="1"/>
              </p:cNvSpPr>
              <p:nvPr/>
            </p:nvSpPr>
            <p:spPr bwMode="auto">
              <a:xfrm>
                <a:off x="4605" y="243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1.682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54" name="Rectangle 2066"/>
              <p:cNvSpPr>
                <a:spLocks noChangeArrowheads="1"/>
              </p:cNvSpPr>
              <p:nvPr/>
            </p:nvSpPr>
            <p:spPr bwMode="auto">
              <a:xfrm>
                <a:off x="4825" y="243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955" name="Rectangle 2067"/>
              <p:cNvSpPr>
                <a:spLocks noChangeArrowheads="1"/>
              </p:cNvSpPr>
              <p:nvPr/>
            </p:nvSpPr>
            <p:spPr bwMode="auto">
              <a:xfrm>
                <a:off x="870" y="2380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56" name="Rectangle 2068"/>
              <p:cNvSpPr>
                <a:spLocks noChangeArrowheads="1"/>
              </p:cNvSpPr>
              <p:nvPr/>
            </p:nvSpPr>
            <p:spPr bwMode="auto">
              <a:xfrm>
                <a:off x="4865" y="2380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57" name="Rectangle 2069"/>
              <p:cNvSpPr>
                <a:spLocks noChangeArrowheads="1"/>
              </p:cNvSpPr>
              <p:nvPr/>
            </p:nvSpPr>
            <p:spPr bwMode="auto">
              <a:xfrm>
                <a:off x="900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58" name="Rectangle 2070"/>
              <p:cNvSpPr>
                <a:spLocks noChangeArrowheads="1"/>
              </p:cNvSpPr>
              <p:nvPr/>
            </p:nvSpPr>
            <p:spPr bwMode="auto">
              <a:xfrm>
                <a:off x="900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59" name="Rectangle 2071"/>
              <p:cNvSpPr>
                <a:spLocks noChangeArrowheads="1"/>
              </p:cNvSpPr>
              <p:nvPr/>
            </p:nvSpPr>
            <p:spPr bwMode="auto">
              <a:xfrm>
                <a:off x="900" y="2385"/>
                <a:ext cx="76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0" name="Rectangle 2072"/>
              <p:cNvSpPr>
                <a:spLocks noChangeArrowheads="1"/>
              </p:cNvSpPr>
              <p:nvPr/>
            </p:nvSpPr>
            <p:spPr bwMode="auto">
              <a:xfrm>
                <a:off x="1669" y="2385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1" name="Rectangle 2073"/>
              <p:cNvSpPr>
                <a:spLocks noChangeArrowheads="1"/>
              </p:cNvSpPr>
              <p:nvPr/>
            </p:nvSpPr>
            <p:spPr bwMode="auto">
              <a:xfrm>
                <a:off x="1669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2" name="Rectangle 2074"/>
              <p:cNvSpPr>
                <a:spLocks noChangeArrowheads="1"/>
              </p:cNvSpPr>
              <p:nvPr/>
            </p:nvSpPr>
            <p:spPr bwMode="auto">
              <a:xfrm>
                <a:off x="900" y="249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3" name="Rectangle 2075"/>
              <p:cNvSpPr>
                <a:spLocks noChangeArrowheads="1"/>
              </p:cNvSpPr>
              <p:nvPr/>
            </p:nvSpPr>
            <p:spPr bwMode="auto">
              <a:xfrm>
                <a:off x="900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4" name="Rectangle 2076"/>
              <p:cNvSpPr>
                <a:spLocks noChangeArrowheads="1"/>
              </p:cNvSpPr>
              <p:nvPr/>
            </p:nvSpPr>
            <p:spPr bwMode="auto">
              <a:xfrm>
                <a:off x="900" y="2498"/>
                <a:ext cx="76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5" name="Rectangle 2077"/>
              <p:cNvSpPr>
                <a:spLocks noChangeArrowheads="1"/>
              </p:cNvSpPr>
              <p:nvPr/>
            </p:nvSpPr>
            <p:spPr bwMode="auto">
              <a:xfrm>
                <a:off x="1669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6" name="Rectangle 2078"/>
              <p:cNvSpPr>
                <a:spLocks noChangeArrowheads="1"/>
              </p:cNvSpPr>
              <p:nvPr/>
            </p:nvSpPr>
            <p:spPr bwMode="auto">
              <a:xfrm>
                <a:off x="1669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7" name="Rectangle 2079"/>
              <p:cNvSpPr>
                <a:spLocks noChangeArrowheads="1"/>
              </p:cNvSpPr>
              <p:nvPr/>
            </p:nvSpPr>
            <p:spPr bwMode="auto">
              <a:xfrm>
                <a:off x="900" y="2385"/>
                <a:ext cx="1" cy="11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8" name="Rectangle 2080"/>
              <p:cNvSpPr>
                <a:spLocks noChangeArrowheads="1"/>
              </p:cNvSpPr>
              <p:nvPr/>
            </p:nvSpPr>
            <p:spPr bwMode="auto">
              <a:xfrm>
                <a:off x="1669" y="2385"/>
                <a:ext cx="1" cy="11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69" name="Rectangle 2081"/>
              <p:cNvSpPr>
                <a:spLocks noChangeArrowheads="1"/>
              </p:cNvSpPr>
              <p:nvPr/>
            </p:nvSpPr>
            <p:spPr bwMode="auto">
              <a:xfrm>
                <a:off x="870" y="2385"/>
                <a:ext cx="10" cy="12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0" name="Rectangle 2082"/>
              <p:cNvSpPr>
                <a:spLocks noChangeArrowheads="1"/>
              </p:cNvSpPr>
              <p:nvPr/>
            </p:nvSpPr>
            <p:spPr bwMode="auto">
              <a:xfrm>
                <a:off x="1689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1" name="Rectangle 2083"/>
              <p:cNvSpPr>
                <a:spLocks noChangeArrowheads="1"/>
              </p:cNvSpPr>
              <p:nvPr/>
            </p:nvSpPr>
            <p:spPr bwMode="auto">
              <a:xfrm>
                <a:off x="1689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2" name="Rectangle 2084"/>
              <p:cNvSpPr>
                <a:spLocks noChangeArrowheads="1"/>
              </p:cNvSpPr>
              <p:nvPr/>
            </p:nvSpPr>
            <p:spPr bwMode="auto">
              <a:xfrm>
                <a:off x="1699" y="2385"/>
                <a:ext cx="58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3" name="Rectangle 2085"/>
              <p:cNvSpPr>
                <a:spLocks noChangeArrowheads="1"/>
              </p:cNvSpPr>
              <p:nvPr/>
            </p:nvSpPr>
            <p:spPr bwMode="auto">
              <a:xfrm>
                <a:off x="2288" y="2385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4" name="Rectangle 2086"/>
              <p:cNvSpPr>
                <a:spLocks noChangeArrowheads="1"/>
              </p:cNvSpPr>
              <p:nvPr/>
            </p:nvSpPr>
            <p:spPr bwMode="auto">
              <a:xfrm>
                <a:off x="2288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5" name="Rectangle 2087"/>
              <p:cNvSpPr>
                <a:spLocks noChangeArrowheads="1"/>
              </p:cNvSpPr>
              <p:nvPr/>
            </p:nvSpPr>
            <p:spPr bwMode="auto">
              <a:xfrm>
                <a:off x="1689" y="249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6" name="Rectangle 2088"/>
              <p:cNvSpPr>
                <a:spLocks noChangeArrowheads="1"/>
              </p:cNvSpPr>
              <p:nvPr/>
            </p:nvSpPr>
            <p:spPr bwMode="auto">
              <a:xfrm>
                <a:off x="1689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7" name="Rectangle 2089"/>
              <p:cNvSpPr>
                <a:spLocks noChangeArrowheads="1"/>
              </p:cNvSpPr>
              <p:nvPr/>
            </p:nvSpPr>
            <p:spPr bwMode="auto">
              <a:xfrm>
                <a:off x="1699" y="2498"/>
                <a:ext cx="58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8" name="Rectangle 2090"/>
              <p:cNvSpPr>
                <a:spLocks noChangeArrowheads="1"/>
              </p:cNvSpPr>
              <p:nvPr/>
            </p:nvSpPr>
            <p:spPr bwMode="auto">
              <a:xfrm>
                <a:off x="2288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79" name="Rectangle 2091"/>
              <p:cNvSpPr>
                <a:spLocks noChangeArrowheads="1"/>
              </p:cNvSpPr>
              <p:nvPr/>
            </p:nvSpPr>
            <p:spPr bwMode="auto">
              <a:xfrm>
                <a:off x="2288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0" name="Rectangle 2092"/>
              <p:cNvSpPr>
                <a:spLocks noChangeArrowheads="1"/>
              </p:cNvSpPr>
              <p:nvPr/>
            </p:nvSpPr>
            <p:spPr bwMode="auto">
              <a:xfrm>
                <a:off x="1689" y="2385"/>
                <a:ext cx="10" cy="11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1" name="Rectangle 2093"/>
              <p:cNvSpPr>
                <a:spLocks noChangeArrowheads="1"/>
              </p:cNvSpPr>
              <p:nvPr/>
            </p:nvSpPr>
            <p:spPr bwMode="auto">
              <a:xfrm>
                <a:off x="2288" y="2385"/>
                <a:ext cx="10" cy="11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2" name="Rectangle 2094"/>
              <p:cNvSpPr>
                <a:spLocks noChangeArrowheads="1"/>
              </p:cNvSpPr>
              <p:nvPr/>
            </p:nvSpPr>
            <p:spPr bwMode="auto">
              <a:xfrm>
                <a:off x="2318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3" name="Rectangle 2095"/>
              <p:cNvSpPr>
                <a:spLocks noChangeArrowheads="1"/>
              </p:cNvSpPr>
              <p:nvPr/>
            </p:nvSpPr>
            <p:spPr bwMode="auto">
              <a:xfrm>
                <a:off x="2318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4" name="Rectangle 2096"/>
              <p:cNvSpPr>
                <a:spLocks noChangeArrowheads="1"/>
              </p:cNvSpPr>
              <p:nvPr/>
            </p:nvSpPr>
            <p:spPr bwMode="auto">
              <a:xfrm>
                <a:off x="2328" y="2385"/>
                <a:ext cx="50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5" name="Rectangle 2097"/>
              <p:cNvSpPr>
                <a:spLocks noChangeArrowheads="1"/>
              </p:cNvSpPr>
              <p:nvPr/>
            </p:nvSpPr>
            <p:spPr bwMode="auto">
              <a:xfrm>
                <a:off x="2828" y="2385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6" name="Rectangle 2098"/>
              <p:cNvSpPr>
                <a:spLocks noChangeArrowheads="1"/>
              </p:cNvSpPr>
              <p:nvPr/>
            </p:nvSpPr>
            <p:spPr bwMode="auto">
              <a:xfrm>
                <a:off x="2828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7" name="Rectangle 2099"/>
              <p:cNvSpPr>
                <a:spLocks noChangeArrowheads="1"/>
              </p:cNvSpPr>
              <p:nvPr/>
            </p:nvSpPr>
            <p:spPr bwMode="auto">
              <a:xfrm>
                <a:off x="2318" y="249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8" name="Rectangle 2100"/>
              <p:cNvSpPr>
                <a:spLocks noChangeArrowheads="1"/>
              </p:cNvSpPr>
              <p:nvPr/>
            </p:nvSpPr>
            <p:spPr bwMode="auto">
              <a:xfrm>
                <a:off x="2318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89" name="Rectangle 2101"/>
              <p:cNvSpPr>
                <a:spLocks noChangeArrowheads="1"/>
              </p:cNvSpPr>
              <p:nvPr/>
            </p:nvSpPr>
            <p:spPr bwMode="auto">
              <a:xfrm>
                <a:off x="2328" y="2498"/>
                <a:ext cx="50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0" name="Rectangle 2102"/>
              <p:cNvSpPr>
                <a:spLocks noChangeArrowheads="1"/>
              </p:cNvSpPr>
              <p:nvPr/>
            </p:nvSpPr>
            <p:spPr bwMode="auto">
              <a:xfrm>
                <a:off x="2828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1" name="Rectangle 2103"/>
              <p:cNvSpPr>
                <a:spLocks noChangeArrowheads="1"/>
              </p:cNvSpPr>
              <p:nvPr/>
            </p:nvSpPr>
            <p:spPr bwMode="auto">
              <a:xfrm>
                <a:off x="2828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2" name="Rectangle 2104"/>
              <p:cNvSpPr>
                <a:spLocks noChangeArrowheads="1"/>
              </p:cNvSpPr>
              <p:nvPr/>
            </p:nvSpPr>
            <p:spPr bwMode="auto">
              <a:xfrm>
                <a:off x="2318" y="2385"/>
                <a:ext cx="10" cy="11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3" name="Rectangle 2105"/>
              <p:cNvSpPr>
                <a:spLocks noChangeArrowheads="1"/>
              </p:cNvSpPr>
              <p:nvPr/>
            </p:nvSpPr>
            <p:spPr bwMode="auto">
              <a:xfrm>
                <a:off x="2828" y="2385"/>
                <a:ext cx="10" cy="11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4" name="Rectangle 2106"/>
              <p:cNvSpPr>
                <a:spLocks noChangeArrowheads="1"/>
              </p:cNvSpPr>
              <p:nvPr/>
            </p:nvSpPr>
            <p:spPr bwMode="auto">
              <a:xfrm>
                <a:off x="2858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5" name="Rectangle 2107"/>
              <p:cNvSpPr>
                <a:spLocks noChangeArrowheads="1"/>
              </p:cNvSpPr>
              <p:nvPr/>
            </p:nvSpPr>
            <p:spPr bwMode="auto">
              <a:xfrm>
                <a:off x="2858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6" name="Rectangle 2108"/>
              <p:cNvSpPr>
                <a:spLocks noChangeArrowheads="1"/>
              </p:cNvSpPr>
              <p:nvPr/>
            </p:nvSpPr>
            <p:spPr bwMode="auto">
              <a:xfrm>
                <a:off x="2858" y="2385"/>
                <a:ext cx="50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7" name="Rectangle 2109"/>
              <p:cNvSpPr>
                <a:spLocks noChangeArrowheads="1"/>
              </p:cNvSpPr>
              <p:nvPr/>
            </p:nvSpPr>
            <p:spPr bwMode="auto">
              <a:xfrm>
                <a:off x="3367" y="2385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8" name="Rectangle 2110"/>
              <p:cNvSpPr>
                <a:spLocks noChangeArrowheads="1"/>
              </p:cNvSpPr>
              <p:nvPr/>
            </p:nvSpPr>
            <p:spPr bwMode="auto">
              <a:xfrm>
                <a:off x="3367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39999" name="Rectangle 2111"/>
              <p:cNvSpPr>
                <a:spLocks noChangeArrowheads="1"/>
              </p:cNvSpPr>
              <p:nvPr/>
            </p:nvSpPr>
            <p:spPr bwMode="auto">
              <a:xfrm>
                <a:off x="2858" y="249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0" name="Rectangle 2112"/>
              <p:cNvSpPr>
                <a:spLocks noChangeArrowheads="1"/>
              </p:cNvSpPr>
              <p:nvPr/>
            </p:nvSpPr>
            <p:spPr bwMode="auto">
              <a:xfrm>
                <a:off x="2858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1" name="Rectangle 2113"/>
              <p:cNvSpPr>
                <a:spLocks noChangeArrowheads="1"/>
              </p:cNvSpPr>
              <p:nvPr/>
            </p:nvSpPr>
            <p:spPr bwMode="auto">
              <a:xfrm>
                <a:off x="2858" y="2498"/>
                <a:ext cx="50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2" name="Rectangle 2114"/>
              <p:cNvSpPr>
                <a:spLocks noChangeArrowheads="1"/>
              </p:cNvSpPr>
              <p:nvPr/>
            </p:nvSpPr>
            <p:spPr bwMode="auto">
              <a:xfrm>
                <a:off x="3367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3" name="Rectangle 2115"/>
              <p:cNvSpPr>
                <a:spLocks noChangeArrowheads="1"/>
              </p:cNvSpPr>
              <p:nvPr/>
            </p:nvSpPr>
            <p:spPr bwMode="auto">
              <a:xfrm>
                <a:off x="3367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4" name="Rectangle 2116"/>
              <p:cNvSpPr>
                <a:spLocks noChangeArrowheads="1"/>
              </p:cNvSpPr>
              <p:nvPr/>
            </p:nvSpPr>
            <p:spPr bwMode="auto">
              <a:xfrm>
                <a:off x="2858" y="2385"/>
                <a:ext cx="1" cy="11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5" name="Rectangle 2117"/>
              <p:cNvSpPr>
                <a:spLocks noChangeArrowheads="1"/>
              </p:cNvSpPr>
              <p:nvPr/>
            </p:nvSpPr>
            <p:spPr bwMode="auto">
              <a:xfrm>
                <a:off x="3367" y="2385"/>
                <a:ext cx="1" cy="11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6" name="Rectangle 2118"/>
              <p:cNvSpPr>
                <a:spLocks noChangeArrowheads="1"/>
              </p:cNvSpPr>
              <p:nvPr/>
            </p:nvSpPr>
            <p:spPr bwMode="auto">
              <a:xfrm>
                <a:off x="3397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7" name="Rectangle 2119"/>
              <p:cNvSpPr>
                <a:spLocks noChangeArrowheads="1"/>
              </p:cNvSpPr>
              <p:nvPr/>
            </p:nvSpPr>
            <p:spPr bwMode="auto">
              <a:xfrm>
                <a:off x="3397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8" name="Rectangle 2120"/>
              <p:cNvSpPr>
                <a:spLocks noChangeArrowheads="1"/>
              </p:cNvSpPr>
              <p:nvPr/>
            </p:nvSpPr>
            <p:spPr bwMode="auto">
              <a:xfrm>
                <a:off x="3397" y="2385"/>
                <a:ext cx="50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09" name="Rectangle 2121"/>
              <p:cNvSpPr>
                <a:spLocks noChangeArrowheads="1"/>
              </p:cNvSpPr>
              <p:nvPr/>
            </p:nvSpPr>
            <p:spPr bwMode="auto">
              <a:xfrm>
                <a:off x="3906" y="2385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0" name="Rectangle 2122"/>
              <p:cNvSpPr>
                <a:spLocks noChangeArrowheads="1"/>
              </p:cNvSpPr>
              <p:nvPr/>
            </p:nvSpPr>
            <p:spPr bwMode="auto">
              <a:xfrm>
                <a:off x="3906" y="2385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1" name="Rectangle 2123"/>
              <p:cNvSpPr>
                <a:spLocks noChangeArrowheads="1"/>
              </p:cNvSpPr>
              <p:nvPr/>
            </p:nvSpPr>
            <p:spPr bwMode="auto">
              <a:xfrm>
                <a:off x="3397" y="249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2" name="Rectangle 2124"/>
              <p:cNvSpPr>
                <a:spLocks noChangeArrowheads="1"/>
              </p:cNvSpPr>
              <p:nvPr/>
            </p:nvSpPr>
            <p:spPr bwMode="auto">
              <a:xfrm>
                <a:off x="3397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3" name="Rectangle 2125"/>
              <p:cNvSpPr>
                <a:spLocks noChangeArrowheads="1"/>
              </p:cNvSpPr>
              <p:nvPr/>
            </p:nvSpPr>
            <p:spPr bwMode="auto">
              <a:xfrm>
                <a:off x="3397" y="2498"/>
                <a:ext cx="50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4" name="Rectangle 2126"/>
              <p:cNvSpPr>
                <a:spLocks noChangeArrowheads="1"/>
              </p:cNvSpPr>
              <p:nvPr/>
            </p:nvSpPr>
            <p:spPr bwMode="auto">
              <a:xfrm>
                <a:off x="3906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5" name="Rectangle 2127"/>
              <p:cNvSpPr>
                <a:spLocks noChangeArrowheads="1"/>
              </p:cNvSpPr>
              <p:nvPr/>
            </p:nvSpPr>
            <p:spPr bwMode="auto">
              <a:xfrm>
                <a:off x="3906" y="249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6" name="Rectangle 2128"/>
              <p:cNvSpPr>
                <a:spLocks noChangeArrowheads="1"/>
              </p:cNvSpPr>
              <p:nvPr/>
            </p:nvSpPr>
            <p:spPr bwMode="auto">
              <a:xfrm>
                <a:off x="3397" y="2385"/>
                <a:ext cx="1" cy="11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7" name="Rectangle 2129"/>
              <p:cNvSpPr>
                <a:spLocks noChangeArrowheads="1"/>
              </p:cNvSpPr>
              <p:nvPr/>
            </p:nvSpPr>
            <p:spPr bwMode="auto">
              <a:xfrm>
                <a:off x="3906" y="2385"/>
                <a:ext cx="1" cy="11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8" name="Rectangle 2130"/>
              <p:cNvSpPr>
                <a:spLocks noChangeArrowheads="1"/>
              </p:cNvSpPr>
              <p:nvPr/>
            </p:nvSpPr>
            <p:spPr bwMode="auto">
              <a:xfrm>
                <a:off x="3926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19" name="Rectangle 2131"/>
              <p:cNvSpPr>
                <a:spLocks noChangeArrowheads="1"/>
              </p:cNvSpPr>
              <p:nvPr/>
            </p:nvSpPr>
            <p:spPr bwMode="auto">
              <a:xfrm>
                <a:off x="3926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0" name="Rectangle 2132"/>
              <p:cNvSpPr>
                <a:spLocks noChangeArrowheads="1"/>
              </p:cNvSpPr>
              <p:nvPr/>
            </p:nvSpPr>
            <p:spPr bwMode="auto">
              <a:xfrm>
                <a:off x="3936" y="2385"/>
                <a:ext cx="46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1" name="Rectangle 2133"/>
              <p:cNvSpPr>
                <a:spLocks noChangeArrowheads="1"/>
              </p:cNvSpPr>
              <p:nvPr/>
            </p:nvSpPr>
            <p:spPr bwMode="auto">
              <a:xfrm>
                <a:off x="4396" y="2385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2" name="Rectangle 2134"/>
              <p:cNvSpPr>
                <a:spLocks noChangeArrowheads="1"/>
              </p:cNvSpPr>
              <p:nvPr/>
            </p:nvSpPr>
            <p:spPr bwMode="auto">
              <a:xfrm>
                <a:off x="4396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3" name="Rectangle 2135"/>
              <p:cNvSpPr>
                <a:spLocks noChangeArrowheads="1"/>
              </p:cNvSpPr>
              <p:nvPr/>
            </p:nvSpPr>
            <p:spPr bwMode="auto">
              <a:xfrm>
                <a:off x="3926" y="249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4" name="Rectangle 2136"/>
              <p:cNvSpPr>
                <a:spLocks noChangeArrowheads="1"/>
              </p:cNvSpPr>
              <p:nvPr/>
            </p:nvSpPr>
            <p:spPr bwMode="auto">
              <a:xfrm>
                <a:off x="3926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5" name="Rectangle 2137"/>
              <p:cNvSpPr>
                <a:spLocks noChangeArrowheads="1"/>
              </p:cNvSpPr>
              <p:nvPr/>
            </p:nvSpPr>
            <p:spPr bwMode="auto">
              <a:xfrm>
                <a:off x="3936" y="2498"/>
                <a:ext cx="46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6" name="Rectangle 2138"/>
              <p:cNvSpPr>
                <a:spLocks noChangeArrowheads="1"/>
              </p:cNvSpPr>
              <p:nvPr/>
            </p:nvSpPr>
            <p:spPr bwMode="auto">
              <a:xfrm>
                <a:off x="4396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7" name="Rectangle 2139"/>
              <p:cNvSpPr>
                <a:spLocks noChangeArrowheads="1"/>
              </p:cNvSpPr>
              <p:nvPr/>
            </p:nvSpPr>
            <p:spPr bwMode="auto">
              <a:xfrm>
                <a:off x="4396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8" name="Rectangle 2140"/>
              <p:cNvSpPr>
                <a:spLocks noChangeArrowheads="1"/>
              </p:cNvSpPr>
              <p:nvPr/>
            </p:nvSpPr>
            <p:spPr bwMode="auto">
              <a:xfrm>
                <a:off x="3926" y="2385"/>
                <a:ext cx="10" cy="11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29" name="Rectangle 2141"/>
              <p:cNvSpPr>
                <a:spLocks noChangeArrowheads="1"/>
              </p:cNvSpPr>
              <p:nvPr/>
            </p:nvSpPr>
            <p:spPr bwMode="auto">
              <a:xfrm>
                <a:off x="4396" y="2385"/>
                <a:ext cx="10" cy="11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0" name="Rectangle 2142"/>
              <p:cNvSpPr>
                <a:spLocks noChangeArrowheads="1"/>
              </p:cNvSpPr>
              <p:nvPr/>
            </p:nvSpPr>
            <p:spPr bwMode="auto">
              <a:xfrm>
                <a:off x="4426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1" name="Rectangle 2143"/>
              <p:cNvSpPr>
                <a:spLocks noChangeArrowheads="1"/>
              </p:cNvSpPr>
              <p:nvPr/>
            </p:nvSpPr>
            <p:spPr bwMode="auto">
              <a:xfrm>
                <a:off x="4426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2" name="Rectangle 2144"/>
              <p:cNvSpPr>
                <a:spLocks noChangeArrowheads="1"/>
              </p:cNvSpPr>
              <p:nvPr/>
            </p:nvSpPr>
            <p:spPr bwMode="auto">
              <a:xfrm>
                <a:off x="4436" y="2385"/>
                <a:ext cx="39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3" name="Rectangle 2145"/>
              <p:cNvSpPr>
                <a:spLocks noChangeArrowheads="1"/>
              </p:cNvSpPr>
              <p:nvPr/>
            </p:nvSpPr>
            <p:spPr bwMode="auto">
              <a:xfrm>
                <a:off x="4835" y="2385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4" name="Rectangle 2146"/>
              <p:cNvSpPr>
                <a:spLocks noChangeArrowheads="1"/>
              </p:cNvSpPr>
              <p:nvPr/>
            </p:nvSpPr>
            <p:spPr bwMode="auto">
              <a:xfrm>
                <a:off x="4835" y="2385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5" name="Rectangle 2147"/>
              <p:cNvSpPr>
                <a:spLocks noChangeArrowheads="1"/>
              </p:cNvSpPr>
              <p:nvPr/>
            </p:nvSpPr>
            <p:spPr bwMode="auto">
              <a:xfrm>
                <a:off x="4426" y="249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6" name="Rectangle 2148"/>
              <p:cNvSpPr>
                <a:spLocks noChangeArrowheads="1"/>
              </p:cNvSpPr>
              <p:nvPr/>
            </p:nvSpPr>
            <p:spPr bwMode="auto">
              <a:xfrm>
                <a:off x="4426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7" name="Rectangle 2149"/>
              <p:cNvSpPr>
                <a:spLocks noChangeArrowheads="1"/>
              </p:cNvSpPr>
              <p:nvPr/>
            </p:nvSpPr>
            <p:spPr bwMode="auto">
              <a:xfrm>
                <a:off x="4436" y="2498"/>
                <a:ext cx="39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8" name="Rectangle 2150"/>
              <p:cNvSpPr>
                <a:spLocks noChangeArrowheads="1"/>
              </p:cNvSpPr>
              <p:nvPr/>
            </p:nvSpPr>
            <p:spPr bwMode="auto">
              <a:xfrm>
                <a:off x="4835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39" name="Rectangle 2151"/>
              <p:cNvSpPr>
                <a:spLocks noChangeArrowheads="1"/>
              </p:cNvSpPr>
              <p:nvPr/>
            </p:nvSpPr>
            <p:spPr bwMode="auto">
              <a:xfrm>
                <a:off x="4835" y="249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40" name="Rectangle 2152"/>
              <p:cNvSpPr>
                <a:spLocks noChangeArrowheads="1"/>
              </p:cNvSpPr>
              <p:nvPr/>
            </p:nvSpPr>
            <p:spPr bwMode="auto">
              <a:xfrm>
                <a:off x="4426" y="2385"/>
                <a:ext cx="10" cy="113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41" name="Rectangle 2153"/>
              <p:cNvSpPr>
                <a:spLocks noChangeArrowheads="1"/>
              </p:cNvSpPr>
              <p:nvPr/>
            </p:nvSpPr>
            <p:spPr bwMode="auto">
              <a:xfrm>
                <a:off x="4835" y="2385"/>
                <a:ext cx="10" cy="113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42" name="Rectangle 2154"/>
              <p:cNvSpPr>
                <a:spLocks noChangeArrowheads="1"/>
              </p:cNvSpPr>
              <p:nvPr/>
            </p:nvSpPr>
            <p:spPr bwMode="auto">
              <a:xfrm>
                <a:off x="4865" y="2385"/>
                <a:ext cx="1" cy="12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43" name="Rectangle 2155"/>
              <p:cNvSpPr>
                <a:spLocks noChangeArrowheads="1"/>
              </p:cNvSpPr>
              <p:nvPr/>
            </p:nvSpPr>
            <p:spPr bwMode="auto">
              <a:xfrm>
                <a:off x="900" y="2516"/>
                <a:ext cx="76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44" name="Rectangle 2156"/>
              <p:cNvSpPr>
                <a:spLocks noChangeArrowheads="1"/>
              </p:cNvSpPr>
              <p:nvPr/>
            </p:nvSpPr>
            <p:spPr bwMode="auto">
              <a:xfrm>
                <a:off x="900" y="2569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45" name="Rectangle 2157"/>
              <p:cNvSpPr>
                <a:spLocks noChangeArrowheads="1"/>
              </p:cNvSpPr>
              <p:nvPr/>
            </p:nvSpPr>
            <p:spPr bwMode="auto">
              <a:xfrm>
                <a:off x="1629" y="2569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46" name="Rectangle 2158"/>
              <p:cNvSpPr>
                <a:spLocks noChangeArrowheads="1"/>
              </p:cNvSpPr>
              <p:nvPr/>
            </p:nvSpPr>
            <p:spPr bwMode="auto">
              <a:xfrm>
                <a:off x="940" y="2569"/>
                <a:ext cx="68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47" name="Rectangle 2159"/>
              <p:cNvSpPr>
                <a:spLocks noChangeArrowheads="1"/>
              </p:cNvSpPr>
              <p:nvPr/>
            </p:nvSpPr>
            <p:spPr bwMode="auto">
              <a:xfrm>
                <a:off x="940" y="2569"/>
                <a:ext cx="4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Amortizaciones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48" name="Rectangle 2160"/>
              <p:cNvSpPr>
                <a:spLocks noChangeArrowheads="1"/>
              </p:cNvSpPr>
              <p:nvPr/>
            </p:nvSpPr>
            <p:spPr bwMode="auto">
              <a:xfrm>
                <a:off x="1479" y="256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49" name="Rectangle 2161"/>
              <p:cNvSpPr>
                <a:spLocks noChangeArrowheads="1"/>
              </p:cNvSpPr>
              <p:nvPr/>
            </p:nvSpPr>
            <p:spPr bwMode="auto">
              <a:xfrm>
                <a:off x="1699" y="2516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50" name="Rectangle 2162"/>
              <p:cNvSpPr>
                <a:spLocks noChangeArrowheads="1"/>
              </p:cNvSpPr>
              <p:nvPr/>
            </p:nvSpPr>
            <p:spPr bwMode="auto">
              <a:xfrm>
                <a:off x="1699" y="2569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51" name="Rectangle 2163"/>
              <p:cNvSpPr>
                <a:spLocks noChangeArrowheads="1"/>
              </p:cNvSpPr>
              <p:nvPr/>
            </p:nvSpPr>
            <p:spPr bwMode="auto">
              <a:xfrm>
                <a:off x="2258" y="2569"/>
                <a:ext cx="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52" name="Rectangle 2164"/>
              <p:cNvSpPr>
                <a:spLocks noChangeArrowheads="1"/>
              </p:cNvSpPr>
              <p:nvPr/>
            </p:nvSpPr>
            <p:spPr bwMode="auto">
              <a:xfrm>
                <a:off x="1739" y="2569"/>
                <a:ext cx="51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53" name="Rectangle 2165"/>
              <p:cNvSpPr>
                <a:spLocks noChangeArrowheads="1"/>
              </p:cNvSpPr>
              <p:nvPr/>
            </p:nvSpPr>
            <p:spPr bwMode="auto">
              <a:xfrm>
                <a:off x="2228" y="256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54" name="Rectangle 2166"/>
              <p:cNvSpPr>
                <a:spLocks noChangeArrowheads="1"/>
              </p:cNvSpPr>
              <p:nvPr/>
            </p:nvSpPr>
            <p:spPr bwMode="auto">
              <a:xfrm>
                <a:off x="2258" y="256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55" name="Rectangle 2167"/>
              <p:cNvSpPr>
                <a:spLocks noChangeArrowheads="1"/>
              </p:cNvSpPr>
              <p:nvPr/>
            </p:nvSpPr>
            <p:spPr bwMode="auto">
              <a:xfrm>
                <a:off x="2328" y="251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56" name="Rectangle 2168"/>
              <p:cNvSpPr>
                <a:spLocks noChangeArrowheads="1"/>
              </p:cNvSpPr>
              <p:nvPr/>
            </p:nvSpPr>
            <p:spPr bwMode="auto">
              <a:xfrm>
                <a:off x="2788" y="251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57" name="Rectangle 2169"/>
              <p:cNvSpPr>
                <a:spLocks noChangeArrowheads="1"/>
              </p:cNvSpPr>
              <p:nvPr/>
            </p:nvSpPr>
            <p:spPr bwMode="auto">
              <a:xfrm>
                <a:off x="2358" y="2516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58" name="Rectangle 2170"/>
              <p:cNvSpPr>
                <a:spLocks noChangeArrowheads="1"/>
              </p:cNvSpPr>
              <p:nvPr/>
            </p:nvSpPr>
            <p:spPr bwMode="auto">
              <a:xfrm>
                <a:off x="2788" y="251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59" name="Rectangle 2171"/>
              <p:cNvSpPr>
                <a:spLocks noChangeArrowheads="1"/>
              </p:cNvSpPr>
              <p:nvPr/>
            </p:nvSpPr>
            <p:spPr bwMode="auto">
              <a:xfrm>
                <a:off x="2358" y="2569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60" name="Rectangle 2172"/>
              <p:cNvSpPr>
                <a:spLocks noChangeArrowheads="1"/>
              </p:cNvSpPr>
              <p:nvPr/>
            </p:nvSpPr>
            <p:spPr bwMode="auto">
              <a:xfrm>
                <a:off x="2588" y="256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1.576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61" name="Rectangle 2173"/>
              <p:cNvSpPr>
                <a:spLocks noChangeArrowheads="1"/>
              </p:cNvSpPr>
              <p:nvPr/>
            </p:nvSpPr>
            <p:spPr bwMode="auto">
              <a:xfrm>
                <a:off x="2818" y="256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62" name="Rectangle 2174"/>
              <p:cNvSpPr>
                <a:spLocks noChangeArrowheads="1"/>
              </p:cNvSpPr>
              <p:nvPr/>
            </p:nvSpPr>
            <p:spPr bwMode="auto">
              <a:xfrm>
                <a:off x="2858" y="2516"/>
                <a:ext cx="39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63" name="Rectangle 2175"/>
              <p:cNvSpPr>
                <a:spLocks noChangeArrowheads="1"/>
              </p:cNvSpPr>
              <p:nvPr/>
            </p:nvSpPr>
            <p:spPr bwMode="auto">
              <a:xfrm>
                <a:off x="3327" y="251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64" name="Rectangle 2176"/>
              <p:cNvSpPr>
                <a:spLocks noChangeArrowheads="1"/>
              </p:cNvSpPr>
              <p:nvPr/>
            </p:nvSpPr>
            <p:spPr bwMode="auto">
              <a:xfrm>
                <a:off x="2897" y="2516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65" name="Rectangle 2177"/>
              <p:cNvSpPr>
                <a:spLocks noChangeArrowheads="1"/>
              </p:cNvSpPr>
              <p:nvPr/>
            </p:nvSpPr>
            <p:spPr bwMode="auto">
              <a:xfrm>
                <a:off x="3327" y="251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66" name="Rectangle 2178"/>
              <p:cNvSpPr>
                <a:spLocks noChangeArrowheads="1"/>
              </p:cNvSpPr>
              <p:nvPr/>
            </p:nvSpPr>
            <p:spPr bwMode="auto">
              <a:xfrm>
                <a:off x="2897" y="2569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67" name="Rectangle 2179"/>
              <p:cNvSpPr>
                <a:spLocks noChangeArrowheads="1"/>
              </p:cNvSpPr>
              <p:nvPr/>
            </p:nvSpPr>
            <p:spPr bwMode="auto">
              <a:xfrm>
                <a:off x="3127" y="256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1.576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68" name="Rectangle 2180"/>
              <p:cNvSpPr>
                <a:spLocks noChangeArrowheads="1"/>
              </p:cNvSpPr>
              <p:nvPr/>
            </p:nvSpPr>
            <p:spPr bwMode="auto">
              <a:xfrm>
                <a:off x="3347" y="256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69" name="Rectangle 2181"/>
              <p:cNvSpPr>
                <a:spLocks noChangeArrowheads="1"/>
              </p:cNvSpPr>
              <p:nvPr/>
            </p:nvSpPr>
            <p:spPr bwMode="auto">
              <a:xfrm>
                <a:off x="3397" y="251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70" name="Rectangle 2182"/>
              <p:cNvSpPr>
                <a:spLocks noChangeArrowheads="1"/>
              </p:cNvSpPr>
              <p:nvPr/>
            </p:nvSpPr>
            <p:spPr bwMode="auto">
              <a:xfrm>
                <a:off x="3866" y="251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71" name="Rectangle 2183"/>
              <p:cNvSpPr>
                <a:spLocks noChangeArrowheads="1"/>
              </p:cNvSpPr>
              <p:nvPr/>
            </p:nvSpPr>
            <p:spPr bwMode="auto">
              <a:xfrm>
                <a:off x="3437" y="2516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72" name="Rectangle 2184"/>
              <p:cNvSpPr>
                <a:spLocks noChangeArrowheads="1"/>
              </p:cNvSpPr>
              <p:nvPr/>
            </p:nvSpPr>
            <p:spPr bwMode="auto">
              <a:xfrm>
                <a:off x="3866" y="2516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73" name="Rectangle 2185"/>
              <p:cNvSpPr>
                <a:spLocks noChangeArrowheads="1"/>
              </p:cNvSpPr>
              <p:nvPr/>
            </p:nvSpPr>
            <p:spPr bwMode="auto">
              <a:xfrm>
                <a:off x="3437" y="2569"/>
                <a:ext cx="42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74" name="Rectangle 2186"/>
              <p:cNvSpPr>
                <a:spLocks noChangeArrowheads="1"/>
              </p:cNvSpPr>
              <p:nvPr/>
            </p:nvSpPr>
            <p:spPr bwMode="auto">
              <a:xfrm>
                <a:off x="3667" y="256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1.576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75" name="Rectangle 2187"/>
              <p:cNvSpPr>
                <a:spLocks noChangeArrowheads="1"/>
              </p:cNvSpPr>
              <p:nvPr/>
            </p:nvSpPr>
            <p:spPr bwMode="auto">
              <a:xfrm>
                <a:off x="3886" y="256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76" name="Rectangle 2188"/>
              <p:cNvSpPr>
                <a:spLocks noChangeArrowheads="1"/>
              </p:cNvSpPr>
              <p:nvPr/>
            </p:nvSpPr>
            <p:spPr bwMode="auto">
              <a:xfrm>
                <a:off x="3936" y="251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77" name="Rectangle 2189"/>
              <p:cNvSpPr>
                <a:spLocks noChangeArrowheads="1"/>
              </p:cNvSpPr>
              <p:nvPr/>
            </p:nvSpPr>
            <p:spPr bwMode="auto">
              <a:xfrm>
                <a:off x="4366" y="251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78" name="Rectangle 2190"/>
              <p:cNvSpPr>
                <a:spLocks noChangeArrowheads="1"/>
              </p:cNvSpPr>
              <p:nvPr/>
            </p:nvSpPr>
            <p:spPr bwMode="auto">
              <a:xfrm>
                <a:off x="3976" y="2516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79" name="Rectangle 2191"/>
              <p:cNvSpPr>
                <a:spLocks noChangeArrowheads="1"/>
              </p:cNvSpPr>
              <p:nvPr/>
            </p:nvSpPr>
            <p:spPr bwMode="auto">
              <a:xfrm>
                <a:off x="4366" y="251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80" name="Rectangle 2192"/>
              <p:cNvSpPr>
                <a:spLocks noChangeArrowheads="1"/>
              </p:cNvSpPr>
              <p:nvPr/>
            </p:nvSpPr>
            <p:spPr bwMode="auto">
              <a:xfrm>
                <a:off x="3976" y="2569"/>
                <a:ext cx="39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81" name="Rectangle 2193"/>
              <p:cNvSpPr>
                <a:spLocks noChangeArrowheads="1"/>
              </p:cNvSpPr>
              <p:nvPr/>
            </p:nvSpPr>
            <p:spPr bwMode="auto">
              <a:xfrm>
                <a:off x="4166" y="256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1.576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82" name="Rectangle 2194"/>
              <p:cNvSpPr>
                <a:spLocks noChangeArrowheads="1"/>
              </p:cNvSpPr>
              <p:nvPr/>
            </p:nvSpPr>
            <p:spPr bwMode="auto">
              <a:xfrm>
                <a:off x="4386" y="256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83" name="Rectangle 2195"/>
              <p:cNvSpPr>
                <a:spLocks noChangeArrowheads="1"/>
              </p:cNvSpPr>
              <p:nvPr/>
            </p:nvSpPr>
            <p:spPr bwMode="auto">
              <a:xfrm>
                <a:off x="4436" y="251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84" name="Rectangle 2196"/>
              <p:cNvSpPr>
                <a:spLocks noChangeArrowheads="1"/>
              </p:cNvSpPr>
              <p:nvPr/>
            </p:nvSpPr>
            <p:spPr bwMode="auto">
              <a:xfrm>
                <a:off x="4805" y="251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85" name="Rectangle 2197"/>
              <p:cNvSpPr>
                <a:spLocks noChangeArrowheads="1"/>
              </p:cNvSpPr>
              <p:nvPr/>
            </p:nvSpPr>
            <p:spPr bwMode="auto">
              <a:xfrm>
                <a:off x="4466" y="2516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86" name="Rectangle 2198"/>
              <p:cNvSpPr>
                <a:spLocks noChangeArrowheads="1"/>
              </p:cNvSpPr>
              <p:nvPr/>
            </p:nvSpPr>
            <p:spPr bwMode="auto">
              <a:xfrm>
                <a:off x="4805" y="2516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87" name="Rectangle 2199"/>
              <p:cNvSpPr>
                <a:spLocks noChangeArrowheads="1"/>
              </p:cNvSpPr>
              <p:nvPr/>
            </p:nvSpPr>
            <p:spPr bwMode="auto">
              <a:xfrm>
                <a:off x="4466" y="2569"/>
                <a:ext cx="33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88" name="Rectangle 2200"/>
              <p:cNvSpPr>
                <a:spLocks noChangeArrowheads="1"/>
              </p:cNvSpPr>
              <p:nvPr/>
            </p:nvSpPr>
            <p:spPr bwMode="auto">
              <a:xfrm>
                <a:off x="4605" y="256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1.576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89" name="Rectangle 2201"/>
              <p:cNvSpPr>
                <a:spLocks noChangeArrowheads="1"/>
              </p:cNvSpPr>
              <p:nvPr/>
            </p:nvSpPr>
            <p:spPr bwMode="auto">
              <a:xfrm>
                <a:off x="4825" y="256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090" name="Rectangle 2202"/>
              <p:cNvSpPr>
                <a:spLocks noChangeArrowheads="1"/>
              </p:cNvSpPr>
              <p:nvPr/>
            </p:nvSpPr>
            <p:spPr bwMode="auto">
              <a:xfrm>
                <a:off x="870" y="251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1" name="Rectangle 2203"/>
              <p:cNvSpPr>
                <a:spLocks noChangeArrowheads="1"/>
              </p:cNvSpPr>
              <p:nvPr/>
            </p:nvSpPr>
            <p:spPr bwMode="auto">
              <a:xfrm>
                <a:off x="4865" y="251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2" name="Rectangle 2204"/>
              <p:cNvSpPr>
                <a:spLocks noChangeArrowheads="1"/>
              </p:cNvSpPr>
              <p:nvPr/>
            </p:nvSpPr>
            <p:spPr bwMode="auto">
              <a:xfrm>
                <a:off x="900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3" name="Rectangle 2205"/>
              <p:cNvSpPr>
                <a:spLocks noChangeArrowheads="1"/>
              </p:cNvSpPr>
              <p:nvPr/>
            </p:nvSpPr>
            <p:spPr bwMode="auto">
              <a:xfrm>
                <a:off x="900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4" name="Rectangle 2206"/>
              <p:cNvSpPr>
                <a:spLocks noChangeArrowheads="1"/>
              </p:cNvSpPr>
              <p:nvPr/>
            </p:nvSpPr>
            <p:spPr bwMode="auto">
              <a:xfrm>
                <a:off x="900" y="2516"/>
                <a:ext cx="76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5" name="Rectangle 2207"/>
              <p:cNvSpPr>
                <a:spLocks noChangeArrowheads="1"/>
              </p:cNvSpPr>
              <p:nvPr/>
            </p:nvSpPr>
            <p:spPr bwMode="auto">
              <a:xfrm>
                <a:off x="1669" y="2516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6" name="Rectangle 2208"/>
              <p:cNvSpPr>
                <a:spLocks noChangeArrowheads="1"/>
              </p:cNvSpPr>
              <p:nvPr/>
            </p:nvSpPr>
            <p:spPr bwMode="auto">
              <a:xfrm>
                <a:off x="1669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7" name="Rectangle 2209"/>
              <p:cNvSpPr>
                <a:spLocks noChangeArrowheads="1"/>
              </p:cNvSpPr>
              <p:nvPr/>
            </p:nvSpPr>
            <p:spPr bwMode="auto">
              <a:xfrm>
                <a:off x="900" y="262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8" name="Rectangle 2210"/>
              <p:cNvSpPr>
                <a:spLocks noChangeArrowheads="1"/>
              </p:cNvSpPr>
              <p:nvPr/>
            </p:nvSpPr>
            <p:spPr bwMode="auto">
              <a:xfrm>
                <a:off x="900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099" name="Rectangle 2211"/>
              <p:cNvSpPr>
                <a:spLocks noChangeArrowheads="1"/>
              </p:cNvSpPr>
              <p:nvPr/>
            </p:nvSpPr>
            <p:spPr bwMode="auto">
              <a:xfrm>
                <a:off x="900" y="2628"/>
                <a:ext cx="76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00" name="Rectangle 2212"/>
              <p:cNvSpPr>
                <a:spLocks noChangeArrowheads="1"/>
              </p:cNvSpPr>
              <p:nvPr/>
            </p:nvSpPr>
            <p:spPr bwMode="auto">
              <a:xfrm>
                <a:off x="1669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01" name="Rectangle 2213"/>
              <p:cNvSpPr>
                <a:spLocks noChangeArrowheads="1"/>
              </p:cNvSpPr>
              <p:nvPr/>
            </p:nvSpPr>
            <p:spPr bwMode="auto">
              <a:xfrm>
                <a:off x="1669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02" name="Rectangle 2214"/>
              <p:cNvSpPr>
                <a:spLocks noChangeArrowheads="1"/>
              </p:cNvSpPr>
              <p:nvPr/>
            </p:nvSpPr>
            <p:spPr bwMode="auto">
              <a:xfrm>
                <a:off x="900" y="2516"/>
                <a:ext cx="1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40304" name="Group 2416"/>
            <p:cNvGrpSpPr>
              <a:grpSpLocks/>
            </p:cNvGrpSpPr>
            <p:nvPr/>
          </p:nvGrpSpPr>
          <p:grpSpPr bwMode="auto">
            <a:xfrm>
              <a:off x="870" y="2516"/>
              <a:ext cx="4091" cy="253"/>
              <a:chOff x="870" y="2516"/>
              <a:chExt cx="4091" cy="253"/>
            </a:xfrm>
          </p:grpSpPr>
          <p:sp>
            <p:nvSpPr>
              <p:cNvPr id="40104" name="Rectangle 2216"/>
              <p:cNvSpPr>
                <a:spLocks noChangeArrowheads="1"/>
              </p:cNvSpPr>
              <p:nvPr/>
            </p:nvSpPr>
            <p:spPr bwMode="auto">
              <a:xfrm>
                <a:off x="1669" y="2516"/>
                <a:ext cx="1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05" name="Rectangle 2217"/>
              <p:cNvSpPr>
                <a:spLocks noChangeArrowheads="1"/>
              </p:cNvSpPr>
              <p:nvPr/>
            </p:nvSpPr>
            <p:spPr bwMode="auto">
              <a:xfrm>
                <a:off x="870" y="2516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06" name="Rectangle 2218"/>
              <p:cNvSpPr>
                <a:spLocks noChangeArrowheads="1"/>
              </p:cNvSpPr>
              <p:nvPr/>
            </p:nvSpPr>
            <p:spPr bwMode="auto">
              <a:xfrm>
                <a:off x="1689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07" name="Rectangle 2219"/>
              <p:cNvSpPr>
                <a:spLocks noChangeArrowheads="1"/>
              </p:cNvSpPr>
              <p:nvPr/>
            </p:nvSpPr>
            <p:spPr bwMode="auto">
              <a:xfrm>
                <a:off x="1689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08" name="Rectangle 2220"/>
              <p:cNvSpPr>
                <a:spLocks noChangeArrowheads="1"/>
              </p:cNvSpPr>
              <p:nvPr/>
            </p:nvSpPr>
            <p:spPr bwMode="auto">
              <a:xfrm>
                <a:off x="1699" y="2516"/>
                <a:ext cx="58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09" name="Rectangle 2221"/>
              <p:cNvSpPr>
                <a:spLocks noChangeArrowheads="1"/>
              </p:cNvSpPr>
              <p:nvPr/>
            </p:nvSpPr>
            <p:spPr bwMode="auto">
              <a:xfrm>
                <a:off x="2288" y="2516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0" name="Rectangle 2222"/>
              <p:cNvSpPr>
                <a:spLocks noChangeArrowheads="1"/>
              </p:cNvSpPr>
              <p:nvPr/>
            </p:nvSpPr>
            <p:spPr bwMode="auto">
              <a:xfrm>
                <a:off x="2288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1" name="Rectangle 2223"/>
              <p:cNvSpPr>
                <a:spLocks noChangeArrowheads="1"/>
              </p:cNvSpPr>
              <p:nvPr/>
            </p:nvSpPr>
            <p:spPr bwMode="auto">
              <a:xfrm>
                <a:off x="1689" y="262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2" name="Rectangle 2224"/>
              <p:cNvSpPr>
                <a:spLocks noChangeArrowheads="1"/>
              </p:cNvSpPr>
              <p:nvPr/>
            </p:nvSpPr>
            <p:spPr bwMode="auto">
              <a:xfrm>
                <a:off x="1689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3" name="Rectangle 2225"/>
              <p:cNvSpPr>
                <a:spLocks noChangeArrowheads="1"/>
              </p:cNvSpPr>
              <p:nvPr/>
            </p:nvSpPr>
            <p:spPr bwMode="auto">
              <a:xfrm>
                <a:off x="1699" y="2628"/>
                <a:ext cx="58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4" name="Rectangle 2226"/>
              <p:cNvSpPr>
                <a:spLocks noChangeArrowheads="1"/>
              </p:cNvSpPr>
              <p:nvPr/>
            </p:nvSpPr>
            <p:spPr bwMode="auto">
              <a:xfrm>
                <a:off x="2288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5" name="Rectangle 2227"/>
              <p:cNvSpPr>
                <a:spLocks noChangeArrowheads="1"/>
              </p:cNvSpPr>
              <p:nvPr/>
            </p:nvSpPr>
            <p:spPr bwMode="auto">
              <a:xfrm>
                <a:off x="2288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6" name="Rectangle 2228"/>
              <p:cNvSpPr>
                <a:spLocks noChangeArrowheads="1"/>
              </p:cNvSpPr>
              <p:nvPr/>
            </p:nvSpPr>
            <p:spPr bwMode="auto">
              <a:xfrm>
                <a:off x="1689" y="2516"/>
                <a:ext cx="10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7" name="Rectangle 2229"/>
              <p:cNvSpPr>
                <a:spLocks noChangeArrowheads="1"/>
              </p:cNvSpPr>
              <p:nvPr/>
            </p:nvSpPr>
            <p:spPr bwMode="auto">
              <a:xfrm>
                <a:off x="2288" y="2516"/>
                <a:ext cx="10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8" name="Rectangle 2230"/>
              <p:cNvSpPr>
                <a:spLocks noChangeArrowheads="1"/>
              </p:cNvSpPr>
              <p:nvPr/>
            </p:nvSpPr>
            <p:spPr bwMode="auto">
              <a:xfrm>
                <a:off x="2318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19" name="Rectangle 2231"/>
              <p:cNvSpPr>
                <a:spLocks noChangeArrowheads="1"/>
              </p:cNvSpPr>
              <p:nvPr/>
            </p:nvSpPr>
            <p:spPr bwMode="auto">
              <a:xfrm>
                <a:off x="2318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0" name="Rectangle 2232"/>
              <p:cNvSpPr>
                <a:spLocks noChangeArrowheads="1"/>
              </p:cNvSpPr>
              <p:nvPr/>
            </p:nvSpPr>
            <p:spPr bwMode="auto">
              <a:xfrm>
                <a:off x="2328" y="2516"/>
                <a:ext cx="50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1" name="Rectangle 2233"/>
              <p:cNvSpPr>
                <a:spLocks noChangeArrowheads="1"/>
              </p:cNvSpPr>
              <p:nvPr/>
            </p:nvSpPr>
            <p:spPr bwMode="auto">
              <a:xfrm>
                <a:off x="2828" y="2516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2" name="Rectangle 2234"/>
              <p:cNvSpPr>
                <a:spLocks noChangeArrowheads="1"/>
              </p:cNvSpPr>
              <p:nvPr/>
            </p:nvSpPr>
            <p:spPr bwMode="auto">
              <a:xfrm>
                <a:off x="2828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3" name="Rectangle 2235"/>
              <p:cNvSpPr>
                <a:spLocks noChangeArrowheads="1"/>
              </p:cNvSpPr>
              <p:nvPr/>
            </p:nvSpPr>
            <p:spPr bwMode="auto">
              <a:xfrm>
                <a:off x="2318" y="262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4" name="Rectangle 2236"/>
              <p:cNvSpPr>
                <a:spLocks noChangeArrowheads="1"/>
              </p:cNvSpPr>
              <p:nvPr/>
            </p:nvSpPr>
            <p:spPr bwMode="auto">
              <a:xfrm>
                <a:off x="2318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5" name="Rectangle 2237"/>
              <p:cNvSpPr>
                <a:spLocks noChangeArrowheads="1"/>
              </p:cNvSpPr>
              <p:nvPr/>
            </p:nvSpPr>
            <p:spPr bwMode="auto">
              <a:xfrm>
                <a:off x="2328" y="2628"/>
                <a:ext cx="50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6" name="Rectangle 2238"/>
              <p:cNvSpPr>
                <a:spLocks noChangeArrowheads="1"/>
              </p:cNvSpPr>
              <p:nvPr/>
            </p:nvSpPr>
            <p:spPr bwMode="auto">
              <a:xfrm>
                <a:off x="2828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7" name="Rectangle 2239"/>
              <p:cNvSpPr>
                <a:spLocks noChangeArrowheads="1"/>
              </p:cNvSpPr>
              <p:nvPr/>
            </p:nvSpPr>
            <p:spPr bwMode="auto">
              <a:xfrm>
                <a:off x="2828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8" name="Rectangle 2240"/>
              <p:cNvSpPr>
                <a:spLocks noChangeArrowheads="1"/>
              </p:cNvSpPr>
              <p:nvPr/>
            </p:nvSpPr>
            <p:spPr bwMode="auto">
              <a:xfrm>
                <a:off x="2318" y="2516"/>
                <a:ext cx="10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29" name="Rectangle 2241"/>
              <p:cNvSpPr>
                <a:spLocks noChangeArrowheads="1"/>
              </p:cNvSpPr>
              <p:nvPr/>
            </p:nvSpPr>
            <p:spPr bwMode="auto">
              <a:xfrm>
                <a:off x="2828" y="2516"/>
                <a:ext cx="10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0" name="Rectangle 2242"/>
              <p:cNvSpPr>
                <a:spLocks noChangeArrowheads="1"/>
              </p:cNvSpPr>
              <p:nvPr/>
            </p:nvSpPr>
            <p:spPr bwMode="auto">
              <a:xfrm>
                <a:off x="2858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1" name="Rectangle 2243"/>
              <p:cNvSpPr>
                <a:spLocks noChangeArrowheads="1"/>
              </p:cNvSpPr>
              <p:nvPr/>
            </p:nvSpPr>
            <p:spPr bwMode="auto">
              <a:xfrm>
                <a:off x="2858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2" name="Rectangle 2244"/>
              <p:cNvSpPr>
                <a:spLocks noChangeArrowheads="1"/>
              </p:cNvSpPr>
              <p:nvPr/>
            </p:nvSpPr>
            <p:spPr bwMode="auto">
              <a:xfrm>
                <a:off x="2858" y="2516"/>
                <a:ext cx="50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3" name="Rectangle 2245"/>
              <p:cNvSpPr>
                <a:spLocks noChangeArrowheads="1"/>
              </p:cNvSpPr>
              <p:nvPr/>
            </p:nvSpPr>
            <p:spPr bwMode="auto">
              <a:xfrm>
                <a:off x="3367" y="2516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4" name="Rectangle 2246"/>
              <p:cNvSpPr>
                <a:spLocks noChangeArrowheads="1"/>
              </p:cNvSpPr>
              <p:nvPr/>
            </p:nvSpPr>
            <p:spPr bwMode="auto">
              <a:xfrm>
                <a:off x="3367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5" name="Rectangle 2247"/>
              <p:cNvSpPr>
                <a:spLocks noChangeArrowheads="1"/>
              </p:cNvSpPr>
              <p:nvPr/>
            </p:nvSpPr>
            <p:spPr bwMode="auto">
              <a:xfrm>
                <a:off x="2858" y="262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6" name="Rectangle 2248"/>
              <p:cNvSpPr>
                <a:spLocks noChangeArrowheads="1"/>
              </p:cNvSpPr>
              <p:nvPr/>
            </p:nvSpPr>
            <p:spPr bwMode="auto">
              <a:xfrm>
                <a:off x="2858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7" name="Rectangle 2249"/>
              <p:cNvSpPr>
                <a:spLocks noChangeArrowheads="1"/>
              </p:cNvSpPr>
              <p:nvPr/>
            </p:nvSpPr>
            <p:spPr bwMode="auto">
              <a:xfrm>
                <a:off x="2858" y="2628"/>
                <a:ext cx="50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8" name="Rectangle 2250"/>
              <p:cNvSpPr>
                <a:spLocks noChangeArrowheads="1"/>
              </p:cNvSpPr>
              <p:nvPr/>
            </p:nvSpPr>
            <p:spPr bwMode="auto">
              <a:xfrm>
                <a:off x="3367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39" name="Rectangle 2251"/>
              <p:cNvSpPr>
                <a:spLocks noChangeArrowheads="1"/>
              </p:cNvSpPr>
              <p:nvPr/>
            </p:nvSpPr>
            <p:spPr bwMode="auto">
              <a:xfrm>
                <a:off x="3367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0" name="Rectangle 2252"/>
              <p:cNvSpPr>
                <a:spLocks noChangeArrowheads="1"/>
              </p:cNvSpPr>
              <p:nvPr/>
            </p:nvSpPr>
            <p:spPr bwMode="auto">
              <a:xfrm>
                <a:off x="2858" y="2516"/>
                <a:ext cx="1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1" name="Rectangle 2253"/>
              <p:cNvSpPr>
                <a:spLocks noChangeArrowheads="1"/>
              </p:cNvSpPr>
              <p:nvPr/>
            </p:nvSpPr>
            <p:spPr bwMode="auto">
              <a:xfrm>
                <a:off x="3367" y="2516"/>
                <a:ext cx="1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2" name="Rectangle 2254"/>
              <p:cNvSpPr>
                <a:spLocks noChangeArrowheads="1"/>
              </p:cNvSpPr>
              <p:nvPr/>
            </p:nvSpPr>
            <p:spPr bwMode="auto">
              <a:xfrm>
                <a:off x="3397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3" name="Rectangle 2255"/>
              <p:cNvSpPr>
                <a:spLocks noChangeArrowheads="1"/>
              </p:cNvSpPr>
              <p:nvPr/>
            </p:nvSpPr>
            <p:spPr bwMode="auto">
              <a:xfrm>
                <a:off x="3397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4" name="Rectangle 2256"/>
              <p:cNvSpPr>
                <a:spLocks noChangeArrowheads="1"/>
              </p:cNvSpPr>
              <p:nvPr/>
            </p:nvSpPr>
            <p:spPr bwMode="auto">
              <a:xfrm>
                <a:off x="3397" y="2516"/>
                <a:ext cx="50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5" name="Rectangle 2257"/>
              <p:cNvSpPr>
                <a:spLocks noChangeArrowheads="1"/>
              </p:cNvSpPr>
              <p:nvPr/>
            </p:nvSpPr>
            <p:spPr bwMode="auto">
              <a:xfrm>
                <a:off x="3906" y="2516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6" name="Rectangle 2258"/>
              <p:cNvSpPr>
                <a:spLocks noChangeArrowheads="1"/>
              </p:cNvSpPr>
              <p:nvPr/>
            </p:nvSpPr>
            <p:spPr bwMode="auto">
              <a:xfrm>
                <a:off x="3906" y="2516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7" name="Rectangle 2259"/>
              <p:cNvSpPr>
                <a:spLocks noChangeArrowheads="1"/>
              </p:cNvSpPr>
              <p:nvPr/>
            </p:nvSpPr>
            <p:spPr bwMode="auto">
              <a:xfrm>
                <a:off x="3397" y="262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8" name="Rectangle 2260"/>
              <p:cNvSpPr>
                <a:spLocks noChangeArrowheads="1"/>
              </p:cNvSpPr>
              <p:nvPr/>
            </p:nvSpPr>
            <p:spPr bwMode="auto">
              <a:xfrm>
                <a:off x="3397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49" name="Rectangle 2261"/>
              <p:cNvSpPr>
                <a:spLocks noChangeArrowheads="1"/>
              </p:cNvSpPr>
              <p:nvPr/>
            </p:nvSpPr>
            <p:spPr bwMode="auto">
              <a:xfrm>
                <a:off x="3397" y="2628"/>
                <a:ext cx="50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0" name="Rectangle 2262"/>
              <p:cNvSpPr>
                <a:spLocks noChangeArrowheads="1"/>
              </p:cNvSpPr>
              <p:nvPr/>
            </p:nvSpPr>
            <p:spPr bwMode="auto">
              <a:xfrm>
                <a:off x="3906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1" name="Rectangle 2263"/>
              <p:cNvSpPr>
                <a:spLocks noChangeArrowheads="1"/>
              </p:cNvSpPr>
              <p:nvPr/>
            </p:nvSpPr>
            <p:spPr bwMode="auto">
              <a:xfrm>
                <a:off x="3906" y="262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2" name="Rectangle 2264"/>
              <p:cNvSpPr>
                <a:spLocks noChangeArrowheads="1"/>
              </p:cNvSpPr>
              <p:nvPr/>
            </p:nvSpPr>
            <p:spPr bwMode="auto">
              <a:xfrm>
                <a:off x="3397" y="2516"/>
                <a:ext cx="1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3" name="Rectangle 2265"/>
              <p:cNvSpPr>
                <a:spLocks noChangeArrowheads="1"/>
              </p:cNvSpPr>
              <p:nvPr/>
            </p:nvSpPr>
            <p:spPr bwMode="auto">
              <a:xfrm>
                <a:off x="3906" y="2516"/>
                <a:ext cx="1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4" name="Rectangle 2266"/>
              <p:cNvSpPr>
                <a:spLocks noChangeArrowheads="1"/>
              </p:cNvSpPr>
              <p:nvPr/>
            </p:nvSpPr>
            <p:spPr bwMode="auto">
              <a:xfrm>
                <a:off x="3926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5" name="Rectangle 2267"/>
              <p:cNvSpPr>
                <a:spLocks noChangeArrowheads="1"/>
              </p:cNvSpPr>
              <p:nvPr/>
            </p:nvSpPr>
            <p:spPr bwMode="auto">
              <a:xfrm>
                <a:off x="3926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6" name="Rectangle 2268"/>
              <p:cNvSpPr>
                <a:spLocks noChangeArrowheads="1"/>
              </p:cNvSpPr>
              <p:nvPr/>
            </p:nvSpPr>
            <p:spPr bwMode="auto">
              <a:xfrm>
                <a:off x="3936" y="2516"/>
                <a:ext cx="46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7" name="Rectangle 2269"/>
              <p:cNvSpPr>
                <a:spLocks noChangeArrowheads="1"/>
              </p:cNvSpPr>
              <p:nvPr/>
            </p:nvSpPr>
            <p:spPr bwMode="auto">
              <a:xfrm>
                <a:off x="4396" y="2516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8" name="Rectangle 2270"/>
              <p:cNvSpPr>
                <a:spLocks noChangeArrowheads="1"/>
              </p:cNvSpPr>
              <p:nvPr/>
            </p:nvSpPr>
            <p:spPr bwMode="auto">
              <a:xfrm>
                <a:off x="4396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59" name="Rectangle 2271"/>
              <p:cNvSpPr>
                <a:spLocks noChangeArrowheads="1"/>
              </p:cNvSpPr>
              <p:nvPr/>
            </p:nvSpPr>
            <p:spPr bwMode="auto">
              <a:xfrm>
                <a:off x="3926" y="262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0" name="Rectangle 2272"/>
              <p:cNvSpPr>
                <a:spLocks noChangeArrowheads="1"/>
              </p:cNvSpPr>
              <p:nvPr/>
            </p:nvSpPr>
            <p:spPr bwMode="auto">
              <a:xfrm>
                <a:off x="3926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1" name="Rectangle 2273"/>
              <p:cNvSpPr>
                <a:spLocks noChangeArrowheads="1"/>
              </p:cNvSpPr>
              <p:nvPr/>
            </p:nvSpPr>
            <p:spPr bwMode="auto">
              <a:xfrm>
                <a:off x="3936" y="2628"/>
                <a:ext cx="46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2" name="Rectangle 2274"/>
              <p:cNvSpPr>
                <a:spLocks noChangeArrowheads="1"/>
              </p:cNvSpPr>
              <p:nvPr/>
            </p:nvSpPr>
            <p:spPr bwMode="auto">
              <a:xfrm>
                <a:off x="4396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3" name="Rectangle 2275"/>
              <p:cNvSpPr>
                <a:spLocks noChangeArrowheads="1"/>
              </p:cNvSpPr>
              <p:nvPr/>
            </p:nvSpPr>
            <p:spPr bwMode="auto">
              <a:xfrm>
                <a:off x="4396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4" name="Rectangle 2276"/>
              <p:cNvSpPr>
                <a:spLocks noChangeArrowheads="1"/>
              </p:cNvSpPr>
              <p:nvPr/>
            </p:nvSpPr>
            <p:spPr bwMode="auto">
              <a:xfrm>
                <a:off x="3926" y="2516"/>
                <a:ext cx="10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5" name="Rectangle 2277"/>
              <p:cNvSpPr>
                <a:spLocks noChangeArrowheads="1"/>
              </p:cNvSpPr>
              <p:nvPr/>
            </p:nvSpPr>
            <p:spPr bwMode="auto">
              <a:xfrm>
                <a:off x="4396" y="2516"/>
                <a:ext cx="10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6" name="Rectangle 2278"/>
              <p:cNvSpPr>
                <a:spLocks noChangeArrowheads="1"/>
              </p:cNvSpPr>
              <p:nvPr/>
            </p:nvSpPr>
            <p:spPr bwMode="auto">
              <a:xfrm>
                <a:off x="4426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7" name="Rectangle 2279"/>
              <p:cNvSpPr>
                <a:spLocks noChangeArrowheads="1"/>
              </p:cNvSpPr>
              <p:nvPr/>
            </p:nvSpPr>
            <p:spPr bwMode="auto">
              <a:xfrm>
                <a:off x="4426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8" name="Rectangle 2280"/>
              <p:cNvSpPr>
                <a:spLocks noChangeArrowheads="1"/>
              </p:cNvSpPr>
              <p:nvPr/>
            </p:nvSpPr>
            <p:spPr bwMode="auto">
              <a:xfrm>
                <a:off x="4436" y="2516"/>
                <a:ext cx="399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69" name="Rectangle 2281"/>
              <p:cNvSpPr>
                <a:spLocks noChangeArrowheads="1"/>
              </p:cNvSpPr>
              <p:nvPr/>
            </p:nvSpPr>
            <p:spPr bwMode="auto">
              <a:xfrm>
                <a:off x="4835" y="2516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0" name="Rectangle 2282"/>
              <p:cNvSpPr>
                <a:spLocks noChangeArrowheads="1"/>
              </p:cNvSpPr>
              <p:nvPr/>
            </p:nvSpPr>
            <p:spPr bwMode="auto">
              <a:xfrm>
                <a:off x="4835" y="2516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1" name="Rectangle 2283"/>
              <p:cNvSpPr>
                <a:spLocks noChangeArrowheads="1"/>
              </p:cNvSpPr>
              <p:nvPr/>
            </p:nvSpPr>
            <p:spPr bwMode="auto">
              <a:xfrm>
                <a:off x="4426" y="262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2" name="Rectangle 2284"/>
              <p:cNvSpPr>
                <a:spLocks noChangeArrowheads="1"/>
              </p:cNvSpPr>
              <p:nvPr/>
            </p:nvSpPr>
            <p:spPr bwMode="auto">
              <a:xfrm>
                <a:off x="4426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3" name="Rectangle 2285"/>
              <p:cNvSpPr>
                <a:spLocks noChangeArrowheads="1"/>
              </p:cNvSpPr>
              <p:nvPr/>
            </p:nvSpPr>
            <p:spPr bwMode="auto">
              <a:xfrm>
                <a:off x="4436" y="2628"/>
                <a:ext cx="39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4" name="Rectangle 2286"/>
              <p:cNvSpPr>
                <a:spLocks noChangeArrowheads="1"/>
              </p:cNvSpPr>
              <p:nvPr/>
            </p:nvSpPr>
            <p:spPr bwMode="auto">
              <a:xfrm>
                <a:off x="4835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5" name="Rectangle 2287"/>
              <p:cNvSpPr>
                <a:spLocks noChangeArrowheads="1"/>
              </p:cNvSpPr>
              <p:nvPr/>
            </p:nvSpPr>
            <p:spPr bwMode="auto">
              <a:xfrm>
                <a:off x="4835" y="262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6" name="Rectangle 2288"/>
              <p:cNvSpPr>
                <a:spLocks noChangeArrowheads="1"/>
              </p:cNvSpPr>
              <p:nvPr/>
            </p:nvSpPr>
            <p:spPr bwMode="auto">
              <a:xfrm>
                <a:off x="4426" y="2516"/>
                <a:ext cx="10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7" name="Rectangle 2289"/>
              <p:cNvSpPr>
                <a:spLocks noChangeArrowheads="1"/>
              </p:cNvSpPr>
              <p:nvPr/>
            </p:nvSpPr>
            <p:spPr bwMode="auto">
              <a:xfrm>
                <a:off x="4835" y="2516"/>
                <a:ext cx="10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8" name="Rectangle 2290"/>
              <p:cNvSpPr>
                <a:spLocks noChangeArrowheads="1"/>
              </p:cNvSpPr>
              <p:nvPr/>
            </p:nvSpPr>
            <p:spPr bwMode="auto">
              <a:xfrm>
                <a:off x="4865" y="2516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79" name="Rectangle 2291"/>
              <p:cNvSpPr>
                <a:spLocks noChangeArrowheads="1"/>
              </p:cNvSpPr>
              <p:nvPr/>
            </p:nvSpPr>
            <p:spPr bwMode="auto">
              <a:xfrm>
                <a:off x="900" y="2646"/>
                <a:ext cx="76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80" name="Rectangle 2292"/>
              <p:cNvSpPr>
                <a:spLocks noChangeArrowheads="1"/>
              </p:cNvSpPr>
              <p:nvPr/>
            </p:nvSpPr>
            <p:spPr bwMode="auto">
              <a:xfrm>
                <a:off x="900" y="2699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81" name="Rectangle 2293"/>
              <p:cNvSpPr>
                <a:spLocks noChangeArrowheads="1"/>
              </p:cNvSpPr>
              <p:nvPr/>
            </p:nvSpPr>
            <p:spPr bwMode="auto">
              <a:xfrm>
                <a:off x="1629" y="2699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82" name="Rectangle 2294"/>
              <p:cNvSpPr>
                <a:spLocks noChangeArrowheads="1"/>
              </p:cNvSpPr>
              <p:nvPr/>
            </p:nvSpPr>
            <p:spPr bwMode="auto">
              <a:xfrm>
                <a:off x="940" y="2699"/>
                <a:ext cx="68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83" name="Rectangle 2295"/>
              <p:cNvSpPr>
                <a:spLocks noChangeArrowheads="1"/>
              </p:cNvSpPr>
              <p:nvPr/>
            </p:nvSpPr>
            <p:spPr bwMode="auto">
              <a:xfrm>
                <a:off x="940" y="2699"/>
                <a:ext cx="29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UTILIDAD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184" name="Rectangle 2296"/>
              <p:cNvSpPr>
                <a:spLocks noChangeArrowheads="1"/>
              </p:cNvSpPr>
              <p:nvPr/>
            </p:nvSpPr>
            <p:spPr bwMode="auto">
              <a:xfrm>
                <a:off x="1309" y="269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185" name="Rectangle 2297"/>
              <p:cNvSpPr>
                <a:spLocks noChangeArrowheads="1"/>
              </p:cNvSpPr>
              <p:nvPr/>
            </p:nvSpPr>
            <p:spPr bwMode="auto">
              <a:xfrm>
                <a:off x="1699" y="2646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86" name="Rectangle 2298"/>
              <p:cNvSpPr>
                <a:spLocks noChangeArrowheads="1"/>
              </p:cNvSpPr>
              <p:nvPr/>
            </p:nvSpPr>
            <p:spPr bwMode="auto">
              <a:xfrm>
                <a:off x="1699" y="2699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87" name="Rectangle 2299"/>
              <p:cNvSpPr>
                <a:spLocks noChangeArrowheads="1"/>
              </p:cNvSpPr>
              <p:nvPr/>
            </p:nvSpPr>
            <p:spPr bwMode="auto">
              <a:xfrm>
                <a:off x="2258" y="2699"/>
                <a:ext cx="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88" name="Rectangle 2300"/>
              <p:cNvSpPr>
                <a:spLocks noChangeArrowheads="1"/>
              </p:cNvSpPr>
              <p:nvPr/>
            </p:nvSpPr>
            <p:spPr bwMode="auto">
              <a:xfrm>
                <a:off x="1739" y="2699"/>
                <a:ext cx="51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89" name="Rectangle 2301"/>
              <p:cNvSpPr>
                <a:spLocks noChangeArrowheads="1"/>
              </p:cNvSpPr>
              <p:nvPr/>
            </p:nvSpPr>
            <p:spPr bwMode="auto">
              <a:xfrm>
                <a:off x="1759" y="2699"/>
                <a:ext cx="36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190" name="Rectangle 2302"/>
              <p:cNvSpPr>
                <a:spLocks noChangeArrowheads="1"/>
              </p:cNvSpPr>
              <p:nvPr/>
            </p:nvSpPr>
            <p:spPr bwMode="auto">
              <a:xfrm>
                <a:off x="2228" y="2699"/>
                <a:ext cx="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191" name="Rectangle 2303"/>
              <p:cNvSpPr>
                <a:spLocks noChangeArrowheads="1"/>
              </p:cNvSpPr>
              <p:nvPr/>
            </p:nvSpPr>
            <p:spPr bwMode="auto">
              <a:xfrm>
                <a:off x="2258" y="2699"/>
                <a:ext cx="5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192" name="Rectangle 2304"/>
              <p:cNvSpPr>
                <a:spLocks noChangeArrowheads="1"/>
              </p:cNvSpPr>
              <p:nvPr/>
            </p:nvSpPr>
            <p:spPr bwMode="auto">
              <a:xfrm>
                <a:off x="2318" y="269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193" name="Rectangle 2305"/>
              <p:cNvSpPr>
                <a:spLocks noChangeArrowheads="1"/>
              </p:cNvSpPr>
              <p:nvPr/>
            </p:nvSpPr>
            <p:spPr bwMode="auto">
              <a:xfrm>
                <a:off x="2328" y="264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94" name="Rectangle 2306"/>
              <p:cNvSpPr>
                <a:spLocks noChangeArrowheads="1"/>
              </p:cNvSpPr>
              <p:nvPr/>
            </p:nvSpPr>
            <p:spPr bwMode="auto">
              <a:xfrm>
                <a:off x="2788" y="264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95" name="Rectangle 2307"/>
              <p:cNvSpPr>
                <a:spLocks noChangeArrowheads="1"/>
              </p:cNvSpPr>
              <p:nvPr/>
            </p:nvSpPr>
            <p:spPr bwMode="auto">
              <a:xfrm>
                <a:off x="2358" y="2646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96" name="Rectangle 2308"/>
              <p:cNvSpPr>
                <a:spLocks noChangeArrowheads="1"/>
              </p:cNvSpPr>
              <p:nvPr/>
            </p:nvSpPr>
            <p:spPr bwMode="auto">
              <a:xfrm>
                <a:off x="2788" y="2640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197" name="Rectangle 2309"/>
              <p:cNvSpPr>
                <a:spLocks noChangeArrowheads="1"/>
              </p:cNvSpPr>
              <p:nvPr/>
            </p:nvSpPr>
            <p:spPr bwMode="auto">
              <a:xfrm>
                <a:off x="2358" y="2699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198" name="Rectangle 2310"/>
              <p:cNvSpPr>
                <a:spLocks noChangeArrowheads="1"/>
              </p:cNvSpPr>
              <p:nvPr/>
            </p:nvSpPr>
            <p:spPr bwMode="auto">
              <a:xfrm>
                <a:off x="2548" y="269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10.660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199" name="Rectangle 2311"/>
              <p:cNvSpPr>
                <a:spLocks noChangeArrowheads="1"/>
              </p:cNvSpPr>
              <p:nvPr/>
            </p:nvSpPr>
            <p:spPr bwMode="auto">
              <a:xfrm>
                <a:off x="2818" y="269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00" name="Rectangle 2312"/>
              <p:cNvSpPr>
                <a:spLocks noChangeArrowheads="1"/>
              </p:cNvSpPr>
              <p:nvPr/>
            </p:nvSpPr>
            <p:spPr bwMode="auto">
              <a:xfrm>
                <a:off x="2858" y="2646"/>
                <a:ext cx="39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01" name="Rectangle 2313"/>
              <p:cNvSpPr>
                <a:spLocks noChangeArrowheads="1"/>
              </p:cNvSpPr>
              <p:nvPr/>
            </p:nvSpPr>
            <p:spPr bwMode="auto">
              <a:xfrm>
                <a:off x="3327" y="264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02" name="Rectangle 2314"/>
              <p:cNvSpPr>
                <a:spLocks noChangeArrowheads="1"/>
              </p:cNvSpPr>
              <p:nvPr/>
            </p:nvSpPr>
            <p:spPr bwMode="auto">
              <a:xfrm>
                <a:off x="2897" y="2646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03" name="Rectangle 2315"/>
              <p:cNvSpPr>
                <a:spLocks noChangeArrowheads="1"/>
              </p:cNvSpPr>
              <p:nvPr/>
            </p:nvSpPr>
            <p:spPr bwMode="auto">
              <a:xfrm>
                <a:off x="3327" y="2640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04" name="Rectangle 2316"/>
              <p:cNvSpPr>
                <a:spLocks noChangeArrowheads="1"/>
              </p:cNvSpPr>
              <p:nvPr/>
            </p:nvSpPr>
            <p:spPr bwMode="auto">
              <a:xfrm>
                <a:off x="2897" y="2699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05" name="Rectangle 2317"/>
              <p:cNvSpPr>
                <a:spLocks noChangeArrowheads="1"/>
              </p:cNvSpPr>
              <p:nvPr/>
            </p:nvSpPr>
            <p:spPr bwMode="auto">
              <a:xfrm>
                <a:off x="3087" y="269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20.239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06" name="Rectangle 2318"/>
              <p:cNvSpPr>
                <a:spLocks noChangeArrowheads="1"/>
              </p:cNvSpPr>
              <p:nvPr/>
            </p:nvSpPr>
            <p:spPr bwMode="auto">
              <a:xfrm>
                <a:off x="3347" y="269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07" name="Rectangle 2319"/>
              <p:cNvSpPr>
                <a:spLocks noChangeArrowheads="1"/>
              </p:cNvSpPr>
              <p:nvPr/>
            </p:nvSpPr>
            <p:spPr bwMode="auto">
              <a:xfrm>
                <a:off x="3397" y="264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08" name="Rectangle 2320"/>
              <p:cNvSpPr>
                <a:spLocks noChangeArrowheads="1"/>
              </p:cNvSpPr>
              <p:nvPr/>
            </p:nvSpPr>
            <p:spPr bwMode="auto">
              <a:xfrm>
                <a:off x="3866" y="264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09" name="Rectangle 2321"/>
              <p:cNvSpPr>
                <a:spLocks noChangeArrowheads="1"/>
              </p:cNvSpPr>
              <p:nvPr/>
            </p:nvSpPr>
            <p:spPr bwMode="auto">
              <a:xfrm>
                <a:off x="3437" y="2646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10" name="Rectangle 2322"/>
              <p:cNvSpPr>
                <a:spLocks noChangeArrowheads="1"/>
              </p:cNvSpPr>
              <p:nvPr/>
            </p:nvSpPr>
            <p:spPr bwMode="auto">
              <a:xfrm>
                <a:off x="3866" y="2640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11" name="Rectangle 2323"/>
              <p:cNvSpPr>
                <a:spLocks noChangeArrowheads="1"/>
              </p:cNvSpPr>
              <p:nvPr/>
            </p:nvSpPr>
            <p:spPr bwMode="auto">
              <a:xfrm>
                <a:off x="3437" y="2699"/>
                <a:ext cx="42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12" name="Rectangle 2324"/>
              <p:cNvSpPr>
                <a:spLocks noChangeArrowheads="1"/>
              </p:cNvSpPr>
              <p:nvPr/>
            </p:nvSpPr>
            <p:spPr bwMode="auto">
              <a:xfrm>
                <a:off x="3627" y="269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30.776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13" name="Rectangle 2325"/>
              <p:cNvSpPr>
                <a:spLocks noChangeArrowheads="1"/>
              </p:cNvSpPr>
              <p:nvPr/>
            </p:nvSpPr>
            <p:spPr bwMode="auto">
              <a:xfrm>
                <a:off x="3886" y="269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14" name="Rectangle 2326"/>
              <p:cNvSpPr>
                <a:spLocks noChangeArrowheads="1"/>
              </p:cNvSpPr>
              <p:nvPr/>
            </p:nvSpPr>
            <p:spPr bwMode="auto">
              <a:xfrm>
                <a:off x="3936" y="264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15" name="Rectangle 2327"/>
              <p:cNvSpPr>
                <a:spLocks noChangeArrowheads="1"/>
              </p:cNvSpPr>
              <p:nvPr/>
            </p:nvSpPr>
            <p:spPr bwMode="auto">
              <a:xfrm>
                <a:off x="4366" y="264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16" name="Rectangle 2328"/>
              <p:cNvSpPr>
                <a:spLocks noChangeArrowheads="1"/>
              </p:cNvSpPr>
              <p:nvPr/>
            </p:nvSpPr>
            <p:spPr bwMode="auto">
              <a:xfrm>
                <a:off x="3976" y="2646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17" name="Rectangle 2329"/>
              <p:cNvSpPr>
                <a:spLocks noChangeArrowheads="1"/>
              </p:cNvSpPr>
              <p:nvPr/>
            </p:nvSpPr>
            <p:spPr bwMode="auto">
              <a:xfrm>
                <a:off x="4366" y="2640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18" name="Rectangle 2330"/>
              <p:cNvSpPr>
                <a:spLocks noChangeArrowheads="1"/>
              </p:cNvSpPr>
              <p:nvPr/>
            </p:nvSpPr>
            <p:spPr bwMode="auto">
              <a:xfrm>
                <a:off x="3976" y="2699"/>
                <a:ext cx="39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19" name="Rectangle 2331"/>
              <p:cNvSpPr>
                <a:spLocks noChangeArrowheads="1"/>
              </p:cNvSpPr>
              <p:nvPr/>
            </p:nvSpPr>
            <p:spPr bwMode="auto">
              <a:xfrm>
                <a:off x="4126" y="269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42.367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20" name="Rectangle 2332"/>
              <p:cNvSpPr>
                <a:spLocks noChangeArrowheads="1"/>
              </p:cNvSpPr>
              <p:nvPr/>
            </p:nvSpPr>
            <p:spPr bwMode="auto">
              <a:xfrm>
                <a:off x="4386" y="269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21" name="Rectangle 2333"/>
              <p:cNvSpPr>
                <a:spLocks noChangeArrowheads="1"/>
              </p:cNvSpPr>
              <p:nvPr/>
            </p:nvSpPr>
            <p:spPr bwMode="auto">
              <a:xfrm>
                <a:off x="4436" y="264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22" name="Rectangle 2334"/>
              <p:cNvSpPr>
                <a:spLocks noChangeArrowheads="1"/>
              </p:cNvSpPr>
              <p:nvPr/>
            </p:nvSpPr>
            <p:spPr bwMode="auto">
              <a:xfrm>
                <a:off x="4805" y="264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23" name="Rectangle 2335"/>
              <p:cNvSpPr>
                <a:spLocks noChangeArrowheads="1"/>
              </p:cNvSpPr>
              <p:nvPr/>
            </p:nvSpPr>
            <p:spPr bwMode="auto">
              <a:xfrm>
                <a:off x="4466" y="2646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24" name="Rectangle 2336"/>
              <p:cNvSpPr>
                <a:spLocks noChangeArrowheads="1"/>
              </p:cNvSpPr>
              <p:nvPr/>
            </p:nvSpPr>
            <p:spPr bwMode="auto">
              <a:xfrm>
                <a:off x="4805" y="2640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25" name="Rectangle 2337"/>
              <p:cNvSpPr>
                <a:spLocks noChangeArrowheads="1"/>
              </p:cNvSpPr>
              <p:nvPr/>
            </p:nvSpPr>
            <p:spPr bwMode="auto">
              <a:xfrm>
                <a:off x="4466" y="2699"/>
                <a:ext cx="33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26" name="Rectangle 2338"/>
              <p:cNvSpPr>
                <a:spLocks noChangeArrowheads="1"/>
              </p:cNvSpPr>
              <p:nvPr/>
            </p:nvSpPr>
            <p:spPr bwMode="auto">
              <a:xfrm>
                <a:off x="4555" y="2699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55.116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27" name="Rectangle 2339"/>
              <p:cNvSpPr>
                <a:spLocks noChangeArrowheads="1"/>
              </p:cNvSpPr>
              <p:nvPr/>
            </p:nvSpPr>
            <p:spPr bwMode="auto">
              <a:xfrm>
                <a:off x="4825" y="269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228" name="Rectangle 2340"/>
              <p:cNvSpPr>
                <a:spLocks noChangeArrowheads="1"/>
              </p:cNvSpPr>
              <p:nvPr/>
            </p:nvSpPr>
            <p:spPr bwMode="auto">
              <a:xfrm>
                <a:off x="870" y="2634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29" name="Rectangle 2341"/>
              <p:cNvSpPr>
                <a:spLocks noChangeArrowheads="1"/>
              </p:cNvSpPr>
              <p:nvPr/>
            </p:nvSpPr>
            <p:spPr bwMode="auto">
              <a:xfrm>
                <a:off x="4865" y="2634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0" name="Rectangle 2342"/>
              <p:cNvSpPr>
                <a:spLocks noChangeArrowheads="1"/>
              </p:cNvSpPr>
              <p:nvPr/>
            </p:nvSpPr>
            <p:spPr bwMode="auto">
              <a:xfrm>
                <a:off x="900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1" name="Rectangle 2343"/>
              <p:cNvSpPr>
                <a:spLocks noChangeArrowheads="1"/>
              </p:cNvSpPr>
              <p:nvPr/>
            </p:nvSpPr>
            <p:spPr bwMode="auto">
              <a:xfrm>
                <a:off x="900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2" name="Rectangle 2344"/>
              <p:cNvSpPr>
                <a:spLocks noChangeArrowheads="1"/>
              </p:cNvSpPr>
              <p:nvPr/>
            </p:nvSpPr>
            <p:spPr bwMode="auto">
              <a:xfrm>
                <a:off x="900" y="2640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3" name="Rectangle 2345"/>
              <p:cNvSpPr>
                <a:spLocks noChangeArrowheads="1"/>
              </p:cNvSpPr>
              <p:nvPr/>
            </p:nvSpPr>
            <p:spPr bwMode="auto">
              <a:xfrm>
                <a:off x="1669" y="264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4" name="Rectangle 2346"/>
              <p:cNvSpPr>
                <a:spLocks noChangeArrowheads="1"/>
              </p:cNvSpPr>
              <p:nvPr/>
            </p:nvSpPr>
            <p:spPr bwMode="auto">
              <a:xfrm>
                <a:off x="1669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5" name="Rectangle 2347"/>
              <p:cNvSpPr>
                <a:spLocks noChangeArrowheads="1"/>
              </p:cNvSpPr>
              <p:nvPr/>
            </p:nvSpPr>
            <p:spPr bwMode="auto">
              <a:xfrm>
                <a:off x="900" y="275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6" name="Rectangle 2348"/>
              <p:cNvSpPr>
                <a:spLocks noChangeArrowheads="1"/>
              </p:cNvSpPr>
              <p:nvPr/>
            </p:nvSpPr>
            <p:spPr bwMode="auto">
              <a:xfrm>
                <a:off x="900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7" name="Rectangle 2349"/>
              <p:cNvSpPr>
                <a:spLocks noChangeArrowheads="1"/>
              </p:cNvSpPr>
              <p:nvPr/>
            </p:nvSpPr>
            <p:spPr bwMode="auto">
              <a:xfrm>
                <a:off x="900" y="2758"/>
                <a:ext cx="76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8" name="Rectangle 2350"/>
              <p:cNvSpPr>
                <a:spLocks noChangeArrowheads="1"/>
              </p:cNvSpPr>
              <p:nvPr/>
            </p:nvSpPr>
            <p:spPr bwMode="auto">
              <a:xfrm>
                <a:off x="1669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39" name="Rectangle 2351"/>
              <p:cNvSpPr>
                <a:spLocks noChangeArrowheads="1"/>
              </p:cNvSpPr>
              <p:nvPr/>
            </p:nvSpPr>
            <p:spPr bwMode="auto">
              <a:xfrm>
                <a:off x="1669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0" name="Rectangle 2352"/>
              <p:cNvSpPr>
                <a:spLocks noChangeArrowheads="1"/>
              </p:cNvSpPr>
              <p:nvPr/>
            </p:nvSpPr>
            <p:spPr bwMode="auto">
              <a:xfrm>
                <a:off x="900" y="2646"/>
                <a:ext cx="1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1" name="Rectangle 2353"/>
              <p:cNvSpPr>
                <a:spLocks noChangeArrowheads="1"/>
              </p:cNvSpPr>
              <p:nvPr/>
            </p:nvSpPr>
            <p:spPr bwMode="auto">
              <a:xfrm>
                <a:off x="1669" y="2646"/>
                <a:ext cx="1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2" name="Rectangle 2354"/>
              <p:cNvSpPr>
                <a:spLocks noChangeArrowheads="1"/>
              </p:cNvSpPr>
              <p:nvPr/>
            </p:nvSpPr>
            <p:spPr bwMode="auto">
              <a:xfrm>
                <a:off x="870" y="2646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3" name="Rectangle 2355"/>
              <p:cNvSpPr>
                <a:spLocks noChangeArrowheads="1"/>
              </p:cNvSpPr>
              <p:nvPr/>
            </p:nvSpPr>
            <p:spPr bwMode="auto">
              <a:xfrm>
                <a:off x="1689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4" name="Rectangle 2356"/>
              <p:cNvSpPr>
                <a:spLocks noChangeArrowheads="1"/>
              </p:cNvSpPr>
              <p:nvPr/>
            </p:nvSpPr>
            <p:spPr bwMode="auto">
              <a:xfrm>
                <a:off x="1689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5" name="Rectangle 2357"/>
              <p:cNvSpPr>
                <a:spLocks noChangeArrowheads="1"/>
              </p:cNvSpPr>
              <p:nvPr/>
            </p:nvSpPr>
            <p:spPr bwMode="auto">
              <a:xfrm>
                <a:off x="1699" y="2640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6" name="Rectangle 2358"/>
              <p:cNvSpPr>
                <a:spLocks noChangeArrowheads="1"/>
              </p:cNvSpPr>
              <p:nvPr/>
            </p:nvSpPr>
            <p:spPr bwMode="auto">
              <a:xfrm>
                <a:off x="2288" y="264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7" name="Rectangle 2359"/>
              <p:cNvSpPr>
                <a:spLocks noChangeArrowheads="1"/>
              </p:cNvSpPr>
              <p:nvPr/>
            </p:nvSpPr>
            <p:spPr bwMode="auto">
              <a:xfrm>
                <a:off x="2288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8" name="Rectangle 2360"/>
              <p:cNvSpPr>
                <a:spLocks noChangeArrowheads="1"/>
              </p:cNvSpPr>
              <p:nvPr/>
            </p:nvSpPr>
            <p:spPr bwMode="auto">
              <a:xfrm>
                <a:off x="1689" y="275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49" name="Rectangle 2361"/>
              <p:cNvSpPr>
                <a:spLocks noChangeArrowheads="1"/>
              </p:cNvSpPr>
              <p:nvPr/>
            </p:nvSpPr>
            <p:spPr bwMode="auto">
              <a:xfrm>
                <a:off x="1689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0" name="Rectangle 2362"/>
              <p:cNvSpPr>
                <a:spLocks noChangeArrowheads="1"/>
              </p:cNvSpPr>
              <p:nvPr/>
            </p:nvSpPr>
            <p:spPr bwMode="auto">
              <a:xfrm>
                <a:off x="1699" y="2758"/>
                <a:ext cx="58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1" name="Rectangle 2363"/>
              <p:cNvSpPr>
                <a:spLocks noChangeArrowheads="1"/>
              </p:cNvSpPr>
              <p:nvPr/>
            </p:nvSpPr>
            <p:spPr bwMode="auto">
              <a:xfrm>
                <a:off x="2288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2" name="Rectangle 2364"/>
              <p:cNvSpPr>
                <a:spLocks noChangeArrowheads="1"/>
              </p:cNvSpPr>
              <p:nvPr/>
            </p:nvSpPr>
            <p:spPr bwMode="auto">
              <a:xfrm>
                <a:off x="2288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3" name="Rectangle 2365"/>
              <p:cNvSpPr>
                <a:spLocks noChangeArrowheads="1"/>
              </p:cNvSpPr>
              <p:nvPr/>
            </p:nvSpPr>
            <p:spPr bwMode="auto">
              <a:xfrm>
                <a:off x="1689" y="2646"/>
                <a:ext cx="10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4" name="Rectangle 2366"/>
              <p:cNvSpPr>
                <a:spLocks noChangeArrowheads="1"/>
              </p:cNvSpPr>
              <p:nvPr/>
            </p:nvSpPr>
            <p:spPr bwMode="auto">
              <a:xfrm>
                <a:off x="2288" y="2646"/>
                <a:ext cx="10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5" name="Rectangle 2367"/>
              <p:cNvSpPr>
                <a:spLocks noChangeArrowheads="1"/>
              </p:cNvSpPr>
              <p:nvPr/>
            </p:nvSpPr>
            <p:spPr bwMode="auto">
              <a:xfrm>
                <a:off x="2318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6" name="Rectangle 2368"/>
              <p:cNvSpPr>
                <a:spLocks noChangeArrowheads="1"/>
              </p:cNvSpPr>
              <p:nvPr/>
            </p:nvSpPr>
            <p:spPr bwMode="auto">
              <a:xfrm>
                <a:off x="2318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7" name="Rectangle 2369"/>
              <p:cNvSpPr>
                <a:spLocks noChangeArrowheads="1"/>
              </p:cNvSpPr>
              <p:nvPr/>
            </p:nvSpPr>
            <p:spPr bwMode="auto">
              <a:xfrm>
                <a:off x="2328" y="2640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8" name="Rectangle 2370"/>
              <p:cNvSpPr>
                <a:spLocks noChangeArrowheads="1"/>
              </p:cNvSpPr>
              <p:nvPr/>
            </p:nvSpPr>
            <p:spPr bwMode="auto">
              <a:xfrm>
                <a:off x="2828" y="264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59" name="Rectangle 2371"/>
              <p:cNvSpPr>
                <a:spLocks noChangeArrowheads="1"/>
              </p:cNvSpPr>
              <p:nvPr/>
            </p:nvSpPr>
            <p:spPr bwMode="auto">
              <a:xfrm>
                <a:off x="2828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0" name="Rectangle 2372"/>
              <p:cNvSpPr>
                <a:spLocks noChangeArrowheads="1"/>
              </p:cNvSpPr>
              <p:nvPr/>
            </p:nvSpPr>
            <p:spPr bwMode="auto">
              <a:xfrm>
                <a:off x="2318" y="275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1" name="Rectangle 2373"/>
              <p:cNvSpPr>
                <a:spLocks noChangeArrowheads="1"/>
              </p:cNvSpPr>
              <p:nvPr/>
            </p:nvSpPr>
            <p:spPr bwMode="auto">
              <a:xfrm>
                <a:off x="2318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2" name="Rectangle 2374"/>
              <p:cNvSpPr>
                <a:spLocks noChangeArrowheads="1"/>
              </p:cNvSpPr>
              <p:nvPr/>
            </p:nvSpPr>
            <p:spPr bwMode="auto">
              <a:xfrm>
                <a:off x="2328" y="2758"/>
                <a:ext cx="50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3" name="Rectangle 2375"/>
              <p:cNvSpPr>
                <a:spLocks noChangeArrowheads="1"/>
              </p:cNvSpPr>
              <p:nvPr/>
            </p:nvSpPr>
            <p:spPr bwMode="auto">
              <a:xfrm>
                <a:off x="2828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4" name="Rectangle 2376"/>
              <p:cNvSpPr>
                <a:spLocks noChangeArrowheads="1"/>
              </p:cNvSpPr>
              <p:nvPr/>
            </p:nvSpPr>
            <p:spPr bwMode="auto">
              <a:xfrm>
                <a:off x="2828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5" name="Rectangle 2377"/>
              <p:cNvSpPr>
                <a:spLocks noChangeArrowheads="1"/>
              </p:cNvSpPr>
              <p:nvPr/>
            </p:nvSpPr>
            <p:spPr bwMode="auto">
              <a:xfrm>
                <a:off x="2318" y="2646"/>
                <a:ext cx="10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6" name="Rectangle 2378"/>
              <p:cNvSpPr>
                <a:spLocks noChangeArrowheads="1"/>
              </p:cNvSpPr>
              <p:nvPr/>
            </p:nvSpPr>
            <p:spPr bwMode="auto">
              <a:xfrm>
                <a:off x="2828" y="2646"/>
                <a:ext cx="10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7" name="Rectangle 2379"/>
              <p:cNvSpPr>
                <a:spLocks noChangeArrowheads="1"/>
              </p:cNvSpPr>
              <p:nvPr/>
            </p:nvSpPr>
            <p:spPr bwMode="auto">
              <a:xfrm>
                <a:off x="2858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8" name="Rectangle 2380"/>
              <p:cNvSpPr>
                <a:spLocks noChangeArrowheads="1"/>
              </p:cNvSpPr>
              <p:nvPr/>
            </p:nvSpPr>
            <p:spPr bwMode="auto">
              <a:xfrm>
                <a:off x="2858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69" name="Rectangle 2381"/>
              <p:cNvSpPr>
                <a:spLocks noChangeArrowheads="1"/>
              </p:cNvSpPr>
              <p:nvPr/>
            </p:nvSpPr>
            <p:spPr bwMode="auto">
              <a:xfrm>
                <a:off x="2858" y="2640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0" name="Rectangle 2382"/>
              <p:cNvSpPr>
                <a:spLocks noChangeArrowheads="1"/>
              </p:cNvSpPr>
              <p:nvPr/>
            </p:nvSpPr>
            <p:spPr bwMode="auto">
              <a:xfrm>
                <a:off x="3367" y="264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1" name="Rectangle 2383"/>
              <p:cNvSpPr>
                <a:spLocks noChangeArrowheads="1"/>
              </p:cNvSpPr>
              <p:nvPr/>
            </p:nvSpPr>
            <p:spPr bwMode="auto">
              <a:xfrm>
                <a:off x="3367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2" name="Rectangle 2384"/>
              <p:cNvSpPr>
                <a:spLocks noChangeArrowheads="1"/>
              </p:cNvSpPr>
              <p:nvPr/>
            </p:nvSpPr>
            <p:spPr bwMode="auto">
              <a:xfrm>
                <a:off x="2858" y="275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3" name="Rectangle 2385"/>
              <p:cNvSpPr>
                <a:spLocks noChangeArrowheads="1"/>
              </p:cNvSpPr>
              <p:nvPr/>
            </p:nvSpPr>
            <p:spPr bwMode="auto">
              <a:xfrm>
                <a:off x="2858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4" name="Rectangle 2386"/>
              <p:cNvSpPr>
                <a:spLocks noChangeArrowheads="1"/>
              </p:cNvSpPr>
              <p:nvPr/>
            </p:nvSpPr>
            <p:spPr bwMode="auto">
              <a:xfrm>
                <a:off x="2858" y="2758"/>
                <a:ext cx="50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5" name="Rectangle 2387"/>
              <p:cNvSpPr>
                <a:spLocks noChangeArrowheads="1"/>
              </p:cNvSpPr>
              <p:nvPr/>
            </p:nvSpPr>
            <p:spPr bwMode="auto">
              <a:xfrm>
                <a:off x="3367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6" name="Rectangle 2388"/>
              <p:cNvSpPr>
                <a:spLocks noChangeArrowheads="1"/>
              </p:cNvSpPr>
              <p:nvPr/>
            </p:nvSpPr>
            <p:spPr bwMode="auto">
              <a:xfrm>
                <a:off x="3367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7" name="Rectangle 2389"/>
              <p:cNvSpPr>
                <a:spLocks noChangeArrowheads="1"/>
              </p:cNvSpPr>
              <p:nvPr/>
            </p:nvSpPr>
            <p:spPr bwMode="auto">
              <a:xfrm>
                <a:off x="2858" y="2646"/>
                <a:ext cx="1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8" name="Rectangle 2390"/>
              <p:cNvSpPr>
                <a:spLocks noChangeArrowheads="1"/>
              </p:cNvSpPr>
              <p:nvPr/>
            </p:nvSpPr>
            <p:spPr bwMode="auto">
              <a:xfrm>
                <a:off x="3367" y="2646"/>
                <a:ext cx="1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79" name="Rectangle 2391"/>
              <p:cNvSpPr>
                <a:spLocks noChangeArrowheads="1"/>
              </p:cNvSpPr>
              <p:nvPr/>
            </p:nvSpPr>
            <p:spPr bwMode="auto">
              <a:xfrm>
                <a:off x="3397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0" name="Rectangle 2392"/>
              <p:cNvSpPr>
                <a:spLocks noChangeArrowheads="1"/>
              </p:cNvSpPr>
              <p:nvPr/>
            </p:nvSpPr>
            <p:spPr bwMode="auto">
              <a:xfrm>
                <a:off x="3397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1" name="Rectangle 2393"/>
              <p:cNvSpPr>
                <a:spLocks noChangeArrowheads="1"/>
              </p:cNvSpPr>
              <p:nvPr/>
            </p:nvSpPr>
            <p:spPr bwMode="auto">
              <a:xfrm>
                <a:off x="3397" y="2640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2" name="Rectangle 2394"/>
              <p:cNvSpPr>
                <a:spLocks noChangeArrowheads="1"/>
              </p:cNvSpPr>
              <p:nvPr/>
            </p:nvSpPr>
            <p:spPr bwMode="auto">
              <a:xfrm>
                <a:off x="3906" y="264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3" name="Rectangle 2395"/>
              <p:cNvSpPr>
                <a:spLocks noChangeArrowheads="1"/>
              </p:cNvSpPr>
              <p:nvPr/>
            </p:nvSpPr>
            <p:spPr bwMode="auto">
              <a:xfrm>
                <a:off x="3906" y="264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4" name="Rectangle 2396"/>
              <p:cNvSpPr>
                <a:spLocks noChangeArrowheads="1"/>
              </p:cNvSpPr>
              <p:nvPr/>
            </p:nvSpPr>
            <p:spPr bwMode="auto">
              <a:xfrm>
                <a:off x="3397" y="2758"/>
                <a:ext cx="1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5" name="Rectangle 2397"/>
              <p:cNvSpPr>
                <a:spLocks noChangeArrowheads="1"/>
              </p:cNvSpPr>
              <p:nvPr/>
            </p:nvSpPr>
            <p:spPr bwMode="auto">
              <a:xfrm>
                <a:off x="3397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6" name="Rectangle 2398"/>
              <p:cNvSpPr>
                <a:spLocks noChangeArrowheads="1"/>
              </p:cNvSpPr>
              <p:nvPr/>
            </p:nvSpPr>
            <p:spPr bwMode="auto">
              <a:xfrm>
                <a:off x="3397" y="2758"/>
                <a:ext cx="50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7" name="Rectangle 2399"/>
              <p:cNvSpPr>
                <a:spLocks noChangeArrowheads="1"/>
              </p:cNvSpPr>
              <p:nvPr/>
            </p:nvSpPr>
            <p:spPr bwMode="auto">
              <a:xfrm>
                <a:off x="3906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8" name="Rectangle 2400"/>
              <p:cNvSpPr>
                <a:spLocks noChangeArrowheads="1"/>
              </p:cNvSpPr>
              <p:nvPr/>
            </p:nvSpPr>
            <p:spPr bwMode="auto">
              <a:xfrm>
                <a:off x="3906" y="2758"/>
                <a:ext cx="1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89" name="Rectangle 2401"/>
              <p:cNvSpPr>
                <a:spLocks noChangeArrowheads="1"/>
              </p:cNvSpPr>
              <p:nvPr/>
            </p:nvSpPr>
            <p:spPr bwMode="auto">
              <a:xfrm>
                <a:off x="3397" y="2646"/>
                <a:ext cx="1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0" name="Rectangle 2402"/>
              <p:cNvSpPr>
                <a:spLocks noChangeArrowheads="1"/>
              </p:cNvSpPr>
              <p:nvPr/>
            </p:nvSpPr>
            <p:spPr bwMode="auto">
              <a:xfrm>
                <a:off x="3906" y="2646"/>
                <a:ext cx="1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1" name="Rectangle 2403"/>
              <p:cNvSpPr>
                <a:spLocks noChangeArrowheads="1"/>
              </p:cNvSpPr>
              <p:nvPr/>
            </p:nvSpPr>
            <p:spPr bwMode="auto">
              <a:xfrm>
                <a:off x="3926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2" name="Rectangle 2404"/>
              <p:cNvSpPr>
                <a:spLocks noChangeArrowheads="1"/>
              </p:cNvSpPr>
              <p:nvPr/>
            </p:nvSpPr>
            <p:spPr bwMode="auto">
              <a:xfrm>
                <a:off x="3926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3" name="Rectangle 2405"/>
              <p:cNvSpPr>
                <a:spLocks noChangeArrowheads="1"/>
              </p:cNvSpPr>
              <p:nvPr/>
            </p:nvSpPr>
            <p:spPr bwMode="auto">
              <a:xfrm>
                <a:off x="3936" y="2640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4" name="Rectangle 2406"/>
              <p:cNvSpPr>
                <a:spLocks noChangeArrowheads="1"/>
              </p:cNvSpPr>
              <p:nvPr/>
            </p:nvSpPr>
            <p:spPr bwMode="auto">
              <a:xfrm>
                <a:off x="4396" y="264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5" name="Rectangle 2407"/>
              <p:cNvSpPr>
                <a:spLocks noChangeArrowheads="1"/>
              </p:cNvSpPr>
              <p:nvPr/>
            </p:nvSpPr>
            <p:spPr bwMode="auto">
              <a:xfrm>
                <a:off x="4396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6" name="Rectangle 2408"/>
              <p:cNvSpPr>
                <a:spLocks noChangeArrowheads="1"/>
              </p:cNvSpPr>
              <p:nvPr/>
            </p:nvSpPr>
            <p:spPr bwMode="auto">
              <a:xfrm>
                <a:off x="3926" y="275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7" name="Rectangle 2409"/>
              <p:cNvSpPr>
                <a:spLocks noChangeArrowheads="1"/>
              </p:cNvSpPr>
              <p:nvPr/>
            </p:nvSpPr>
            <p:spPr bwMode="auto">
              <a:xfrm>
                <a:off x="3926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8" name="Rectangle 2410"/>
              <p:cNvSpPr>
                <a:spLocks noChangeArrowheads="1"/>
              </p:cNvSpPr>
              <p:nvPr/>
            </p:nvSpPr>
            <p:spPr bwMode="auto">
              <a:xfrm>
                <a:off x="3936" y="2758"/>
                <a:ext cx="46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299" name="Rectangle 2411"/>
              <p:cNvSpPr>
                <a:spLocks noChangeArrowheads="1"/>
              </p:cNvSpPr>
              <p:nvPr/>
            </p:nvSpPr>
            <p:spPr bwMode="auto">
              <a:xfrm>
                <a:off x="4396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00" name="Rectangle 2412"/>
              <p:cNvSpPr>
                <a:spLocks noChangeArrowheads="1"/>
              </p:cNvSpPr>
              <p:nvPr/>
            </p:nvSpPr>
            <p:spPr bwMode="auto">
              <a:xfrm>
                <a:off x="4396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01" name="Rectangle 2413"/>
              <p:cNvSpPr>
                <a:spLocks noChangeArrowheads="1"/>
              </p:cNvSpPr>
              <p:nvPr/>
            </p:nvSpPr>
            <p:spPr bwMode="auto">
              <a:xfrm>
                <a:off x="3926" y="2646"/>
                <a:ext cx="10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02" name="Rectangle 2414"/>
              <p:cNvSpPr>
                <a:spLocks noChangeArrowheads="1"/>
              </p:cNvSpPr>
              <p:nvPr/>
            </p:nvSpPr>
            <p:spPr bwMode="auto">
              <a:xfrm>
                <a:off x="4396" y="2646"/>
                <a:ext cx="10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03" name="Rectangle 2415"/>
              <p:cNvSpPr>
                <a:spLocks noChangeArrowheads="1"/>
              </p:cNvSpPr>
              <p:nvPr/>
            </p:nvSpPr>
            <p:spPr bwMode="auto">
              <a:xfrm>
                <a:off x="4426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40505" name="Group 2617"/>
            <p:cNvGrpSpPr>
              <a:grpSpLocks/>
            </p:cNvGrpSpPr>
            <p:nvPr/>
          </p:nvGrpSpPr>
          <p:grpSpPr bwMode="auto">
            <a:xfrm>
              <a:off x="870" y="2640"/>
              <a:ext cx="4125" cy="442"/>
              <a:chOff x="870" y="2640"/>
              <a:chExt cx="4125" cy="442"/>
            </a:xfrm>
          </p:grpSpPr>
          <p:sp>
            <p:nvSpPr>
              <p:cNvPr id="40305" name="Rectangle 2417"/>
              <p:cNvSpPr>
                <a:spLocks noChangeArrowheads="1"/>
              </p:cNvSpPr>
              <p:nvPr/>
            </p:nvSpPr>
            <p:spPr bwMode="auto">
              <a:xfrm>
                <a:off x="4426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06" name="Rectangle 2418"/>
              <p:cNvSpPr>
                <a:spLocks noChangeArrowheads="1"/>
              </p:cNvSpPr>
              <p:nvPr/>
            </p:nvSpPr>
            <p:spPr bwMode="auto">
              <a:xfrm>
                <a:off x="4436" y="2640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07" name="Rectangle 2419"/>
              <p:cNvSpPr>
                <a:spLocks noChangeArrowheads="1"/>
              </p:cNvSpPr>
              <p:nvPr/>
            </p:nvSpPr>
            <p:spPr bwMode="auto">
              <a:xfrm>
                <a:off x="4835" y="264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08" name="Rectangle 2420"/>
              <p:cNvSpPr>
                <a:spLocks noChangeArrowheads="1"/>
              </p:cNvSpPr>
              <p:nvPr/>
            </p:nvSpPr>
            <p:spPr bwMode="auto">
              <a:xfrm>
                <a:off x="4835" y="264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09" name="Rectangle 2421"/>
              <p:cNvSpPr>
                <a:spLocks noChangeArrowheads="1"/>
              </p:cNvSpPr>
              <p:nvPr/>
            </p:nvSpPr>
            <p:spPr bwMode="auto">
              <a:xfrm>
                <a:off x="4426" y="2758"/>
                <a:ext cx="10" cy="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0" name="Rectangle 2422"/>
              <p:cNvSpPr>
                <a:spLocks noChangeArrowheads="1"/>
              </p:cNvSpPr>
              <p:nvPr/>
            </p:nvSpPr>
            <p:spPr bwMode="auto">
              <a:xfrm>
                <a:off x="4426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1" name="Rectangle 2423"/>
              <p:cNvSpPr>
                <a:spLocks noChangeArrowheads="1"/>
              </p:cNvSpPr>
              <p:nvPr/>
            </p:nvSpPr>
            <p:spPr bwMode="auto">
              <a:xfrm>
                <a:off x="4436" y="2758"/>
                <a:ext cx="399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2" name="Rectangle 2424"/>
              <p:cNvSpPr>
                <a:spLocks noChangeArrowheads="1"/>
              </p:cNvSpPr>
              <p:nvPr/>
            </p:nvSpPr>
            <p:spPr bwMode="auto">
              <a:xfrm>
                <a:off x="4835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3" name="Rectangle 2425"/>
              <p:cNvSpPr>
                <a:spLocks noChangeArrowheads="1"/>
              </p:cNvSpPr>
              <p:nvPr/>
            </p:nvSpPr>
            <p:spPr bwMode="auto">
              <a:xfrm>
                <a:off x="4835" y="2758"/>
                <a:ext cx="10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4" name="Rectangle 2426"/>
              <p:cNvSpPr>
                <a:spLocks noChangeArrowheads="1"/>
              </p:cNvSpPr>
              <p:nvPr/>
            </p:nvSpPr>
            <p:spPr bwMode="auto">
              <a:xfrm>
                <a:off x="4426" y="2646"/>
                <a:ext cx="10" cy="1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5" name="Rectangle 2427"/>
              <p:cNvSpPr>
                <a:spLocks noChangeArrowheads="1"/>
              </p:cNvSpPr>
              <p:nvPr/>
            </p:nvSpPr>
            <p:spPr bwMode="auto">
              <a:xfrm>
                <a:off x="4835" y="2646"/>
                <a:ext cx="10" cy="1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6" name="Rectangle 2428"/>
              <p:cNvSpPr>
                <a:spLocks noChangeArrowheads="1"/>
              </p:cNvSpPr>
              <p:nvPr/>
            </p:nvSpPr>
            <p:spPr bwMode="auto">
              <a:xfrm>
                <a:off x="4865" y="2646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7" name="Rectangle 2429"/>
              <p:cNvSpPr>
                <a:spLocks noChangeArrowheads="1"/>
              </p:cNvSpPr>
              <p:nvPr/>
            </p:nvSpPr>
            <p:spPr bwMode="auto">
              <a:xfrm>
                <a:off x="900" y="277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8" name="Rectangle 2430"/>
              <p:cNvSpPr>
                <a:spLocks noChangeArrowheads="1"/>
              </p:cNvSpPr>
              <p:nvPr/>
            </p:nvSpPr>
            <p:spPr bwMode="auto">
              <a:xfrm>
                <a:off x="1629" y="277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19" name="Rectangle 2431"/>
              <p:cNvSpPr>
                <a:spLocks noChangeArrowheads="1"/>
              </p:cNvSpPr>
              <p:nvPr/>
            </p:nvSpPr>
            <p:spPr bwMode="auto">
              <a:xfrm>
                <a:off x="940" y="2776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20" name="Rectangle 2432"/>
              <p:cNvSpPr>
                <a:spLocks noChangeArrowheads="1"/>
              </p:cNvSpPr>
              <p:nvPr/>
            </p:nvSpPr>
            <p:spPr bwMode="auto">
              <a:xfrm>
                <a:off x="940" y="2770"/>
                <a:ext cx="374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Participación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21" name="Rectangle 2433"/>
              <p:cNvSpPr>
                <a:spLocks noChangeArrowheads="1"/>
              </p:cNvSpPr>
              <p:nvPr/>
            </p:nvSpPr>
            <p:spPr bwMode="auto">
              <a:xfrm>
                <a:off x="940" y="2829"/>
                <a:ext cx="68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22" name="Rectangle 2434"/>
              <p:cNvSpPr>
                <a:spLocks noChangeArrowheads="1"/>
              </p:cNvSpPr>
              <p:nvPr/>
            </p:nvSpPr>
            <p:spPr bwMode="auto">
              <a:xfrm>
                <a:off x="940" y="2829"/>
                <a:ext cx="46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Trabajador  15%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23" name="Rectangle 2435"/>
              <p:cNvSpPr>
                <a:spLocks noChangeArrowheads="1"/>
              </p:cNvSpPr>
              <p:nvPr/>
            </p:nvSpPr>
            <p:spPr bwMode="auto">
              <a:xfrm>
                <a:off x="1529" y="282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24" name="Rectangle 2436"/>
              <p:cNvSpPr>
                <a:spLocks noChangeArrowheads="1"/>
              </p:cNvSpPr>
              <p:nvPr/>
            </p:nvSpPr>
            <p:spPr bwMode="auto">
              <a:xfrm>
                <a:off x="1699" y="2776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25" name="Rectangle 2437"/>
              <p:cNvSpPr>
                <a:spLocks noChangeArrowheads="1"/>
              </p:cNvSpPr>
              <p:nvPr/>
            </p:nvSpPr>
            <p:spPr bwMode="auto">
              <a:xfrm>
                <a:off x="1699" y="2829"/>
                <a:ext cx="4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26" name="Rectangle 2438"/>
              <p:cNvSpPr>
                <a:spLocks noChangeArrowheads="1"/>
              </p:cNvSpPr>
              <p:nvPr/>
            </p:nvSpPr>
            <p:spPr bwMode="auto">
              <a:xfrm>
                <a:off x="2258" y="2829"/>
                <a:ext cx="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27" name="Rectangle 2439"/>
              <p:cNvSpPr>
                <a:spLocks noChangeArrowheads="1"/>
              </p:cNvSpPr>
              <p:nvPr/>
            </p:nvSpPr>
            <p:spPr bwMode="auto">
              <a:xfrm>
                <a:off x="1739" y="2829"/>
                <a:ext cx="51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28" name="Rectangle 2440"/>
              <p:cNvSpPr>
                <a:spLocks noChangeArrowheads="1"/>
              </p:cNvSpPr>
              <p:nvPr/>
            </p:nvSpPr>
            <p:spPr bwMode="auto">
              <a:xfrm>
                <a:off x="2228" y="282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29" name="Rectangle 2441"/>
              <p:cNvSpPr>
                <a:spLocks noChangeArrowheads="1"/>
              </p:cNvSpPr>
              <p:nvPr/>
            </p:nvSpPr>
            <p:spPr bwMode="auto">
              <a:xfrm>
                <a:off x="2258" y="282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30" name="Rectangle 2442"/>
              <p:cNvSpPr>
                <a:spLocks noChangeArrowheads="1"/>
              </p:cNvSpPr>
              <p:nvPr/>
            </p:nvSpPr>
            <p:spPr bwMode="auto">
              <a:xfrm>
                <a:off x="2328" y="277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31" name="Rectangle 2443"/>
              <p:cNvSpPr>
                <a:spLocks noChangeArrowheads="1"/>
              </p:cNvSpPr>
              <p:nvPr/>
            </p:nvSpPr>
            <p:spPr bwMode="auto">
              <a:xfrm>
                <a:off x="2788" y="277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32" name="Rectangle 2444"/>
              <p:cNvSpPr>
                <a:spLocks noChangeArrowheads="1"/>
              </p:cNvSpPr>
              <p:nvPr/>
            </p:nvSpPr>
            <p:spPr bwMode="auto">
              <a:xfrm>
                <a:off x="2358" y="2776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33" name="Rectangle 2445"/>
              <p:cNvSpPr>
                <a:spLocks noChangeArrowheads="1"/>
              </p:cNvSpPr>
              <p:nvPr/>
            </p:nvSpPr>
            <p:spPr bwMode="auto">
              <a:xfrm>
                <a:off x="2788" y="277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34" name="Rectangle 2446"/>
              <p:cNvSpPr>
                <a:spLocks noChangeArrowheads="1"/>
              </p:cNvSpPr>
              <p:nvPr/>
            </p:nvSpPr>
            <p:spPr bwMode="auto">
              <a:xfrm>
                <a:off x="2358" y="2829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35" name="Rectangle 2447"/>
              <p:cNvSpPr>
                <a:spLocks noChangeArrowheads="1"/>
              </p:cNvSpPr>
              <p:nvPr/>
            </p:nvSpPr>
            <p:spPr bwMode="auto">
              <a:xfrm>
                <a:off x="2588" y="282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1.599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36" name="Rectangle 2448"/>
              <p:cNvSpPr>
                <a:spLocks noChangeArrowheads="1"/>
              </p:cNvSpPr>
              <p:nvPr/>
            </p:nvSpPr>
            <p:spPr bwMode="auto">
              <a:xfrm>
                <a:off x="2818" y="282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37" name="Rectangle 2449"/>
              <p:cNvSpPr>
                <a:spLocks noChangeArrowheads="1"/>
              </p:cNvSpPr>
              <p:nvPr/>
            </p:nvSpPr>
            <p:spPr bwMode="auto">
              <a:xfrm>
                <a:off x="2858" y="2776"/>
                <a:ext cx="39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38" name="Rectangle 2450"/>
              <p:cNvSpPr>
                <a:spLocks noChangeArrowheads="1"/>
              </p:cNvSpPr>
              <p:nvPr/>
            </p:nvSpPr>
            <p:spPr bwMode="auto">
              <a:xfrm>
                <a:off x="3327" y="277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39" name="Rectangle 2451"/>
              <p:cNvSpPr>
                <a:spLocks noChangeArrowheads="1"/>
              </p:cNvSpPr>
              <p:nvPr/>
            </p:nvSpPr>
            <p:spPr bwMode="auto">
              <a:xfrm>
                <a:off x="2897" y="2776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40" name="Rectangle 2452"/>
              <p:cNvSpPr>
                <a:spLocks noChangeArrowheads="1"/>
              </p:cNvSpPr>
              <p:nvPr/>
            </p:nvSpPr>
            <p:spPr bwMode="auto">
              <a:xfrm>
                <a:off x="3327" y="277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41" name="Rectangle 2453"/>
              <p:cNvSpPr>
                <a:spLocks noChangeArrowheads="1"/>
              </p:cNvSpPr>
              <p:nvPr/>
            </p:nvSpPr>
            <p:spPr bwMode="auto">
              <a:xfrm>
                <a:off x="2897" y="2829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42" name="Rectangle 2454"/>
              <p:cNvSpPr>
                <a:spLocks noChangeArrowheads="1"/>
              </p:cNvSpPr>
              <p:nvPr/>
            </p:nvSpPr>
            <p:spPr bwMode="auto">
              <a:xfrm>
                <a:off x="3127" y="282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3.036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43" name="Rectangle 2455"/>
              <p:cNvSpPr>
                <a:spLocks noChangeArrowheads="1"/>
              </p:cNvSpPr>
              <p:nvPr/>
            </p:nvSpPr>
            <p:spPr bwMode="auto">
              <a:xfrm>
                <a:off x="3347" y="282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44" name="Rectangle 2456"/>
              <p:cNvSpPr>
                <a:spLocks noChangeArrowheads="1"/>
              </p:cNvSpPr>
              <p:nvPr/>
            </p:nvSpPr>
            <p:spPr bwMode="auto">
              <a:xfrm>
                <a:off x="3397" y="277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45" name="Rectangle 2457"/>
              <p:cNvSpPr>
                <a:spLocks noChangeArrowheads="1"/>
              </p:cNvSpPr>
              <p:nvPr/>
            </p:nvSpPr>
            <p:spPr bwMode="auto">
              <a:xfrm>
                <a:off x="3866" y="277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46" name="Rectangle 2458"/>
              <p:cNvSpPr>
                <a:spLocks noChangeArrowheads="1"/>
              </p:cNvSpPr>
              <p:nvPr/>
            </p:nvSpPr>
            <p:spPr bwMode="auto">
              <a:xfrm>
                <a:off x="3437" y="2776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47" name="Rectangle 2459"/>
              <p:cNvSpPr>
                <a:spLocks noChangeArrowheads="1"/>
              </p:cNvSpPr>
              <p:nvPr/>
            </p:nvSpPr>
            <p:spPr bwMode="auto">
              <a:xfrm>
                <a:off x="3866" y="2770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48" name="Rectangle 2460"/>
              <p:cNvSpPr>
                <a:spLocks noChangeArrowheads="1"/>
              </p:cNvSpPr>
              <p:nvPr/>
            </p:nvSpPr>
            <p:spPr bwMode="auto">
              <a:xfrm>
                <a:off x="3437" y="2829"/>
                <a:ext cx="42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49" name="Rectangle 2461"/>
              <p:cNvSpPr>
                <a:spLocks noChangeArrowheads="1"/>
              </p:cNvSpPr>
              <p:nvPr/>
            </p:nvSpPr>
            <p:spPr bwMode="auto">
              <a:xfrm>
                <a:off x="3667" y="282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4.616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50" name="Rectangle 2462"/>
              <p:cNvSpPr>
                <a:spLocks noChangeArrowheads="1"/>
              </p:cNvSpPr>
              <p:nvPr/>
            </p:nvSpPr>
            <p:spPr bwMode="auto">
              <a:xfrm>
                <a:off x="3886" y="282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51" name="Rectangle 2463"/>
              <p:cNvSpPr>
                <a:spLocks noChangeArrowheads="1"/>
              </p:cNvSpPr>
              <p:nvPr/>
            </p:nvSpPr>
            <p:spPr bwMode="auto">
              <a:xfrm>
                <a:off x="3936" y="2776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52" name="Rectangle 2464"/>
              <p:cNvSpPr>
                <a:spLocks noChangeArrowheads="1"/>
              </p:cNvSpPr>
              <p:nvPr/>
            </p:nvSpPr>
            <p:spPr bwMode="auto">
              <a:xfrm>
                <a:off x="4366" y="277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53" name="Rectangle 2465"/>
              <p:cNvSpPr>
                <a:spLocks noChangeArrowheads="1"/>
              </p:cNvSpPr>
              <p:nvPr/>
            </p:nvSpPr>
            <p:spPr bwMode="auto">
              <a:xfrm>
                <a:off x="3976" y="2776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54" name="Rectangle 2466"/>
              <p:cNvSpPr>
                <a:spLocks noChangeArrowheads="1"/>
              </p:cNvSpPr>
              <p:nvPr/>
            </p:nvSpPr>
            <p:spPr bwMode="auto">
              <a:xfrm>
                <a:off x="4366" y="2770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55" name="Rectangle 2467"/>
              <p:cNvSpPr>
                <a:spLocks noChangeArrowheads="1"/>
              </p:cNvSpPr>
              <p:nvPr/>
            </p:nvSpPr>
            <p:spPr bwMode="auto">
              <a:xfrm>
                <a:off x="3976" y="2829"/>
                <a:ext cx="39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56" name="Rectangle 2468"/>
              <p:cNvSpPr>
                <a:spLocks noChangeArrowheads="1"/>
              </p:cNvSpPr>
              <p:nvPr/>
            </p:nvSpPr>
            <p:spPr bwMode="auto">
              <a:xfrm>
                <a:off x="4166" y="282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6.355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57" name="Rectangle 2469"/>
              <p:cNvSpPr>
                <a:spLocks noChangeArrowheads="1"/>
              </p:cNvSpPr>
              <p:nvPr/>
            </p:nvSpPr>
            <p:spPr bwMode="auto">
              <a:xfrm>
                <a:off x="4386" y="282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58" name="Rectangle 2470"/>
              <p:cNvSpPr>
                <a:spLocks noChangeArrowheads="1"/>
              </p:cNvSpPr>
              <p:nvPr/>
            </p:nvSpPr>
            <p:spPr bwMode="auto">
              <a:xfrm>
                <a:off x="4436" y="277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59" name="Rectangle 2471"/>
              <p:cNvSpPr>
                <a:spLocks noChangeArrowheads="1"/>
              </p:cNvSpPr>
              <p:nvPr/>
            </p:nvSpPr>
            <p:spPr bwMode="auto">
              <a:xfrm>
                <a:off x="4805" y="2776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60" name="Rectangle 2472"/>
              <p:cNvSpPr>
                <a:spLocks noChangeArrowheads="1"/>
              </p:cNvSpPr>
              <p:nvPr/>
            </p:nvSpPr>
            <p:spPr bwMode="auto">
              <a:xfrm>
                <a:off x="4466" y="2776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61" name="Rectangle 2473"/>
              <p:cNvSpPr>
                <a:spLocks noChangeArrowheads="1"/>
              </p:cNvSpPr>
              <p:nvPr/>
            </p:nvSpPr>
            <p:spPr bwMode="auto">
              <a:xfrm>
                <a:off x="4805" y="2770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62" name="Rectangle 2474"/>
              <p:cNvSpPr>
                <a:spLocks noChangeArrowheads="1"/>
              </p:cNvSpPr>
              <p:nvPr/>
            </p:nvSpPr>
            <p:spPr bwMode="auto">
              <a:xfrm>
                <a:off x="4466" y="2829"/>
                <a:ext cx="33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63" name="Rectangle 2475"/>
              <p:cNvSpPr>
                <a:spLocks noChangeArrowheads="1"/>
              </p:cNvSpPr>
              <p:nvPr/>
            </p:nvSpPr>
            <p:spPr bwMode="auto">
              <a:xfrm>
                <a:off x="4605" y="2829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8.267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64" name="Rectangle 2476"/>
              <p:cNvSpPr>
                <a:spLocks noChangeArrowheads="1"/>
              </p:cNvSpPr>
              <p:nvPr/>
            </p:nvSpPr>
            <p:spPr bwMode="auto">
              <a:xfrm>
                <a:off x="4825" y="2829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365" name="Rectangle 2477"/>
              <p:cNvSpPr>
                <a:spLocks noChangeArrowheads="1"/>
              </p:cNvSpPr>
              <p:nvPr/>
            </p:nvSpPr>
            <p:spPr bwMode="auto">
              <a:xfrm>
                <a:off x="870" y="2764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66" name="Rectangle 2478"/>
              <p:cNvSpPr>
                <a:spLocks noChangeArrowheads="1"/>
              </p:cNvSpPr>
              <p:nvPr/>
            </p:nvSpPr>
            <p:spPr bwMode="auto">
              <a:xfrm>
                <a:off x="4865" y="2764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67" name="Rectangle 2479"/>
              <p:cNvSpPr>
                <a:spLocks noChangeArrowheads="1"/>
              </p:cNvSpPr>
              <p:nvPr/>
            </p:nvSpPr>
            <p:spPr bwMode="auto">
              <a:xfrm>
                <a:off x="900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68" name="Rectangle 2480"/>
              <p:cNvSpPr>
                <a:spLocks noChangeArrowheads="1"/>
              </p:cNvSpPr>
              <p:nvPr/>
            </p:nvSpPr>
            <p:spPr bwMode="auto">
              <a:xfrm>
                <a:off x="900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69" name="Rectangle 2481"/>
              <p:cNvSpPr>
                <a:spLocks noChangeArrowheads="1"/>
              </p:cNvSpPr>
              <p:nvPr/>
            </p:nvSpPr>
            <p:spPr bwMode="auto">
              <a:xfrm>
                <a:off x="900" y="2770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0" name="Rectangle 2482"/>
              <p:cNvSpPr>
                <a:spLocks noChangeArrowheads="1"/>
              </p:cNvSpPr>
              <p:nvPr/>
            </p:nvSpPr>
            <p:spPr bwMode="auto">
              <a:xfrm>
                <a:off x="1669" y="277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1" name="Rectangle 2483"/>
              <p:cNvSpPr>
                <a:spLocks noChangeArrowheads="1"/>
              </p:cNvSpPr>
              <p:nvPr/>
            </p:nvSpPr>
            <p:spPr bwMode="auto">
              <a:xfrm>
                <a:off x="1669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2" name="Rectangle 2484"/>
              <p:cNvSpPr>
                <a:spLocks noChangeArrowheads="1"/>
              </p:cNvSpPr>
              <p:nvPr/>
            </p:nvSpPr>
            <p:spPr bwMode="auto">
              <a:xfrm>
                <a:off x="900" y="288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3" name="Rectangle 2485"/>
              <p:cNvSpPr>
                <a:spLocks noChangeArrowheads="1"/>
              </p:cNvSpPr>
              <p:nvPr/>
            </p:nvSpPr>
            <p:spPr bwMode="auto">
              <a:xfrm>
                <a:off x="900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4" name="Rectangle 2486"/>
              <p:cNvSpPr>
                <a:spLocks noChangeArrowheads="1"/>
              </p:cNvSpPr>
              <p:nvPr/>
            </p:nvSpPr>
            <p:spPr bwMode="auto">
              <a:xfrm>
                <a:off x="900" y="2882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5" name="Rectangle 2487"/>
              <p:cNvSpPr>
                <a:spLocks noChangeArrowheads="1"/>
              </p:cNvSpPr>
              <p:nvPr/>
            </p:nvSpPr>
            <p:spPr bwMode="auto">
              <a:xfrm>
                <a:off x="1669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6" name="Rectangle 2488"/>
              <p:cNvSpPr>
                <a:spLocks noChangeArrowheads="1"/>
              </p:cNvSpPr>
              <p:nvPr/>
            </p:nvSpPr>
            <p:spPr bwMode="auto">
              <a:xfrm>
                <a:off x="1669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7" name="Rectangle 2489"/>
              <p:cNvSpPr>
                <a:spLocks noChangeArrowheads="1"/>
              </p:cNvSpPr>
              <p:nvPr/>
            </p:nvSpPr>
            <p:spPr bwMode="auto">
              <a:xfrm>
                <a:off x="900" y="2776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8" name="Rectangle 2490"/>
              <p:cNvSpPr>
                <a:spLocks noChangeArrowheads="1"/>
              </p:cNvSpPr>
              <p:nvPr/>
            </p:nvSpPr>
            <p:spPr bwMode="auto">
              <a:xfrm>
                <a:off x="1669" y="2776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79" name="Rectangle 2491"/>
              <p:cNvSpPr>
                <a:spLocks noChangeArrowheads="1"/>
              </p:cNvSpPr>
              <p:nvPr/>
            </p:nvSpPr>
            <p:spPr bwMode="auto">
              <a:xfrm>
                <a:off x="870" y="2776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0" name="Rectangle 2492"/>
              <p:cNvSpPr>
                <a:spLocks noChangeArrowheads="1"/>
              </p:cNvSpPr>
              <p:nvPr/>
            </p:nvSpPr>
            <p:spPr bwMode="auto">
              <a:xfrm>
                <a:off x="1689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1" name="Rectangle 2493"/>
              <p:cNvSpPr>
                <a:spLocks noChangeArrowheads="1"/>
              </p:cNvSpPr>
              <p:nvPr/>
            </p:nvSpPr>
            <p:spPr bwMode="auto">
              <a:xfrm>
                <a:off x="1689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2" name="Rectangle 2494"/>
              <p:cNvSpPr>
                <a:spLocks noChangeArrowheads="1"/>
              </p:cNvSpPr>
              <p:nvPr/>
            </p:nvSpPr>
            <p:spPr bwMode="auto">
              <a:xfrm>
                <a:off x="1699" y="2770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3" name="Rectangle 2495"/>
              <p:cNvSpPr>
                <a:spLocks noChangeArrowheads="1"/>
              </p:cNvSpPr>
              <p:nvPr/>
            </p:nvSpPr>
            <p:spPr bwMode="auto">
              <a:xfrm>
                <a:off x="2288" y="277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4" name="Rectangle 2496"/>
              <p:cNvSpPr>
                <a:spLocks noChangeArrowheads="1"/>
              </p:cNvSpPr>
              <p:nvPr/>
            </p:nvSpPr>
            <p:spPr bwMode="auto">
              <a:xfrm>
                <a:off x="2288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5" name="Rectangle 2497"/>
              <p:cNvSpPr>
                <a:spLocks noChangeArrowheads="1"/>
              </p:cNvSpPr>
              <p:nvPr/>
            </p:nvSpPr>
            <p:spPr bwMode="auto">
              <a:xfrm>
                <a:off x="1689" y="288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6" name="Rectangle 2498"/>
              <p:cNvSpPr>
                <a:spLocks noChangeArrowheads="1"/>
              </p:cNvSpPr>
              <p:nvPr/>
            </p:nvSpPr>
            <p:spPr bwMode="auto">
              <a:xfrm>
                <a:off x="1689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7" name="Rectangle 2499"/>
              <p:cNvSpPr>
                <a:spLocks noChangeArrowheads="1"/>
              </p:cNvSpPr>
              <p:nvPr/>
            </p:nvSpPr>
            <p:spPr bwMode="auto">
              <a:xfrm>
                <a:off x="1699" y="2882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8" name="Rectangle 2500"/>
              <p:cNvSpPr>
                <a:spLocks noChangeArrowheads="1"/>
              </p:cNvSpPr>
              <p:nvPr/>
            </p:nvSpPr>
            <p:spPr bwMode="auto">
              <a:xfrm>
                <a:off x="2288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89" name="Rectangle 2501"/>
              <p:cNvSpPr>
                <a:spLocks noChangeArrowheads="1"/>
              </p:cNvSpPr>
              <p:nvPr/>
            </p:nvSpPr>
            <p:spPr bwMode="auto">
              <a:xfrm>
                <a:off x="2288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0" name="Rectangle 2502"/>
              <p:cNvSpPr>
                <a:spLocks noChangeArrowheads="1"/>
              </p:cNvSpPr>
              <p:nvPr/>
            </p:nvSpPr>
            <p:spPr bwMode="auto">
              <a:xfrm>
                <a:off x="1689" y="2776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1" name="Rectangle 2503"/>
              <p:cNvSpPr>
                <a:spLocks noChangeArrowheads="1"/>
              </p:cNvSpPr>
              <p:nvPr/>
            </p:nvSpPr>
            <p:spPr bwMode="auto">
              <a:xfrm>
                <a:off x="2288" y="2776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2" name="Rectangle 2504"/>
              <p:cNvSpPr>
                <a:spLocks noChangeArrowheads="1"/>
              </p:cNvSpPr>
              <p:nvPr/>
            </p:nvSpPr>
            <p:spPr bwMode="auto">
              <a:xfrm>
                <a:off x="2318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3" name="Rectangle 2505"/>
              <p:cNvSpPr>
                <a:spLocks noChangeArrowheads="1"/>
              </p:cNvSpPr>
              <p:nvPr/>
            </p:nvSpPr>
            <p:spPr bwMode="auto">
              <a:xfrm>
                <a:off x="2318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4" name="Rectangle 2506"/>
              <p:cNvSpPr>
                <a:spLocks noChangeArrowheads="1"/>
              </p:cNvSpPr>
              <p:nvPr/>
            </p:nvSpPr>
            <p:spPr bwMode="auto">
              <a:xfrm>
                <a:off x="2328" y="2770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5" name="Rectangle 2507"/>
              <p:cNvSpPr>
                <a:spLocks noChangeArrowheads="1"/>
              </p:cNvSpPr>
              <p:nvPr/>
            </p:nvSpPr>
            <p:spPr bwMode="auto">
              <a:xfrm>
                <a:off x="2828" y="277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6" name="Rectangle 2508"/>
              <p:cNvSpPr>
                <a:spLocks noChangeArrowheads="1"/>
              </p:cNvSpPr>
              <p:nvPr/>
            </p:nvSpPr>
            <p:spPr bwMode="auto">
              <a:xfrm>
                <a:off x="2828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7" name="Rectangle 2509"/>
              <p:cNvSpPr>
                <a:spLocks noChangeArrowheads="1"/>
              </p:cNvSpPr>
              <p:nvPr/>
            </p:nvSpPr>
            <p:spPr bwMode="auto">
              <a:xfrm>
                <a:off x="2318" y="288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8" name="Rectangle 2510"/>
              <p:cNvSpPr>
                <a:spLocks noChangeArrowheads="1"/>
              </p:cNvSpPr>
              <p:nvPr/>
            </p:nvSpPr>
            <p:spPr bwMode="auto">
              <a:xfrm>
                <a:off x="2318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399" name="Rectangle 2511"/>
              <p:cNvSpPr>
                <a:spLocks noChangeArrowheads="1"/>
              </p:cNvSpPr>
              <p:nvPr/>
            </p:nvSpPr>
            <p:spPr bwMode="auto">
              <a:xfrm>
                <a:off x="2328" y="2882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0" name="Rectangle 2512"/>
              <p:cNvSpPr>
                <a:spLocks noChangeArrowheads="1"/>
              </p:cNvSpPr>
              <p:nvPr/>
            </p:nvSpPr>
            <p:spPr bwMode="auto">
              <a:xfrm>
                <a:off x="2828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1" name="Rectangle 2513"/>
              <p:cNvSpPr>
                <a:spLocks noChangeArrowheads="1"/>
              </p:cNvSpPr>
              <p:nvPr/>
            </p:nvSpPr>
            <p:spPr bwMode="auto">
              <a:xfrm>
                <a:off x="2828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2" name="Rectangle 2514"/>
              <p:cNvSpPr>
                <a:spLocks noChangeArrowheads="1"/>
              </p:cNvSpPr>
              <p:nvPr/>
            </p:nvSpPr>
            <p:spPr bwMode="auto">
              <a:xfrm>
                <a:off x="2318" y="2776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3" name="Rectangle 2515"/>
              <p:cNvSpPr>
                <a:spLocks noChangeArrowheads="1"/>
              </p:cNvSpPr>
              <p:nvPr/>
            </p:nvSpPr>
            <p:spPr bwMode="auto">
              <a:xfrm>
                <a:off x="2828" y="2776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4" name="Rectangle 2516"/>
              <p:cNvSpPr>
                <a:spLocks noChangeArrowheads="1"/>
              </p:cNvSpPr>
              <p:nvPr/>
            </p:nvSpPr>
            <p:spPr bwMode="auto">
              <a:xfrm>
                <a:off x="2858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5" name="Rectangle 2517"/>
              <p:cNvSpPr>
                <a:spLocks noChangeArrowheads="1"/>
              </p:cNvSpPr>
              <p:nvPr/>
            </p:nvSpPr>
            <p:spPr bwMode="auto">
              <a:xfrm>
                <a:off x="2858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6" name="Rectangle 2518"/>
              <p:cNvSpPr>
                <a:spLocks noChangeArrowheads="1"/>
              </p:cNvSpPr>
              <p:nvPr/>
            </p:nvSpPr>
            <p:spPr bwMode="auto">
              <a:xfrm>
                <a:off x="2858" y="2770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7" name="Rectangle 2519"/>
              <p:cNvSpPr>
                <a:spLocks noChangeArrowheads="1"/>
              </p:cNvSpPr>
              <p:nvPr/>
            </p:nvSpPr>
            <p:spPr bwMode="auto">
              <a:xfrm>
                <a:off x="3367" y="277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8" name="Rectangle 2520"/>
              <p:cNvSpPr>
                <a:spLocks noChangeArrowheads="1"/>
              </p:cNvSpPr>
              <p:nvPr/>
            </p:nvSpPr>
            <p:spPr bwMode="auto">
              <a:xfrm>
                <a:off x="3367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09" name="Rectangle 2521"/>
              <p:cNvSpPr>
                <a:spLocks noChangeArrowheads="1"/>
              </p:cNvSpPr>
              <p:nvPr/>
            </p:nvSpPr>
            <p:spPr bwMode="auto">
              <a:xfrm>
                <a:off x="2858" y="288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0" name="Rectangle 2522"/>
              <p:cNvSpPr>
                <a:spLocks noChangeArrowheads="1"/>
              </p:cNvSpPr>
              <p:nvPr/>
            </p:nvSpPr>
            <p:spPr bwMode="auto">
              <a:xfrm>
                <a:off x="2858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1" name="Rectangle 2523"/>
              <p:cNvSpPr>
                <a:spLocks noChangeArrowheads="1"/>
              </p:cNvSpPr>
              <p:nvPr/>
            </p:nvSpPr>
            <p:spPr bwMode="auto">
              <a:xfrm>
                <a:off x="2858" y="2882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2" name="Rectangle 2524"/>
              <p:cNvSpPr>
                <a:spLocks noChangeArrowheads="1"/>
              </p:cNvSpPr>
              <p:nvPr/>
            </p:nvSpPr>
            <p:spPr bwMode="auto">
              <a:xfrm>
                <a:off x="3367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3" name="Rectangle 2525"/>
              <p:cNvSpPr>
                <a:spLocks noChangeArrowheads="1"/>
              </p:cNvSpPr>
              <p:nvPr/>
            </p:nvSpPr>
            <p:spPr bwMode="auto">
              <a:xfrm>
                <a:off x="3367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4" name="Rectangle 2526"/>
              <p:cNvSpPr>
                <a:spLocks noChangeArrowheads="1"/>
              </p:cNvSpPr>
              <p:nvPr/>
            </p:nvSpPr>
            <p:spPr bwMode="auto">
              <a:xfrm>
                <a:off x="2858" y="2776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5" name="Rectangle 2527"/>
              <p:cNvSpPr>
                <a:spLocks noChangeArrowheads="1"/>
              </p:cNvSpPr>
              <p:nvPr/>
            </p:nvSpPr>
            <p:spPr bwMode="auto">
              <a:xfrm>
                <a:off x="3367" y="2776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6" name="Rectangle 2528"/>
              <p:cNvSpPr>
                <a:spLocks noChangeArrowheads="1"/>
              </p:cNvSpPr>
              <p:nvPr/>
            </p:nvSpPr>
            <p:spPr bwMode="auto">
              <a:xfrm>
                <a:off x="3397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7" name="Rectangle 2529"/>
              <p:cNvSpPr>
                <a:spLocks noChangeArrowheads="1"/>
              </p:cNvSpPr>
              <p:nvPr/>
            </p:nvSpPr>
            <p:spPr bwMode="auto">
              <a:xfrm>
                <a:off x="3397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8" name="Rectangle 2530"/>
              <p:cNvSpPr>
                <a:spLocks noChangeArrowheads="1"/>
              </p:cNvSpPr>
              <p:nvPr/>
            </p:nvSpPr>
            <p:spPr bwMode="auto">
              <a:xfrm>
                <a:off x="3397" y="2770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19" name="Rectangle 2531"/>
              <p:cNvSpPr>
                <a:spLocks noChangeArrowheads="1"/>
              </p:cNvSpPr>
              <p:nvPr/>
            </p:nvSpPr>
            <p:spPr bwMode="auto">
              <a:xfrm>
                <a:off x="3906" y="277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0" name="Rectangle 2532"/>
              <p:cNvSpPr>
                <a:spLocks noChangeArrowheads="1"/>
              </p:cNvSpPr>
              <p:nvPr/>
            </p:nvSpPr>
            <p:spPr bwMode="auto">
              <a:xfrm>
                <a:off x="3906" y="277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1" name="Rectangle 2533"/>
              <p:cNvSpPr>
                <a:spLocks noChangeArrowheads="1"/>
              </p:cNvSpPr>
              <p:nvPr/>
            </p:nvSpPr>
            <p:spPr bwMode="auto">
              <a:xfrm>
                <a:off x="3397" y="2882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2" name="Rectangle 2534"/>
              <p:cNvSpPr>
                <a:spLocks noChangeArrowheads="1"/>
              </p:cNvSpPr>
              <p:nvPr/>
            </p:nvSpPr>
            <p:spPr bwMode="auto">
              <a:xfrm>
                <a:off x="3397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3" name="Rectangle 2535"/>
              <p:cNvSpPr>
                <a:spLocks noChangeArrowheads="1"/>
              </p:cNvSpPr>
              <p:nvPr/>
            </p:nvSpPr>
            <p:spPr bwMode="auto">
              <a:xfrm>
                <a:off x="3397" y="2882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4" name="Rectangle 2536"/>
              <p:cNvSpPr>
                <a:spLocks noChangeArrowheads="1"/>
              </p:cNvSpPr>
              <p:nvPr/>
            </p:nvSpPr>
            <p:spPr bwMode="auto">
              <a:xfrm>
                <a:off x="3906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5" name="Rectangle 2537"/>
              <p:cNvSpPr>
                <a:spLocks noChangeArrowheads="1"/>
              </p:cNvSpPr>
              <p:nvPr/>
            </p:nvSpPr>
            <p:spPr bwMode="auto">
              <a:xfrm>
                <a:off x="3906" y="2882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6" name="Rectangle 2538"/>
              <p:cNvSpPr>
                <a:spLocks noChangeArrowheads="1"/>
              </p:cNvSpPr>
              <p:nvPr/>
            </p:nvSpPr>
            <p:spPr bwMode="auto">
              <a:xfrm>
                <a:off x="3397" y="2776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7" name="Rectangle 2539"/>
              <p:cNvSpPr>
                <a:spLocks noChangeArrowheads="1"/>
              </p:cNvSpPr>
              <p:nvPr/>
            </p:nvSpPr>
            <p:spPr bwMode="auto">
              <a:xfrm>
                <a:off x="3906" y="2776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8" name="Rectangle 2540"/>
              <p:cNvSpPr>
                <a:spLocks noChangeArrowheads="1"/>
              </p:cNvSpPr>
              <p:nvPr/>
            </p:nvSpPr>
            <p:spPr bwMode="auto">
              <a:xfrm>
                <a:off x="3926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29" name="Rectangle 2541"/>
              <p:cNvSpPr>
                <a:spLocks noChangeArrowheads="1"/>
              </p:cNvSpPr>
              <p:nvPr/>
            </p:nvSpPr>
            <p:spPr bwMode="auto">
              <a:xfrm>
                <a:off x="3926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0" name="Rectangle 2542"/>
              <p:cNvSpPr>
                <a:spLocks noChangeArrowheads="1"/>
              </p:cNvSpPr>
              <p:nvPr/>
            </p:nvSpPr>
            <p:spPr bwMode="auto">
              <a:xfrm>
                <a:off x="3936" y="2770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1" name="Rectangle 2543"/>
              <p:cNvSpPr>
                <a:spLocks noChangeArrowheads="1"/>
              </p:cNvSpPr>
              <p:nvPr/>
            </p:nvSpPr>
            <p:spPr bwMode="auto">
              <a:xfrm>
                <a:off x="4396" y="277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2" name="Rectangle 2544"/>
              <p:cNvSpPr>
                <a:spLocks noChangeArrowheads="1"/>
              </p:cNvSpPr>
              <p:nvPr/>
            </p:nvSpPr>
            <p:spPr bwMode="auto">
              <a:xfrm>
                <a:off x="4396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3" name="Rectangle 2545"/>
              <p:cNvSpPr>
                <a:spLocks noChangeArrowheads="1"/>
              </p:cNvSpPr>
              <p:nvPr/>
            </p:nvSpPr>
            <p:spPr bwMode="auto">
              <a:xfrm>
                <a:off x="3926" y="288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4" name="Rectangle 2546"/>
              <p:cNvSpPr>
                <a:spLocks noChangeArrowheads="1"/>
              </p:cNvSpPr>
              <p:nvPr/>
            </p:nvSpPr>
            <p:spPr bwMode="auto">
              <a:xfrm>
                <a:off x="3926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5" name="Rectangle 2547"/>
              <p:cNvSpPr>
                <a:spLocks noChangeArrowheads="1"/>
              </p:cNvSpPr>
              <p:nvPr/>
            </p:nvSpPr>
            <p:spPr bwMode="auto">
              <a:xfrm>
                <a:off x="3936" y="2882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6" name="Rectangle 2548"/>
              <p:cNvSpPr>
                <a:spLocks noChangeArrowheads="1"/>
              </p:cNvSpPr>
              <p:nvPr/>
            </p:nvSpPr>
            <p:spPr bwMode="auto">
              <a:xfrm>
                <a:off x="4396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7" name="Rectangle 2549"/>
              <p:cNvSpPr>
                <a:spLocks noChangeArrowheads="1"/>
              </p:cNvSpPr>
              <p:nvPr/>
            </p:nvSpPr>
            <p:spPr bwMode="auto">
              <a:xfrm>
                <a:off x="4396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8" name="Rectangle 2550"/>
              <p:cNvSpPr>
                <a:spLocks noChangeArrowheads="1"/>
              </p:cNvSpPr>
              <p:nvPr/>
            </p:nvSpPr>
            <p:spPr bwMode="auto">
              <a:xfrm>
                <a:off x="3926" y="2776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39" name="Rectangle 2551"/>
              <p:cNvSpPr>
                <a:spLocks noChangeArrowheads="1"/>
              </p:cNvSpPr>
              <p:nvPr/>
            </p:nvSpPr>
            <p:spPr bwMode="auto">
              <a:xfrm>
                <a:off x="4396" y="2776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0" name="Rectangle 2552"/>
              <p:cNvSpPr>
                <a:spLocks noChangeArrowheads="1"/>
              </p:cNvSpPr>
              <p:nvPr/>
            </p:nvSpPr>
            <p:spPr bwMode="auto">
              <a:xfrm>
                <a:off x="4426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1" name="Rectangle 2553"/>
              <p:cNvSpPr>
                <a:spLocks noChangeArrowheads="1"/>
              </p:cNvSpPr>
              <p:nvPr/>
            </p:nvSpPr>
            <p:spPr bwMode="auto">
              <a:xfrm>
                <a:off x="4426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2" name="Rectangle 2554"/>
              <p:cNvSpPr>
                <a:spLocks noChangeArrowheads="1"/>
              </p:cNvSpPr>
              <p:nvPr/>
            </p:nvSpPr>
            <p:spPr bwMode="auto">
              <a:xfrm>
                <a:off x="4436" y="2770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3" name="Rectangle 2555"/>
              <p:cNvSpPr>
                <a:spLocks noChangeArrowheads="1"/>
              </p:cNvSpPr>
              <p:nvPr/>
            </p:nvSpPr>
            <p:spPr bwMode="auto">
              <a:xfrm>
                <a:off x="4835" y="277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4" name="Rectangle 2556"/>
              <p:cNvSpPr>
                <a:spLocks noChangeArrowheads="1"/>
              </p:cNvSpPr>
              <p:nvPr/>
            </p:nvSpPr>
            <p:spPr bwMode="auto">
              <a:xfrm>
                <a:off x="4835" y="277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5" name="Rectangle 2557"/>
              <p:cNvSpPr>
                <a:spLocks noChangeArrowheads="1"/>
              </p:cNvSpPr>
              <p:nvPr/>
            </p:nvSpPr>
            <p:spPr bwMode="auto">
              <a:xfrm>
                <a:off x="4426" y="2882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6" name="Rectangle 2558"/>
              <p:cNvSpPr>
                <a:spLocks noChangeArrowheads="1"/>
              </p:cNvSpPr>
              <p:nvPr/>
            </p:nvSpPr>
            <p:spPr bwMode="auto">
              <a:xfrm>
                <a:off x="4426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7" name="Rectangle 2559"/>
              <p:cNvSpPr>
                <a:spLocks noChangeArrowheads="1"/>
              </p:cNvSpPr>
              <p:nvPr/>
            </p:nvSpPr>
            <p:spPr bwMode="auto">
              <a:xfrm>
                <a:off x="4436" y="2882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8" name="Rectangle 2560"/>
              <p:cNvSpPr>
                <a:spLocks noChangeArrowheads="1"/>
              </p:cNvSpPr>
              <p:nvPr/>
            </p:nvSpPr>
            <p:spPr bwMode="auto">
              <a:xfrm>
                <a:off x="4835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49" name="Rectangle 2561"/>
              <p:cNvSpPr>
                <a:spLocks noChangeArrowheads="1"/>
              </p:cNvSpPr>
              <p:nvPr/>
            </p:nvSpPr>
            <p:spPr bwMode="auto">
              <a:xfrm>
                <a:off x="4835" y="2882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50" name="Rectangle 2562"/>
              <p:cNvSpPr>
                <a:spLocks noChangeArrowheads="1"/>
              </p:cNvSpPr>
              <p:nvPr/>
            </p:nvSpPr>
            <p:spPr bwMode="auto">
              <a:xfrm>
                <a:off x="4426" y="2776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51" name="Rectangle 2563"/>
              <p:cNvSpPr>
                <a:spLocks noChangeArrowheads="1"/>
              </p:cNvSpPr>
              <p:nvPr/>
            </p:nvSpPr>
            <p:spPr bwMode="auto">
              <a:xfrm>
                <a:off x="4835" y="2776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52" name="Rectangle 2564"/>
              <p:cNvSpPr>
                <a:spLocks noChangeArrowheads="1"/>
              </p:cNvSpPr>
              <p:nvPr/>
            </p:nvSpPr>
            <p:spPr bwMode="auto">
              <a:xfrm>
                <a:off x="4865" y="2776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53" name="Rectangle 2565"/>
              <p:cNvSpPr>
                <a:spLocks noChangeArrowheads="1"/>
              </p:cNvSpPr>
              <p:nvPr/>
            </p:nvSpPr>
            <p:spPr bwMode="auto">
              <a:xfrm>
                <a:off x="900" y="2906"/>
                <a:ext cx="40" cy="16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54" name="Rectangle 2566"/>
              <p:cNvSpPr>
                <a:spLocks noChangeArrowheads="1"/>
              </p:cNvSpPr>
              <p:nvPr/>
            </p:nvSpPr>
            <p:spPr bwMode="auto">
              <a:xfrm>
                <a:off x="1629" y="2906"/>
                <a:ext cx="40" cy="16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55" name="Rectangle 2567"/>
              <p:cNvSpPr>
                <a:spLocks noChangeArrowheads="1"/>
              </p:cNvSpPr>
              <p:nvPr/>
            </p:nvSpPr>
            <p:spPr bwMode="auto">
              <a:xfrm>
                <a:off x="940" y="2906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56" name="Rectangle 2568"/>
              <p:cNvSpPr>
                <a:spLocks noChangeArrowheads="1"/>
              </p:cNvSpPr>
              <p:nvPr/>
            </p:nvSpPr>
            <p:spPr bwMode="auto">
              <a:xfrm>
                <a:off x="940" y="2900"/>
                <a:ext cx="29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UTLIDAD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57" name="Rectangle 2569"/>
              <p:cNvSpPr>
                <a:spLocks noChangeArrowheads="1"/>
              </p:cNvSpPr>
              <p:nvPr/>
            </p:nvSpPr>
            <p:spPr bwMode="auto">
              <a:xfrm>
                <a:off x="940" y="2959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58" name="Rectangle 2570"/>
              <p:cNvSpPr>
                <a:spLocks noChangeArrowheads="1"/>
              </p:cNvSpPr>
              <p:nvPr/>
            </p:nvSpPr>
            <p:spPr bwMode="auto">
              <a:xfrm>
                <a:off x="940" y="2953"/>
                <a:ext cx="419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DESPUES DE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59" name="Rectangle 2571"/>
              <p:cNvSpPr>
                <a:spLocks noChangeArrowheads="1"/>
              </p:cNvSpPr>
              <p:nvPr/>
            </p:nvSpPr>
            <p:spPr bwMode="auto">
              <a:xfrm>
                <a:off x="940" y="3012"/>
                <a:ext cx="68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60" name="Rectangle 2572"/>
              <p:cNvSpPr>
                <a:spLocks noChangeArrowheads="1"/>
              </p:cNvSpPr>
              <p:nvPr/>
            </p:nvSpPr>
            <p:spPr bwMode="auto">
              <a:xfrm>
                <a:off x="940" y="3012"/>
                <a:ext cx="169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PART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61" name="Rectangle 2573"/>
              <p:cNvSpPr>
                <a:spLocks noChangeArrowheads="1"/>
              </p:cNvSpPr>
              <p:nvPr/>
            </p:nvSpPr>
            <p:spPr bwMode="auto">
              <a:xfrm>
                <a:off x="1150" y="301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62" name="Rectangle 2574"/>
              <p:cNvSpPr>
                <a:spLocks noChangeArrowheads="1"/>
              </p:cNvSpPr>
              <p:nvPr/>
            </p:nvSpPr>
            <p:spPr bwMode="auto">
              <a:xfrm>
                <a:off x="1699" y="2906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63" name="Rectangle 2575"/>
              <p:cNvSpPr>
                <a:spLocks noChangeArrowheads="1"/>
              </p:cNvSpPr>
              <p:nvPr/>
            </p:nvSpPr>
            <p:spPr bwMode="auto">
              <a:xfrm>
                <a:off x="1699" y="2959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64" name="Rectangle 2576"/>
              <p:cNvSpPr>
                <a:spLocks noChangeArrowheads="1"/>
              </p:cNvSpPr>
              <p:nvPr/>
            </p:nvSpPr>
            <p:spPr bwMode="auto">
              <a:xfrm>
                <a:off x="2258" y="2959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65" name="Rectangle 2577"/>
              <p:cNvSpPr>
                <a:spLocks noChangeArrowheads="1"/>
              </p:cNvSpPr>
              <p:nvPr/>
            </p:nvSpPr>
            <p:spPr bwMode="auto">
              <a:xfrm>
                <a:off x="1739" y="2959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66" name="Rectangle 2578"/>
              <p:cNvSpPr>
                <a:spLocks noChangeArrowheads="1"/>
              </p:cNvSpPr>
              <p:nvPr/>
            </p:nvSpPr>
            <p:spPr bwMode="auto">
              <a:xfrm>
                <a:off x="2258" y="2953"/>
                <a:ext cx="39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67" name="Rectangle 2579"/>
              <p:cNvSpPr>
                <a:spLocks noChangeArrowheads="1"/>
              </p:cNvSpPr>
              <p:nvPr/>
            </p:nvSpPr>
            <p:spPr bwMode="auto">
              <a:xfrm>
                <a:off x="1739" y="3012"/>
                <a:ext cx="51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68" name="Rectangle 2580"/>
              <p:cNvSpPr>
                <a:spLocks noChangeArrowheads="1"/>
              </p:cNvSpPr>
              <p:nvPr/>
            </p:nvSpPr>
            <p:spPr bwMode="auto">
              <a:xfrm>
                <a:off x="2228" y="3012"/>
                <a:ext cx="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69" name="Rectangle 2581"/>
              <p:cNvSpPr>
                <a:spLocks noChangeArrowheads="1"/>
              </p:cNvSpPr>
              <p:nvPr/>
            </p:nvSpPr>
            <p:spPr bwMode="auto">
              <a:xfrm>
                <a:off x="2258" y="301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70" name="Rectangle 2582"/>
              <p:cNvSpPr>
                <a:spLocks noChangeArrowheads="1"/>
              </p:cNvSpPr>
              <p:nvPr/>
            </p:nvSpPr>
            <p:spPr bwMode="auto">
              <a:xfrm>
                <a:off x="2278" y="301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71" name="Rectangle 2583"/>
              <p:cNvSpPr>
                <a:spLocks noChangeArrowheads="1"/>
              </p:cNvSpPr>
              <p:nvPr/>
            </p:nvSpPr>
            <p:spPr bwMode="auto">
              <a:xfrm>
                <a:off x="2328" y="2906"/>
                <a:ext cx="50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72" name="Rectangle 2584"/>
              <p:cNvSpPr>
                <a:spLocks noChangeArrowheads="1"/>
              </p:cNvSpPr>
              <p:nvPr/>
            </p:nvSpPr>
            <p:spPr bwMode="auto">
              <a:xfrm>
                <a:off x="2328" y="2959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73" name="Rectangle 2585"/>
              <p:cNvSpPr>
                <a:spLocks noChangeArrowheads="1"/>
              </p:cNvSpPr>
              <p:nvPr/>
            </p:nvSpPr>
            <p:spPr bwMode="auto">
              <a:xfrm>
                <a:off x="2788" y="2959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74" name="Rectangle 2586"/>
              <p:cNvSpPr>
                <a:spLocks noChangeArrowheads="1"/>
              </p:cNvSpPr>
              <p:nvPr/>
            </p:nvSpPr>
            <p:spPr bwMode="auto">
              <a:xfrm>
                <a:off x="2358" y="2959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75" name="Rectangle 2587"/>
              <p:cNvSpPr>
                <a:spLocks noChangeArrowheads="1"/>
              </p:cNvSpPr>
              <p:nvPr/>
            </p:nvSpPr>
            <p:spPr bwMode="auto">
              <a:xfrm>
                <a:off x="2788" y="2953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76" name="Rectangle 2588"/>
              <p:cNvSpPr>
                <a:spLocks noChangeArrowheads="1"/>
              </p:cNvSpPr>
              <p:nvPr/>
            </p:nvSpPr>
            <p:spPr bwMode="auto">
              <a:xfrm>
                <a:off x="2358" y="3012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77" name="Rectangle 2589"/>
              <p:cNvSpPr>
                <a:spLocks noChangeArrowheads="1"/>
              </p:cNvSpPr>
              <p:nvPr/>
            </p:nvSpPr>
            <p:spPr bwMode="auto">
              <a:xfrm>
                <a:off x="2588" y="3012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9.061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78" name="Rectangle 2590"/>
              <p:cNvSpPr>
                <a:spLocks noChangeArrowheads="1"/>
              </p:cNvSpPr>
              <p:nvPr/>
            </p:nvSpPr>
            <p:spPr bwMode="auto">
              <a:xfrm>
                <a:off x="2818" y="301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79" name="Rectangle 2591"/>
              <p:cNvSpPr>
                <a:spLocks noChangeArrowheads="1"/>
              </p:cNvSpPr>
              <p:nvPr/>
            </p:nvSpPr>
            <p:spPr bwMode="auto">
              <a:xfrm>
                <a:off x="2858" y="2906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80" name="Rectangle 2592"/>
              <p:cNvSpPr>
                <a:spLocks noChangeArrowheads="1"/>
              </p:cNvSpPr>
              <p:nvPr/>
            </p:nvSpPr>
            <p:spPr bwMode="auto">
              <a:xfrm>
                <a:off x="2858" y="2959"/>
                <a:ext cx="39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81" name="Rectangle 2593"/>
              <p:cNvSpPr>
                <a:spLocks noChangeArrowheads="1"/>
              </p:cNvSpPr>
              <p:nvPr/>
            </p:nvSpPr>
            <p:spPr bwMode="auto">
              <a:xfrm>
                <a:off x="3327" y="2959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82" name="Rectangle 2594"/>
              <p:cNvSpPr>
                <a:spLocks noChangeArrowheads="1"/>
              </p:cNvSpPr>
              <p:nvPr/>
            </p:nvSpPr>
            <p:spPr bwMode="auto">
              <a:xfrm>
                <a:off x="2897" y="2959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83" name="Rectangle 2595"/>
              <p:cNvSpPr>
                <a:spLocks noChangeArrowheads="1"/>
              </p:cNvSpPr>
              <p:nvPr/>
            </p:nvSpPr>
            <p:spPr bwMode="auto">
              <a:xfrm>
                <a:off x="3327" y="2953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84" name="Rectangle 2596"/>
              <p:cNvSpPr>
                <a:spLocks noChangeArrowheads="1"/>
              </p:cNvSpPr>
              <p:nvPr/>
            </p:nvSpPr>
            <p:spPr bwMode="auto">
              <a:xfrm>
                <a:off x="2897" y="3012"/>
                <a:ext cx="43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85" name="Rectangle 2597"/>
              <p:cNvSpPr>
                <a:spLocks noChangeArrowheads="1"/>
              </p:cNvSpPr>
              <p:nvPr/>
            </p:nvSpPr>
            <p:spPr bwMode="auto">
              <a:xfrm>
                <a:off x="3087" y="3012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17.203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86" name="Rectangle 2598"/>
              <p:cNvSpPr>
                <a:spLocks noChangeArrowheads="1"/>
              </p:cNvSpPr>
              <p:nvPr/>
            </p:nvSpPr>
            <p:spPr bwMode="auto">
              <a:xfrm>
                <a:off x="3347" y="301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87" name="Rectangle 2599"/>
              <p:cNvSpPr>
                <a:spLocks noChangeArrowheads="1"/>
              </p:cNvSpPr>
              <p:nvPr/>
            </p:nvSpPr>
            <p:spPr bwMode="auto">
              <a:xfrm>
                <a:off x="3397" y="2906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88" name="Rectangle 2600"/>
              <p:cNvSpPr>
                <a:spLocks noChangeArrowheads="1"/>
              </p:cNvSpPr>
              <p:nvPr/>
            </p:nvSpPr>
            <p:spPr bwMode="auto">
              <a:xfrm>
                <a:off x="3397" y="2959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89" name="Rectangle 2601"/>
              <p:cNvSpPr>
                <a:spLocks noChangeArrowheads="1"/>
              </p:cNvSpPr>
              <p:nvPr/>
            </p:nvSpPr>
            <p:spPr bwMode="auto">
              <a:xfrm>
                <a:off x="3866" y="2959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90" name="Rectangle 2602"/>
              <p:cNvSpPr>
                <a:spLocks noChangeArrowheads="1"/>
              </p:cNvSpPr>
              <p:nvPr/>
            </p:nvSpPr>
            <p:spPr bwMode="auto">
              <a:xfrm>
                <a:off x="3437" y="2959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91" name="Rectangle 2603"/>
              <p:cNvSpPr>
                <a:spLocks noChangeArrowheads="1"/>
              </p:cNvSpPr>
              <p:nvPr/>
            </p:nvSpPr>
            <p:spPr bwMode="auto">
              <a:xfrm>
                <a:off x="3866" y="2953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92" name="Rectangle 2604"/>
              <p:cNvSpPr>
                <a:spLocks noChangeArrowheads="1"/>
              </p:cNvSpPr>
              <p:nvPr/>
            </p:nvSpPr>
            <p:spPr bwMode="auto">
              <a:xfrm>
                <a:off x="3437" y="3012"/>
                <a:ext cx="42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93" name="Rectangle 2605"/>
              <p:cNvSpPr>
                <a:spLocks noChangeArrowheads="1"/>
              </p:cNvSpPr>
              <p:nvPr/>
            </p:nvSpPr>
            <p:spPr bwMode="auto">
              <a:xfrm>
                <a:off x="3627" y="3012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26.160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94" name="Rectangle 2606"/>
              <p:cNvSpPr>
                <a:spLocks noChangeArrowheads="1"/>
              </p:cNvSpPr>
              <p:nvPr/>
            </p:nvSpPr>
            <p:spPr bwMode="auto">
              <a:xfrm>
                <a:off x="3886" y="301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495" name="Rectangle 2607"/>
              <p:cNvSpPr>
                <a:spLocks noChangeArrowheads="1"/>
              </p:cNvSpPr>
              <p:nvPr/>
            </p:nvSpPr>
            <p:spPr bwMode="auto">
              <a:xfrm>
                <a:off x="3936" y="2906"/>
                <a:ext cx="46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96" name="Rectangle 2608"/>
              <p:cNvSpPr>
                <a:spLocks noChangeArrowheads="1"/>
              </p:cNvSpPr>
              <p:nvPr/>
            </p:nvSpPr>
            <p:spPr bwMode="auto">
              <a:xfrm>
                <a:off x="3936" y="2959"/>
                <a:ext cx="4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97" name="Rectangle 2609"/>
              <p:cNvSpPr>
                <a:spLocks noChangeArrowheads="1"/>
              </p:cNvSpPr>
              <p:nvPr/>
            </p:nvSpPr>
            <p:spPr bwMode="auto">
              <a:xfrm>
                <a:off x="4366" y="2959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98" name="Rectangle 2610"/>
              <p:cNvSpPr>
                <a:spLocks noChangeArrowheads="1"/>
              </p:cNvSpPr>
              <p:nvPr/>
            </p:nvSpPr>
            <p:spPr bwMode="auto">
              <a:xfrm>
                <a:off x="3976" y="2959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499" name="Rectangle 2611"/>
              <p:cNvSpPr>
                <a:spLocks noChangeArrowheads="1"/>
              </p:cNvSpPr>
              <p:nvPr/>
            </p:nvSpPr>
            <p:spPr bwMode="auto">
              <a:xfrm>
                <a:off x="4366" y="2953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500" name="Rectangle 2612"/>
              <p:cNvSpPr>
                <a:spLocks noChangeArrowheads="1"/>
              </p:cNvSpPr>
              <p:nvPr/>
            </p:nvSpPr>
            <p:spPr bwMode="auto">
              <a:xfrm>
                <a:off x="3976" y="3012"/>
                <a:ext cx="390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01" name="Rectangle 2613"/>
              <p:cNvSpPr>
                <a:spLocks noChangeArrowheads="1"/>
              </p:cNvSpPr>
              <p:nvPr/>
            </p:nvSpPr>
            <p:spPr bwMode="auto">
              <a:xfrm>
                <a:off x="4126" y="3012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36.012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502" name="Rectangle 2614"/>
              <p:cNvSpPr>
                <a:spLocks noChangeArrowheads="1"/>
              </p:cNvSpPr>
              <p:nvPr/>
            </p:nvSpPr>
            <p:spPr bwMode="auto">
              <a:xfrm>
                <a:off x="4386" y="301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503" name="Rectangle 2615"/>
              <p:cNvSpPr>
                <a:spLocks noChangeArrowheads="1"/>
              </p:cNvSpPr>
              <p:nvPr/>
            </p:nvSpPr>
            <p:spPr bwMode="auto">
              <a:xfrm>
                <a:off x="4436" y="2906"/>
                <a:ext cx="39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04" name="Rectangle 2616"/>
              <p:cNvSpPr>
                <a:spLocks noChangeArrowheads="1"/>
              </p:cNvSpPr>
              <p:nvPr/>
            </p:nvSpPr>
            <p:spPr bwMode="auto">
              <a:xfrm>
                <a:off x="4436" y="2959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40706" name="Group 2818"/>
            <p:cNvGrpSpPr>
              <a:grpSpLocks/>
            </p:cNvGrpSpPr>
            <p:nvPr/>
          </p:nvGrpSpPr>
          <p:grpSpPr bwMode="auto">
            <a:xfrm>
              <a:off x="870" y="2894"/>
              <a:ext cx="4091" cy="318"/>
              <a:chOff x="870" y="2894"/>
              <a:chExt cx="4091" cy="318"/>
            </a:xfrm>
          </p:grpSpPr>
          <p:sp>
            <p:nvSpPr>
              <p:cNvPr id="40506" name="Rectangle 2618"/>
              <p:cNvSpPr>
                <a:spLocks noChangeArrowheads="1"/>
              </p:cNvSpPr>
              <p:nvPr/>
            </p:nvSpPr>
            <p:spPr bwMode="auto">
              <a:xfrm>
                <a:off x="4805" y="2959"/>
                <a:ext cx="30" cy="1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07" name="Rectangle 2619"/>
              <p:cNvSpPr>
                <a:spLocks noChangeArrowheads="1"/>
              </p:cNvSpPr>
              <p:nvPr/>
            </p:nvSpPr>
            <p:spPr bwMode="auto">
              <a:xfrm>
                <a:off x="4466" y="2959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08" name="Rectangle 2620"/>
              <p:cNvSpPr>
                <a:spLocks noChangeArrowheads="1"/>
              </p:cNvSpPr>
              <p:nvPr/>
            </p:nvSpPr>
            <p:spPr bwMode="auto">
              <a:xfrm>
                <a:off x="4805" y="2953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509" name="Rectangle 2621"/>
              <p:cNvSpPr>
                <a:spLocks noChangeArrowheads="1"/>
              </p:cNvSpPr>
              <p:nvPr/>
            </p:nvSpPr>
            <p:spPr bwMode="auto">
              <a:xfrm>
                <a:off x="4466" y="3012"/>
                <a:ext cx="339" cy="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10" name="Rectangle 2622"/>
              <p:cNvSpPr>
                <a:spLocks noChangeArrowheads="1"/>
              </p:cNvSpPr>
              <p:nvPr/>
            </p:nvSpPr>
            <p:spPr bwMode="auto">
              <a:xfrm>
                <a:off x="4555" y="3012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46.849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511" name="Rectangle 2623"/>
              <p:cNvSpPr>
                <a:spLocks noChangeArrowheads="1"/>
              </p:cNvSpPr>
              <p:nvPr/>
            </p:nvSpPr>
            <p:spPr bwMode="auto">
              <a:xfrm>
                <a:off x="4825" y="301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512" name="Rectangle 2624"/>
              <p:cNvSpPr>
                <a:spLocks noChangeArrowheads="1"/>
              </p:cNvSpPr>
              <p:nvPr/>
            </p:nvSpPr>
            <p:spPr bwMode="auto">
              <a:xfrm>
                <a:off x="870" y="2894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13" name="Rectangle 2625"/>
              <p:cNvSpPr>
                <a:spLocks noChangeArrowheads="1"/>
              </p:cNvSpPr>
              <p:nvPr/>
            </p:nvSpPr>
            <p:spPr bwMode="auto">
              <a:xfrm>
                <a:off x="4865" y="2894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14" name="Rectangle 2626"/>
              <p:cNvSpPr>
                <a:spLocks noChangeArrowheads="1"/>
              </p:cNvSpPr>
              <p:nvPr/>
            </p:nvSpPr>
            <p:spPr bwMode="auto">
              <a:xfrm>
                <a:off x="900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15" name="Rectangle 2627"/>
              <p:cNvSpPr>
                <a:spLocks noChangeArrowheads="1"/>
              </p:cNvSpPr>
              <p:nvPr/>
            </p:nvSpPr>
            <p:spPr bwMode="auto">
              <a:xfrm>
                <a:off x="900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16" name="Rectangle 2628"/>
              <p:cNvSpPr>
                <a:spLocks noChangeArrowheads="1"/>
              </p:cNvSpPr>
              <p:nvPr/>
            </p:nvSpPr>
            <p:spPr bwMode="auto">
              <a:xfrm>
                <a:off x="900" y="2900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17" name="Rectangle 2629"/>
              <p:cNvSpPr>
                <a:spLocks noChangeArrowheads="1"/>
              </p:cNvSpPr>
              <p:nvPr/>
            </p:nvSpPr>
            <p:spPr bwMode="auto">
              <a:xfrm>
                <a:off x="1669" y="290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18" name="Rectangle 2630"/>
              <p:cNvSpPr>
                <a:spLocks noChangeArrowheads="1"/>
              </p:cNvSpPr>
              <p:nvPr/>
            </p:nvSpPr>
            <p:spPr bwMode="auto">
              <a:xfrm>
                <a:off x="1669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19" name="Rectangle 2631"/>
              <p:cNvSpPr>
                <a:spLocks noChangeArrowheads="1"/>
              </p:cNvSpPr>
              <p:nvPr/>
            </p:nvSpPr>
            <p:spPr bwMode="auto">
              <a:xfrm>
                <a:off x="900" y="306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0" name="Rectangle 2632"/>
              <p:cNvSpPr>
                <a:spLocks noChangeArrowheads="1"/>
              </p:cNvSpPr>
              <p:nvPr/>
            </p:nvSpPr>
            <p:spPr bwMode="auto">
              <a:xfrm>
                <a:off x="900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1" name="Rectangle 2633"/>
              <p:cNvSpPr>
                <a:spLocks noChangeArrowheads="1"/>
              </p:cNvSpPr>
              <p:nvPr/>
            </p:nvSpPr>
            <p:spPr bwMode="auto">
              <a:xfrm>
                <a:off x="900" y="3065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2" name="Rectangle 2634"/>
              <p:cNvSpPr>
                <a:spLocks noChangeArrowheads="1"/>
              </p:cNvSpPr>
              <p:nvPr/>
            </p:nvSpPr>
            <p:spPr bwMode="auto">
              <a:xfrm>
                <a:off x="1669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3" name="Rectangle 2635"/>
              <p:cNvSpPr>
                <a:spLocks noChangeArrowheads="1"/>
              </p:cNvSpPr>
              <p:nvPr/>
            </p:nvSpPr>
            <p:spPr bwMode="auto">
              <a:xfrm>
                <a:off x="1669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4" name="Rectangle 2636"/>
              <p:cNvSpPr>
                <a:spLocks noChangeArrowheads="1"/>
              </p:cNvSpPr>
              <p:nvPr/>
            </p:nvSpPr>
            <p:spPr bwMode="auto">
              <a:xfrm>
                <a:off x="900" y="2906"/>
                <a:ext cx="1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5" name="Rectangle 2637"/>
              <p:cNvSpPr>
                <a:spLocks noChangeArrowheads="1"/>
              </p:cNvSpPr>
              <p:nvPr/>
            </p:nvSpPr>
            <p:spPr bwMode="auto">
              <a:xfrm>
                <a:off x="1669" y="2906"/>
                <a:ext cx="1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6" name="Rectangle 2638"/>
              <p:cNvSpPr>
                <a:spLocks noChangeArrowheads="1"/>
              </p:cNvSpPr>
              <p:nvPr/>
            </p:nvSpPr>
            <p:spPr bwMode="auto">
              <a:xfrm>
                <a:off x="870" y="2906"/>
                <a:ext cx="10" cy="1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7" name="Rectangle 2639"/>
              <p:cNvSpPr>
                <a:spLocks noChangeArrowheads="1"/>
              </p:cNvSpPr>
              <p:nvPr/>
            </p:nvSpPr>
            <p:spPr bwMode="auto">
              <a:xfrm>
                <a:off x="1689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8" name="Rectangle 2640"/>
              <p:cNvSpPr>
                <a:spLocks noChangeArrowheads="1"/>
              </p:cNvSpPr>
              <p:nvPr/>
            </p:nvSpPr>
            <p:spPr bwMode="auto">
              <a:xfrm>
                <a:off x="1689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29" name="Rectangle 2641"/>
              <p:cNvSpPr>
                <a:spLocks noChangeArrowheads="1"/>
              </p:cNvSpPr>
              <p:nvPr/>
            </p:nvSpPr>
            <p:spPr bwMode="auto">
              <a:xfrm>
                <a:off x="1699" y="2900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0" name="Rectangle 2642"/>
              <p:cNvSpPr>
                <a:spLocks noChangeArrowheads="1"/>
              </p:cNvSpPr>
              <p:nvPr/>
            </p:nvSpPr>
            <p:spPr bwMode="auto">
              <a:xfrm>
                <a:off x="2288" y="290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1" name="Rectangle 2643"/>
              <p:cNvSpPr>
                <a:spLocks noChangeArrowheads="1"/>
              </p:cNvSpPr>
              <p:nvPr/>
            </p:nvSpPr>
            <p:spPr bwMode="auto">
              <a:xfrm>
                <a:off x="2288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2" name="Rectangle 2644"/>
              <p:cNvSpPr>
                <a:spLocks noChangeArrowheads="1"/>
              </p:cNvSpPr>
              <p:nvPr/>
            </p:nvSpPr>
            <p:spPr bwMode="auto">
              <a:xfrm>
                <a:off x="1689" y="306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3" name="Rectangle 2645"/>
              <p:cNvSpPr>
                <a:spLocks noChangeArrowheads="1"/>
              </p:cNvSpPr>
              <p:nvPr/>
            </p:nvSpPr>
            <p:spPr bwMode="auto">
              <a:xfrm>
                <a:off x="1689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4" name="Rectangle 2646"/>
              <p:cNvSpPr>
                <a:spLocks noChangeArrowheads="1"/>
              </p:cNvSpPr>
              <p:nvPr/>
            </p:nvSpPr>
            <p:spPr bwMode="auto">
              <a:xfrm>
                <a:off x="1699" y="3065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5" name="Rectangle 2647"/>
              <p:cNvSpPr>
                <a:spLocks noChangeArrowheads="1"/>
              </p:cNvSpPr>
              <p:nvPr/>
            </p:nvSpPr>
            <p:spPr bwMode="auto">
              <a:xfrm>
                <a:off x="2288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6" name="Rectangle 2648"/>
              <p:cNvSpPr>
                <a:spLocks noChangeArrowheads="1"/>
              </p:cNvSpPr>
              <p:nvPr/>
            </p:nvSpPr>
            <p:spPr bwMode="auto">
              <a:xfrm>
                <a:off x="2288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7" name="Rectangle 2649"/>
              <p:cNvSpPr>
                <a:spLocks noChangeArrowheads="1"/>
              </p:cNvSpPr>
              <p:nvPr/>
            </p:nvSpPr>
            <p:spPr bwMode="auto">
              <a:xfrm>
                <a:off x="1689" y="2906"/>
                <a:ext cx="10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8" name="Rectangle 2650"/>
              <p:cNvSpPr>
                <a:spLocks noChangeArrowheads="1"/>
              </p:cNvSpPr>
              <p:nvPr/>
            </p:nvSpPr>
            <p:spPr bwMode="auto">
              <a:xfrm>
                <a:off x="2288" y="2906"/>
                <a:ext cx="10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39" name="Rectangle 2651"/>
              <p:cNvSpPr>
                <a:spLocks noChangeArrowheads="1"/>
              </p:cNvSpPr>
              <p:nvPr/>
            </p:nvSpPr>
            <p:spPr bwMode="auto">
              <a:xfrm>
                <a:off x="2318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0" name="Rectangle 2652"/>
              <p:cNvSpPr>
                <a:spLocks noChangeArrowheads="1"/>
              </p:cNvSpPr>
              <p:nvPr/>
            </p:nvSpPr>
            <p:spPr bwMode="auto">
              <a:xfrm>
                <a:off x="2318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1" name="Rectangle 2653"/>
              <p:cNvSpPr>
                <a:spLocks noChangeArrowheads="1"/>
              </p:cNvSpPr>
              <p:nvPr/>
            </p:nvSpPr>
            <p:spPr bwMode="auto">
              <a:xfrm>
                <a:off x="2328" y="2900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2" name="Rectangle 2654"/>
              <p:cNvSpPr>
                <a:spLocks noChangeArrowheads="1"/>
              </p:cNvSpPr>
              <p:nvPr/>
            </p:nvSpPr>
            <p:spPr bwMode="auto">
              <a:xfrm>
                <a:off x="2828" y="290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3" name="Rectangle 2655"/>
              <p:cNvSpPr>
                <a:spLocks noChangeArrowheads="1"/>
              </p:cNvSpPr>
              <p:nvPr/>
            </p:nvSpPr>
            <p:spPr bwMode="auto">
              <a:xfrm>
                <a:off x="2828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4" name="Rectangle 2656"/>
              <p:cNvSpPr>
                <a:spLocks noChangeArrowheads="1"/>
              </p:cNvSpPr>
              <p:nvPr/>
            </p:nvSpPr>
            <p:spPr bwMode="auto">
              <a:xfrm>
                <a:off x="2318" y="306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5" name="Rectangle 2657"/>
              <p:cNvSpPr>
                <a:spLocks noChangeArrowheads="1"/>
              </p:cNvSpPr>
              <p:nvPr/>
            </p:nvSpPr>
            <p:spPr bwMode="auto">
              <a:xfrm>
                <a:off x="2318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6" name="Rectangle 2658"/>
              <p:cNvSpPr>
                <a:spLocks noChangeArrowheads="1"/>
              </p:cNvSpPr>
              <p:nvPr/>
            </p:nvSpPr>
            <p:spPr bwMode="auto">
              <a:xfrm>
                <a:off x="2328" y="3065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7" name="Rectangle 2659"/>
              <p:cNvSpPr>
                <a:spLocks noChangeArrowheads="1"/>
              </p:cNvSpPr>
              <p:nvPr/>
            </p:nvSpPr>
            <p:spPr bwMode="auto">
              <a:xfrm>
                <a:off x="2828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8" name="Rectangle 2660"/>
              <p:cNvSpPr>
                <a:spLocks noChangeArrowheads="1"/>
              </p:cNvSpPr>
              <p:nvPr/>
            </p:nvSpPr>
            <p:spPr bwMode="auto">
              <a:xfrm>
                <a:off x="2828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49" name="Rectangle 2661"/>
              <p:cNvSpPr>
                <a:spLocks noChangeArrowheads="1"/>
              </p:cNvSpPr>
              <p:nvPr/>
            </p:nvSpPr>
            <p:spPr bwMode="auto">
              <a:xfrm>
                <a:off x="2318" y="2906"/>
                <a:ext cx="10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0" name="Rectangle 2662"/>
              <p:cNvSpPr>
                <a:spLocks noChangeArrowheads="1"/>
              </p:cNvSpPr>
              <p:nvPr/>
            </p:nvSpPr>
            <p:spPr bwMode="auto">
              <a:xfrm>
                <a:off x="2828" y="2906"/>
                <a:ext cx="10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1" name="Rectangle 2663"/>
              <p:cNvSpPr>
                <a:spLocks noChangeArrowheads="1"/>
              </p:cNvSpPr>
              <p:nvPr/>
            </p:nvSpPr>
            <p:spPr bwMode="auto">
              <a:xfrm>
                <a:off x="2858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2" name="Rectangle 2664"/>
              <p:cNvSpPr>
                <a:spLocks noChangeArrowheads="1"/>
              </p:cNvSpPr>
              <p:nvPr/>
            </p:nvSpPr>
            <p:spPr bwMode="auto">
              <a:xfrm>
                <a:off x="2858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3" name="Rectangle 2665"/>
              <p:cNvSpPr>
                <a:spLocks noChangeArrowheads="1"/>
              </p:cNvSpPr>
              <p:nvPr/>
            </p:nvSpPr>
            <p:spPr bwMode="auto">
              <a:xfrm>
                <a:off x="2858" y="2900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4" name="Rectangle 2666"/>
              <p:cNvSpPr>
                <a:spLocks noChangeArrowheads="1"/>
              </p:cNvSpPr>
              <p:nvPr/>
            </p:nvSpPr>
            <p:spPr bwMode="auto">
              <a:xfrm>
                <a:off x="3367" y="290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5" name="Rectangle 2667"/>
              <p:cNvSpPr>
                <a:spLocks noChangeArrowheads="1"/>
              </p:cNvSpPr>
              <p:nvPr/>
            </p:nvSpPr>
            <p:spPr bwMode="auto">
              <a:xfrm>
                <a:off x="3367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6" name="Rectangle 2668"/>
              <p:cNvSpPr>
                <a:spLocks noChangeArrowheads="1"/>
              </p:cNvSpPr>
              <p:nvPr/>
            </p:nvSpPr>
            <p:spPr bwMode="auto">
              <a:xfrm>
                <a:off x="2858" y="306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7" name="Rectangle 2669"/>
              <p:cNvSpPr>
                <a:spLocks noChangeArrowheads="1"/>
              </p:cNvSpPr>
              <p:nvPr/>
            </p:nvSpPr>
            <p:spPr bwMode="auto">
              <a:xfrm>
                <a:off x="2858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8" name="Rectangle 2670"/>
              <p:cNvSpPr>
                <a:spLocks noChangeArrowheads="1"/>
              </p:cNvSpPr>
              <p:nvPr/>
            </p:nvSpPr>
            <p:spPr bwMode="auto">
              <a:xfrm>
                <a:off x="2858" y="3065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59" name="Rectangle 2671"/>
              <p:cNvSpPr>
                <a:spLocks noChangeArrowheads="1"/>
              </p:cNvSpPr>
              <p:nvPr/>
            </p:nvSpPr>
            <p:spPr bwMode="auto">
              <a:xfrm>
                <a:off x="3367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0" name="Rectangle 2672"/>
              <p:cNvSpPr>
                <a:spLocks noChangeArrowheads="1"/>
              </p:cNvSpPr>
              <p:nvPr/>
            </p:nvSpPr>
            <p:spPr bwMode="auto">
              <a:xfrm>
                <a:off x="3367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1" name="Rectangle 2673"/>
              <p:cNvSpPr>
                <a:spLocks noChangeArrowheads="1"/>
              </p:cNvSpPr>
              <p:nvPr/>
            </p:nvSpPr>
            <p:spPr bwMode="auto">
              <a:xfrm>
                <a:off x="2858" y="2906"/>
                <a:ext cx="1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2" name="Rectangle 2674"/>
              <p:cNvSpPr>
                <a:spLocks noChangeArrowheads="1"/>
              </p:cNvSpPr>
              <p:nvPr/>
            </p:nvSpPr>
            <p:spPr bwMode="auto">
              <a:xfrm>
                <a:off x="3367" y="2906"/>
                <a:ext cx="1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3" name="Rectangle 2675"/>
              <p:cNvSpPr>
                <a:spLocks noChangeArrowheads="1"/>
              </p:cNvSpPr>
              <p:nvPr/>
            </p:nvSpPr>
            <p:spPr bwMode="auto">
              <a:xfrm>
                <a:off x="3397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4" name="Rectangle 2676"/>
              <p:cNvSpPr>
                <a:spLocks noChangeArrowheads="1"/>
              </p:cNvSpPr>
              <p:nvPr/>
            </p:nvSpPr>
            <p:spPr bwMode="auto">
              <a:xfrm>
                <a:off x="3397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5" name="Rectangle 2677"/>
              <p:cNvSpPr>
                <a:spLocks noChangeArrowheads="1"/>
              </p:cNvSpPr>
              <p:nvPr/>
            </p:nvSpPr>
            <p:spPr bwMode="auto">
              <a:xfrm>
                <a:off x="3397" y="2900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6" name="Rectangle 2678"/>
              <p:cNvSpPr>
                <a:spLocks noChangeArrowheads="1"/>
              </p:cNvSpPr>
              <p:nvPr/>
            </p:nvSpPr>
            <p:spPr bwMode="auto">
              <a:xfrm>
                <a:off x="3906" y="2900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7" name="Rectangle 2679"/>
              <p:cNvSpPr>
                <a:spLocks noChangeArrowheads="1"/>
              </p:cNvSpPr>
              <p:nvPr/>
            </p:nvSpPr>
            <p:spPr bwMode="auto">
              <a:xfrm>
                <a:off x="3906" y="2900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8" name="Rectangle 2680"/>
              <p:cNvSpPr>
                <a:spLocks noChangeArrowheads="1"/>
              </p:cNvSpPr>
              <p:nvPr/>
            </p:nvSpPr>
            <p:spPr bwMode="auto">
              <a:xfrm>
                <a:off x="3397" y="306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69" name="Rectangle 2681"/>
              <p:cNvSpPr>
                <a:spLocks noChangeArrowheads="1"/>
              </p:cNvSpPr>
              <p:nvPr/>
            </p:nvSpPr>
            <p:spPr bwMode="auto">
              <a:xfrm>
                <a:off x="3397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0" name="Rectangle 2682"/>
              <p:cNvSpPr>
                <a:spLocks noChangeArrowheads="1"/>
              </p:cNvSpPr>
              <p:nvPr/>
            </p:nvSpPr>
            <p:spPr bwMode="auto">
              <a:xfrm>
                <a:off x="3397" y="3065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1" name="Rectangle 2683"/>
              <p:cNvSpPr>
                <a:spLocks noChangeArrowheads="1"/>
              </p:cNvSpPr>
              <p:nvPr/>
            </p:nvSpPr>
            <p:spPr bwMode="auto">
              <a:xfrm>
                <a:off x="3906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2" name="Rectangle 2684"/>
              <p:cNvSpPr>
                <a:spLocks noChangeArrowheads="1"/>
              </p:cNvSpPr>
              <p:nvPr/>
            </p:nvSpPr>
            <p:spPr bwMode="auto">
              <a:xfrm>
                <a:off x="3906" y="306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3" name="Rectangle 2685"/>
              <p:cNvSpPr>
                <a:spLocks noChangeArrowheads="1"/>
              </p:cNvSpPr>
              <p:nvPr/>
            </p:nvSpPr>
            <p:spPr bwMode="auto">
              <a:xfrm>
                <a:off x="3397" y="2906"/>
                <a:ext cx="1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4" name="Rectangle 2686"/>
              <p:cNvSpPr>
                <a:spLocks noChangeArrowheads="1"/>
              </p:cNvSpPr>
              <p:nvPr/>
            </p:nvSpPr>
            <p:spPr bwMode="auto">
              <a:xfrm>
                <a:off x="3906" y="2906"/>
                <a:ext cx="1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5" name="Rectangle 2687"/>
              <p:cNvSpPr>
                <a:spLocks noChangeArrowheads="1"/>
              </p:cNvSpPr>
              <p:nvPr/>
            </p:nvSpPr>
            <p:spPr bwMode="auto">
              <a:xfrm>
                <a:off x="3926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6" name="Rectangle 2688"/>
              <p:cNvSpPr>
                <a:spLocks noChangeArrowheads="1"/>
              </p:cNvSpPr>
              <p:nvPr/>
            </p:nvSpPr>
            <p:spPr bwMode="auto">
              <a:xfrm>
                <a:off x="3926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7" name="Rectangle 2689"/>
              <p:cNvSpPr>
                <a:spLocks noChangeArrowheads="1"/>
              </p:cNvSpPr>
              <p:nvPr/>
            </p:nvSpPr>
            <p:spPr bwMode="auto">
              <a:xfrm>
                <a:off x="3936" y="2900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8" name="Rectangle 2690"/>
              <p:cNvSpPr>
                <a:spLocks noChangeArrowheads="1"/>
              </p:cNvSpPr>
              <p:nvPr/>
            </p:nvSpPr>
            <p:spPr bwMode="auto">
              <a:xfrm>
                <a:off x="4396" y="290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79" name="Rectangle 2691"/>
              <p:cNvSpPr>
                <a:spLocks noChangeArrowheads="1"/>
              </p:cNvSpPr>
              <p:nvPr/>
            </p:nvSpPr>
            <p:spPr bwMode="auto">
              <a:xfrm>
                <a:off x="4396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0" name="Rectangle 2692"/>
              <p:cNvSpPr>
                <a:spLocks noChangeArrowheads="1"/>
              </p:cNvSpPr>
              <p:nvPr/>
            </p:nvSpPr>
            <p:spPr bwMode="auto">
              <a:xfrm>
                <a:off x="3926" y="306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1" name="Rectangle 2693"/>
              <p:cNvSpPr>
                <a:spLocks noChangeArrowheads="1"/>
              </p:cNvSpPr>
              <p:nvPr/>
            </p:nvSpPr>
            <p:spPr bwMode="auto">
              <a:xfrm>
                <a:off x="3926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2" name="Rectangle 2694"/>
              <p:cNvSpPr>
                <a:spLocks noChangeArrowheads="1"/>
              </p:cNvSpPr>
              <p:nvPr/>
            </p:nvSpPr>
            <p:spPr bwMode="auto">
              <a:xfrm>
                <a:off x="3936" y="3065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3" name="Rectangle 2695"/>
              <p:cNvSpPr>
                <a:spLocks noChangeArrowheads="1"/>
              </p:cNvSpPr>
              <p:nvPr/>
            </p:nvSpPr>
            <p:spPr bwMode="auto">
              <a:xfrm>
                <a:off x="4396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4" name="Rectangle 2696"/>
              <p:cNvSpPr>
                <a:spLocks noChangeArrowheads="1"/>
              </p:cNvSpPr>
              <p:nvPr/>
            </p:nvSpPr>
            <p:spPr bwMode="auto">
              <a:xfrm>
                <a:off x="4396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5" name="Rectangle 2697"/>
              <p:cNvSpPr>
                <a:spLocks noChangeArrowheads="1"/>
              </p:cNvSpPr>
              <p:nvPr/>
            </p:nvSpPr>
            <p:spPr bwMode="auto">
              <a:xfrm>
                <a:off x="3926" y="2906"/>
                <a:ext cx="10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6" name="Rectangle 2698"/>
              <p:cNvSpPr>
                <a:spLocks noChangeArrowheads="1"/>
              </p:cNvSpPr>
              <p:nvPr/>
            </p:nvSpPr>
            <p:spPr bwMode="auto">
              <a:xfrm>
                <a:off x="4396" y="2906"/>
                <a:ext cx="10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7" name="Rectangle 2699"/>
              <p:cNvSpPr>
                <a:spLocks noChangeArrowheads="1"/>
              </p:cNvSpPr>
              <p:nvPr/>
            </p:nvSpPr>
            <p:spPr bwMode="auto">
              <a:xfrm>
                <a:off x="4426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8" name="Rectangle 2700"/>
              <p:cNvSpPr>
                <a:spLocks noChangeArrowheads="1"/>
              </p:cNvSpPr>
              <p:nvPr/>
            </p:nvSpPr>
            <p:spPr bwMode="auto">
              <a:xfrm>
                <a:off x="4426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89" name="Rectangle 2701"/>
              <p:cNvSpPr>
                <a:spLocks noChangeArrowheads="1"/>
              </p:cNvSpPr>
              <p:nvPr/>
            </p:nvSpPr>
            <p:spPr bwMode="auto">
              <a:xfrm>
                <a:off x="4436" y="2900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0" name="Rectangle 2702"/>
              <p:cNvSpPr>
                <a:spLocks noChangeArrowheads="1"/>
              </p:cNvSpPr>
              <p:nvPr/>
            </p:nvSpPr>
            <p:spPr bwMode="auto">
              <a:xfrm>
                <a:off x="4835" y="2900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1" name="Rectangle 2703"/>
              <p:cNvSpPr>
                <a:spLocks noChangeArrowheads="1"/>
              </p:cNvSpPr>
              <p:nvPr/>
            </p:nvSpPr>
            <p:spPr bwMode="auto">
              <a:xfrm>
                <a:off x="4835" y="2900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2" name="Rectangle 2704"/>
              <p:cNvSpPr>
                <a:spLocks noChangeArrowheads="1"/>
              </p:cNvSpPr>
              <p:nvPr/>
            </p:nvSpPr>
            <p:spPr bwMode="auto">
              <a:xfrm>
                <a:off x="4426" y="306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3" name="Rectangle 2705"/>
              <p:cNvSpPr>
                <a:spLocks noChangeArrowheads="1"/>
              </p:cNvSpPr>
              <p:nvPr/>
            </p:nvSpPr>
            <p:spPr bwMode="auto">
              <a:xfrm>
                <a:off x="4426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4" name="Rectangle 2706"/>
              <p:cNvSpPr>
                <a:spLocks noChangeArrowheads="1"/>
              </p:cNvSpPr>
              <p:nvPr/>
            </p:nvSpPr>
            <p:spPr bwMode="auto">
              <a:xfrm>
                <a:off x="4436" y="3065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5" name="Rectangle 2707"/>
              <p:cNvSpPr>
                <a:spLocks noChangeArrowheads="1"/>
              </p:cNvSpPr>
              <p:nvPr/>
            </p:nvSpPr>
            <p:spPr bwMode="auto">
              <a:xfrm>
                <a:off x="4835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6" name="Rectangle 2708"/>
              <p:cNvSpPr>
                <a:spLocks noChangeArrowheads="1"/>
              </p:cNvSpPr>
              <p:nvPr/>
            </p:nvSpPr>
            <p:spPr bwMode="auto">
              <a:xfrm>
                <a:off x="4835" y="306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7" name="Rectangle 2709"/>
              <p:cNvSpPr>
                <a:spLocks noChangeArrowheads="1"/>
              </p:cNvSpPr>
              <p:nvPr/>
            </p:nvSpPr>
            <p:spPr bwMode="auto">
              <a:xfrm>
                <a:off x="4426" y="2906"/>
                <a:ext cx="10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8" name="Rectangle 2710"/>
              <p:cNvSpPr>
                <a:spLocks noChangeArrowheads="1"/>
              </p:cNvSpPr>
              <p:nvPr/>
            </p:nvSpPr>
            <p:spPr bwMode="auto">
              <a:xfrm>
                <a:off x="4835" y="2906"/>
                <a:ext cx="10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599" name="Rectangle 2711"/>
              <p:cNvSpPr>
                <a:spLocks noChangeArrowheads="1"/>
              </p:cNvSpPr>
              <p:nvPr/>
            </p:nvSpPr>
            <p:spPr bwMode="auto">
              <a:xfrm>
                <a:off x="4865" y="2906"/>
                <a:ext cx="1" cy="1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00" name="Rectangle 2712"/>
              <p:cNvSpPr>
                <a:spLocks noChangeArrowheads="1"/>
              </p:cNvSpPr>
              <p:nvPr/>
            </p:nvSpPr>
            <p:spPr bwMode="auto">
              <a:xfrm>
                <a:off x="900" y="3089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01" name="Rectangle 2713"/>
              <p:cNvSpPr>
                <a:spLocks noChangeArrowheads="1"/>
              </p:cNvSpPr>
              <p:nvPr/>
            </p:nvSpPr>
            <p:spPr bwMode="auto">
              <a:xfrm>
                <a:off x="1629" y="3089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02" name="Rectangle 2714"/>
              <p:cNvSpPr>
                <a:spLocks noChangeArrowheads="1"/>
              </p:cNvSpPr>
              <p:nvPr/>
            </p:nvSpPr>
            <p:spPr bwMode="auto">
              <a:xfrm>
                <a:off x="940" y="3089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03" name="Rectangle 2715"/>
              <p:cNvSpPr>
                <a:spLocks noChangeArrowheads="1"/>
              </p:cNvSpPr>
              <p:nvPr/>
            </p:nvSpPr>
            <p:spPr bwMode="auto">
              <a:xfrm>
                <a:off x="940" y="3083"/>
                <a:ext cx="39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Impuesto a la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04" name="Rectangle 2716"/>
              <p:cNvSpPr>
                <a:spLocks noChangeArrowheads="1"/>
              </p:cNvSpPr>
              <p:nvPr/>
            </p:nvSpPr>
            <p:spPr bwMode="auto">
              <a:xfrm>
                <a:off x="940" y="3142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05" name="Rectangle 2717"/>
              <p:cNvSpPr>
                <a:spLocks noChangeArrowheads="1"/>
              </p:cNvSpPr>
              <p:nvPr/>
            </p:nvSpPr>
            <p:spPr bwMode="auto">
              <a:xfrm>
                <a:off x="940" y="3142"/>
                <a:ext cx="3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Renta  25%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06" name="Rectangle 2718"/>
              <p:cNvSpPr>
                <a:spLocks noChangeArrowheads="1"/>
              </p:cNvSpPr>
              <p:nvPr/>
            </p:nvSpPr>
            <p:spPr bwMode="auto">
              <a:xfrm>
                <a:off x="1349" y="314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07" name="Rectangle 2719"/>
              <p:cNvSpPr>
                <a:spLocks noChangeArrowheads="1"/>
              </p:cNvSpPr>
              <p:nvPr/>
            </p:nvSpPr>
            <p:spPr bwMode="auto">
              <a:xfrm>
                <a:off x="1699" y="3089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08" name="Rectangle 2720"/>
              <p:cNvSpPr>
                <a:spLocks noChangeArrowheads="1"/>
              </p:cNvSpPr>
              <p:nvPr/>
            </p:nvSpPr>
            <p:spPr bwMode="auto">
              <a:xfrm>
                <a:off x="1699" y="3142"/>
                <a:ext cx="4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09" name="Rectangle 2721"/>
              <p:cNvSpPr>
                <a:spLocks noChangeArrowheads="1"/>
              </p:cNvSpPr>
              <p:nvPr/>
            </p:nvSpPr>
            <p:spPr bwMode="auto">
              <a:xfrm>
                <a:off x="2258" y="3142"/>
                <a:ext cx="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10" name="Rectangle 2722"/>
              <p:cNvSpPr>
                <a:spLocks noChangeArrowheads="1"/>
              </p:cNvSpPr>
              <p:nvPr/>
            </p:nvSpPr>
            <p:spPr bwMode="auto">
              <a:xfrm>
                <a:off x="1739" y="3142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11" name="Rectangle 2723"/>
              <p:cNvSpPr>
                <a:spLocks noChangeArrowheads="1"/>
              </p:cNvSpPr>
              <p:nvPr/>
            </p:nvSpPr>
            <p:spPr bwMode="auto">
              <a:xfrm>
                <a:off x="2228" y="314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12" name="Rectangle 2724"/>
              <p:cNvSpPr>
                <a:spLocks noChangeArrowheads="1"/>
              </p:cNvSpPr>
              <p:nvPr/>
            </p:nvSpPr>
            <p:spPr bwMode="auto">
              <a:xfrm>
                <a:off x="2258" y="314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13" name="Rectangle 2725"/>
              <p:cNvSpPr>
                <a:spLocks noChangeArrowheads="1"/>
              </p:cNvSpPr>
              <p:nvPr/>
            </p:nvSpPr>
            <p:spPr bwMode="auto">
              <a:xfrm>
                <a:off x="2328" y="3089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14" name="Rectangle 2726"/>
              <p:cNvSpPr>
                <a:spLocks noChangeArrowheads="1"/>
              </p:cNvSpPr>
              <p:nvPr/>
            </p:nvSpPr>
            <p:spPr bwMode="auto">
              <a:xfrm>
                <a:off x="2788" y="3089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15" name="Rectangle 2727"/>
              <p:cNvSpPr>
                <a:spLocks noChangeArrowheads="1"/>
              </p:cNvSpPr>
              <p:nvPr/>
            </p:nvSpPr>
            <p:spPr bwMode="auto">
              <a:xfrm>
                <a:off x="2358" y="3089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16" name="Rectangle 2728"/>
              <p:cNvSpPr>
                <a:spLocks noChangeArrowheads="1"/>
              </p:cNvSpPr>
              <p:nvPr/>
            </p:nvSpPr>
            <p:spPr bwMode="auto">
              <a:xfrm>
                <a:off x="2788" y="3083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17" name="Rectangle 2729"/>
              <p:cNvSpPr>
                <a:spLocks noChangeArrowheads="1"/>
              </p:cNvSpPr>
              <p:nvPr/>
            </p:nvSpPr>
            <p:spPr bwMode="auto">
              <a:xfrm>
                <a:off x="2358" y="3142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18" name="Rectangle 2730"/>
              <p:cNvSpPr>
                <a:spLocks noChangeArrowheads="1"/>
              </p:cNvSpPr>
              <p:nvPr/>
            </p:nvSpPr>
            <p:spPr bwMode="auto">
              <a:xfrm>
                <a:off x="2588" y="3142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2.265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19" name="Rectangle 2731"/>
              <p:cNvSpPr>
                <a:spLocks noChangeArrowheads="1"/>
              </p:cNvSpPr>
              <p:nvPr/>
            </p:nvSpPr>
            <p:spPr bwMode="auto">
              <a:xfrm>
                <a:off x="2818" y="314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20" name="Rectangle 2732"/>
              <p:cNvSpPr>
                <a:spLocks noChangeArrowheads="1"/>
              </p:cNvSpPr>
              <p:nvPr/>
            </p:nvSpPr>
            <p:spPr bwMode="auto">
              <a:xfrm>
                <a:off x="2858" y="3089"/>
                <a:ext cx="39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21" name="Rectangle 2733"/>
              <p:cNvSpPr>
                <a:spLocks noChangeArrowheads="1"/>
              </p:cNvSpPr>
              <p:nvPr/>
            </p:nvSpPr>
            <p:spPr bwMode="auto">
              <a:xfrm>
                <a:off x="3327" y="3089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22" name="Rectangle 2734"/>
              <p:cNvSpPr>
                <a:spLocks noChangeArrowheads="1"/>
              </p:cNvSpPr>
              <p:nvPr/>
            </p:nvSpPr>
            <p:spPr bwMode="auto">
              <a:xfrm>
                <a:off x="2897" y="3089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23" name="Rectangle 2735"/>
              <p:cNvSpPr>
                <a:spLocks noChangeArrowheads="1"/>
              </p:cNvSpPr>
              <p:nvPr/>
            </p:nvSpPr>
            <p:spPr bwMode="auto">
              <a:xfrm>
                <a:off x="3327" y="3083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24" name="Rectangle 2736"/>
              <p:cNvSpPr>
                <a:spLocks noChangeArrowheads="1"/>
              </p:cNvSpPr>
              <p:nvPr/>
            </p:nvSpPr>
            <p:spPr bwMode="auto">
              <a:xfrm>
                <a:off x="2897" y="3142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25" name="Rectangle 2737"/>
              <p:cNvSpPr>
                <a:spLocks noChangeArrowheads="1"/>
              </p:cNvSpPr>
              <p:nvPr/>
            </p:nvSpPr>
            <p:spPr bwMode="auto">
              <a:xfrm>
                <a:off x="3127" y="3142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4.301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26" name="Rectangle 2738"/>
              <p:cNvSpPr>
                <a:spLocks noChangeArrowheads="1"/>
              </p:cNvSpPr>
              <p:nvPr/>
            </p:nvSpPr>
            <p:spPr bwMode="auto">
              <a:xfrm>
                <a:off x="3347" y="314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27" name="Rectangle 2739"/>
              <p:cNvSpPr>
                <a:spLocks noChangeArrowheads="1"/>
              </p:cNvSpPr>
              <p:nvPr/>
            </p:nvSpPr>
            <p:spPr bwMode="auto">
              <a:xfrm>
                <a:off x="3397" y="3089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28" name="Rectangle 2740"/>
              <p:cNvSpPr>
                <a:spLocks noChangeArrowheads="1"/>
              </p:cNvSpPr>
              <p:nvPr/>
            </p:nvSpPr>
            <p:spPr bwMode="auto">
              <a:xfrm>
                <a:off x="3866" y="3089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29" name="Rectangle 2741"/>
              <p:cNvSpPr>
                <a:spLocks noChangeArrowheads="1"/>
              </p:cNvSpPr>
              <p:nvPr/>
            </p:nvSpPr>
            <p:spPr bwMode="auto">
              <a:xfrm>
                <a:off x="3437" y="3089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30" name="Rectangle 2742"/>
              <p:cNvSpPr>
                <a:spLocks noChangeArrowheads="1"/>
              </p:cNvSpPr>
              <p:nvPr/>
            </p:nvSpPr>
            <p:spPr bwMode="auto">
              <a:xfrm>
                <a:off x="3866" y="3083"/>
                <a:ext cx="19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31" name="Rectangle 2743"/>
              <p:cNvSpPr>
                <a:spLocks noChangeArrowheads="1"/>
              </p:cNvSpPr>
              <p:nvPr/>
            </p:nvSpPr>
            <p:spPr bwMode="auto">
              <a:xfrm>
                <a:off x="3437" y="3142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32" name="Rectangle 2744"/>
              <p:cNvSpPr>
                <a:spLocks noChangeArrowheads="1"/>
              </p:cNvSpPr>
              <p:nvPr/>
            </p:nvSpPr>
            <p:spPr bwMode="auto">
              <a:xfrm>
                <a:off x="3667" y="3142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6.540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33" name="Rectangle 2745"/>
              <p:cNvSpPr>
                <a:spLocks noChangeArrowheads="1"/>
              </p:cNvSpPr>
              <p:nvPr/>
            </p:nvSpPr>
            <p:spPr bwMode="auto">
              <a:xfrm>
                <a:off x="3886" y="314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34" name="Rectangle 2746"/>
              <p:cNvSpPr>
                <a:spLocks noChangeArrowheads="1"/>
              </p:cNvSpPr>
              <p:nvPr/>
            </p:nvSpPr>
            <p:spPr bwMode="auto">
              <a:xfrm>
                <a:off x="3936" y="3089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35" name="Rectangle 2747"/>
              <p:cNvSpPr>
                <a:spLocks noChangeArrowheads="1"/>
              </p:cNvSpPr>
              <p:nvPr/>
            </p:nvSpPr>
            <p:spPr bwMode="auto">
              <a:xfrm>
                <a:off x="4366" y="3089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36" name="Rectangle 2748"/>
              <p:cNvSpPr>
                <a:spLocks noChangeArrowheads="1"/>
              </p:cNvSpPr>
              <p:nvPr/>
            </p:nvSpPr>
            <p:spPr bwMode="auto">
              <a:xfrm>
                <a:off x="3976" y="3089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37" name="Rectangle 2749"/>
              <p:cNvSpPr>
                <a:spLocks noChangeArrowheads="1"/>
              </p:cNvSpPr>
              <p:nvPr/>
            </p:nvSpPr>
            <p:spPr bwMode="auto">
              <a:xfrm>
                <a:off x="4366" y="3083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38" name="Rectangle 2750"/>
              <p:cNvSpPr>
                <a:spLocks noChangeArrowheads="1"/>
              </p:cNvSpPr>
              <p:nvPr/>
            </p:nvSpPr>
            <p:spPr bwMode="auto">
              <a:xfrm>
                <a:off x="3976" y="3142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39" name="Rectangle 2751"/>
              <p:cNvSpPr>
                <a:spLocks noChangeArrowheads="1"/>
              </p:cNvSpPr>
              <p:nvPr/>
            </p:nvSpPr>
            <p:spPr bwMode="auto">
              <a:xfrm>
                <a:off x="4166" y="3142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9.003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40" name="Rectangle 2752"/>
              <p:cNvSpPr>
                <a:spLocks noChangeArrowheads="1"/>
              </p:cNvSpPr>
              <p:nvPr/>
            </p:nvSpPr>
            <p:spPr bwMode="auto">
              <a:xfrm>
                <a:off x="4386" y="314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41" name="Rectangle 2753"/>
              <p:cNvSpPr>
                <a:spLocks noChangeArrowheads="1"/>
              </p:cNvSpPr>
              <p:nvPr/>
            </p:nvSpPr>
            <p:spPr bwMode="auto">
              <a:xfrm>
                <a:off x="4436" y="3089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42" name="Rectangle 2754"/>
              <p:cNvSpPr>
                <a:spLocks noChangeArrowheads="1"/>
              </p:cNvSpPr>
              <p:nvPr/>
            </p:nvSpPr>
            <p:spPr bwMode="auto">
              <a:xfrm>
                <a:off x="4805" y="3089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43" name="Rectangle 2755"/>
              <p:cNvSpPr>
                <a:spLocks noChangeArrowheads="1"/>
              </p:cNvSpPr>
              <p:nvPr/>
            </p:nvSpPr>
            <p:spPr bwMode="auto">
              <a:xfrm>
                <a:off x="4466" y="3089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44" name="Rectangle 2756"/>
              <p:cNvSpPr>
                <a:spLocks noChangeArrowheads="1"/>
              </p:cNvSpPr>
              <p:nvPr/>
            </p:nvSpPr>
            <p:spPr bwMode="auto">
              <a:xfrm>
                <a:off x="4805" y="3083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45" name="Rectangle 2757"/>
              <p:cNvSpPr>
                <a:spLocks noChangeArrowheads="1"/>
              </p:cNvSpPr>
              <p:nvPr/>
            </p:nvSpPr>
            <p:spPr bwMode="auto">
              <a:xfrm>
                <a:off x="4466" y="3142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46" name="Rectangle 2758"/>
              <p:cNvSpPr>
                <a:spLocks noChangeArrowheads="1"/>
              </p:cNvSpPr>
              <p:nvPr/>
            </p:nvSpPr>
            <p:spPr bwMode="auto">
              <a:xfrm>
                <a:off x="4555" y="3142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11.712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47" name="Rectangle 2759"/>
              <p:cNvSpPr>
                <a:spLocks noChangeArrowheads="1"/>
              </p:cNvSpPr>
              <p:nvPr/>
            </p:nvSpPr>
            <p:spPr bwMode="auto">
              <a:xfrm>
                <a:off x="4825" y="3142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648" name="Rectangle 2760"/>
              <p:cNvSpPr>
                <a:spLocks noChangeArrowheads="1"/>
              </p:cNvSpPr>
              <p:nvPr/>
            </p:nvSpPr>
            <p:spPr bwMode="auto">
              <a:xfrm>
                <a:off x="870" y="3077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49" name="Rectangle 2761"/>
              <p:cNvSpPr>
                <a:spLocks noChangeArrowheads="1"/>
              </p:cNvSpPr>
              <p:nvPr/>
            </p:nvSpPr>
            <p:spPr bwMode="auto">
              <a:xfrm>
                <a:off x="4865" y="3077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0" name="Rectangle 2762"/>
              <p:cNvSpPr>
                <a:spLocks noChangeArrowheads="1"/>
              </p:cNvSpPr>
              <p:nvPr/>
            </p:nvSpPr>
            <p:spPr bwMode="auto">
              <a:xfrm>
                <a:off x="900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1" name="Rectangle 2763"/>
              <p:cNvSpPr>
                <a:spLocks noChangeArrowheads="1"/>
              </p:cNvSpPr>
              <p:nvPr/>
            </p:nvSpPr>
            <p:spPr bwMode="auto">
              <a:xfrm>
                <a:off x="900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2" name="Rectangle 2764"/>
              <p:cNvSpPr>
                <a:spLocks noChangeArrowheads="1"/>
              </p:cNvSpPr>
              <p:nvPr/>
            </p:nvSpPr>
            <p:spPr bwMode="auto">
              <a:xfrm>
                <a:off x="900" y="3083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3" name="Rectangle 2765"/>
              <p:cNvSpPr>
                <a:spLocks noChangeArrowheads="1"/>
              </p:cNvSpPr>
              <p:nvPr/>
            </p:nvSpPr>
            <p:spPr bwMode="auto">
              <a:xfrm>
                <a:off x="1669" y="30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4" name="Rectangle 2766"/>
              <p:cNvSpPr>
                <a:spLocks noChangeArrowheads="1"/>
              </p:cNvSpPr>
              <p:nvPr/>
            </p:nvSpPr>
            <p:spPr bwMode="auto">
              <a:xfrm>
                <a:off x="1669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5" name="Rectangle 2767"/>
              <p:cNvSpPr>
                <a:spLocks noChangeArrowheads="1"/>
              </p:cNvSpPr>
              <p:nvPr/>
            </p:nvSpPr>
            <p:spPr bwMode="auto">
              <a:xfrm>
                <a:off x="900" y="319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6" name="Rectangle 2768"/>
              <p:cNvSpPr>
                <a:spLocks noChangeArrowheads="1"/>
              </p:cNvSpPr>
              <p:nvPr/>
            </p:nvSpPr>
            <p:spPr bwMode="auto">
              <a:xfrm>
                <a:off x="900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7" name="Rectangle 2769"/>
              <p:cNvSpPr>
                <a:spLocks noChangeArrowheads="1"/>
              </p:cNvSpPr>
              <p:nvPr/>
            </p:nvSpPr>
            <p:spPr bwMode="auto">
              <a:xfrm>
                <a:off x="900" y="3195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8" name="Rectangle 2770"/>
              <p:cNvSpPr>
                <a:spLocks noChangeArrowheads="1"/>
              </p:cNvSpPr>
              <p:nvPr/>
            </p:nvSpPr>
            <p:spPr bwMode="auto">
              <a:xfrm>
                <a:off x="1669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59" name="Rectangle 2771"/>
              <p:cNvSpPr>
                <a:spLocks noChangeArrowheads="1"/>
              </p:cNvSpPr>
              <p:nvPr/>
            </p:nvSpPr>
            <p:spPr bwMode="auto">
              <a:xfrm>
                <a:off x="1669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0" name="Rectangle 2772"/>
              <p:cNvSpPr>
                <a:spLocks noChangeArrowheads="1"/>
              </p:cNvSpPr>
              <p:nvPr/>
            </p:nvSpPr>
            <p:spPr bwMode="auto">
              <a:xfrm>
                <a:off x="900" y="3089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1" name="Rectangle 2773"/>
              <p:cNvSpPr>
                <a:spLocks noChangeArrowheads="1"/>
              </p:cNvSpPr>
              <p:nvPr/>
            </p:nvSpPr>
            <p:spPr bwMode="auto">
              <a:xfrm>
                <a:off x="1669" y="3089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2" name="Rectangle 2774"/>
              <p:cNvSpPr>
                <a:spLocks noChangeArrowheads="1"/>
              </p:cNvSpPr>
              <p:nvPr/>
            </p:nvSpPr>
            <p:spPr bwMode="auto">
              <a:xfrm>
                <a:off x="870" y="3089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3" name="Rectangle 2775"/>
              <p:cNvSpPr>
                <a:spLocks noChangeArrowheads="1"/>
              </p:cNvSpPr>
              <p:nvPr/>
            </p:nvSpPr>
            <p:spPr bwMode="auto">
              <a:xfrm>
                <a:off x="1689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4" name="Rectangle 2776"/>
              <p:cNvSpPr>
                <a:spLocks noChangeArrowheads="1"/>
              </p:cNvSpPr>
              <p:nvPr/>
            </p:nvSpPr>
            <p:spPr bwMode="auto">
              <a:xfrm>
                <a:off x="1689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5" name="Rectangle 2777"/>
              <p:cNvSpPr>
                <a:spLocks noChangeArrowheads="1"/>
              </p:cNvSpPr>
              <p:nvPr/>
            </p:nvSpPr>
            <p:spPr bwMode="auto">
              <a:xfrm>
                <a:off x="1699" y="3083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6" name="Rectangle 2778"/>
              <p:cNvSpPr>
                <a:spLocks noChangeArrowheads="1"/>
              </p:cNvSpPr>
              <p:nvPr/>
            </p:nvSpPr>
            <p:spPr bwMode="auto">
              <a:xfrm>
                <a:off x="2288" y="30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7" name="Rectangle 2779"/>
              <p:cNvSpPr>
                <a:spLocks noChangeArrowheads="1"/>
              </p:cNvSpPr>
              <p:nvPr/>
            </p:nvSpPr>
            <p:spPr bwMode="auto">
              <a:xfrm>
                <a:off x="2288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8" name="Rectangle 2780"/>
              <p:cNvSpPr>
                <a:spLocks noChangeArrowheads="1"/>
              </p:cNvSpPr>
              <p:nvPr/>
            </p:nvSpPr>
            <p:spPr bwMode="auto">
              <a:xfrm>
                <a:off x="1689" y="319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69" name="Rectangle 2781"/>
              <p:cNvSpPr>
                <a:spLocks noChangeArrowheads="1"/>
              </p:cNvSpPr>
              <p:nvPr/>
            </p:nvSpPr>
            <p:spPr bwMode="auto">
              <a:xfrm>
                <a:off x="1689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0" name="Rectangle 2782"/>
              <p:cNvSpPr>
                <a:spLocks noChangeArrowheads="1"/>
              </p:cNvSpPr>
              <p:nvPr/>
            </p:nvSpPr>
            <p:spPr bwMode="auto">
              <a:xfrm>
                <a:off x="1699" y="3195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1" name="Rectangle 2783"/>
              <p:cNvSpPr>
                <a:spLocks noChangeArrowheads="1"/>
              </p:cNvSpPr>
              <p:nvPr/>
            </p:nvSpPr>
            <p:spPr bwMode="auto">
              <a:xfrm>
                <a:off x="2288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2" name="Rectangle 2784"/>
              <p:cNvSpPr>
                <a:spLocks noChangeArrowheads="1"/>
              </p:cNvSpPr>
              <p:nvPr/>
            </p:nvSpPr>
            <p:spPr bwMode="auto">
              <a:xfrm>
                <a:off x="2288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3" name="Rectangle 2785"/>
              <p:cNvSpPr>
                <a:spLocks noChangeArrowheads="1"/>
              </p:cNvSpPr>
              <p:nvPr/>
            </p:nvSpPr>
            <p:spPr bwMode="auto">
              <a:xfrm>
                <a:off x="1689" y="3089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4" name="Rectangle 2786"/>
              <p:cNvSpPr>
                <a:spLocks noChangeArrowheads="1"/>
              </p:cNvSpPr>
              <p:nvPr/>
            </p:nvSpPr>
            <p:spPr bwMode="auto">
              <a:xfrm>
                <a:off x="2288" y="3089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5" name="Rectangle 2787"/>
              <p:cNvSpPr>
                <a:spLocks noChangeArrowheads="1"/>
              </p:cNvSpPr>
              <p:nvPr/>
            </p:nvSpPr>
            <p:spPr bwMode="auto">
              <a:xfrm>
                <a:off x="2318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6" name="Rectangle 2788"/>
              <p:cNvSpPr>
                <a:spLocks noChangeArrowheads="1"/>
              </p:cNvSpPr>
              <p:nvPr/>
            </p:nvSpPr>
            <p:spPr bwMode="auto">
              <a:xfrm>
                <a:off x="2318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7" name="Rectangle 2789"/>
              <p:cNvSpPr>
                <a:spLocks noChangeArrowheads="1"/>
              </p:cNvSpPr>
              <p:nvPr/>
            </p:nvSpPr>
            <p:spPr bwMode="auto">
              <a:xfrm>
                <a:off x="2328" y="3083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8" name="Rectangle 2790"/>
              <p:cNvSpPr>
                <a:spLocks noChangeArrowheads="1"/>
              </p:cNvSpPr>
              <p:nvPr/>
            </p:nvSpPr>
            <p:spPr bwMode="auto">
              <a:xfrm>
                <a:off x="2828" y="30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79" name="Rectangle 2791"/>
              <p:cNvSpPr>
                <a:spLocks noChangeArrowheads="1"/>
              </p:cNvSpPr>
              <p:nvPr/>
            </p:nvSpPr>
            <p:spPr bwMode="auto">
              <a:xfrm>
                <a:off x="2828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0" name="Rectangle 2792"/>
              <p:cNvSpPr>
                <a:spLocks noChangeArrowheads="1"/>
              </p:cNvSpPr>
              <p:nvPr/>
            </p:nvSpPr>
            <p:spPr bwMode="auto">
              <a:xfrm>
                <a:off x="2318" y="319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1" name="Rectangle 2793"/>
              <p:cNvSpPr>
                <a:spLocks noChangeArrowheads="1"/>
              </p:cNvSpPr>
              <p:nvPr/>
            </p:nvSpPr>
            <p:spPr bwMode="auto">
              <a:xfrm>
                <a:off x="2318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2" name="Rectangle 2794"/>
              <p:cNvSpPr>
                <a:spLocks noChangeArrowheads="1"/>
              </p:cNvSpPr>
              <p:nvPr/>
            </p:nvSpPr>
            <p:spPr bwMode="auto">
              <a:xfrm>
                <a:off x="2328" y="3195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3" name="Rectangle 2795"/>
              <p:cNvSpPr>
                <a:spLocks noChangeArrowheads="1"/>
              </p:cNvSpPr>
              <p:nvPr/>
            </p:nvSpPr>
            <p:spPr bwMode="auto">
              <a:xfrm>
                <a:off x="2828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4" name="Rectangle 2796"/>
              <p:cNvSpPr>
                <a:spLocks noChangeArrowheads="1"/>
              </p:cNvSpPr>
              <p:nvPr/>
            </p:nvSpPr>
            <p:spPr bwMode="auto">
              <a:xfrm>
                <a:off x="2828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5" name="Rectangle 2797"/>
              <p:cNvSpPr>
                <a:spLocks noChangeArrowheads="1"/>
              </p:cNvSpPr>
              <p:nvPr/>
            </p:nvSpPr>
            <p:spPr bwMode="auto">
              <a:xfrm>
                <a:off x="2318" y="3089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6" name="Rectangle 2798"/>
              <p:cNvSpPr>
                <a:spLocks noChangeArrowheads="1"/>
              </p:cNvSpPr>
              <p:nvPr/>
            </p:nvSpPr>
            <p:spPr bwMode="auto">
              <a:xfrm>
                <a:off x="2828" y="3089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7" name="Rectangle 2799"/>
              <p:cNvSpPr>
                <a:spLocks noChangeArrowheads="1"/>
              </p:cNvSpPr>
              <p:nvPr/>
            </p:nvSpPr>
            <p:spPr bwMode="auto">
              <a:xfrm>
                <a:off x="2858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8" name="Rectangle 2800"/>
              <p:cNvSpPr>
                <a:spLocks noChangeArrowheads="1"/>
              </p:cNvSpPr>
              <p:nvPr/>
            </p:nvSpPr>
            <p:spPr bwMode="auto">
              <a:xfrm>
                <a:off x="2858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89" name="Rectangle 2801"/>
              <p:cNvSpPr>
                <a:spLocks noChangeArrowheads="1"/>
              </p:cNvSpPr>
              <p:nvPr/>
            </p:nvSpPr>
            <p:spPr bwMode="auto">
              <a:xfrm>
                <a:off x="2858" y="3083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0" name="Rectangle 2802"/>
              <p:cNvSpPr>
                <a:spLocks noChangeArrowheads="1"/>
              </p:cNvSpPr>
              <p:nvPr/>
            </p:nvSpPr>
            <p:spPr bwMode="auto">
              <a:xfrm>
                <a:off x="3367" y="30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1" name="Rectangle 2803"/>
              <p:cNvSpPr>
                <a:spLocks noChangeArrowheads="1"/>
              </p:cNvSpPr>
              <p:nvPr/>
            </p:nvSpPr>
            <p:spPr bwMode="auto">
              <a:xfrm>
                <a:off x="3367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2" name="Rectangle 2804"/>
              <p:cNvSpPr>
                <a:spLocks noChangeArrowheads="1"/>
              </p:cNvSpPr>
              <p:nvPr/>
            </p:nvSpPr>
            <p:spPr bwMode="auto">
              <a:xfrm>
                <a:off x="2858" y="319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3" name="Rectangle 2805"/>
              <p:cNvSpPr>
                <a:spLocks noChangeArrowheads="1"/>
              </p:cNvSpPr>
              <p:nvPr/>
            </p:nvSpPr>
            <p:spPr bwMode="auto">
              <a:xfrm>
                <a:off x="2858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4" name="Rectangle 2806"/>
              <p:cNvSpPr>
                <a:spLocks noChangeArrowheads="1"/>
              </p:cNvSpPr>
              <p:nvPr/>
            </p:nvSpPr>
            <p:spPr bwMode="auto">
              <a:xfrm>
                <a:off x="2858" y="3195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5" name="Rectangle 2807"/>
              <p:cNvSpPr>
                <a:spLocks noChangeArrowheads="1"/>
              </p:cNvSpPr>
              <p:nvPr/>
            </p:nvSpPr>
            <p:spPr bwMode="auto">
              <a:xfrm>
                <a:off x="3367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6" name="Rectangle 2808"/>
              <p:cNvSpPr>
                <a:spLocks noChangeArrowheads="1"/>
              </p:cNvSpPr>
              <p:nvPr/>
            </p:nvSpPr>
            <p:spPr bwMode="auto">
              <a:xfrm>
                <a:off x="3367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7" name="Rectangle 2809"/>
              <p:cNvSpPr>
                <a:spLocks noChangeArrowheads="1"/>
              </p:cNvSpPr>
              <p:nvPr/>
            </p:nvSpPr>
            <p:spPr bwMode="auto">
              <a:xfrm>
                <a:off x="2858" y="3089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8" name="Rectangle 2810"/>
              <p:cNvSpPr>
                <a:spLocks noChangeArrowheads="1"/>
              </p:cNvSpPr>
              <p:nvPr/>
            </p:nvSpPr>
            <p:spPr bwMode="auto">
              <a:xfrm>
                <a:off x="3367" y="3089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699" name="Rectangle 2811"/>
              <p:cNvSpPr>
                <a:spLocks noChangeArrowheads="1"/>
              </p:cNvSpPr>
              <p:nvPr/>
            </p:nvSpPr>
            <p:spPr bwMode="auto">
              <a:xfrm>
                <a:off x="3397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00" name="Rectangle 2812"/>
              <p:cNvSpPr>
                <a:spLocks noChangeArrowheads="1"/>
              </p:cNvSpPr>
              <p:nvPr/>
            </p:nvSpPr>
            <p:spPr bwMode="auto">
              <a:xfrm>
                <a:off x="3397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01" name="Rectangle 2813"/>
              <p:cNvSpPr>
                <a:spLocks noChangeArrowheads="1"/>
              </p:cNvSpPr>
              <p:nvPr/>
            </p:nvSpPr>
            <p:spPr bwMode="auto">
              <a:xfrm>
                <a:off x="3397" y="3083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02" name="Rectangle 2814"/>
              <p:cNvSpPr>
                <a:spLocks noChangeArrowheads="1"/>
              </p:cNvSpPr>
              <p:nvPr/>
            </p:nvSpPr>
            <p:spPr bwMode="auto">
              <a:xfrm>
                <a:off x="3906" y="308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03" name="Rectangle 2815"/>
              <p:cNvSpPr>
                <a:spLocks noChangeArrowheads="1"/>
              </p:cNvSpPr>
              <p:nvPr/>
            </p:nvSpPr>
            <p:spPr bwMode="auto">
              <a:xfrm>
                <a:off x="3906" y="308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04" name="Rectangle 2816"/>
              <p:cNvSpPr>
                <a:spLocks noChangeArrowheads="1"/>
              </p:cNvSpPr>
              <p:nvPr/>
            </p:nvSpPr>
            <p:spPr bwMode="auto">
              <a:xfrm>
                <a:off x="3397" y="3195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05" name="Rectangle 2817"/>
              <p:cNvSpPr>
                <a:spLocks noChangeArrowheads="1"/>
              </p:cNvSpPr>
              <p:nvPr/>
            </p:nvSpPr>
            <p:spPr bwMode="auto">
              <a:xfrm>
                <a:off x="3397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40907" name="Group 3019"/>
            <p:cNvGrpSpPr>
              <a:grpSpLocks/>
            </p:cNvGrpSpPr>
            <p:nvPr/>
          </p:nvGrpSpPr>
          <p:grpSpPr bwMode="auto">
            <a:xfrm>
              <a:off x="870" y="3083"/>
              <a:ext cx="4091" cy="437"/>
              <a:chOff x="870" y="3083"/>
              <a:chExt cx="4091" cy="437"/>
            </a:xfrm>
          </p:grpSpPr>
          <p:sp>
            <p:nvSpPr>
              <p:cNvPr id="40707" name="Rectangle 2819"/>
              <p:cNvSpPr>
                <a:spLocks noChangeArrowheads="1"/>
              </p:cNvSpPr>
              <p:nvPr/>
            </p:nvSpPr>
            <p:spPr bwMode="auto">
              <a:xfrm>
                <a:off x="3397" y="3195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08" name="Rectangle 2820"/>
              <p:cNvSpPr>
                <a:spLocks noChangeArrowheads="1"/>
              </p:cNvSpPr>
              <p:nvPr/>
            </p:nvSpPr>
            <p:spPr bwMode="auto">
              <a:xfrm>
                <a:off x="3906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09" name="Rectangle 2821"/>
              <p:cNvSpPr>
                <a:spLocks noChangeArrowheads="1"/>
              </p:cNvSpPr>
              <p:nvPr/>
            </p:nvSpPr>
            <p:spPr bwMode="auto">
              <a:xfrm>
                <a:off x="3906" y="3195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0" name="Rectangle 2822"/>
              <p:cNvSpPr>
                <a:spLocks noChangeArrowheads="1"/>
              </p:cNvSpPr>
              <p:nvPr/>
            </p:nvSpPr>
            <p:spPr bwMode="auto">
              <a:xfrm>
                <a:off x="3397" y="3089"/>
                <a:ext cx="1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1" name="Rectangle 2823"/>
              <p:cNvSpPr>
                <a:spLocks noChangeArrowheads="1"/>
              </p:cNvSpPr>
              <p:nvPr/>
            </p:nvSpPr>
            <p:spPr bwMode="auto">
              <a:xfrm>
                <a:off x="3906" y="3089"/>
                <a:ext cx="1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2" name="Rectangle 2824"/>
              <p:cNvSpPr>
                <a:spLocks noChangeArrowheads="1"/>
              </p:cNvSpPr>
              <p:nvPr/>
            </p:nvSpPr>
            <p:spPr bwMode="auto">
              <a:xfrm>
                <a:off x="3926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3" name="Rectangle 2825"/>
              <p:cNvSpPr>
                <a:spLocks noChangeArrowheads="1"/>
              </p:cNvSpPr>
              <p:nvPr/>
            </p:nvSpPr>
            <p:spPr bwMode="auto">
              <a:xfrm>
                <a:off x="3926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4" name="Rectangle 2826"/>
              <p:cNvSpPr>
                <a:spLocks noChangeArrowheads="1"/>
              </p:cNvSpPr>
              <p:nvPr/>
            </p:nvSpPr>
            <p:spPr bwMode="auto">
              <a:xfrm>
                <a:off x="3936" y="3083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5" name="Rectangle 2827"/>
              <p:cNvSpPr>
                <a:spLocks noChangeArrowheads="1"/>
              </p:cNvSpPr>
              <p:nvPr/>
            </p:nvSpPr>
            <p:spPr bwMode="auto">
              <a:xfrm>
                <a:off x="4396" y="30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6" name="Rectangle 2828"/>
              <p:cNvSpPr>
                <a:spLocks noChangeArrowheads="1"/>
              </p:cNvSpPr>
              <p:nvPr/>
            </p:nvSpPr>
            <p:spPr bwMode="auto">
              <a:xfrm>
                <a:off x="4396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7" name="Rectangle 2829"/>
              <p:cNvSpPr>
                <a:spLocks noChangeArrowheads="1"/>
              </p:cNvSpPr>
              <p:nvPr/>
            </p:nvSpPr>
            <p:spPr bwMode="auto">
              <a:xfrm>
                <a:off x="3926" y="319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8" name="Rectangle 2830"/>
              <p:cNvSpPr>
                <a:spLocks noChangeArrowheads="1"/>
              </p:cNvSpPr>
              <p:nvPr/>
            </p:nvSpPr>
            <p:spPr bwMode="auto">
              <a:xfrm>
                <a:off x="3926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19" name="Rectangle 2831"/>
              <p:cNvSpPr>
                <a:spLocks noChangeArrowheads="1"/>
              </p:cNvSpPr>
              <p:nvPr/>
            </p:nvSpPr>
            <p:spPr bwMode="auto">
              <a:xfrm>
                <a:off x="3936" y="3195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0" name="Rectangle 2832"/>
              <p:cNvSpPr>
                <a:spLocks noChangeArrowheads="1"/>
              </p:cNvSpPr>
              <p:nvPr/>
            </p:nvSpPr>
            <p:spPr bwMode="auto">
              <a:xfrm>
                <a:off x="4396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1" name="Rectangle 2833"/>
              <p:cNvSpPr>
                <a:spLocks noChangeArrowheads="1"/>
              </p:cNvSpPr>
              <p:nvPr/>
            </p:nvSpPr>
            <p:spPr bwMode="auto">
              <a:xfrm>
                <a:off x="4396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2" name="Rectangle 2834"/>
              <p:cNvSpPr>
                <a:spLocks noChangeArrowheads="1"/>
              </p:cNvSpPr>
              <p:nvPr/>
            </p:nvSpPr>
            <p:spPr bwMode="auto">
              <a:xfrm>
                <a:off x="3926" y="3089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3" name="Rectangle 2835"/>
              <p:cNvSpPr>
                <a:spLocks noChangeArrowheads="1"/>
              </p:cNvSpPr>
              <p:nvPr/>
            </p:nvSpPr>
            <p:spPr bwMode="auto">
              <a:xfrm>
                <a:off x="4396" y="3089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4" name="Rectangle 2836"/>
              <p:cNvSpPr>
                <a:spLocks noChangeArrowheads="1"/>
              </p:cNvSpPr>
              <p:nvPr/>
            </p:nvSpPr>
            <p:spPr bwMode="auto">
              <a:xfrm>
                <a:off x="4426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5" name="Rectangle 2837"/>
              <p:cNvSpPr>
                <a:spLocks noChangeArrowheads="1"/>
              </p:cNvSpPr>
              <p:nvPr/>
            </p:nvSpPr>
            <p:spPr bwMode="auto">
              <a:xfrm>
                <a:off x="4426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6" name="Rectangle 2838"/>
              <p:cNvSpPr>
                <a:spLocks noChangeArrowheads="1"/>
              </p:cNvSpPr>
              <p:nvPr/>
            </p:nvSpPr>
            <p:spPr bwMode="auto">
              <a:xfrm>
                <a:off x="4436" y="3083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7" name="Rectangle 2839"/>
              <p:cNvSpPr>
                <a:spLocks noChangeArrowheads="1"/>
              </p:cNvSpPr>
              <p:nvPr/>
            </p:nvSpPr>
            <p:spPr bwMode="auto">
              <a:xfrm>
                <a:off x="4835" y="308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8" name="Rectangle 2840"/>
              <p:cNvSpPr>
                <a:spLocks noChangeArrowheads="1"/>
              </p:cNvSpPr>
              <p:nvPr/>
            </p:nvSpPr>
            <p:spPr bwMode="auto">
              <a:xfrm>
                <a:off x="4835" y="308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29" name="Rectangle 2841"/>
              <p:cNvSpPr>
                <a:spLocks noChangeArrowheads="1"/>
              </p:cNvSpPr>
              <p:nvPr/>
            </p:nvSpPr>
            <p:spPr bwMode="auto">
              <a:xfrm>
                <a:off x="4426" y="3195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0" name="Rectangle 2842"/>
              <p:cNvSpPr>
                <a:spLocks noChangeArrowheads="1"/>
              </p:cNvSpPr>
              <p:nvPr/>
            </p:nvSpPr>
            <p:spPr bwMode="auto">
              <a:xfrm>
                <a:off x="4426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1" name="Rectangle 2843"/>
              <p:cNvSpPr>
                <a:spLocks noChangeArrowheads="1"/>
              </p:cNvSpPr>
              <p:nvPr/>
            </p:nvSpPr>
            <p:spPr bwMode="auto">
              <a:xfrm>
                <a:off x="4436" y="3195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2" name="Rectangle 2844"/>
              <p:cNvSpPr>
                <a:spLocks noChangeArrowheads="1"/>
              </p:cNvSpPr>
              <p:nvPr/>
            </p:nvSpPr>
            <p:spPr bwMode="auto">
              <a:xfrm>
                <a:off x="4835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3" name="Rectangle 2845"/>
              <p:cNvSpPr>
                <a:spLocks noChangeArrowheads="1"/>
              </p:cNvSpPr>
              <p:nvPr/>
            </p:nvSpPr>
            <p:spPr bwMode="auto">
              <a:xfrm>
                <a:off x="4835" y="3195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4" name="Rectangle 2846"/>
              <p:cNvSpPr>
                <a:spLocks noChangeArrowheads="1"/>
              </p:cNvSpPr>
              <p:nvPr/>
            </p:nvSpPr>
            <p:spPr bwMode="auto">
              <a:xfrm>
                <a:off x="4426" y="3089"/>
                <a:ext cx="10" cy="10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5" name="Rectangle 2847"/>
              <p:cNvSpPr>
                <a:spLocks noChangeArrowheads="1"/>
              </p:cNvSpPr>
              <p:nvPr/>
            </p:nvSpPr>
            <p:spPr bwMode="auto">
              <a:xfrm>
                <a:off x="4835" y="3089"/>
                <a:ext cx="10" cy="10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6" name="Rectangle 2848"/>
              <p:cNvSpPr>
                <a:spLocks noChangeArrowheads="1"/>
              </p:cNvSpPr>
              <p:nvPr/>
            </p:nvSpPr>
            <p:spPr bwMode="auto">
              <a:xfrm>
                <a:off x="4865" y="3089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7" name="Rectangle 2849"/>
              <p:cNvSpPr>
                <a:spLocks noChangeArrowheads="1"/>
              </p:cNvSpPr>
              <p:nvPr/>
            </p:nvSpPr>
            <p:spPr bwMode="auto">
              <a:xfrm>
                <a:off x="900" y="3219"/>
                <a:ext cx="40" cy="1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8" name="Rectangle 2850"/>
              <p:cNvSpPr>
                <a:spLocks noChangeArrowheads="1"/>
              </p:cNvSpPr>
              <p:nvPr/>
            </p:nvSpPr>
            <p:spPr bwMode="auto">
              <a:xfrm>
                <a:off x="1629" y="3219"/>
                <a:ext cx="40" cy="1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39" name="Rectangle 2851"/>
              <p:cNvSpPr>
                <a:spLocks noChangeArrowheads="1"/>
              </p:cNvSpPr>
              <p:nvPr/>
            </p:nvSpPr>
            <p:spPr bwMode="auto">
              <a:xfrm>
                <a:off x="940" y="3219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40" name="Rectangle 2852"/>
              <p:cNvSpPr>
                <a:spLocks noChangeArrowheads="1"/>
              </p:cNvSpPr>
              <p:nvPr/>
            </p:nvSpPr>
            <p:spPr bwMode="auto">
              <a:xfrm>
                <a:off x="940" y="3213"/>
                <a:ext cx="3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UTILIDAD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41" name="Rectangle 2853"/>
              <p:cNvSpPr>
                <a:spLocks noChangeArrowheads="1"/>
              </p:cNvSpPr>
              <p:nvPr/>
            </p:nvSpPr>
            <p:spPr bwMode="auto">
              <a:xfrm>
                <a:off x="940" y="3272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42" name="Rectangle 2854"/>
              <p:cNvSpPr>
                <a:spLocks noChangeArrowheads="1"/>
              </p:cNvSpPr>
              <p:nvPr/>
            </p:nvSpPr>
            <p:spPr bwMode="auto">
              <a:xfrm>
                <a:off x="940" y="3266"/>
                <a:ext cx="419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DESPUES DE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43" name="Rectangle 2855"/>
              <p:cNvSpPr>
                <a:spLocks noChangeArrowheads="1"/>
              </p:cNvSpPr>
              <p:nvPr/>
            </p:nvSpPr>
            <p:spPr bwMode="auto">
              <a:xfrm>
                <a:off x="940" y="3325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44" name="Rectangle 2856"/>
              <p:cNvSpPr>
                <a:spLocks noChangeArrowheads="1"/>
              </p:cNvSpPr>
              <p:nvPr/>
            </p:nvSpPr>
            <p:spPr bwMode="auto">
              <a:xfrm>
                <a:off x="940" y="3326"/>
                <a:ext cx="3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IMPUESTO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45" name="Rectangle 2857"/>
              <p:cNvSpPr>
                <a:spLocks noChangeArrowheads="1"/>
              </p:cNvSpPr>
              <p:nvPr/>
            </p:nvSpPr>
            <p:spPr bwMode="auto">
              <a:xfrm>
                <a:off x="1349" y="332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46" name="Rectangle 2858"/>
              <p:cNvSpPr>
                <a:spLocks noChangeArrowheads="1"/>
              </p:cNvSpPr>
              <p:nvPr/>
            </p:nvSpPr>
            <p:spPr bwMode="auto">
              <a:xfrm>
                <a:off x="1699" y="3219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47" name="Rectangle 2859"/>
              <p:cNvSpPr>
                <a:spLocks noChangeArrowheads="1"/>
              </p:cNvSpPr>
              <p:nvPr/>
            </p:nvSpPr>
            <p:spPr bwMode="auto">
              <a:xfrm>
                <a:off x="1699" y="3272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48" name="Rectangle 2860"/>
              <p:cNvSpPr>
                <a:spLocks noChangeArrowheads="1"/>
              </p:cNvSpPr>
              <p:nvPr/>
            </p:nvSpPr>
            <p:spPr bwMode="auto">
              <a:xfrm>
                <a:off x="2258" y="3272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49" name="Rectangle 2861"/>
              <p:cNvSpPr>
                <a:spLocks noChangeArrowheads="1"/>
              </p:cNvSpPr>
              <p:nvPr/>
            </p:nvSpPr>
            <p:spPr bwMode="auto">
              <a:xfrm>
                <a:off x="1739" y="3272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50" name="Rectangle 2862"/>
              <p:cNvSpPr>
                <a:spLocks noChangeArrowheads="1"/>
              </p:cNvSpPr>
              <p:nvPr/>
            </p:nvSpPr>
            <p:spPr bwMode="auto">
              <a:xfrm>
                <a:off x="2258" y="3266"/>
                <a:ext cx="39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51" name="Rectangle 2863"/>
              <p:cNvSpPr>
                <a:spLocks noChangeArrowheads="1"/>
              </p:cNvSpPr>
              <p:nvPr/>
            </p:nvSpPr>
            <p:spPr bwMode="auto">
              <a:xfrm>
                <a:off x="1739" y="3325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52" name="Rectangle 2864"/>
              <p:cNvSpPr>
                <a:spLocks noChangeArrowheads="1"/>
              </p:cNvSpPr>
              <p:nvPr/>
            </p:nvSpPr>
            <p:spPr bwMode="auto">
              <a:xfrm>
                <a:off x="2228" y="3326"/>
                <a:ext cx="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53" name="Rectangle 2865"/>
              <p:cNvSpPr>
                <a:spLocks noChangeArrowheads="1"/>
              </p:cNvSpPr>
              <p:nvPr/>
            </p:nvSpPr>
            <p:spPr bwMode="auto">
              <a:xfrm>
                <a:off x="2258" y="332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54" name="Rectangle 2866"/>
              <p:cNvSpPr>
                <a:spLocks noChangeArrowheads="1"/>
              </p:cNvSpPr>
              <p:nvPr/>
            </p:nvSpPr>
            <p:spPr bwMode="auto">
              <a:xfrm>
                <a:off x="2278" y="332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55" name="Rectangle 2867"/>
              <p:cNvSpPr>
                <a:spLocks noChangeArrowheads="1"/>
              </p:cNvSpPr>
              <p:nvPr/>
            </p:nvSpPr>
            <p:spPr bwMode="auto">
              <a:xfrm>
                <a:off x="2328" y="3219"/>
                <a:ext cx="50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56" name="Rectangle 2868"/>
              <p:cNvSpPr>
                <a:spLocks noChangeArrowheads="1"/>
              </p:cNvSpPr>
              <p:nvPr/>
            </p:nvSpPr>
            <p:spPr bwMode="auto">
              <a:xfrm>
                <a:off x="2328" y="3272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57" name="Rectangle 2869"/>
              <p:cNvSpPr>
                <a:spLocks noChangeArrowheads="1"/>
              </p:cNvSpPr>
              <p:nvPr/>
            </p:nvSpPr>
            <p:spPr bwMode="auto">
              <a:xfrm>
                <a:off x="2788" y="3272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58" name="Rectangle 2870"/>
              <p:cNvSpPr>
                <a:spLocks noChangeArrowheads="1"/>
              </p:cNvSpPr>
              <p:nvPr/>
            </p:nvSpPr>
            <p:spPr bwMode="auto">
              <a:xfrm>
                <a:off x="2358" y="3272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59" name="Rectangle 2871"/>
              <p:cNvSpPr>
                <a:spLocks noChangeArrowheads="1"/>
              </p:cNvSpPr>
              <p:nvPr/>
            </p:nvSpPr>
            <p:spPr bwMode="auto">
              <a:xfrm>
                <a:off x="2788" y="326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60" name="Rectangle 2872"/>
              <p:cNvSpPr>
                <a:spLocks noChangeArrowheads="1"/>
              </p:cNvSpPr>
              <p:nvPr/>
            </p:nvSpPr>
            <p:spPr bwMode="auto">
              <a:xfrm>
                <a:off x="2358" y="332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61" name="Rectangle 2873"/>
              <p:cNvSpPr>
                <a:spLocks noChangeArrowheads="1"/>
              </p:cNvSpPr>
              <p:nvPr/>
            </p:nvSpPr>
            <p:spPr bwMode="auto">
              <a:xfrm>
                <a:off x="2588" y="332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6.796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62" name="Rectangle 2874"/>
              <p:cNvSpPr>
                <a:spLocks noChangeArrowheads="1"/>
              </p:cNvSpPr>
              <p:nvPr/>
            </p:nvSpPr>
            <p:spPr bwMode="auto">
              <a:xfrm>
                <a:off x="2818" y="332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63" name="Rectangle 2875"/>
              <p:cNvSpPr>
                <a:spLocks noChangeArrowheads="1"/>
              </p:cNvSpPr>
              <p:nvPr/>
            </p:nvSpPr>
            <p:spPr bwMode="auto">
              <a:xfrm>
                <a:off x="2858" y="3219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64" name="Rectangle 2876"/>
              <p:cNvSpPr>
                <a:spLocks noChangeArrowheads="1"/>
              </p:cNvSpPr>
              <p:nvPr/>
            </p:nvSpPr>
            <p:spPr bwMode="auto">
              <a:xfrm>
                <a:off x="2858" y="3272"/>
                <a:ext cx="39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65" name="Rectangle 2877"/>
              <p:cNvSpPr>
                <a:spLocks noChangeArrowheads="1"/>
              </p:cNvSpPr>
              <p:nvPr/>
            </p:nvSpPr>
            <p:spPr bwMode="auto">
              <a:xfrm>
                <a:off x="3327" y="3272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66" name="Rectangle 2878"/>
              <p:cNvSpPr>
                <a:spLocks noChangeArrowheads="1"/>
              </p:cNvSpPr>
              <p:nvPr/>
            </p:nvSpPr>
            <p:spPr bwMode="auto">
              <a:xfrm>
                <a:off x="2897" y="3272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67" name="Rectangle 2879"/>
              <p:cNvSpPr>
                <a:spLocks noChangeArrowheads="1"/>
              </p:cNvSpPr>
              <p:nvPr/>
            </p:nvSpPr>
            <p:spPr bwMode="auto">
              <a:xfrm>
                <a:off x="3327" y="326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68" name="Rectangle 2880"/>
              <p:cNvSpPr>
                <a:spLocks noChangeArrowheads="1"/>
              </p:cNvSpPr>
              <p:nvPr/>
            </p:nvSpPr>
            <p:spPr bwMode="auto">
              <a:xfrm>
                <a:off x="2897" y="3325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69" name="Rectangle 2881"/>
              <p:cNvSpPr>
                <a:spLocks noChangeArrowheads="1"/>
              </p:cNvSpPr>
              <p:nvPr/>
            </p:nvSpPr>
            <p:spPr bwMode="auto">
              <a:xfrm>
                <a:off x="3087" y="332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12.902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70" name="Rectangle 2882"/>
              <p:cNvSpPr>
                <a:spLocks noChangeArrowheads="1"/>
              </p:cNvSpPr>
              <p:nvPr/>
            </p:nvSpPr>
            <p:spPr bwMode="auto">
              <a:xfrm>
                <a:off x="3347" y="332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71" name="Rectangle 2883"/>
              <p:cNvSpPr>
                <a:spLocks noChangeArrowheads="1"/>
              </p:cNvSpPr>
              <p:nvPr/>
            </p:nvSpPr>
            <p:spPr bwMode="auto">
              <a:xfrm>
                <a:off x="3397" y="3219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72" name="Rectangle 2884"/>
              <p:cNvSpPr>
                <a:spLocks noChangeArrowheads="1"/>
              </p:cNvSpPr>
              <p:nvPr/>
            </p:nvSpPr>
            <p:spPr bwMode="auto">
              <a:xfrm>
                <a:off x="3397" y="3272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73" name="Rectangle 2885"/>
              <p:cNvSpPr>
                <a:spLocks noChangeArrowheads="1"/>
              </p:cNvSpPr>
              <p:nvPr/>
            </p:nvSpPr>
            <p:spPr bwMode="auto">
              <a:xfrm>
                <a:off x="3866" y="3272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74" name="Rectangle 2886"/>
              <p:cNvSpPr>
                <a:spLocks noChangeArrowheads="1"/>
              </p:cNvSpPr>
              <p:nvPr/>
            </p:nvSpPr>
            <p:spPr bwMode="auto">
              <a:xfrm>
                <a:off x="3437" y="3272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75" name="Rectangle 2887"/>
              <p:cNvSpPr>
                <a:spLocks noChangeArrowheads="1"/>
              </p:cNvSpPr>
              <p:nvPr/>
            </p:nvSpPr>
            <p:spPr bwMode="auto">
              <a:xfrm>
                <a:off x="3866" y="326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76" name="Rectangle 2888"/>
              <p:cNvSpPr>
                <a:spLocks noChangeArrowheads="1"/>
              </p:cNvSpPr>
              <p:nvPr/>
            </p:nvSpPr>
            <p:spPr bwMode="auto">
              <a:xfrm>
                <a:off x="3437" y="3325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77" name="Rectangle 2889"/>
              <p:cNvSpPr>
                <a:spLocks noChangeArrowheads="1"/>
              </p:cNvSpPr>
              <p:nvPr/>
            </p:nvSpPr>
            <p:spPr bwMode="auto">
              <a:xfrm>
                <a:off x="3627" y="332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19.620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78" name="Rectangle 2890"/>
              <p:cNvSpPr>
                <a:spLocks noChangeArrowheads="1"/>
              </p:cNvSpPr>
              <p:nvPr/>
            </p:nvSpPr>
            <p:spPr bwMode="auto">
              <a:xfrm>
                <a:off x="3886" y="332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79" name="Rectangle 2891"/>
              <p:cNvSpPr>
                <a:spLocks noChangeArrowheads="1"/>
              </p:cNvSpPr>
              <p:nvPr/>
            </p:nvSpPr>
            <p:spPr bwMode="auto">
              <a:xfrm>
                <a:off x="3936" y="3219"/>
                <a:ext cx="46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80" name="Rectangle 2892"/>
              <p:cNvSpPr>
                <a:spLocks noChangeArrowheads="1"/>
              </p:cNvSpPr>
              <p:nvPr/>
            </p:nvSpPr>
            <p:spPr bwMode="auto">
              <a:xfrm>
                <a:off x="3936" y="3272"/>
                <a:ext cx="4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81" name="Rectangle 2893"/>
              <p:cNvSpPr>
                <a:spLocks noChangeArrowheads="1"/>
              </p:cNvSpPr>
              <p:nvPr/>
            </p:nvSpPr>
            <p:spPr bwMode="auto">
              <a:xfrm>
                <a:off x="4366" y="3272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82" name="Rectangle 2894"/>
              <p:cNvSpPr>
                <a:spLocks noChangeArrowheads="1"/>
              </p:cNvSpPr>
              <p:nvPr/>
            </p:nvSpPr>
            <p:spPr bwMode="auto">
              <a:xfrm>
                <a:off x="3976" y="3272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83" name="Rectangle 2895"/>
              <p:cNvSpPr>
                <a:spLocks noChangeArrowheads="1"/>
              </p:cNvSpPr>
              <p:nvPr/>
            </p:nvSpPr>
            <p:spPr bwMode="auto">
              <a:xfrm>
                <a:off x="4366" y="3266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84" name="Rectangle 2896"/>
              <p:cNvSpPr>
                <a:spLocks noChangeArrowheads="1"/>
              </p:cNvSpPr>
              <p:nvPr/>
            </p:nvSpPr>
            <p:spPr bwMode="auto">
              <a:xfrm>
                <a:off x="3976" y="3325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85" name="Rectangle 2897"/>
              <p:cNvSpPr>
                <a:spLocks noChangeArrowheads="1"/>
              </p:cNvSpPr>
              <p:nvPr/>
            </p:nvSpPr>
            <p:spPr bwMode="auto">
              <a:xfrm>
                <a:off x="4126" y="332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27.009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86" name="Rectangle 2898"/>
              <p:cNvSpPr>
                <a:spLocks noChangeArrowheads="1"/>
              </p:cNvSpPr>
              <p:nvPr/>
            </p:nvSpPr>
            <p:spPr bwMode="auto">
              <a:xfrm>
                <a:off x="4386" y="332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87" name="Rectangle 2899"/>
              <p:cNvSpPr>
                <a:spLocks noChangeArrowheads="1"/>
              </p:cNvSpPr>
              <p:nvPr/>
            </p:nvSpPr>
            <p:spPr bwMode="auto">
              <a:xfrm>
                <a:off x="4436" y="3219"/>
                <a:ext cx="39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88" name="Rectangle 2900"/>
              <p:cNvSpPr>
                <a:spLocks noChangeArrowheads="1"/>
              </p:cNvSpPr>
              <p:nvPr/>
            </p:nvSpPr>
            <p:spPr bwMode="auto">
              <a:xfrm>
                <a:off x="4436" y="3272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89" name="Rectangle 2901"/>
              <p:cNvSpPr>
                <a:spLocks noChangeArrowheads="1"/>
              </p:cNvSpPr>
              <p:nvPr/>
            </p:nvSpPr>
            <p:spPr bwMode="auto">
              <a:xfrm>
                <a:off x="4805" y="3272"/>
                <a:ext cx="30" cy="10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90" name="Rectangle 2902"/>
              <p:cNvSpPr>
                <a:spLocks noChangeArrowheads="1"/>
              </p:cNvSpPr>
              <p:nvPr/>
            </p:nvSpPr>
            <p:spPr bwMode="auto">
              <a:xfrm>
                <a:off x="4466" y="3272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91" name="Rectangle 2903"/>
              <p:cNvSpPr>
                <a:spLocks noChangeArrowheads="1"/>
              </p:cNvSpPr>
              <p:nvPr/>
            </p:nvSpPr>
            <p:spPr bwMode="auto">
              <a:xfrm>
                <a:off x="4805" y="3266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92" name="Rectangle 2904"/>
              <p:cNvSpPr>
                <a:spLocks noChangeArrowheads="1"/>
              </p:cNvSpPr>
              <p:nvPr/>
            </p:nvSpPr>
            <p:spPr bwMode="auto">
              <a:xfrm>
                <a:off x="4466" y="3325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93" name="Rectangle 2905"/>
              <p:cNvSpPr>
                <a:spLocks noChangeArrowheads="1"/>
              </p:cNvSpPr>
              <p:nvPr/>
            </p:nvSpPr>
            <p:spPr bwMode="auto">
              <a:xfrm>
                <a:off x="4555" y="3326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35.137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94" name="Rectangle 2906"/>
              <p:cNvSpPr>
                <a:spLocks noChangeArrowheads="1"/>
              </p:cNvSpPr>
              <p:nvPr/>
            </p:nvSpPr>
            <p:spPr bwMode="auto">
              <a:xfrm>
                <a:off x="4825" y="3326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795" name="Rectangle 2907"/>
              <p:cNvSpPr>
                <a:spLocks noChangeArrowheads="1"/>
              </p:cNvSpPr>
              <p:nvPr/>
            </p:nvSpPr>
            <p:spPr bwMode="auto">
              <a:xfrm>
                <a:off x="870" y="3207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96" name="Rectangle 2908"/>
              <p:cNvSpPr>
                <a:spLocks noChangeArrowheads="1"/>
              </p:cNvSpPr>
              <p:nvPr/>
            </p:nvSpPr>
            <p:spPr bwMode="auto">
              <a:xfrm>
                <a:off x="4865" y="3207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97" name="Rectangle 2909"/>
              <p:cNvSpPr>
                <a:spLocks noChangeArrowheads="1"/>
              </p:cNvSpPr>
              <p:nvPr/>
            </p:nvSpPr>
            <p:spPr bwMode="auto">
              <a:xfrm>
                <a:off x="900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98" name="Rectangle 2910"/>
              <p:cNvSpPr>
                <a:spLocks noChangeArrowheads="1"/>
              </p:cNvSpPr>
              <p:nvPr/>
            </p:nvSpPr>
            <p:spPr bwMode="auto">
              <a:xfrm>
                <a:off x="900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799" name="Rectangle 2911"/>
              <p:cNvSpPr>
                <a:spLocks noChangeArrowheads="1"/>
              </p:cNvSpPr>
              <p:nvPr/>
            </p:nvSpPr>
            <p:spPr bwMode="auto">
              <a:xfrm>
                <a:off x="900" y="3213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0" name="Rectangle 2912"/>
              <p:cNvSpPr>
                <a:spLocks noChangeArrowheads="1"/>
              </p:cNvSpPr>
              <p:nvPr/>
            </p:nvSpPr>
            <p:spPr bwMode="auto">
              <a:xfrm>
                <a:off x="1669" y="32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1" name="Rectangle 2913"/>
              <p:cNvSpPr>
                <a:spLocks noChangeArrowheads="1"/>
              </p:cNvSpPr>
              <p:nvPr/>
            </p:nvSpPr>
            <p:spPr bwMode="auto">
              <a:xfrm>
                <a:off x="1669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2" name="Rectangle 2914"/>
              <p:cNvSpPr>
                <a:spLocks noChangeArrowheads="1"/>
              </p:cNvSpPr>
              <p:nvPr/>
            </p:nvSpPr>
            <p:spPr bwMode="auto">
              <a:xfrm>
                <a:off x="900" y="337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3" name="Rectangle 2915"/>
              <p:cNvSpPr>
                <a:spLocks noChangeArrowheads="1"/>
              </p:cNvSpPr>
              <p:nvPr/>
            </p:nvSpPr>
            <p:spPr bwMode="auto">
              <a:xfrm>
                <a:off x="900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4" name="Rectangle 2916"/>
              <p:cNvSpPr>
                <a:spLocks noChangeArrowheads="1"/>
              </p:cNvSpPr>
              <p:nvPr/>
            </p:nvSpPr>
            <p:spPr bwMode="auto">
              <a:xfrm>
                <a:off x="900" y="3378"/>
                <a:ext cx="76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5" name="Rectangle 2917"/>
              <p:cNvSpPr>
                <a:spLocks noChangeArrowheads="1"/>
              </p:cNvSpPr>
              <p:nvPr/>
            </p:nvSpPr>
            <p:spPr bwMode="auto">
              <a:xfrm>
                <a:off x="1669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6" name="Rectangle 2918"/>
              <p:cNvSpPr>
                <a:spLocks noChangeArrowheads="1"/>
              </p:cNvSpPr>
              <p:nvPr/>
            </p:nvSpPr>
            <p:spPr bwMode="auto">
              <a:xfrm>
                <a:off x="1669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7" name="Rectangle 2919"/>
              <p:cNvSpPr>
                <a:spLocks noChangeArrowheads="1"/>
              </p:cNvSpPr>
              <p:nvPr/>
            </p:nvSpPr>
            <p:spPr bwMode="auto">
              <a:xfrm>
                <a:off x="900" y="3219"/>
                <a:ext cx="1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8" name="Rectangle 2920"/>
              <p:cNvSpPr>
                <a:spLocks noChangeArrowheads="1"/>
              </p:cNvSpPr>
              <p:nvPr/>
            </p:nvSpPr>
            <p:spPr bwMode="auto">
              <a:xfrm>
                <a:off x="1669" y="3219"/>
                <a:ext cx="1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09" name="Rectangle 2921"/>
              <p:cNvSpPr>
                <a:spLocks noChangeArrowheads="1"/>
              </p:cNvSpPr>
              <p:nvPr/>
            </p:nvSpPr>
            <p:spPr bwMode="auto">
              <a:xfrm>
                <a:off x="870" y="3219"/>
                <a:ext cx="10" cy="17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0" name="Rectangle 2922"/>
              <p:cNvSpPr>
                <a:spLocks noChangeArrowheads="1"/>
              </p:cNvSpPr>
              <p:nvPr/>
            </p:nvSpPr>
            <p:spPr bwMode="auto">
              <a:xfrm>
                <a:off x="1689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1" name="Rectangle 2923"/>
              <p:cNvSpPr>
                <a:spLocks noChangeArrowheads="1"/>
              </p:cNvSpPr>
              <p:nvPr/>
            </p:nvSpPr>
            <p:spPr bwMode="auto">
              <a:xfrm>
                <a:off x="1689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2" name="Rectangle 2924"/>
              <p:cNvSpPr>
                <a:spLocks noChangeArrowheads="1"/>
              </p:cNvSpPr>
              <p:nvPr/>
            </p:nvSpPr>
            <p:spPr bwMode="auto">
              <a:xfrm>
                <a:off x="1699" y="3213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3" name="Rectangle 2925"/>
              <p:cNvSpPr>
                <a:spLocks noChangeArrowheads="1"/>
              </p:cNvSpPr>
              <p:nvPr/>
            </p:nvSpPr>
            <p:spPr bwMode="auto">
              <a:xfrm>
                <a:off x="2288" y="32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4" name="Rectangle 2926"/>
              <p:cNvSpPr>
                <a:spLocks noChangeArrowheads="1"/>
              </p:cNvSpPr>
              <p:nvPr/>
            </p:nvSpPr>
            <p:spPr bwMode="auto">
              <a:xfrm>
                <a:off x="2288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5" name="Rectangle 2927"/>
              <p:cNvSpPr>
                <a:spLocks noChangeArrowheads="1"/>
              </p:cNvSpPr>
              <p:nvPr/>
            </p:nvSpPr>
            <p:spPr bwMode="auto">
              <a:xfrm>
                <a:off x="1689" y="337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6" name="Rectangle 2928"/>
              <p:cNvSpPr>
                <a:spLocks noChangeArrowheads="1"/>
              </p:cNvSpPr>
              <p:nvPr/>
            </p:nvSpPr>
            <p:spPr bwMode="auto">
              <a:xfrm>
                <a:off x="1689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7" name="Rectangle 2929"/>
              <p:cNvSpPr>
                <a:spLocks noChangeArrowheads="1"/>
              </p:cNvSpPr>
              <p:nvPr/>
            </p:nvSpPr>
            <p:spPr bwMode="auto">
              <a:xfrm>
                <a:off x="1699" y="3378"/>
                <a:ext cx="58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8" name="Rectangle 2930"/>
              <p:cNvSpPr>
                <a:spLocks noChangeArrowheads="1"/>
              </p:cNvSpPr>
              <p:nvPr/>
            </p:nvSpPr>
            <p:spPr bwMode="auto">
              <a:xfrm>
                <a:off x="2288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19" name="Rectangle 2931"/>
              <p:cNvSpPr>
                <a:spLocks noChangeArrowheads="1"/>
              </p:cNvSpPr>
              <p:nvPr/>
            </p:nvSpPr>
            <p:spPr bwMode="auto">
              <a:xfrm>
                <a:off x="2288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0" name="Rectangle 2932"/>
              <p:cNvSpPr>
                <a:spLocks noChangeArrowheads="1"/>
              </p:cNvSpPr>
              <p:nvPr/>
            </p:nvSpPr>
            <p:spPr bwMode="auto">
              <a:xfrm>
                <a:off x="1689" y="3219"/>
                <a:ext cx="10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1" name="Rectangle 2933"/>
              <p:cNvSpPr>
                <a:spLocks noChangeArrowheads="1"/>
              </p:cNvSpPr>
              <p:nvPr/>
            </p:nvSpPr>
            <p:spPr bwMode="auto">
              <a:xfrm>
                <a:off x="2288" y="3219"/>
                <a:ext cx="10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2" name="Rectangle 2934"/>
              <p:cNvSpPr>
                <a:spLocks noChangeArrowheads="1"/>
              </p:cNvSpPr>
              <p:nvPr/>
            </p:nvSpPr>
            <p:spPr bwMode="auto">
              <a:xfrm>
                <a:off x="2318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3" name="Rectangle 2935"/>
              <p:cNvSpPr>
                <a:spLocks noChangeArrowheads="1"/>
              </p:cNvSpPr>
              <p:nvPr/>
            </p:nvSpPr>
            <p:spPr bwMode="auto">
              <a:xfrm>
                <a:off x="2318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4" name="Rectangle 2936"/>
              <p:cNvSpPr>
                <a:spLocks noChangeArrowheads="1"/>
              </p:cNvSpPr>
              <p:nvPr/>
            </p:nvSpPr>
            <p:spPr bwMode="auto">
              <a:xfrm>
                <a:off x="2328" y="3213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5" name="Rectangle 2937"/>
              <p:cNvSpPr>
                <a:spLocks noChangeArrowheads="1"/>
              </p:cNvSpPr>
              <p:nvPr/>
            </p:nvSpPr>
            <p:spPr bwMode="auto">
              <a:xfrm>
                <a:off x="2828" y="32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6" name="Rectangle 2938"/>
              <p:cNvSpPr>
                <a:spLocks noChangeArrowheads="1"/>
              </p:cNvSpPr>
              <p:nvPr/>
            </p:nvSpPr>
            <p:spPr bwMode="auto">
              <a:xfrm>
                <a:off x="2828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7" name="Rectangle 2939"/>
              <p:cNvSpPr>
                <a:spLocks noChangeArrowheads="1"/>
              </p:cNvSpPr>
              <p:nvPr/>
            </p:nvSpPr>
            <p:spPr bwMode="auto">
              <a:xfrm>
                <a:off x="2318" y="337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8" name="Rectangle 2940"/>
              <p:cNvSpPr>
                <a:spLocks noChangeArrowheads="1"/>
              </p:cNvSpPr>
              <p:nvPr/>
            </p:nvSpPr>
            <p:spPr bwMode="auto">
              <a:xfrm>
                <a:off x="2318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29" name="Rectangle 2941"/>
              <p:cNvSpPr>
                <a:spLocks noChangeArrowheads="1"/>
              </p:cNvSpPr>
              <p:nvPr/>
            </p:nvSpPr>
            <p:spPr bwMode="auto">
              <a:xfrm>
                <a:off x="2328" y="3378"/>
                <a:ext cx="50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0" name="Rectangle 2942"/>
              <p:cNvSpPr>
                <a:spLocks noChangeArrowheads="1"/>
              </p:cNvSpPr>
              <p:nvPr/>
            </p:nvSpPr>
            <p:spPr bwMode="auto">
              <a:xfrm>
                <a:off x="2828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1" name="Rectangle 2943"/>
              <p:cNvSpPr>
                <a:spLocks noChangeArrowheads="1"/>
              </p:cNvSpPr>
              <p:nvPr/>
            </p:nvSpPr>
            <p:spPr bwMode="auto">
              <a:xfrm>
                <a:off x="2828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2" name="Rectangle 2944"/>
              <p:cNvSpPr>
                <a:spLocks noChangeArrowheads="1"/>
              </p:cNvSpPr>
              <p:nvPr/>
            </p:nvSpPr>
            <p:spPr bwMode="auto">
              <a:xfrm>
                <a:off x="2318" y="3219"/>
                <a:ext cx="10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3" name="Rectangle 2945"/>
              <p:cNvSpPr>
                <a:spLocks noChangeArrowheads="1"/>
              </p:cNvSpPr>
              <p:nvPr/>
            </p:nvSpPr>
            <p:spPr bwMode="auto">
              <a:xfrm>
                <a:off x="2828" y="3219"/>
                <a:ext cx="10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4" name="Rectangle 2946"/>
              <p:cNvSpPr>
                <a:spLocks noChangeArrowheads="1"/>
              </p:cNvSpPr>
              <p:nvPr/>
            </p:nvSpPr>
            <p:spPr bwMode="auto">
              <a:xfrm>
                <a:off x="2858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5" name="Rectangle 2947"/>
              <p:cNvSpPr>
                <a:spLocks noChangeArrowheads="1"/>
              </p:cNvSpPr>
              <p:nvPr/>
            </p:nvSpPr>
            <p:spPr bwMode="auto">
              <a:xfrm>
                <a:off x="2858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6" name="Rectangle 2948"/>
              <p:cNvSpPr>
                <a:spLocks noChangeArrowheads="1"/>
              </p:cNvSpPr>
              <p:nvPr/>
            </p:nvSpPr>
            <p:spPr bwMode="auto">
              <a:xfrm>
                <a:off x="2858" y="3213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7" name="Rectangle 2949"/>
              <p:cNvSpPr>
                <a:spLocks noChangeArrowheads="1"/>
              </p:cNvSpPr>
              <p:nvPr/>
            </p:nvSpPr>
            <p:spPr bwMode="auto">
              <a:xfrm>
                <a:off x="3367" y="32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8" name="Rectangle 2950"/>
              <p:cNvSpPr>
                <a:spLocks noChangeArrowheads="1"/>
              </p:cNvSpPr>
              <p:nvPr/>
            </p:nvSpPr>
            <p:spPr bwMode="auto">
              <a:xfrm>
                <a:off x="3367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39" name="Rectangle 2951"/>
              <p:cNvSpPr>
                <a:spLocks noChangeArrowheads="1"/>
              </p:cNvSpPr>
              <p:nvPr/>
            </p:nvSpPr>
            <p:spPr bwMode="auto">
              <a:xfrm>
                <a:off x="2858" y="337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0" name="Rectangle 2952"/>
              <p:cNvSpPr>
                <a:spLocks noChangeArrowheads="1"/>
              </p:cNvSpPr>
              <p:nvPr/>
            </p:nvSpPr>
            <p:spPr bwMode="auto">
              <a:xfrm>
                <a:off x="2858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1" name="Rectangle 2953"/>
              <p:cNvSpPr>
                <a:spLocks noChangeArrowheads="1"/>
              </p:cNvSpPr>
              <p:nvPr/>
            </p:nvSpPr>
            <p:spPr bwMode="auto">
              <a:xfrm>
                <a:off x="2858" y="337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2" name="Rectangle 2954"/>
              <p:cNvSpPr>
                <a:spLocks noChangeArrowheads="1"/>
              </p:cNvSpPr>
              <p:nvPr/>
            </p:nvSpPr>
            <p:spPr bwMode="auto">
              <a:xfrm>
                <a:off x="3367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3" name="Rectangle 2955"/>
              <p:cNvSpPr>
                <a:spLocks noChangeArrowheads="1"/>
              </p:cNvSpPr>
              <p:nvPr/>
            </p:nvSpPr>
            <p:spPr bwMode="auto">
              <a:xfrm>
                <a:off x="3367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4" name="Rectangle 2956"/>
              <p:cNvSpPr>
                <a:spLocks noChangeArrowheads="1"/>
              </p:cNvSpPr>
              <p:nvPr/>
            </p:nvSpPr>
            <p:spPr bwMode="auto">
              <a:xfrm>
                <a:off x="2858" y="3219"/>
                <a:ext cx="1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5" name="Rectangle 2957"/>
              <p:cNvSpPr>
                <a:spLocks noChangeArrowheads="1"/>
              </p:cNvSpPr>
              <p:nvPr/>
            </p:nvSpPr>
            <p:spPr bwMode="auto">
              <a:xfrm>
                <a:off x="3367" y="3219"/>
                <a:ext cx="1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6" name="Rectangle 2958"/>
              <p:cNvSpPr>
                <a:spLocks noChangeArrowheads="1"/>
              </p:cNvSpPr>
              <p:nvPr/>
            </p:nvSpPr>
            <p:spPr bwMode="auto">
              <a:xfrm>
                <a:off x="3397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7" name="Rectangle 2959"/>
              <p:cNvSpPr>
                <a:spLocks noChangeArrowheads="1"/>
              </p:cNvSpPr>
              <p:nvPr/>
            </p:nvSpPr>
            <p:spPr bwMode="auto">
              <a:xfrm>
                <a:off x="3397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8" name="Rectangle 2960"/>
              <p:cNvSpPr>
                <a:spLocks noChangeArrowheads="1"/>
              </p:cNvSpPr>
              <p:nvPr/>
            </p:nvSpPr>
            <p:spPr bwMode="auto">
              <a:xfrm>
                <a:off x="3397" y="3213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49" name="Rectangle 2961"/>
              <p:cNvSpPr>
                <a:spLocks noChangeArrowheads="1"/>
              </p:cNvSpPr>
              <p:nvPr/>
            </p:nvSpPr>
            <p:spPr bwMode="auto">
              <a:xfrm>
                <a:off x="3906" y="3213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0" name="Rectangle 2962"/>
              <p:cNvSpPr>
                <a:spLocks noChangeArrowheads="1"/>
              </p:cNvSpPr>
              <p:nvPr/>
            </p:nvSpPr>
            <p:spPr bwMode="auto">
              <a:xfrm>
                <a:off x="3906" y="3213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1" name="Rectangle 2963"/>
              <p:cNvSpPr>
                <a:spLocks noChangeArrowheads="1"/>
              </p:cNvSpPr>
              <p:nvPr/>
            </p:nvSpPr>
            <p:spPr bwMode="auto">
              <a:xfrm>
                <a:off x="3397" y="3378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2" name="Rectangle 2964"/>
              <p:cNvSpPr>
                <a:spLocks noChangeArrowheads="1"/>
              </p:cNvSpPr>
              <p:nvPr/>
            </p:nvSpPr>
            <p:spPr bwMode="auto">
              <a:xfrm>
                <a:off x="3397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3" name="Rectangle 2965"/>
              <p:cNvSpPr>
                <a:spLocks noChangeArrowheads="1"/>
              </p:cNvSpPr>
              <p:nvPr/>
            </p:nvSpPr>
            <p:spPr bwMode="auto">
              <a:xfrm>
                <a:off x="3397" y="3378"/>
                <a:ext cx="50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4" name="Rectangle 2966"/>
              <p:cNvSpPr>
                <a:spLocks noChangeArrowheads="1"/>
              </p:cNvSpPr>
              <p:nvPr/>
            </p:nvSpPr>
            <p:spPr bwMode="auto">
              <a:xfrm>
                <a:off x="3906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5" name="Rectangle 2967"/>
              <p:cNvSpPr>
                <a:spLocks noChangeArrowheads="1"/>
              </p:cNvSpPr>
              <p:nvPr/>
            </p:nvSpPr>
            <p:spPr bwMode="auto">
              <a:xfrm>
                <a:off x="3906" y="3378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6" name="Rectangle 2968"/>
              <p:cNvSpPr>
                <a:spLocks noChangeArrowheads="1"/>
              </p:cNvSpPr>
              <p:nvPr/>
            </p:nvSpPr>
            <p:spPr bwMode="auto">
              <a:xfrm>
                <a:off x="3397" y="3219"/>
                <a:ext cx="1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7" name="Rectangle 2969"/>
              <p:cNvSpPr>
                <a:spLocks noChangeArrowheads="1"/>
              </p:cNvSpPr>
              <p:nvPr/>
            </p:nvSpPr>
            <p:spPr bwMode="auto">
              <a:xfrm>
                <a:off x="3906" y="3219"/>
                <a:ext cx="1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8" name="Rectangle 2970"/>
              <p:cNvSpPr>
                <a:spLocks noChangeArrowheads="1"/>
              </p:cNvSpPr>
              <p:nvPr/>
            </p:nvSpPr>
            <p:spPr bwMode="auto">
              <a:xfrm>
                <a:off x="3926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59" name="Rectangle 2971"/>
              <p:cNvSpPr>
                <a:spLocks noChangeArrowheads="1"/>
              </p:cNvSpPr>
              <p:nvPr/>
            </p:nvSpPr>
            <p:spPr bwMode="auto">
              <a:xfrm>
                <a:off x="3926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0" name="Rectangle 2972"/>
              <p:cNvSpPr>
                <a:spLocks noChangeArrowheads="1"/>
              </p:cNvSpPr>
              <p:nvPr/>
            </p:nvSpPr>
            <p:spPr bwMode="auto">
              <a:xfrm>
                <a:off x="3936" y="3213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1" name="Rectangle 2973"/>
              <p:cNvSpPr>
                <a:spLocks noChangeArrowheads="1"/>
              </p:cNvSpPr>
              <p:nvPr/>
            </p:nvSpPr>
            <p:spPr bwMode="auto">
              <a:xfrm>
                <a:off x="4396" y="32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2" name="Rectangle 2974"/>
              <p:cNvSpPr>
                <a:spLocks noChangeArrowheads="1"/>
              </p:cNvSpPr>
              <p:nvPr/>
            </p:nvSpPr>
            <p:spPr bwMode="auto">
              <a:xfrm>
                <a:off x="4396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3" name="Rectangle 2975"/>
              <p:cNvSpPr>
                <a:spLocks noChangeArrowheads="1"/>
              </p:cNvSpPr>
              <p:nvPr/>
            </p:nvSpPr>
            <p:spPr bwMode="auto">
              <a:xfrm>
                <a:off x="3926" y="337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4" name="Rectangle 2976"/>
              <p:cNvSpPr>
                <a:spLocks noChangeArrowheads="1"/>
              </p:cNvSpPr>
              <p:nvPr/>
            </p:nvSpPr>
            <p:spPr bwMode="auto">
              <a:xfrm>
                <a:off x="3926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5" name="Rectangle 2977"/>
              <p:cNvSpPr>
                <a:spLocks noChangeArrowheads="1"/>
              </p:cNvSpPr>
              <p:nvPr/>
            </p:nvSpPr>
            <p:spPr bwMode="auto">
              <a:xfrm>
                <a:off x="3936" y="3378"/>
                <a:ext cx="46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6" name="Rectangle 2978"/>
              <p:cNvSpPr>
                <a:spLocks noChangeArrowheads="1"/>
              </p:cNvSpPr>
              <p:nvPr/>
            </p:nvSpPr>
            <p:spPr bwMode="auto">
              <a:xfrm>
                <a:off x="4396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7" name="Rectangle 2979"/>
              <p:cNvSpPr>
                <a:spLocks noChangeArrowheads="1"/>
              </p:cNvSpPr>
              <p:nvPr/>
            </p:nvSpPr>
            <p:spPr bwMode="auto">
              <a:xfrm>
                <a:off x="4396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8" name="Rectangle 2980"/>
              <p:cNvSpPr>
                <a:spLocks noChangeArrowheads="1"/>
              </p:cNvSpPr>
              <p:nvPr/>
            </p:nvSpPr>
            <p:spPr bwMode="auto">
              <a:xfrm>
                <a:off x="3926" y="3219"/>
                <a:ext cx="10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69" name="Rectangle 2981"/>
              <p:cNvSpPr>
                <a:spLocks noChangeArrowheads="1"/>
              </p:cNvSpPr>
              <p:nvPr/>
            </p:nvSpPr>
            <p:spPr bwMode="auto">
              <a:xfrm>
                <a:off x="4396" y="3219"/>
                <a:ext cx="10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0" name="Rectangle 2982"/>
              <p:cNvSpPr>
                <a:spLocks noChangeArrowheads="1"/>
              </p:cNvSpPr>
              <p:nvPr/>
            </p:nvSpPr>
            <p:spPr bwMode="auto">
              <a:xfrm>
                <a:off x="4426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1" name="Rectangle 2983"/>
              <p:cNvSpPr>
                <a:spLocks noChangeArrowheads="1"/>
              </p:cNvSpPr>
              <p:nvPr/>
            </p:nvSpPr>
            <p:spPr bwMode="auto">
              <a:xfrm>
                <a:off x="4426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2" name="Rectangle 2984"/>
              <p:cNvSpPr>
                <a:spLocks noChangeArrowheads="1"/>
              </p:cNvSpPr>
              <p:nvPr/>
            </p:nvSpPr>
            <p:spPr bwMode="auto">
              <a:xfrm>
                <a:off x="4436" y="3213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3" name="Rectangle 2985"/>
              <p:cNvSpPr>
                <a:spLocks noChangeArrowheads="1"/>
              </p:cNvSpPr>
              <p:nvPr/>
            </p:nvSpPr>
            <p:spPr bwMode="auto">
              <a:xfrm>
                <a:off x="4835" y="3213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4" name="Rectangle 2986"/>
              <p:cNvSpPr>
                <a:spLocks noChangeArrowheads="1"/>
              </p:cNvSpPr>
              <p:nvPr/>
            </p:nvSpPr>
            <p:spPr bwMode="auto">
              <a:xfrm>
                <a:off x="4835" y="3213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5" name="Rectangle 2987"/>
              <p:cNvSpPr>
                <a:spLocks noChangeArrowheads="1"/>
              </p:cNvSpPr>
              <p:nvPr/>
            </p:nvSpPr>
            <p:spPr bwMode="auto">
              <a:xfrm>
                <a:off x="4426" y="3378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6" name="Rectangle 2988"/>
              <p:cNvSpPr>
                <a:spLocks noChangeArrowheads="1"/>
              </p:cNvSpPr>
              <p:nvPr/>
            </p:nvSpPr>
            <p:spPr bwMode="auto">
              <a:xfrm>
                <a:off x="4426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7" name="Rectangle 2989"/>
              <p:cNvSpPr>
                <a:spLocks noChangeArrowheads="1"/>
              </p:cNvSpPr>
              <p:nvPr/>
            </p:nvSpPr>
            <p:spPr bwMode="auto">
              <a:xfrm>
                <a:off x="4436" y="3378"/>
                <a:ext cx="399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8" name="Rectangle 2990"/>
              <p:cNvSpPr>
                <a:spLocks noChangeArrowheads="1"/>
              </p:cNvSpPr>
              <p:nvPr/>
            </p:nvSpPr>
            <p:spPr bwMode="auto">
              <a:xfrm>
                <a:off x="4835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79" name="Rectangle 2991"/>
              <p:cNvSpPr>
                <a:spLocks noChangeArrowheads="1"/>
              </p:cNvSpPr>
              <p:nvPr/>
            </p:nvSpPr>
            <p:spPr bwMode="auto">
              <a:xfrm>
                <a:off x="4835" y="3378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80" name="Rectangle 2992"/>
              <p:cNvSpPr>
                <a:spLocks noChangeArrowheads="1"/>
              </p:cNvSpPr>
              <p:nvPr/>
            </p:nvSpPr>
            <p:spPr bwMode="auto">
              <a:xfrm>
                <a:off x="4426" y="3219"/>
                <a:ext cx="10" cy="159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81" name="Rectangle 2993"/>
              <p:cNvSpPr>
                <a:spLocks noChangeArrowheads="1"/>
              </p:cNvSpPr>
              <p:nvPr/>
            </p:nvSpPr>
            <p:spPr bwMode="auto">
              <a:xfrm>
                <a:off x="4835" y="3219"/>
                <a:ext cx="10" cy="159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82" name="Rectangle 2994"/>
              <p:cNvSpPr>
                <a:spLocks noChangeArrowheads="1"/>
              </p:cNvSpPr>
              <p:nvPr/>
            </p:nvSpPr>
            <p:spPr bwMode="auto">
              <a:xfrm>
                <a:off x="4865" y="3219"/>
                <a:ext cx="1" cy="171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83" name="Rectangle 2995"/>
              <p:cNvSpPr>
                <a:spLocks noChangeArrowheads="1"/>
              </p:cNvSpPr>
              <p:nvPr/>
            </p:nvSpPr>
            <p:spPr bwMode="auto">
              <a:xfrm>
                <a:off x="900" y="3402"/>
                <a:ext cx="76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84" name="Rectangle 2996"/>
              <p:cNvSpPr>
                <a:spLocks noChangeArrowheads="1"/>
              </p:cNvSpPr>
              <p:nvPr/>
            </p:nvSpPr>
            <p:spPr bwMode="auto">
              <a:xfrm>
                <a:off x="900" y="345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85" name="Rectangle 2997"/>
              <p:cNvSpPr>
                <a:spLocks noChangeArrowheads="1"/>
              </p:cNvSpPr>
              <p:nvPr/>
            </p:nvSpPr>
            <p:spPr bwMode="auto">
              <a:xfrm>
                <a:off x="1629" y="345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86" name="Rectangle 2998"/>
              <p:cNvSpPr>
                <a:spLocks noChangeArrowheads="1"/>
              </p:cNvSpPr>
              <p:nvPr/>
            </p:nvSpPr>
            <p:spPr bwMode="auto">
              <a:xfrm>
                <a:off x="940" y="3455"/>
                <a:ext cx="6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87" name="Rectangle 2999"/>
              <p:cNvSpPr>
                <a:spLocks noChangeArrowheads="1"/>
              </p:cNvSpPr>
              <p:nvPr/>
            </p:nvSpPr>
            <p:spPr bwMode="auto">
              <a:xfrm>
                <a:off x="940" y="3450"/>
                <a:ext cx="5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SALDO DE CAJA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888" name="Rectangle 3000"/>
              <p:cNvSpPr>
                <a:spLocks noChangeArrowheads="1"/>
              </p:cNvSpPr>
              <p:nvPr/>
            </p:nvSpPr>
            <p:spPr bwMode="auto">
              <a:xfrm>
                <a:off x="1589" y="345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889" name="Rectangle 3001"/>
              <p:cNvSpPr>
                <a:spLocks noChangeArrowheads="1"/>
              </p:cNvSpPr>
              <p:nvPr/>
            </p:nvSpPr>
            <p:spPr bwMode="auto">
              <a:xfrm>
                <a:off x="1699" y="340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90" name="Rectangle 3002"/>
              <p:cNvSpPr>
                <a:spLocks noChangeArrowheads="1"/>
              </p:cNvSpPr>
              <p:nvPr/>
            </p:nvSpPr>
            <p:spPr bwMode="auto">
              <a:xfrm>
                <a:off x="2258" y="340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91" name="Rectangle 3003"/>
              <p:cNvSpPr>
                <a:spLocks noChangeArrowheads="1"/>
              </p:cNvSpPr>
              <p:nvPr/>
            </p:nvSpPr>
            <p:spPr bwMode="auto">
              <a:xfrm>
                <a:off x="1739" y="3402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92" name="Rectangle 3004"/>
              <p:cNvSpPr>
                <a:spLocks noChangeArrowheads="1"/>
              </p:cNvSpPr>
              <p:nvPr/>
            </p:nvSpPr>
            <p:spPr bwMode="auto">
              <a:xfrm>
                <a:off x="2258" y="3396"/>
                <a:ext cx="27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893" name="Rectangle 3005"/>
              <p:cNvSpPr>
                <a:spLocks noChangeArrowheads="1"/>
              </p:cNvSpPr>
              <p:nvPr/>
            </p:nvSpPr>
            <p:spPr bwMode="auto">
              <a:xfrm>
                <a:off x="1739" y="3455"/>
                <a:ext cx="51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94" name="Rectangle 3006"/>
              <p:cNvSpPr>
                <a:spLocks noChangeArrowheads="1"/>
              </p:cNvSpPr>
              <p:nvPr/>
            </p:nvSpPr>
            <p:spPr bwMode="auto">
              <a:xfrm>
                <a:off x="2058" y="3450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8.572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895" name="Rectangle 3007"/>
              <p:cNvSpPr>
                <a:spLocks noChangeArrowheads="1"/>
              </p:cNvSpPr>
              <p:nvPr/>
            </p:nvSpPr>
            <p:spPr bwMode="auto">
              <a:xfrm>
                <a:off x="2278" y="345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896" name="Rectangle 3008"/>
              <p:cNvSpPr>
                <a:spLocks noChangeArrowheads="1"/>
              </p:cNvSpPr>
              <p:nvPr/>
            </p:nvSpPr>
            <p:spPr bwMode="auto">
              <a:xfrm>
                <a:off x="2328" y="340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97" name="Rectangle 3009"/>
              <p:cNvSpPr>
                <a:spLocks noChangeArrowheads="1"/>
              </p:cNvSpPr>
              <p:nvPr/>
            </p:nvSpPr>
            <p:spPr bwMode="auto">
              <a:xfrm>
                <a:off x="2788" y="340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98" name="Rectangle 3010"/>
              <p:cNvSpPr>
                <a:spLocks noChangeArrowheads="1"/>
              </p:cNvSpPr>
              <p:nvPr/>
            </p:nvSpPr>
            <p:spPr bwMode="auto">
              <a:xfrm>
                <a:off x="2358" y="3402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899" name="Rectangle 3011"/>
              <p:cNvSpPr>
                <a:spLocks noChangeArrowheads="1"/>
              </p:cNvSpPr>
              <p:nvPr/>
            </p:nvSpPr>
            <p:spPr bwMode="auto">
              <a:xfrm>
                <a:off x="2788" y="339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00" name="Rectangle 3012"/>
              <p:cNvSpPr>
                <a:spLocks noChangeArrowheads="1"/>
              </p:cNvSpPr>
              <p:nvPr/>
            </p:nvSpPr>
            <p:spPr bwMode="auto">
              <a:xfrm>
                <a:off x="2358" y="3455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01" name="Rectangle 3013"/>
              <p:cNvSpPr>
                <a:spLocks noChangeArrowheads="1"/>
              </p:cNvSpPr>
              <p:nvPr/>
            </p:nvSpPr>
            <p:spPr bwMode="auto">
              <a:xfrm>
                <a:off x="2548" y="345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18.626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02" name="Rectangle 3014"/>
              <p:cNvSpPr>
                <a:spLocks noChangeArrowheads="1"/>
              </p:cNvSpPr>
              <p:nvPr/>
            </p:nvSpPr>
            <p:spPr bwMode="auto">
              <a:xfrm>
                <a:off x="2818" y="345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03" name="Rectangle 3015"/>
              <p:cNvSpPr>
                <a:spLocks noChangeArrowheads="1"/>
              </p:cNvSpPr>
              <p:nvPr/>
            </p:nvSpPr>
            <p:spPr bwMode="auto">
              <a:xfrm>
                <a:off x="2858" y="3402"/>
                <a:ext cx="39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04" name="Rectangle 3016"/>
              <p:cNvSpPr>
                <a:spLocks noChangeArrowheads="1"/>
              </p:cNvSpPr>
              <p:nvPr/>
            </p:nvSpPr>
            <p:spPr bwMode="auto">
              <a:xfrm>
                <a:off x="3327" y="340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05" name="Rectangle 3017"/>
              <p:cNvSpPr>
                <a:spLocks noChangeArrowheads="1"/>
              </p:cNvSpPr>
              <p:nvPr/>
            </p:nvSpPr>
            <p:spPr bwMode="auto">
              <a:xfrm>
                <a:off x="2897" y="3402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06" name="Rectangle 3018"/>
              <p:cNvSpPr>
                <a:spLocks noChangeArrowheads="1"/>
              </p:cNvSpPr>
              <p:nvPr/>
            </p:nvSpPr>
            <p:spPr bwMode="auto">
              <a:xfrm>
                <a:off x="3327" y="339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108" name="Group 3220"/>
            <p:cNvGrpSpPr>
              <a:grpSpLocks/>
            </p:cNvGrpSpPr>
            <p:nvPr/>
          </p:nvGrpSpPr>
          <p:grpSpPr bwMode="auto">
            <a:xfrm>
              <a:off x="870" y="3390"/>
              <a:ext cx="4056" cy="260"/>
              <a:chOff x="870" y="3390"/>
              <a:chExt cx="4056" cy="260"/>
            </a:xfrm>
          </p:grpSpPr>
          <p:sp>
            <p:nvSpPr>
              <p:cNvPr id="40908" name="Rectangle 3020"/>
              <p:cNvSpPr>
                <a:spLocks noChangeArrowheads="1"/>
              </p:cNvSpPr>
              <p:nvPr/>
            </p:nvSpPr>
            <p:spPr bwMode="auto">
              <a:xfrm>
                <a:off x="2897" y="3455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09" name="Rectangle 3021"/>
              <p:cNvSpPr>
                <a:spLocks noChangeArrowheads="1"/>
              </p:cNvSpPr>
              <p:nvPr/>
            </p:nvSpPr>
            <p:spPr bwMode="auto">
              <a:xfrm>
                <a:off x="3087" y="345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34.786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10" name="Rectangle 3022"/>
              <p:cNvSpPr>
                <a:spLocks noChangeArrowheads="1"/>
              </p:cNvSpPr>
              <p:nvPr/>
            </p:nvSpPr>
            <p:spPr bwMode="auto">
              <a:xfrm>
                <a:off x="3347" y="345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11" name="Rectangle 3023"/>
              <p:cNvSpPr>
                <a:spLocks noChangeArrowheads="1"/>
              </p:cNvSpPr>
              <p:nvPr/>
            </p:nvSpPr>
            <p:spPr bwMode="auto">
              <a:xfrm>
                <a:off x="3397" y="340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12" name="Rectangle 3024"/>
              <p:cNvSpPr>
                <a:spLocks noChangeArrowheads="1"/>
              </p:cNvSpPr>
              <p:nvPr/>
            </p:nvSpPr>
            <p:spPr bwMode="auto">
              <a:xfrm>
                <a:off x="3866" y="340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13" name="Rectangle 3025"/>
              <p:cNvSpPr>
                <a:spLocks noChangeArrowheads="1"/>
              </p:cNvSpPr>
              <p:nvPr/>
            </p:nvSpPr>
            <p:spPr bwMode="auto">
              <a:xfrm>
                <a:off x="3437" y="3402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14" name="Rectangle 3026"/>
              <p:cNvSpPr>
                <a:spLocks noChangeArrowheads="1"/>
              </p:cNvSpPr>
              <p:nvPr/>
            </p:nvSpPr>
            <p:spPr bwMode="auto">
              <a:xfrm>
                <a:off x="3866" y="3396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15" name="Rectangle 3027"/>
              <p:cNvSpPr>
                <a:spLocks noChangeArrowheads="1"/>
              </p:cNvSpPr>
              <p:nvPr/>
            </p:nvSpPr>
            <p:spPr bwMode="auto">
              <a:xfrm>
                <a:off x="3437" y="3455"/>
                <a:ext cx="42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16" name="Rectangle 3028"/>
              <p:cNvSpPr>
                <a:spLocks noChangeArrowheads="1"/>
              </p:cNvSpPr>
              <p:nvPr/>
            </p:nvSpPr>
            <p:spPr bwMode="auto">
              <a:xfrm>
                <a:off x="3627" y="345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57.664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17" name="Rectangle 3029"/>
              <p:cNvSpPr>
                <a:spLocks noChangeArrowheads="1"/>
              </p:cNvSpPr>
              <p:nvPr/>
            </p:nvSpPr>
            <p:spPr bwMode="auto">
              <a:xfrm>
                <a:off x="3886" y="345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18" name="Rectangle 3030"/>
              <p:cNvSpPr>
                <a:spLocks noChangeArrowheads="1"/>
              </p:cNvSpPr>
              <p:nvPr/>
            </p:nvSpPr>
            <p:spPr bwMode="auto">
              <a:xfrm>
                <a:off x="3936" y="340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19" name="Rectangle 3031"/>
              <p:cNvSpPr>
                <a:spLocks noChangeArrowheads="1"/>
              </p:cNvSpPr>
              <p:nvPr/>
            </p:nvSpPr>
            <p:spPr bwMode="auto">
              <a:xfrm>
                <a:off x="4366" y="340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20" name="Rectangle 3032"/>
              <p:cNvSpPr>
                <a:spLocks noChangeArrowheads="1"/>
              </p:cNvSpPr>
              <p:nvPr/>
            </p:nvSpPr>
            <p:spPr bwMode="auto">
              <a:xfrm>
                <a:off x="3976" y="3402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21" name="Rectangle 3033"/>
              <p:cNvSpPr>
                <a:spLocks noChangeArrowheads="1"/>
              </p:cNvSpPr>
              <p:nvPr/>
            </p:nvSpPr>
            <p:spPr bwMode="auto">
              <a:xfrm>
                <a:off x="4366" y="3396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22" name="Rectangle 3034"/>
              <p:cNvSpPr>
                <a:spLocks noChangeArrowheads="1"/>
              </p:cNvSpPr>
              <p:nvPr/>
            </p:nvSpPr>
            <p:spPr bwMode="auto">
              <a:xfrm>
                <a:off x="3976" y="3455"/>
                <a:ext cx="39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23" name="Rectangle 3035"/>
              <p:cNvSpPr>
                <a:spLocks noChangeArrowheads="1"/>
              </p:cNvSpPr>
              <p:nvPr/>
            </p:nvSpPr>
            <p:spPr bwMode="auto">
              <a:xfrm>
                <a:off x="4126" y="345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87.931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24" name="Rectangle 3036"/>
              <p:cNvSpPr>
                <a:spLocks noChangeArrowheads="1"/>
              </p:cNvSpPr>
              <p:nvPr/>
            </p:nvSpPr>
            <p:spPr bwMode="auto">
              <a:xfrm>
                <a:off x="4386" y="345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25" name="Rectangle 3037"/>
              <p:cNvSpPr>
                <a:spLocks noChangeArrowheads="1"/>
              </p:cNvSpPr>
              <p:nvPr/>
            </p:nvSpPr>
            <p:spPr bwMode="auto">
              <a:xfrm>
                <a:off x="4436" y="340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26" name="Rectangle 3038"/>
              <p:cNvSpPr>
                <a:spLocks noChangeArrowheads="1"/>
              </p:cNvSpPr>
              <p:nvPr/>
            </p:nvSpPr>
            <p:spPr bwMode="auto">
              <a:xfrm>
                <a:off x="4805" y="340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27" name="Rectangle 3039"/>
              <p:cNvSpPr>
                <a:spLocks noChangeArrowheads="1"/>
              </p:cNvSpPr>
              <p:nvPr/>
            </p:nvSpPr>
            <p:spPr bwMode="auto">
              <a:xfrm>
                <a:off x="4466" y="3402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28" name="Rectangle 3040"/>
              <p:cNvSpPr>
                <a:spLocks noChangeArrowheads="1"/>
              </p:cNvSpPr>
              <p:nvPr/>
            </p:nvSpPr>
            <p:spPr bwMode="auto">
              <a:xfrm>
                <a:off x="4805" y="3396"/>
                <a:ext cx="12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29" name="Rectangle 3041"/>
              <p:cNvSpPr>
                <a:spLocks noChangeArrowheads="1"/>
              </p:cNvSpPr>
              <p:nvPr/>
            </p:nvSpPr>
            <p:spPr bwMode="auto">
              <a:xfrm>
                <a:off x="4466" y="3455"/>
                <a:ext cx="3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30" name="Rectangle 3042"/>
              <p:cNvSpPr>
                <a:spLocks noChangeArrowheads="1"/>
              </p:cNvSpPr>
              <p:nvPr/>
            </p:nvSpPr>
            <p:spPr bwMode="auto">
              <a:xfrm>
                <a:off x="4515" y="3450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126.325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31" name="Rectangle 3043"/>
              <p:cNvSpPr>
                <a:spLocks noChangeArrowheads="1"/>
              </p:cNvSpPr>
              <p:nvPr/>
            </p:nvSpPr>
            <p:spPr bwMode="auto">
              <a:xfrm>
                <a:off x="4825" y="345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32" name="Rectangle 3044"/>
              <p:cNvSpPr>
                <a:spLocks noChangeArrowheads="1"/>
              </p:cNvSpPr>
              <p:nvPr/>
            </p:nvSpPr>
            <p:spPr bwMode="auto">
              <a:xfrm>
                <a:off x="870" y="3390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33" name="Rectangle 3045"/>
              <p:cNvSpPr>
                <a:spLocks noChangeArrowheads="1"/>
              </p:cNvSpPr>
              <p:nvPr/>
            </p:nvSpPr>
            <p:spPr bwMode="auto">
              <a:xfrm>
                <a:off x="4865" y="3390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34" name="Rectangle 3046"/>
              <p:cNvSpPr>
                <a:spLocks noChangeArrowheads="1"/>
              </p:cNvSpPr>
              <p:nvPr/>
            </p:nvSpPr>
            <p:spPr bwMode="auto">
              <a:xfrm>
                <a:off x="900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35" name="Rectangle 3047"/>
              <p:cNvSpPr>
                <a:spLocks noChangeArrowheads="1"/>
              </p:cNvSpPr>
              <p:nvPr/>
            </p:nvSpPr>
            <p:spPr bwMode="auto">
              <a:xfrm>
                <a:off x="900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36" name="Rectangle 3048"/>
              <p:cNvSpPr>
                <a:spLocks noChangeArrowheads="1"/>
              </p:cNvSpPr>
              <p:nvPr/>
            </p:nvSpPr>
            <p:spPr bwMode="auto">
              <a:xfrm>
                <a:off x="900" y="3396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37" name="Rectangle 3049"/>
              <p:cNvSpPr>
                <a:spLocks noChangeArrowheads="1"/>
              </p:cNvSpPr>
              <p:nvPr/>
            </p:nvSpPr>
            <p:spPr bwMode="auto">
              <a:xfrm>
                <a:off x="1669" y="339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38" name="Rectangle 3050"/>
              <p:cNvSpPr>
                <a:spLocks noChangeArrowheads="1"/>
              </p:cNvSpPr>
              <p:nvPr/>
            </p:nvSpPr>
            <p:spPr bwMode="auto">
              <a:xfrm>
                <a:off x="1669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39" name="Rectangle 3051"/>
              <p:cNvSpPr>
                <a:spLocks noChangeArrowheads="1"/>
              </p:cNvSpPr>
              <p:nvPr/>
            </p:nvSpPr>
            <p:spPr bwMode="auto">
              <a:xfrm>
                <a:off x="900" y="350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0" name="Rectangle 3052"/>
              <p:cNvSpPr>
                <a:spLocks noChangeArrowheads="1"/>
              </p:cNvSpPr>
              <p:nvPr/>
            </p:nvSpPr>
            <p:spPr bwMode="auto">
              <a:xfrm>
                <a:off x="900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1" name="Rectangle 3053"/>
              <p:cNvSpPr>
                <a:spLocks noChangeArrowheads="1"/>
              </p:cNvSpPr>
              <p:nvPr/>
            </p:nvSpPr>
            <p:spPr bwMode="auto">
              <a:xfrm>
                <a:off x="900" y="3509"/>
                <a:ext cx="76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2" name="Rectangle 3054"/>
              <p:cNvSpPr>
                <a:spLocks noChangeArrowheads="1"/>
              </p:cNvSpPr>
              <p:nvPr/>
            </p:nvSpPr>
            <p:spPr bwMode="auto">
              <a:xfrm>
                <a:off x="1669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3" name="Rectangle 3055"/>
              <p:cNvSpPr>
                <a:spLocks noChangeArrowheads="1"/>
              </p:cNvSpPr>
              <p:nvPr/>
            </p:nvSpPr>
            <p:spPr bwMode="auto">
              <a:xfrm>
                <a:off x="1669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4" name="Rectangle 3056"/>
              <p:cNvSpPr>
                <a:spLocks noChangeArrowheads="1"/>
              </p:cNvSpPr>
              <p:nvPr/>
            </p:nvSpPr>
            <p:spPr bwMode="auto">
              <a:xfrm>
                <a:off x="900" y="340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5" name="Rectangle 3057"/>
              <p:cNvSpPr>
                <a:spLocks noChangeArrowheads="1"/>
              </p:cNvSpPr>
              <p:nvPr/>
            </p:nvSpPr>
            <p:spPr bwMode="auto">
              <a:xfrm>
                <a:off x="1669" y="340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6" name="Rectangle 3058"/>
              <p:cNvSpPr>
                <a:spLocks noChangeArrowheads="1"/>
              </p:cNvSpPr>
              <p:nvPr/>
            </p:nvSpPr>
            <p:spPr bwMode="auto">
              <a:xfrm>
                <a:off x="870" y="3402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7" name="Rectangle 3059"/>
              <p:cNvSpPr>
                <a:spLocks noChangeArrowheads="1"/>
              </p:cNvSpPr>
              <p:nvPr/>
            </p:nvSpPr>
            <p:spPr bwMode="auto">
              <a:xfrm>
                <a:off x="1689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8" name="Rectangle 3060"/>
              <p:cNvSpPr>
                <a:spLocks noChangeArrowheads="1"/>
              </p:cNvSpPr>
              <p:nvPr/>
            </p:nvSpPr>
            <p:spPr bwMode="auto">
              <a:xfrm>
                <a:off x="1689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49" name="Rectangle 3061"/>
              <p:cNvSpPr>
                <a:spLocks noChangeArrowheads="1"/>
              </p:cNvSpPr>
              <p:nvPr/>
            </p:nvSpPr>
            <p:spPr bwMode="auto">
              <a:xfrm>
                <a:off x="1699" y="3396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0" name="Rectangle 3062"/>
              <p:cNvSpPr>
                <a:spLocks noChangeArrowheads="1"/>
              </p:cNvSpPr>
              <p:nvPr/>
            </p:nvSpPr>
            <p:spPr bwMode="auto">
              <a:xfrm>
                <a:off x="2288" y="339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1" name="Rectangle 3063"/>
              <p:cNvSpPr>
                <a:spLocks noChangeArrowheads="1"/>
              </p:cNvSpPr>
              <p:nvPr/>
            </p:nvSpPr>
            <p:spPr bwMode="auto">
              <a:xfrm>
                <a:off x="2288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2" name="Rectangle 3064"/>
              <p:cNvSpPr>
                <a:spLocks noChangeArrowheads="1"/>
              </p:cNvSpPr>
              <p:nvPr/>
            </p:nvSpPr>
            <p:spPr bwMode="auto">
              <a:xfrm>
                <a:off x="1689" y="350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3" name="Rectangle 3065"/>
              <p:cNvSpPr>
                <a:spLocks noChangeArrowheads="1"/>
              </p:cNvSpPr>
              <p:nvPr/>
            </p:nvSpPr>
            <p:spPr bwMode="auto">
              <a:xfrm>
                <a:off x="1689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4" name="Rectangle 3066"/>
              <p:cNvSpPr>
                <a:spLocks noChangeArrowheads="1"/>
              </p:cNvSpPr>
              <p:nvPr/>
            </p:nvSpPr>
            <p:spPr bwMode="auto">
              <a:xfrm>
                <a:off x="1699" y="3509"/>
                <a:ext cx="58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5" name="Rectangle 3067"/>
              <p:cNvSpPr>
                <a:spLocks noChangeArrowheads="1"/>
              </p:cNvSpPr>
              <p:nvPr/>
            </p:nvSpPr>
            <p:spPr bwMode="auto">
              <a:xfrm>
                <a:off x="2288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6" name="Rectangle 3068"/>
              <p:cNvSpPr>
                <a:spLocks noChangeArrowheads="1"/>
              </p:cNvSpPr>
              <p:nvPr/>
            </p:nvSpPr>
            <p:spPr bwMode="auto">
              <a:xfrm>
                <a:off x="2288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7" name="Rectangle 3069"/>
              <p:cNvSpPr>
                <a:spLocks noChangeArrowheads="1"/>
              </p:cNvSpPr>
              <p:nvPr/>
            </p:nvSpPr>
            <p:spPr bwMode="auto">
              <a:xfrm>
                <a:off x="1689" y="340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8" name="Rectangle 3070"/>
              <p:cNvSpPr>
                <a:spLocks noChangeArrowheads="1"/>
              </p:cNvSpPr>
              <p:nvPr/>
            </p:nvSpPr>
            <p:spPr bwMode="auto">
              <a:xfrm>
                <a:off x="2288" y="340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59" name="Rectangle 3071"/>
              <p:cNvSpPr>
                <a:spLocks noChangeArrowheads="1"/>
              </p:cNvSpPr>
              <p:nvPr/>
            </p:nvSpPr>
            <p:spPr bwMode="auto">
              <a:xfrm>
                <a:off x="2318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0" name="Rectangle 3072"/>
              <p:cNvSpPr>
                <a:spLocks noChangeArrowheads="1"/>
              </p:cNvSpPr>
              <p:nvPr/>
            </p:nvSpPr>
            <p:spPr bwMode="auto">
              <a:xfrm>
                <a:off x="2318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1" name="Rectangle 3073"/>
              <p:cNvSpPr>
                <a:spLocks noChangeArrowheads="1"/>
              </p:cNvSpPr>
              <p:nvPr/>
            </p:nvSpPr>
            <p:spPr bwMode="auto">
              <a:xfrm>
                <a:off x="2328" y="3396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2" name="Rectangle 3074"/>
              <p:cNvSpPr>
                <a:spLocks noChangeArrowheads="1"/>
              </p:cNvSpPr>
              <p:nvPr/>
            </p:nvSpPr>
            <p:spPr bwMode="auto">
              <a:xfrm>
                <a:off x="2828" y="339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3" name="Rectangle 3075"/>
              <p:cNvSpPr>
                <a:spLocks noChangeArrowheads="1"/>
              </p:cNvSpPr>
              <p:nvPr/>
            </p:nvSpPr>
            <p:spPr bwMode="auto">
              <a:xfrm>
                <a:off x="2828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4" name="Rectangle 3076"/>
              <p:cNvSpPr>
                <a:spLocks noChangeArrowheads="1"/>
              </p:cNvSpPr>
              <p:nvPr/>
            </p:nvSpPr>
            <p:spPr bwMode="auto">
              <a:xfrm>
                <a:off x="2318" y="350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5" name="Rectangle 3077"/>
              <p:cNvSpPr>
                <a:spLocks noChangeArrowheads="1"/>
              </p:cNvSpPr>
              <p:nvPr/>
            </p:nvSpPr>
            <p:spPr bwMode="auto">
              <a:xfrm>
                <a:off x="2318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6" name="Rectangle 3078"/>
              <p:cNvSpPr>
                <a:spLocks noChangeArrowheads="1"/>
              </p:cNvSpPr>
              <p:nvPr/>
            </p:nvSpPr>
            <p:spPr bwMode="auto">
              <a:xfrm>
                <a:off x="2328" y="3509"/>
                <a:ext cx="50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7" name="Rectangle 3079"/>
              <p:cNvSpPr>
                <a:spLocks noChangeArrowheads="1"/>
              </p:cNvSpPr>
              <p:nvPr/>
            </p:nvSpPr>
            <p:spPr bwMode="auto">
              <a:xfrm>
                <a:off x="2828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8" name="Rectangle 3080"/>
              <p:cNvSpPr>
                <a:spLocks noChangeArrowheads="1"/>
              </p:cNvSpPr>
              <p:nvPr/>
            </p:nvSpPr>
            <p:spPr bwMode="auto">
              <a:xfrm>
                <a:off x="2828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69" name="Rectangle 3081"/>
              <p:cNvSpPr>
                <a:spLocks noChangeArrowheads="1"/>
              </p:cNvSpPr>
              <p:nvPr/>
            </p:nvSpPr>
            <p:spPr bwMode="auto">
              <a:xfrm>
                <a:off x="2318" y="340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0" name="Rectangle 3082"/>
              <p:cNvSpPr>
                <a:spLocks noChangeArrowheads="1"/>
              </p:cNvSpPr>
              <p:nvPr/>
            </p:nvSpPr>
            <p:spPr bwMode="auto">
              <a:xfrm>
                <a:off x="2828" y="340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1" name="Rectangle 3083"/>
              <p:cNvSpPr>
                <a:spLocks noChangeArrowheads="1"/>
              </p:cNvSpPr>
              <p:nvPr/>
            </p:nvSpPr>
            <p:spPr bwMode="auto">
              <a:xfrm>
                <a:off x="2858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2" name="Rectangle 3084"/>
              <p:cNvSpPr>
                <a:spLocks noChangeArrowheads="1"/>
              </p:cNvSpPr>
              <p:nvPr/>
            </p:nvSpPr>
            <p:spPr bwMode="auto">
              <a:xfrm>
                <a:off x="2858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3" name="Rectangle 3085"/>
              <p:cNvSpPr>
                <a:spLocks noChangeArrowheads="1"/>
              </p:cNvSpPr>
              <p:nvPr/>
            </p:nvSpPr>
            <p:spPr bwMode="auto">
              <a:xfrm>
                <a:off x="2858" y="3396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4" name="Rectangle 3086"/>
              <p:cNvSpPr>
                <a:spLocks noChangeArrowheads="1"/>
              </p:cNvSpPr>
              <p:nvPr/>
            </p:nvSpPr>
            <p:spPr bwMode="auto">
              <a:xfrm>
                <a:off x="3367" y="339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5" name="Rectangle 3087"/>
              <p:cNvSpPr>
                <a:spLocks noChangeArrowheads="1"/>
              </p:cNvSpPr>
              <p:nvPr/>
            </p:nvSpPr>
            <p:spPr bwMode="auto">
              <a:xfrm>
                <a:off x="3367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6" name="Rectangle 3088"/>
              <p:cNvSpPr>
                <a:spLocks noChangeArrowheads="1"/>
              </p:cNvSpPr>
              <p:nvPr/>
            </p:nvSpPr>
            <p:spPr bwMode="auto">
              <a:xfrm>
                <a:off x="2858" y="350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7" name="Rectangle 3089"/>
              <p:cNvSpPr>
                <a:spLocks noChangeArrowheads="1"/>
              </p:cNvSpPr>
              <p:nvPr/>
            </p:nvSpPr>
            <p:spPr bwMode="auto">
              <a:xfrm>
                <a:off x="2858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8" name="Rectangle 3090"/>
              <p:cNvSpPr>
                <a:spLocks noChangeArrowheads="1"/>
              </p:cNvSpPr>
              <p:nvPr/>
            </p:nvSpPr>
            <p:spPr bwMode="auto">
              <a:xfrm>
                <a:off x="2858" y="3509"/>
                <a:ext cx="50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79" name="Rectangle 3091"/>
              <p:cNvSpPr>
                <a:spLocks noChangeArrowheads="1"/>
              </p:cNvSpPr>
              <p:nvPr/>
            </p:nvSpPr>
            <p:spPr bwMode="auto">
              <a:xfrm>
                <a:off x="3367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0" name="Rectangle 3092"/>
              <p:cNvSpPr>
                <a:spLocks noChangeArrowheads="1"/>
              </p:cNvSpPr>
              <p:nvPr/>
            </p:nvSpPr>
            <p:spPr bwMode="auto">
              <a:xfrm>
                <a:off x="3367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1" name="Rectangle 3093"/>
              <p:cNvSpPr>
                <a:spLocks noChangeArrowheads="1"/>
              </p:cNvSpPr>
              <p:nvPr/>
            </p:nvSpPr>
            <p:spPr bwMode="auto">
              <a:xfrm>
                <a:off x="2858" y="340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2" name="Rectangle 3094"/>
              <p:cNvSpPr>
                <a:spLocks noChangeArrowheads="1"/>
              </p:cNvSpPr>
              <p:nvPr/>
            </p:nvSpPr>
            <p:spPr bwMode="auto">
              <a:xfrm>
                <a:off x="3367" y="340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3" name="Rectangle 3095"/>
              <p:cNvSpPr>
                <a:spLocks noChangeArrowheads="1"/>
              </p:cNvSpPr>
              <p:nvPr/>
            </p:nvSpPr>
            <p:spPr bwMode="auto">
              <a:xfrm>
                <a:off x="3397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4" name="Rectangle 3096"/>
              <p:cNvSpPr>
                <a:spLocks noChangeArrowheads="1"/>
              </p:cNvSpPr>
              <p:nvPr/>
            </p:nvSpPr>
            <p:spPr bwMode="auto">
              <a:xfrm>
                <a:off x="3397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5" name="Rectangle 3097"/>
              <p:cNvSpPr>
                <a:spLocks noChangeArrowheads="1"/>
              </p:cNvSpPr>
              <p:nvPr/>
            </p:nvSpPr>
            <p:spPr bwMode="auto">
              <a:xfrm>
                <a:off x="3397" y="3396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6" name="Rectangle 3098"/>
              <p:cNvSpPr>
                <a:spLocks noChangeArrowheads="1"/>
              </p:cNvSpPr>
              <p:nvPr/>
            </p:nvSpPr>
            <p:spPr bwMode="auto">
              <a:xfrm>
                <a:off x="3906" y="339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7" name="Rectangle 3099"/>
              <p:cNvSpPr>
                <a:spLocks noChangeArrowheads="1"/>
              </p:cNvSpPr>
              <p:nvPr/>
            </p:nvSpPr>
            <p:spPr bwMode="auto">
              <a:xfrm>
                <a:off x="3906" y="339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8" name="Rectangle 3100"/>
              <p:cNvSpPr>
                <a:spLocks noChangeArrowheads="1"/>
              </p:cNvSpPr>
              <p:nvPr/>
            </p:nvSpPr>
            <p:spPr bwMode="auto">
              <a:xfrm>
                <a:off x="3397" y="350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89" name="Rectangle 3101"/>
              <p:cNvSpPr>
                <a:spLocks noChangeArrowheads="1"/>
              </p:cNvSpPr>
              <p:nvPr/>
            </p:nvSpPr>
            <p:spPr bwMode="auto">
              <a:xfrm>
                <a:off x="3397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0" name="Rectangle 3102"/>
              <p:cNvSpPr>
                <a:spLocks noChangeArrowheads="1"/>
              </p:cNvSpPr>
              <p:nvPr/>
            </p:nvSpPr>
            <p:spPr bwMode="auto">
              <a:xfrm>
                <a:off x="3397" y="3509"/>
                <a:ext cx="50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1" name="Rectangle 3103"/>
              <p:cNvSpPr>
                <a:spLocks noChangeArrowheads="1"/>
              </p:cNvSpPr>
              <p:nvPr/>
            </p:nvSpPr>
            <p:spPr bwMode="auto">
              <a:xfrm>
                <a:off x="3906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2" name="Rectangle 3104"/>
              <p:cNvSpPr>
                <a:spLocks noChangeArrowheads="1"/>
              </p:cNvSpPr>
              <p:nvPr/>
            </p:nvSpPr>
            <p:spPr bwMode="auto">
              <a:xfrm>
                <a:off x="3906" y="350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3" name="Rectangle 3105"/>
              <p:cNvSpPr>
                <a:spLocks noChangeArrowheads="1"/>
              </p:cNvSpPr>
              <p:nvPr/>
            </p:nvSpPr>
            <p:spPr bwMode="auto">
              <a:xfrm>
                <a:off x="3397" y="340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4" name="Rectangle 3106"/>
              <p:cNvSpPr>
                <a:spLocks noChangeArrowheads="1"/>
              </p:cNvSpPr>
              <p:nvPr/>
            </p:nvSpPr>
            <p:spPr bwMode="auto">
              <a:xfrm>
                <a:off x="3906" y="340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5" name="Rectangle 3107"/>
              <p:cNvSpPr>
                <a:spLocks noChangeArrowheads="1"/>
              </p:cNvSpPr>
              <p:nvPr/>
            </p:nvSpPr>
            <p:spPr bwMode="auto">
              <a:xfrm>
                <a:off x="3926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6" name="Rectangle 3108"/>
              <p:cNvSpPr>
                <a:spLocks noChangeArrowheads="1"/>
              </p:cNvSpPr>
              <p:nvPr/>
            </p:nvSpPr>
            <p:spPr bwMode="auto">
              <a:xfrm>
                <a:off x="3926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7" name="Rectangle 3109"/>
              <p:cNvSpPr>
                <a:spLocks noChangeArrowheads="1"/>
              </p:cNvSpPr>
              <p:nvPr/>
            </p:nvSpPr>
            <p:spPr bwMode="auto">
              <a:xfrm>
                <a:off x="3936" y="3396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8" name="Rectangle 3110"/>
              <p:cNvSpPr>
                <a:spLocks noChangeArrowheads="1"/>
              </p:cNvSpPr>
              <p:nvPr/>
            </p:nvSpPr>
            <p:spPr bwMode="auto">
              <a:xfrm>
                <a:off x="4396" y="339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0999" name="Rectangle 3111"/>
              <p:cNvSpPr>
                <a:spLocks noChangeArrowheads="1"/>
              </p:cNvSpPr>
              <p:nvPr/>
            </p:nvSpPr>
            <p:spPr bwMode="auto">
              <a:xfrm>
                <a:off x="4396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0" name="Rectangle 3112"/>
              <p:cNvSpPr>
                <a:spLocks noChangeArrowheads="1"/>
              </p:cNvSpPr>
              <p:nvPr/>
            </p:nvSpPr>
            <p:spPr bwMode="auto">
              <a:xfrm>
                <a:off x="3926" y="350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1" name="Rectangle 3113"/>
              <p:cNvSpPr>
                <a:spLocks noChangeArrowheads="1"/>
              </p:cNvSpPr>
              <p:nvPr/>
            </p:nvSpPr>
            <p:spPr bwMode="auto">
              <a:xfrm>
                <a:off x="3926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2" name="Rectangle 3114"/>
              <p:cNvSpPr>
                <a:spLocks noChangeArrowheads="1"/>
              </p:cNvSpPr>
              <p:nvPr/>
            </p:nvSpPr>
            <p:spPr bwMode="auto">
              <a:xfrm>
                <a:off x="3936" y="3509"/>
                <a:ext cx="46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3" name="Rectangle 3115"/>
              <p:cNvSpPr>
                <a:spLocks noChangeArrowheads="1"/>
              </p:cNvSpPr>
              <p:nvPr/>
            </p:nvSpPr>
            <p:spPr bwMode="auto">
              <a:xfrm>
                <a:off x="4396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4" name="Rectangle 3116"/>
              <p:cNvSpPr>
                <a:spLocks noChangeArrowheads="1"/>
              </p:cNvSpPr>
              <p:nvPr/>
            </p:nvSpPr>
            <p:spPr bwMode="auto">
              <a:xfrm>
                <a:off x="4396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5" name="Rectangle 3117"/>
              <p:cNvSpPr>
                <a:spLocks noChangeArrowheads="1"/>
              </p:cNvSpPr>
              <p:nvPr/>
            </p:nvSpPr>
            <p:spPr bwMode="auto">
              <a:xfrm>
                <a:off x="3926" y="340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6" name="Rectangle 3118"/>
              <p:cNvSpPr>
                <a:spLocks noChangeArrowheads="1"/>
              </p:cNvSpPr>
              <p:nvPr/>
            </p:nvSpPr>
            <p:spPr bwMode="auto">
              <a:xfrm>
                <a:off x="4396" y="340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7" name="Rectangle 3119"/>
              <p:cNvSpPr>
                <a:spLocks noChangeArrowheads="1"/>
              </p:cNvSpPr>
              <p:nvPr/>
            </p:nvSpPr>
            <p:spPr bwMode="auto">
              <a:xfrm>
                <a:off x="4426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8" name="Rectangle 3120"/>
              <p:cNvSpPr>
                <a:spLocks noChangeArrowheads="1"/>
              </p:cNvSpPr>
              <p:nvPr/>
            </p:nvSpPr>
            <p:spPr bwMode="auto">
              <a:xfrm>
                <a:off x="4426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09" name="Rectangle 3121"/>
              <p:cNvSpPr>
                <a:spLocks noChangeArrowheads="1"/>
              </p:cNvSpPr>
              <p:nvPr/>
            </p:nvSpPr>
            <p:spPr bwMode="auto">
              <a:xfrm>
                <a:off x="4436" y="3396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0" name="Rectangle 3122"/>
              <p:cNvSpPr>
                <a:spLocks noChangeArrowheads="1"/>
              </p:cNvSpPr>
              <p:nvPr/>
            </p:nvSpPr>
            <p:spPr bwMode="auto">
              <a:xfrm>
                <a:off x="4835" y="339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1" name="Rectangle 3123"/>
              <p:cNvSpPr>
                <a:spLocks noChangeArrowheads="1"/>
              </p:cNvSpPr>
              <p:nvPr/>
            </p:nvSpPr>
            <p:spPr bwMode="auto">
              <a:xfrm>
                <a:off x="4835" y="339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2" name="Rectangle 3124"/>
              <p:cNvSpPr>
                <a:spLocks noChangeArrowheads="1"/>
              </p:cNvSpPr>
              <p:nvPr/>
            </p:nvSpPr>
            <p:spPr bwMode="auto">
              <a:xfrm>
                <a:off x="4426" y="350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3" name="Rectangle 3125"/>
              <p:cNvSpPr>
                <a:spLocks noChangeArrowheads="1"/>
              </p:cNvSpPr>
              <p:nvPr/>
            </p:nvSpPr>
            <p:spPr bwMode="auto">
              <a:xfrm>
                <a:off x="4426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4" name="Rectangle 3126"/>
              <p:cNvSpPr>
                <a:spLocks noChangeArrowheads="1"/>
              </p:cNvSpPr>
              <p:nvPr/>
            </p:nvSpPr>
            <p:spPr bwMode="auto">
              <a:xfrm>
                <a:off x="4436" y="3509"/>
                <a:ext cx="39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5" name="Rectangle 3127"/>
              <p:cNvSpPr>
                <a:spLocks noChangeArrowheads="1"/>
              </p:cNvSpPr>
              <p:nvPr/>
            </p:nvSpPr>
            <p:spPr bwMode="auto">
              <a:xfrm>
                <a:off x="4835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6" name="Rectangle 3128"/>
              <p:cNvSpPr>
                <a:spLocks noChangeArrowheads="1"/>
              </p:cNvSpPr>
              <p:nvPr/>
            </p:nvSpPr>
            <p:spPr bwMode="auto">
              <a:xfrm>
                <a:off x="4835" y="350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7" name="Rectangle 3129"/>
              <p:cNvSpPr>
                <a:spLocks noChangeArrowheads="1"/>
              </p:cNvSpPr>
              <p:nvPr/>
            </p:nvSpPr>
            <p:spPr bwMode="auto">
              <a:xfrm>
                <a:off x="4426" y="340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8" name="Rectangle 3130"/>
              <p:cNvSpPr>
                <a:spLocks noChangeArrowheads="1"/>
              </p:cNvSpPr>
              <p:nvPr/>
            </p:nvSpPr>
            <p:spPr bwMode="auto">
              <a:xfrm>
                <a:off x="4835" y="340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19" name="Rectangle 3131"/>
              <p:cNvSpPr>
                <a:spLocks noChangeArrowheads="1"/>
              </p:cNvSpPr>
              <p:nvPr/>
            </p:nvSpPr>
            <p:spPr bwMode="auto">
              <a:xfrm>
                <a:off x="4865" y="3402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20" name="Rectangle 3132"/>
              <p:cNvSpPr>
                <a:spLocks noChangeArrowheads="1"/>
              </p:cNvSpPr>
              <p:nvPr/>
            </p:nvSpPr>
            <p:spPr bwMode="auto">
              <a:xfrm>
                <a:off x="900" y="3532"/>
                <a:ext cx="76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21" name="Rectangle 3133"/>
              <p:cNvSpPr>
                <a:spLocks noChangeArrowheads="1"/>
              </p:cNvSpPr>
              <p:nvPr/>
            </p:nvSpPr>
            <p:spPr bwMode="auto">
              <a:xfrm>
                <a:off x="900" y="358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22" name="Rectangle 3134"/>
              <p:cNvSpPr>
                <a:spLocks noChangeArrowheads="1"/>
              </p:cNvSpPr>
              <p:nvPr/>
            </p:nvSpPr>
            <p:spPr bwMode="auto">
              <a:xfrm>
                <a:off x="1629" y="358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23" name="Rectangle 3135"/>
              <p:cNvSpPr>
                <a:spLocks noChangeArrowheads="1"/>
              </p:cNvSpPr>
              <p:nvPr/>
            </p:nvSpPr>
            <p:spPr bwMode="auto">
              <a:xfrm>
                <a:off x="940" y="3585"/>
                <a:ext cx="6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24" name="Rectangle 3136"/>
              <p:cNvSpPr>
                <a:spLocks noChangeArrowheads="1"/>
              </p:cNvSpPr>
              <p:nvPr/>
            </p:nvSpPr>
            <p:spPr bwMode="auto">
              <a:xfrm>
                <a:off x="940" y="3580"/>
                <a:ext cx="429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Inversión Inicial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25" name="Rectangle 3137"/>
              <p:cNvSpPr>
                <a:spLocks noChangeArrowheads="1"/>
              </p:cNvSpPr>
              <p:nvPr/>
            </p:nvSpPr>
            <p:spPr bwMode="auto">
              <a:xfrm>
                <a:off x="1489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26" name="Rectangle 3138"/>
              <p:cNvSpPr>
                <a:spLocks noChangeArrowheads="1"/>
              </p:cNvSpPr>
              <p:nvPr/>
            </p:nvSpPr>
            <p:spPr bwMode="auto">
              <a:xfrm>
                <a:off x="1699" y="353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27" name="Rectangle 3139"/>
              <p:cNvSpPr>
                <a:spLocks noChangeArrowheads="1"/>
              </p:cNvSpPr>
              <p:nvPr/>
            </p:nvSpPr>
            <p:spPr bwMode="auto">
              <a:xfrm>
                <a:off x="2258" y="353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28" name="Rectangle 3140"/>
              <p:cNvSpPr>
                <a:spLocks noChangeArrowheads="1"/>
              </p:cNvSpPr>
              <p:nvPr/>
            </p:nvSpPr>
            <p:spPr bwMode="auto">
              <a:xfrm>
                <a:off x="1739" y="3532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29" name="Rectangle 3141"/>
              <p:cNvSpPr>
                <a:spLocks noChangeArrowheads="1"/>
              </p:cNvSpPr>
              <p:nvPr/>
            </p:nvSpPr>
            <p:spPr bwMode="auto">
              <a:xfrm>
                <a:off x="2258" y="3527"/>
                <a:ext cx="24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30" name="Rectangle 3142"/>
              <p:cNvSpPr>
                <a:spLocks noChangeArrowheads="1"/>
              </p:cNvSpPr>
              <p:nvPr/>
            </p:nvSpPr>
            <p:spPr bwMode="auto">
              <a:xfrm>
                <a:off x="1739" y="3585"/>
                <a:ext cx="51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31" name="Rectangle 3143"/>
              <p:cNvSpPr>
                <a:spLocks noChangeArrowheads="1"/>
              </p:cNvSpPr>
              <p:nvPr/>
            </p:nvSpPr>
            <p:spPr bwMode="auto">
              <a:xfrm>
                <a:off x="2009" y="358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34.869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32" name="Rectangle 3144"/>
              <p:cNvSpPr>
                <a:spLocks noChangeArrowheads="1"/>
              </p:cNvSpPr>
              <p:nvPr/>
            </p:nvSpPr>
            <p:spPr bwMode="auto">
              <a:xfrm>
                <a:off x="2278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33" name="Rectangle 3145"/>
              <p:cNvSpPr>
                <a:spLocks noChangeArrowheads="1"/>
              </p:cNvSpPr>
              <p:nvPr/>
            </p:nvSpPr>
            <p:spPr bwMode="auto">
              <a:xfrm>
                <a:off x="2328" y="3532"/>
                <a:ext cx="50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34" name="Rectangle 3146"/>
              <p:cNvSpPr>
                <a:spLocks noChangeArrowheads="1"/>
              </p:cNvSpPr>
              <p:nvPr/>
            </p:nvSpPr>
            <p:spPr bwMode="auto">
              <a:xfrm>
                <a:off x="2328" y="3585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35" name="Rectangle 3147"/>
              <p:cNvSpPr>
                <a:spLocks noChangeArrowheads="1"/>
              </p:cNvSpPr>
              <p:nvPr/>
            </p:nvSpPr>
            <p:spPr bwMode="auto">
              <a:xfrm>
                <a:off x="2788" y="358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36" name="Rectangle 3148"/>
              <p:cNvSpPr>
                <a:spLocks noChangeArrowheads="1"/>
              </p:cNvSpPr>
              <p:nvPr/>
            </p:nvSpPr>
            <p:spPr bwMode="auto">
              <a:xfrm>
                <a:off x="2358" y="3585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37" name="Rectangle 3149"/>
              <p:cNvSpPr>
                <a:spLocks noChangeArrowheads="1"/>
              </p:cNvSpPr>
              <p:nvPr/>
            </p:nvSpPr>
            <p:spPr bwMode="auto">
              <a:xfrm>
                <a:off x="2768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38" name="Rectangle 3150"/>
              <p:cNvSpPr>
                <a:spLocks noChangeArrowheads="1"/>
              </p:cNvSpPr>
              <p:nvPr/>
            </p:nvSpPr>
            <p:spPr bwMode="auto">
              <a:xfrm>
                <a:off x="2788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39" name="Rectangle 3151"/>
              <p:cNvSpPr>
                <a:spLocks noChangeArrowheads="1"/>
              </p:cNvSpPr>
              <p:nvPr/>
            </p:nvSpPr>
            <p:spPr bwMode="auto">
              <a:xfrm>
                <a:off x="2858" y="3532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40" name="Rectangle 3152"/>
              <p:cNvSpPr>
                <a:spLocks noChangeArrowheads="1"/>
              </p:cNvSpPr>
              <p:nvPr/>
            </p:nvSpPr>
            <p:spPr bwMode="auto">
              <a:xfrm>
                <a:off x="2858" y="3585"/>
                <a:ext cx="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41" name="Rectangle 3153"/>
              <p:cNvSpPr>
                <a:spLocks noChangeArrowheads="1"/>
              </p:cNvSpPr>
              <p:nvPr/>
            </p:nvSpPr>
            <p:spPr bwMode="auto">
              <a:xfrm>
                <a:off x="3327" y="358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42" name="Rectangle 3154"/>
              <p:cNvSpPr>
                <a:spLocks noChangeArrowheads="1"/>
              </p:cNvSpPr>
              <p:nvPr/>
            </p:nvSpPr>
            <p:spPr bwMode="auto">
              <a:xfrm>
                <a:off x="2897" y="3585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43" name="Rectangle 3155"/>
              <p:cNvSpPr>
                <a:spLocks noChangeArrowheads="1"/>
              </p:cNvSpPr>
              <p:nvPr/>
            </p:nvSpPr>
            <p:spPr bwMode="auto">
              <a:xfrm>
                <a:off x="3307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44" name="Rectangle 3156"/>
              <p:cNvSpPr>
                <a:spLocks noChangeArrowheads="1"/>
              </p:cNvSpPr>
              <p:nvPr/>
            </p:nvSpPr>
            <p:spPr bwMode="auto">
              <a:xfrm>
                <a:off x="3327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45" name="Rectangle 3157"/>
              <p:cNvSpPr>
                <a:spLocks noChangeArrowheads="1"/>
              </p:cNvSpPr>
              <p:nvPr/>
            </p:nvSpPr>
            <p:spPr bwMode="auto">
              <a:xfrm>
                <a:off x="3397" y="3532"/>
                <a:ext cx="50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46" name="Rectangle 3158"/>
              <p:cNvSpPr>
                <a:spLocks noChangeArrowheads="1"/>
              </p:cNvSpPr>
              <p:nvPr/>
            </p:nvSpPr>
            <p:spPr bwMode="auto">
              <a:xfrm>
                <a:off x="3397" y="358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47" name="Rectangle 3159"/>
              <p:cNvSpPr>
                <a:spLocks noChangeArrowheads="1"/>
              </p:cNvSpPr>
              <p:nvPr/>
            </p:nvSpPr>
            <p:spPr bwMode="auto">
              <a:xfrm>
                <a:off x="3866" y="358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48" name="Rectangle 3160"/>
              <p:cNvSpPr>
                <a:spLocks noChangeArrowheads="1"/>
              </p:cNvSpPr>
              <p:nvPr/>
            </p:nvSpPr>
            <p:spPr bwMode="auto">
              <a:xfrm>
                <a:off x="3437" y="3585"/>
                <a:ext cx="42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49" name="Rectangle 3161"/>
              <p:cNvSpPr>
                <a:spLocks noChangeArrowheads="1"/>
              </p:cNvSpPr>
              <p:nvPr/>
            </p:nvSpPr>
            <p:spPr bwMode="auto">
              <a:xfrm>
                <a:off x="3846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50" name="Rectangle 3162"/>
              <p:cNvSpPr>
                <a:spLocks noChangeArrowheads="1"/>
              </p:cNvSpPr>
              <p:nvPr/>
            </p:nvSpPr>
            <p:spPr bwMode="auto">
              <a:xfrm>
                <a:off x="3866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51" name="Rectangle 3163"/>
              <p:cNvSpPr>
                <a:spLocks noChangeArrowheads="1"/>
              </p:cNvSpPr>
              <p:nvPr/>
            </p:nvSpPr>
            <p:spPr bwMode="auto">
              <a:xfrm>
                <a:off x="3936" y="3532"/>
                <a:ext cx="46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52" name="Rectangle 3164"/>
              <p:cNvSpPr>
                <a:spLocks noChangeArrowheads="1"/>
              </p:cNvSpPr>
              <p:nvPr/>
            </p:nvSpPr>
            <p:spPr bwMode="auto">
              <a:xfrm>
                <a:off x="3936" y="358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53" name="Rectangle 3165"/>
              <p:cNvSpPr>
                <a:spLocks noChangeArrowheads="1"/>
              </p:cNvSpPr>
              <p:nvPr/>
            </p:nvSpPr>
            <p:spPr bwMode="auto">
              <a:xfrm>
                <a:off x="4366" y="3585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54" name="Rectangle 3166"/>
              <p:cNvSpPr>
                <a:spLocks noChangeArrowheads="1"/>
              </p:cNvSpPr>
              <p:nvPr/>
            </p:nvSpPr>
            <p:spPr bwMode="auto">
              <a:xfrm>
                <a:off x="3976" y="3585"/>
                <a:ext cx="39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55" name="Rectangle 3167"/>
              <p:cNvSpPr>
                <a:spLocks noChangeArrowheads="1"/>
              </p:cNvSpPr>
              <p:nvPr/>
            </p:nvSpPr>
            <p:spPr bwMode="auto">
              <a:xfrm>
                <a:off x="4346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56" name="Rectangle 3168"/>
              <p:cNvSpPr>
                <a:spLocks noChangeArrowheads="1"/>
              </p:cNvSpPr>
              <p:nvPr/>
            </p:nvSpPr>
            <p:spPr bwMode="auto">
              <a:xfrm>
                <a:off x="4366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57" name="Rectangle 3169"/>
              <p:cNvSpPr>
                <a:spLocks noChangeArrowheads="1"/>
              </p:cNvSpPr>
              <p:nvPr/>
            </p:nvSpPr>
            <p:spPr bwMode="auto">
              <a:xfrm>
                <a:off x="4436" y="3532"/>
                <a:ext cx="39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58" name="Rectangle 3170"/>
              <p:cNvSpPr>
                <a:spLocks noChangeArrowheads="1"/>
              </p:cNvSpPr>
              <p:nvPr/>
            </p:nvSpPr>
            <p:spPr bwMode="auto">
              <a:xfrm>
                <a:off x="4436" y="3585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59" name="Rectangle 3171"/>
              <p:cNvSpPr>
                <a:spLocks noChangeArrowheads="1"/>
              </p:cNvSpPr>
              <p:nvPr/>
            </p:nvSpPr>
            <p:spPr bwMode="auto">
              <a:xfrm>
                <a:off x="4805" y="3585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60" name="Rectangle 3172"/>
              <p:cNvSpPr>
                <a:spLocks noChangeArrowheads="1"/>
              </p:cNvSpPr>
              <p:nvPr/>
            </p:nvSpPr>
            <p:spPr bwMode="auto">
              <a:xfrm>
                <a:off x="4466" y="3585"/>
                <a:ext cx="3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61" name="Rectangle 3173"/>
              <p:cNvSpPr>
                <a:spLocks noChangeArrowheads="1"/>
              </p:cNvSpPr>
              <p:nvPr/>
            </p:nvSpPr>
            <p:spPr bwMode="auto">
              <a:xfrm>
                <a:off x="4775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62" name="Rectangle 3174"/>
              <p:cNvSpPr>
                <a:spLocks noChangeArrowheads="1"/>
              </p:cNvSpPr>
              <p:nvPr/>
            </p:nvSpPr>
            <p:spPr bwMode="auto">
              <a:xfrm>
                <a:off x="4805" y="358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63" name="Rectangle 3175"/>
              <p:cNvSpPr>
                <a:spLocks noChangeArrowheads="1"/>
              </p:cNvSpPr>
              <p:nvPr/>
            </p:nvSpPr>
            <p:spPr bwMode="auto">
              <a:xfrm>
                <a:off x="870" y="3520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64" name="Rectangle 3176"/>
              <p:cNvSpPr>
                <a:spLocks noChangeArrowheads="1"/>
              </p:cNvSpPr>
              <p:nvPr/>
            </p:nvSpPr>
            <p:spPr bwMode="auto">
              <a:xfrm>
                <a:off x="4865" y="3520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65" name="Rectangle 3177"/>
              <p:cNvSpPr>
                <a:spLocks noChangeArrowheads="1"/>
              </p:cNvSpPr>
              <p:nvPr/>
            </p:nvSpPr>
            <p:spPr bwMode="auto">
              <a:xfrm>
                <a:off x="900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66" name="Rectangle 3178"/>
              <p:cNvSpPr>
                <a:spLocks noChangeArrowheads="1"/>
              </p:cNvSpPr>
              <p:nvPr/>
            </p:nvSpPr>
            <p:spPr bwMode="auto">
              <a:xfrm>
                <a:off x="900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67" name="Rectangle 3179"/>
              <p:cNvSpPr>
                <a:spLocks noChangeArrowheads="1"/>
              </p:cNvSpPr>
              <p:nvPr/>
            </p:nvSpPr>
            <p:spPr bwMode="auto">
              <a:xfrm>
                <a:off x="900" y="3526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68" name="Rectangle 3180"/>
              <p:cNvSpPr>
                <a:spLocks noChangeArrowheads="1"/>
              </p:cNvSpPr>
              <p:nvPr/>
            </p:nvSpPr>
            <p:spPr bwMode="auto">
              <a:xfrm>
                <a:off x="1669" y="352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69" name="Rectangle 3181"/>
              <p:cNvSpPr>
                <a:spLocks noChangeArrowheads="1"/>
              </p:cNvSpPr>
              <p:nvPr/>
            </p:nvSpPr>
            <p:spPr bwMode="auto">
              <a:xfrm>
                <a:off x="1669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0" name="Rectangle 3182"/>
              <p:cNvSpPr>
                <a:spLocks noChangeArrowheads="1"/>
              </p:cNvSpPr>
              <p:nvPr/>
            </p:nvSpPr>
            <p:spPr bwMode="auto">
              <a:xfrm>
                <a:off x="900" y="363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1" name="Rectangle 3183"/>
              <p:cNvSpPr>
                <a:spLocks noChangeArrowheads="1"/>
              </p:cNvSpPr>
              <p:nvPr/>
            </p:nvSpPr>
            <p:spPr bwMode="auto">
              <a:xfrm>
                <a:off x="900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2" name="Rectangle 3184"/>
              <p:cNvSpPr>
                <a:spLocks noChangeArrowheads="1"/>
              </p:cNvSpPr>
              <p:nvPr/>
            </p:nvSpPr>
            <p:spPr bwMode="auto">
              <a:xfrm>
                <a:off x="900" y="3639"/>
                <a:ext cx="76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3" name="Rectangle 3185"/>
              <p:cNvSpPr>
                <a:spLocks noChangeArrowheads="1"/>
              </p:cNvSpPr>
              <p:nvPr/>
            </p:nvSpPr>
            <p:spPr bwMode="auto">
              <a:xfrm>
                <a:off x="1669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4" name="Rectangle 3186"/>
              <p:cNvSpPr>
                <a:spLocks noChangeArrowheads="1"/>
              </p:cNvSpPr>
              <p:nvPr/>
            </p:nvSpPr>
            <p:spPr bwMode="auto">
              <a:xfrm>
                <a:off x="1669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5" name="Rectangle 3187"/>
              <p:cNvSpPr>
                <a:spLocks noChangeArrowheads="1"/>
              </p:cNvSpPr>
              <p:nvPr/>
            </p:nvSpPr>
            <p:spPr bwMode="auto">
              <a:xfrm>
                <a:off x="900" y="353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6" name="Rectangle 3188"/>
              <p:cNvSpPr>
                <a:spLocks noChangeArrowheads="1"/>
              </p:cNvSpPr>
              <p:nvPr/>
            </p:nvSpPr>
            <p:spPr bwMode="auto">
              <a:xfrm>
                <a:off x="1669" y="353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7" name="Rectangle 3189"/>
              <p:cNvSpPr>
                <a:spLocks noChangeArrowheads="1"/>
              </p:cNvSpPr>
              <p:nvPr/>
            </p:nvSpPr>
            <p:spPr bwMode="auto">
              <a:xfrm>
                <a:off x="870" y="3532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8" name="Rectangle 3190"/>
              <p:cNvSpPr>
                <a:spLocks noChangeArrowheads="1"/>
              </p:cNvSpPr>
              <p:nvPr/>
            </p:nvSpPr>
            <p:spPr bwMode="auto">
              <a:xfrm>
                <a:off x="1689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79" name="Rectangle 3191"/>
              <p:cNvSpPr>
                <a:spLocks noChangeArrowheads="1"/>
              </p:cNvSpPr>
              <p:nvPr/>
            </p:nvSpPr>
            <p:spPr bwMode="auto">
              <a:xfrm>
                <a:off x="1689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0" name="Rectangle 3192"/>
              <p:cNvSpPr>
                <a:spLocks noChangeArrowheads="1"/>
              </p:cNvSpPr>
              <p:nvPr/>
            </p:nvSpPr>
            <p:spPr bwMode="auto">
              <a:xfrm>
                <a:off x="1699" y="3526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1" name="Rectangle 3193"/>
              <p:cNvSpPr>
                <a:spLocks noChangeArrowheads="1"/>
              </p:cNvSpPr>
              <p:nvPr/>
            </p:nvSpPr>
            <p:spPr bwMode="auto">
              <a:xfrm>
                <a:off x="2288" y="352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2" name="Rectangle 3194"/>
              <p:cNvSpPr>
                <a:spLocks noChangeArrowheads="1"/>
              </p:cNvSpPr>
              <p:nvPr/>
            </p:nvSpPr>
            <p:spPr bwMode="auto">
              <a:xfrm>
                <a:off x="2288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3" name="Rectangle 3195"/>
              <p:cNvSpPr>
                <a:spLocks noChangeArrowheads="1"/>
              </p:cNvSpPr>
              <p:nvPr/>
            </p:nvSpPr>
            <p:spPr bwMode="auto">
              <a:xfrm>
                <a:off x="1689" y="363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4" name="Rectangle 3196"/>
              <p:cNvSpPr>
                <a:spLocks noChangeArrowheads="1"/>
              </p:cNvSpPr>
              <p:nvPr/>
            </p:nvSpPr>
            <p:spPr bwMode="auto">
              <a:xfrm>
                <a:off x="1689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5" name="Rectangle 3197"/>
              <p:cNvSpPr>
                <a:spLocks noChangeArrowheads="1"/>
              </p:cNvSpPr>
              <p:nvPr/>
            </p:nvSpPr>
            <p:spPr bwMode="auto">
              <a:xfrm>
                <a:off x="1699" y="3639"/>
                <a:ext cx="58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6" name="Rectangle 3198"/>
              <p:cNvSpPr>
                <a:spLocks noChangeArrowheads="1"/>
              </p:cNvSpPr>
              <p:nvPr/>
            </p:nvSpPr>
            <p:spPr bwMode="auto">
              <a:xfrm>
                <a:off x="2288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7" name="Rectangle 3199"/>
              <p:cNvSpPr>
                <a:spLocks noChangeArrowheads="1"/>
              </p:cNvSpPr>
              <p:nvPr/>
            </p:nvSpPr>
            <p:spPr bwMode="auto">
              <a:xfrm>
                <a:off x="2288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8" name="Rectangle 3200"/>
              <p:cNvSpPr>
                <a:spLocks noChangeArrowheads="1"/>
              </p:cNvSpPr>
              <p:nvPr/>
            </p:nvSpPr>
            <p:spPr bwMode="auto">
              <a:xfrm>
                <a:off x="1689" y="353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89" name="Rectangle 3201"/>
              <p:cNvSpPr>
                <a:spLocks noChangeArrowheads="1"/>
              </p:cNvSpPr>
              <p:nvPr/>
            </p:nvSpPr>
            <p:spPr bwMode="auto">
              <a:xfrm>
                <a:off x="2288" y="353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0" name="Rectangle 3202"/>
              <p:cNvSpPr>
                <a:spLocks noChangeArrowheads="1"/>
              </p:cNvSpPr>
              <p:nvPr/>
            </p:nvSpPr>
            <p:spPr bwMode="auto">
              <a:xfrm>
                <a:off x="2318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1" name="Rectangle 3203"/>
              <p:cNvSpPr>
                <a:spLocks noChangeArrowheads="1"/>
              </p:cNvSpPr>
              <p:nvPr/>
            </p:nvSpPr>
            <p:spPr bwMode="auto">
              <a:xfrm>
                <a:off x="2318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2" name="Rectangle 3204"/>
              <p:cNvSpPr>
                <a:spLocks noChangeArrowheads="1"/>
              </p:cNvSpPr>
              <p:nvPr/>
            </p:nvSpPr>
            <p:spPr bwMode="auto">
              <a:xfrm>
                <a:off x="2328" y="3526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3" name="Rectangle 3205"/>
              <p:cNvSpPr>
                <a:spLocks noChangeArrowheads="1"/>
              </p:cNvSpPr>
              <p:nvPr/>
            </p:nvSpPr>
            <p:spPr bwMode="auto">
              <a:xfrm>
                <a:off x="2828" y="352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4" name="Rectangle 3206"/>
              <p:cNvSpPr>
                <a:spLocks noChangeArrowheads="1"/>
              </p:cNvSpPr>
              <p:nvPr/>
            </p:nvSpPr>
            <p:spPr bwMode="auto">
              <a:xfrm>
                <a:off x="2828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5" name="Rectangle 3207"/>
              <p:cNvSpPr>
                <a:spLocks noChangeArrowheads="1"/>
              </p:cNvSpPr>
              <p:nvPr/>
            </p:nvSpPr>
            <p:spPr bwMode="auto">
              <a:xfrm>
                <a:off x="2318" y="363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6" name="Rectangle 3208"/>
              <p:cNvSpPr>
                <a:spLocks noChangeArrowheads="1"/>
              </p:cNvSpPr>
              <p:nvPr/>
            </p:nvSpPr>
            <p:spPr bwMode="auto">
              <a:xfrm>
                <a:off x="2318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7" name="Rectangle 3209"/>
              <p:cNvSpPr>
                <a:spLocks noChangeArrowheads="1"/>
              </p:cNvSpPr>
              <p:nvPr/>
            </p:nvSpPr>
            <p:spPr bwMode="auto">
              <a:xfrm>
                <a:off x="2328" y="3639"/>
                <a:ext cx="50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8" name="Rectangle 3210"/>
              <p:cNvSpPr>
                <a:spLocks noChangeArrowheads="1"/>
              </p:cNvSpPr>
              <p:nvPr/>
            </p:nvSpPr>
            <p:spPr bwMode="auto">
              <a:xfrm>
                <a:off x="2828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099" name="Rectangle 3211"/>
              <p:cNvSpPr>
                <a:spLocks noChangeArrowheads="1"/>
              </p:cNvSpPr>
              <p:nvPr/>
            </p:nvSpPr>
            <p:spPr bwMode="auto">
              <a:xfrm>
                <a:off x="2828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00" name="Rectangle 3212"/>
              <p:cNvSpPr>
                <a:spLocks noChangeArrowheads="1"/>
              </p:cNvSpPr>
              <p:nvPr/>
            </p:nvSpPr>
            <p:spPr bwMode="auto">
              <a:xfrm>
                <a:off x="2318" y="353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01" name="Rectangle 3213"/>
              <p:cNvSpPr>
                <a:spLocks noChangeArrowheads="1"/>
              </p:cNvSpPr>
              <p:nvPr/>
            </p:nvSpPr>
            <p:spPr bwMode="auto">
              <a:xfrm>
                <a:off x="2828" y="353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02" name="Rectangle 3214"/>
              <p:cNvSpPr>
                <a:spLocks noChangeArrowheads="1"/>
              </p:cNvSpPr>
              <p:nvPr/>
            </p:nvSpPr>
            <p:spPr bwMode="auto">
              <a:xfrm>
                <a:off x="2858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03" name="Rectangle 3215"/>
              <p:cNvSpPr>
                <a:spLocks noChangeArrowheads="1"/>
              </p:cNvSpPr>
              <p:nvPr/>
            </p:nvSpPr>
            <p:spPr bwMode="auto">
              <a:xfrm>
                <a:off x="2858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04" name="Rectangle 3216"/>
              <p:cNvSpPr>
                <a:spLocks noChangeArrowheads="1"/>
              </p:cNvSpPr>
              <p:nvPr/>
            </p:nvSpPr>
            <p:spPr bwMode="auto">
              <a:xfrm>
                <a:off x="2858" y="3526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05" name="Rectangle 3217"/>
              <p:cNvSpPr>
                <a:spLocks noChangeArrowheads="1"/>
              </p:cNvSpPr>
              <p:nvPr/>
            </p:nvSpPr>
            <p:spPr bwMode="auto">
              <a:xfrm>
                <a:off x="3367" y="352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06" name="Rectangle 3218"/>
              <p:cNvSpPr>
                <a:spLocks noChangeArrowheads="1"/>
              </p:cNvSpPr>
              <p:nvPr/>
            </p:nvSpPr>
            <p:spPr bwMode="auto">
              <a:xfrm>
                <a:off x="3367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07" name="Rectangle 3219"/>
              <p:cNvSpPr>
                <a:spLocks noChangeArrowheads="1"/>
              </p:cNvSpPr>
              <p:nvPr/>
            </p:nvSpPr>
            <p:spPr bwMode="auto">
              <a:xfrm>
                <a:off x="2858" y="363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</p:grpSp>
        <p:grpSp>
          <p:nvGrpSpPr>
            <p:cNvPr id="41309" name="Group 3421"/>
            <p:cNvGrpSpPr>
              <a:grpSpLocks/>
            </p:cNvGrpSpPr>
            <p:nvPr/>
          </p:nvGrpSpPr>
          <p:grpSpPr bwMode="auto">
            <a:xfrm>
              <a:off x="870" y="3526"/>
              <a:ext cx="4091" cy="437"/>
              <a:chOff x="870" y="3526"/>
              <a:chExt cx="4091" cy="437"/>
            </a:xfrm>
          </p:grpSpPr>
          <p:sp>
            <p:nvSpPr>
              <p:cNvPr id="41109" name="Rectangle 3221"/>
              <p:cNvSpPr>
                <a:spLocks noChangeArrowheads="1"/>
              </p:cNvSpPr>
              <p:nvPr/>
            </p:nvSpPr>
            <p:spPr bwMode="auto">
              <a:xfrm>
                <a:off x="2858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0" name="Rectangle 3222"/>
              <p:cNvSpPr>
                <a:spLocks noChangeArrowheads="1"/>
              </p:cNvSpPr>
              <p:nvPr/>
            </p:nvSpPr>
            <p:spPr bwMode="auto">
              <a:xfrm>
                <a:off x="2858" y="3639"/>
                <a:ext cx="50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1" name="Rectangle 3223"/>
              <p:cNvSpPr>
                <a:spLocks noChangeArrowheads="1"/>
              </p:cNvSpPr>
              <p:nvPr/>
            </p:nvSpPr>
            <p:spPr bwMode="auto">
              <a:xfrm>
                <a:off x="3367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2" name="Rectangle 3224"/>
              <p:cNvSpPr>
                <a:spLocks noChangeArrowheads="1"/>
              </p:cNvSpPr>
              <p:nvPr/>
            </p:nvSpPr>
            <p:spPr bwMode="auto">
              <a:xfrm>
                <a:off x="3367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3" name="Rectangle 3225"/>
              <p:cNvSpPr>
                <a:spLocks noChangeArrowheads="1"/>
              </p:cNvSpPr>
              <p:nvPr/>
            </p:nvSpPr>
            <p:spPr bwMode="auto">
              <a:xfrm>
                <a:off x="2858" y="353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4" name="Rectangle 3226"/>
              <p:cNvSpPr>
                <a:spLocks noChangeArrowheads="1"/>
              </p:cNvSpPr>
              <p:nvPr/>
            </p:nvSpPr>
            <p:spPr bwMode="auto">
              <a:xfrm>
                <a:off x="3367" y="353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5" name="Rectangle 3227"/>
              <p:cNvSpPr>
                <a:spLocks noChangeArrowheads="1"/>
              </p:cNvSpPr>
              <p:nvPr/>
            </p:nvSpPr>
            <p:spPr bwMode="auto">
              <a:xfrm>
                <a:off x="3397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6" name="Rectangle 3228"/>
              <p:cNvSpPr>
                <a:spLocks noChangeArrowheads="1"/>
              </p:cNvSpPr>
              <p:nvPr/>
            </p:nvSpPr>
            <p:spPr bwMode="auto">
              <a:xfrm>
                <a:off x="3397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7" name="Rectangle 3229"/>
              <p:cNvSpPr>
                <a:spLocks noChangeArrowheads="1"/>
              </p:cNvSpPr>
              <p:nvPr/>
            </p:nvSpPr>
            <p:spPr bwMode="auto">
              <a:xfrm>
                <a:off x="3397" y="3526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8" name="Rectangle 3230"/>
              <p:cNvSpPr>
                <a:spLocks noChangeArrowheads="1"/>
              </p:cNvSpPr>
              <p:nvPr/>
            </p:nvSpPr>
            <p:spPr bwMode="auto">
              <a:xfrm>
                <a:off x="3906" y="352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19" name="Rectangle 3231"/>
              <p:cNvSpPr>
                <a:spLocks noChangeArrowheads="1"/>
              </p:cNvSpPr>
              <p:nvPr/>
            </p:nvSpPr>
            <p:spPr bwMode="auto">
              <a:xfrm>
                <a:off x="3906" y="352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0" name="Rectangle 3232"/>
              <p:cNvSpPr>
                <a:spLocks noChangeArrowheads="1"/>
              </p:cNvSpPr>
              <p:nvPr/>
            </p:nvSpPr>
            <p:spPr bwMode="auto">
              <a:xfrm>
                <a:off x="3397" y="363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1" name="Rectangle 3233"/>
              <p:cNvSpPr>
                <a:spLocks noChangeArrowheads="1"/>
              </p:cNvSpPr>
              <p:nvPr/>
            </p:nvSpPr>
            <p:spPr bwMode="auto">
              <a:xfrm>
                <a:off x="3397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2" name="Rectangle 3234"/>
              <p:cNvSpPr>
                <a:spLocks noChangeArrowheads="1"/>
              </p:cNvSpPr>
              <p:nvPr/>
            </p:nvSpPr>
            <p:spPr bwMode="auto">
              <a:xfrm>
                <a:off x="3397" y="3639"/>
                <a:ext cx="50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3" name="Rectangle 3235"/>
              <p:cNvSpPr>
                <a:spLocks noChangeArrowheads="1"/>
              </p:cNvSpPr>
              <p:nvPr/>
            </p:nvSpPr>
            <p:spPr bwMode="auto">
              <a:xfrm>
                <a:off x="3906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4" name="Rectangle 3236"/>
              <p:cNvSpPr>
                <a:spLocks noChangeArrowheads="1"/>
              </p:cNvSpPr>
              <p:nvPr/>
            </p:nvSpPr>
            <p:spPr bwMode="auto">
              <a:xfrm>
                <a:off x="3906" y="363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5" name="Rectangle 3237"/>
              <p:cNvSpPr>
                <a:spLocks noChangeArrowheads="1"/>
              </p:cNvSpPr>
              <p:nvPr/>
            </p:nvSpPr>
            <p:spPr bwMode="auto">
              <a:xfrm>
                <a:off x="3397" y="353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6" name="Rectangle 3238"/>
              <p:cNvSpPr>
                <a:spLocks noChangeArrowheads="1"/>
              </p:cNvSpPr>
              <p:nvPr/>
            </p:nvSpPr>
            <p:spPr bwMode="auto">
              <a:xfrm>
                <a:off x="3906" y="353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7" name="Rectangle 3239"/>
              <p:cNvSpPr>
                <a:spLocks noChangeArrowheads="1"/>
              </p:cNvSpPr>
              <p:nvPr/>
            </p:nvSpPr>
            <p:spPr bwMode="auto">
              <a:xfrm>
                <a:off x="3926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8" name="Rectangle 3240"/>
              <p:cNvSpPr>
                <a:spLocks noChangeArrowheads="1"/>
              </p:cNvSpPr>
              <p:nvPr/>
            </p:nvSpPr>
            <p:spPr bwMode="auto">
              <a:xfrm>
                <a:off x="3926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29" name="Rectangle 3241"/>
              <p:cNvSpPr>
                <a:spLocks noChangeArrowheads="1"/>
              </p:cNvSpPr>
              <p:nvPr/>
            </p:nvSpPr>
            <p:spPr bwMode="auto">
              <a:xfrm>
                <a:off x="3936" y="3526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0" name="Rectangle 3242"/>
              <p:cNvSpPr>
                <a:spLocks noChangeArrowheads="1"/>
              </p:cNvSpPr>
              <p:nvPr/>
            </p:nvSpPr>
            <p:spPr bwMode="auto">
              <a:xfrm>
                <a:off x="4396" y="352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1" name="Rectangle 3243"/>
              <p:cNvSpPr>
                <a:spLocks noChangeArrowheads="1"/>
              </p:cNvSpPr>
              <p:nvPr/>
            </p:nvSpPr>
            <p:spPr bwMode="auto">
              <a:xfrm>
                <a:off x="4396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2" name="Rectangle 3244"/>
              <p:cNvSpPr>
                <a:spLocks noChangeArrowheads="1"/>
              </p:cNvSpPr>
              <p:nvPr/>
            </p:nvSpPr>
            <p:spPr bwMode="auto">
              <a:xfrm>
                <a:off x="3926" y="363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3" name="Rectangle 3245"/>
              <p:cNvSpPr>
                <a:spLocks noChangeArrowheads="1"/>
              </p:cNvSpPr>
              <p:nvPr/>
            </p:nvSpPr>
            <p:spPr bwMode="auto">
              <a:xfrm>
                <a:off x="3926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4" name="Rectangle 3246"/>
              <p:cNvSpPr>
                <a:spLocks noChangeArrowheads="1"/>
              </p:cNvSpPr>
              <p:nvPr/>
            </p:nvSpPr>
            <p:spPr bwMode="auto">
              <a:xfrm>
                <a:off x="3936" y="3639"/>
                <a:ext cx="46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5" name="Rectangle 3247"/>
              <p:cNvSpPr>
                <a:spLocks noChangeArrowheads="1"/>
              </p:cNvSpPr>
              <p:nvPr/>
            </p:nvSpPr>
            <p:spPr bwMode="auto">
              <a:xfrm>
                <a:off x="4396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6" name="Rectangle 3248"/>
              <p:cNvSpPr>
                <a:spLocks noChangeArrowheads="1"/>
              </p:cNvSpPr>
              <p:nvPr/>
            </p:nvSpPr>
            <p:spPr bwMode="auto">
              <a:xfrm>
                <a:off x="4396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7" name="Rectangle 3249"/>
              <p:cNvSpPr>
                <a:spLocks noChangeArrowheads="1"/>
              </p:cNvSpPr>
              <p:nvPr/>
            </p:nvSpPr>
            <p:spPr bwMode="auto">
              <a:xfrm>
                <a:off x="3926" y="353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8" name="Rectangle 3250"/>
              <p:cNvSpPr>
                <a:spLocks noChangeArrowheads="1"/>
              </p:cNvSpPr>
              <p:nvPr/>
            </p:nvSpPr>
            <p:spPr bwMode="auto">
              <a:xfrm>
                <a:off x="4396" y="353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39" name="Rectangle 3251"/>
              <p:cNvSpPr>
                <a:spLocks noChangeArrowheads="1"/>
              </p:cNvSpPr>
              <p:nvPr/>
            </p:nvSpPr>
            <p:spPr bwMode="auto">
              <a:xfrm>
                <a:off x="4426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0" name="Rectangle 3252"/>
              <p:cNvSpPr>
                <a:spLocks noChangeArrowheads="1"/>
              </p:cNvSpPr>
              <p:nvPr/>
            </p:nvSpPr>
            <p:spPr bwMode="auto">
              <a:xfrm>
                <a:off x="4426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1" name="Rectangle 3253"/>
              <p:cNvSpPr>
                <a:spLocks noChangeArrowheads="1"/>
              </p:cNvSpPr>
              <p:nvPr/>
            </p:nvSpPr>
            <p:spPr bwMode="auto">
              <a:xfrm>
                <a:off x="4436" y="3526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2" name="Rectangle 3254"/>
              <p:cNvSpPr>
                <a:spLocks noChangeArrowheads="1"/>
              </p:cNvSpPr>
              <p:nvPr/>
            </p:nvSpPr>
            <p:spPr bwMode="auto">
              <a:xfrm>
                <a:off x="4835" y="352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3" name="Rectangle 3255"/>
              <p:cNvSpPr>
                <a:spLocks noChangeArrowheads="1"/>
              </p:cNvSpPr>
              <p:nvPr/>
            </p:nvSpPr>
            <p:spPr bwMode="auto">
              <a:xfrm>
                <a:off x="4835" y="352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4" name="Rectangle 3256"/>
              <p:cNvSpPr>
                <a:spLocks noChangeArrowheads="1"/>
              </p:cNvSpPr>
              <p:nvPr/>
            </p:nvSpPr>
            <p:spPr bwMode="auto">
              <a:xfrm>
                <a:off x="4426" y="363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5" name="Rectangle 3257"/>
              <p:cNvSpPr>
                <a:spLocks noChangeArrowheads="1"/>
              </p:cNvSpPr>
              <p:nvPr/>
            </p:nvSpPr>
            <p:spPr bwMode="auto">
              <a:xfrm>
                <a:off x="4426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6" name="Rectangle 3258"/>
              <p:cNvSpPr>
                <a:spLocks noChangeArrowheads="1"/>
              </p:cNvSpPr>
              <p:nvPr/>
            </p:nvSpPr>
            <p:spPr bwMode="auto">
              <a:xfrm>
                <a:off x="4436" y="3639"/>
                <a:ext cx="39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7" name="Rectangle 3259"/>
              <p:cNvSpPr>
                <a:spLocks noChangeArrowheads="1"/>
              </p:cNvSpPr>
              <p:nvPr/>
            </p:nvSpPr>
            <p:spPr bwMode="auto">
              <a:xfrm>
                <a:off x="4835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8" name="Rectangle 3260"/>
              <p:cNvSpPr>
                <a:spLocks noChangeArrowheads="1"/>
              </p:cNvSpPr>
              <p:nvPr/>
            </p:nvSpPr>
            <p:spPr bwMode="auto">
              <a:xfrm>
                <a:off x="4835" y="363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49" name="Rectangle 3261"/>
              <p:cNvSpPr>
                <a:spLocks noChangeArrowheads="1"/>
              </p:cNvSpPr>
              <p:nvPr/>
            </p:nvSpPr>
            <p:spPr bwMode="auto">
              <a:xfrm>
                <a:off x="4426" y="353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50" name="Rectangle 3262"/>
              <p:cNvSpPr>
                <a:spLocks noChangeArrowheads="1"/>
              </p:cNvSpPr>
              <p:nvPr/>
            </p:nvSpPr>
            <p:spPr bwMode="auto">
              <a:xfrm>
                <a:off x="4835" y="353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51" name="Rectangle 3263"/>
              <p:cNvSpPr>
                <a:spLocks noChangeArrowheads="1"/>
              </p:cNvSpPr>
              <p:nvPr/>
            </p:nvSpPr>
            <p:spPr bwMode="auto">
              <a:xfrm>
                <a:off x="4865" y="3532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52" name="Rectangle 3264"/>
              <p:cNvSpPr>
                <a:spLocks noChangeArrowheads="1"/>
              </p:cNvSpPr>
              <p:nvPr/>
            </p:nvSpPr>
            <p:spPr bwMode="auto">
              <a:xfrm>
                <a:off x="900" y="3662"/>
                <a:ext cx="76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53" name="Rectangle 3265"/>
              <p:cNvSpPr>
                <a:spLocks noChangeArrowheads="1"/>
              </p:cNvSpPr>
              <p:nvPr/>
            </p:nvSpPr>
            <p:spPr bwMode="auto">
              <a:xfrm>
                <a:off x="900" y="371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54" name="Rectangle 3266"/>
              <p:cNvSpPr>
                <a:spLocks noChangeArrowheads="1"/>
              </p:cNvSpPr>
              <p:nvPr/>
            </p:nvSpPr>
            <p:spPr bwMode="auto">
              <a:xfrm>
                <a:off x="1629" y="371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55" name="Rectangle 3267"/>
              <p:cNvSpPr>
                <a:spLocks noChangeArrowheads="1"/>
              </p:cNvSpPr>
              <p:nvPr/>
            </p:nvSpPr>
            <p:spPr bwMode="auto">
              <a:xfrm>
                <a:off x="940" y="3715"/>
                <a:ext cx="6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56" name="Rectangle 3268"/>
              <p:cNvSpPr>
                <a:spLocks noChangeArrowheads="1"/>
              </p:cNvSpPr>
              <p:nvPr/>
            </p:nvSpPr>
            <p:spPr bwMode="auto">
              <a:xfrm>
                <a:off x="940" y="3710"/>
                <a:ext cx="45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Flujo de efectivo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57" name="Rectangle 3269"/>
              <p:cNvSpPr>
                <a:spLocks noChangeArrowheads="1"/>
              </p:cNvSpPr>
              <p:nvPr/>
            </p:nvSpPr>
            <p:spPr bwMode="auto">
              <a:xfrm>
                <a:off x="1519" y="37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58" name="Rectangle 3270"/>
              <p:cNvSpPr>
                <a:spLocks noChangeArrowheads="1"/>
              </p:cNvSpPr>
              <p:nvPr/>
            </p:nvSpPr>
            <p:spPr bwMode="auto">
              <a:xfrm>
                <a:off x="1699" y="366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59" name="Rectangle 3271"/>
              <p:cNvSpPr>
                <a:spLocks noChangeArrowheads="1"/>
              </p:cNvSpPr>
              <p:nvPr/>
            </p:nvSpPr>
            <p:spPr bwMode="auto">
              <a:xfrm>
                <a:off x="2258" y="366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60" name="Rectangle 3272"/>
              <p:cNvSpPr>
                <a:spLocks noChangeArrowheads="1"/>
              </p:cNvSpPr>
              <p:nvPr/>
            </p:nvSpPr>
            <p:spPr bwMode="auto">
              <a:xfrm>
                <a:off x="1739" y="3662"/>
                <a:ext cx="51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61" name="Rectangle 3273"/>
              <p:cNvSpPr>
                <a:spLocks noChangeArrowheads="1"/>
              </p:cNvSpPr>
              <p:nvPr/>
            </p:nvSpPr>
            <p:spPr bwMode="auto">
              <a:xfrm>
                <a:off x="2258" y="3657"/>
                <a:ext cx="22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62" name="Rectangle 3274"/>
              <p:cNvSpPr>
                <a:spLocks noChangeArrowheads="1"/>
              </p:cNvSpPr>
              <p:nvPr/>
            </p:nvSpPr>
            <p:spPr bwMode="auto">
              <a:xfrm>
                <a:off x="1739" y="3715"/>
                <a:ext cx="51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63" name="Rectangle 3275"/>
              <p:cNvSpPr>
                <a:spLocks noChangeArrowheads="1"/>
              </p:cNvSpPr>
              <p:nvPr/>
            </p:nvSpPr>
            <p:spPr bwMode="auto">
              <a:xfrm>
                <a:off x="1959" y="3710"/>
                <a:ext cx="232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(34.869)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64" name="Rectangle 3276"/>
              <p:cNvSpPr>
                <a:spLocks noChangeArrowheads="1"/>
              </p:cNvSpPr>
              <p:nvPr/>
            </p:nvSpPr>
            <p:spPr bwMode="auto">
              <a:xfrm>
                <a:off x="2258" y="37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65" name="Rectangle 3277"/>
              <p:cNvSpPr>
                <a:spLocks noChangeArrowheads="1"/>
              </p:cNvSpPr>
              <p:nvPr/>
            </p:nvSpPr>
            <p:spPr bwMode="auto">
              <a:xfrm>
                <a:off x="2328" y="366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66" name="Rectangle 3278"/>
              <p:cNvSpPr>
                <a:spLocks noChangeArrowheads="1"/>
              </p:cNvSpPr>
              <p:nvPr/>
            </p:nvSpPr>
            <p:spPr bwMode="auto">
              <a:xfrm>
                <a:off x="2788" y="366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67" name="Rectangle 3279"/>
              <p:cNvSpPr>
                <a:spLocks noChangeArrowheads="1"/>
              </p:cNvSpPr>
              <p:nvPr/>
            </p:nvSpPr>
            <p:spPr bwMode="auto">
              <a:xfrm>
                <a:off x="2358" y="3662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68" name="Rectangle 3280"/>
              <p:cNvSpPr>
                <a:spLocks noChangeArrowheads="1"/>
              </p:cNvSpPr>
              <p:nvPr/>
            </p:nvSpPr>
            <p:spPr bwMode="auto">
              <a:xfrm>
                <a:off x="2788" y="3657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69" name="Rectangle 3281"/>
              <p:cNvSpPr>
                <a:spLocks noChangeArrowheads="1"/>
              </p:cNvSpPr>
              <p:nvPr/>
            </p:nvSpPr>
            <p:spPr bwMode="auto">
              <a:xfrm>
                <a:off x="2358" y="3715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70" name="Rectangle 3282"/>
              <p:cNvSpPr>
                <a:spLocks noChangeArrowheads="1"/>
              </p:cNvSpPr>
              <p:nvPr/>
            </p:nvSpPr>
            <p:spPr bwMode="auto">
              <a:xfrm>
                <a:off x="2548" y="371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10.054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71" name="Rectangle 3283"/>
              <p:cNvSpPr>
                <a:spLocks noChangeArrowheads="1"/>
              </p:cNvSpPr>
              <p:nvPr/>
            </p:nvSpPr>
            <p:spPr bwMode="auto">
              <a:xfrm>
                <a:off x="2818" y="37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72" name="Rectangle 3284"/>
              <p:cNvSpPr>
                <a:spLocks noChangeArrowheads="1"/>
              </p:cNvSpPr>
              <p:nvPr/>
            </p:nvSpPr>
            <p:spPr bwMode="auto">
              <a:xfrm>
                <a:off x="2858" y="3662"/>
                <a:ext cx="39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73" name="Rectangle 3285"/>
              <p:cNvSpPr>
                <a:spLocks noChangeArrowheads="1"/>
              </p:cNvSpPr>
              <p:nvPr/>
            </p:nvSpPr>
            <p:spPr bwMode="auto">
              <a:xfrm>
                <a:off x="3327" y="366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74" name="Rectangle 3286"/>
              <p:cNvSpPr>
                <a:spLocks noChangeArrowheads="1"/>
              </p:cNvSpPr>
              <p:nvPr/>
            </p:nvSpPr>
            <p:spPr bwMode="auto">
              <a:xfrm>
                <a:off x="2897" y="3662"/>
                <a:ext cx="43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75" name="Rectangle 3287"/>
              <p:cNvSpPr>
                <a:spLocks noChangeArrowheads="1"/>
              </p:cNvSpPr>
              <p:nvPr/>
            </p:nvSpPr>
            <p:spPr bwMode="auto">
              <a:xfrm>
                <a:off x="3327" y="3657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76" name="Rectangle 3288"/>
              <p:cNvSpPr>
                <a:spLocks noChangeArrowheads="1"/>
              </p:cNvSpPr>
              <p:nvPr/>
            </p:nvSpPr>
            <p:spPr bwMode="auto">
              <a:xfrm>
                <a:off x="2897" y="3715"/>
                <a:ext cx="4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77" name="Rectangle 3289"/>
              <p:cNvSpPr>
                <a:spLocks noChangeArrowheads="1"/>
              </p:cNvSpPr>
              <p:nvPr/>
            </p:nvSpPr>
            <p:spPr bwMode="auto">
              <a:xfrm>
                <a:off x="3087" y="371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16.160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78" name="Rectangle 3290"/>
              <p:cNvSpPr>
                <a:spLocks noChangeArrowheads="1"/>
              </p:cNvSpPr>
              <p:nvPr/>
            </p:nvSpPr>
            <p:spPr bwMode="auto">
              <a:xfrm>
                <a:off x="3347" y="37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79" name="Rectangle 3291"/>
              <p:cNvSpPr>
                <a:spLocks noChangeArrowheads="1"/>
              </p:cNvSpPr>
              <p:nvPr/>
            </p:nvSpPr>
            <p:spPr bwMode="auto">
              <a:xfrm>
                <a:off x="3397" y="366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80" name="Rectangle 3292"/>
              <p:cNvSpPr>
                <a:spLocks noChangeArrowheads="1"/>
              </p:cNvSpPr>
              <p:nvPr/>
            </p:nvSpPr>
            <p:spPr bwMode="auto">
              <a:xfrm>
                <a:off x="3866" y="366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81" name="Rectangle 3293"/>
              <p:cNvSpPr>
                <a:spLocks noChangeArrowheads="1"/>
              </p:cNvSpPr>
              <p:nvPr/>
            </p:nvSpPr>
            <p:spPr bwMode="auto">
              <a:xfrm>
                <a:off x="3437" y="3662"/>
                <a:ext cx="42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82" name="Rectangle 3294"/>
              <p:cNvSpPr>
                <a:spLocks noChangeArrowheads="1"/>
              </p:cNvSpPr>
              <p:nvPr/>
            </p:nvSpPr>
            <p:spPr bwMode="auto">
              <a:xfrm>
                <a:off x="3866" y="3657"/>
                <a:ext cx="173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83" name="Rectangle 3295"/>
              <p:cNvSpPr>
                <a:spLocks noChangeArrowheads="1"/>
              </p:cNvSpPr>
              <p:nvPr/>
            </p:nvSpPr>
            <p:spPr bwMode="auto">
              <a:xfrm>
                <a:off x="3437" y="3715"/>
                <a:ext cx="42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84" name="Rectangle 3296"/>
              <p:cNvSpPr>
                <a:spLocks noChangeArrowheads="1"/>
              </p:cNvSpPr>
              <p:nvPr/>
            </p:nvSpPr>
            <p:spPr bwMode="auto">
              <a:xfrm>
                <a:off x="3627" y="371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22.878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85" name="Rectangle 3297"/>
              <p:cNvSpPr>
                <a:spLocks noChangeArrowheads="1"/>
              </p:cNvSpPr>
              <p:nvPr/>
            </p:nvSpPr>
            <p:spPr bwMode="auto">
              <a:xfrm>
                <a:off x="3886" y="37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86" name="Rectangle 3298"/>
              <p:cNvSpPr>
                <a:spLocks noChangeArrowheads="1"/>
              </p:cNvSpPr>
              <p:nvPr/>
            </p:nvSpPr>
            <p:spPr bwMode="auto">
              <a:xfrm>
                <a:off x="3936" y="366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87" name="Rectangle 3299"/>
              <p:cNvSpPr>
                <a:spLocks noChangeArrowheads="1"/>
              </p:cNvSpPr>
              <p:nvPr/>
            </p:nvSpPr>
            <p:spPr bwMode="auto">
              <a:xfrm>
                <a:off x="4366" y="366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88" name="Rectangle 3300"/>
              <p:cNvSpPr>
                <a:spLocks noChangeArrowheads="1"/>
              </p:cNvSpPr>
              <p:nvPr/>
            </p:nvSpPr>
            <p:spPr bwMode="auto">
              <a:xfrm>
                <a:off x="3976" y="3662"/>
                <a:ext cx="390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89" name="Rectangle 3301"/>
              <p:cNvSpPr>
                <a:spLocks noChangeArrowheads="1"/>
              </p:cNvSpPr>
              <p:nvPr/>
            </p:nvSpPr>
            <p:spPr bwMode="auto">
              <a:xfrm>
                <a:off x="4366" y="3657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90" name="Rectangle 3302"/>
              <p:cNvSpPr>
                <a:spLocks noChangeArrowheads="1"/>
              </p:cNvSpPr>
              <p:nvPr/>
            </p:nvSpPr>
            <p:spPr bwMode="auto">
              <a:xfrm>
                <a:off x="3976" y="3715"/>
                <a:ext cx="39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91" name="Rectangle 3303"/>
              <p:cNvSpPr>
                <a:spLocks noChangeArrowheads="1"/>
              </p:cNvSpPr>
              <p:nvPr/>
            </p:nvSpPr>
            <p:spPr bwMode="auto">
              <a:xfrm>
                <a:off x="4126" y="371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30.267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92" name="Rectangle 3304"/>
              <p:cNvSpPr>
                <a:spLocks noChangeArrowheads="1"/>
              </p:cNvSpPr>
              <p:nvPr/>
            </p:nvSpPr>
            <p:spPr bwMode="auto">
              <a:xfrm>
                <a:off x="4386" y="37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93" name="Rectangle 3305"/>
              <p:cNvSpPr>
                <a:spLocks noChangeArrowheads="1"/>
              </p:cNvSpPr>
              <p:nvPr/>
            </p:nvSpPr>
            <p:spPr bwMode="auto">
              <a:xfrm>
                <a:off x="4436" y="366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94" name="Rectangle 3306"/>
              <p:cNvSpPr>
                <a:spLocks noChangeArrowheads="1"/>
              </p:cNvSpPr>
              <p:nvPr/>
            </p:nvSpPr>
            <p:spPr bwMode="auto">
              <a:xfrm>
                <a:off x="4805" y="3662"/>
                <a:ext cx="3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95" name="Rectangle 3307"/>
              <p:cNvSpPr>
                <a:spLocks noChangeArrowheads="1"/>
              </p:cNvSpPr>
              <p:nvPr/>
            </p:nvSpPr>
            <p:spPr bwMode="auto">
              <a:xfrm>
                <a:off x="4466" y="3662"/>
                <a:ext cx="33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96" name="Rectangle 3308"/>
              <p:cNvSpPr>
                <a:spLocks noChangeArrowheads="1"/>
              </p:cNvSpPr>
              <p:nvPr/>
            </p:nvSpPr>
            <p:spPr bwMode="auto">
              <a:xfrm>
                <a:off x="4805" y="3657"/>
                <a:ext cx="15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97" name="Rectangle 3309"/>
              <p:cNvSpPr>
                <a:spLocks noChangeArrowheads="1"/>
              </p:cNvSpPr>
              <p:nvPr/>
            </p:nvSpPr>
            <p:spPr bwMode="auto">
              <a:xfrm>
                <a:off x="4466" y="3715"/>
                <a:ext cx="33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198" name="Rectangle 3310"/>
              <p:cNvSpPr>
                <a:spLocks noChangeArrowheads="1"/>
              </p:cNvSpPr>
              <p:nvPr/>
            </p:nvSpPr>
            <p:spPr bwMode="auto">
              <a:xfrm>
                <a:off x="4555" y="3710"/>
                <a:ext cx="20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38.395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199" name="Rectangle 3311"/>
              <p:cNvSpPr>
                <a:spLocks noChangeArrowheads="1"/>
              </p:cNvSpPr>
              <p:nvPr/>
            </p:nvSpPr>
            <p:spPr bwMode="auto">
              <a:xfrm>
                <a:off x="4825" y="371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200" name="Rectangle 3312"/>
              <p:cNvSpPr>
                <a:spLocks noChangeArrowheads="1"/>
              </p:cNvSpPr>
              <p:nvPr/>
            </p:nvSpPr>
            <p:spPr bwMode="auto">
              <a:xfrm>
                <a:off x="870" y="3650"/>
                <a:ext cx="10" cy="1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1" name="Rectangle 3313"/>
              <p:cNvSpPr>
                <a:spLocks noChangeArrowheads="1"/>
              </p:cNvSpPr>
              <p:nvPr/>
            </p:nvSpPr>
            <p:spPr bwMode="auto">
              <a:xfrm>
                <a:off x="4865" y="3650"/>
                <a:ext cx="1" cy="1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2" name="Rectangle 3314"/>
              <p:cNvSpPr>
                <a:spLocks noChangeArrowheads="1"/>
              </p:cNvSpPr>
              <p:nvPr/>
            </p:nvSpPr>
            <p:spPr bwMode="auto">
              <a:xfrm>
                <a:off x="900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3" name="Rectangle 3315"/>
              <p:cNvSpPr>
                <a:spLocks noChangeArrowheads="1"/>
              </p:cNvSpPr>
              <p:nvPr/>
            </p:nvSpPr>
            <p:spPr bwMode="auto">
              <a:xfrm>
                <a:off x="900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4" name="Rectangle 3316"/>
              <p:cNvSpPr>
                <a:spLocks noChangeArrowheads="1"/>
              </p:cNvSpPr>
              <p:nvPr/>
            </p:nvSpPr>
            <p:spPr bwMode="auto">
              <a:xfrm>
                <a:off x="900" y="3656"/>
                <a:ext cx="76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5" name="Rectangle 3317"/>
              <p:cNvSpPr>
                <a:spLocks noChangeArrowheads="1"/>
              </p:cNvSpPr>
              <p:nvPr/>
            </p:nvSpPr>
            <p:spPr bwMode="auto">
              <a:xfrm>
                <a:off x="1669" y="365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6" name="Rectangle 3318"/>
              <p:cNvSpPr>
                <a:spLocks noChangeArrowheads="1"/>
              </p:cNvSpPr>
              <p:nvPr/>
            </p:nvSpPr>
            <p:spPr bwMode="auto">
              <a:xfrm>
                <a:off x="1669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7" name="Rectangle 3319"/>
              <p:cNvSpPr>
                <a:spLocks noChangeArrowheads="1"/>
              </p:cNvSpPr>
              <p:nvPr/>
            </p:nvSpPr>
            <p:spPr bwMode="auto">
              <a:xfrm>
                <a:off x="900" y="376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8" name="Rectangle 3320"/>
              <p:cNvSpPr>
                <a:spLocks noChangeArrowheads="1"/>
              </p:cNvSpPr>
              <p:nvPr/>
            </p:nvSpPr>
            <p:spPr bwMode="auto">
              <a:xfrm>
                <a:off x="900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09" name="Rectangle 3321"/>
              <p:cNvSpPr>
                <a:spLocks noChangeArrowheads="1"/>
              </p:cNvSpPr>
              <p:nvPr/>
            </p:nvSpPr>
            <p:spPr bwMode="auto">
              <a:xfrm>
                <a:off x="900" y="3769"/>
                <a:ext cx="76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0" name="Rectangle 3322"/>
              <p:cNvSpPr>
                <a:spLocks noChangeArrowheads="1"/>
              </p:cNvSpPr>
              <p:nvPr/>
            </p:nvSpPr>
            <p:spPr bwMode="auto">
              <a:xfrm>
                <a:off x="1669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1" name="Rectangle 3323"/>
              <p:cNvSpPr>
                <a:spLocks noChangeArrowheads="1"/>
              </p:cNvSpPr>
              <p:nvPr/>
            </p:nvSpPr>
            <p:spPr bwMode="auto">
              <a:xfrm>
                <a:off x="1669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2" name="Rectangle 3324"/>
              <p:cNvSpPr>
                <a:spLocks noChangeArrowheads="1"/>
              </p:cNvSpPr>
              <p:nvPr/>
            </p:nvSpPr>
            <p:spPr bwMode="auto">
              <a:xfrm>
                <a:off x="900" y="366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3" name="Rectangle 3325"/>
              <p:cNvSpPr>
                <a:spLocks noChangeArrowheads="1"/>
              </p:cNvSpPr>
              <p:nvPr/>
            </p:nvSpPr>
            <p:spPr bwMode="auto">
              <a:xfrm>
                <a:off x="1669" y="366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4" name="Rectangle 3326"/>
              <p:cNvSpPr>
                <a:spLocks noChangeArrowheads="1"/>
              </p:cNvSpPr>
              <p:nvPr/>
            </p:nvSpPr>
            <p:spPr bwMode="auto">
              <a:xfrm>
                <a:off x="870" y="3662"/>
                <a:ext cx="10" cy="118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5" name="Rectangle 3327"/>
              <p:cNvSpPr>
                <a:spLocks noChangeArrowheads="1"/>
              </p:cNvSpPr>
              <p:nvPr/>
            </p:nvSpPr>
            <p:spPr bwMode="auto">
              <a:xfrm>
                <a:off x="1689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6" name="Rectangle 3328"/>
              <p:cNvSpPr>
                <a:spLocks noChangeArrowheads="1"/>
              </p:cNvSpPr>
              <p:nvPr/>
            </p:nvSpPr>
            <p:spPr bwMode="auto">
              <a:xfrm>
                <a:off x="1689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7" name="Rectangle 3329"/>
              <p:cNvSpPr>
                <a:spLocks noChangeArrowheads="1"/>
              </p:cNvSpPr>
              <p:nvPr/>
            </p:nvSpPr>
            <p:spPr bwMode="auto">
              <a:xfrm>
                <a:off x="1699" y="3656"/>
                <a:ext cx="58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8" name="Rectangle 3330"/>
              <p:cNvSpPr>
                <a:spLocks noChangeArrowheads="1"/>
              </p:cNvSpPr>
              <p:nvPr/>
            </p:nvSpPr>
            <p:spPr bwMode="auto">
              <a:xfrm>
                <a:off x="2288" y="365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19" name="Rectangle 3331"/>
              <p:cNvSpPr>
                <a:spLocks noChangeArrowheads="1"/>
              </p:cNvSpPr>
              <p:nvPr/>
            </p:nvSpPr>
            <p:spPr bwMode="auto">
              <a:xfrm>
                <a:off x="2288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0" name="Rectangle 3332"/>
              <p:cNvSpPr>
                <a:spLocks noChangeArrowheads="1"/>
              </p:cNvSpPr>
              <p:nvPr/>
            </p:nvSpPr>
            <p:spPr bwMode="auto">
              <a:xfrm>
                <a:off x="1689" y="376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1" name="Rectangle 3333"/>
              <p:cNvSpPr>
                <a:spLocks noChangeArrowheads="1"/>
              </p:cNvSpPr>
              <p:nvPr/>
            </p:nvSpPr>
            <p:spPr bwMode="auto">
              <a:xfrm>
                <a:off x="1689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2" name="Rectangle 3334"/>
              <p:cNvSpPr>
                <a:spLocks noChangeArrowheads="1"/>
              </p:cNvSpPr>
              <p:nvPr/>
            </p:nvSpPr>
            <p:spPr bwMode="auto">
              <a:xfrm>
                <a:off x="1699" y="3769"/>
                <a:ext cx="58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3" name="Rectangle 3335"/>
              <p:cNvSpPr>
                <a:spLocks noChangeArrowheads="1"/>
              </p:cNvSpPr>
              <p:nvPr/>
            </p:nvSpPr>
            <p:spPr bwMode="auto">
              <a:xfrm>
                <a:off x="2288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4" name="Rectangle 3336"/>
              <p:cNvSpPr>
                <a:spLocks noChangeArrowheads="1"/>
              </p:cNvSpPr>
              <p:nvPr/>
            </p:nvSpPr>
            <p:spPr bwMode="auto">
              <a:xfrm>
                <a:off x="2288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5" name="Rectangle 3337"/>
              <p:cNvSpPr>
                <a:spLocks noChangeArrowheads="1"/>
              </p:cNvSpPr>
              <p:nvPr/>
            </p:nvSpPr>
            <p:spPr bwMode="auto">
              <a:xfrm>
                <a:off x="1689" y="366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6" name="Rectangle 3338"/>
              <p:cNvSpPr>
                <a:spLocks noChangeArrowheads="1"/>
              </p:cNvSpPr>
              <p:nvPr/>
            </p:nvSpPr>
            <p:spPr bwMode="auto">
              <a:xfrm>
                <a:off x="2288" y="366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7" name="Rectangle 3339"/>
              <p:cNvSpPr>
                <a:spLocks noChangeArrowheads="1"/>
              </p:cNvSpPr>
              <p:nvPr/>
            </p:nvSpPr>
            <p:spPr bwMode="auto">
              <a:xfrm>
                <a:off x="2318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8" name="Rectangle 3340"/>
              <p:cNvSpPr>
                <a:spLocks noChangeArrowheads="1"/>
              </p:cNvSpPr>
              <p:nvPr/>
            </p:nvSpPr>
            <p:spPr bwMode="auto">
              <a:xfrm>
                <a:off x="2318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29" name="Rectangle 3341"/>
              <p:cNvSpPr>
                <a:spLocks noChangeArrowheads="1"/>
              </p:cNvSpPr>
              <p:nvPr/>
            </p:nvSpPr>
            <p:spPr bwMode="auto">
              <a:xfrm>
                <a:off x="2328" y="3656"/>
                <a:ext cx="50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0" name="Rectangle 3342"/>
              <p:cNvSpPr>
                <a:spLocks noChangeArrowheads="1"/>
              </p:cNvSpPr>
              <p:nvPr/>
            </p:nvSpPr>
            <p:spPr bwMode="auto">
              <a:xfrm>
                <a:off x="2828" y="365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1" name="Rectangle 3343"/>
              <p:cNvSpPr>
                <a:spLocks noChangeArrowheads="1"/>
              </p:cNvSpPr>
              <p:nvPr/>
            </p:nvSpPr>
            <p:spPr bwMode="auto">
              <a:xfrm>
                <a:off x="2828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2" name="Rectangle 3344"/>
              <p:cNvSpPr>
                <a:spLocks noChangeArrowheads="1"/>
              </p:cNvSpPr>
              <p:nvPr/>
            </p:nvSpPr>
            <p:spPr bwMode="auto">
              <a:xfrm>
                <a:off x="2318" y="376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3" name="Rectangle 3345"/>
              <p:cNvSpPr>
                <a:spLocks noChangeArrowheads="1"/>
              </p:cNvSpPr>
              <p:nvPr/>
            </p:nvSpPr>
            <p:spPr bwMode="auto">
              <a:xfrm>
                <a:off x="2318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4" name="Rectangle 3346"/>
              <p:cNvSpPr>
                <a:spLocks noChangeArrowheads="1"/>
              </p:cNvSpPr>
              <p:nvPr/>
            </p:nvSpPr>
            <p:spPr bwMode="auto">
              <a:xfrm>
                <a:off x="2328" y="3769"/>
                <a:ext cx="50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5" name="Rectangle 3347"/>
              <p:cNvSpPr>
                <a:spLocks noChangeArrowheads="1"/>
              </p:cNvSpPr>
              <p:nvPr/>
            </p:nvSpPr>
            <p:spPr bwMode="auto">
              <a:xfrm>
                <a:off x="2828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6" name="Rectangle 3348"/>
              <p:cNvSpPr>
                <a:spLocks noChangeArrowheads="1"/>
              </p:cNvSpPr>
              <p:nvPr/>
            </p:nvSpPr>
            <p:spPr bwMode="auto">
              <a:xfrm>
                <a:off x="2828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7" name="Rectangle 3349"/>
              <p:cNvSpPr>
                <a:spLocks noChangeArrowheads="1"/>
              </p:cNvSpPr>
              <p:nvPr/>
            </p:nvSpPr>
            <p:spPr bwMode="auto">
              <a:xfrm>
                <a:off x="2318" y="366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8" name="Rectangle 3350"/>
              <p:cNvSpPr>
                <a:spLocks noChangeArrowheads="1"/>
              </p:cNvSpPr>
              <p:nvPr/>
            </p:nvSpPr>
            <p:spPr bwMode="auto">
              <a:xfrm>
                <a:off x="2828" y="366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39" name="Rectangle 3351"/>
              <p:cNvSpPr>
                <a:spLocks noChangeArrowheads="1"/>
              </p:cNvSpPr>
              <p:nvPr/>
            </p:nvSpPr>
            <p:spPr bwMode="auto">
              <a:xfrm>
                <a:off x="2858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0" name="Rectangle 3352"/>
              <p:cNvSpPr>
                <a:spLocks noChangeArrowheads="1"/>
              </p:cNvSpPr>
              <p:nvPr/>
            </p:nvSpPr>
            <p:spPr bwMode="auto">
              <a:xfrm>
                <a:off x="2858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1" name="Rectangle 3353"/>
              <p:cNvSpPr>
                <a:spLocks noChangeArrowheads="1"/>
              </p:cNvSpPr>
              <p:nvPr/>
            </p:nvSpPr>
            <p:spPr bwMode="auto">
              <a:xfrm>
                <a:off x="2858" y="3656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2" name="Rectangle 3354"/>
              <p:cNvSpPr>
                <a:spLocks noChangeArrowheads="1"/>
              </p:cNvSpPr>
              <p:nvPr/>
            </p:nvSpPr>
            <p:spPr bwMode="auto">
              <a:xfrm>
                <a:off x="3367" y="365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3" name="Rectangle 3355"/>
              <p:cNvSpPr>
                <a:spLocks noChangeArrowheads="1"/>
              </p:cNvSpPr>
              <p:nvPr/>
            </p:nvSpPr>
            <p:spPr bwMode="auto">
              <a:xfrm>
                <a:off x="3367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4" name="Rectangle 3356"/>
              <p:cNvSpPr>
                <a:spLocks noChangeArrowheads="1"/>
              </p:cNvSpPr>
              <p:nvPr/>
            </p:nvSpPr>
            <p:spPr bwMode="auto">
              <a:xfrm>
                <a:off x="2858" y="376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5" name="Rectangle 3357"/>
              <p:cNvSpPr>
                <a:spLocks noChangeArrowheads="1"/>
              </p:cNvSpPr>
              <p:nvPr/>
            </p:nvSpPr>
            <p:spPr bwMode="auto">
              <a:xfrm>
                <a:off x="2858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6" name="Rectangle 3358"/>
              <p:cNvSpPr>
                <a:spLocks noChangeArrowheads="1"/>
              </p:cNvSpPr>
              <p:nvPr/>
            </p:nvSpPr>
            <p:spPr bwMode="auto">
              <a:xfrm>
                <a:off x="2858" y="3769"/>
                <a:ext cx="50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7" name="Rectangle 3359"/>
              <p:cNvSpPr>
                <a:spLocks noChangeArrowheads="1"/>
              </p:cNvSpPr>
              <p:nvPr/>
            </p:nvSpPr>
            <p:spPr bwMode="auto">
              <a:xfrm>
                <a:off x="3367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8" name="Rectangle 3360"/>
              <p:cNvSpPr>
                <a:spLocks noChangeArrowheads="1"/>
              </p:cNvSpPr>
              <p:nvPr/>
            </p:nvSpPr>
            <p:spPr bwMode="auto">
              <a:xfrm>
                <a:off x="3367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49" name="Rectangle 3361"/>
              <p:cNvSpPr>
                <a:spLocks noChangeArrowheads="1"/>
              </p:cNvSpPr>
              <p:nvPr/>
            </p:nvSpPr>
            <p:spPr bwMode="auto">
              <a:xfrm>
                <a:off x="2858" y="366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0" name="Rectangle 3362"/>
              <p:cNvSpPr>
                <a:spLocks noChangeArrowheads="1"/>
              </p:cNvSpPr>
              <p:nvPr/>
            </p:nvSpPr>
            <p:spPr bwMode="auto">
              <a:xfrm>
                <a:off x="3367" y="366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1" name="Rectangle 3363"/>
              <p:cNvSpPr>
                <a:spLocks noChangeArrowheads="1"/>
              </p:cNvSpPr>
              <p:nvPr/>
            </p:nvSpPr>
            <p:spPr bwMode="auto">
              <a:xfrm>
                <a:off x="3397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2" name="Rectangle 3364"/>
              <p:cNvSpPr>
                <a:spLocks noChangeArrowheads="1"/>
              </p:cNvSpPr>
              <p:nvPr/>
            </p:nvSpPr>
            <p:spPr bwMode="auto">
              <a:xfrm>
                <a:off x="3397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3" name="Rectangle 3365"/>
              <p:cNvSpPr>
                <a:spLocks noChangeArrowheads="1"/>
              </p:cNvSpPr>
              <p:nvPr/>
            </p:nvSpPr>
            <p:spPr bwMode="auto">
              <a:xfrm>
                <a:off x="3397" y="3656"/>
                <a:ext cx="50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4" name="Rectangle 3366"/>
              <p:cNvSpPr>
                <a:spLocks noChangeArrowheads="1"/>
              </p:cNvSpPr>
              <p:nvPr/>
            </p:nvSpPr>
            <p:spPr bwMode="auto">
              <a:xfrm>
                <a:off x="3906" y="3656"/>
                <a:ext cx="1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5" name="Rectangle 3367"/>
              <p:cNvSpPr>
                <a:spLocks noChangeArrowheads="1"/>
              </p:cNvSpPr>
              <p:nvPr/>
            </p:nvSpPr>
            <p:spPr bwMode="auto">
              <a:xfrm>
                <a:off x="3906" y="3656"/>
                <a:ext cx="1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6" name="Rectangle 3368"/>
              <p:cNvSpPr>
                <a:spLocks noChangeArrowheads="1"/>
              </p:cNvSpPr>
              <p:nvPr/>
            </p:nvSpPr>
            <p:spPr bwMode="auto">
              <a:xfrm>
                <a:off x="3397" y="3769"/>
                <a:ext cx="1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7" name="Rectangle 3369"/>
              <p:cNvSpPr>
                <a:spLocks noChangeArrowheads="1"/>
              </p:cNvSpPr>
              <p:nvPr/>
            </p:nvSpPr>
            <p:spPr bwMode="auto">
              <a:xfrm>
                <a:off x="3397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8" name="Rectangle 3370"/>
              <p:cNvSpPr>
                <a:spLocks noChangeArrowheads="1"/>
              </p:cNvSpPr>
              <p:nvPr/>
            </p:nvSpPr>
            <p:spPr bwMode="auto">
              <a:xfrm>
                <a:off x="3397" y="3769"/>
                <a:ext cx="50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59" name="Rectangle 3371"/>
              <p:cNvSpPr>
                <a:spLocks noChangeArrowheads="1"/>
              </p:cNvSpPr>
              <p:nvPr/>
            </p:nvSpPr>
            <p:spPr bwMode="auto">
              <a:xfrm>
                <a:off x="3906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0" name="Rectangle 3372"/>
              <p:cNvSpPr>
                <a:spLocks noChangeArrowheads="1"/>
              </p:cNvSpPr>
              <p:nvPr/>
            </p:nvSpPr>
            <p:spPr bwMode="auto">
              <a:xfrm>
                <a:off x="3906" y="3769"/>
                <a:ext cx="1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1" name="Rectangle 3373"/>
              <p:cNvSpPr>
                <a:spLocks noChangeArrowheads="1"/>
              </p:cNvSpPr>
              <p:nvPr/>
            </p:nvSpPr>
            <p:spPr bwMode="auto">
              <a:xfrm>
                <a:off x="3397" y="3662"/>
                <a:ext cx="1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2" name="Rectangle 3374"/>
              <p:cNvSpPr>
                <a:spLocks noChangeArrowheads="1"/>
              </p:cNvSpPr>
              <p:nvPr/>
            </p:nvSpPr>
            <p:spPr bwMode="auto">
              <a:xfrm>
                <a:off x="3906" y="3662"/>
                <a:ext cx="1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3" name="Rectangle 3375"/>
              <p:cNvSpPr>
                <a:spLocks noChangeArrowheads="1"/>
              </p:cNvSpPr>
              <p:nvPr/>
            </p:nvSpPr>
            <p:spPr bwMode="auto">
              <a:xfrm>
                <a:off x="3926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4" name="Rectangle 3376"/>
              <p:cNvSpPr>
                <a:spLocks noChangeArrowheads="1"/>
              </p:cNvSpPr>
              <p:nvPr/>
            </p:nvSpPr>
            <p:spPr bwMode="auto">
              <a:xfrm>
                <a:off x="3926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5" name="Rectangle 3377"/>
              <p:cNvSpPr>
                <a:spLocks noChangeArrowheads="1"/>
              </p:cNvSpPr>
              <p:nvPr/>
            </p:nvSpPr>
            <p:spPr bwMode="auto">
              <a:xfrm>
                <a:off x="3936" y="3656"/>
                <a:ext cx="46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6" name="Rectangle 3378"/>
              <p:cNvSpPr>
                <a:spLocks noChangeArrowheads="1"/>
              </p:cNvSpPr>
              <p:nvPr/>
            </p:nvSpPr>
            <p:spPr bwMode="auto">
              <a:xfrm>
                <a:off x="4396" y="365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7" name="Rectangle 3379"/>
              <p:cNvSpPr>
                <a:spLocks noChangeArrowheads="1"/>
              </p:cNvSpPr>
              <p:nvPr/>
            </p:nvSpPr>
            <p:spPr bwMode="auto">
              <a:xfrm>
                <a:off x="4396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8" name="Rectangle 3380"/>
              <p:cNvSpPr>
                <a:spLocks noChangeArrowheads="1"/>
              </p:cNvSpPr>
              <p:nvPr/>
            </p:nvSpPr>
            <p:spPr bwMode="auto">
              <a:xfrm>
                <a:off x="3926" y="376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69" name="Rectangle 3381"/>
              <p:cNvSpPr>
                <a:spLocks noChangeArrowheads="1"/>
              </p:cNvSpPr>
              <p:nvPr/>
            </p:nvSpPr>
            <p:spPr bwMode="auto">
              <a:xfrm>
                <a:off x="3926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0" name="Rectangle 3382"/>
              <p:cNvSpPr>
                <a:spLocks noChangeArrowheads="1"/>
              </p:cNvSpPr>
              <p:nvPr/>
            </p:nvSpPr>
            <p:spPr bwMode="auto">
              <a:xfrm>
                <a:off x="3936" y="3769"/>
                <a:ext cx="46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1" name="Rectangle 3383"/>
              <p:cNvSpPr>
                <a:spLocks noChangeArrowheads="1"/>
              </p:cNvSpPr>
              <p:nvPr/>
            </p:nvSpPr>
            <p:spPr bwMode="auto">
              <a:xfrm>
                <a:off x="4396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2" name="Rectangle 3384"/>
              <p:cNvSpPr>
                <a:spLocks noChangeArrowheads="1"/>
              </p:cNvSpPr>
              <p:nvPr/>
            </p:nvSpPr>
            <p:spPr bwMode="auto">
              <a:xfrm>
                <a:off x="4396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3" name="Rectangle 3385"/>
              <p:cNvSpPr>
                <a:spLocks noChangeArrowheads="1"/>
              </p:cNvSpPr>
              <p:nvPr/>
            </p:nvSpPr>
            <p:spPr bwMode="auto">
              <a:xfrm>
                <a:off x="3926" y="366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4" name="Rectangle 3386"/>
              <p:cNvSpPr>
                <a:spLocks noChangeArrowheads="1"/>
              </p:cNvSpPr>
              <p:nvPr/>
            </p:nvSpPr>
            <p:spPr bwMode="auto">
              <a:xfrm>
                <a:off x="4396" y="366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5" name="Rectangle 3387"/>
              <p:cNvSpPr>
                <a:spLocks noChangeArrowheads="1"/>
              </p:cNvSpPr>
              <p:nvPr/>
            </p:nvSpPr>
            <p:spPr bwMode="auto">
              <a:xfrm>
                <a:off x="4426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6" name="Rectangle 3388"/>
              <p:cNvSpPr>
                <a:spLocks noChangeArrowheads="1"/>
              </p:cNvSpPr>
              <p:nvPr/>
            </p:nvSpPr>
            <p:spPr bwMode="auto">
              <a:xfrm>
                <a:off x="4426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7" name="Rectangle 3389"/>
              <p:cNvSpPr>
                <a:spLocks noChangeArrowheads="1"/>
              </p:cNvSpPr>
              <p:nvPr/>
            </p:nvSpPr>
            <p:spPr bwMode="auto">
              <a:xfrm>
                <a:off x="4436" y="3656"/>
                <a:ext cx="399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8" name="Rectangle 3390"/>
              <p:cNvSpPr>
                <a:spLocks noChangeArrowheads="1"/>
              </p:cNvSpPr>
              <p:nvPr/>
            </p:nvSpPr>
            <p:spPr bwMode="auto">
              <a:xfrm>
                <a:off x="4835" y="3656"/>
                <a:ext cx="10" cy="6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79" name="Rectangle 3391"/>
              <p:cNvSpPr>
                <a:spLocks noChangeArrowheads="1"/>
              </p:cNvSpPr>
              <p:nvPr/>
            </p:nvSpPr>
            <p:spPr bwMode="auto">
              <a:xfrm>
                <a:off x="4835" y="3656"/>
                <a:ext cx="10" cy="6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0" name="Rectangle 3392"/>
              <p:cNvSpPr>
                <a:spLocks noChangeArrowheads="1"/>
              </p:cNvSpPr>
              <p:nvPr/>
            </p:nvSpPr>
            <p:spPr bwMode="auto">
              <a:xfrm>
                <a:off x="4426" y="3769"/>
                <a:ext cx="10" cy="5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1" name="Rectangle 3393"/>
              <p:cNvSpPr>
                <a:spLocks noChangeArrowheads="1"/>
              </p:cNvSpPr>
              <p:nvPr/>
            </p:nvSpPr>
            <p:spPr bwMode="auto">
              <a:xfrm>
                <a:off x="4426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2" name="Rectangle 3394"/>
              <p:cNvSpPr>
                <a:spLocks noChangeArrowheads="1"/>
              </p:cNvSpPr>
              <p:nvPr/>
            </p:nvSpPr>
            <p:spPr bwMode="auto">
              <a:xfrm>
                <a:off x="4436" y="3769"/>
                <a:ext cx="399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3" name="Rectangle 3395"/>
              <p:cNvSpPr>
                <a:spLocks noChangeArrowheads="1"/>
              </p:cNvSpPr>
              <p:nvPr/>
            </p:nvSpPr>
            <p:spPr bwMode="auto">
              <a:xfrm>
                <a:off x="4835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4" name="Rectangle 3396"/>
              <p:cNvSpPr>
                <a:spLocks noChangeArrowheads="1"/>
              </p:cNvSpPr>
              <p:nvPr/>
            </p:nvSpPr>
            <p:spPr bwMode="auto">
              <a:xfrm>
                <a:off x="4835" y="3769"/>
                <a:ext cx="10" cy="5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5" name="Rectangle 3397"/>
              <p:cNvSpPr>
                <a:spLocks noChangeArrowheads="1"/>
              </p:cNvSpPr>
              <p:nvPr/>
            </p:nvSpPr>
            <p:spPr bwMode="auto">
              <a:xfrm>
                <a:off x="4426" y="3662"/>
                <a:ext cx="10" cy="107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6" name="Rectangle 3398"/>
              <p:cNvSpPr>
                <a:spLocks noChangeArrowheads="1"/>
              </p:cNvSpPr>
              <p:nvPr/>
            </p:nvSpPr>
            <p:spPr bwMode="auto">
              <a:xfrm>
                <a:off x="4835" y="3662"/>
                <a:ext cx="10" cy="107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7" name="Rectangle 3399"/>
              <p:cNvSpPr>
                <a:spLocks noChangeArrowheads="1"/>
              </p:cNvSpPr>
              <p:nvPr/>
            </p:nvSpPr>
            <p:spPr bwMode="auto">
              <a:xfrm>
                <a:off x="4865" y="3662"/>
                <a:ext cx="1" cy="118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8" name="Rectangle 3400"/>
              <p:cNvSpPr>
                <a:spLocks noChangeArrowheads="1"/>
              </p:cNvSpPr>
              <p:nvPr/>
            </p:nvSpPr>
            <p:spPr bwMode="auto">
              <a:xfrm>
                <a:off x="900" y="379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89" name="Rectangle 3401"/>
              <p:cNvSpPr>
                <a:spLocks noChangeArrowheads="1"/>
              </p:cNvSpPr>
              <p:nvPr/>
            </p:nvSpPr>
            <p:spPr bwMode="auto">
              <a:xfrm>
                <a:off x="1629" y="3792"/>
                <a:ext cx="4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90" name="Rectangle 3402"/>
              <p:cNvSpPr>
                <a:spLocks noChangeArrowheads="1"/>
              </p:cNvSpPr>
              <p:nvPr/>
            </p:nvSpPr>
            <p:spPr bwMode="auto">
              <a:xfrm>
                <a:off x="940" y="3792"/>
                <a:ext cx="6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91" name="Rectangle 3403"/>
              <p:cNvSpPr>
                <a:spLocks noChangeArrowheads="1"/>
              </p:cNvSpPr>
              <p:nvPr/>
            </p:nvSpPr>
            <p:spPr bwMode="auto">
              <a:xfrm>
                <a:off x="940" y="3787"/>
                <a:ext cx="470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TASA INTERNA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292" name="Rectangle 3404"/>
              <p:cNvSpPr>
                <a:spLocks noChangeArrowheads="1"/>
              </p:cNvSpPr>
              <p:nvPr/>
            </p:nvSpPr>
            <p:spPr bwMode="auto">
              <a:xfrm>
                <a:off x="940" y="3845"/>
                <a:ext cx="68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93" name="Rectangle 3405"/>
              <p:cNvSpPr>
                <a:spLocks noChangeArrowheads="1"/>
              </p:cNvSpPr>
              <p:nvPr/>
            </p:nvSpPr>
            <p:spPr bwMode="auto">
              <a:xfrm>
                <a:off x="940" y="3840"/>
                <a:ext cx="415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DE RETORNO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294" name="Rectangle 3406"/>
              <p:cNvSpPr>
                <a:spLocks noChangeArrowheads="1"/>
              </p:cNvSpPr>
              <p:nvPr/>
            </p:nvSpPr>
            <p:spPr bwMode="auto">
              <a:xfrm>
                <a:off x="1469" y="384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295" name="Rectangle 3407"/>
              <p:cNvSpPr>
                <a:spLocks noChangeArrowheads="1"/>
              </p:cNvSpPr>
              <p:nvPr/>
            </p:nvSpPr>
            <p:spPr bwMode="auto">
              <a:xfrm>
                <a:off x="1699" y="3792"/>
                <a:ext cx="589" cy="5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96" name="Rectangle 3408"/>
              <p:cNvSpPr>
                <a:spLocks noChangeArrowheads="1"/>
              </p:cNvSpPr>
              <p:nvPr/>
            </p:nvSpPr>
            <p:spPr bwMode="auto">
              <a:xfrm>
                <a:off x="1699" y="3845"/>
                <a:ext cx="4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97" name="Rectangle 3409"/>
              <p:cNvSpPr>
                <a:spLocks noChangeArrowheads="1"/>
              </p:cNvSpPr>
              <p:nvPr/>
            </p:nvSpPr>
            <p:spPr bwMode="auto">
              <a:xfrm>
                <a:off x="2258" y="3845"/>
                <a:ext cx="30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98" name="Rectangle 3410"/>
              <p:cNvSpPr>
                <a:spLocks noChangeArrowheads="1"/>
              </p:cNvSpPr>
              <p:nvPr/>
            </p:nvSpPr>
            <p:spPr bwMode="auto">
              <a:xfrm>
                <a:off x="1739" y="3845"/>
                <a:ext cx="519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299" name="Rectangle 3411"/>
              <p:cNvSpPr>
                <a:spLocks noChangeArrowheads="1"/>
              </p:cNvSpPr>
              <p:nvPr/>
            </p:nvSpPr>
            <p:spPr bwMode="auto">
              <a:xfrm>
                <a:off x="1979" y="3840"/>
                <a:ext cx="211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45,13%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300" name="Rectangle 3412"/>
              <p:cNvSpPr>
                <a:spLocks noChangeArrowheads="1"/>
              </p:cNvSpPr>
              <p:nvPr/>
            </p:nvSpPr>
            <p:spPr bwMode="auto">
              <a:xfrm>
                <a:off x="2258" y="3840"/>
                <a:ext cx="17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301" name="Rectangle 3413"/>
              <p:cNvSpPr>
                <a:spLocks noChangeArrowheads="1"/>
              </p:cNvSpPr>
              <p:nvPr/>
            </p:nvSpPr>
            <p:spPr bwMode="auto">
              <a:xfrm>
                <a:off x="2328" y="3792"/>
                <a:ext cx="50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302" name="Rectangle 3414"/>
              <p:cNvSpPr>
                <a:spLocks noChangeArrowheads="1"/>
              </p:cNvSpPr>
              <p:nvPr/>
            </p:nvSpPr>
            <p:spPr bwMode="auto">
              <a:xfrm>
                <a:off x="2788" y="3893"/>
                <a:ext cx="1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303" name="Rectangle 3415"/>
              <p:cNvSpPr>
                <a:spLocks noChangeArrowheads="1"/>
              </p:cNvSpPr>
              <p:nvPr/>
            </p:nvSpPr>
            <p:spPr bwMode="auto">
              <a:xfrm>
                <a:off x="2858" y="3792"/>
                <a:ext cx="509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304" name="Rectangle 3416"/>
              <p:cNvSpPr>
                <a:spLocks noChangeArrowheads="1"/>
              </p:cNvSpPr>
              <p:nvPr/>
            </p:nvSpPr>
            <p:spPr bwMode="auto">
              <a:xfrm>
                <a:off x="3327" y="3893"/>
                <a:ext cx="1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305" name="Rectangle 3417"/>
              <p:cNvSpPr>
                <a:spLocks noChangeArrowheads="1"/>
              </p:cNvSpPr>
              <p:nvPr/>
            </p:nvSpPr>
            <p:spPr bwMode="auto">
              <a:xfrm>
                <a:off x="3397" y="3792"/>
                <a:ext cx="509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306" name="Rectangle 3418"/>
              <p:cNvSpPr>
                <a:spLocks noChangeArrowheads="1"/>
              </p:cNvSpPr>
              <p:nvPr/>
            </p:nvSpPr>
            <p:spPr bwMode="auto">
              <a:xfrm>
                <a:off x="3866" y="3893"/>
                <a:ext cx="1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307" name="Rectangle 3419"/>
              <p:cNvSpPr>
                <a:spLocks noChangeArrowheads="1"/>
              </p:cNvSpPr>
              <p:nvPr/>
            </p:nvSpPr>
            <p:spPr bwMode="auto">
              <a:xfrm>
                <a:off x="3936" y="3792"/>
                <a:ext cx="460" cy="1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s-EC" sz="900"/>
              </a:p>
            </p:txBody>
          </p:sp>
          <p:sp>
            <p:nvSpPr>
              <p:cNvPr id="41308" name="Rectangle 3420"/>
              <p:cNvSpPr>
                <a:spLocks noChangeArrowheads="1"/>
              </p:cNvSpPr>
              <p:nvPr/>
            </p:nvSpPr>
            <p:spPr bwMode="auto">
              <a:xfrm>
                <a:off x="4366" y="3893"/>
                <a:ext cx="1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C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es-EC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310" name="Rectangle 3422"/>
            <p:cNvSpPr>
              <a:spLocks noChangeArrowheads="1"/>
            </p:cNvSpPr>
            <p:nvPr/>
          </p:nvSpPr>
          <p:spPr bwMode="auto">
            <a:xfrm>
              <a:off x="4436" y="3792"/>
              <a:ext cx="399" cy="1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11" name="Rectangle 3423"/>
            <p:cNvSpPr>
              <a:spLocks noChangeArrowheads="1"/>
            </p:cNvSpPr>
            <p:nvPr/>
          </p:nvSpPr>
          <p:spPr bwMode="auto">
            <a:xfrm>
              <a:off x="4805" y="3893"/>
              <a:ext cx="16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EC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312" name="Rectangle 3424"/>
            <p:cNvSpPr>
              <a:spLocks noChangeArrowheads="1"/>
            </p:cNvSpPr>
            <p:nvPr/>
          </p:nvSpPr>
          <p:spPr bwMode="auto">
            <a:xfrm>
              <a:off x="870" y="3780"/>
              <a:ext cx="10" cy="12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13" name="Rectangle 3425"/>
            <p:cNvSpPr>
              <a:spLocks noChangeArrowheads="1"/>
            </p:cNvSpPr>
            <p:nvPr/>
          </p:nvSpPr>
          <p:spPr bwMode="auto">
            <a:xfrm>
              <a:off x="4865" y="3780"/>
              <a:ext cx="1" cy="1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14" name="Rectangle 3426"/>
            <p:cNvSpPr>
              <a:spLocks noChangeArrowheads="1"/>
            </p:cNvSpPr>
            <p:nvPr/>
          </p:nvSpPr>
          <p:spPr bwMode="auto">
            <a:xfrm>
              <a:off x="900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15" name="Rectangle 3427"/>
            <p:cNvSpPr>
              <a:spLocks noChangeArrowheads="1"/>
            </p:cNvSpPr>
            <p:nvPr/>
          </p:nvSpPr>
          <p:spPr bwMode="auto">
            <a:xfrm>
              <a:off x="900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16" name="Rectangle 3428"/>
            <p:cNvSpPr>
              <a:spLocks noChangeArrowheads="1"/>
            </p:cNvSpPr>
            <p:nvPr/>
          </p:nvSpPr>
          <p:spPr bwMode="auto">
            <a:xfrm>
              <a:off x="900" y="3786"/>
              <a:ext cx="76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17" name="Rectangle 3429"/>
            <p:cNvSpPr>
              <a:spLocks noChangeArrowheads="1"/>
            </p:cNvSpPr>
            <p:nvPr/>
          </p:nvSpPr>
          <p:spPr bwMode="auto">
            <a:xfrm>
              <a:off x="1669" y="3786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18" name="Rectangle 3430"/>
            <p:cNvSpPr>
              <a:spLocks noChangeArrowheads="1"/>
            </p:cNvSpPr>
            <p:nvPr/>
          </p:nvSpPr>
          <p:spPr bwMode="auto">
            <a:xfrm>
              <a:off x="1669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19" name="Rectangle 3431"/>
            <p:cNvSpPr>
              <a:spLocks noChangeArrowheads="1"/>
            </p:cNvSpPr>
            <p:nvPr/>
          </p:nvSpPr>
          <p:spPr bwMode="auto">
            <a:xfrm>
              <a:off x="900" y="3899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0" name="Rectangle 3432"/>
            <p:cNvSpPr>
              <a:spLocks noChangeArrowheads="1"/>
            </p:cNvSpPr>
            <p:nvPr/>
          </p:nvSpPr>
          <p:spPr bwMode="auto">
            <a:xfrm>
              <a:off x="900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1" name="Rectangle 3433"/>
            <p:cNvSpPr>
              <a:spLocks noChangeArrowheads="1"/>
            </p:cNvSpPr>
            <p:nvPr/>
          </p:nvSpPr>
          <p:spPr bwMode="auto">
            <a:xfrm>
              <a:off x="900" y="3899"/>
              <a:ext cx="769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2" name="Rectangle 3434"/>
            <p:cNvSpPr>
              <a:spLocks noChangeArrowheads="1"/>
            </p:cNvSpPr>
            <p:nvPr/>
          </p:nvSpPr>
          <p:spPr bwMode="auto">
            <a:xfrm>
              <a:off x="1669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3" name="Rectangle 3435"/>
            <p:cNvSpPr>
              <a:spLocks noChangeArrowheads="1"/>
            </p:cNvSpPr>
            <p:nvPr/>
          </p:nvSpPr>
          <p:spPr bwMode="auto">
            <a:xfrm>
              <a:off x="1669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4" name="Rectangle 3436"/>
            <p:cNvSpPr>
              <a:spLocks noChangeArrowheads="1"/>
            </p:cNvSpPr>
            <p:nvPr/>
          </p:nvSpPr>
          <p:spPr bwMode="auto">
            <a:xfrm>
              <a:off x="900" y="3792"/>
              <a:ext cx="1" cy="107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5" name="Rectangle 3437"/>
            <p:cNvSpPr>
              <a:spLocks noChangeArrowheads="1"/>
            </p:cNvSpPr>
            <p:nvPr/>
          </p:nvSpPr>
          <p:spPr bwMode="auto">
            <a:xfrm>
              <a:off x="1669" y="3792"/>
              <a:ext cx="1" cy="107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6" name="Rectangle 3438"/>
            <p:cNvSpPr>
              <a:spLocks noChangeArrowheads="1"/>
            </p:cNvSpPr>
            <p:nvPr/>
          </p:nvSpPr>
          <p:spPr bwMode="auto">
            <a:xfrm>
              <a:off x="870" y="3792"/>
              <a:ext cx="10" cy="124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7" name="Rectangle 3439"/>
            <p:cNvSpPr>
              <a:spLocks noChangeArrowheads="1"/>
            </p:cNvSpPr>
            <p:nvPr/>
          </p:nvSpPr>
          <p:spPr bwMode="auto">
            <a:xfrm>
              <a:off x="870" y="3916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8" name="Rectangle 3440"/>
            <p:cNvSpPr>
              <a:spLocks noChangeArrowheads="1"/>
            </p:cNvSpPr>
            <p:nvPr/>
          </p:nvSpPr>
          <p:spPr bwMode="auto">
            <a:xfrm>
              <a:off x="870" y="391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29" name="Rectangle 3441"/>
            <p:cNvSpPr>
              <a:spLocks noChangeArrowheads="1"/>
            </p:cNvSpPr>
            <p:nvPr/>
          </p:nvSpPr>
          <p:spPr bwMode="auto">
            <a:xfrm>
              <a:off x="880" y="3916"/>
              <a:ext cx="79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0" name="Rectangle 3442"/>
            <p:cNvSpPr>
              <a:spLocks noChangeArrowheads="1"/>
            </p:cNvSpPr>
            <p:nvPr/>
          </p:nvSpPr>
          <p:spPr bwMode="auto">
            <a:xfrm>
              <a:off x="1689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1" name="Rectangle 3443"/>
            <p:cNvSpPr>
              <a:spLocks noChangeArrowheads="1"/>
            </p:cNvSpPr>
            <p:nvPr/>
          </p:nvSpPr>
          <p:spPr bwMode="auto">
            <a:xfrm>
              <a:off x="1689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2" name="Rectangle 3444"/>
            <p:cNvSpPr>
              <a:spLocks noChangeArrowheads="1"/>
            </p:cNvSpPr>
            <p:nvPr/>
          </p:nvSpPr>
          <p:spPr bwMode="auto">
            <a:xfrm>
              <a:off x="1699" y="3786"/>
              <a:ext cx="58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3" name="Rectangle 3445"/>
            <p:cNvSpPr>
              <a:spLocks noChangeArrowheads="1"/>
            </p:cNvSpPr>
            <p:nvPr/>
          </p:nvSpPr>
          <p:spPr bwMode="auto">
            <a:xfrm>
              <a:off x="2288" y="3786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4" name="Rectangle 3446"/>
            <p:cNvSpPr>
              <a:spLocks noChangeArrowheads="1"/>
            </p:cNvSpPr>
            <p:nvPr/>
          </p:nvSpPr>
          <p:spPr bwMode="auto">
            <a:xfrm>
              <a:off x="2288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5" name="Rectangle 3447"/>
            <p:cNvSpPr>
              <a:spLocks noChangeArrowheads="1"/>
            </p:cNvSpPr>
            <p:nvPr/>
          </p:nvSpPr>
          <p:spPr bwMode="auto">
            <a:xfrm>
              <a:off x="1689" y="3899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6" name="Rectangle 3448"/>
            <p:cNvSpPr>
              <a:spLocks noChangeArrowheads="1"/>
            </p:cNvSpPr>
            <p:nvPr/>
          </p:nvSpPr>
          <p:spPr bwMode="auto">
            <a:xfrm>
              <a:off x="1689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7" name="Rectangle 3449"/>
            <p:cNvSpPr>
              <a:spLocks noChangeArrowheads="1"/>
            </p:cNvSpPr>
            <p:nvPr/>
          </p:nvSpPr>
          <p:spPr bwMode="auto">
            <a:xfrm>
              <a:off x="1699" y="3899"/>
              <a:ext cx="589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8" name="Rectangle 3450"/>
            <p:cNvSpPr>
              <a:spLocks noChangeArrowheads="1"/>
            </p:cNvSpPr>
            <p:nvPr/>
          </p:nvSpPr>
          <p:spPr bwMode="auto">
            <a:xfrm>
              <a:off x="2288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39" name="Rectangle 3451"/>
            <p:cNvSpPr>
              <a:spLocks noChangeArrowheads="1"/>
            </p:cNvSpPr>
            <p:nvPr/>
          </p:nvSpPr>
          <p:spPr bwMode="auto">
            <a:xfrm>
              <a:off x="2288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0" name="Rectangle 3452"/>
            <p:cNvSpPr>
              <a:spLocks noChangeArrowheads="1"/>
            </p:cNvSpPr>
            <p:nvPr/>
          </p:nvSpPr>
          <p:spPr bwMode="auto">
            <a:xfrm>
              <a:off x="1689" y="3792"/>
              <a:ext cx="10" cy="107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1" name="Rectangle 3453"/>
            <p:cNvSpPr>
              <a:spLocks noChangeArrowheads="1"/>
            </p:cNvSpPr>
            <p:nvPr/>
          </p:nvSpPr>
          <p:spPr bwMode="auto">
            <a:xfrm>
              <a:off x="2288" y="3792"/>
              <a:ext cx="10" cy="107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2" name="Rectangle 3454"/>
            <p:cNvSpPr>
              <a:spLocks noChangeArrowheads="1"/>
            </p:cNvSpPr>
            <p:nvPr/>
          </p:nvSpPr>
          <p:spPr bwMode="auto">
            <a:xfrm>
              <a:off x="1679" y="391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3" name="Rectangle 3455"/>
            <p:cNvSpPr>
              <a:spLocks noChangeArrowheads="1"/>
            </p:cNvSpPr>
            <p:nvPr/>
          </p:nvSpPr>
          <p:spPr bwMode="auto">
            <a:xfrm>
              <a:off x="1689" y="3916"/>
              <a:ext cx="61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4" name="Rectangle 3456"/>
            <p:cNvSpPr>
              <a:spLocks noChangeArrowheads="1"/>
            </p:cNvSpPr>
            <p:nvPr/>
          </p:nvSpPr>
          <p:spPr bwMode="auto">
            <a:xfrm>
              <a:off x="2318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5" name="Rectangle 3457"/>
            <p:cNvSpPr>
              <a:spLocks noChangeArrowheads="1"/>
            </p:cNvSpPr>
            <p:nvPr/>
          </p:nvSpPr>
          <p:spPr bwMode="auto">
            <a:xfrm>
              <a:off x="2318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6" name="Rectangle 3458"/>
            <p:cNvSpPr>
              <a:spLocks noChangeArrowheads="1"/>
            </p:cNvSpPr>
            <p:nvPr/>
          </p:nvSpPr>
          <p:spPr bwMode="auto">
            <a:xfrm>
              <a:off x="2328" y="3786"/>
              <a:ext cx="50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7" name="Rectangle 3459"/>
            <p:cNvSpPr>
              <a:spLocks noChangeArrowheads="1"/>
            </p:cNvSpPr>
            <p:nvPr/>
          </p:nvSpPr>
          <p:spPr bwMode="auto">
            <a:xfrm>
              <a:off x="2828" y="3786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8" name="Rectangle 3460"/>
            <p:cNvSpPr>
              <a:spLocks noChangeArrowheads="1"/>
            </p:cNvSpPr>
            <p:nvPr/>
          </p:nvSpPr>
          <p:spPr bwMode="auto">
            <a:xfrm>
              <a:off x="2828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49" name="Rectangle 3461"/>
            <p:cNvSpPr>
              <a:spLocks noChangeArrowheads="1"/>
            </p:cNvSpPr>
            <p:nvPr/>
          </p:nvSpPr>
          <p:spPr bwMode="auto">
            <a:xfrm>
              <a:off x="2318" y="3899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0" name="Rectangle 3462"/>
            <p:cNvSpPr>
              <a:spLocks noChangeArrowheads="1"/>
            </p:cNvSpPr>
            <p:nvPr/>
          </p:nvSpPr>
          <p:spPr bwMode="auto">
            <a:xfrm>
              <a:off x="2318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1" name="Rectangle 3463"/>
            <p:cNvSpPr>
              <a:spLocks noChangeArrowheads="1"/>
            </p:cNvSpPr>
            <p:nvPr/>
          </p:nvSpPr>
          <p:spPr bwMode="auto">
            <a:xfrm>
              <a:off x="2328" y="3899"/>
              <a:ext cx="50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2" name="Rectangle 3464"/>
            <p:cNvSpPr>
              <a:spLocks noChangeArrowheads="1"/>
            </p:cNvSpPr>
            <p:nvPr/>
          </p:nvSpPr>
          <p:spPr bwMode="auto">
            <a:xfrm>
              <a:off x="2828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3" name="Rectangle 3465"/>
            <p:cNvSpPr>
              <a:spLocks noChangeArrowheads="1"/>
            </p:cNvSpPr>
            <p:nvPr/>
          </p:nvSpPr>
          <p:spPr bwMode="auto">
            <a:xfrm>
              <a:off x="2828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4" name="Rectangle 3466"/>
            <p:cNvSpPr>
              <a:spLocks noChangeArrowheads="1"/>
            </p:cNvSpPr>
            <p:nvPr/>
          </p:nvSpPr>
          <p:spPr bwMode="auto">
            <a:xfrm>
              <a:off x="2318" y="3792"/>
              <a:ext cx="10" cy="107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5" name="Rectangle 3467"/>
            <p:cNvSpPr>
              <a:spLocks noChangeArrowheads="1"/>
            </p:cNvSpPr>
            <p:nvPr/>
          </p:nvSpPr>
          <p:spPr bwMode="auto">
            <a:xfrm>
              <a:off x="2828" y="3792"/>
              <a:ext cx="10" cy="107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6" name="Rectangle 3468"/>
            <p:cNvSpPr>
              <a:spLocks noChangeArrowheads="1"/>
            </p:cNvSpPr>
            <p:nvPr/>
          </p:nvSpPr>
          <p:spPr bwMode="auto">
            <a:xfrm>
              <a:off x="2308" y="391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7" name="Rectangle 3469"/>
            <p:cNvSpPr>
              <a:spLocks noChangeArrowheads="1"/>
            </p:cNvSpPr>
            <p:nvPr/>
          </p:nvSpPr>
          <p:spPr bwMode="auto">
            <a:xfrm>
              <a:off x="2308" y="3916"/>
              <a:ext cx="54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8" name="Rectangle 3470"/>
            <p:cNvSpPr>
              <a:spLocks noChangeArrowheads="1"/>
            </p:cNvSpPr>
            <p:nvPr/>
          </p:nvSpPr>
          <p:spPr bwMode="auto">
            <a:xfrm>
              <a:off x="2858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59" name="Rectangle 3471"/>
            <p:cNvSpPr>
              <a:spLocks noChangeArrowheads="1"/>
            </p:cNvSpPr>
            <p:nvPr/>
          </p:nvSpPr>
          <p:spPr bwMode="auto">
            <a:xfrm>
              <a:off x="2858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0" name="Rectangle 3472"/>
            <p:cNvSpPr>
              <a:spLocks noChangeArrowheads="1"/>
            </p:cNvSpPr>
            <p:nvPr/>
          </p:nvSpPr>
          <p:spPr bwMode="auto">
            <a:xfrm>
              <a:off x="2858" y="3786"/>
              <a:ext cx="50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1" name="Rectangle 3473"/>
            <p:cNvSpPr>
              <a:spLocks noChangeArrowheads="1"/>
            </p:cNvSpPr>
            <p:nvPr/>
          </p:nvSpPr>
          <p:spPr bwMode="auto">
            <a:xfrm>
              <a:off x="3367" y="3786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2" name="Rectangle 3474"/>
            <p:cNvSpPr>
              <a:spLocks noChangeArrowheads="1"/>
            </p:cNvSpPr>
            <p:nvPr/>
          </p:nvSpPr>
          <p:spPr bwMode="auto">
            <a:xfrm>
              <a:off x="3367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3" name="Rectangle 3475"/>
            <p:cNvSpPr>
              <a:spLocks noChangeArrowheads="1"/>
            </p:cNvSpPr>
            <p:nvPr/>
          </p:nvSpPr>
          <p:spPr bwMode="auto">
            <a:xfrm>
              <a:off x="2858" y="3899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4" name="Rectangle 3476"/>
            <p:cNvSpPr>
              <a:spLocks noChangeArrowheads="1"/>
            </p:cNvSpPr>
            <p:nvPr/>
          </p:nvSpPr>
          <p:spPr bwMode="auto">
            <a:xfrm>
              <a:off x="2858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5" name="Rectangle 3477"/>
            <p:cNvSpPr>
              <a:spLocks noChangeArrowheads="1"/>
            </p:cNvSpPr>
            <p:nvPr/>
          </p:nvSpPr>
          <p:spPr bwMode="auto">
            <a:xfrm>
              <a:off x="2858" y="3899"/>
              <a:ext cx="509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6" name="Rectangle 3478"/>
            <p:cNvSpPr>
              <a:spLocks noChangeArrowheads="1"/>
            </p:cNvSpPr>
            <p:nvPr/>
          </p:nvSpPr>
          <p:spPr bwMode="auto">
            <a:xfrm>
              <a:off x="3367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7" name="Rectangle 3479"/>
            <p:cNvSpPr>
              <a:spLocks noChangeArrowheads="1"/>
            </p:cNvSpPr>
            <p:nvPr/>
          </p:nvSpPr>
          <p:spPr bwMode="auto">
            <a:xfrm>
              <a:off x="3367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8" name="Rectangle 3480"/>
            <p:cNvSpPr>
              <a:spLocks noChangeArrowheads="1"/>
            </p:cNvSpPr>
            <p:nvPr/>
          </p:nvSpPr>
          <p:spPr bwMode="auto">
            <a:xfrm>
              <a:off x="2858" y="3792"/>
              <a:ext cx="1" cy="107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69" name="Rectangle 3481"/>
            <p:cNvSpPr>
              <a:spLocks noChangeArrowheads="1"/>
            </p:cNvSpPr>
            <p:nvPr/>
          </p:nvSpPr>
          <p:spPr bwMode="auto">
            <a:xfrm>
              <a:off x="3367" y="3792"/>
              <a:ext cx="1" cy="107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0" name="Rectangle 3482"/>
            <p:cNvSpPr>
              <a:spLocks noChangeArrowheads="1"/>
            </p:cNvSpPr>
            <p:nvPr/>
          </p:nvSpPr>
          <p:spPr bwMode="auto">
            <a:xfrm>
              <a:off x="2848" y="391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1" name="Rectangle 3483"/>
            <p:cNvSpPr>
              <a:spLocks noChangeArrowheads="1"/>
            </p:cNvSpPr>
            <p:nvPr/>
          </p:nvSpPr>
          <p:spPr bwMode="auto">
            <a:xfrm>
              <a:off x="2848" y="3916"/>
              <a:ext cx="52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2" name="Rectangle 3484"/>
            <p:cNvSpPr>
              <a:spLocks noChangeArrowheads="1"/>
            </p:cNvSpPr>
            <p:nvPr/>
          </p:nvSpPr>
          <p:spPr bwMode="auto">
            <a:xfrm>
              <a:off x="3397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3" name="Rectangle 3485"/>
            <p:cNvSpPr>
              <a:spLocks noChangeArrowheads="1"/>
            </p:cNvSpPr>
            <p:nvPr/>
          </p:nvSpPr>
          <p:spPr bwMode="auto">
            <a:xfrm>
              <a:off x="3397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4" name="Rectangle 3486"/>
            <p:cNvSpPr>
              <a:spLocks noChangeArrowheads="1"/>
            </p:cNvSpPr>
            <p:nvPr/>
          </p:nvSpPr>
          <p:spPr bwMode="auto">
            <a:xfrm>
              <a:off x="3397" y="3786"/>
              <a:ext cx="50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5" name="Rectangle 3487"/>
            <p:cNvSpPr>
              <a:spLocks noChangeArrowheads="1"/>
            </p:cNvSpPr>
            <p:nvPr/>
          </p:nvSpPr>
          <p:spPr bwMode="auto">
            <a:xfrm>
              <a:off x="3906" y="3786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6" name="Rectangle 3488"/>
            <p:cNvSpPr>
              <a:spLocks noChangeArrowheads="1"/>
            </p:cNvSpPr>
            <p:nvPr/>
          </p:nvSpPr>
          <p:spPr bwMode="auto">
            <a:xfrm>
              <a:off x="3906" y="378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7" name="Rectangle 3489"/>
            <p:cNvSpPr>
              <a:spLocks noChangeArrowheads="1"/>
            </p:cNvSpPr>
            <p:nvPr/>
          </p:nvSpPr>
          <p:spPr bwMode="auto">
            <a:xfrm>
              <a:off x="3397" y="3899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8" name="Rectangle 3490"/>
            <p:cNvSpPr>
              <a:spLocks noChangeArrowheads="1"/>
            </p:cNvSpPr>
            <p:nvPr/>
          </p:nvSpPr>
          <p:spPr bwMode="auto">
            <a:xfrm>
              <a:off x="3397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79" name="Rectangle 3491"/>
            <p:cNvSpPr>
              <a:spLocks noChangeArrowheads="1"/>
            </p:cNvSpPr>
            <p:nvPr/>
          </p:nvSpPr>
          <p:spPr bwMode="auto">
            <a:xfrm>
              <a:off x="3397" y="3899"/>
              <a:ext cx="509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0" name="Rectangle 3492"/>
            <p:cNvSpPr>
              <a:spLocks noChangeArrowheads="1"/>
            </p:cNvSpPr>
            <p:nvPr/>
          </p:nvSpPr>
          <p:spPr bwMode="auto">
            <a:xfrm>
              <a:off x="3906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1" name="Rectangle 3493"/>
            <p:cNvSpPr>
              <a:spLocks noChangeArrowheads="1"/>
            </p:cNvSpPr>
            <p:nvPr/>
          </p:nvSpPr>
          <p:spPr bwMode="auto">
            <a:xfrm>
              <a:off x="3906" y="3899"/>
              <a:ext cx="1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2" name="Rectangle 3494"/>
            <p:cNvSpPr>
              <a:spLocks noChangeArrowheads="1"/>
            </p:cNvSpPr>
            <p:nvPr/>
          </p:nvSpPr>
          <p:spPr bwMode="auto">
            <a:xfrm>
              <a:off x="3397" y="3792"/>
              <a:ext cx="1" cy="107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3" name="Rectangle 3495"/>
            <p:cNvSpPr>
              <a:spLocks noChangeArrowheads="1"/>
            </p:cNvSpPr>
            <p:nvPr/>
          </p:nvSpPr>
          <p:spPr bwMode="auto">
            <a:xfrm>
              <a:off x="3906" y="3792"/>
              <a:ext cx="1" cy="107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4" name="Rectangle 3496"/>
            <p:cNvSpPr>
              <a:spLocks noChangeArrowheads="1"/>
            </p:cNvSpPr>
            <p:nvPr/>
          </p:nvSpPr>
          <p:spPr bwMode="auto">
            <a:xfrm>
              <a:off x="3377" y="391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5" name="Rectangle 3497"/>
            <p:cNvSpPr>
              <a:spLocks noChangeArrowheads="1"/>
            </p:cNvSpPr>
            <p:nvPr/>
          </p:nvSpPr>
          <p:spPr bwMode="auto">
            <a:xfrm>
              <a:off x="3387" y="3916"/>
              <a:ext cx="52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6" name="Rectangle 3498"/>
            <p:cNvSpPr>
              <a:spLocks noChangeArrowheads="1"/>
            </p:cNvSpPr>
            <p:nvPr/>
          </p:nvSpPr>
          <p:spPr bwMode="auto">
            <a:xfrm>
              <a:off x="3926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7" name="Rectangle 3499"/>
            <p:cNvSpPr>
              <a:spLocks noChangeArrowheads="1"/>
            </p:cNvSpPr>
            <p:nvPr/>
          </p:nvSpPr>
          <p:spPr bwMode="auto">
            <a:xfrm>
              <a:off x="3926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8" name="Rectangle 3500"/>
            <p:cNvSpPr>
              <a:spLocks noChangeArrowheads="1"/>
            </p:cNvSpPr>
            <p:nvPr/>
          </p:nvSpPr>
          <p:spPr bwMode="auto">
            <a:xfrm>
              <a:off x="3936" y="3786"/>
              <a:ext cx="46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89" name="Rectangle 3501"/>
            <p:cNvSpPr>
              <a:spLocks noChangeArrowheads="1"/>
            </p:cNvSpPr>
            <p:nvPr/>
          </p:nvSpPr>
          <p:spPr bwMode="auto">
            <a:xfrm>
              <a:off x="4396" y="3786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0" name="Rectangle 3502"/>
            <p:cNvSpPr>
              <a:spLocks noChangeArrowheads="1"/>
            </p:cNvSpPr>
            <p:nvPr/>
          </p:nvSpPr>
          <p:spPr bwMode="auto">
            <a:xfrm>
              <a:off x="4396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1" name="Rectangle 3503"/>
            <p:cNvSpPr>
              <a:spLocks noChangeArrowheads="1"/>
            </p:cNvSpPr>
            <p:nvPr/>
          </p:nvSpPr>
          <p:spPr bwMode="auto">
            <a:xfrm>
              <a:off x="3926" y="3899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2" name="Rectangle 3504"/>
            <p:cNvSpPr>
              <a:spLocks noChangeArrowheads="1"/>
            </p:cNvSpPr>
            <p:nvPr/>
          </p:nvSpPr>
          <p:spPr bwMode="auto">
            <a:xfrm>
              <a:off x="3926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3" name="Rectangle 3505"/>
            <p:cNvSpPr>
              <a:spLocks noChangeArrowheads="1"/>
            </p:cNvSpPr>
            <p:nvPr/>
          </p:nvSpPr>
          <p:spPr bwMode="auto">
            <a:xfrm>
              <a:off x="3936" y="3899"/>
              <a:ext cx="46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4" name="Rectangle 3506"/>
            <p:cNvSpPr>
              <a:spLocks noChangeArrowheads="1"/>
            </p:cNvSpPr>
            <p:nvPr/>
          </p:nvSpPr>
          <p:spPr bwMode="auto">
            <a:xfrm>
              <a:off x="4396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5" name="Rectangle 3507"/>
            <p:cNvSpPr>
              <a:spLocks noChangeArrowheads="1"/>
            </p:cNvSpPr>
            <p:nvPr/>
          </p:nvSpPr>
          <p:spPr bwMode="auto">
            <a:xfrm>
              <a:off x="4396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6" name="Rectangle 3508"/>
            <p:cNvSpPr>
              <a:spLocks noChangeArrowheads="1"/>
            </p:cNvSpPr>
            <p:nvPr/>
          </p:nvSpPr>
          <p:spPr bwMode="auto">
            <a:xfrm>
              <a:off x="3926" y="3792"/>
              <a:ext cx="10" cy="107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7" name="Rectangle 3509"/>
            <p:cNvSpPr>
              <a:spLocks noChangeArrowheads="1"/>
            </p:cNvSpPr>
            <p:nvPr/>
          </p:nvSpPr>
          <p:spPr bwMode="auto">
            <a:xfrm>
              <a:off x="4396" y="3792"/>
              <a:ext cx="10" cy="107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8" name="Rectangle 3510"/>
            <p:cNvSpPr>
              <a:spLocks noChangeArrowheads="1"/>
            </p:cNvSpPr>
            <p:nvPr/>
          </p:nvSpPr>
          <p:spPr bwMode="auto">
            <a:xfrm>
              <a:off x="3916" y="391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399" name="Rectangle 3511"/>
            <p:cNvSpPr>
              <a:spLocks noChangeArrowheads="1"/>
            </p:cNvSpPr>
            <p:nvPr/>
          </p:nvSpPr>
          <p:spPr bwMode="auto">
            <a:xfrm>
              <a:off x="3926" y="3916"/>
              <a:ext cx="49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0" name="Rectangle 3512"/>
            <p:cNvSpPr>
              <a:spLocks noChangeArrowheads="1"/>
            </p:cNvSpPr>
            <p:nvPr/>
          </p:nvSpPr>
          <p:spPr bwMode="auto">
            <a:xfrm>
              <a:off x="4426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1" name="Rectangle 3513"/>
            <p:cNvSpPr>
              <a:spLocks noChangeArrowheads="1"/>
            </p:cNvSpPr>
            <p:nvPr/>
          </p:nvSpPr>
          <p:spPr bwMode="auto">
            <a:xfrm>
              <a:off x="4426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2" name="Rectangle 3514"/>
            <p:cNvSpPr>
              <a:spLocks noChangeArrowheads="1"/>
            </p:cNvSpPr>
            <p:nvPr/>
          </p:nvSpPr>
          <p:spPr bwMode="auto">
            <a:xfrm>
              <a:off x="4436" y="3786"/>
              <a:ext cx="39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3" name="Rectangle 3515"/>
            <p:cNvSpPr>
              <a:spLocks noChangeArrowheads="1"/>
            </p:cNvSpPr>
            <p:nvPr/>
          </p:nvSpPr>
          <p:spPr bwMode="auto">
            <a:xfrm>
              <a:off x="4835" y="3786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4" name="Rectangle 3516"/>
            <p:cNvSpPr>
              <a:spLocks noChangeArrowheads="1"/>
            </p:cNvSpPr>
            <p:nvPr/>
          </p:nvSpPr>
          <p:spPr bwMode="auto">
            <a:xfrm>
              <a:off x="4835" y="378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5" name="Rectangle 3517"/>
            <p:cNvSpPr>
              <a:spLocks noChangeArrowheads="1"/>
            </p:cNvSpPr>
            <p:nvPr/>
          </p:nvSpPr>
          <p:spPr bwMode="auto">
            <a:xfrm>
              <a:off x="4426" y="3899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6" name="Rectangle 3518"/>
            <p:cNvSpPr>
              <a:spLocks noChangeArrowheads="1"/>
            </p:cNvSpPr>
            <p:nvPr/>
          </p:nvSpPr>
          <p:spPr bwMode="auto">
            <a:xfrm>
              <a:off x="4426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7" name="Rectangle 3519"/>
            <p:cNvSpPr>
              <a:spLocks noChangeArrowheads="1"/>
            </p:cNvSpPr>
            <p:nvPr/>
          </p:nvSpPr>
          <p:spPr bwMode="auto">
            <a:xfrm>
              <a:off x="4436" y="3899"/>
              <a:ext cx="399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8" name="Rectangle 3520"/>
            <p:cNvSpPr>
              <a:spLocks noChangeArrowheads="1"/>
            </p:cNvSpPr>
            <p:nvPr/>
          </p:nvSpPr>
          <p:spPr bwMode="auto">
            <a:xfrm>
              <a:off x="4835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09" name="Rectangle 3521"/>
            <p:cNvSpPr>
              <a:spLocks noChangeArrowheads="1"/>
            </p:cNvSpPr>
            <p:nvPr/>
          </p:nvSpPr>
          <p:spPr bwMode="auto">
            <a:xfrm>
              <a:off x="4835" y="3899"/>
              <a:ext cx="10" cy="6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10" name="Rectangle 3522"/>
            <p:cNvSpPr>
              <a:spLocks noChangeArrowheads="1"/>
            </p:cNvSpPr>
            <p:nvPr/>
          </p:nvSpPr>
          <p:spPr bwMode="auto">
            <a:xfrm>
              <a:off x="4426" y="3792"/>
              <a:ext cx="10" cy="107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11" name="Rectangle 3523"/>
            <p:cNvSpPr>
              <a:spLocks noChangeArrowheads="1"/>
            </p:cNvSpPr>
            <p:nvPr/>
          </p:nvSpPr>
          <p:spPr bwMode="auto">
            <a:xfrm>
              <a:off x="4835" y="3792"/>
              <a:ext cx="10" cy="107"/>
            </a:xfrm>
            <a:prstGeom prst="rect">
              <a:avLst/>
            </a:prstGeom>
            <a:solidFill>
              <a:srgbClr val="F0F0F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12" name="Rectangle 3524"/>
            <p:cNvSpPr>
              <a:spLocks noChangeArrowheads="1"/>
            </p:cNvSpPr>
            <p:nvPr/>
          </p:nvSpPr>
          <p:spPr bwMode="auto">
            <a:xfrm>
              <a:off x="4416" y="3916"/>
              <a:ext cx="10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13" name="Rectangle 3525"/>
            <p:cNvSpPr>
              <a:spLocks noChangeArrowheads="1"/>
            </p:cNvSpPr>
            <p:nvPr/>
          </p:nvSpPr>
          <p:spPr bwMode="auto">
            <a:xfrm>
              <a:off x="4426" y="3916"/>
              <a:ext cx="439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14" name="Rectangle 3526"/>
            <p:cNvSpPr>
              <a:spLocks noChangeArrowheads="1"/>
            </p:cNvSpPr>
            <p:nvPr/>
          </p:nvSpPr>
          <p:spPr bwMode="auto">
            <a:xfrm>
              <a:off x="4865" y="3792"/>
              <a:ext cx="1" cy="12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15" name="Rectangle 3527"/>
            <p:cNvSpPr>
              <a:spLocks noChangeArrowheads="1"/>
            </p:cNvSpPr>
            <p:nvPr/>
          </p:nvSpPr>
          <p:spPr bwMode="auto">
            <a:xfrm>
              <a:off x="4865" y="391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16" name="Rectangle 3528"/>
            <p:cNvSpPr>
              <a:spLocks noChangeArrowheads="1"/>
            </p:cNvSpPr>
            <p:nvPr/>
          </p:nvSpPr>
          <p:spPr bwMode="auto">
            <a:xfrm>
              <a:off x="4865" y="3916"/>
              <a:ext cx="1" cy="6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s-EC" sz="900"/>
            </a:p>
          </p:txBody>
        </p:sp>
        <p:sp>
          <p:nvSpPr>
            <p:cNvPr id="41417" name="Rectangle 3529"/>
            <p:cNvSpPr>
              <a:spLocks noChangeArrowheads="1"/>
            </p:cNvSpPr>
            <p:nvPr/>
          </p:nvSpPr>
          <p:spPr bwMode="auto">
            <a:xfrm>
              <a:off x="880" y="3910"/>
              <a:ext cx="16" cy="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s-EC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es-EC" sz="4800" b="1" dirty="0" smtClean="0"/>
              <a:t>FLUJO DE EFECTIVO</a:t>
            </a:r>
            <a:endParaRPr lang="es-EC" sz="4800" b="1" dirty="0"/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4348" y="1285860"/>
            <a:ext cx="807249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372158">
            <a:off x="290327" y="217604"/>
            <a:ext cx="8686800" cy="14836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rgbClr val="FFFF00"/>
                </a:solidFill>
              </a:rPr>
              <a:t>DETERMINACI</a:t>
            </a:r>
            <a:r>
              <a:rPr lang="es-EC" sz="4000" b="1" dirty="0" smtClean="0">
                <a:solidFill>
                  <a:srgbClr val="FFFF00"/>
                </a:solidFill>
                <a:latin typeface="Century Gothic"/>
              </a:rPr>
              <a:t>ÓN IMPACTOS</a:t>
            </a:r>
            <a:endParaRPr lang="es-EC" sz="40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642908" y="1928802"/>
          <a:ext cx="7715304" cy="2687853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62678"/>
                <a:gridCol w="2984103"/>
                <a:gridCol w="568864"/>
                <a:gridCol w="578390"/>
                <a:gridCol w="661017"/>
                <a:gridCol w="589875"/>
                <a:gridCol w="623459"/>
                <a:gridCol w="623459"/>
                <a:gridCol w="623459"/>
              </a:tblGrid>
              <a:tr h="383979"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INDICADORES 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V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3979"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-3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-2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-1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0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3979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SOCIO</a:t>
                      </a:r>
                      <a:r>
                        <a:rPr lang="es-EC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ECONÓMICO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X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3979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EMPRESARIAL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X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3979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TECNOLÓGICO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X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3979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AMBIENTAL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X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83979"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TOTAL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-2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785786" y="4857760"/>
            <a:ext cx="7643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es-ES" sz="2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NI (empresarial) = suma/n  </a:t>
            </a:r>
            <a:r>
              <a:rPr lang="es-E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-2+2+6/4=    6/4=   1,5=   </a:t>
            </a:r>
            <a:r>
              <a:rPr lang="es-E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IMPACTO POSITIVO MEDIO</a:t>
            </a:r>
            <a:endParaRPr lang="es-EC" sz="2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753437">
            <a:off x="470093" y="547396"/>
            <a:ext cx="9452362" cy="1282952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RightUp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s-EC" sz="3500" b="1" dirty="0" smtClean="0"/>
              <a:t>		VALIDACI</a:t>
            </a:r>
            <a:r>
              <a:rPr lang="es-EC" sz="3500" b="1" dirty="0" smtClean="0">
                <a:latin typeface="Century Gothic"/>
              </a:rPr>
              <a:t>ÓN DE LA PROPUESTA</a:t>
            </a:r>
            <a:br>
              <a:rPr lang="es-EC" sz="3500" b="1" dirty="0" smtClean="0">
                <a:latin typeface="Century Gothic"/>
              </a:rPr>
            </a:br>
            <a:r>
              <a:rPr lang="es-EC" sz="3500" b="1" dirty="0" smtClean="0">
                <a:solidFill>
                  <a:schemeClr val="tx1"/>
                </a:solidFill>
                <a:latin typeface="Century Gothic"/>
              </a:rPr>
              <a:t>socialización a gerente y personal</a:t>
            </a:r>
            <a:br>
              <a:rPr lang="es-EC" sz="3500" b="1" dirty="0" smtClean="0">
                <a:solidFill>
                  <a:schemeClr val="tx1"/>
                </a:solidFill>
                <a:latin typeface="Century Gothic"/>
              </a:rPr>
            </a:br>
            <a:r>
              <a:rPr lang="es-EC" sz="3500" b="1" dirty="0" smtClean="0">
                <a:solidFill>
                  <a:schemeClr val="tx1"/>
                </a:solidFill>
                <a:latin typeface="Century Gothic"/>
              </a:rPr>
              <a:t>discusión y evaluación </a:t>
            </a:r>
            <a:r>
              <a:rPr lang="es-EC" sz="3500" b="1" dirty="0" smtClean="0">
                <a:latin typeface="Century Gothic"/>
              </a:rPr>
              <a:t/>
            </a:r>
            <a:br>
              <a:rPr lang="es-EC" sz="3500" b="1" dirty="0" smtClean="0">
                <a:latin typeface="Century Gothic"/>
              </a:rPr>
            </a:br>
            <a:r>
              <a:rPr lang="es-EC" sz="3500" b="1" dirty="0" smtClean="0">
                <a:latin typeface="Century Gothic"/>
              </a:rPr>
              <a:t>	           </a:t>
            </a:r>
            <a:r>
              <a:rPr lang="es-EC" sz="3500" b="1" dirty="0" smtClean="0"/>
              <a:t>CONTRASTACI</a:t>
            </a:r>
            <a:r>
              <a:rPr lang="es-EC" sz="3500" b="1" dirty="0" smtClean="0">
                <a:latin typeface="Century Gothic"/>
              </a:rPr>
              <a:t>ÓN PREGUNTAS </a:t>
            </a:r>
            <a:endParaRPr lang="es-EC" sz="3500" b="1" dirty="0"/>
          </a:p>
        </p:txBody>
      </p:sp>
      <p:graphicFrame>
        <p:nvGraphicFramePr>
          <p:cNvPr id="9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2071678"/>
          <a:ext cx="8229600" cy="478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428596" y="142852"/>
            <a:ext cx="4071966" cy="257176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Arial Black" pitchFamily="34" charset="0"/>
              </a:rPr>
              <a:t>CONTEXTUALIZACIÓN</a:t>
            </a:r>
          </a:p>
          <a:p>
            <a:pPr algn="ctr"/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ACTIVIDAD COMERCIAL</a:t>
            </a:r>
          </a:p>
          <a:p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MARKETING  PALABRA MÁGICA DEL SIGLO XXI</a:t>
            </a:r>
          </a:p>
          <a:p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ASPECTO COMERCIAL FUNCIÓN UNIVERSAL</a:t>
            </a:r>
          </a:p>
          <a:p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PROVINCIA DE CAÑAR, PLAZA CON IMPORTANTES INGRESOS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4786314" y="214290"/>
            <a:ext cx="4071966" cy="221457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Arial Black" pitchFamily="34" charset="0"/>
              </a:rPr>
              <a:t>UBICACIÓN DISCIPLINAR</a:t>
            </a:r>
          </a:p>
          <a:p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ÁREA: CIENCIAS SOCIALES</a:t>
            </a:r>
          </a:p>
          <a:p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CAMPO DISCIPLINARIO: CIENCIAS ADMINISTRATIVAS</a:t>
            </a:r>
          </a:p>
          <a:p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DISCIPLINA: MERCADOTECNIA</a:t>
            </a:r>
          </a:p>
          <a:p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TEMA: ESTRATEGIAS DE COMERCIALIZACIÓN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785918" y="2857496"/>
            <a:ext cx="5786478" cy="12858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2000" b="1" dirty="0" smtClean="0">
                <a:solidFill>
                  <a:schemeClr val="tx1"/>
                </a:solidFill>
                <a:latin typeface="Arial Black" pitchFamily="34" charset="0"/>
              </a:rPr>
              <a:t>LAS ESTRATEGIAS DE COMERCIALIZACIÓN EN COMERCIAL ZEA, DISEÑO E IMPLEMENTACIÓN DE UN PLAN DE MARKETING</a:t>
            </a:r>
            <a:endParaRPr lang="es-EC" sz="20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4572000" y="4286280"/>
            <a:ext cx="4357718" cy="2500306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r>
              <a:rPr lang="es-EC" sz="1700" b="1" dirty="0" smtClean="0">
                <a:solidFill>
                  <a:schemeClr val="tx1"/>
                </a:solidFill>
                <a:latin typeface="Arial Black" pitchFamily="34" charset="0"/>
              </a:rPr>
              <a:t>PLANTEAMIENTO  PROBLEMA</a:t>
            </a:r>
          </a:p>
          <a:p>
            <a:pPr algn="ctr"/>
            <a:endParaRPr lang="es-EC" sz="16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just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CRISIS ECONÓMICA MUNDIAL PROLIFERACIÓN ACTIVIDAD COMERCIAL</a:t>
            </a:r>
          </a:p>
          <a:p>
            <a:pPr algn="just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COMPETENCIA </a:t>
            </a:r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GLOBAL </a:t>
            </a:r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just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“COMERCIAL ZEA” AUSENCIA DE ESTRATEGIAS DE COMERCIALIZACIÓN</a:t>
            </a:r>
          </a:p>
          <a:p>
            <a:pPr algn="just"/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just"/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57158" y="4572008"/>
            <a:ext cx="4143404" cy="2071702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Arial Black" pitchFamily="34" charset="0"/>
              </a:rPr>
              <a:t>FORMULACIÓN PROBLEMA</a:t>
            </a:r>
          </a:p>
          <a:p>
            <a:pPr algn="just"/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just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QUÉ ESTRATEGIAS SON LAS MÁS PERTINENTES PARA QUE “COMERCIAL ZEA” INCREMENTE LAS VENTAS</a:t>
            </a:r>
          </a:p>
        </p:txBody>
      </p:sp>
      <p:sp>
        <p:nvSpPr>
          <p:cNvPr id="9" name="8 Flecha arriba"/>
          <p:cNvSpPr/>
          <p:nvPr/>
        </p:nvSpPr>
        <p:spPr>
          <a:xfrm rot="3027063">
            <a:off x="1074977" y="3581012"/>
            <a:ext cx="484632" cy="978408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arriba"/>
          <p:cNvSpPr/>
          <p:nvPr/>
        </p:nvSpPr>
        <p:spPr>
          <a:xfrm rot="17936533">
            <a:off x="7732389" y="3533219"/>
            <a:ext cx="484632" cy="823896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arriba"/>
          <p:cNvSpPr/>
          <p:nvPr/>
        </p:nvSpPr>
        <p:spPr>
          <a:xfrm rot="14076880">
            <a:off x="7797797" y="2349066"/>
            <a:ext cx="484632" cy="978408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arriba"/>
          <p:cNvSpPr/>
          <p:nvPr/>
        </p:nvSpPr>
        <p:spPr>
          <a:xfrm rot="6333406">
            <a:off x="1008302" y="2590056"/>
            <a:ext cx="484632" cy="978408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589870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CONCLUSIONES Y RECOMENDACIONES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5" name="3 Marcador de contenido"/>
          <p:cNvSpPr>
            <a:spLocks noGrp="1"/>
          </p:cNvSpPr>
          <p:nvPr>
            <p:ph sz="half" idx="1"/>
          </p:nvPr>
        </p:nvSpPr>
        <p:spPr>
          <a:xfrm>
            <a:off x="142844" y="2143116"/>
            <a:ext cx="4714876" cy="4525963"/>
          </a:xfr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>
              <a:buNone/>
            </a:pPr>
            <a:endParaRPr lang="es-EC" sz="1800" b="1" dirty="0" smtClean="0"/>
          </a:p>
          <a:p>
            <a:pPr algn="ctr">
              <a:buNone/>
            </a:pPr>
            <a:r>
              <a:rPr lang="es-EC" sz="2600" b="1" dirty="0" smtClean="0">
                <a:solidFill>
                  <a:schemeClr val="tx1"/>
                </a:solidFill>
              </a:rPr>
              <a:t>CONCLUSIONES</a:t>
            </a:r>
            <a:endParaRPr lang="es-EC" sz="1800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C" sz="1800" b="1" dirty="0" smtClean="0">
                <a:solidFill>
                  <a:schemeClr val="tx1"/>
                </a:solidFill>
              </a:rPr>
              <a:t>IMPLEMENTACIÓN DEL PLAN DE MARKETING ES </a:t>
            </a:r>
            <a:r>
              <a:rPr lang="es-EC" sz="1800" b="1" dirty="0" smtClean="0">
                <a:solidFill>
                  <a:schemeClr val="tx1"/>
                </a:solidFill>
              </a:rPr>
              <a:t>UNA PRIORIDAD.</a:t>
            </a:r>
            <a:endParaRPr lang="es-EC" sz="18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C" sz="1800" b="1" dirty="0" smtClean="0">
                <a:solidFill>
                  <a:schemeClr val="tx1"/>
                </a:solidFill>
              </a:rPr>
              <a:t>DESEMPEÑO DEL TALENTO HUMANO  INADECUADO.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1800" b="1" dirty="0" smtClean="0">
                <a:solidFill>
                  <a:schemeClr val="tx1"/>
                </a:solidFill>
              </a:rPr>
              <a:t>DESAPROVECHAMIENTO DE RECURSOS INTERNOS Y EXTERNOS.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1800" b="1" dirty="0" smtClean="0">
                <a:solidFill>
                  <a:schemeClr val="tx1"/>
                </a:solidFill>
              </a:rPr>
              <a:t>ACTIVIDADES RUTINARIAS DE COMERCIALIZACIÓN.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1800" b="1" dirty="0" smtClean="0">
                <a:solidFill>
                  <a:schemeClr val="tx1"/>
                </a:solidFill>
              </a:rPr>
              <a:t>L</a:t>
            </a:r>
            <a:r>
              <a:rPr lang="es-EC" sz="1800" b="1" dirty="0" smtClean="0">
                <a:solidFill>
                  <a:schemeClr val="tx1"/>
                </a:solidFill>
              </a:rPr>
              <a:t>A </a:t>
            </a:r>
            <a:r>
              <a:rPr lang="es-EC" sz="1800" b="1" dirty="0" smtClean="0">
                <a:solidFill>
                  <a:schemeClr val="tx1"/>
                </a:solidFill>
              </a:rPr>
              <a:t>IMAGEN </a:t>
            </a:r>
            <a:r>
              <a:rPr lang="es-EC" sz="1800" b="1" dirty="0" smtClean="0">
                <a:solidFill>
                  <a:schemeClr val="tx1"/>
                </a:solidFill>
              </a:rPr>
              <a:t>EMPRESARIAL NO INVOLUCRA UNA DEFINICIÓN DE MISIÓN Y VISIÓN.</a:t>
            </a:r>
            <a:endParaRPr lang="es-EC" sz="18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C" sz="1800" b="1" dirty="0" smtClean="0">
                <a:solidFill>
                  <a:schemeClr val="tx1"/>
                </a:solidFill>
              </a:rPr>
              <a:t>AUSENCIA DE ESTRATEGIAS DE </a:t>
            </a:r>
            <a:r>
              <a:rPr lang="es-EC" sz="1800" b="1" dirty="0" smtClean="0">
                <a:solidFill>
                  <a:schemeClr val="tx1"/>
                </a:solidFill>
              </a:rPr>
              <a:t>MARKETING.</a:t>
            </a:r>
            <a:endParaRPr lang="es-EC" sz="1800" b="1" dirty="0" smtClean="0">
              <a:solidFill>
                <a:schemeClr val="tx1"/>
              </a:solidFill>
            </a:endParaRPr>
          </a:p>
          <a:p>
            <a:pPr algn="just"/>
            <a:endParaRPr lang="es-EC" sz="1800" b="1" dirty="0"/>
          </a:p>
        </p:txBody>
      </p:sp>
      <p:sp>
        <p:nvSpPr>
          <p:cNvPr id="6" name="4 Marcador de contenido"/>
          <p:cNvSpPr>
            <a:spLocks noGrp="1"/>
          </p:cNvSpPr>
          <p:nvPr>
            <p:ph sz="half" idx="2"/>
          </p:nvPr>
        </p:nvSpPr>
        <p:spPr>
          <a:xfrm>
            <a:off x="4714844" y="2143116"/>
            <a:ext cx="4429156" cy="4454525"/>
          </a:xfr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es-EC" b="1" dirty="0" smtClean="0"/>
          </a:p>
          <a:p>
            <a:pPr algn="ctr">
              <a:buNone/>
            </a:pPr>
            <a:r>
              <a:rPr lang="es-EC" b="1" dirty="0" smtClean="0">
                <a:solidFill>
                  <a:schemeClr val="tx1"/>
                </a:solidFill>
              </a:rPr>
              <a:t>RECOMENDACIONES</a:t>
            </a:r>
            <a:endParaRPr lang="es-EC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C" sz="1900" b="1" dirty="0" smtClean="0">
                <a:solidFill>
                  <a:schemeClr val="tx1"/>
                </a:solidFill>
              </a:rPr>
              <a:t>EL PLAN DE MARKETING OFRECE MÚLTIPLES BENEFICIOS.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1900" b="1" dirty="0" smtClean="0">
                <a:solidFill>
                  <a:schemeClr val="tx1"/>
                </a:solidFill>
              </a:rPr>
              <a:t>LOS CLIENTES DEBEN ESTAR EN MANOS DE TALENTO HUMANO CAPACITADO Y  MOTIVADO.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1900" b="1" dirty="0" smtClean="0">
                <a:solidFill>
                  <a:schemeClr val="tx1"/>
                </a:solidFill>
              </a:rPr>
              <a:t>COMUNICACIÓN ACTIVA CLIENTE EMPRESA.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1900" b="1" dirty="0" smtClean="0">
                <a:solidFill>
                  <a:schemeClr val="tx1"/>
                </a:solidFill>
              </a:rPr>
              <a:t>INVESTIGACIONES DE MERCADO CONTINUAS.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1900" b="1" dirty="0" smtClean="0">
                <a:solidFill>
                  <a:schemeClr val="tx1"/>
                </a:solidFill>
              </a:rPr>
              <a:t>FILOSOFÍA ORIENTADA AL CLIENTE.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1900" b="1" dirty="0" smtClean="0">
                <a:solidFill>
                  <a:schemeClr val="tx1"/>
                </a:solidFill>
              </a:rPr>
              <a:t>ESTRATEGIAS CONTEMPLADAS EN LA PROPUESTA SON EJECUTABLES.</a:t>
            </a:r>
          </a:p>
          <a:p>
            <a:pPr algn="just"/>
            <a:endParaRPr lang="es-EC" sz="1900" b="1" dirty="0" smtClean="0"/>
          </a:p>
          <a:p>
            <a:pPr algn="just"/>
            <a:endParaRPr lang="es-EC" sz="1900" b="1" dirty="0" smtClean="0"/>
          </a:p>
          <a:p>
            <a:pPr algn="just"/>
            <a:endParaRPr lang="es-EC" sz="19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6000" b="1" dirty="0" smtClean="0">
                <a:solidFill>
                  <a:srgbClr val="FFC000"/>
                </a:solidFill>
              </a:rPr>
              <a:t/>
            </a:r>
            <a:br>
              <a:rPr lang="es-EC" sz="6000" b="1" dirty="0" smtClean="0">
                <a:solidFill>
                  <a:srgbClr val="FFC000"/>
                </a:solidFill>
              </a:rPr>
            </a:br>
            <a:r>
              <a:rPr lang="es-EC" sz="14400" b="1" dirty="0" smtClean="0">
                <a:solidFill>
                  <a:srgbClr val="FFC000"/>
                </a:solidFill>
                <a:latin typeface="Arial Black" pitchFamily="34" charset="0"/>
              </a:rPr>
              <a:t>GRACIAS</a:t>
            </a:r>
            <a:endParaRPr lang="es-EC" sz="144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 rot="16200000">
            <a:off x="-142896" y="928658"/>
            <a:ext cx="2214554" cy="785818"/>
          </a:xfr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just"/>
            <a:r>
              <a:rPr lang="es-EC" sz="2000" b="1" dirty="0" smtClean="0">
                <a:solidFill>
                  <a:schemeClr val="tx1"/>
                </a:solidFill>
                <a:latin typeface="Arial Black" pitchFamily="34" charset="0"/>
              </a:rPr>
              <a:t>OBJETIVOS GENERALES</a:t>
            </a:r>
            <a:endParaRPr lang="es-EC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sz="half" idx="3"/>
          </p:nvPr>
        </p:nvSpPr>
        <p:spPr>
          <a:xfrm rot="16200000">
            <a:off x="-1073972" y="4217188"/>
            <a:ext cx="4041775" cy="750887"/>
          </a:xfr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Arial Black" pitchFamily="34" charset="0"/>
              </a:rPr>
              <a:t>OBJETIVOS</a:t>
            </a:r>
            <a:r>
              <a:rPr lang="es-EC" sz="20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s-EC" sz="2000" b="1" dirty="0" smtClean="0">
                <a:solidFill>
                  <a:schemeClr val="tx1"/>
                </a:solidFill>
                <a:latin typeface="Arial Black" pitchFamily="34" charset="0"/>
              </a:rPr>
              <a:t>ESPECÍFICOS</a:t>
            </a:r>
            <a:endParaRPr lang="es-EC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sz="quarter" idx="2"/>
          </p:nvPr>
        </p:nvGraphicFramePr>
        <p:xfrm>
          <a:off x="1500166" y="428604"/>
          <a:ext cx="7358114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Marcador de contenido"/>
          <p:cNvGraphicFramePr>
            <a:graphicFrameLocks noGrp="1"/>
          </p:cNvGraphicFramePr>
          <p:nvPr>
            <p:ph sz="quarter" idx="4"/>
          </p:nvPr>
        </p:nvGraphicFramePr>
        <p:xfrm>
          <a:off x="1571604" y="2285992"/>
          <a:ext cx="7335871" cy="4143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143240" y="214290"/>
            <a:ext cx="2143140" cy="15001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b="1" dirty="0" smtClean="0">
                <a:solidFill>
                  <a:schemeClr val="tx1"/>
                </a:solidFill>
                <a:latin typeface="Arial Black" pitchFamily="34" charset="0"/>
              </a:rPr>
              <a:t>LA EMPRESA</a:t>
            </a:r>
          </a:p>
          <a:p>
            <a:pPr lvl="0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MISIÓN</a:t>
            </a:r>
          </a:p>
          <a:p>
            <a:pPr lvl="0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VISIÓN</a:t>
            </a:r>
            <a:endParaRPr lang="es-EC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643570" y="5143512"/>
            <a:ext cx="3071802" cy="14287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endParaRPr lang="es-EC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endParaRPr lang="es-EC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endParaRPr lang="es-EC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endParaRPr lang="es-EC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  <a:latin typeface="Arial Black" pitchFamily="34" charset="0"/>
              </a:rPr>
              <a:t>INVESTIGACIÓN DE MERCADOS</a:t>
            </a:r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lvl="0"/>
            <a:endParaRPr lang="es-EC" sz="1600" b="1" dirty="0" smtClean="0"/>
          </a:p>
          <a:p>
            <a:endParaRPr lang="es-EC" sz="1600" b="1" dirty="0" smtClean="0"/>
          </a:p>
          <a:p>
            <a:pPr lvl="0"/>
            <a:endParaRPr lang="es-EC" sz="1600" b="1" dirty="0" smtClean="0">
              <a:solidFill>
                <a:schemeClr val="tx1"/>
              </a:solidFill>
              <a:latin typeface="Century Gothic"/>
            </a:endParaRPr>
          </a:p>
          <a:p>
            <a:pPr lvl="0"/>
            <a:endParaRPr lang="es-EC" sz="1600" b="1" dirty="0" smtClean="0">
              <a:solidFill>
                <a:schemeClr val="tx1"/>
              </a:solidFill>
            </a:endParaRPr>
          </a:p>
          <a:p>
            <a:pPr algn="ctr"/>
            <a:endParaRPr lang="es-EC" sz="16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es-EC" sz="1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286512" y="3357562"/>
            <a:ext cx="2428892" cy="15716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 Black" pitchFamily="34" charset="0"/>
              </a:rPr>
              <a:t>EL CLIENTE</a:t>
            </a:r>
          </a:p>
          <a:p>
            <a:r>
              <a:rPr lang="es-EC" sz="1600" dirty="0" smtClean="0">
                <a:solidFill>
                  <a:schemeClr val="tx1"/>
                </a:solidFill>
                <a:latin typeface="Arial Black" pitchFamily="34" charset="0"/>
              </a:rPr>
              <a:t>PROCESO DE COMPRA</a:t>
            </a:r>
          </a:p>
          <a:p>
            <a:r>
              <a:rPr lang="es-EC" sz="1600" dirty="0" smtClean="0">
                <a:solidFill>
                  <a:schemeClr val="tx1"/>
                </a:solidFill>
                <a:latin typeface="Arial Black" pitchFamily="34" charset="0"/>
              </a:rPr>
              <a:t>SEGMENTACIÓN</a:t>
            </a:r>
          </a:p>
          <a:p>
            <a:r>
              <a:rPr lang="es-EC" sz="1600" dirty="0" smtClean="0">
                <a:solidFill>
                  <a:schemeClr val="tx1"/>
                </a:solidFill>
                <a:latin typeface="Arial Black" pitchFamily="34" charset="0"/>
              </a:rPr>
              <a:t>EL PERSONAL</a:t>
            </a:r>
            <a:endParaRPr lang="es-EC" sz="16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429256" y="357166"/>
            <a:ext cx="2786082" cy="12858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b="1" dirty="0" smtClean="0">
                <a:solidFill>
                  <a:schemeClr val="tx1"/>
                </a:solidFill>
                <a:latin typeface="Arial Black" pitchFamily="34" charset="0"/>
              </a:rPr>
              <a:t>ANÁLISIS SITUACIONAL</a:t>
            </a:r>
          </a:p>
          <a:p>
            <a:pPr lvl="0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FODA</a:t>
            </a:r>
          </a:p>
          <a:p>
            <a:pPr lvl="0"/>
            <a:r>
              <a:rPr lang="es-EC" sz="1600" b="1" dirty="0" smtClean="0">
                <a:solidFill>
                  <a:schemeClr val="tx1"/>
                </a:solidFill>
                <a:latin typeface="Arial Black" pitchFamily="34" charset="0"/>
              </a:rPr>
              <a:t>ISHIKAWA</a:t>
            </a:r>
            <a:endParaRPr lang="es-EC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286512" y="1785926"/>
            <a:ext cx="2357454" cy="12858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C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lvl="0" algn="ctr"/>
            <a:endParaRPr lang="es-EC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lvl="0" algn="ctr"/>
            <a:endParaRPr lang="es-EC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lvl="0" algn="ctr"/>
            <a:endParaRPr lang="es-EC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lvl="0" algn="ctr"/>
            <a:r>
              <a:rPr lang="es-EC" dirty="0" smtClean="0">
                <a:solidFill>
                  <a:schemeClr val="tx1"/>
                </a:solidFill>
                <a:latin typeface="Arial Black" pitchFamily="34" charset="0"/>
              </a:rPr>
              <a:t>MARKETING</a:t>
            </a:r>
          </a:p>
          <a:p>
            <a:r>
              <a:rPr lang="es-EC" sz="1400" b="1" dirty="0" smtClean="0">
                <a:solidFill>
                  <a:schemeClr val="tx1"/>
                </a:solidFill>
                <a:latin typeface="Arial Black" pitchFamily="34" charset="0"/>
              </a:rPr>
              <a:t>FILOSOFÍA</a:t>
            </a:r>
          </a:p>
          <a:p>
            <a:pPr lvl="0"/>
            <a:endParaRPr lang="es-EC" b="1" dirty="0" smtClean="0">
              <a:latin typeface="Arial Black" pitchFamily="34" charset="0"/>
            </a:endParaRPr>
          </a:p>
          <a:p>
            <a:pPr algn="ctr"/>
            <a:endParaRPr lang="es-EC" b="1" dirty="0" smtClean="0">
              <a:latin typeface="Arial Black" pitchFamily="34" charset="0"/>
            </a:endParaRPr>
          </a:p>
          <a:p>
            <a:pPr algn="ctr"/>
            <a:endParaRPr lang="es-EC" b="1" dirty="0" smtClean="0">
              <a:latin typeface="Arial Black" pitchFamily="34" charset="0"/>
            </a:endParaRPr>
          </a:p>
          <a:p>
            <a:pPr lvl="0" algn="ctr"/>
            <a:endParaRPr lang="es-EC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071802" y="5286388"/>
            <a:ext cx="2286016" cy="13573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 Black" pitchFamily="34" charset="0"/>
              </a:rPr>
              <a:t>PRECIO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357158" y="2928934"/>
            <a:ext cx="2071702" cy="11430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 Black" pitchFamily="34" charset="0"/>
              </a:rPr>
              <a:t>IMAGEN</a:t>
            </a:r>
            <a:endParaRPr lang="es-EC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57158" y="4214818"/>
            <a:ext cx="2000264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 Black" pitchFamily="34" charset="0"/>
              </a:rPr>
              <a:t>PROMOCIÓN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857224" y="5286388"/>
            <a:ext cx="2000264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 Black" pitchFamily="34" charset="0"/>
              </a:rPr>
              <a:t>PUBLICIDAD</a:t>
            </a:r>
          </a:p>
          <a:p>
            <a:pPr algn="ctr"/>
            <a:endParaRPr lang="es-EC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3286116" y="2500306"/>
            <a:ext cx="2143140" cy="191453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Arial Black" pitchFamily="34" charset="0"/>
              </a:rPr>
              <a:t>MARCO TEÓRICO </a:t>
            </a:r>
            <a:endParaRPr lang="es-EC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357158" y="1785926"/>
            <a:ext cx="2000264" cy="10001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 Black" pitchFamily="34" charset="0"/>
              </a:rPr>
              <a:t>PLAN MARKETING</a:t>
            </a:r>
          </a:p>
        </p:txBody>
      </p:sp>
      <p:sp>
        <p:nvSpPr>
          <p:cNvPr id="13" name="12 Flecha arriba"/>
          <p:cNvSpPr/>
          <p:nvPr/>
        </p:nvSpPr>
        <p:spPr>
          <a:xfrm rot="18758378">
            <a:off x="3043530" y="1677603"/>
            <a:ext cx="484632" cy="857647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arriba"/>
          <p:cNvSpPr/>
          <p:nvPr/>
        </p:nvSpPr>
        <p:spPr>
          <a:xfrm rot="17709863">
            <a:off x="2605172" y="2227982"/>
            <a:ext cx="484632" cy="799379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arriba"/>
          <p:cNvSpPr/>
          <p:nvPr/>
        </p:nvSpPr>
        <p:spPr>
          <a:xfrm rot="7933278">
            <a:off x="5416602" y="4269745"/>
            <a:ext cx="484632" cy="759272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arriba"/>
          <p:cNvSpPr/>
          <p:nvPr/>
        </p:nvSpPr>
        <p:spPr>
          <a:xfrm rot="14117487">
            <a:off x="2620594" y="3973179"/>
            <a:ext cx="484632" cy="720327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Flecha arriba"/>
          <p:cNvSpPr/>
          <p:nvPr/>
        </p:nvSpPr>
        <p:spPr>
          <a:xfrm rot="10800000">
            <a:off x="4000496" y="4500570"/>
            <a:ext cx="484632" cy="714379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arriba"/>
          <p:cNvSpPr/>
          <p:nvPr/>
        </p:nvSpPr>
        <p:spPr>
          <a:xfrm rot="5400000">
            <a:off x="5615568" y="3171250"/>
            <a:ext cx="484632" cy="714380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Flecha arriba"/>
          <p:cNvSpPr/>
          <p:nvPr/>
        </p:nvSpPr>
        <p:spPr>
          <a:xfrm rot="16200000">
            <a:off x="2615172" y="3198974"/>
            <a:ext cx="484632" cy="714380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Flecha arriba"/>
          <p:cNvSpPr/>
          <p:nvPr/>
        </p:nvSpPr>
        <p:spPr>
          <a:xfrm rot="3864595">
            <a:off x="5625178" y="2228236"/>
            <a:ext cx="484632" cy="798585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Flecha arriba"/>
          <p:cNvSpPr/>
          <p:nvPr/>
        </p:nvSpPr>
        <p:spPr>
          <a:xfrm>
            <a:off x="3929058" y="1714488"/>
            <a:ext cx="484632" cy="733638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Flecha arriba"/>
          <p:cNvSpPr/>
          <p:nvPr/>
        </p:nvSpPr>
        <p:spPr>
          <a:xfrm rot="13799043">
            <a:off x="2960610" y="4459722"/>
            <a:ext cx="484632" cy="868310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Rectángulo redondeado"/>
          <p:cNvSpPr/>
          <p:nvPr/>
        </p:nvSpPr>
        <p:spPr>
          <a:xfrm>
            <a:off x="214282" y="357166"/>
            <a:ext cx="2786082" cy="13573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sz="17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es-EC" sz="1700" dirty="0" smtClean="0">
                <a:solidFill>
                  <a:schemeClr val="tx1"/>
                </a:solidFill>
                <a:latin typeface="Arial Black" pitchFamily="34" charset="0"/>
              </a:rPr>
              <a:t>COMERCIALIZACIÓN</a:t>
            </a:r>
          </a:p>
          <a:p>
            <a:r>
              <a:rPr lang="es-EC" sz="1500" dirty="0" smtClean="0">
                <a:solidFill>
                  <a:schemeClr val="tx1"/>
                </a:solidFill>
                <a:latin typeface="Arial Black" pitchFamily="34" charset="0"/>
              </a:rPr>
              <a:t>ESTRATEGIAS DE </a:t>
            </a:r>
          </a:p>
          <a:p>
            <a:r>
              <a:rPr lang="es-EC" sz="1500" dirty="0" smtClean="0">
                <a:solidFill>
                  <a:schemeClr val="tx1"/>
                </a:solidFill>
                <a:latin typeface="Arial Black" pitchFamily="34" charset="0"/>
              </a:rPr>
              <a:t>COMERCIALIZACIÓN</a:t>
            </a:r>
          </a:p>
          <a:p>
            <a:endParaRPr lang="es-EC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0" name="29 Flecha arriba"/>
          <p:cNvSpPr/>
          <p:nvPr/>
        </p:nvSpPr>
        <p:spPr>
          <a:xfrm rot="2487409">
            <a:off x="4828035" y="1675679"/>
            <a:ext cx="484632" cy="859674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348268">
            <a:off x="-18444" y="438192"/>
            <a:ext cx="9183814" cy="1237922"/>
          </a:xfr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s-EC" sz="4000" b="1" dirty="0" smtClean="0"/>
              <a:t>TIPO DE INVESTIGACIÓN</a:t>
            </a:r>
            <a:endParaRPr lang="es-EC" sz="40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85720" y="2000240"/>
          <a:ext cx="371477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7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4857752" y="1722438"/>
          <a:ext cx="3829048" cy="192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9 Marcador de contenido"/>
          <p:cNvGraphicFramePr>
            <a:graphicFrameLocks/>
          </p:cNvGraphicFramePr>
          <p:nvPr/>
        </p:nvGraphicFramePr>
        <p:xfrm>
          <a:off x="4857752" y="3643314"/>
          <a:ext cx="3786215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4143372" y="1857364"/>
            <a:ext cx="642942" cy="17145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200" b="1" dirty="0" smtClean="0">
                <a:solidFill>
                  <a:schemeClr val="tx1"/>
                </a:solidFill>
                <a:latin typeface="+mj-lt"/>
              </a:rPr>
              <a:t>MÉTODOS</a:t>
            </a:r>
            <a:endParaRPr lang="es-EC" sz="2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143372" y="3714752"/>
            <a:ext cx="642942" cy="23574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200" b="1" dirty="0" smtClean="0">
                <a:solidFill>
                  <a:schemeClr val="tx1"/>
                </a:solidFill>
                <a:latin typeface="+mj-lt"/>
              </a:rPr>
              <a:t>TÉCNICAS</a:t>
            </a:r>
            <a:endParaRPr lang="es-EC" sz="22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353279">
            <a:off x="64261" y="247678"/>
            <a:ext cx="9096064" cy="1720605"/>
          </a:xfr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s-EC" sz="3100" b="1" dirty="0" smtClean="0">
                <a:solidFill>
                  <a:schemeClr val="tx1"/>
                </a:solidFill>
              </a:rPr>
              <a:t>OPERACIONALIZACI</a:t>
            </a:r>
            <a:r>
              <a:rPr lang="es-EC" sz="3100" b="1" dirty="0" smtClean="0">
                <a:solidFill>
                  <a:schemeClr val="tx1"/>
                </a:solidFill>
                <a:latin typeface="Century Gothic"/>
              </a:rPr>
              <a:t>ÓN DE</a:t>
            </a:r>
            <a:br>
              <a:rPr lang="es-EC" sz="3100" b="1" dirty="0" smtClean="0">
                <a:solidFill>
                  <a:schemeClr val="tx1"/>
                </a:solidFill>
                <a:latin typeface="Century Gothic"/>
              </a:rPr>
            </a:br>
            <a:r>
              <a:rPr lang="es-EC" sz="3100" b="1" dirty="0" smtClean="0">
                <a:solidFill>
                  <a:schemeClr val="tx1"/>
                </a:solidFill>
                <a:latin typeface="Century Gothic"/>
              </a:rPr>
              <a:t>LAS VARIABLES</a:t>
            </a:r>
            <a:r>
              <a:rPr lang="es-EC" sz="2500" dirty="0" smtClean="0">
                <a:solidFill>
                  <a:schemeClr val="tx1"/>
                </a:solidFill>
                <a:latin typeface="Century Gothic"/>
              </a:rPr>
              <a:t/>
            </a:r>
            <a:br>
              <a:rPr lang="es-EC" sz="2500" dirty="0" smtClean="0">
                <a:solidFill>
                  <a:schemeClr val="tx1"/>
                </a:solidFill>
                <a:latin typeface="Century Gothic"/>
              </a:rPr>
            </a:br>
            <a:r>
              <a:rPr lang="es-EC" sz="2500" b="1" dirty="0" smtClean="0">
                <a:solidFill>
                  <a:schemeClr val="tx1"/>
                </a:solidFill>
                <a:latin typeface="Century Gothic"/>
              </a:rPr>
              <a:t>VARIABLE DEL DIAGNÓSTICO :</a:t>
            </a:r>
            <a:br>
              <a:rPr lang="es-EC" sz="2500" b="1" dirty="0" smtClean="0">
                <a:solidFill>
                  <a:schemeClr val="tx1"/>
                </a:solidFill>
                <a:latin typeface="Century Gothic"/>
              </a:rPr>
            </a:br>
            <a:r>
              <a:rPr lang="es-EC" sz="2500" b="1" dirty="0" smtClean="0">
                <a:solidFill>
                  <a:schemeClr val="tx1"/>
                </a:solidFill>
                <a:latin typeface="Century Gothic"/>
              </a:rPr>
              <a:t>ESTRATEGIAS DE COMERCIALIZACIÓN</a:t>
            </a:r>
            <a:endParaRPr lang="es-EC" sz="25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2130762"/>
          <a:ext cx="8143932" cy="428244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143140"/>
                <a:gridCol w="2000264"/>
                <a:gridCol w="2000264"/>
                <a:gridCol w="2000264"/>
              </a:tblGrid>
              <a:tr h="599262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DEFINICIÓN</a:t>
                      </a:r>
                    </a:p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OPERATIVA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DIMENSIONES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INDICADORES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INDICE DE</a:t>
                      </a:r>
                    </a:p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MEDICIÓN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288746">
                <a:tc>
                  <a:txBody>
                    <a:bodyPr/>
                    <a:lstStyle/>
                    <a:p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SON ACCIONES QUE LAS EMPRESAS LLEVAN A CABO PARA LOGRAR UN DETERMINADO OBJETIVO RELACIONADO CON EL MARKETING</a:t>
                      </a:r>
                    </a:p>
                    <a:p>
                      <a:endParaRPr lang="es-EC" sz="13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ACCIONES</a:t>
                      </a:r>
                    </a:p>
                    <a:p>
                      <a:endParaRPr lang="es-EC" sz="13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IMPORTANCIA</a:t>
                      </a: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DE LAS ACCIONES</a:t>
                      </a:r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MUY</a:t>
                      </a: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IMPORTANTE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POCO IMPORTANTE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167788">
                <a:tc rowSpan="2">
                  <a:txBody>
                    <a:bodyPr/>
                    <a:lstStyle/>
                    <a:p>
                      <a:endParaRPr lang="es-EC" sz="13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OBJETIVOS EMPRESARIALES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MAXIMIZAR BENEFICIOS</a:t>
                      </a:r>
                    </a:p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FIDELIZACION </a:t>
                      </a:r>
                    </a:p>
                    <a:p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CLIENTES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s-EC" sz="1300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ALTO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MEDIO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BAJO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s-EC" sz="1300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POSITIVA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NEGATIVA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6020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MARKETING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MIX</a:t>
                      </a: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MARKETING</a:t>
                      </a:r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s-EC" sz="1300" b="1" baseline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SE APLICAN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NO SE APLICAN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464955">
            <a:off x="242373" y="324482"/>
            <a:ext cx="8658027" cy="860181"/>
          </a:xfr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s-EC" sz="2500" b="1" dirty="0" smtClean="0"/>
              <a:t>VARIABLE DE LA PROPUESTA : PLAN DE MARKETING</a:t>
            </a:r>
            <a:endParaRPr lang="es-EC" sz="25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71472" y="1214422"/>
          <a:ext cx="7858180" cy="542928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964545"/>
                <a:gridCol w="1964545"/>
                <a:gridCol w="1964545"/>
                <a:gridCol w="1964545"/>
              </a:tblGrid>
              <a:tr h="599399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DEFINICIÓN</a:t>
                      </a:r>
                    </a:p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OPERATIVA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DIMENSIONES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INDICADORES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ÍNDICE </a:t>
                      </a:r>
                    </a:p>
                    <a:p>
                      <a:pPr algn="ctr"/>
                      <a:r>
                        <a:rPr lang="es-EC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MEDICIÓN</a:t>
                      </a:r>
                      <a:endParaRPr lang="es-EC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303020">
                <a:tc rowSpan="2">
                  <a:txBody>
                    <a:bodyPr/>
                    <a:lstStyle/>
                    <a:p>
                      <a:r>
                        <a:rPr lang="es-EC" sz="15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ESTRUCTURACIÓN DETALLADA QUE INCLUYE UN CONJUNTO DE TÁCTICAS DESTINADAS A ALCANZAR OBJETIVOS DEFINIDOS PARA UN TIEMPO DETERMINADO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ESTRUCTURACIÓN</a:t>
                      </a:r>
                    </a:p>
                    <a:p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DETALLADA</a:t>
                      </a:r>
                    </a:p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300" b="1" dirty="0" smtClean="0">
                          <a:latin typeface="+mj-lt"/>
                        </a:rPr>
                        <a:t>INFORMACI</a:t>
                      </a:r>
                      <a:r>
                        <a:rPr kumimoji="0" lang="es-EC" sz="13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ÓN CLASIFICADA Y LISTA PARA SER </a:t>
                      </a:r>
                      <a:r>
                        <a:rPr kumimoji="0" lang="es-EC" sz="13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ANALIZADA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SUFICIENTE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INSUFICIENTE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3030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3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s-EC" sz="13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TÁCTICAS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300" b="1" dirty="0" smtClean="0">
                          <a:latin typeface="+mj-lt"/>
                        </a:rPr>
                        <a:t>ACCIONES CONCRETAS QUE COMBINAN HABILIDAD Y TÉCNICA DE LOS DIFERENTES MEDIOS QUE POSEE LA EMPRESA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OPORTUNAS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INOPORTUNAS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006135">
                <a:tc rowSpan="2">
                  <a:txBody>
                    <a:bodyPr/>
                    <a:lstStyle/>
                    <a:p>
                      <a:endParaRPr lang="es-EC" sz="15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300" b="1" dirty="0" smtClean="0">
                          <a:latin typeface="+mj-lt"/>
                        </a:rPr>
                        <a:t>OBJETIVOS</a:t>
                      </a:r>
                      <a:r>
                        <a:rPr lang="es-EC" sz="1300" b="1" baseline="0" dirty="0" smtClean="0">
                          <a:latin typeface="+mj-lt"/>
                        </a:rPr>
                        <a:t> DEFINIDOS EN EL PLAN DE MARKETING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300" b="1" dirty="0" smtClean="0">
                          <a:latin typeface="+mj-lt"/>
                        </a:rPr>
                        <a:t>INCREMENTO VENTAS</a:t>
                      </a:r>
                    </a:p>
                    <a:p>
                      <a:endParaRPr lang="es-EC" sz="1300" b="1" dirty="0" smtClean="0">
                        <a:latin typeface="+mj-lt"/>
                      </a:endParaRPr>
                    </a:p>
                    <a:p>
                      <a:endParaRPr lang="es-EC" sz="1300" b="1" dirty="0" smtClean="0">
                        <a:latin typeface="+mj-lt"/>
                      </a:endParaRPr>
                    </a:p>
                    <a:p>
                      <a:endParaRPr lang="es-EC" sz="1300" b="1" dirty="0" smtClean="0">
                        <a:latin typeface="+mj-lt"/>
                      </a:endParaRPr>
                    </a:p>
                    <a:p>
                      <a:r>
                        <a:rPr lang="es-EC" sz="1300" b="1" dirty="0" smtClean="0">
                          <a:latin typeface="+mj-lt"/>
                        </a:rPr>
                        <a:t>INCREMENTO PARTICIPACION MERCADO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ALTO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MEDIO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BAJO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s-EC" sz="1300" b="1" dirty="0" smtClean="0">
                        <a:latin typeface="+mj-lt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ALTO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MEDIO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BAJO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7048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300" b="1" dirty="0" smtClean="0">
                          <a:latin typeface="+mj-lt"/>
                        </a:rPr>
                        <a:t>TIEMPO DETERMINADO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300" b="1" dirty="0" smtClean="0">
                          <a:latin typeface="+mj-lt"/>
                        </a:rPr>
                        <a:t>PERIODO NECESARIO PARA DAR CUMPLIMIENTO AL PLAN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dirty="0" smtClean="0">
                          <a:latin typeface="+mj-lt"/>
                        </a:rPr>
                        <a:t>CORTO</a:t>
                      </a:r>
                      <a:r>
                        <a:rPr lang="es-EC" sz="1300" b="1" baseline="0" dirty="0" smtClean="0">
                          <a:latin typeface="+mj-lt"/>
                        </a:rPr>
                        <a:t> PLAZO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C" sz="1300" b="1" baseline="0" dirty="0" smtClean="0">
                          <a:latin typeface="+mj-lt"/>
                        </a:rPr>
                        <a:t>LARGO PLAZO</a:t>
                      </a:r>
                      <a:endParaRPr lang="es-EC" sz="13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21373577">
            <a:off x="564419" y="362100"/>
            <a:ext cx="8200899" cy="1506349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s-EC" b="1" dirty="0" smtClean="0"/>
              <a:t>POBLACIÓN O MUESTRA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910" y="2214554"/>
            <a:ext cx="8001056" cy="4143404"/>
          </a:xfr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EC" dirty="0" smtClean="0"/>
              <a:t>	</a:t>
            </a:r>
            <a:r>
              <a:rPr lang="es-EC" b="1" dirty="0" smtClean="0">
                <a:latin typeface="+mj-lt"/>
              </a:rPr>
              <a:t>   </a:t>
            </a:r>
            <a:r>
              <a:rPr lang="es-EC" sz="2000" b="1" dirty="0" smtClean="0">
                <a:latin typeface="+mj-lt"/>
              </a:rPr>
              <a:t>(1,96) p x q x N		 (1,96) x  0,5 x 0,5 x 12214</a:t>
            </a:r>
          </a:p>
          <a:p>
            <a:pPr>
              <a:buNone/>
            </a:pPr>
            <a:r>
              <a:rPr lang="es-EC" sz="2000" b="1" dirty="0" smtClean="0">
                <a:latin typeface="+mj-lt"/>
              </a:rPr>
              <a:t>n=  -------------------------------------- = ---------------------------------------------------------------- = 372</a:t>
            </a:r>
          </a:p>
          <a:p>
            <a:pPr>
              <a:buNone/>
            </a:pPr>
            <a:r>
              <a:rPr lang="es-EC" sz="2000" b="1" dirty="0" smtClean="0">
                <a:latin typeface="+mj-lt"/>
              </a:rPr>
              <a:t>	  E (N-1) + (1,96) p x q      (0,05) (12214-1)+(1,96) x 0,5 x 0,5</a:t>
            </a:r>
          </a:p>
          <a:p>
            <a:pPr>
              <a:buNone/>
            </a:pPr>
            <a:endParaRPr lang="es-EC" sz="2000" b="1" dirty="0" smtClean="0">
              <a:latin typeface="+mj-lt"/>
            </a:endParaRPr>
          </a:p>
          <a:p>
            <a:pPr>
              <a:buNone/>
            </a:pPr>
            <a:r>
              <a:rPr lang="es-EC" sz="2000" b="1" dirty="0" smtClean="0">
                <a:latin typeface="+mj-lt"/>
              </a:rPr>
              <a:t>1.96 = Valor numérico de la curva de probabilidades, grado de           confianza del 95%</a:t>
            </a:r>
          </a:p>
          <a:p>
            <a:pPr>
              <a:buNone/>
            </a:pPr>
            <a:r>
              <a:rPr lang="es-EC" sz="2000" b="1" dirty="0" smtClean="0">
                <a:latin typeface="+mj-lt"/>
              </a:rPr>
              <a:t>N = Universo o población</a:t>
            </a:r>
          </a:p>
          <a:p>
            <a:pPr>
              <a:buNone/>
            </a:pPr>
            <a:r>
              <a:rPr lang="es-EC" sz="2000" b="1" dirty="0" smtClean="0">
                <a:latin typeface="+mj-lt"/>
              </a:rPr>
              <a:t>p = Probabilidad a favor = 0,5 = 50%</a:t>
            </a:r>
          </a:p>
          <a:p>
            <a:pPr>
              <a:buNone/>
            </a:pPr>
            <a:r>
              <a:rPr lang="es-EC" sz="2000" b="1" dirty="0" smtClean="0">
                <a:latin typeface="+mj-lt"/>
              </a:rPr>
              <a:t>q = Probabilidad en contra = 0,5 = 50%</a:t>
            </a:r>
          </a:p>
          <a:p>
            <a:pPr>
              <a:buNone/>
            </a:pPr>
            <a:r>
              <a:rPr lang="es-EC" sz="2000" b="1" dirty="0" smtClean="0">
                <a:latin typeface="+mj-lt"/>
              </a:rPr>
              <a:t>E = Error de estimación = 0,05 = 5%</a:t>
            </a:r>
          </a:p>
          <a:p>
            <a:pPr>
              <a:buNone/>
            </a:pPr>
            <a:r>
              <a:rPr lang="es-EC" sz="2000" b="1" dirty="0" smtClean="0">
                <a:latin typeface="+mj-lt"/>
              </a:rPr>
              <a:t>n = Tamaño de la muestra = X</a:t>
            </a:r>
          </a:p>
          <a:p>
            <a:pPr>
              <a:buNone/>
            </a:pPr>
            <a:endParaRPr lang="es-EC" sz="2000" dirty="0" smtClean="0"/>
          </a:p>
          <a:p>
            <a:pPr>
              <a:buNone/>
            </a:pPr>
            <a:endParaRPr lang="es-EC" sz="2000" dirty="0" smtClean="0"/>
          </a:p>
          <a:p>
            <a:pPr>
              <a:buNone/>
            </a:pPr>
            <a:endParaRPr lang="es-EC" sz="2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402308">
            <a:off x="-32874" y="245064"/>
            <a:ext cx="9490401" cy="1053666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s-EC" sz="3000" b="1" dirty="0" smtClean="0"/>
              <a:t>AN</a:t>
            </a:r>
            <a:r>
              <a:rPr lang="es-EC" sz="3000" b="1" dirty="0" smtClean="0">
                <a:latin typeface="Century Gothic"/>
              </a:rPr>
              <a:t>Á</a:t>
            </a:r>
            <a:r>
              <a:rPr lang="es-EC" sz="3000" b="1" dirty="0" smtClean="0"/>
              <a:t>LISIS </a:t>
            </a:r>
            <a:br>
              <a:rPr lang="es-EC" sz="3000" b="1" dirty="0" smtClean="0"/>
            </a:br>
            <a:r>
              <a:rPr lang="es-EC" sz="3000" b="1" dirty="0" smtClean="0"/>
              <a:t>INTERPRETACI</a:t>
            </a:r>
            <a:r>
              <a:rPr lang="es-EC" sz="3000" b="1" dirty="0" smtClean="0">
                <a:latin typeface="Century Gothic"/>
              </a:rPr>
              <a:t>Ó</a:t>
            </a:r>
            <a:r>
              <a:rPr lang="es-EC" sz="3000" b="1" dirty="0" smtClean="0"/>
              <a:t>N Y DISCUSI</a:t>
            </a:r>
            <a:r>
              <a:rPr lang="es-EC" sz="3000" b="1" dirty="0" smtClean="0">
                <a:latin typeface="Century Gothic"/>
              </a:rPr>
              <a:t>Ó</a:t>
            </a:r>
            <a:r>
              <a:rPr lang="es-EC" sz="3000" b="1" dirty="0" smtClean="0"/>
              <a:t>N DE RESULTADOS</a:t>
            </a:r>
            <a:endParaRPr lang="es-EC" sz="3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57158" y="1714488"/>
            <a:ext cx="3643338" cy="3962408"/>
          </a:xfrm>
        </p:spPr>
        <p:txBody>
          <a:bodyPr/>
          <a:lstStyle/>
          <a:p>
            <a:pPr>
              <a:buNone/>
            </a:pPr>
            <a:r>
              <a:rPr lang="es-EC" sz="2000" b="1" dirty="0" smtClean="0"/>
              <a:t>     </a:t>
            </a:r>
            <a:endParaRPr lang="es-EC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4143372" y="1500174"/>
          <a:ext cx="4786346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428596" y="2714621"/>
          <a:ext cx="3500463" cy="22860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00039">
                <a:tc>
                  <a:txBody>
                    <a:bodyPr/>
                    <a:lstStyle/>
                    <a:p>
                      <a:pPr algn="ctr"/>
                      <a:r>
                        <a:rPr lang="es-EC" sz="1500" dirty="0" smtClean="0">
                          <a:solidFill>
                            <a:schemeClr val="tx1"/>
                          </a:solidFill>
                        </a:rPr>
                        <a:t>FUENTE</a:t>
                      </a:r>
                      <a:endParaRPr lang="es-EC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dirty="0" smtClean="0">
                          <a:solidFill>
                            <a:schemeClr val="tx1"/>
                          </a:solidFill>
                        </a:rPr>
                        <a:t>DATOS</a:t>
                      </a:r>
                      <a:endParaRPr lang="es-EC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s-EC" sz="1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4353">
                <a:tc>
                  <a:txBody>
                    <a:bodyPr/>
                    <a:lstStyle/>
                    <a:p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Menos</a:t>
                      </a:r>
                      <a:r>
                        <a:rPr lang="es-EC" sz="1500" b="1" baseline="0" dirty="0" smtClean="0">
                          <a:solidFill>
                            <a:schemeClr val="tx1"/>
                          </a:solidFill>
                        </a:rPr>
                        <a:t> de $50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224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4353">
                <a:tc>
                  <a:txBody>
                    <a:bodyPr/>
                    <a:lstStyle/>
                    <a:p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De $51</a:t>
                      </a:r>
                      <a:r>
                        <a:rPr lang="es-EC" sz="1500" b="1" baseline="0" dirty="0" smtClean="0">
                          <a:solidFill>
                            <a:schemeClr val="tx1"/>
                          </a:solidFill>
                        </a:rPr>
                        <a:t> a $100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135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4353">
                <a:tc>
                  <a:txBody>
                    <a:bodyPr/>
                    <a:lstStyle/>
                    <a:p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Más de $100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  13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  4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0039">
                <a:tc>
                  <a:txBody>
                    <a:bodyPr/>
                    <a:lstStyle/>
                    <a:p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372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5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s-EC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4214810" y="5643578"/>
            <a:ext cx="4643470" cy="105727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+mj-lt"/>
              </a:rPr>
              <a:t>PLAN DE MARKETING</a:t>
            </a:r>
          </a:p>
          <a:p>
            <a:r>
              <a:rPr lang="es-EC" sz="1700" b="1" dirty="0" smtClean="0">
                <a:solidFill>
                  <a:schemeClr val="tx1"/>
                </a:solidFill>
                <a:latin typeface="+mj-lt"/>
              </a:rPr>
              <a:t>PRIORIDAD</a:t>
            </a:r>
          </a:p>
          <a:p>
            <a:r>
              <a:rPr lang="es-EC" sz="1700" b="1" dirty="0" smtClean="0">
                <a:solidFill>
                  <a:schemeClr val="tx1"/>
                </a:solidFill>
                <a:latin typeface="+mj-lt"/>
              </a:rPr>
              <a:t>MEJOR DESEMPEÑO</a:t>
            </a:r>
          </a:p>
          <a:p>
            <a:r>
              <a:rPr lang="es-EC" sz="1700" b="1" dirty="0" smtClean="0">
                <a:solidFill>
                  <a:schemeClr val="tx1"/>
                </a:solidFill>
                <a:latin typeface="+mj-lt"/>
              </a:rPr>
              <a:t>NEGOCIO DIRECCIONADO AL CLIENTE</a:t>
            </a:r>
            <a:endParaRPr lang="es-EC" sz="17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7 Rectángulo redondeado"/>
          <p:cNvSpPr/>
          <p:nvPr/>
        </p:nvSpPr>
        <p:spPr>
          <a:xfrm rot="5400000">
            <a:off x="1393009" y="4179099"/>
            <a:ext cx="1571636" cy="350046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/>
            <a:r>
              <a:rPr lang="es-EC" sz="1500" b="1" dirty="0" smtClean="0">
                <a:solidFill>
                  <a:schemeClr val="tx1"/>
                </a:solidFill>
                <a:latin typeface="+mj-lt"/>
              </a:rPr>
              <a:t>LOS CLIENTES GASTAN UN PROMEDIO MENSUAL DE $50 PARA LA COMPRA DE OBSEQUIOS, FACTOR DEBIDAMENTE APROVECHADO POR EL NEGOCIO  QUE SE ESPECIALIZA EN LA VENTA DE ART</a:t>
            </a:r>
            <a:r>
              <a:rPr lang="es-EC" sz="1500" b="1" dirty="0" smtClean="0">
                <a:solidFill>
                  <a:schemeClr val="tx1"/>
                </a:solidFill>
                <a:latin typeface="Century Gothic"/>
              </a:rPr>
              <a:t>ÍCULOS DE BAJO COSTO</a:t>
            </a:r>
            <a:endParaRPr lang="es-EC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8 Rectángulo redondeado"/>
          <p:cNvSpPr/>
          <p:nvPr/>
        </p:nvSpPr>
        <p:spPr>
          <a:xfrm rot="16200000">
            <a:off x="1607323" y="250009"/>
            <a:ext cx="1071570" cy="35719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>
              <a:buNone/>
            </a:pPr>
            <a:r>
              <a:rPr lang="es-EC" b="1" dirty="0" smtClean="0">
                <a:solidFill>
                  <a:schemeClr val="tx1"/>
                </a:solidFill>
                <a:latin typeface="+mj-lt"/>
              </a:rPr>
              <a:t>CUÁNTO INVIERTE USTED EN PROMEDIO MENSUAL EN LA   COMPRA DE OBSEQUIOS?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3027</TotalTime>
  <Words>1832</Words>
  <Application>Microsoft Office PowerPoint</Application>
  <PresentationFormat>Presentación en pantalla (4:3)</PresentationFormat>
  <Paragraphs>1071</Paragraphs>
  <Slides>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Viajes</vt:lpstr>
      <vt:lpstr>                   UNIVERSIDAD TÉCNICA DEL NORTE UNIVERSIDAD TÉCNICA JOSÉ PERALTA INSTITUTO DE POSTGRADO   MAESTRíA EN ADMINISTRACIÓN DE NEGOCIOS  LAS ESTRATEGIAS DE COMERCIALIZACIÓN EN “COMERCIAL Zea” diseÑo e implementaciÓn de un plan de MARKETING     autora: ana marina zea romero         tutor: Dr. Benito scacco</vt:lpstr>
      <vt:lpstr>Diapositiva 2</vt:lpstr>
      <vt:lpstr>Diapositiva 3</vt:lpstr>
      <vt:lpstr>Diapositiva 4</vt:lpstr>
      <vt:lpstr>TIPO DE INVESTIGACIÓN</vt:lpstr>
      <vt:lpstr>OPERACIONALIZACIÓN DE LAS VARIABLES VARIABLE DEL DIAGNÓSTICO : ESTRATEGIAS DE COMERCIALIZACIÓN</vt:lpstr>
      <vt:lpstr>VARIABLE DE LA PROPUESTA : PLAN DE MARKETING</vt:lpstr>
      <vt:lpstr>POBLACIÓN O MUESTRA</vt:lpstr>
      <vt:lpstr>ANÁLISIS  INTERPRETACIÓN Y DISCUSIÓN DE RESULTADOS</vt:lpstr>
      <vt:lpstr>PLAN DE MARKETING OBJETIVOS</vt:lpstr>
      <vt:lpstr>ANÁLISIS ESTRATÉGICO</vt:lpstr>
      <vt:lpstr>MARKETING ESTRATÉGICO</vt:lpstr>
      <vt:lpstr>MATRIZ BCG</vt:lpstr>
      <vt:lpstr>Marketing directo</vt:lpstr>
      <vt:lpstr>MARKETING TÁCTICO    MARCA       PUBLICIDAD</vt:lpstr>
      <vt:lpstr>ESTADO DE FUENTES Y USOS DE FONDOS</vt:lpstr>
      <vt:lpstr>FLUJO DE EFECTIVO</vt:lpstr>
      <vt:lpstr>DETERMINACIÓN IMPACTOS</vt:lpstr>
      <vt:lpstr>  VALIDACIÓN DE LA PROPUESTA socialización a gerente y personal discusión y evaluación              CONTRASTACIÓN PREGUNTAS </vt:lpstr>
      <vt:lpstr>CONCLUSIONES Y RECOMENDACIONES</vt:lpstr>
      <vt:lpstr>         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 DE INVESTIGACION</dc:title>
  <dc:creator>Ana</dc:creator>
  <cp:lastModifiedBy>Ana</cp:lastModifiedBy>
  <cp:revision>450</cp:revision>
  <dcterms:created xsi:type="dcterms:W3CDTF">2011-09-09T15:48:28Z</dcterms:created>
  <dcterms:modified xsi:type="dcterms:W3CDTF">2011-11-30T16:04:09Z</dcterms:modified>
</cp:coreProperties>
</file>