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EC"/>
            </a:pPr>
            <a:r>
              <a:rPr lang="es-ES" sz="1100" baseline="0" dirty="0" smtClean="0"/>
              <a:t>Saltan </a:t>
            </a:r>
            <a:r>
              <a:rPr lang="es-ES" sz="1100" baseline="0" dirty="0"/>
              <a:t>en un pie 5 veces consecutivas</a:t>
            </a:r>
            <a:endParaRPr lang="es-ES" sz="11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txPr>
              <a:bodyPr/>
              <a:lstStyle/>
              <a:p>
                <a:pPr>
                  <a:defRPr lang="es-EC"/>
                </a:pPr>
                <a:endParaRPr lang="es-ES"/>
              </a:p>
            </c:txPr>
            <c:showPercent val="1"/>
          </c:dLbls>
          <c:cat>
            <c:strRef>
              <c:f>Hoja1!$A$2:$A$3</c:f>
              <c:strCache>
                <c:ptCount val="2"/>
                <c:pt idx="0">
                  <c:v>NIÑOS/AS SI</c:v>
                </c:pt>
                <c:pt idx="1">
                  <c:v>NIÑOS/AS 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es-EC"/>
          </a:pPr>
          <a:endParaRPr lang="es-ES"/>
        </a:p>
      </c:txPr>
    </c:legend>
    <c:plotVisOnly val="1"/>
  </c:chart>
  <c:spPr>
    <a:ln>
      <a:solidFill>
        <a:schemeClr val="accent4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>
                <a:latin typeface="Arial" pitchFamily="34" charset="0"/>
                <a:cs typeface="Arial" pitchFamily="34" charset="0"/>
              </a:rPr>
              <a:t>Pedalea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 un  </a:t>
            </a:r>
            <a:r>
              <a:rPr lang="en-US" sz="1050" dirty="0" err="1">
                <a:latin typeface="Arial" pitchFamily="34" charset="0"/>
                <a:cs typeface="Arial" pitchFamily="34" charset="0"/>
              </a:rPr>
              <a:t>triciclo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y  </a:t>
            </a:r>
            <a:r>
              <a:rPr lang="en-US" sz="1050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dirty="0" err="1">
                <a:latin typeface="Arial" pitchFamily="34" charset="0"/>
                <a:cs typeface="Arial" pitchFamily="34" charset="0"/>
              </a:rPr>
              <a:t>vuelta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 a  </a:t>
            </a:r>
            <a:r>
              <a:rPr lang="en-US" sz="1050" dirty="0" err="1">
                <a:latin typeface="Arial" pitchFamily="34" charset="0"/>
                <a:cs typeface="Arial" pitchFamily="34" charset="0"/>
              </a:rPr>
              <a:t>una</a:t>
            </a:r>
            <a:r>
              <a:rPr lang="en-US" sz="105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050" dirty="0" err="1">
                <a:latin typeface="Arial" pitchFamily="34" charset="0"/>
                <a:cs typeface="Arial" pitchFamily="34" charset="0"/>
              </a:rPr>
              <a:t>esquina</a:t>
            </a:r>
            <a:endParaRPr lang="en-US" sz="105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dLbls>
            <c:txPr>
              <a:bodyPr/>
              <a:lstStyle/>
              <a:p>
                <a:pPr>
                  <a:defRPr lang="es-EC"/>
                </a:pPr>
                <a:endParaRPr lang="es-ES"/>
              </a:p>
            </c:txPr>
            <c:showPercent val="1"/>
          </c:dLbls>
          <c:cat>
            <c:strRef>
              <c:f>Hoja1!$A$2:$A$3</c:f>
              <c:strCache>
                <c:ptCount val="2"/>
                <c:pt idx="0">
                  <c:v>NIÑOS/AS SI</c:v>
                </c:pt>
                <c:pt idx="1">
                  <c:v>NIÑOS/AS 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</c:v>
                </c:pt>
                <c:pt idx="1">
                  <c:v>93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  <c:txPr>
        <a:bodyPr/>
        <a:lstStyle/>
        <a:p>
          <a:pPr>
            <a:defRPr lang="es-EC"/>
          </a:pPr>
          <a:endParaRPr lang="es-ES"/>
        </a:p>
      </c:txPr>
    </c:legend>
    <c:plotVisOnly val="1"/>
  </c:chart>
  <c:spPr>
    <a:ln>
      <a:solidFill>
        <a:schemeClr val="accent4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/>
            </a:pPr>
            <a:r>
              <a:rPr lang="es-ES"/>
              <a:t>5.- Hace rebotar y coge una pelota grande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Lbls>
            <c:showPercent val="1"/>
          </c:dLbls>
          <c:cat>
            <c:strRef>
              <c:f>Hoja1!$A$2:$A$3</c:f>
              <c:strCache>
                <c:ptCount val="2"/>
                <c:pt idx="0">
                  <c:v>NIÑOS/AS SI</c:v>
                </c:pt>
                <c:pt idx="1">
                  <c:v>NIÑOS/AS NO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</c:chart>
  <c:spPr>
    <a:ln>
      <a:solidFill>
        <a:schemeClr val="accent4"/>
      </a:solidFill>
    </a:ln>
  </c:spPr>
  <c:txPr>
    <a:bodyPr/>
    <a:lstStyle/>
    <a:p>
      <a:pPr>
        <a:defRPr sz="900">
          <a:latin typeface="Arial" pitchFamily="34" charset="0"/>
          <a:cs typeface="Arial" pitchFamily="34" charset="0"/>
        </a:defRPr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D84752-16D5-4FDB-A3AC-A2AC37EE4244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CB6F5FA-EF9D-49E3-AB93-C2B2C8775042}">
      <dgm:prSet phldrT="[Texto]"/>
      <dgm:spPr/>
      <dgm:t>
        <a:bodyPr/>
        <a:lstStyle/>
        <a:p>
          <a:pPr algn="just"/>
          <a:r>
            <a:rPr lang="es-ES" dirty="0" smtClean="0">
              <a:latin typeface="Comic Sans MS" pitchFamily="66" charset="0"/>
            </a:rPr>
            <a:t>Los primeros años de vida constituyen un periodo de vital importancia para el ser humano, pues la mayor parte de experiencias se las vive en esta etapa.</a:t>
          </a:r>
          <a:endParaRPr lang="es-EC" dirty="0">
            <a:latin typeface="Comic Sans MS" pitchFamily="66" charset="0"/>
          </a:endParaRPr>
        </a:p>
      </dgm:t>
    </dgm:pt>
    <dgm:pt modelId="{3A9A7296-0A57-4D01-8893-99CC661BEC8F}" type="parTrans" cxnId="{6EF49B31-3B9F-4F7E-8AE6-A7BCEEC6A802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CE292FBE-BB83-4446-BF39-BAEA8CC22757}" type="sibTrans" cxnId="{6EF49B31-3B9F-4F7E-8AE6-A7BCEEC6A802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3E564849-84EF-41E1-8677-17E18F8F650E}">
      <dgm:prSet phldrT="[Texto]"/>
      <dgm:spPr/>
      <dgm:t>
        <a:bodyPr/>
        <a:lstStyle/>
        <a:p>
          <a:pPr algn="just"/>
          <a:r>
            <a:rPr lang="es-ES" dirty="0" smtClean="0">
              <a:latin typeface="Comic Sans MS" pitchFamily="66" charset="0"/>
            </a:rPr>
            <a:t>Los países de América latina y del Caribe incluido el nuestro están experimentando cambios sociales y culturales en beneficio de los mas pequeños.</a:t>
          </a:r>
          <a:endParaRPr lang="es-EC" dirty="0">
            <a:latin typeface="Comic Sans MS" pitchFamily="66" charset="0"/>
          </a:endParaRPr>
        </a:p>
      </dgm:t>
    </dgm:pt>
    <dgm:pt modelId="{AB9F2E2E-7BCF-406A-A642-5763B7CE5BC1}" type="parTrans" cxnId="{5A3DD098-6749-4823-AF2A-B795199F95AF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CCF5BC47-07B9-4F6B-B1A7-7B82884D6C5E}" type="sibTrans" cxnId="{5A3DD098-6749-4823-AF2A-B795199F95AF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6105415F-E0F3-4F7C-877B-B126D684076A}">
      <dgm:prSet phldrT="[Texto]"/>
      <dgm:spPr/>
      <dgm:t>
        <a:bodyPr/>
        <a:lstStyle/>
        <a:p>
          <a:pPr algn="just"/>
          <a:r>
            <a:rPr lang="es-ES" dirty="0" smtClean="0">
              <a:latin typeface="Comic Sans MS" pitchFamily="66" charset="0"/>
            </a:rPr>
            <a:t>En noviembre del 2006 se oficializo la consulta sobre el PLAN DECENAL. DEL 2006-AL 2015 , el cual incluye como una se sus políticas al mejoramiento de la calidad de la  educación.</a:t>
          </a:r>
          <a:endParaRPr lang="es-EC" dirty="0">
            <a:latin typeface="Comic Sans MS" pitchFamily="66" charset="0"/>
          </a:endParaRPr>
        </a:p>
      </dgm:t>
    </dgm:pt>
    <dgm:pt modelId="{31CF344A-7587-4DF4-B99F-FC0D8CCE78AF}" type="parTrans" cxnId="{3C347CC2-6497-4C28-8057-2C9871CAADD1}">
      <dgm:prSet/>
      <dgm:spPr/>
      <dgm:t>
        <a:bodyPr/>
        <a:lstStyle/>
        <a:p>
          <a:endParaRPr lang="es-ES"/>
        </a:p>
      </dgm:t>
    </dgm:pt>
    <dgm:pt modelId="{0474BB1E-094B-4120-862F-A86E64E8331D}" type="sibTrans" cxnId="{3C347CC2-6497-4C28-8057-2C9871CAADD1}">
      <dgm:prSet/>
      <dgm:spPr/>
      <dgm:t>
        <a:bodyPr/>
        <a:lstStyle/>
        <a:p>
          <a:endParaRPr lang="es-ES"/>
        </a:p>
      </dgm:t>
    </dgm:pt>
    <dgm:pt modelId="{1B973E4F-19E1-44DF-B6E6-D8E52FCDFDD9}" type="pres">
      <dgm:prSet presAssocID="{01D84752-16D5-4FDB-A3AC-A2AC37EE424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A010CE8-0347-4F12-9CBE-3544C0BDABED}" type="pres">
      <dgm:prSet presAssocID="{01D84752-16D5-4FDB-A3AC-A2AC37EE4244}" presName="dummyMaxCanvas" presStyleCnt="0">
        <dgm:presLayoutVars/>
      </dgm:prSet>
      <dgm:spPr/>
    </dgm:pt>
    <dgm:pt modelId="{8BA038E2-9C02-4FAA-9EF4-A79BB9ABEFDD}" type="pres">
      <dgm:prSet presAssocID="{01D84752-16D5-4FDB-A3AC-A2AC37EE424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8080FA-CBDB-458A-9F3C-29B440D683D6}" type="pres">
      <dgm:prSet presAssocID="{01D84752-16D5-4FDB-A3AC-A2AC37EE424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9BC827-84ED-4A33-8EDA-172C06475BF0}" type="pres">
      <dgm:prSet presAssocID="{01D84752-16D5-4FDB-A3AC-A2AC37EE424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CEDEBD-830F-4A0A-80FC-27E572A38963}" type="pres">
      <dgm:prSet presAssocID="{01D84752-16D5-4FDB-A3AC-A2AC37EE424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753A69-D8FD-4183-9DBC-F86F8D3CA6FC}" type="pres">
      <dgm:prSet presAssocID="{01D84752-16D5-4FDB-A3AC-A2AC37EE424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E0E3DA-C699-4705-B4B8-EA5600B13126}" type="pres">
      <dgm:prSet presAssocID="{01D84752-16D5-4FDB-A3AC-A2AC37EE424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1380F1-77B6-42A5-8B72-8AA2B0D854A7}" type="pres">
      <dgm:prSet presAssocID="{01D84752-16D5-4FDB-A3AC-A2AC37EE424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2E9915-7324-401C-971C-1AE3357202A5}" type="pres">
      <dgm:prSet presAssocID="{01D84752-16D5-4FDB-A3AC-A2AC37EE424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208E674-6E51-4F16-B636-4DB8B14AC62B}" type="presOf" srcId="{ECB6F5FA-EF9D-49E3-AB93-C2B2C8775042}" destId="{F0E0E3DA-C699-4705-B4B8-EA5600B13126}" srcOrd="1" destOrd="0" presId="urn:microsoft.com/office/officeart/2005/8/layout/vProcess5"/>
    <dgm:cxn modelId="{5A3DD098-6749-4823-AF2A-B795199F95AF}" srcId="{01D84752-16D5-4FDB-A3AC-A2AC37EE4244}" destId="{3E564849-84EF-41E1-8677-17E18F8F650E}" srcOrd="1" destOrd="0" parTransId="{AB9F2E2E-7BCF-406A-A642-5763B7CE5BC1}" sibTransId="{CCF5BC47-07B9-4F6B-B1A7-7B82884D6C5E}"/>
    <dgm:cxn modelId="{B6D4EA1B-ADBD-4BA1-9BA1-C644343A54A3}" type="presOf" srcId="{CE292FBE-BB83-4446-BF39-BAEA8CC22757}" destId="{3FCEDEBD-830F-4A0A-80FC-27E572A38963}" srcOrd="0" destOrd="0" presId="urn:microsoft.com/office/officeart/2005/8/layout/vProcess5"/>
    <dgm:cxn modelId="{529B07C3-53D3-4B7B-844C-D193E175CD75}" type="presOf" srcId="{3E564849-84EF-41E1-8677-17E18F8F650E}" destId="{F31380F1-77B6-42A5-8B72-8AA2B0D854A7}" srcOrd="1" destOrd="0" presId="urn:microsoft.com/office/officeart/2005/8/layout/vProcess5"/>
    <dgm:cxn modelId="{BD5E1783-C109-4320-B1CD-7B263D2FA92B}" type="presOf" srcId="{6105415F-E0F3-4F7C-877B-B126D684076A}" destId="{679BC827-84ED-4A33-8EDA-172C06475BF0}" srcOrd="0" destOrd="0" presId="urn:microsoft.com/office/officeart/2005/8/layout/vProcess5"/>
    <dgm:cxn modelId="{3C347CC2-6497-4C28-8057-2C9871CAADD1}" srcId="{01D84752-16D5-4FDB-A3AC-A2AC37EE4244}" destId="{6105415F-E0F3-4F7C-877B-B126D684076A}" srcOrd="2" destOrd="0" parTransId="{31CF344A-7587-4DF4-B99F-FC0D8CCE78AF}" sibTransId="{0474BB1E-094B-4120-862F-A86E64E8331D}"/>
    <dgm:cxn modelId="{7F49739D-2657-4B6C-A4FE-E82F9797AACC}" type="presOf" srcId="{ECB6F5FA-EF9D-49E3-AB93-C2B2C8775042}" destId="{8BA038E2-9C02-4FAA-9EF4-A79BB9ABEFDD}" srcOrd="0" destOrd="0" presId="urn:microsoft.com/office/officeart/2005/8/layout/vProcess5"/>
    <dgm:cxn modelId="{881B5C0A-38AE-4463-B260-E706DA1BC67C}" type="presOf" srcId="{3E564849-84EF-41E1-8677-17E18F8F650E}" destId="{F68080FA-CBDB-458A-9F3C-29B440D683D6}" srcOrd="0" destOrd="0" presId="urn:microsoft.com/office/officeart/2005/8/layout/vProcess5"/>
    <dgm:cxn modelId="{2DEB895E-A710-47A7-B9AD-CB773B7FB445}" type="presOf" srcId="{01D84752-16D5-4FDB-A3AC-A2AC37EE4244}" destId="{1B973E4F-19E1-44DF-B6E6-D8E52FCDFDD9}" srcOrd="0" destOrd="0" presId="urn:microsoft.com/office/officeart/2005/8/layout/vProcess5"/>
    <dgm:cxn modelId="{A9FEDEE6-2225-4A58-B881-DBADA7F70332}" type="presOf" srcId="{6105415F-E0F3-4F7C-877B-B126D684076A}" destId="{A12E9915-7324-401C-971C-1AE3357202A5}" srcOrd="1" destOrd="0" presId="urn:microsoft.com/office/officeart/2005/8/layout/vProcess5"/>
    <dgm:cxn modelId="{6EF49B31-3B9F-4F7E-8AE6-A7BCEEC6A802}" srcId="{01D84752-16D5-4FDB-A3AC-A2AC37EE4244}" destId="{ECB6F5FA-EF9D-49E3-AB93-C2B2C8775042}" srcOrd="0" destOrd="0" parTransId="{3A9A7296-0A57-4D01-8893-99CC661BEC8F}" sibTransId="{CE292FBE-BB83-4446-BF39-BAEA8CC22757}"/>
    <dgm:cxn modelId="{9AFE6F91-7101-4CB0-9CF5-F6A2F6EEA9DF}" type="presOf" srcId="{CCF5BC47-07B9-4F6B-B1A7-7B82884D6C5E}" destId="{76753A69-D8FD-4183-9DBC-F86F8D3CA6FC}" srcOrd="0" destOrd="0" presId="urn:microsoft.com/office/officeart/2005/8/layout/vProcess5"/>
    <dgm:cxn modelId="{73221E61-95AC-4E8E-BC61-010251822F6F}" type="presParOf" srcId="{1B973E4F-19E1-44DF-B6E6-D8E52FCDFDD9}" destId="{0A010CE8-0347-4F12-9CBE-3544C0BDABED}" srcOrd="0" destOrd="0" presId="urn:microsoft.com/office/officeart/2005/8/layout/vProcess5"/>
    <dgm:cxn modelId="{0DA55097-709C-47ED-943C-E3407429CA7C}" type="presParOf" srcId="{1B973E4F-19E1-44DF-B6E6-D8E52FCDFDD9}" destId="{8BA038E2-9C02-4FAA-9EF4-A79BB9ABEFDD}" srcOrd="1" destOrd="0" presId="urn:microsoft.com/office/officeart/2005/8/layout/vProcess5"/>
    <dgm:cxn modelId="{3EC12C00-05F9-4CC4-B30B-19112C399E35}" type="presParOf" srcId="{1B973E4F-19E1-44DF-B6E6-D8E52FCDFDD9}" destId="{F68080FA-CBDB-458A-9F3C-29B440D683D6}" srcOrd="2" destOrd="0" presId="urn:microsoft.com/office/officeart/2005/8/layout/vProcess5"/>
    <dgm:cxn modelId="{35DCEFA9-533B-4FF8-BEB3-AFDBF577392E}" type="presParOf" srcId="{1B973E4F-19E1-44DF-B6E6-D8E52FCDFDD9}" destId="{679BC827-84ED-4A33-8EDA-172C06475BF0}" srcOrd="3" destOrd="0" presId="urn:microsoft.com/office/officeart/2005/8/layout/vProcess5"/>
    <dgm:cxn modelId="{918C7A14-0250-4EC9-8565-0032B72EA27A}" type="presParOf" srcId="{1B973E4F-19E1-44DF-B6E6-D8E52FCDFDD9}" destId="{3FCEDEBD-830F-4A0A-80FC-27E572A38963}" srcOrd="4" destOrd="0" presId="urn:microsoft.com/office/officeart/2005/8/layout/vProcess5"/>
    <dgm:cxn modelId="{513CEAE7-F503-4B08-9548-ED8BFC628499}" type="presParOf" srcId="{1B973E4F-19E1-44DF-B6E6-D8E52FCDFDD9}" destId="{76753A69-D8FD-4183-9DBC-F86F8D3CA6FC}" srcOrd="5" destOrd="0" presId="urn:microsoft.com/office/officeart/2005/8/layout/vProcess5"/>
    <dgm:cxn modelId="{6944203E-152A-4D3B-979E-8C38D475754B}" type="presParOf" srcId="{1B973E4F-19E1-44DF-B6E6-D8E52FCDFDD9}" destId="{F0E0E3DA-C699-4705-B4B8-EA5600B13126}" srcOrd="6" destOrd="0" presId="urn:microsoft.com/office/officeart/2005/8/layout/vProcess5"/>
    <dgm:cxn modelId="{52B648AA-F901-4660-AA05-1D24BD80E072}" type="presParOf" srcId="{1B973E4F-19E1-44DF-B6E6-D8E52FCDFDD9}" destId="{F31380F1-77B6-42A5-8B72-8AA2B0D854A7}" srcOrd="7" destOrd="0" presId="urn:microsoft.com/office/officeart/2005/8/layout/vProcess5"/>
    <dgm:cxn modelId="{5CFB2B2B-011F-451B-A7A4-63620E61F2B3}" type="presParOf" srcId="{1B973E4F-19E1-44DF-B6E6-D8E52FCDFDD9}" destId="{A12E9915-7324-401C-971C-1AE3357202A5}" srcOrd="8" destOrd="0" presId="urn:microsoft.com/office/officeart/2005/8/layout/vProcess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7D8004-7ECD-43E0-AC97-38B75A9992E1}" type="doc">
      <dgm:prSet loTypeId="urn:microsoft.com/office/officeart/2005/8/layout/hProcess7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99AFD8D9-6700-46BF-90F7-8C4204DCECF1}">
      <dgm:prSet phldrT="[Texto]"/>
      <dgm:spPr/>
      <dgm:t>
        <a:bodyPr/>
        <a:lstStyle/>
        <a:p>
          <a:pPr algn="ctr"/>
          <a:r>
            <a:rPr lang="es-ES" dirty="0" smtClean="0">
              <a:latin typeface="Comic Sans MS" pitchFamily="66" charset="0"/>
            </a:rPr>
            <a:t>INDUCTIVO </a:t>
          </a:r>
          <a:endParaRPr lang="es-EC" dirty="0">
            <a:latin typeface="Comic Sans MS" pitchFamily="66" charset="0"/>
          </a:endParaRPr>
        </a:p>
      </dgm:t>
    </dgm:pt>
    <dgm:pt modelId="{7A9DBD8F-EE96-41F0-BD80-F6F6E77A90A7}" type="parTrans" cxnId="{C05BD6EA-725D-4F9C-A16F-6D2718BE96C8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52A6BCA4-555B-470C-9C18-89F5801CC337}" type="sibTrans" cxnId="{C05BD6EA-725D-4F9C-A16F-6D2718BE96C8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44E61AB9-B3E5-49AB-ADA6-5DF6BF455F7E}">
      <dgm:prSet phldrT="[Texto]"/>
      <dgm:spPr/>
      <dgm:t>
        <a:bodyPr/>
        <a:lstStyle/>
        <a:p>
          <a:pPr algn="just"/>
          <a:r>
            <a:rPr lang="es-EC" dirty="0" smtClean="0">
              <a:latin typeface="Comic Sans MS" pitchFamily="66" charset="0"/>
            </a:rPr>
            <a:t>Partiendo del lugar de los hechos , como punto de partida para la investigación.</a:t>
          </a:r>
          <a:endParaRPr lang="es-EC" dirty="0">
            <a:latin typeface="Comic Sans MS" pitchFamily="66" charset="0"/>
          </a:endParaRPr>
        </a:p>
      </dgm:t>
    </dgm:pt>
    <dgm:pt modelId="{FA680438-034B-472E-9D21-832A32F22989}" type="parTrans" cxnId="{CCDD10B7-BFF7-4549-9521-B3D83CA6B24D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E641EFAE-69C5-4C70-BE15-C5755B63024F}" type="sibTrans" cxnId="{CCDD10B7-BFF7-4549-9521-B3D83CA6B24D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CC602619-4CAD-4717-A8E6-6117A9C43A24}">
      <dgm:prSet phldrT="[Texto]"/>
      <dgm:spPr/>
      <dgm:t>
        <a:bodyPr/>
        <a:lstStyle/>
        <a:p>
          <a:pPr algn="ctr"/>
          <a:r>
            <a:rPr lang="es-EC" dirty="0" smtClean="0">
              <a:latin typeface="Comic Sans MS" pitchFamily="66" charset="0"/>
            </a:rPr>
            <a:t>DEDUCTIVO.</a:t>
          </a:r>
          <a:endParaRPr lang="es-EC" dirty="0">
            <a:latin typeface="Comic Sans MS" pitchFamily="66" charset="0"/>
          </a:endParaRPr>
        </a:p>
      </dgm:t>
    </dgm:pt>
    <dgm:pt modelId="{193F02B9-5568-4FF3-B95F-A4F72962B978}" type="parTrans" cxnId="{CFC68B0B-BE86-48B6-B9E6-CCEF889DA47C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FB7997DB-7B57-4980-88BE-AC7718096BB8}" type="sibTrans" cxnId="{CFC68B0B-BE86-48B6-B9E6-CCEF889DA47C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11454B8C-D828-4202-B768-0CCB26C76F8D}">
      <dgm:prSet phldrT="[Texto]"/>
      <dgm:spPr/>
      <dgm:t>
        <a:bodyPr/>
        <a:lstStyle/>
        <a:p>
          <a:pPr algn="l"/>
          <a:r>
            <a:rPr lang="es-EC" dirty="0" smtClean="0">
              <a:latin typeface="Comic Sans MS" pitchFamily="66" charset="0"/>
            </a:rPr>
            <a:t>Partiendo de una fundamentación teórica</a:t>
          </a:r>
          <a:endParaRPr lang="es-EC" dirty="0">
            <a:latin typeface="Comic Sans MS" pitchFamily="66" charset="0"/>
          </a:endParaRPr>
        </a:p>
      </dgm:t>
    </dgm:pt>
    <dgm:pt modelId="{07E99AF5-C0F7-4E07-A915-43D0284C76FB}" type="parTrans" cxnId="{E4600B29-8E50-4959-BD14-17504B016740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DD8F209D-3681-409F-8DCB-0FB6DE45A7B4}" type="sibTrans" cxnId="{E4600B29-8E50-4959-BD14-17504B016740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3946DF83-8D2A-4FA9-AE61-5A56BDBBCA4F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Comic Sans MS" pitchFamily="66" charset="0"/>
            </a:rPr>
            <a:t>ANALITICO Y  SISTEMATICO. Partiendo del problema identificado , causa y efectos.</a:t>
          </a:r>
          <a:endParaRPr lang="es-EC" sz="1000" dirty="0">
            <a:latin typeface="Comic Sans MS" pitchFamily="66" charset="0"/>
          </a:endParaRPr>
        </a:p>
      </dgm:t>
    </dgm:pt>
    <dgm:pt modelId="{56FDDB26-C13A-46A5-B76F-D88FAFE7C548}" type="parTrans" cxnId="{F29EE165-77AE-4942-BF0E-2A5809F5B8F2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4A337A69-3FD4-4A7C-A3AF-7988F370C3A1}" type="sibTrans" cxnId="{F29EE165-77AE-4942-BF0E-2A5809F5B8F2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BE449498-C1A6-4745-AFD5-B19F4319B33A}">
      <dgm:prSet phldrT="[Texto]"/>
      <dgm:spPr/>
      <dgm:t>
        <a:bodyPr/>
        <a:lstStyle/>
        <a:p>
          <a:pPr algn="l"/>
          <a:endParaRPr lang="es-EC" dirty="0">
            <a:latin typeface="Comic Sans MS" pitchFamily="66" charset="0"/>
          </a:endParaRPr>
        </a:p>
      </dgm:t>
    </dgm:pt>
    <dgm:pt modelId="{58ADC240-DE8E-48DC-8EBC-CF43354433EC}" type="parTrans" cxnId="{79904759-BE07-4054-A58E-EDDEF3C2B73A}">
      <dgm:prSet/>
      <dgm:spPr/>
      <dgm:t>
        <a:bodyPr/>
        <a:lstStyle/>
        <a:p>
          <a:endParaRPr lang="es-ES"/>
        </a:p>
      </dgm:t>
    </dgm:pt>
    <dgm:pt modelId="{2FB30189-03CE-4CAC-9E0D-7B83720394AD}" type="sibTrans" cxnId="{79904759-BE07-4054-A58E-EDDEF3C2B73A}">
      <dgm:prSet/>
      <dgm:spPr/>
      <dgm:t>
        <a:bodyPr/>
        <a:lstStyle/>
        <a:p>
          <a:endParaRPr lang="es-ES"/>
        </a:p>
      </dgm:t>
    </dgm:pt>
    <dgm:pt modelId="{1B7DACFC-9F18-4B57-959E-F86DF9ADE95C}" type="pres">
      <dgm:prSet presAssocID="{627D8004-7ECD-43E0-AC97-38B75A9992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8FAA1CF-6418-41F7-8E16-E13167790EE7}" type="pres">
      <dgm:prSet presAssocID="{99AFD8D9-6700-46BF-90F7-8C4204DCECF1}" presName="compositeNode" presStyleCnt="0">
        <dgm:presLayoutVars>
          <dgm:bulletEnabled val="1"/>
        </dgm:presLayoutVars>
      </dgm:prSet>
      <dgm:spPr/>
    </dgm:pt>
    <dgm:pt modelId="{35C693D1-3F81-4B57-81EB-1C79D43B8ED5}" type="pres">
      <dgm:prSet presAssocID="{99AFD8D9-6700-46BF-90F7-8C4204DCECF1}" presName="bgRect" presStyleLbl="node1" presStyleIdx="0" presStyleCnt="3"/>
      <dgm:spPr/>
      <dgm:t>
        <a:bodyPr/>
        <a:lstStyle/>
        <a:p>
          <a:endParaRPr lang="es-EC"/>
        </a:p>
      </dgm:t>
    </dgm:pt>
    <dgm:pt modelId="{5539499B-08BF-4012-96D6-4092A84B3E7B}" type="pres">
      <dgm:prSet presAssocID="{99AFD8D9-6700-46BF-90F7-8C4204DCECF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CB2C95-47E6-4798-A077-1C98A5977514}" type="pres">
      <dgm:prSet presAssocID="{99AFD8D9-6700-46BF-90F7-8C4204DCECF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7A60A5-3B60-491F-87D7-1B68D62E9A6E}" type="pres">
      <dgm:prSet presAssocID="{52A6BCA4-555B-470C-9C18-89F5801CC337}" presName="hSp" presStyleCnt="0"/>
      <dgm:spPr/>
    </dgm:pt>
    <dgm:pt modelId="{71F123B4-6744-48A8-8BA5-95C7A79C6B9A}" type="pres">
      <dgm:prSet presAssocID="{52A6BCA4-555B-470C-9C18-89F5801CC337}" presName="vProcSp" presStyleCnt="0"/>
      <dgm:spPr/>
    </dgm:pt>
    <dgm:pt modelId="{43122BC7-D83A-408E-9ECE-F01AEC85972D}" type="pres">
      <dgm:prSet presAssocID="{52A6BCA4-555B-470C-9C18-89F5801CC337}" presName="vSp1" presStyleCnt="0"/>
      <dgm:spPr/>
    </dgm:pt>
    <dgm:pt modelId="{A8A1A65E-9B49-461E-BFD4-3DC24E1DBB62}" type="pres">
      <dgm:prSet presAssocID="{52A6BCA4-555B-470C-9C18-89F5801CC337}" presName="simulatedConn" presStyleLbl="solidFgAcc1" presStyleIdx="0" presStyleCnt="2"/>
      <dgm:spPr/>
    </dgm:pt>
    <dgm:pt modelId="{B9996D59-64A9-459A-9382-1AC6A08E9C8C}" type="pres">
      <dgm:prSet presAssocID="{52A6BCA4-555B-470C-9C18-89F5801CC337}" presName="vSp2" presStyleCnt="0"/>
      <dgm:spPr/>
    </dgm:pt>
    <dgm:pt modelId="{A0360344-2212-4A34-B32A-C7C2C2FEE3AE}" type="pres">
      <dgm:prSet presAssocID="{52A6BCA4-555B-470C-9C18-89F5801CC337}" presName="sibTrans" presStyleCnt="0"/>
      <dgm:spPr/>
    </dgm:pt>
    <dgm:pt modelId="{583094DE-8EF3-4D61-91E9-AA8AEA0162A4}" type="pres">
      <dgm:prSet presAssocID="{CC602619-4CAD-4717-A8E6-6117A9C43A24}" presName="compositeNode" presStyleCnt="0">
        <dgm:presLayoutVars>
          <dgm:bulletEnabled val="1"/>
        </dgm:presLayoutVars>
      </dgm:prSet>
      <dgm:spPr/>
    </dgm:pt>
    <dgm:pt modelId="{5B92A2E9-ADF9-414F-A9DB-3B8D37EC055F}" type="pres">
      <dgm:prSet presAssocID="{CC602619-4CAD-4717-A8E6-6117A9C43A24}" presName="bgRect" presStyleLbl="node1" presStyleIdx="1" presStyleCnt="3"/>
      <dgm:spPr/>
      <dgm:t>
        <a:bodyPr/>
        <a:lstStyle/>
        <a:p>
          <a:endParaRPr lang="es-EC"/>
        </a:p>
      </dgm:t>
    </dgm:pt>
    <dgm:pt modelId="{24D71977-089E-4CA2-994B-543030AAE3F9}" type="pres">
      <dgm:prSet presAssocID="{CC602619-4CAD-4717-A8E6-6117A9C43A24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FA8D79-E43F-46F1-8795-308695BD7020}" type="pres">
      <dgm:prSet presAssocID="{CC602619-4CAD-4717-A8E6-6117A9C43A24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03ED43-B7A8-45C7-AFFC-C44B8D8BD862}" type="pres">
      <dgm:prSet presAssocID="{FB7997DB-7B57-4980-88BE-AC7718096BB8}" presName="hSp" presStyleCnt="0"/>
      <dgm:spPr/>
    </dgm:pt>
    <dgm:pt modelId="{80F79889-92E1-446E-938A-04039BB5EFAC}" type="pres">
      <dgm:prSet presAssocID="{FB7997DB-7B57-4980-88BE-AC7718096BB8}" presName="vProcSp" presStyleCnt="0"/>
      <dgm:spPr/>
    </dgm:pt>
    <dgm:pt modelId="{5A33EA01-03FA-4A47-AFF1-9F0902ECAC6D}" type="pres">
      <dgm:prSet presAssocID="{FB7997DB-7B57-4980-88BE-AC7718096BB8}" presName="vSp1" presStyleCnt="0"/>
      <dgm:spPr/>
    </dgm:pt>
    <dgm:pt modelId="{738E7897-48D7-42C7-8B75-8945195FD2CB}" type="pres">
      <dgm:prSet presAssocID="{FB7997DB-7B57-4980-88BE-AC7718096BB8}" presName="simulatedConn" presStyleLbl="solidFgAcc1" presStyleIdx="1" presStyleCnt="2"/>
      <dgm:spPr/>
    </dgm:pt>
    <dgm:pt modelId="{ADFABFC7-1C4E-4A12-9668-5C9FD899A4D0}" type="pres">
      <dgm:prSet presAssocID="{FB7997DB-7B57-4980-88BE-AC7718096BB8}" presName="vSp2" presStyleCnt="0"/>
      <dgm:spPr/>
    </dgm:pt>
    <dgm:pt modelId="{6D96A182-0133-4AA2-AFEF-033C3D9959F6}" type="pres">
      <dgm:prSet presAssocID="{FB7997DB-7B57-4980-88BE-AC7718096BB8}" presName="sibTrans" presStyleCnt="0"/>
      <dgm:spPr/>
    </dgm:pt>
    <dgm:pt modelId="{E554861C-B958-454B-93C3-9558F97CAAB0}" type="pres">
      <dgm:prSet presAssocID="{3946DF83-8D2A-4FA9-AE61-5A56BDBBCA4F}" presName="compositeNode" presStyleCnt="0">
        <dgm:presLayoutVars>
          <dgm:bulletEnabled val="1"/>
        </dgm:presLayoutVars>
      </dgm:prSet>
      <dgm:spPr/>
    </dgm:pt>
    <dgm:pt modelId="{049CB07F-BB80-4204-8883-44FAC99174F8}" type="pres">
      <dgm:prSet presAssocID="{3946DF83-8D2A-4FA9-AE61-5A56BDBBCA4F}" presName="bgRect" presStyleLbl="node1" presStyleIdx="2" presStyleCnt="3"/>
      <dgm:spPr/>
      <dgm:t>
        <a:bodyPr/>
        <a:lstStyle/>
        <a:p>
          <a:endParaRPr lang="es-ES"/>
        </a:p>
      </dgm:t>
    </dgm:pt>
    <dgm:pt modelId="{8D23C983-3851-4E3B-A3EB-D3DF472186CE}" type="pres">
      <dgm:prSet presAssocID="{3946DF83-8D2A-4FA9-AE61-5A56BDBBCA4F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DD10B7-BFF7-4549-9521-B3D83CA6B24D}" srcId="{99AFD8D9-6700-46BF-90F7-8C4204DCECF1}" destId="{44E61AB9-B3E5-49AB-ADA6-5DF6BF455F7E}" srcOrd="0" destOrd="0" parTransId="{FA680438-034B-472E-9D21-832A32F22989}" sibTransId="{E641EFAE-69C5-4C70-BE15-C5755B63024F}"/>
    <dgm:cxn modelId="{EE554F92-291D-4BAA-BB22-83CF972A0707}" type="presOf" srcId="{627D8004-7ECD-43E0-AC97-38B75A9992E1}" destId="{1B7DACFC-9F18-4B57-959E-F86DF9ADE95C}" srcOrd="0" destOrd="0" presId="urn:microsoft.com/office/officeart/2005/8/layout/hProcess7"/>
    <dgm:cxn modelId="{F29EE165-77AE-4942-BF0E-2A5809F5B8F2}" srcId="{627D8004-7ECD-43E0-AC97-38B75A9992E1}" destId="{3946DF83-8D2A-4FA9-AE61-5A56BDBBCA4F}" srcOrd="2" destOrd="0" parTransId="{56FDDB26-C13A-46A5-B76F-D88FAFE7C548}" sibTransId="{4A337A69-3FD4-4A7C-A3AF-7988F370C3A1}"/>
    <dgm:cxn modelId="{8CB73B74-F5D1-4671-A6D1-83F2D7CC74C0}" type="presOf" srcId="{BE449498-C1A6-4745-AFD5-B19F4319B33A}" destId="{51FA8D79-E43F-46F1-8795-308695BD7020}" srcOrd="0" destOrd="1" presId="urn:microsoft.com/office/officeart/2005/8/layout/hProcess7"/>
    <dgm:cxn modelId="{3948AAC9-021F-40C3-BABC-2470E9DB9D30}" type="presOf" srcId="{44E61AB9-B3E5-49AB-ADA6-5DF6BF455F7E}" destId="{0CCB2C95-47E6-4798-A077-1C98A5977514}" srcOrd="0" destOrd="0" presId="urn:microsoft.com/office/officeart/2005/8/layout/hProcess7"/>
    <dgm:cxn modelId="{3CEBA65A-DB08-420E-A438-69CAEF3D445D}" type="presOf" srcId="{99AFD8D9-6700-46BF-90F7-8C4204DCECF1}" destId="{5539499B-08BF-4012-96D6-4092A84B3E7B}" srcOrd="1" destOrd="0" presId="urn:microsoft.com/office/officeart/2005/8/layout/hProcess7"/>
    <dgm:cxn modelId="{EA3A3CA1-CE7E-49C3-9426-15AF9FBDFB38}" type="presOf" srcId="{3946DF83-8D2A-4FA9-AE61-5A56BDBBCA4F}" destId="{8D23C983-3851-4E3B-A3EB-D3DF472186CE}" srcOrd="1" destOrd="0" presId="urn:microsoft.com/office/officeart/2005/8/layout/hProcess7"/>
    <dgm:cxn modelId="{DE1F5E33-4AC4-4F93-9922-B97D9F3F6A1E}" type="presOf" srcId="{11454B8C-D828-4202-B768-0CCB26C76F8D}" destId="{51FA8D79-E43F-46F1-8795-308695BD7020}" srcOrd="0" destOrd="0" presId="urn:microsoft.com/office/officeart/2005/8/layout/hProcess7"/>
    <dgm:cxn modelId="{9E48B21F-7C23-4BAE-9CDA-CDDF0A2DCF7B}" type="presOf" srcId="{CC602619-4CAD-4717-A8E6-6117A9C43A24}" destId="{5B92A2E9-ADF9-414F-A9DB-3B8D37EC055F}" srcOrd="0" destOrd="0" presId="urn:microsoft.com/office/officeart/2005/8/layout/hProcess7"/>
    <dgm:cxn modelId="{C05BD6EA-725D-4F9C-A16F-6D2718BE96C8}" srcId="{627D8004-7ECD-43E0-AC97-38B75A9992E1}" destId="{99AFD8D9-6700-46BF-90F7-8C4204DCECF1}" srcOrd="0" destOrd="0" parTransId="{7A9DBD8F-EE96-41F0-BD80-F6F6E77A90A7}" sibTransId="{52A6BCA4-555B-470C-9C18-89F5801CC337}"/>
    <dgm:cxn modelId="{E4600B29-8E50-4959-BD14-17504B016740}" srcId="{CC602619-4CAD-4717-A8E6-6117A9C43A24}" destId="{11454B8C-D828-4202-B768-0CCB26C76F8D}" srcOrd="0" destOrd="0" parTransId="{07E99AF5-C0F7-4E07-A915-43D0284C76FB}" sibTransId="{DD8F209D-3681-409F-8DCB-0FB6DE45A7B4}"/>
    <dgm:cxn modelId="{A9DC9A9A-C4AC-4E74-B9C1-9A1710CBE4C4}" type="presOf" srcId="{CC602619-4CAD-4717-A8E6-6117A9C43A24}" destId="{24D71977-089E-4CA2-994B-543030AAE3F9}" srcOrd="1" destOrd="0" presId="urn:microsoft.com/office/officeart/2005/8/layout/hProcess7"/>
    <dgm:cxn modelId="{CFC68B0B-BE86-48B6-B9E6-CCEF889DA47C}" srcId="{627D8004-7ECD-43E0-AC97-38B75A9992E1}" destId="{CC602619-4CAD-4717-A8E6-6117A9C43A24}" srcOrd="1" destOrd="0" parTransId="{193F02B9-5568-4FF3-B95F-A4F72962B978}" sibTransId="{FB7997DB-7B57-4980-88BE-AC7718096BB8}"/>
    <dgm:cxn modelId="{79904759-BE07-4054-A58E-EDDEF3C2B73A}" srcId="{CC602619-4CAD-4717-A8E6-6117A9C43A24}" destId="{BE449498-C1A6-4745-AFD5-B19F4319B33A}" srcOrd="1" destOrd="0" parTransId="{58ADC240-DE8E-48DC-8EBC-CF43354433EC}" sibTransId="{2FB30189-03CE-4CAC-9E0D-7B83720394AD}"/>
    <dgm:cxn modelId="{6D4E6E60-5A24-4DD8-97A9-F6D27870BBF1}" type="presOf" srcId="{3946DF83-8D2A-4FA9-AE61-5A56BDBBCA4F}" destId="{049CB07F-BB80-4204-8883-44FAC99174F8}" srcOrd="0" destOrd="0" presId="urn:microsoft.com/office/officeart/2005/8/layout/hProcess7"/>
    <dgm:cxn modelId="{DECECBB4-5C63-4A08-9C78-6838B5BFD2BF}" type="presOf" srcId="{99AFD8D9-6700-46BF-90F7-8C4204DCECF1}" destId="{35C693D1-3F81-4B57-81EB-1C79D43B8ED5}" srcOrd="0" destOrd="0" presId="urn:microsoft.com/office/officeart/2005/8/layout/hProcess7"/>
    <dgm:cxn modelId="{291BC526-3AE5-4289-90F1-5DBE06BFDC96}" type="presParOf" srcId="{1B7DACFC-9F18-4B57-959E-F86DF9ADE95C}" destId="{58FAA1CF-6418-41F7-8E16-E13167790EE7}" srcOrd="0" destOrd="0" presId="urn:microsoft.com/office/officeart/2005/8/layout/hProcess7"/>
    <dgm:cxn modelId="{22406EA7-AD2D-461A-9232-620D1679F431}" type="presParOf" srcId="{58FAA1CF-6418-41F7-8E16-E13167790EE7}" destId="{35C693D1-3F81-4B57-81EB-1C79D43B8ED5}" srcOrd="0" destOrd="0" presId="urn:microsoft.com/office/officeart/2005/8/layout/hProcess7"/>
    <dgm:cxn modelId="{40FB2FEE-4938-45D1-80BC-1D0EE9020148}" type="presParOf" srcId="{58FAA1CF-6418-41F7-8E16-E13167790EE7}" destId="{5539499B-08BF-4012-96D6-4092A84B3E7B}" srcOrd="1" destOrd="0" presId="urn:microsoft.com/office/officeart/2005/8/layout/hProcess7"/>
    <dgm:cxn modelId="{A77FCBB2-EFE2-47A5-B400-3C79166096B5}" type="presParOf" srcId="{58FAA1CF-6418-41F7-8E16-E13167790EE7}" destId="{0CCB2C95-47E6-4798-A077-1C98A5977514}" srcOrd="2" destOrd="0" presId="urn:microsoft.com/office/officeart/2005/8/layout/hProcess7"/>
    <dgm:cxn modelId="{C24CDB9D-67AB-4E0E-BD1B-C497FE5238E8}" type="presParOf" srcId="{1B7DACFC-9F18-4B57-959E-F86DF9ADE95C}" destId="{FD7A60A5-3B60-491F-87D7-1B68D62E9A6E}" srcOrd="1" destOrd="0" presId="urn:microsoft.com/office/officeart/2005/8/layout/hProcess7"/>
    <dgm:cxn modelId="{BDB7DBA0-4603-4FE8-8475-5536B37967F9}" type="presParOf" srcId="{1B7DACFC-9F18-4B57-959E-F86DF9ADE95C}" destId="{71F123B4-6744-48A8-8BA5-95C7A79C6B9A}" srcOrd="2" destOrd="0" presId="urn:microsoft.com/office/officeart/2005/8/layout/hProcess7"/>
    <dgm:cxn modelId="{1F83E804-9D2D-42DC-AB2F-5A0AA87F1C83}" type="presParOf" srcId="{71F123B4-6744-48A8-8BA5-95C7A79C6B9A}" destId="{43122BC7-D83A-408E-9ECE-F01AEC85972D}" srcOrd="0" destOrd="0" presId="urn:microsoft.com/office/officeart/2005/8/layout/hProcess7"/>
    <dgm:cxn modelId="{5B1493BE-3205-4620-BCE7-7CC16B3E3890}" type="presParOf" srcId="{71F123B4-6744-48A8-8BA5-95C7A79C6B9A}" destId="{A8A1A65E-9B49-461E-BFD4-3DC24E1DBB62}" srcOrd="1" destOrd="0" presId="urn:microsoft.com/office/officeart/2005/8/layout/hProcess7"/>
    <dgm:cxn modelId="{6A65B053-EBD2-4CD9-91B6-960E718C0F70}" type="presParOf" srcId="{71F123B4-6744-48A8-8BA5-95C7A79C6B9A}" destId="{B9996D59-64A9-459A-9382-1AC6A08E9C8C}" srcOrd="2" destOrd="0" presId="urn:microsoft.com/office/officeart/2005/8/layout/hProcess7"/>
    <dgm:cxn modelId="{58F051CE-B9E0-4366-990B-5ACB75B34F23}" type="presParOf" srcId="{1B7DACFC-9F18-4B57-959E-F86DF9ADE95C}" destId="{A0360344-2212-4A34-B32A-C7C2C2FEE3AE}" srcOrd="3" destOrd="0" presId="urn:microsoft.com/office/officeart/2005/8/layout/hProcess7"/>
    <dgm:cxn modelId="{E813AF2C-650D-40A9-AF69-1DE984A01EF5}" type="presParOf" srcId="{1B7DACFC-9F18-4B57-959E-F86DF9ADE95C}" destId="{583094DE-8EF3-4D61-91E9-AA8AEA0162A4}" srcOrd="4" destOrd="0" presId="urn:microsoft.com/office/officeart/2005/8/layout/hProcess7"/>
    <dgm:cxn modelId="{D3611F80-77E7-4969-824D-1F726DEF5F57}" type="presParOf" srcId="{583094DE-8EF3-4D61-91E9-AA8AEA0162A4}" destId="{5B92A2E9-ADF9-414F-A9DB-3B8D37EC055F}" srcOrd="0" destOrd="0" presId="urn:microsoft.com/office/officeart/2005/8/layout/hProcess7"/>
    <dgm:cxn modelId="{6CF99755-6EAC-4424-801C-4614B2FA41B8}" type="presParOf" srcId="{583094DE-8EF3-4D61-91E9-AA8AEA0162A4}" destId="{24D71977-089E-4CA2-994B-543030AAE3F9}" srcOrd="1" destOrd="0" presId="urn:microsoft.com/office/officeart/2005/8/layout/hProcess7"/>
    <dgm:cxn modelId="{9118E861-6589-44A3-8C94-4221D98D07C1}" type="presParOf" srcId="{583094DE-8EF3-4D61-91E9-AA8AEA0162A4}" destId="{51FA8D79-E43F-46F1-8795-308695BD7020}" srcOrd="2" destOrd="0" presId="urn:microsoft.com/office/officeart/2005/8/layout/hProcess7"/>
    <dgm:cxn modelId="{E54676F0-7E8D-4073-AABA-3E01302F0D98}" type="presParOf" srcId="{1B7DACFC-9F18-4B57-959E-F86DF9ADE95C}" destId="{E603ED43-B7A8-45C7-AFFC-C44B8D8BD862}" srcOrd="5" destOrd="0" presId="urn:microsoft.com/office/officeart/2005/8/layout/hProcess7"/>
    <dgm:cxn modelId="{0F12D22F-E194-4881-B7AB-43625BF209CD}" type="presParOf" srcId="{1B7DACFC-9F18-4B57-959E-F86DF9ADE95C}" destId="{80F79889-92E1-446E-938A-04039BB5EFAC}" srcOrd="6" destOrd="0" presId="urn:microsoft.com/office/officeart/2005/8/layout/hProcess7"/>
    <dgm:cxn modelId="{EDD7E553-B337-4DA9-920D-FD3D62B54145}" type="presParOf" srcId="{80F79889-92E1-446E-938A-04039BB5EFAC}" destId="{5A33EA01-03FA-4A47-AFF1-9F0902ECAC6D}" srcOrd="0" destOrd="0" presId="urn:microsoft.com/office/officeart/2005/8/layout/hProcess7"/>
    <dgm:cxn modelId="{06A0316C-212C-42A3-8C16-D4583E7F804E}" type="presParOf" srcId="{80F79889-92E1-446E-938A-04039BB5EFAC}" destId="{738E7897-48D7-42C7-8B75-8945195FD2CB}" srcOrd="1" destOrd="0" presId="urn:microsoft.com/office/officeart/2005/8/layout/hProcess7"/>
    <dgm:cxn modelId="{7AAB5CF3-F193-4511-AF3E-FECAB6904205}" type="presParOf" srcId="{80F79889-92E1-446E-938A-04039BB5EFAC}" destId="{ADFABFC7-1C4E-4A12-9668-5C9FD899A4D0}" srcOrd="2" destOrd="0" presId="urn:microsoft.com/office/officeart/2005/8/layout/hProcess7"/>
    <dgm:cxn modelId="{F5804F96-36A0-4139-9629-F2C35BAFC40C}" type="presParOf" srcId="{1B7DACFC-9F18-4B57-959E-F86DF9ADE95C}" destId="{6D96A182-0133-4AA2-AFEF-033C3D9959F6}" srcOrd="7" destOrd="0" presId="urn:microsoft.com/office/officeart/2005/8/layout/hProcess7"/>
    <dgm:cxn modelId="{AB157E77-78A1-4845-8410-658609A85794}" type="presParOf" srcId="{1B7DACFC-9F18-4B57-959E-F86DF9ADE95C}" destId="{E554861C-B958-454B-93C3-9558F97CAAB0}" srcOrd="8" destOrd="0" presId="urn:microsoft.com/office/officeart/2005/8/layout/hProcess7"/>
    <dgm:cxn modelId="{CB5282FE-2D68-4453-A008-D7018C96E6BF}" type="presParOf" srcId="{E554861C-B958-454B-93C3-9558F97CAAB0}" destId="{049CB07F-BB80-4204-8883-44FAC99174F8}" srcOrd="0" destOrd="0" presId="urn:microsoft.com/office/officeart/2005/8/layout/hProcess7"/>
    <dgm:cxn modelId="{2D363A8F-C575-48CC-9BB0-2A33DC3D8230}" type="presParOf" srcId="{E554861C-B958-454B-93C3-9558F97CAAB0}" destId="{8D23C983-3851-4E3B-A3EB-D3DF472186CE}" srcOrd="1" destOrd="0" presId="urn:microsoft.com/office/officeart/2005/8/layout/hProcess7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326730B-8604-41C5-AFA9-17E53108312D}" type="doc">
      <dgm:prSet loTypeId="urn:microsoft.com/office/officeart/2005/8/layout/target3" loCatId="relationship" qsTypeId="urn:microsoft.com/office/officeart/2005/8/quickstyle/3d6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B7E3333-6E9A-4125-9A15-CFC6EFDE8C2F}">
      <dgm:prSet phldrT="[Texto]"/>
      <dgm:spPr/>
      <dgm:t>
        <a:bodyPr/>
        <a:lstStyle/>
        <a:p>
          <a:r>
            <a:rPr lang="es-ES" dirty="0" smtClean="0">
              <a:latin typeface="Comic Sans MS" pitchFamily="66" charset="0"/>
            </a:rPr>
            <a:t>Técnicas </a:t>
          </a:r>
          <a:endParaRPr lang="es-EC" dirty="0">
            <a:latin typeface="Comic Sans MS" pitchFamily="66" charset="0"/>
          </a:endParaRPr>
        </a:p>
      </dgm:t>
    </dgm:pt>
    <dgm:pt modelId="{92696187-A1CF-428F-91F6-EFD578DAB54F}" type="parTrans" cxnId="{5A85AEEC-59DE-41B4-8746-4B279DF0DAF9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B0A9E289-46E9-4FF9-9C9E-51C32E53B881}" type="sibTrans" cxnId="{5A85AEEC-59DE-41B4-8746-4B279DF0DAF9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07051E0E-DC40-496D-ACC8-0E932CDE1D0E}">
      <dgm:prSet phldrT="[Texto]"/>
      <dgm:spPr/>
      <dgm:t>
        <a:bodyPr/>
        <a:lstStyle/>
        <a:p>
          <a:pPr algn="just"/>
          <a:r>
            <a:rPr lang="es-ES" b="1" dirty="0" smtClean="0">
              <a:latin typeface="Comic Sans MS" pitchFamily="66" charset="0"/>
            </a:rPr>
            <a:t>OBSERVACIÓN</a:t>
          </a:r>
          <a:endParaRPr lang="es-EC" dirty="0">
            <a:latin typeface="Comic Sans MS" pitchFamily="66" charset="0"/>
          </a:endParaRPr>
        </a:p>
      </dgm:t>
    </dgm:pt>
    <dgm:pt modelId="{25ED1C52-9C65-4DF4-8DB0-01DC9B333943}" type="parTrans" cxnId="{DAFF5A47-E4A6-4AE8-9727-4DE3D71AA5D9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B70CF7B1-7201-41E5-86B0-2A40523DE253}" type="sibTrans" cxnId="{DAFF5A47-E4A6-4AE8-9727-4DE3D71AA5D9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C5546FE1-2D36-414A-A63C-510209E5AFDE}">
      <dgm:prSet phldrT="[Texto]"/>
      <dgm:spPr/>
      <dgm:t>
        <a:bodyPr/>
        <a:lstStyle/>
        <a:p>
          <a:pPr algn="l"/>
          <a:r>
            <a:rPr lang="es-ES" b="1" dirty="0" smtClean="0">
              <a:latin typeface="Comic Sans MS" pitchFamily="66" charset="0"/>
            </a:rPr>
            <a:t>ENCUESTA.</a:t>
          </a:r>
          <a:endParaRPr lang="es-EC" dirty="0">
            <a:latin typeface="Comic Sans MS" pitchFamily="66" charset="0"/>
          </a:endParaRPr>
        </a:p>
      </dgm:t>
    </dgm:pt>
    <dgm:pt modelId="{B1CA6E95-4F0E-489B-B0DE-4FC6A4BA3C0E}" type="parTrans" cxnId="{6803B7EE-70A1-497F-97C2-07D4D55E5621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57B9E456-D611-4855-BF37-BAE2FC6F7AFB}" type="sibTrans" cxnId="{6803B7EE-70A1-497F-97C2-07D4D55E5621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F69CFB51-42D1-472D-B26C-E52A4175FE12}">
      <dgm:prSet phldrT="[Texto]"/>
      <dgm:spPr/>
      <dgm:t>
        <a:bodyPr/>
        <a:lstStyle/>
        <a:p>
          <a:r>
            <a:rPr lang="es-ES" dirty="0" smtClean="0">
              <a:latin typeface="Comic Sans MS" pitchFamily="66" charset="0"/>
            </a:rPr>
            <a:t>Instrumentos </a:t>
          </a:r>
          <a:endParaRPr lang="es-EC" dirty="0">
            <a:latin typeface="Comic Sans MS" pitchFamily="66" charset="0"/>
          </a:endParaRPr>
        </a:p>
      </dgm:t>
    </dgm:pt>
    <dgm:pt modelId="{585DA2A8-DAF9-44FD-9C8B-64E1AC19493D}" type="parTrans" cxnId="{260F6475-11E4-4C02-AB17-7E2F5931B128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FF4E4C86-0ACF-4637-AEA5-668C2CC202B1}" type="sibTrans" cxnId="{260F6475-11E4-4C02-AB17-7E2F5931B128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033F6BEB-0732-4DF7-999D-148C349E040A}">
      <dgm:prSet phldrT="[Texto]"/>
      <dgm:spPr/>
      <dgm:t>
        <a:bodyPr/>
        <a:lstStyle/>
        <a:p>
          <a:r>
            <a:rPr lang="es-ES" dirty="0" smtClean="0">
              <a:latin typeface="Comic Sans MS" pitchFamily="66" charset="0"/>
            </a:rPr>
            <a:t>Encuesta: </a:t>
          </a:r>
          <a:r>
            <a:rPr lang="es-ES" b="1" dirty="0" smtClean="0">
              <a:latin typeface="Comic Sans MS" pitchFamily="66" charset="0"/>
            </a:rPr>
            <a:t>CUESTIONARIO</a:t>
          </a:r>
          <a:endParaRPr lang="es-EC" b="1" dirty="0">
            <a:latin typeface="Comic Sans MS" pitchFamily="66" charset="0"/>
          </a:endParaRPr>
        </a:p>
      </dgm:t>
    </dgm:pt>
    <dgm:pt modelId="{BCF5F1AD-29BA-401A-90DA-5D0800FF1365}" type="parTrans" cxnId="{D36EE8A8-63B8-4F45-AEC7-2FDB0D5C2429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747AF7D1-32C3-4785-BDEB-E628791EA137}" type="sibTrans" cxnId="{D36EE8A8-63B8-4F45-AEC7-2FDB0D5C2429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FBE46618-EB90-473E-B073-8245C7DA219B}">
      <dgm:prSet phldrT="[Texto]"/>
      <dgm:spPr/>
      <dgm:t>
        <a:bodyPr/>
        <a:lstStyle/>
        <a:p>
          <a:pPr algn="l"/>
          <a:r>
            <a:rPr lang="es-EC" b="1" dirty="0" smtClean="0">
              <a:latin typeface="Comic Sans MS" pitchFamily="66" charset="0"/>
            </a:rPr>
            <a:t>GUIA PORTAGE</a:t>
          </a:r>
          <a:endParaRPr lang="es-EC" b="1" dirty="0">
            <a:latin typeface="Comic Sans MS" pitchFamily="66" charset="0"/>
          </a:endParaRPr>
        </a:p>
      </dgm:t>
    </dgm:pt>
    <dgm:pt modelId="{94FC3627-5C2B-4A7F-A76D-7CE1CA1AC790}" type="parTrans" cxnId="{9558710D-8FB5-4B9B-848D-B077551D217A}">
      <dgm:prSet/>
      <dgm:spPr/>
    </dgm:pt>
    <dgm:pt modelId="{D4F72DF1-C960-4D95-B2D0-055A7FE91252}" type="sibTrans" cxnId="{9558710D-8FB5-4B9B-848D-B077551D217A}">
      <dgm:prSet/>
      <dgm:spPr/>
    </dgm:pt>
    <dgm:pt modelId="{143AD97F-0DDF-492F-854C-F2E36189B925}" type="pres">
      <dgm:prSet presAssocID="{2326730B-8604-41C5-AFA9-17E53108312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062EB9-3E37-4385-A0EA-0FA60BA31DCC}" type="pres">
      <dgm:prSet presAssocID="{8B7E3333-6E9A-4125-9A15-CFC6EFDE8C2F}" presName="circle1" presStyleLbl="node1" presStyleIdx="0" presStyleCnt="2"/>
      <dgm:spPr/>
    </dgm:pt>
    <dgm:pt modelId="{EDC16949-D9AE-4137-90B4-0D2ACE14B6E8}" type="pres">
      <dgm:prSet presAssocID="{8B7E3333-6E9A-4125-9A15-CFC6EFDE8C2F}" presName="space" presStyleCnt="0"/>
      <dgm:spPr/>
    </dgm:pt>
    <dgm:pt modelId="{94D8F6E6-3DD6-4703-AB33-D974CA932E75}" type="pres">
      <dgm:prSet presAssocID="{8B7E3333-6E9A-4125-9A15-CFC6EFDE8C2F}" presName="rect1" presStyleLbl="alignAcc1" presStyleIdx="0" presStyleCnt="2"/>
      <dgm:spPr/>
      <dgm:t>
        <a:bodyPr/>
        <a:lstStyle/>
        <a:p>
          <a:endParaRPr lang="es-EC"/>
        </a:p>
      </dgm:t>
    </dgm:pt>
    <dgm:pt modelId="{7DE5CFD6-692A-4365-9F97-E39E13E63658}" type="pres">
      <dgm:prSet presAssocID="{F69CFB51-42D1-472D-B26C-E52A4175FE12}" presName="vertSpace2" presStyleLbl="node1" presStyleIdx="0" presStyleCnt="2"/>
      <dgm:spPr/>
    </dgm:pt>
    <dgm:pt modelId="{932E527D-392D-4809-B8E2-6FC3E91B630E}" type="pres">
      <dgm:prSet presAssocID="{F69CFB51-42D1-472D-B26C-E52A4175FE12}" presName="circle2" presStyleLbl="node1" presStyleIdx="1" presStyleCnt="2"/>
      <dgm:spPr/>
    </dgm:pt>
    <dgm:pt modelId="{A5DDFBF4-C92D-430B-87E1-B0358D5178D7}" type="pres">
      <dgm:prSet presAssocID="{F69CFB51-42D1-472D-B26C-E52A4175FE12}" presName="rect2" presStyleLbl="alignAcc1" presStyleIdx="1" presStyleCnt="2"/>
      <dgm:spPr/>
      <dgm:t>
        <a:bodyPr/>
        <a:lstStyle/>
        <a:p>
          <a:endParaRPr lang="es-EC"/>
        </a:p>
      </dgm:t>
    </dgm:pt>
    <dgm:pt modelId="{0928FE89-FC31-407B-8E30-54EAD2EB2A13}" type="pres">
      <dgm:prSet presAssocID="{8B7E3333-6E9A-4125-9A15-CFC6EFDE8C2F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8ACD19-E14B-4274-BB79-F5657C2E7CD7}" type="pres">
      <dgm:prSet presAssocID="{8B7E3333-6E9A-4125-9A15-CFC6EFDE8C2F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3A6FB1-D58A-4618-88D5-395ECBBB7843}" type="pres">
      <dgm:prSet presAssocID="{F69CFB51-42D1-472D-B26C-E52A4175FE12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249077-9FAE-4008-A56C-09F76082EF03}" type="pres">
      <dgm:prSet presAssocID="{F69CFB51-42D1-472D-B26C-E52A4175FE12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AB5E6D-B8AB-43F9-82D2-EAA69A5EFDA4}" type="presOf" srcId="{F69CFB51-42D1-472D-B26C-E52A4175FE12}" destId="{A5DDFBF4-C92D-430B-87E1-B0358D5178D7}" srcOrd="0" destOrd="0" presId="urn:microsoft.com/office/officeart/2005/8/layout/target3"/>
    <dgm:cxn modelId="{1E10C347-EE1F-4613-834D-726C02C5C6BC}" type="presOf" srcId="{8B7E3333-6E9A-4125-9A15-CFC6EFDE8C2F}" destId="{0928FE89-FC31-407B-8E30-54EAD2EB2A13}" srcOrd="1" destOrd="0" presId="urn:microsoft.com/office/officeart/2005/8/layout/target3"/>
    <dgm:cxn modelId="{2007BF54-C8C3-4CFA-BDB6-36B156DA1973}" type="presOf" srcId="{2326730B-8604-41C5-AFA9-17E53108312D}" destId="{143AD97F-0DDF-492F-854C-F2E36189B925}" srcOrd="0" destOrd="0" presId="urn:microsoft.com/office/officeart/2005/8/layout/target3"/>
    <dgm:cxn modelId="{D36EE8A8-63B8-4F45-AEC7-2FDB0D5C2429}" srcId="{F69CFB51-42D1-472D-B26C-E52A4175FE12}" destId="{033F6BEB-0732-4DF7-999D-148C349E040A}" srcOrd="0" destOrd="0" parTransId="{BCF5F1AD-29BA-401A-90DA-5D0800FF1365}" sibTransId="{747AF7D1-32C3-4785-BDEB-E628791EA137}"/>
    <dgm:cxn modelId="{6803B7EE-70A1-497F-97C2-07D4D55E5621}" srcId="{8B7E3333-6E9A-4125-9A15-CFC6EFDE8C2F}" destId="{C5546FE1-2D36-414A-A63C-510209E5AFDE}" srcOrd="1" destOrd="0" parTransId="{B1CA6E95-4F0E-489B-B0DE-4FC6A4BA3C0E}" sibTransId="{57B9E456-D611-4855-BF37-BAE2FC6F7AFB}"/>
    <dgm:cxn modelId="{29AF1727-C647-4CC0-9C74-D17BC441DA68}" type="presOf" srcId="{8B7E3333-6E9A-4125-9A15-CFC6EFDE8C2F}" destId="{94D8F6E6-3DD6-4703-AB33-D974CA932E75}" srcOrd="0" destOrd="0" presId="urn:microsoft.com/office/officeart/2005/8/layout/target3"/>
    <dgm:cxn modelId="{57DB84D5-A091-49D0-929B-7B02813BBE5F}" type="presOf" srcId="{07051E0E-DC40-496D-ACC8-0E932CDE1D0E}" destId="{1C8ACD19-E14B-4274-BB79-F5657C2E7CD7}" srcOrd="0" destOrd="0" presId="urn:microsoft.com/office/officeart/2005/8/layout/target3"/>
    <dgm:cxn modelId="{C52646C9-5965-4654-B792-46DD442C09F7}" type="presOf" srcId="{FBE46618-EB90-473E-B073-8245C7DA219B}" destId="{1C8ACD19-E14B-4274-BB79-F5657C2E7CD7}" srcOrd="0" destOrd="2" presId="urn:microsoft.com/office/officeart/2005/8/layout/target3"/>
    <dgm:cxn modelId="{E8F84AD0-4EF1-4359-95CD-7F1A319C4E52}" type="presOf" srcId="{033F6BEB-0732-4DF7-999D-148C349E040A}" destId="{C8249077-9FAE-4008-A56C-09F76082EF03}" srcOrd="0" destOrd="0" presId="urn:microsoft.com/office/officeart/2005/8/layout/target3"/>
    <dgm:cxn modelId="{9CC4A86E-218C-4042-9745-9C8037ABB778}" type="presOf" srcId="{C5546FE1-2D36-414A-A63C-510209E5AFDE}" destId="{1C8ACD19-E14B-4274-BB79-F5657C2E7CD7}" srcOrd="0" destOrd="1" presId="urn:microsoft.com/office/officeart/2005/8/layout/target3"/>
    <dgm:cxn modelId="{98C77B4F-3B6A-4189-85DC-C1CA778818FB}" type="presOf" srcId="{F69CFB51-42D1-472D-B26C-E52A4175FE12}" destId="{123A6FB1-D58A-4618-88D5-395ECBBB7843}" srcOrd="1" destOrd="0" presId="urn:microsoft.com/office/officeart/2005/8/layout/target3"/>
    <dgm:cxn modelId="{260F6475-11E4-4C02-AB17-7E2F5931B128}" srcId="{2326730B-8604-41C5-AFA9-17E53108312D}" destId="{F69CFB51-42D1-472D-B26C-E52A4175FE12}" srcOrd="1" destOrd="0" parTransId="{585DA2A8-DAF9-44FD-9C8B-64E1AC19493D}" sibTransId="{FF4E4C86-0ACF-4637-AEA5-668C2CC202B1}"/>
    <dgm:cxn modelId="{9558710D-8FB5-4B9B-848D-B077551D217A}" srcId="{8B7E3333-6E9A-4125-9A15-CFC6EFDE8C2F}" destId="{FBE46618-EB90-473E-B073-8245C7DA219B}" srcOrd="2" destOrd="0" parTransId="{94FC3627-5C2B-4A7F-A76D-7CE1CA1AC790}" sibTransId="{D4F72DF1-C960-4D95-B2D0-055A7FE91252}"/>
    <dgm:cxn modelId="{DAFF5A47-E4A6-4AE8-9727-4DE3D71AA5D9}" srcId="{8B7E3333-6E9A-4125-9A15-CFC6EFDE8C2F}" destId="{07051E0E-DC40-496D-ACC8-0E932CDE1D0E}" srcOrd="0" destOrd="0" parTransId="{25ED1C52-9C65-4DF4-8DB0-01DC9B333943}" sibTransId="{B70CF7B1-7201-41E5-86B0-2A40523DE253}"/>
    <dgm:cxn modelId="{5A85AEEC-59DE-41B4-8746-4B279DF0DAF9}" srcId="{2326730B-8604-41C5-AFA9-17E53108312D}" destId="{8B7E3333-6E9A-4125-9A15-CFC6EFDE8C2F}" srcOrd="0" destOrd="0" parTransId="{92696187-A1CF-428F-91F6-EFD578DAB54F}" sibTransId="{B0A9E289-46E9-4FF9-9C9E-51C32E53B881}"/>
    <dgm:cxn modelId="{A3A9F323-CB3F-4147-909C-7DD99F77A8BD}" type="presParOf" srcId="{143AD97F-0DDF-492F-854C-F2E36189B925}" destId="{C5062EB9-3E37-4385-A0EA-0FA60BA31DCC}" srcOrd="0" destOrd="0" presId="urn:microsoft.com/office/officeart/2005/8/layout/target3"/>
    <dgm:cxn modelId="{E47BD251-BE27-42DC-8C99-E6E3E914C1F5}" type="presParOf" srcId="{143AD97F-0DDF-492F-854C-F2E36189B925}" destId="{EDC16949-D9AE-4137-90B4-0D2ACE14B6E8}" srcOrd="1" destOrd="0" presId="urn:microsoft.com/office/officeart/2005/8/layout/target3"/>
    <dgm:cxn modelId="{9F0CFB8B-3409-458A-8308-647E3042466D}" type="presParOf" srcId="{143AD97F-0DDF-492F-854C-F2E36189B925}" destId="{94D8F6E6-3DD6-4703-AB33-D974CA932E75}" srcOrd="2" destOrd="0" presId="urn:microsoft.com/office/officeart/2005/8/layout/target3"/>
    <dgm:cxn modelId="{6034E0AF-923E-4EB4-9293-A4809DE8C7AA}" type="presParOf" srcId="{143AD97F-0DDF-492F-854C-F2E36189B925}" destId="{7DE5CFD6-692A-4365-9F97-E39E13E63658}" srcOrd="3" destOrd="0" presId="urn:microsoft.com/office/officeart/2005/8/layout/target3"/>
    <dgm:cxn modelId="{1A0CC5C4-AEF5-493B-AF1E-B10C369A4DD2}" type="presParOf" srcId="{143AD97F-0DDF-492F-854C-F2E36189B925}" destId="{932E527D-392D-4809-B8E2-6FC3E91B630E}" srcOrd="4" destOrd="0" presId="urn:microsoft.com/office/officeart/2005/8/layout/target3"/>
    <dgm:cxn modelId="{AEC74609-6484-45CF-9973-130278FC07DC}" type="presParOf" srcId="{143AD97F-0DDF-492F-854C-F2E36189B925}" destId="{A5DDFBF4-C92D-430B-87E1-B0358D5178D7}" srcOrd="5" destOrd="0" presId="urn:microsoft.com/office/officeart/2005/8/layout/target3"/>
    <dgm:cxn modelId="{864D725F-259E-438D-9A8B-0EF66914E236}" type="presParOf" srcId="{143AD97F-0DDF-492F-854C-F2E36189B925}" destId="{0928FE89-FC31-407B-8E30-54EAD2EB2A13}" srcOrd="6" destOrd="0" presId="urn:microsoft.com/office/officeart/2005/8/layout/target3"/>
    <dgm:cxn modelId="{37214C34-511A-4897-999F-6A6EA03CAAAD}" type="presParOf" srcId="{143AD97F-0DDF-492F-854C-F2E36189B925}" destId="{1C8ACD19-E14B-4274-BB79-F5657C2E7CD7}" srcOrd="7" destOrd="0" presId="urn:microsoft.com/office/officeart/2005/8/layout/target3"/>
    <dgm:cxn modelId="{67F56E85-9BD7-4DF2-ADF6-FE6618CF2905}" type="presParOf" srcId="{143AD97F-0DDF-492F-854C-F2E36189B925}" destId="{123A6FB1-D58A-4618-88D5-395ECBBB7843}" srcOrd="8" destOrd="0" presId="urn:microsoft.com/office/officeart/2005/8/layout/target3"/>
    <dgm:cxn modelId="{08D36475-C936-428E-A6C5-DC604C6B04EC}" type="presParOf" srcId="{143AD97F-0DDF-492F-854C-F2E36189B925}" destId="{C8249077-9FAE-4008-A56C-09F76082EF03}" srcOrd="9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7CF0D-225A-4AF9-9706-1EA98B6F572D}" type="doc">
      <dgm:prSet loTypeId="urn:microsoft.com/office/officeart/2005/8/layout/process4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0E61FD8-7C42-49D3-838B-877A6177041E}">
      <dgm:prSet phldrT="[Texto]" custT="1"/>
      <dgm:spPr/>
      <dgm:t>
        <a:bodyPr/>
        <a:lstStyle/>
        <a:p>
          <a:pPr algn="ctr"/>
          <a:r>
            <a:rPr lang="es-ES" sz="32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rPr>
            <a:t>JUSTIFICACIÓN</a:t>
          </a:r>
          <a:r>
            <a:rPr lang="es-ES" sz="2400" b="1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rPr>
            <a:t> </a:t>
          </a:r>
          <a:endParaRPr lang="es-EC" sz="2400" b="1" dirty="0"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  <a:latin typeface="Comic Sans MS" pitchFamily="66" charset="0"/>
          </a:endParaRPr>
        </a:p>
      </dgm:t>
    </dgm:pt>
    <dgm:pt modelId="{7FCA9F25-8394-4ECA-AEC2-39F7A7737698}" type="parTrans" cxnId="{BF1ED3C8-B69E-4C41-8764-CB60A88BE60E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46FBB58D-23C8-4CD9-8E75-8AEAD978BA95}" type="sibTrans" cxnId="{BF1ED3C8-B69E-4C41-8764-CB60A88BE60E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BE200B1B-9352-4C74-BF67-D49950EC92DC}">
      <dgm:prSet phldrT="[Texto]"/>
      <dgm:spPr/>
      <dgm:t>
        <a:bodyPr/>
        <a:lstStyle/>
        <a:p>
          <a:pPr algn="just"/>
          <a:r>
            <a:rPr lang="es-EC" dirty="0" smtClean="0">
              <a:latin typeface="Comic Sans MS" pitchFamily="66" charset="0"/>
            </a:rPr>
            <a:t>El niño es un individuo en proceso de crecimiento y desarrollo , desde que nace ,es un ser pasivo impulsado por los estímulos del exterior.</a:t>
          </a:r>
          <a:endParaRPr lang="es-EC" dirty="0">
            <a:latin typeface="Comic Sans MS" pitchFamily="66" charset="0"/>
          </a:endParaRPr>
        </a:p>
      </dgm:t>
    </dgm:pt>
    <dgm:pt modelId="{64711325-FAFE-4755-B694-8F6C9351B275}" type="parTrans" cxnId="{064615FE-D7B1-4218-A1AA-E347B5E85E03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369C00EF-6690-4853-998A-12F572CFCC69}" type="sibTrans" cxnId="{064615FE-D7B1-4218-A1AA-E347B5E85E03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2ABB9388-EBAF-4226-A3BD-93081E94B4A9}">
      <dgm:prSet phldrT="[Texto]"/>
      <dgm:spPr/>
      <dgm:t>
        <a:bodyPr/>
        <a:lstStyle/>
        <a:p>
          <a:pPr algn="just"/>
          <a:r>
            <a:rPr lang="es-EC" dirty="0" smtClean="0">
              <a:latin typeface="Comic Sans MS" pitchFamily="66" charset="0"/>
            </a:rPr>
            <a:t>La importancia del desarrollo motor  en el niño de 4 años, provoca cambios positivos en el desarrollo del niño. </a:t>
          </a:r>
        </a:p>
        <a:p>
          <a:pPr algn="just"/>
          <a:r>
            <a:rPr lang="es-EC" dirty="0" smtClean="0">
              <a:latin typeface="Comic Sans MS" pitchFamily="66" charset="0"/>
            </a:rPr>
            <a:t>. ¿Por qué voy a investigar ?</a:t>
          </a:r>
          <a:endParaRPr lang="es-EC" dirty="0">
            <a:latin typeface="Comic Sans MS" pitchFamily="66" charset="0"/>
          </a:endParaRPr>
        </a:p>
      </dgm:t>
    </dgm:pt>
    <dgm:pt modelId="{BC3BB1DC-76F9-40EE-9393-FC279388C1E1}" type="parTrans" cxnId="{8ED89BE8-BF0E-4073-869A-71015E3F92AC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AFAAB3ED-8DC6-455E-B92A-5650A38E8D57}" type="sibTrans" cxnId="{8ED89BE8-BF0E-4073-869A-71015E3F92AC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81F47BC1-3266-4FCB-8988-6A3F1873EBC7}">
      <dgm:prSet phldrT="[Texto]"/>
      <dgm:spPr/>
      <dgm:t>
        <a:bodyPr/>
        <a:lstStyle/>
        <a:p>
          <a:pPr algn="just"/>
          <a:r>
            <a:rPr lang="es-EC" dirty="0" smtClean="0">
              <a:latin typeface="Comic Sans MS" pitchFamily="66" charset="0"/>
            </a:rPr>
            <a:t>Para  de esta manera aportar con conocimientos positivos para el desenvolvimiento de la maestra en el aprendizaje.</a:t>
          </a:r>
          <a:endParaRPr lang="es-EC" dirty="0">
            <a:latin typeface="Comic Sans MS" pitchFamily="66" charset="0"/>
          </a:endParaRPr>
        </a:p>
      </dgm:t>
    </dgm:pt>
    <dgm:pt modelId="{E101455F-F375-4E98-92F4-79C48DFF877D}" type="parTrans" cxnId="{873379BE-4C91-4560-9BC2-BF7A4B4AAEF4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2BD3AB0A-6BC1-4A78-BF9E-CF364D3FDDF2}" type="sibTrans" cxnId="{873379BE-4C91-4560-9BC2-BF7A4B4AAEF4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3F1F70E5-3000-4F34-8C1C-96C6E949A86A}">
      <dgm:prSet phldrT="[Texto]"/>
      <dgm:spPr/>
      <dgm:t>
        <a:bodyPr/>
        <a:lstStyle/>
        <a:p>
          <a:pPr algn="just"/>
          <a:r>
            <a:rPr lang="es-EC" dirty="0" smtClean="0">
              <a:latin typeface="Comic Sans MS" pitchFamily="66" charset="0"/>
            </a:rPr>
            <a:t>Aportando una quía  con actividades lúdicas que permita tener una base de conocimiento y un material de apoyo para la planificación diaria.</a:t>
          </a:r>
          <a:endParaRPr lang="es-EC" dirty="0">
            <a:latin typeface="Comic Sans MS" pitchFamily="66" charset="0"/>
          </a:endParaRPr>
        </a:p>
      </dgm:t>
    </dgm:pt>
    <dgm:pt modelId="{7D89EDBA-4F24-47D5-98CE-5EDC0FE112F7}" type="parTrans" cxnId="{6D814ACA-FC91-4594-B360-2FFF392D3AA1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DFFE13D4-C012-4940-834D-190B3562DFD1}" type="sibTrans" cxnId="{6D814ACA-FC91-4594-B360-2FFF392D3AA1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40C84DA4-27F0-4E9B-A5FF-2930E0B11AC0}">
      <dgm:prSet phldrT="[Texto]"/>
      <dgm:spPr/>
      <dgm:t>
        <a:bodyPr/>
        <a:lstStyle/>
        <a:p>
          <a:pPr algn="just"/>
          <a:endParaRPr lang="es-EC" dirty="0">
            <a:latin typeface="Comic Sans MS" pitchFamily="66" charset="0"/>
          </a:endParaRPr>
        </a:p>
      </dgm:t>
    </dgm:pt>
    <dgm:pt modelId="{B299C9DF-6C22-464A-9340-0F9BCE3155F7}" type="parTrans" cxnId="{9A0CB61A-CC74-41C8-AEC1-CCCE576C229E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5E19DE0B-36C8-4B0B-B5C9-EE3124005A3C}" type="sibTrans" cxnId="{9A0CB61A-CC74-41C8-AEC1-CCCE576C229E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4EEE2113-D340-4A33-A777-0344283E38A2}">
      <dgm:prSet phldrT="[Texto]"/>
      <dgm:spPr/>
      <dgm:t>
        <a:bodyPr/>
        <a:lstStyle/>
        <a:p>
          <a:pPr algn="just"/>
          <a:r>
            <a:rPr lang="es-EC" dirty="0" smtClean="0">
              <a:latin typeface="Comic Sans MS" pitchFamily="66" charset="0"/>
            </a:rPr>
            <a:t>¿Qué voy a investigar?</a:t>
          </a:r>
          <a:endParaRPr lang="es-EC" dirty="0">
            <a:latin typeface="Comic Sans MS" pitchFamily="66" charset="0"/>
          </a:endParaRPr>
        </a:p>
      </dgm:t>
    </dgm:pt>
    <dgm:pt modelId="{76E9EB88-5BB0-46ED-956C-98EACF15D41C}" type="parTrans" cxnId="{A8B748F3-C386-47AD-8961-26FC39F1E5FB}">
      <dgm:prSet/>
      <dgm:spPr/>
      <dgm:t>
        <a:bodyPr/>
        <a:lstStyle/>
        <a:p>
          <a:endParaRPr lang="es-ES"/>
        </a:p>
      </dgm:t>
    </dgm:pt>
    <dgm:pt modelId="{AEE50876-61F7-4DB5-A22E-E07A17281AF0}" type="sibTrans" cxnId="{A8B748F3-C386-47AD-8961-26FC39F1E5FB}">
      <dgm:prSet/>
      <dgm:spPr/>
      <dgm:t>
        <a:bodyPr/>
        <a:lstStyle/>
        <a:p>
          <a:endParaRPr lang="es-ES"/>
        </a:p>
      </dgm:t>
    </dgm:pt>
    <dgm:pt modelId="{6E6FD3B9-5F29-41C0-95E6-FAC699A12318}" type="pres">
      <dgm:prSet presAssocID="{8277CF0D-225A-4AF9-9706-1EA98B6F57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631B310-3FBE-47C7-ABEE-4C422216D2C8}" type="pres">
      <dgm:prSet presAssocID="{3F1F70E5-3000-4F34-8C1C-96C6E949A86A}" presName="boxAndChildren" presStyleCnt="0"/>
      <dgm:spPr/>
    </dgm:pt>
    <dgm:pt modelId="{485CCDF6-766B-4BC2-931D-935137502873}" type="pres">
      <dgm:prSet presAssocID="{3F1F70E5-3000-4F34-8C1C-96C6E949A86A}" presName="parentTextBox" presStyleLbl="node1" presStyleIdx="0" presStyleCnt="3"/>
      <dgm:spPr/>
      <dgm:t>
        <a:bodyPr/>
        <a:lstStyle/>
        <a:p>
          <a:endParaRPr lang="es-EC"/>
        </a:p>
      </dgm:t>
    </dgm:pt>
    <dgm:pt modelId="{08EDC576-CA75-4645-A46E-D13C4DDF25EA}" type="pres">
      <dgm:prSet presAssocID="{3F1F70E5-3000-4F34-8C1C-96C6E949A86A}" presName="entireBox" presStyleLbl="node1" presStyleIdx="0" presStyleCnt="3"/>
      <dgm:spPr/>
      <dgm:t>
        <a:bodyPr/>
        <a:lstStyle/>
        <a:p>
          <a:endParaRPr lang="es-EC"/>
        </a:p>
      </dgm:t>
    </dgm:pt>
    <dgm:pt modelId="{87B3BE81-9576-44E5-B47A-DBD8F560475B}" type="pres">
      <dgm:prSet presAssocID="{3F1F70E5-3000-4F34-8C1C-96C6E949A86A}" presName="descendantBox" presStyleCnt="0"/>
      <dgm:spPr/>
    </dgm:pt>
    <dgm:pt modelId="{D557E78B-F221-41B1-9CA1-4A7D07192003}" type="pres">
      <dgm:prSet presAssocID="{40C84DA4-27F0-4E9B-A5FF-2930E0B11AC0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D8C3B2-92F1-413C-AA92-497ED58DC8C9}" type="pres">
      <dgm:prSet presAssocID="{AFAAB3ED-8DC6-455E-B92A-5650A38E8D57}" presName="sp" presStyleCnt="0"/>
      <dgm:spPr/>
    </dgm:pt>
    <dgm:pt modelId="{1B67E823-41E0-40C2-9D4C-7A308E6DC92A}" type="pres">
      <dgm:prSet presAssocID="{2ABB9388-EBAF-4226-A3BD-93081E94B4A9}" presName="arrowAndChildren" presStyleCnt="0"/>
      <dgm:spPr/>
    </dgm:pt>
    <dgm:pt modelId="{314C7379-C2A5-40D3-8D7A-670062390848}" type="pres">
      <dgm:prSet presAssocID="{2ABB9388-EBAF-4226-A3BD-93081E94B4A9}" presName="parentTextArrow" presStyleLbl="node1" presStyleIdx="0" presStyleCnt="3"/>
      <dgm:spPr/>
      <dgm:t>
        <a:bodyPr/>
        <a:lstStyle/>
        <a:p>
          <a:endParaRPr lang="es-EC"/>
        </a:p>
      </dgm:t>
    </dgm:pt>
    <dgm:pt modelId="{78F455E6-168B-4F80-ACF9-FD3C3026D960}" type="pres">
      <dgm:prSet presAssocID="{2ABB9388-EBAF-4226-A3BD-93081E94B4A9}" presName="arrow" presStyleLbl="node1" presStyleIdx="1" presStyleCnt="3"/>
      <dgm:spPr/>
      <dgm:t>
        <a:bodyPr/>
        <a:lstStyle/>
        <a:p>
          <a:endParaRPr lang="es-EC"/>
        </a:p>
      </dgm:t>
    </dgm:pt>
    <dgm:pt modelId="{2E6FB256-9321-4A4F-A73A-AB8C8C249772}" type="pres">
      <dgm:prSet presAssocID="{2ABB9388-EBAF-4226-A3BD-93081E94B4A9}" presName="descendantArrow" presStyleCnt="0"/>
      <dgm:spPr/>
    </dgm:pt>
    <dgm:pt modelId="{2CFF8AF1-E239-4C84-AFD5-F9DEFD347BAA}" type="pres">
      <dgm:prSet presAssocID="{81F47BC1-3266-4FCB-8988-6A3F1873EBC7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878409-AE77-4A80-A320-8A6479EAB7F8}" type="pres">
      <dgm:prSet presAssocID="{46FBB58D-23C8-4CD9-8E75-8AEAD978BA95}" presName="sp" presStyleCnt="0"/>
      <dgm:spPr/>
    </dgm:pt>
    <dgm:pt modelId="{9C0EA4C4-8A17-4B30-86F2-A38D1BFF29AA}" type="pres">
      <dgm:prSet presAssocID="{C0E61FD8-7C42-49D3-838B-877A6177041E}" presName="arrowAndChildren" presStyleCnt="0"/>
      <dgm:spPr/>
    </dgm:pt>
    <dgm:pt modelId="{706149DF-E685-424D-987A-F4660BBA429E}" type="pres">
      <dgm:prSet presAssocID="{C0E61FD8-7C42-49D3-838B-877A6177041E}" presName="parentTextArrow" presStyleLbl="node1" presStyleIdx="1" presStyleCnt="3"/>
      <dgm:spPr/>
      <dgm:t>
        <a:bodyPr/>
        <a:lstStyle/>
        <a:p>
          <a:endParaRPr lang="es-EC"/>
        </a:p>
      </dgm:t>
    </dgm:pt>
    <dgm:pt modelId="{D6C4D2A9-E6EF-4F62-BF2C-D374C8074395}" type="pres">
      <dgm:prSet presAssocID="{C0E61FD8-7C42-49D3-838B-877A6177041E}" presName="arrow" presStyleLbl="node1" presStyleIdx="2" presStyleCnt="3"/>
      <dgm:spPr/>
      <dgm:t>
        <a:bodyPr/>
        <a:lstStyle/>
        <a:p>
          <a:endParaRPr lang="es-EC"/>
        </a:p>
      </dgm:t>
    </dgm:pt>
    <dgm:pt modelId="{82212381-F94B-44B9-A4DD-A0A819421156}" type="pres">
      <dgm:prSet presAssocID="{C0E61FD8-7C42-49D3-838B-877A6177041E}" presName="descendantArrow" presStyleCnt="0"/>
      <dgm:spPr/>
    </dgm:pt>
    <dgm:pt modelId="{3F2E779C-E6BF-463E-ACB9-6A724D80FCF1}" type="pres">
      <dgm:prSet presAssocID="{BE200B1B-9352-4C74-BF67-D49950EC92DC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E34803-0EF6-472D-8CD0-B4DE3F66649B}" type="pres">
      <dgm:prSet presAssocID="{4EEE2113-D340-4A33-A777-0344283E38A2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C175ED-0F72-4B93-8372-05D1EB3F2975}" type="presOf" srcId="{2ABB9388-EBAF-4226-A3BD-93081E94B4A9}" destId="{78F455E6-168B-4F80-ACF9-FD3C3026D960}" srcOrd="1" destOrd="0" presId="urn:microsoft.com/office/officeart/2005/8/layout/process4"/>
    <dgm:cxn modelId="{BF1ED3C8-B69E-4C41-8764-CB60A88BE60E}" srcId="{8277CF0D-225A-4AF9-9706-1EA98B6F572D}" destId="{C0E61FD8-7C42-49D3-838B-877A6177041E}" srcOrd="0" destOrd="0" parTransId="{7FCA9F25-8394-4ECA-AEC2-39F7A7737698}" sibTransId="{46FBB58D-23C8-4CD9-8E75-8AEAD978BA95}"/>
    <dgm:cxn modelId="{0746B58D-5BDB-4DC4-8A52-C4797A6057E9}" type="presOf" srcId="{81F47BC1-3266-4FCB-8988-6A3F1873EBC7}" destId="{2CFF8AF1-E239-4C84-AFD5-F9DEFD347BAA}" srcOrd="0" destOrd="0" presId="urn:microsoft.com/office/officeart/2005/8/layout/process4"/>
    <dgm:cxn modelId="{352ED1D8-8B00-409B-A40C-67F55F4AD986}" type="presOf" srcId="{40C84DA4-27F0-4E9B-A5FF-2930E0B11AC0}" destId="{D557E78B-F221-41B1-9CA1-4A7D07192003}" srcOrd="0" destOrd="0" presId="urn:microsoft.com/office/officeart/2005/8/layout/process4"/>
    <dgm:cxn modelId="{1CE7E66F-7419-4CAC-A224-65BAA08FB720}" type="presOf" srcId="{3F1F70E5-3000-4F34-8C1C-96C6E949A86A}" destId="{485CCDF6-766B-4BC2-931D-935137502873}" srcOrd="0" destOrd="0" presId="urn:microsoft.com/office/officeart/2005/8/layout/process4"/>
    <dgm:cxn modelId="{6D814ACA-FC91-4594-B360-2FFF392D3AA1}" srcId="{8277CF0D-225A-4AF9-9706-1EA98B6F572D}" destId="{3F1F70E5-3000-4F34-8C1C-96C6E949A86A}" srcOrd="2" destOrd="0" parTransId="{7D89EDBA-4F24-47D5-98CE-5EDC0FE112F7}" sibTransId="{DFFE13D4-C012-4940-834D-190B3562DFD1}"/>
    <dgm:cxn modelId="{2D7A047F-34B7-4723-98FB-E1BC70885B34}" type="presOf" srcId="{BE200B1B-9352-4C74-BF67-D49950EC92DC}" destId="{3F2E779C-E6BF-463E-ACB9-6A724D80FCF1}" srcOrd="0" destOrd="0" presId="urn:microsoft.com/office/officeart/2005/8/layout/process4"/>
    <dgm:cxn modelId="{9F0E84EE-0C84-441B-B09C-715AB0DFDE39}" type="presOf" srcId="{8277CF0D-225A-4AF9-9706-1EA98B6F572D}" destId="{6E6FD3B9-5F29-41C0-95E6-FAC699A12318}" srcOrd="0" destOrd="0" presId="urn:microsoft.com/office/officeart/2005/8/layout/process4"/>
    <dgm:cxn modelId="{873379BE-4C91-4560-9BC2-BF7A4B4AAEF4}" srcId="{2ABB9388-EBAF-4226-A3BD-93081E94B4A9}" destId="{81F47BC1-3266-4FCB-8988-6A3F1873EBC7}" srcOrd="0" destOrd="0" parTransId="{E101455F-F375-4E98-92F4-79C48DFF877D}" sibTransId="{2BD3AB0A-6BC1-4A78-BF9E-CF364D3FDDF2}"/>
    <dgm:cxn modelId="{CE0BB713-B904-4821-9A37-D0D1CCC0A800}" type="presOf" srcId="{C0E61FD8-7C42-49D3-838B-877A6177041E}" destId="{D6C4D2A9-E6EF-4F62-BF2C-D374C8074395}" srcOrd="1" destOrd="0" presId="urn:microsoft.com/office/officeart/2005/8/layout/process4"/>
    <dgm:cxn modelId="{064615FE-D7B1-4218-A1AA-E347B5E85E03}" srcId="{C0E61FD8-7C42-49D3-838B-877A6177041E}" destId="{BE200B1B-9352-4C74-BF67-D49950EC92DC}" srcOrd="0" destOrd="0" parTransId="{64711325-FAFE-4755-B694-8F6C9351B275}" sibTransId="{369C00EF-6690-4853-998A-12F572CFCC69}"/>
    <dgm:cxn modelId="{A8B748F3-C386-47AD-8961-26FC39F1E5FB}" srcId="{C0E61FD8-7C42-49D3-838B-877A6177041E}" destId="{4EEE2113-D340-4A33-A777-0344283E38A2}" srcOrd="1" destOrd="0" parTransId="{76E9EB88-5BB0-46ED-956C-98EACF15D41C}" sibTransId="{AEE50876-61F7-4DB5-A22E-E07A17281AF0}"/>
    <dgm:cxn modelId="{9A0CB61A-CC74-41C8-AEC1-CCCE576C229E}" srcId="{3F1F70E5-3000-4F34-8C1C-96C6E949A86A}" destId="{40C84DA4-27F0-4E9B-A5FF-2930E0B11AC0}" srcOrd="0" destOrd="0" parTransId="{B299C9DF-6C22-464A-9340-0F9BCE3155F7}" sibTransId="{5E19DE0B-36C8-4B0B-B5C9-EE3124005A3C}"/>
    <dgm:cxn modelId="{AA2688AD-A085-4B8C-A309-C1A648E23269}" type="presOf" srcId="{3F1F70E5-3000-4F34-8C1C-96C6E949A86A}" destId="{08EDC576-CA75-4645-A46E-D13C4DDF25EA}" srcOrd="1" destOrd="0" presId="urn:microsoft.com/office/officeart/2005/8/layout/process4"/>
    <dgm:cxn modelId="{7AE313E3-1FA6-44E8-9E1E-444D474795F3}" type="presOf" srcId="{C0E61FD8-7C42-49D3-838B-877A6177041E}" destId="{706149DF-E685-424D-987A-F4660BBA429E}" srcOrd="0" destOrd="0" presId="urn:microsoft.com/office/officeart/2005/8/layout/process4"/>
    <dgm:cxn modelId="{8ED89BE8-BF0E-4073-869A-71015E3F92AC}" srcId="{8277CF0D-225A-4AF9-9706-1EA98B6F572D}" destId="{2ABB9388-EBAF-4226-A3BD-93081E94B4A9}" srcOrd="1" destOrd="0" parTransId="{BC3BB1DC-76F9-40EE-9393-FC279388C1E1}" sibTransId="{AFAAB3ED-8DC6-455E-B92A-5650A38E8D57}"/>
    <dgm:cxn modelId="{471F92EE-61EC-4A8B-9F46-C953ABFE73E8}" type="presOf" srcId="{2ABB9388-EBAF-4226-A3BD-93081E94B4A9}" destId="{314C7379-C2A5-40D3-8D7A-670062390848}" srcOrd="0" destOrd="0" presId="urn:microsoft.com/office/officeart/2005/8/layout/process4"/>
    <dgm:cxn modelId="{D113F182-4EB9-47B0-8681-CF826C552777}" type="presOf" srcId="{4EEE2113-D340-4A33-A777-0344283E38A2}" destId="{1AE34803-0EF6-472D-8CD0-B4DE3F66649B}" srcOrd="0" destOrd="0" presId="urn:microsoft.com/office/officeart/2005/8/layout/process4"/>
    <dgm:cxn modelId="{0C1A2EAA-6F69-4951-8879-6C201B38E73E}" type="presParOf" srcId="{6E6FD3B9-5F29-41C0-95E6-FAC699A12318}" destId="{F631B310-3FBE-47C7-ABEE-4C422216D2C8}" srcOrd="0" destOrd="0" presId="urn:microsoft.com/office/officeart/2005/8/layout/process4"/>
    <dgm:cxn modelId="{6A7820F6-146F-46C4-BDF3-D7B8455BB9ED}" type="presParOf" srcId="{F631B310-3FBE-47C7-ABEE-4C422216D2C8}" destId="{485CCDF6-766B-4BC2-931D-935137502873}" srcOrd="0" destOrd="0" presId="urn:microsoft.com/office/officeart/2005/8/layout/process4"/>
    <dgm:cxn modelId="{1F6CF6F2-7D10-449B-AFE3-CCB8D66E2177}" type="presParOf" srcId="{F631B310-3FBE-47C7-ABEE-4C422216D2C8}" destId="{08EDC576-CA75-4645-A46E-D13C4DDF25EA}" srcOrd="1" destOrd="0" presId="urn:microsoft.com/office/officeart/2005/8/layout/process4"/>
    <dgm:cxn modelId="{31EA1AA1-9F42-415A-A52D-5472F6AAAF35}" type="presParOf" srcId="{F631B310-3FBE-47C7-ABEE-4C422216D2C8}" destId="{87B3BE81-9576-44E5-B47A-DBD8F560475B}" srcOrd="2" destOrd="0" presId="urn:microsoft.com/office/officeart/2005/8/layout/process4"/>
    <dgm:cxn modelId="{C81CE1FF-9023-486E-AF4A-ABC1DB0F8415}" type="presParOf" srcId="{87B3BE81-9576-44E5-B47A-DBD8F560475B}" destId="{D557E78B-F221-41B1-9CA1-4A7D07192003}" srcOrd="0" destOrd="0" presId="urn:microsoft.com/office/officeart/2005/8/layout/process4"/>
    <dgm:cxn modelId="{A93CC3B9-7F21-4F1E-AC1B-3D85B6C2CF33}" type="presParOf" srcId="{6E6FD3B9-5F29-41C0-95E6-FAC699A12318}" destId="{4AD8C3B2-92F1-413C-AA92-497ED58DC8C9}" srcOrd="1" destOrd="0" presId="urn:microsoft.com/office/officeart/2005/8/layout/process4"/>
    <dgm:cxn modelId="{403F75ED-6B35-4FB5-8B54-26579A76EDBA}" type="presParOf" srcId="{6E6FD3B9-5F29-41C0-95E6-FAC699A12318}" destId="{1B67E823-41E0-40C2-9D4C-7A308E6DC92A}" srcOrd="2" destOrd="0" presId="urn:microsoft.com/office/officeart/2005/8/layout/process4"/>
    <dgm:cxn modelId="{E2B71818-E3AF-43EE-99B8-A49D841F8F8C}" type="presParOf" srcId="{1B67E823-41E0-40C2-9D4C-7A308E6DC92A}" destId="{314C7379-C2A5-40D3-8D7A-670062390848}" srcOrd="0" destOrd="0" presId="urn:microsoft.com/office/officeart/2005/8/layout/process4"/>
    <dgm:cxn modelId="{0F70248D-5EC5-4C74-83D2-4E8952D9E493}" type="presParOf" srcId="{1B67E823-41E0-40C2-9D4C-7A308E6DC92A}" destId="{78F455E6-168B-4F80-ACF9-FD3C3026D960}" srcOrd="1" destOrd="0" presId="urn:microsoft.com/office/officeart/2005/8/layout/process4"/>
    <dgm:cxn modelId="{B3485AB9-AC07-427F-91C4-4DA0491EA9B2}" type="presParOf" srcId="{1B67E823-41E0-40C2-9D4C-7A308E6DC92A}" destId="{2E6FB256-9321-4A4F-A73A-AB8C8C249772}" srcOrd="2" destOrd="0" presId="urn:microsoft.com/office/officeart/2005/8/layout/process4"/>
    <dgm:cxn modelId="{3856C249-6E87-4069-848C-6F96D7F3EDC4}" type="presParOf" srcId="{2E6FB256-9321-4A4F-A73A-AB8C8C249772}" destId="{2CFF8AF1-E239-4C84-AFD5-F9DEFD347BAA}" srcOrd="0" destOrd="0" presId="urn:microsoft.com/office/officeart/2005/8/layout/process4"/>
    <dgm:cxn modelId="{EF05CB79-477D-4C40-8271-9A82EF8F1B8A}" type="presParOf" srcId="{6E6FD3B9-5F29-41C0-95E6-FAC699A12318}" destId="{D4878409-AE77-4A80-A320-8A6479EAB7F8}" srcOrd="3" destOrd="0" presId="urn:microsoft.com/office/officeart/2005/8/layout/process4"/>
    <dgm:cxn modelId="{0CAFC276-A422-40E6-950D-9E5198B1D004}" type="presParOf" srcId="{6E6FD3B9-5F29-41C0-95E6-FAC699A12318}" destId="{9C0EA4C4-8A17-4B30-86F2-A38D1BFF29AA}" srcOrd="4" destOrd="0" presId="urn:microsoft.com/office/officeart/2005/8/layout/process4"/>
    <dgm:cxn modelId="{0BC005B8-1D8C-4A5E-8FD2-DD04A2731366}" type="presParOf" srcId="{9C0EA4C4-8A17-4B30-86F2-A38D1BFF29AA}" destId="{706149DF-E685-424D-987A-F4660BBA429E}" srcOrd="0" destOrd="0" presId="urn:microsoft.com/office/officeart/2005/8/layout/process4"/>
    <dgm:cxn modelId="{2A3827EF-2B9D-4983-A46F-36D429455A84}" type="presParOf" srcId="{9C0EA4C4-8A17-4B30-86F2-A38D1BFF29AA}" destId="{D6C4D2A9-E6EF-4F62-BF2C-D374C8074395}" srcOrd="1" destOrd="0" presId="urn:microsoft.com/office/officeart/2005/8/layout/process4"/>
    <dgm:cxn modelId="{280A1AE2-C536-41BA-93F3-A7CEDCF5636A}" type="presParOf" srcId="{9C0EA4C4-8A17-4B30-86F2-A38D1BFF29AA}" destId="{82212381-F94B-44B9-A4DD-A0A819421156}" srcOrd="2" destOrd="0" presId="urn:microsoft.com/office/officeart/2005/8/layout/process4"/>
    <dgm:cxn modelId="{3F32C57B-788B-437B-9317-F3DBF2C40E14}" type="presParOf" srcId="{82212381-F94B-44B9-A4DD-A0A819421156}" destId="{3F2E779C-E6BF-463E-ACB9-6A724D80FCF1}" srcOrd="0" destOrd="0" presId="urn:microsoft.com/office/officeart/2005/8/layout/process4"/>
    <dgm:cxn modelId="{C6F0B620-9425-4E69-81B3-C077BBC23AEA}" type="presParOf" srcId="{82212381-F94B-44B9-A4DD-A0A819421156}" destId="{1AE34803-0EF6-472D-8CD0-B4DE3F66649B}" srcOrd="1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90300B-9FE6-4654-9915-3FE10D283D78}" type="doc">
      <dgm:prSet loTypeId="urn:microsoft.com/office/officeart/2005/8/layout/chevron2" loCatId="list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3F7B4D5-8259-4208-8C28-768FC8D978D8}">
      <dgm:prSet phldrT="[Texto]"/>
      <dgm:spPr/>
      <dgm:t>
        <a:bodyPr/>
        <a:lstStyle/>
        <a:p>
          <a:pPr algn="ctr"/>
          <a:r>
            <a:rPr lang="es-ES" b="1" cap="none" spc="0" dirty="0" smtClean="0">
              <a:ln w="24500" cmpd="dbl"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rPr>
            <a:t>OBJETIVO GENERAL</a:t>
          </a:r>
          <a:endParaRPr lang="es-EC" b="1" cap="none" spc="0" dirty="0">
            <a:ln w="24500" cmpd="dbl">
              <a:prstDash val="solid"/>
              <a:miter lim="800000"/>
            </a:ln>
            <a:effectLst>
              <a:outerShdw blurRad="38100" dist="38100" dir="7020000" algn="tl">
                <a:srgbClr val="000000">
                  <a:alpha val="35000"/>
                </a:srgbClr>
              </a:outerShdw>
            </a:effectLst>
            <a:latin typeface="Comic Sans MS" pitchFamily="66" charset="0"/>
          </a:endParaRPr>
        </a:p>
      </dgm:t>
    </dgm:pt>
    <dgm:pt modelId="{74EC8956-8CB8-41D4-B64B-1B029B2A8208}" type="parTrans" cxnId="{6CD5D103-5E72-428A-B6C4-D63AFF935AB2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4C29648F-AB8C-4524-9B0F-FD13F92D1282}" type="sibTrans" cxnId="{6CD5D103-5E72-428A-B6C4-D63AFF935AB2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56A7E9A3-6290-44A4-BC2D-00911AA91EE4}">
      <dgm:prSet phldrT="[Texto]"/>
      <dgm:spPr/>
      <dgm:t>
        <a:bodyPr/>
        <a:lstStyle/>
        <a:p>
          <a:pPr algn="just"/>
          <a:r>
            <a:rPr lang="es-ES_tradnl" dirty="0" smtClean="0">
              <a:latin typeface="Comic Sans MS" pitchFamily="66" charset="0"/>
            </a:rPr>
            <a:t>“Elaborar una guía sobre actividades lúdicas para trabajar el área psicomotora ,con niños de 4 años de edad del centro de educación inicial, de la escuela Juan Montalvo</a:t>
          </a:r>
          <a:endParaRPr lang="es-EC" dirty="0">
            <a:latin typeface="Comic Sans MS" pitchFamily="66" charset="0"/>
          </a:endParaRPr>
        </a:p>
      </dgm:t>
    </dgm:pt>
    <dgm:pt modelId="{ED9B670C-0DAD-49C0-8BF7-51F58DECD0A9}" type="parTrans" cxnId="{3DD76629-483F-4D11-B37E-4D45D7B1991F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37F1310A-25D3-49BA-A8C2-A74111F256FC}" type="sibTrans" cxnId="{3DD76629-483F-4D11-B37E-4D45D7B1991F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D10EA908-F2B8-462D-9BBD-EADD363D58FF}">
      <dgm:prSet phldrT="[Texto]"/>
      <dgm:spPr/>
      <dgm:t>
        <a:bodyPr/>
        <a:lstStyle/>
        <a:p>
          <a:pPr algn="ctr"/>
          <a:r>
            <a:rPr lang="es-ES" b="1" cap="none" spc="0" dirty="0" smtClean="0">
              <a:ln/>
              <a:effectLst/>
              <a:latin typeface="Comic Sans MS" pitchFamily="66" charset="0"/>
            </a:rPr>
            <a:t>OBJETIVOS ESPECÍFICOS</a:t>
          </a:r>
          <a:endParaRPr lang="es-EC" b="1" cap="none" spc="0" dirty="0">
            <a:ln/>
            <a:effectLst/>
            <a:latin typeface="Comic Sans MS" pitchFamily="66" charset="0"/>
          </a:endParaRPr>
        </a:p>
      </dgm:t>
    </dgm:pt>
    <dgm:pt modelId="{BFF354CB-3C36-45F0-BEDA-4494165184C6}" type="parTrans" cxnId="{88F80E99-CFCC-4096-8ECA-075763D35E44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795F6871-BA90-4C0C-9C30-E24265A1E0DC}" type="sibTrans" cxnId="{88F80E99-CFCC-4096-8ECA-075763D35E44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420D31DB-489B-4E6D-BCDA-1EAB46F809A5}">
      <dgm:prSet phldrT="[Texto]"/>
      <dgm:spPr/>
      <dgm:t>
        <a:bodyPr/>
        <a:lstStyle/>
        <a:p>
          <a:pPr algn="just"/>
          <a:r>
            <a:rPr lang="es-ES_tradnl" dirty="0" smtClean="0">
              <a:latin typeface="Comic Sans MS" pitchFamily="66" charset="0"/>
            </a:rPr>
            <a:t>Determinar las actividades lúdicas que utilizan los docentes del centro de desarrollo infantil  Juan Montalvo</a:t>
          </a:r>
          <a:endParaRPr lang="es-EC" dirty="0">
            <a:latin typeface="Comic Sans MS" pitchFamily="66" charset="0"/>
          </a:endParaRPr>
        </a:p>
      </dgm:t>
    </dgm:pt>
    <dgm:pt modelId="{F33F323D-F233-4B14-8193-47A78E11B290}" type="parTrans" cxnId="{CDBECEE0-F937-42FE-BF90-535B0DB5D2FF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0CA41A6D-A7C4-4230-B82A-FB614B3D9EB6}" type="sibTrans" cxnId="{CDBECEE0-F937-42FE-BF90-535B0DB5D2FF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B338996E-B074-4C31-A4B9-6EDE12060F35}">
      <dgm:prSet phldrT="[Texto]"/>
      <dgm:spPr/>
      <dgm:t>
        <a:bodyPr/>
        <a:lstStyle/>
        <a:p>
          <a:pPr algn="just"/>
          <a:r>
            <a:rPr lang="es-EC" dirty="0" smtClean="0">
              <a:latin typeface="Comic Sans MS" pitchFamily="66" charset="0"/>
            </a:rPr>
            <a:t>Seleccionar el contenido científico para fundamentar la construcción de la guía</a:t>
          </a:r>
          <a:endParaRPr lang="es-EC" dirty="0">
            <a:latin typeface="Comic Sans MS" pitchFamily="66" charset="0"/>
          </a:endParaRPr>
        </a:p>
      </dgm:t>
    </dgm:pt>
    <dgm:pt modelId="{30658235-E116-4C8A-A726-2B1480FB563C}" type="parTrans" cxnId="{A0837CAE-A06A-48F5-9A5A-20BC4862B8DC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8FF17EA1-F371-44F4-9CFC-F9F1F2E4A3BD}" type="sibTrans" cxnId="{A0837CAE-A06A-48F5-9A5A-20BC4862B8DC}">
      <dgm:prSet/>
      <dgm:spPr/>
      <dgm:t>
        <a:bodyPr/>
        <a:lstStyle/>
        <a:p>
          <a:pPr algn="just"/>
          <a:endParaRPr lang="es-EC">
            <a:latin typeface="Comic Sans MS" pitchFamily="66" charset="0"/>
          </a:endParaRPr>
        </a:p>
      </dgm:t>
    </dgm:pt>
    <dgm:pt modelId="{5DED0D04-3557-4044-8083-83B46DA86B1E}">
      <dgm:prSet phldrT="[Texto]"/>
      <dgm:spPr/>
      <dgm:t>
        <a:bodyPr/>
        <a:lstStyle/>
        <a:p>
          <a:pPr algn="just"/>
          <a:r>
            <a:rPr lang="es-ES_tradnl" dirty="0" smtClean="0">
              <a:latin typeface="Comic Sans MS" pitchFamily="66" charset="0"/>
            </a:rPr>
            <a:t>Definir la estructura metodológica para la guía del desarrollo psicomotor.</a:t>
          </a:r>
          <a:endParaRPr lang="es-EC" dirty="0">
            <a:latin typeface="Comic Sans MS" pitchFamily="66" charset="0"/>
          </a:endParaRPr>
        </a:p>
      </dgm:t>
    </dgm:pt>
    <dgm:pt modelId="{F1A067A0-6AD8-4018-99DA-E3D1BDBB9F22}" type="parTrans" cxnId="{BA8E6BE4-8BAE-4A6B-9767-839C28352F21}">
      <dgm:prSet/>
      <dgm:spPr/>
      <dgm:t>
        <a:bodyPr/>
        <a:lstStyle/>
        <a:p>
          <a:endParaRPr lang="es-ES"/>
        </a:p>
      </dgm:t>
    </dgm:pt>
    <dgm:pt modelId="{B64851B4-4D2C-474A-B84C-78B0891F0E2D}" type="sibTrans" cxnId="{BA8E6BE4-8BAE-4A6B-9767-839C28352F21}">
      <dgm:prSet/>
      <dgm:spPr/>
      <dgm:t>
        <a:bodyPr/>
        <a:lstStyle/>
        <a:p>
          <a:endParaRPr lang="es-ES"/>
        </a:p>
      </dgm:t>
    </dgm:pt>
    <dgm:pt modelId="{46DCB42E-75F5-4E8E-B32A-61FA182385B0}">
      <dgm:prSet phldrT="[Texto]"/>
      <dgm:spPr/>
      <dgm:t>
        <a:bodyPr/>
        <a:lstStyle/>
        <a:p>
          <a:pPr algn="just"/>
          <a:endParaRPr lang="es-EC" dirty="0">
            <a:latin typeface="Comic Sans MS" pitchFamily="66" charset="0"/>
          </a:endParaRPr>
        </a:p>
      </dgm:t>
    </dgm:pt>
    <dgm:pt modelId="{9635FA0E-E82F-42F1-B5DF-FBA1D10C9157}" type="parTrans" cxnId="{FDC0B7F5-1773-41CF-B963-A27D6E5F574A}">
      <dgm:prSet/>
      <dgm:spPr/>
      <dgm:t>
        <a:bodyPr/>
        <a:lstStyle/>
        <a:p>
          <a:endParaRPr lang="es-ES"/>
        </a:p>
      </dgm:t>
    </dgm:pt>
    <dgm:pt modelId="{2FDC8146-01D8-4070-B543-A7485EE15FD7}" type="sibTrans" cxnId="{FDC0B7F5-1773-41CF-B963-A27D6E5F574A}">
      <dgm:prSet/>
      <dgm:spPr/>
      <dgm:t>
        <a:bodyPr/>
        <a:lstStyle/>
        <a:p>
          <a:endParaRPr lang="es-ES"/>
        </a:p>
      </dgm:t>
    </dgm:pt>
    <dgm:pt modelId="{A12EFCE9-0AF3-4119-A591-021E517C1EFC}">
      <dgm:prSet phldrT="[Texto]"/>
      <dgm:spPr/>
      <dgm:t>
        <a:bodyPr/>
        <a:lstStyle/>
        <a:p>
          <a:pPr algn="just"/>
          <a:endParaRPr lang="es-EC" dirty="0">
            <a:latin typeface="Comic Sans MS" pitchFamily="66" charset="0"/>
          </a:endParaRPr>
        </a:p>
      </dgm:t>
    </dgm:pt>
    <dgm:pt modelId="{5989C681-393B-4926-B941-691DFE5BF8B6}" type="parTrans" cxnId="{62521846-3E2F-4638-ADC3-5A04CCA21E60}">
      <dgm:prSet/>
      <dgm:spPr/>
      <dgm:t>
        <a:bodyPr/>
        <a:lstStyle/>
        <a:p>
          <a:endParaRPr lang="es-ES"/>
        </a:p>
      </dgm:t>
    </dgm:pt>
    <dgm:pt modelId="{66926D09-8F3A-42CF-B278-D7C701436ED2}" type="sibTrans" cxnId="{62521846-3E2F-4638-ADC3-5A04CCA21E60}">
      <dgm:prSet/>
      <dgm:spPr/>
      <dgm:t>
        <a:bodyPr/>
        <a:lstStyle/>
        <a:p>
          <a:endParaRPr lang="es-ES"/>
        </a:p>
      </dgm:t>
    </dgm:pt>
    <dgm:pt modelId="{DE52C678-B600-4EF3-83E7-784D9B71ED54}" type="pres">
      <dgm:prSet presAssocID="{CA90300B-9FE6-4654-9915-3FE10D283D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5A8BE3B-35BD-4AF1-88AC-1A2E7DD3E4F3}" type="pres">
      <dgm:prSet presAssocID="{F3F7B4D5-8259-4208-8C28-768FC8D978D8}" presName="composite" presStyleCnt="0"/>
      <dgm:spPr/>
      <dgm:t>
        <a:bodyPr/>
        <a:lstStyle/>
        <a:p>
          <a:endParaRPr lang="es-EC"/>
        </a:p>
      </dgm:t>
    </dgm:pt>
    <dgm:pt modelId="{074D9BB7-1784-428C-A9F9-A792B1B2D6CB}" type="pres">
      <dgm:prSet presAssocID="{F3F7B4D5-8259-4208-8C28-768FC8D978D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69EA93-E57E-4B86-AC26-EB34DA4EFA2D}" type="pres">
      <dgm:prSet presAssocID="{F3F7B4D5-8259-4208-8C28-768FC8D978D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C9785F-D7AE-4B9A-B5B8-E8FF52E25A94}" type="pres">
      <dgm:prSet presAssocID="{4C29648F-AB8C-4524-9B0F-FD13F92D1282}" presName="sp" presStyleCnt="0"/>
      <dgm:spPr/>
      <dgm:t>
        <a:bodyPr/>
        <a:lstStyle/>
        <a:p>
          <a:endParaRPr lang="es-EC"/>
        </a:p>
      </dgm:t>
    </dgm:pt>
    <dgm:pt modelId="{7D72BC04-B7FD-4063-98A1-139F1D37F22F}" type="pres">
      <dgm:prSet presAssocID="{D10EA908-F2B8-462D-9BBD-EADD363D58FF}" presName="composite" presStyleCnt="0"/>
      <dgm:spPr/>
      <dgm:t>
        <a:bodyPr/>
        <a:lstStyle/>
        <a:p>
          <a:endParaRPr lang="es-EC"/>
        </a:p>
      </dgm:t>
    </dgm:pt>
    <dgm:pt modelId="{49966268-0A17-4558-B9FA-425A94F9CBC1}" type="pres">
      <dgm:prSet presAssocID="{D10EA908-F2B8-462D-9BBD-EADD363D58F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C6745E-507E-47F3-898E-B391B5FC5BA3}" type="pres">
      <dgm:prSet presAssocID="{D10EA908-F2B8-462D-9BBD-EADD363D58F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DD76629-483F-4D11-B37E-4D45D7B1991F}" srcId="{F3F7B4D5-8259-4208-8C28-768FC8D978D8}" destId="{56A7E9A3-6290-44A4-BC2D-00911AA91EE4}" srcOrd="0" destOrd="0" parTransId="{ED9B670C-0DAD-49C0-8BF7-51F58DECD0A9}" sibTransId="{37F1310A-25D3-49BA-A8C2-A74111F256FC}"/>
    <dgm:cxn modelId="{88F80E99-CFCC-4096-8ECA-075763D35E44}" srcId="{CA90300B-9FE6-4654-9915-3FE10D283D78}" destId="{D10EA908-F2B8-462D-9BBD-EADD363D58FF}" srcOrd="1" destOrd="0" parTransId="{BFF354CB-3C36-45F0-BEDA-4494165184C6}" sibTransId="{795F6871-BA90-4C0C-9C30-E24265A1E0DC}"/>
    <dgm:cxn modelId="{CDBECEE0-F937-42FE-BF90-535B0DB5D2FF}" srcId="{D10EA908-F2B8-462D-9BBD-EADD363D58FF}" destId="{420D31DB-489B-4E6D-BCDA-1EAB46F809A5}" srcOrd="0" destOrd="0" parTransId="{F33F323D-F233-4B14-8193-47A78E11B290}" sibTransId="{0CA41A6D-A7C4-4230-B82A-FB614B3D9EB6}"/>
    <dgm:cxn modelId="{3177D0D0-7331-4282-A6CC-3F96B4C170AF}" type="presOf" srcId="{5DED0D04-3557-4044-8083-83B46DA86B1E}" destId="{BAC6745E-507E-47F3-898E-B391B5FC5BA3}" srcOrd="0" destOrd="3" presId="urn:microsoft.com/office/officeart/2005/8/layout/chevron2"/>
    <dgm:cxn modelId="{639160E1-C994-49F7-942A-C3179384A50C}" type="presOf" srcId="{B338996E-B074-4C31-A4B9-6EDE12060F35}" destId="{BAC6745E-507E-47F3-898E-B391B5FC5BA3}" srcOrd="0" destOrd="1" presId="urn:microsoft.com/office/officeart/2005/8/layout/chevron2"/>
    <dgm:cxn modelId="{DBADF48A-C853-4887-9CE4-BEEDE05A8786}" type="presOf" srcId="{CA90300B-9FE6-4654-9915-3FE10D283D78}" destId="{DE52C678-B600-4EF3-83E7-784D9B71ED54}" srcOrd="0" destOrd="0" presId="urn:microsoft.com/office/officeart/2005/8/layout/chevron2"/>
    <dgm:cxn modelId="{59EE7141-A820-4BC9-80F2-09FF1F68F612}" type="presOf" srcId="{46DCB42E-75F5-4E8E-B32A-61FA182385B0}" destId="{BAC6745E-507E-47F3-898E-B391B5FC5BA3}" srcOrd="0" destOrd="2" presId="urn:microsoft.com/office/officeart/2005/8/layout/chevron2"/>
    <dgm:cxn modelId="{A0837CAE-A06A-48F5-9A5A-20BC4862B8DC}" srcId="{D10EA908-F2B8-462D-9BBD-EADD363D58FF}" destId="{B338996E-B074-4C31-A4B9-6EDE12060F35}" srcOrd="1" destOrd="0" parTransId="{30658235-E116-4C8A-A726-2B1480FB563C}" sibTransId="{8FF17EA1-F371-44F4-9CFC-F9F1F2E4A3BD}"/>
    <dgm:cxn modelId="{ACFE03D3-0008-46B1-AF38-E82DD9A0C864}" type="presOf" srcId="{420D31DB-489B-4E6D-BCDA-1EAB46F809A5}" destId="{BAC6745E-507E-47F3-898E-B391B5FC5BA3}" srcOrd="0" destOrd="0" presId="urn:microsoft.com/office/officeart/2005/8/layout/chevron2"/>
    <dgm:cxn modelId="{BA8E6BE4-8BAE-4A6B-9767-839C28352F21}" srcId="{D10EA908-F2B8-462D-9BBD-EADD363D58FF}" destId="{5DED0D04-3557-4044-8083-83B46DA86B1E}" srcOrd="3" destOrd="0" parTransId="{F1A067A0-6AD8-4018-99DA-E3D1BDBB9F22}" sibTransId="{B64851B4-4D2C-474A-B84C-78B0891F0E2D}"/>
    <dgm:cxn modelId="{FDC0B7F5-1773-41CF-B963-A27D6E5F574A}" srcId="{D10EA908-F2B8-462D-9BBD-EADD363D58FF}" destId="{46DCB42E-75F5-4E8E-B32A-61FA182385B0}" srcOrd="2" destOrd="0" parTransId="{9635FA0E-E82F-42F1-B5DF-FBA1D10C9157}" sibTransId="{2FDC8146-01D8-4070-B543-A7485EE15FD7}"/>
    <dgm:cxn modelId="{02E22426-8B0F-417A-B75A-523BAA751714}" type="presOf" srcId="{A12EFCE9-0AF3-4119-A591-021E517C1EFC}" destId="{BAC6745E-507E-47F3-898E-B391B5FC5BA3}" srcOrd="0" destOrd="4" presId="urn:microsoft.com/office/officeart/2005/8/layout/chevron2"/>
    <dgm:cxn modelId="{6CD5D103-5E72-428A-B6C4-D63AFF935AB2}" srcId="{CA90300B-9FE6-4654-9915-3FE10D283D78}" destId="{F3F7B4D5-8259-4208-8C28-768FC8D978D8}" srcOrd="0" destOrd="0" parTransId="{74EC8956-8CB8-41D4-B64B-1B029B2A8208}" sibTransId="{4C29648F-AB8C-4524-9B0F-FD13F92D1282}"/>
    <dgm:cxn modelId="{84BDFB53-46DA-40CD-B736-7AFFA2845DC2}" type="presOf" srcId="{D10EA908-F2B8-462D-9BBD-EADD363D58FF}" destId="{49966268-0A17-4558-B9FA-425A94F9CBC1}" srcOrd="0" destOrd="0" presId="urn:microsoft.com/office/officeart/2005/8/layout/chevron2"/>
    <dgm:cxn modelId="{7907E20F-7F27-4F3C-B182-3895CAE5ACF8}" type="presOf" srcId="{56A7E9A3-6290-44A4-BC2D-00911AA91EE4}" destId="{C669EA93-E57E-4B86-AC26-EB34DA4EFA2D}" srcOrd="0" destOrd="0" presId="urn:microsoft.com/office/officeart/2005/8/layout/chevron2"/>
    <dgm:cxn modelId="{62521846-3E2F-4638-ADC3-5A04CCA21E60}" srcId="{D10EA908-F2B8-462D-9BBD-EADD363D58FF}" destId="{A12EFCE9-0AF3-4119-A591-021E517C1EFC}" srcOrd="4" destOrd="0" parTransId="{5989C681-393B-4926-B941-691DFE5BF8B6}" sibTransId="{66926D09-8F3A-42CF-B278-D7C701436ED2}"/>
    <dgm:cxn modelId="{047766AE-1885-4AE5-9619-1F80B92B553B}" type="presOf" srcId="{F3F7B4D5-8259-4208-8C28-768FC8D978D8}" destId="{074D9BB7-1784-428C-A9F9-A792B1B2D6CB}" srcOrd="0" destOrd="0" presId="urn:microsoft.com/office/officeart/2005/8/layout/chevron2"/>
    <dgm:cxn modelId="{1094E3DD-BF96-47A1-8142-21EB4899ED25}" type="presParOf" srcId="{DE52C678-B600-4EF3-83E7-784D9B71ED54}" destId="{F5A8BE3B-35BD-4AF1-88AC-1A2E7DD3E4F3}" srcOrd="0" destOrd="0" presId="urn:microsoft.com/office/officeart/2005/8/layout/chevron2"/>
    <dgm:cxn modelId="{24B90DEA-F05D-49F6-9DED-2FDC348C9A8F}" type="presParOf" srcId="{F5A8BE3B-35BD-4AF1-88AC-1A2E7DD3E4F3}" destId="{074D9BB7-1784-428C-A9F9-A792B1B2D6CB}" srcOrd="0" destOrd="0" presId="urn:microsoft.com/office/officeart/2005/8/layout/chevron2"/>
    <dgm:cxn modelId="{25F4F45E-1B8F-4CAF-BECA-082D7A05986C}" type="presParOf" srcId="{F5A8BE3B-35BD-4AF1-88AC-1A2E7DD3E4F3}" destId="{C669EA93-E57E-4B86-AC26-EB34DA4EFA2D}" srcOrd="1" destOrd="0" presId="urn:microsoft.com/office/officeart/2005/8/layout/chevron2"/>
    <dgm:cxn modelId="{14146BE8-0346-43E7-B489-96453498FB1A}" type="presParOf" srcId="{DE52C678-B600-4EF3-83E7-784D9B71ED54}" destId="{87C9785F-D7AE-4B9A-B5B8-E8FF52E25A94}" srcOrd="1" destOrd="0" presId="urn:microsoft.com/office/officeart/2005/8/layout/chevron2"/>
    <dgm:cxn modelId="{1649FF6F-DF00-4437-B446-06DEFEEDCA01}" type="presParOf" srcId="{DE52C678-B600-4EF3-83E7-784D9B71ED54}" destId="{7D72BC04-B7FD-4063-98A1-139F1D37F22F}" srcOrd="2" destOrd="0" presId="urn:microsoft.com/office/officeart/2005/8/layout/chevron2"/>
    <dgm:cxn modelId="{0BF819AB-E6A6-4454-B80A-07FC7051B966}" type="presParOf" srcId="{7D72BC04-B7FD-4063-98A1-139F1D37F22F}" destId="{49966268-0A17-4558-B9FA-425A94F9CBC1}" srcOrd="0" destOrd="0" presId="urn:microsoft.com/office/officeart/2005/8/layout/chevron2"/>
    <dgm:cxn modelId="{98B7A639-38EB-4C4C-A94D-E272A4FA96D0}" type="presParOf" srcId="{7D72BC04-B7FD-4063-98A1-139F1D37F22F}" destId="{BAC6745E-507E-47F3-898E-B391B5FC5BA3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88F20D-1D62-45E2-9EF1-502260F52F91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FAA6523-F932-47C6-990A-6E44A340E092}">
      <dgm:prSet phldrT="[Texto]" custT="1"/>
      <dgm:spPr/>
      <dgm:t>
        <a:bodyPr/>
        <a:lstStyle/>
        <a:p>
          <a:r>
            <a:rPr lang="es-EC" sz="16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rPr>
            <a:t>Historia de la </a:t>
          </a:r>
          <a:r>
            <a:rPr lang="es-EC" sz="1600" b="1" dirty="0" err="1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rPr>
            <a:t>psicomotricidad</a:t>
          </a:r>
          <a:r>
            <a:rPr lang="es-EC" sz="1600" b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rPr>
            <a:t>.</a:t>
          </a:r>
          <a:endParaRPr lang="es-EC" sz="1600" b="1" dirty="0"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Comic Sans MS" pitchFamily="66" charset="0"/>
          </a:endParaRPr>
        </a:p>
      </dgm:t>
    </dgm:pt>
    <dgm:pt modelId="{09FC038A-C07A-48BC-A147-78ED7383D407}" type="parTrans" cxnId="{CB5AD0C0-2939-41F7-80DE-42F4E626A281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3806C0CA-FF70-40DB-9682-C48CA7F46951}" type="sibTrans" cxnId="{CB5AD0C0-2939-41F7-80DE-42F4E626A281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999C595E-6F4C-4B1C-ABEB-2F33EF5F3591}">
      <dgm:prSet phldrT="[Texto]"/>
      <dgm:spPr/>
      <dgm:t>
        <a:bodyPr/>
        <a:lstStyle/>
        <a:p>
          <a:pPr algn="just"/>
          <a:r>
            <a:rPr lang="es-EC" dirty="0" smtClean="0">
              <a:latin typeface="Comic Sans MS" pitchFamily="66" charset="0"/>
            </a:rPr>
            <a:t>La </a:t>
          </a:r>
          <a:r>
            <a:rPr lang="es-EC" dirty="0" err="1" smtClean="0">
              <a:latin typeface="Comic Sans MS" pitchFamily="66" charset="0"/>
            </a:rPr>
            <a:t>psicomotricidad</a:t>
          </a:r>
          <a:r>
            <a:rPr lang="es-EC" dirty="0" smtClean="0">
              <a:latin typeface="Comic Sans MS" pitchFamily="66" charset="0"/>
            </a:rPr>
            <a:t> nace en Francia gracias a </a:t>
          </a:r>
          <a:r>
            <a:rPr lang="es-EC" dirty="0" err="1" smtClean="0">
              <a:latin typeface="Comic Sans MS" pitchFamily="66" charset="0"/>
            </a:rPr>
            <a:t>Soubira</a:t>
          </a:r>
          <a:r>
            <a:rPr lang="es-EC" dirty="0" smtClean="0">
              <a:latin typeface="Comic Sans MS" pitchFamily="66" charset="0"/>
            </a:rPr>
            <a:t> ,Mazo, </a:t>
          </a:r>
          <a:r>
            <a:rPr lang="es-EC" dirty="0" err="1" smtClean="0">
              <a:latin typeface="Comic Sans MS" pitchFamily="66" charset="0"/>
            </a:rPr>
            <a:t>Diamond</a:t>
          </a:r>
          <a:r>
            <a:rPr lang="es-EC" dirty="0" smtClean="0">
              <a:latin typeface="Comic Sans MS" pitchFamily="66" charset="0"/>
            </a:rPr>
            <a:t>, la historia se da por el gran deseo de estudiar la significación del cuerpo a lo largo de la significación humana.</a:t>
          </a:r>
          <a:endParaRPr lang="es-EC" dirty="0">
            <a:latin typeface="Comic Sans MS" pitchFamily="66" charset="0"/>
          </a:endParaRPr>
        </a:p>
      </dgm:t>
    </dgm:pt>
    <dgm:pt modelId="{53E7419D-1B5D-4C0A-BF91-BA918C35B048}" type="parTrans" cxnId="{A0A7A118-F2B9-4294-A477-B7956A54C383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EA92FC55-12B3-4ECA-BF79-DC389C3C1030}" type="sibTrans" cxnId="{A0A7A118-F2B9-4294-A477-B7956A54C383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233B1DFA-2A8D-4B81-925F-62A30185AE8F}">
      <dgm:prSet phldrT="[Texto]"/>
      <dgm:spPr/>
      <dgm:t>
        <a:bodyPr/>
        <a:lstStyle/>
        <a:p>
          <a:pPr algn="just"/>
          <a:r>
            <a:rPr lang="es-ES" dirty="0" smtClean="0">
              <a:latin typeface="Comic Sans MS" pitchFamily="66" charset="0"/>
            </a:rPr>
            <a:t>La </a:t>
          </a:r>
          <a:r>
            <a:rPr lang="es-ES" dirty="0" err="1" smtClean="0">
              <a:latin typeface="Comic Sans MS" pitchFamily="66" charset="0"/>
            </a:rPr>
            <a:t>psicomotricidad</a:t>
          </a:r>
          <a:r>
            <a:rPr lang="es-ES" dirty="0" smtClean="0">
              <a:latin typeface="Comic Sans MS" pitchFamily="66" charset="0"/>
            </a:rPr>
            <a:t> es el dominio corporal dinámico con capacidad de dominar diferentes partes del cuerpo. </a:t>
          </a:r>
          <a:endParaRPr lang="es-EC" dirty="0">
            <a:latin typeface="Comic Sans MS" pitchFamily="66" charset="0"/>
          </a:endParaRPr>
        </a:p>
      </dgm:t>
    </dgm:pt>
    <dgm:pt modelId="{CE9A7436-9F9F-4A7F-AE1B-FCBA531CFF0B}" type="parTrans" cxnId="{A0F110F1-3BA1-4FC2-AF16-4C69B2A140AB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2A643F15-1947-4455-82F6-59D9BB9AB105}" type="sibTrans" cxnId="{A0F110F1-3BA1-4FC2-AF16-4C69B2A140AB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301C4668-6FD6-4182-A5E0-F6654437B3B5}" type="pres">
      <dgm:prSet presAssocID="{8588F20D-1D62-45E2-9EF1-502260F52F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E66F58F-A195-46DB-AF1C-307A2280B18C}" type="pres">
      <dgm:prSet presAssocID="{BFAA6523-F932-47C6-990A-6E44A340E092}" presName="centerShape" presStyleLbl="node0" presStyleIdx="0" presStyleCnt="1" custScaleX="112957"/>
      <dgm:spPr/>
      <dgm:t>
        <a:bodyPr/>
        <a:lstStyle/>
        <a:p>
          <a:endParaRPr lang="es-EC"/>
        </a:p>
      </dgm:t>
    </dgm:pt>
    <dgm:pt modelId="{C73C9539-29C9-40D0-9501-F28E4F455E9E}" type="pres">
      <dgm:prSet presAssocID="{53E7419D-1B5D-4C0A-BF91-BA918C35B048}" presName="parTrans" presStyleLbl="bgSibTrans2D1" presStyleIdx="0" presStyleCnt="2"/>
      <dgm:spPr/>
      <dgm:t>
        <a:bodyPr/>
        <a:lstStyle/>
        <a:p>
          <a:endParaRPr lang="es-EC"/>
        </a:p>
      </dgm:t>
    </dgm:pt>
    <dgm:pt modelId="{70E3D1BB-957C-4824-8CBE-01EFA84DC083}" type="pres">
      <dgm:prSet presAssocID="{999C595E-6F4C-4B1C-ABEB-2F33EF5F359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B5C051-F6CE-4F7E-AC64-39F25E874C4A}" type="pres">
      <dgm:prSet presAssocID="{CE9A7436-9F9F-4A7F-AE1B-FCBA531CFF0B}" presName="parTrans" presStyleLbl="bgSibTrans2D1" presStyleIdx="1" presStyleCnt="2"/>
      <dgm:spPr/>
      <dgm:t>
        <a:bodyPr/>
        <a:lstStyle/>
        <a:p>
          <a:endParaRPr lang="es-EC"/>
        </a:p>
      </dgm:t>
    </dgm:pt>
    <dgm:pt modelId="{C5AB9099-330D-4608-AE47-468AABD1332E}" type="pres">
      <dgm:prSet presAssocID="{233B1DFA-2A8D-4B81-925F-62A30185AE8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B5AD0C0-2939-41F7-80DE-42F4E626A281}" srcId="{8588F20D-1D62-45E2-9EF1-502260F52F91}" destId="{BFAA6523-F932-47C6-990A-6E44A340E092}" srcOrd="0" destOrd="0" parTransId="{09FC038A-C07A-48BC-A147-78ED7383D407}" sibTransId="{3806C0CA-FF70-40DB-9682-C48CA7F46951}"/>
    <dgm:cxn modelId="{E0F085B4-3794-4594-AF02-318E93924C7A}" type="presOf" srcId="{233B1DFA-2A8D-4B81-925F-62A30185AE8F}" destId="{C5AB9099-330D-4608-AE47-468AABD1332E}" srcOrd="0" destOrd="0" presId="urn:microsoft.com/office/officeart/2005/8/layout/radial4"/>
    <dgm:cxn modelId="{10B4B86F-6ACA-4A0D-A04E-9E7739473666}" type="presOf" srcId="{8588F20D-1D62-45E2-9EF1-502260F52F91}" destId="{301C4668-6FD6-4182-A5E0-F6654437B3B5}" srcOrd="0" destOrd="0" presId="urn:microsoft.com/office/officeart/2005/8/layout/radial4"/>
    <dgm:cxn modelId="{F7311127-DD9E-4EE1-8F4C-1F0600D19DDD}" type="presOf" srcId="{BFAA6523-F932-47C6-990A-6E44A340E092}" destId="{7E66F58F-A195-46DB-AF1C-307A2280B18C}" srcOrd="0" destOrd="0" presId="urn:microsoft.com/office/officeart/2005/8/layout/radial4"/>
    <dgm:cxn modelId="{A0A7A118-F2B9-4294-A477-B7956A54C383}" srcId="{BFAA6523-F932-47C6-990A-6E44A340E092}" destId="{999C595E-6F4C-4B1C-ABEB-2F33EF5F3591}" srcOrd="0" destOrd="0" parTransId="{53E7419D-1B5D-4C0A-BF91-BA918C35B048}" sibTransId="{EA92FC55-12B3-4ECA-BF79-DC389C3C1030}"/>
    <dgm:cxn modelId="{972C7552-21DF-497A-9078-07BFFF33A82D}" type="presOf" srcId="{CE9A7436-9F9F-4A7F-AE1B-FCBA531CFF0B}" destId="{CDB5C051-F6CE-4F7E-AC64-39F25E874C4A}" srcOrd="0" destOrd="0" presId="urn:microsoft.com/office/officeart/2005/8/layout/radial4"/>
    <dgm:cxn modelId="{D2AB282B-51D1-4AF4-861B-E629CDAAC6D5}" type="presOf" srcId="{999C595E-6F4C-4B1C-ABEB-2F33EF5F3591}" destId="{70E3D1BB-957C-4824-8CBE-01EFA84DC083}" srcOrd="0" destOrd="0" presId="urn:microsoft.com/office/officeart/2005/8/layout/radial4"/>
    <dgm:cxn modelId="{A0F110F1-3BA1-4FC2-AF16-4C69B2A140AB}" srcId="{BFAA6523-F932-47C6-990A-6E44A340E092}" destId="{233B1DFA-2A8D-4B81-925F-62A30185AE8F}" srcOrd="1" destOrd="0" parTransId="{CE9A7436-9F9F-4A7F-AE1B-FCBA531CFF0B}" sibTransId="{2A643F15-1947-4455-82F6-59D9BB9AB105}"/>
    <dgm:cxn modelId="{2CFF42CA-99B5-4316-B509-CB4F88F276B1}" type="presOf" srcId="{53E7419D-1B5D-4C0A-BF91-BA918C35B048}" destId="{C73C9539-29C9-40D0-9501-F28E4F455E9E}" srcOrd="0" destOrd="0" presId="urn:microsoft.com/office/officeart/2005/8/layout/radial4"/>
    <dgm:cxn modelId="{5E9F9982-837F-4576-AD53-5FDC1AA05D19}" type="presParOf" srcId="{301C4668-6FD6-4182-A5E0-F6654437B3B5}" destId="{7E66F58F-A195-46DB-AF1C-307A2280B18C}" srcOrd="0" destOrd="0" presId="urn:microsoft.com/office/officeart/2005/8/layout/radial4"/>
    <dgm:cxn modelId="{1C27A1C6-BF57-4D0C-8AA7-0ACB9CE805E0}" type="presParOf" srcId="{301C4668-6FD6-4182-A5E0-F6654437B3B5}" destId="{C73C9539-29C9-40D0-9501-F28E4F455E9E}" srcOrd="1" destOrd="0" presId="urn:microsoft.com/office/officeart/2005/8/layout/radial4"/>
    <dgm:cxn modelId="{871FD0C9-DEEC-4E32-BAB7-311424FFEAD5}" type="presParOf" srcId="{301C4668-6FD6-4182-A5E0-F6654437B3B5}" destId="{70E3D1BB-957C-4824-8CBE-01EFA84DC083}" srcOrd="2" destOrd="0" presId="urn:microsoft.com/office/officeart/2005/8/layout/radial4"/>
    <dgm:cxn modelId="{35CE547E-3ACC-4583-847F-FBAF903928AF}" type="presParOf" srcId="{301C4668-6FD6-4182-A5E0-F6654437B3B5}" destId="{CDB5C051-F6CE-4F7E-AC64-39F25E874C4A}" srcOrd="3" destOrd="0" presId="urn:microsoft.com/office/officeart/2005/8/layout/radial4"/>
    <dgm:cxn modelId="{3D2B4616-696C-4E48-8783-7D581A9AE2AF}" type="presParOf" srcId="{301C4668-6FD6-4182-A5E0-F6654437B3B5}" destId="{C5AB9099-330D-4608-AE47-468AABD1332E}" srcOrd="4" destOrd="0" presId="urn:microsoft.com/office/officeart/2005/8/layout/radial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2431AC-81D8-4731-9DAF-DF6BD8668AC8}" type="doc">
      <dgm:prSet loTypeId="urn:microsoft.com/office/officeart/2005/8/layout/radial5" loCatId="cycle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3141AECA-CAA8-47DA-9A09-BEE0BCA3298C}">
      <dgm:prSet phldrT="[Texto]"/>
      <dgm:spPr/>
      <dgm:t>
        <a:bodyPr/>
        <a:lstStyle/>
        <a:p>
          <a:pPr algn="ctr"/>
          <a:r>
            <a:rPr lang="es-EC" b="1" dirty="0" smtClean="0">
              <a:latin typeface="Comic Sans MS" pitchFamily="66" charset="0"/>
            </a:rPr>
            <a:t>Fundamentos.</a:t>
          </a:r>
          <a:endParaRPr lang="es-EC" b="1" dirty="0">
            <a:latin typeface="Comic Sans MS" pitchFamily="66" charset="0"/>
          </a:endParaRPr>
        </a:p>
      </dgm:t>
    </dgm:pt>
    <dgm:pt modelId="{53B2DF44-A6D7-4788-93EE-21617482EB9D}" type="parTrans" cxnId="{76F42A4C-25BE-491F-843E-3BC0D22B2966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39651B61-D3B8-49D9-886B-A53192246225}" type="sibTrans" cxnId="{76F42A4C-25BE-491F-843E-3BC0D22B2966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A5BF081C-D479-4D6F-82F3-7AE0EAD49E67}">
      <dgm:prSet phldrT="[Texto]"/>
      <dgm:spPr/>
      <dgm:t>
        <a:bodyPr/>
        <a:lstStyle/>
        <a:p>
          <a:pPr algn="ctr"/>
          <a:r>
            <a:rPr lang="es-EC" dirty="0" smtClean="0">
              <a:latin typeface="Comic Sans MS" pitchFamily="66" charset="0"/>
            </a:rPr>
            <a:t>Henry</a:t>
          </a:r>
          <a:r>
            <a:rPr lang="es-EC" baseline="0" dirty="0" smtClean="0">
              <a:latin typeface="Comic Sans MS" pitchFamily="66" charset="0"/>
            </a:rPr>
            <a:t> </a:t>
          </a:r>
          <a:r>
            <a:rPr lang="es-EC" baseline="0" dirty="0" err="1" smtClean="0">
              <a:latin typeface="Comic Sans MS" pitchFamily="66" charset="0"/>
            </a:rPr>
            <a:t>Walon</a:t>
          </a:r>
          <a:endParaRPr lang="es-EC" dirty="0">
            <a:latin typeface="Comic Sans MS" pitchFamily="66" charset="0"/>
          </a:endParaRPr>
        </a:p>
      </dgm:t>
    </dgm:pt>
    <dgm:pt modelId="{5D8166BF-7ABF-446A-812F-2D53CB5FA050}" type="parTrans" cxnId="{9687FA45-0E17-4E09-B49C-0DD1F9F04D62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DD4E22EF-56A1-4C5B-9B68-B593DA0976A2}" type="sibTrans" cxnId="{9687FA45-0E17-4E09-B49C-0DD1F9F04D62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7D0A363A-4963-4A0C-912F-5B78B0D7432E}">
      <dgm:prSet phldrT="[Texto]"/>
      <dgm:spPr/>
      <dgm:t>
        <a:bodyPr/>
        <a:lstStyle/>
        <a:p>
          <a:pPr algn="ctr"/>
          <a:r>
            <a:rPr lang="es-ES" dirty="0" smtClean="0">
              <a:latin typeface="Comic Sans MS" pitchFamily="66" charset="0"/>
            </a:rPr>
            <a:t>El niño después del juego simbólico ,va  camino hacia la formación de las categorías conceptuales de las relaciones lógicas .</a:t>
          </a:r>
          <a:endParaRPr lang="es-EC" dirty="0">
            <a:latin typeface="Comic Sans MS" pitchFamily="66" charset="0"/>
          </a:endParaRPr>
        </a:p>
      </dgm:t>
    </dgm:pt>
    <dgm:pt modelId="{7FC57676-60B9-4E60-AB84-0000AFBF2C64}" type="parTrans" cxnId="{7617B6C5-6692-42DE-8E67-6963552279DF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0C976BF2-492D-45E6-A06A-3EE2C37246CD}" type="sibTrans" cxnId="{7617B6C5-6692-42DE-8E67-6963552279DF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FE24938B-55CF-459D-8231-2A978BBAA45A}">
      <dgm:prSet phldrT="[Texto]"/>
      <dgm:spPr/>
      <dgm:t>
        <a:bodyPr/>
        <a:lstStyle/>
        <a:p>
          <a:pPr algn="ctr"/>
          <a:r>
            <a:rPr lang="es-ES" dirty="0" smtClean="0">
              <a:latin typeface="Comic Sans MS" pitchFamily="66" charset="0"/>
            </a:rPr>
            <a:t>El juego es el medio mas adecuado para  introducir al niño al mundo de la cultura., la creatividad y  el servicio a los demás el conocimiento consigo mismo y  a Dios.</a:t>
          </a:r>
          <a:endParaRPr lang="es-EC" dirty="0">
            <a:latin typeface="Comic Sans MS" pitchFamily="66" charset="0"/>
          </a:endParaRPr>
        </a:p>
      </dgm:t>
    </dgm:pt>
    <dgm:pt modelId="{9820C349-5BE2-42D8-8EB1-BEF55715DA7C}" type="parTrans" cxnId="{0611DCAF-B919-4B6D-9DEB-8FDA404AFB0D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C36C23DB-6D45-4A84-8EAE-09768E3FA0E3}" type="sibTrans" cxnId="{0611DCAF-B919-4B6D-9DEB-8FDA404AFB0D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A22CE771-9FC3-44ED-97B4-426648EDE8C3}">
      <dgm:prSet phldrT="[Texto]"/>
      <dgm:spPr/>
      <dgm:t>
        <a:bodyPr/>
        <a:lstStyle/>
        <a:p>
          <a:pPr algn="ctr"/>
          <a:r>
            <a:rPr lang="es-ES" dirty="0" err="1" smtClean="0">
              <a:latin typeface="Comic Sans MS" pitchFamily="66" charset="0"/>
            </a:rPr>
            <a:t>Frobel</a:t>
          </a:r>
          <a:r>
            <a:rPr lang="es-ES" dirty="0" smtClean="0">
              <a:latin typeface="Comic Sans MS" pitchFamily="66" charset="0"/>
            </a:rPr>
            <a:t> . s</a:t>
          </a:r>
          <a:endParaRPr lang="es-EC" dirty="0">
            <a:latin typeface="Comic Sans MS" pitchFamily="66" charset="0"/>
          </a:endParaRPr>
        </a:p>
      </dgm:t>
    </dgm:pt>
    <dgm:pt modelId="{E7053706-2F12-490C-B359-89350385B212}" type="parTrans" cxnId="{1B37CE8A-9D6F-41D2-97A6-82668930D188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151CEE83-0B11-4EDB-8240-8C4D79C795BF}" type="sibTrans" cxnId="{1B37CE8A-9D6F-41D2-97A6-82668930D188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4A672AA4-830A-4196-9F36-2CD18119D3C5}">
      <dgm:prSet/>
      <dgm:spPr/>
      <dgm:t>
        <a:bodyPr/>
        <a:lstStyle/>
        <a:p>
          <a:pPr algn="ctr"/>
          <a:r>
            <a:rPr lang="es-ES" dirty="0" smtClean="0">
              <a:latin typeface="Comic Sans MS" pitchFamily="66" charset="0"/>
            </a:rPr>
            <a:t>Establece  una relación entre el comportamiento del niño y su </a:t>
          </a:r>
          <a:r>
            <a:rPr lang="es-ES" dirty="0" err="1" smtClean="0">
              <a:latin typeface="Comic Sans MS" pitchFamily="66" charset="0"/>
            </a:rPr>
            <a:t>maduracion</a:t>
          </a:r>
          <a:r>
            <a:rPr lang="es-ES" dirty="0" smtClean="0">
              <a:latin typeface="Comic Sans MS" pitchFamily="66" charset="0"/>
            </a:rPr>
            <a:t> .del sistema nervioso. </a:t>
          </a:r>
          <a:endParaRPr lang="es-EC" dirty="0">
            <a:latin typeface="Comic Sans MS" pitchFamily="66" charset="0"/>
          </a:endParaRPr>
        </a:p>
      </dgm:t>
    </dgm:pt>
    <dgm:pt modelId="{E34835A8-CF18-403E-ACB3-A33F77DAF851}" type="parTrans" cxnId="{049C9E0D-4599-48EA-BE6A-C5E4D45AE665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1C7783FC-4A6B-4615-B58D-D8AF864D94D7}" type="sibTrans" cxnId="{049C9E0D-4599-48EA-BE6A-C5E4D45AE665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D8C45D0C-0A8A-4CC1-BAFD-F1E67224E25A}">
      <dgm:prSet/>
      <dgm:spPr/>
      <dgm:t>
        <a:bodyPr/>
        <a:lstStyle/>
        <a:p>
          <a:pPr algn="ctr"/>
          <a:r>
            <a:rPr lang="es-EC" dirty="0" err="1" smtClean="0">
              <a:latin typeface="Comic Sans MS" pitchFamily="66" charset="0"/>
            </a:rPr>
            <a:t>Piaget</a:t>
          </a:r>
          <a:endParaRPr lang="es-EC" dirty="0" smtClean="0">
            <a:latin typeface="Comic Sans MS" pitchFamily="66" charset="0"/>
          </a:endParaRPr>
        </a:p>
        <a:p>
          <a:pPr algn="ctr"/>
          <a:endParaRPr lang="es-EC" dirty="0">
            <a:latin typeface="Comic Sans MS" pitchFamily="66" charset="0"/>
          </a:endParaRPr>
        </a:p>
      </dgm:t>
    </dgm:pt>
    <dgm:pt modelId="{62979DD1-F0BC-438F-BC30-146DEA270BAC}" type="parTrans" cxnId="{558B4AB0-311B-422A-AC61-EAF52225A1DB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4CB07FE5-7E4F-4874-AEF0-3403C5B98139}" type="sibTrans" cxnId="{558B4AB0-311B-422A-AC61-EAF52225A1DB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EC9A88C9-D7CA-4900-8CBE-019312C00183}">
      <dgm:prSet/>
      <dgm:spPr/>
      <dgm:t>
        <a:bodyPr/>
        <a:lstStyle/>
        <a:p>
          <a:pPr algn="ctr"/>
          <a:r>
            <a:rPr lang="es-ES" dirty="0" smtClean="0">
              <a:latin typeface="Comic Sans MS" pitchFamily="66" charset="0"/>
            </a:rPr>
            <a:t>Factores ambientales</a:t>
          </a:r>
          <a:endParaRPr lang="es-EC" dirty="0">
            <a:latin typeface="Comic Sans MS" pitchFamily="66" charset="0"/>
          </a:endParaRPr>
        </a:p>
      </dgm:t>
    </dgm:pt>
    <dgm:pt modelId="{3D40186F-78B2-4EC5-9AE6-E4982ABAF987}" type="parTrans" cxnId="{98469F33-62DF-48BC-8EA6-2FB0A9D851FA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68ADF724-3F38-445B-8630-455A607DC1D8}" type="sibTrans" cxnId="{98469F33-62DF-48BC-8EA6-2FB0A9D851FA}">
      <dgm:prSet/>
      <dgm:spPr/>
      <dgm:t>
        <a:bodyPr/>
        <a:lstStyle/>
        <a:p>
          <a:pPr algn="ctr"/>
          <a:endParaRPr lang="es-EC">
            <a:latin typeface="Comic Sans MS" pitchFamily="66" charset="0"/>
          </a:endParaRPr>
        </a:p>
      </dgm:t>
    </dgm:pt>
    <dgm:pt modelId="{56DD8829-BB5E-47CF-9481-CC425E113EEF}" type="pres">
      <dgm:prSet presAssocID="{422431AC-81D8-4731-9DAF-DF6BD8668A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51B33B-60E9-4DE1-BE02-B594705C8672}" type="pres">
      <dgm:prSet presAssocID="{3141AECA-CAA8-47DA-9A09-BEE0BCA3298C}" presName="centerShape" presStyleLbl="node0" presStyleIdx="0" presStyleCnt="1"/>
      <dgm:spPr/>
      <dgm:t>
        <a:bodyPr/>
        <a:lstStyle/>
        <a:p>
          <a:endParaRPr lang="es-EC"/>
        </a:p>
      </dgm:t>
    </dgm:pt>
    <dgm:pt modelId="{E4DBF6D1-4005-4273-8B70-DA9D2EB1866F}" type="pres">
      <dgm:prSet presAssocID="{5D8166BF-7ABF-446A-812F-2D53CB5FA050}" presName="parTrans" presStyleLbl="sibTrans2D1" presStyleIdx="0" presStyleCnt="7"/>
      <dgm:spPr/>
      <dgm:t>
        <a:bodyPr/>
        <a:lstStyle/>
        <a:p>
          <a:endParaRPr lang="es-EC"/>
        </a:p>
      </dgm:t>
    </dgm:pt>
    <dgm:pt modelId="{1C203AB1-6F6C-4D25-B8B9-C7EA37B2673E}" type="pres">
      <dgm:prSet presAssocID="{5D8166BF-7ABF-446A-812F-2D53CB5FA050}" presName="connectorText" presStyleLbl="sibTrans2D1" presStyleIdx="0" presStyleCnt="7"/>
      <dgm:spPr/>
      <dgm:t>
        <a:bodyPr/>
        <a:lstStyle/>
        <a:p>
          <a:endParaRPr lang="es-EC"/>
        </a:p>
      </dgm:t>
    </dgm:pt>
    <dgm:pt modelId="{F148C624-60CD-463A-9085-E8505D08CBE1}" type="pres">
      <dgm:prSet presAssocID="{A5BF081C-D479-4D6F-82F3-7AE0EAD49E6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358B36-19CB-467A-912E-30F138C80A22}" type="pres">
      <dgm:prSet presAssocID="{E34835A8-CF18-403E-ACB3-A33F77DAF851}" presName="parTrans" presStyleLbl="sibTrans2D1" presStyleIdx="1" presStyleCnt="7"/>
      <dgm:spPr/>
      <dgm:t>
        <a:bodyPr/>
        <a:lstStyle/>
        <a:p>
          <a:endParaRPr lang="es-EC"/>
        </a:p>
      </dgm:t>
    </dgm:pt>
    <dgm:pt modelId="{2019AC70-AF21-4540-8506-93A2818C31F1}" type="pres">
      <dgm:prSet presAssocID="{E34835A8-CF18-403E-ACB3-A33F77DAF851}" presName="connectorText" presStyleLbl="sibTrans2D1" presStyleIdx="1" presStyleCnt="7"/>
      <dgm:spPr/>
      <dgm:t>
        <a:bodyPr/>
        <a:lstStyle/>
        <a:p>
          <a:endParaRPr lang="es-EC"/>
        </a:p>
      </dgm:t>
    </dgm:pt>
    <dgm:pt modelId="{81145572-3C79-480E-922F-633C618501D8}" type="pres">
      <dgm:prSet presAssocID="{4A672AA4-830A-4196-9F36-2CD18119D3C5}" presName="node" presStyleLbl="node1" presStyleIdx="1" presStyleCnt="7" custRadScaleRad="98007" custRadScaleInc="127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A15DDB-D396-4304-8DFC-4595D9863783}" type="pres">
      <dgm:prSet presAssocID="{62979DD1-F0BC-438F-BC30-146DEA270BAC}" presName="parTrans" presStyleLbl="sibTrans2D1" presStyleIdx="2" presStyleCnt="7"/>
      <dgm:spPr/>
      <dgm:t>
        <a:bodyPr/>
        <a:lstStyle/>
        <a:p>
          <a:endParaRPr lang="es-EC"/>
        </a:p>
      </dgm:t>
    </dgm:pt>
    <dgm:pt modelId="{89C31B88-AAAA-4DCC-A2D3-9C4AE3AF6E4A}" type="pres">
      <dgm:prSet presAssocID="{62979DD1-F0BC-438F-BC30-146DEA270BAC}" presName="connectorText" presStyleLbl="sibTrans2D1" presStyleIdx="2" presStyleCnt="7"/>
      <dgm:spPr/>
      <dgm:t>
        <a:bodyPr/>
        <a:lstStyle/>
        <a:p>
          <a:endParaRPr lang="es-EC"/>
        </a:p>
      </dgm:t>
    </dgm:pt>
    <dgm:pt modelId="{BC14961A-F4A6-417D-848F-CA7C3D81F699}" type="pres">
      <dgm:prSet presAssocID="{D8C45D0C-0A8A-4CC1-BAFD-F1E67224E25A}" presName="node" presStyleLbl="node1" presStyleIdx="2" presStyleCnt="7" custRadScaleRad="109438" custRadScaleInc="51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304D93-6D6F-49FC-80A4-EC9629B8A209}" type="pres">
      <dgm:prSet presAssocID="{7FC57676-60B9-4E60-AB84-0000AFBF2C64}" presName="parTrans" presStyleLbl="sibTrans2D1" presStyleIdx="3" presStyleCnt="7"/>
      <dgm:spPr/>
      <dgm:t>
        <a:bodyPr/>
        <a:lstStyle/>
        <a:p>
          <a:endParaRPr lang="es-EC"/>
        </a:p>
      </dgm:t>
    </dgm:pt>
    <dgm:pt modelId="{D0E96C59-82A6-4545-8A36-B7B723BCC717}" type="pres">
      <dgm:prSet presAssocID="{7FC57676-60B9-4E60-AB84-0000AFBF2C64}" presName="connectorText" presStyleLbl="sibTrans2D1" presStyleIdx="3" presStyleCnt="7"/>
      <dgm:spPr/>
      <dgm:t>
        <a:bodyPr/>
        <a:lstStyle/>
        <a:p>
          <a:endParaRPr lang="es-EC"/>
        </a:p>
      </dgm:t>
    </dgm:pt>
    <dgm:pt modelId="{BEB230E1-6A0C-4694-AE13-0E7E39DE6746}" type="pres">
      <dgm:prSet presAssocID="{7D0A363A-4963-4A0C-912F-5B78B0D7432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19DE5-EFBE-43B3-ADC3-8A592A9ED0E8}" type="pres">
      <dgm:prSet presAssocID="{9820C349-5BE2-42D8-8EB1-BEF55715DA7C}" presName="parTrans" presStyleLbl="sibTrans2D1" presStyleIdx="4" presStyleCnt="7"/>
      <dgm:spPr/>
      <dgm:t>
        <a:bodyPr/>
        <a:lstStyle/>
        <a:p>
          <a:endParaRPr lang="es-EC"/>
        </a:p>
      </dgm:t>
    </dgm:pt>
    <dgm:pt modelId="{7BB2C766-4B7E-4D4D-B14B-498E94766C34}" type="pres">
      <dgm:prSet presAssocID="{9820C349-5BE2-42D8-8EB1-BEF55715DA7C}" presName="connectorText" presStyleLbl="sibTrans2D1" presStyleIdx="4" presStyleCnt="7"/>
      <dgm:spPr/>
      <dgm:t>
        <a:bodyPr/>
        <a:lstStyle/>
        <a:p>
          <a:endParaRPr lang="es-EC"/>
        </a:p>
      </dgm:t>
    </dgm:pt>
    <dgm:pt modelId="{BAC6DE94-1A5A-41BD-8F58-232741DA8691}" type="pres">
      <dgm:prSet presAssocID="{FE24938B-55CF-459D-8231-2A978BBAA45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437DB0-F234-4B8F-8CD8-820EA27B0C69}" type="pres">
      <dgm:prSet presAssocID="{E7053706-2F12-490C-B359-89350385B212}" presName="parTrans" presStyleLbl="sibTrans2D1" presStyleIdx="5" presStyleCnt="7"/>
      <dgm:spPr/>
      <dgm:t>
        <a:bodyPr/>
        <a:lstStyle/>
        <a:p>
          <a:endParaRPr lang="es-EC"/>
        </a:p>
      </dgm:t>
    </dgm:pt>
    <dgm:pt modelId="{6EB78B84-CC3F-4887-8357-460EAC2B11FE}" type="pres">
      <dgm:prSet presAssocID="{E7053706-2F12-490C-B359-89350385B212}" presName="connectorText" presStyleLbl="sibTrans2D1" presStyleIdx="5" presStyleCnt="7"/>
      <dgm:spPr/>
      <dgm:t>
        <a:bodyPr/>
        <a:lstStyle/>
        <a:p>
          <a:endParaRPr lang="es-EC"/>
        </a:p>
      </dgm:t>
    </dgm:pt>
    <dgm:pt modelId="{EA235D37-C9B8-4BC8-BE0A-1CE6B78E8218}" type="pres">
      <dgm:prSet presAssocID="{A22CE771-9FC3-44ED-97B4-426648EDE8C3}" presName="node" presStyleLbl="node1" presStyleIdx="5" presStyleCnt="7" custRadScaleRad="101204" custRadScaleInc="-31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56771-2137-4C1F-8185-6551A16B597F}" type="pres">
      <dgm:prSet presAssocID="{3D40186F-78B2-4EC5-9AE6-E4982ABAF987}" presName="parTrans" presStyleLbl="sibTrans2D1" presStyleIdx="6" presStyleCnt="7"/>
      <dgm:spPr/>
      <dgm:t>
        <a:bodyPr/>
        <a:lstStyle/>
        <a:p>
          <a:endParaRPr lang="es-EC"/>
        </a:p>
      </dgm:t>
    </dgm:pt>
    <dgm:pt modelId="{2E25AC31-C24B-4765-8B5B-E54440553294}" type="pres">
      <dgm:prSet presAssocID="{3D40186F-78B2-4EC5-9AE6-E4982ABAF987}" presName="connectorText" presStyleLbl="sibTrans2D1" presStyleIdx="6" presStyleCnt="7"/>
      <dgm:spPr/>
      <dgm:t>
        <a:bodyPr/>
        <a:lstStyle/>
        <a:p>
          <a:endParaRPr lang="es-EC"/>
        </a:p>
      </dgm:t>
    </dgm:pt>
    <dgm:pt modelId="{08471C6B-CF4B-4B6D-87CE-9969871FACB9}" type="pres">
      <dgm:prSet presAssocID="{EC9A88C9-D7CA-4900-8CBE-019312C0018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E2CE9AE-3919-46E5-8A84-687DB3AC9682}" type="presOf" srcId="{E7053706-2F12-490C-B359-89350385B212}" destId="{6EB78B84-CC3F-4887-8357-460EAC2B11FE}" srcOrd="1" destOrd="0" presId="urn:microsoft.com/office/officeart/2005/8/layout/radial5"/>
    <dgm:cxn modelId="{1B37CE8A-9D6F-41D2-97A6-82668930D188}" srcId="{3141AECA-CAA8-47DA-9A09-BEE0BCA3298C}" destId="{A22CE771-9FC3-44ED-97B4-426648EDE8C3}" srcOrd="5" destOrd="0" parTransId="{E7053706-2F12-490C-B359-89350385B212}" sibTransId="{151CEE83-0B11-4EDB-8240-8C4D79C795BF}"/>
    <dgm:cxn modelId="{58A56A4D-8B3B-4F9E-AA4F-7D0855A85904}" type="presOf" srcId="{4A672AA4-830A-4196-9F36-2CD18119D3C5}" destId="{81145572-3C79-480E-922F-633C618501D8}" srcOrd="0" destOrd="0" presId="urn:microsoft.com/office/officeart/2005/8/layout/radial5"/>
    <dgm:cxn modelId="{9687FA45-0E17-4E09-B49C-0DD1F9F04D62}" srcId="{3141AECA-CAA8-47DA-9A09-BEE0BCA3298C}" destId="{A5BF081C-D479-4D6F-82F3-7AE0EAD49E67}" srcOrd="0" destOrd="0" parTransId="{5D8166BF-7ABF-446A-812F-2D53CB5FA050}" sibTransId="{DD4E22EF-56A1-4C5B-9B68-B593DA0976A2}"/>
    <dgm:cxn modelId="{75116B0E-AAFC-429D-9382-7AE9AD68C8DB}" type="presOf" srcId="{62979DD1-F0BC-438F-BC30-146DEA270BAC}" destId="{89C31B88-AAAA-4DCC-A2D3-9C4AE3AF6E4A}" srcOrd="1" destOrd="0" presId="urn:microsoft.com/office/officeart/2005/8/layout/radial5"/>
    <dgm:cxn modelId="{381B9A68-FFA8-46E6-9888-7F57D9625A81}" type="presOf" srcId="{62979DD1-F0BC-438F-BC30-146DEA270BAC}" destId="{11A15DDB-D396-4304-8DFC-4595D9863783}" srcOrd="0" destOrd="0" presId="urn:microsoft.com/office/officeart/2005/8/layout/radial5"/>
    <dgm:cxn modelId="{653E6E65-BF29-4AE5-A69F-6F99D3BA1C72}" type="presOf" srcId="{9820C349-5BE2-42D8-8EB1-BEF55715DA7C}" destId="{79D19DE5-EFBE-43B3-ADC3-8A592A9ED0E8}" srcOrd="0" destOrd="0" presId="urn:microsoft.com/office/officeart/2005/8/layout/radial5"/>
    <dgm:cxn modelId="{D1429600-A179-4D65-9744-9B18B916DE46}" type="presOf" srcId="{3D40186F-78B2-4EC5-9AE6-E4982ABAF987}" destId="{42556771-2137-4C1F-8185-6551A16B597F}" srcOrd="0" destOrd="0" presId="urn:microsoft.com/office/officeart/2005/8/layout/radial5"/>
    <dgm:cxn modelId="{60CC4236-6150-464B-9ADD-79AEB2B771C4}" type="presOf" srcId="{A22CE771-9FC3-44ED-97B4-426648EDE8C3}" destId="{EA235D37-C9B8-4BC8-BE0A-1CE6B78E8218}" srcOrd="0" destOrd="0" presId="urn:microsoft.com/office/officeart/2005/8/layout/radial5"/>
    <dgm:cxn modelId="{74FD9267-2068-48C4-B28E-084B6F36E073}" type="presOf" srcId="{7FC57676-60B9-4E60-AB84-0000AFBF2C64}" destId="{89304D93-6D6F-49FC-80A4-EC9629B8A209}" srcOrd="0" destOrd="0" presId="urn:microsoft.com/office/officeart/2005/8/layout/radial5"/>
    <dgm:cxn modelId="{1B8E7FD0-95B3-4712-A9E5-AFCBB50BC013}" type="presOf" srcId="{422431AC-81D8-4731-9DAF-DF6BD8668AC8}" destId="{56DD8829-BB5E-47CF-9481-CC425E113EEF}" srcOrd="0" destOrd="0" presId="urn:microsoft.com/office/officeart/2005/8/layout/radial5"/>
    <dgm:cxn modelId="{0611DCAF-B919-4B6D-9DEB-8FDA404AFB0D}" srcId="{3141AECA-CAA8-47DA-9A09-BEE0BCA3298C}" destId="{FE24938B-55CF-459D-8231-2A978BBAA45A}" srcOrd="4" destOrd="0" parTransId="{9820C349-5BE2-42D8-8EB1-BEF55715DA7C}" sibTransId="{C36C23DB-6D45-4A84-8EAE-09768E3FA0E3}"/>
    <dgm:cxn modelId="{98919611-1FC0-4672-8F87-B94B14BE3C8A}" type="presOf" srcId="{A5BF081C-D479-4D6F-82F3-7AE0EAD49E67}" destId="{F148C624-60CD-463A-9085-E8505D08CBE1}" srcOrd="0" destOrd="0" presId="urn:microsoft.com/office/officeart/2005/8/layout/radial5"/>
    <dgm:cxn modelId="{CBA5BF22-90C9-4735-B123-79D49DFD1199}" type="presOf" srcId="{E34835A8-CF18-403E-ACB3-A33F77DAF851}" destId="{2019AC70-AF21-4540-8506-93A2818C31F1}" srcOrd="1" destOrd="0" presId="urn:microsoft.com/office/officeart/2005/8/layout/radial5"/>
    <dgm:cxn modelId="{B330F1B6-67BF-41A9-88AE-B6467EA4C565}" type="presOf" srcId="{E7053706-2F12-490C-B359-89350385B212}" destId="{6A437DB0-F234-4B8F-8CD8-820EA27B0C69}" srcOrd="0" destOrd="0" presId="urn:microsoft.com/office/officeart/2005/8/layout/radial5"/>
    <dgm:cxn modelId="{64587C92-4214-451D-9430-08AF794A4AE1}" type="presOf" srcId="{D8C45D0C-0A8A-4CC1-BAFD-F1E67224E25A}" destId="{BC14961A-F4A6-417D-848F-CA7C3D81F699}" srcOrd="0" destOrd="0" presId="urn:microsoft.com/office/officeart/2005/8/layout/radial5"/>
    <dgm:cxn modelId="{98469F33-62DF-48BC-8EA6-2FB0A9D851FA}" srcId="{3141AECA-CAA8-47DA-9A09-BEE0BCA3298C}" destId="{EC9A88C9-D7CA-4900-8CBE-019312C00183}" srcOrd="6" destOrd="0" parTransId="{3D40186F-78B2-4EC5-9AE6-E4982ABAF987}" sibTransId="{68ADF724-3F38-445B-8630-455A607DC1D8}"/>
    <dgm:cxn modelId="{C71E4B62-041D-48BA-96B3-DABCB57479D0}" type="presOf" srcId="{3141AECA-CAA8-47DA-9A09-BEE0BCA3298C}" destId="{5B51B33B-60E9-4DE1-BE02-B594705C8672}" srcOrd="0" destOrd="0" presId="urn:microsoft.com/office/officeart/2005/8/layout/radial5"/>
    <dgm:cxn modelId="{1F5DBC37-42AC-456D-9BE7-0A5DFE525235}" type="presOf" srcId="{3D40186F-78B2-4EC5-9AE6-E4982ABAF987}" destId="{2E25AC31-C24B-4765-8B5B-E54440553294}" srcOrd="1" destOrd="0" presId="urn:microsoft.com/office/officeart/2005/8/layout/radial5"/>
    <dgm:cxn modelId="{C51A45F0-8BF6-4F96-902D-64D560F28E86}" type="presOf" srcId="{E34835A8-CF18-403E-ACB3-A33F77DAF851}" destId="{73358B36-19CB-467A-912E-30F138C80A22}" srcOrd="0" destOrd="0" presId="urn:microsoft.com/office/officeart/2005/8/layout/radial5"/>
    <dgm:cxn modelId="{851BA4F0-D4E5-4A9E-9D90-781D549EF2A5}" type="presOf" srcId="{5D8166BF-7ABF-446A-812F-2D53CB5FA050}" destId="{E4DBF6D1-4005-4273-8B70-DA9D2EB1866F}" srcOrd="0" destOrd="0" presId="urn:microsoft.com/office/officeart/2005/8/layout/radial5"/>
    <dgm:cxn modelId="{4E7A47BC-6EA5-4332-980B-157C9E0B320B}" type="presOf" srcId="{5D8166BF-7ABF-446A-812F-2D53CB5FA050}" destId="{1C203AB1-6F6C-4D25-B8B9-C7EA37B2673E}" srcOrd="1" destOrd="0" presId="urn:microsoft.com/office/officeart/2005/8/layout/radial5"/>
    <dgm:cxn modelId="{C2BE07B8-E16A-46DD-99B1-339B838618D6}" type="presOf" srcId="{9820C349-5BE2-42D8-8EB1-BEF55715DA7C}" destId="{7BB2C766-4B7E-4D4D-B14B-498E94766C34}" srcOrd="1" destOrd="0" presId="urn:microsoft.com/office/officeart/2005/8/layout/radial5"/>
    <dgm:cxn modelId="{76F42A4C-25BE-491F-843E-3BC0D22B2966}" srcId="{422431AC-81D8-4731-9DAF-DF6BD8668AC8}" destId="{3141AECA-CAA8-47DA-9A09-BEE0BCA3298C}" srcOrd="0" destOrd="0" parTransId="{53B2DF44-A6D7-4788-93EE-21617482EB9D}" sibTransId="{39651B61-D3B8-49D9-886B-A53192246225}"/>
    <dgm:cxn modelId="{049C9E0D-4599-48EA-BE6A-C5E4D45AE665}" srcId="{3141AECA-CAA8-47DA-9A09-BEE0BCA3298C}" destId="{4A672AA4-830A-4196-9F36-2CD18119D3C5}" srcOrd="1" destOrd="0" parTransId="{E34835A8-CF18-403E-ACB3-A33F77DAF851}" sibTransId="{1C7783FC-4A6B-4615-B58D-D8AF864D94D7}"/>
    <dgm:cxn modelId="{1E380FFB-13E7-4307-B45D-13E01B42DC08}" type="presOf" srcId="{FE24938B-55CF-459D-8231-2A978BBAA45A}" destId="{BAC6DE94-1A5A-41BD-8F58-232741DA8691}" srcOrd="0" destOrd="0" presId="urn:microsoft.com/office/officeart/2005/8/layout/radial5"/>
    <dgm:cxn modelId="{637210DF-AE0A-47A3-9351-4060FF24169E}" type="presOf" srcId="{7D0A363A-4963-4A0C-912F-5B78B0D7432E}" destId="{BEB230E1-6A0C-4694-AE13-0E7E39DE6746}" srcOrd="0" destOrd="0" presId="urn:microsoft.com/office/officeart/2005/8/layout/radial5"/>
    <dgm:cxn modelId="{CBEB90C6-79E2-4467-B613-2A5561D23523}" type="presOf" srcId="{7FC57676-60B9-4E60-AB84-0000AFBF2C64}" destId="{D0E96C59-82A6-4545-8A36-B7B723BCC717}" srcOrd="1" destOrd="0" presId="urn:microsoft.com/office/officeart/2005/8/layout/radial5"/>
    <dgm:cxn modelId="{558B4AB0-311B-422A-AC61-EAF52225A1DB}" srcId="{3141AECA-CAA8-47DA-9A09-BEE0BCA3298C}" destId="{D8C45D0C-0A8A-4CC1-BAFD-F1E67224E25A}" srcOrd="2" destOrd="0" parTransId="{62979DD1-F0BC-438F-BC30-146DEA270BAC}" sibTransId="{4CB07FE5-7E4F-4874-AEF0-3403C5B98139}"/>
    <dgm:cxn modelId="{7617B6C5-6692-42DE-8E67-6963552279DF}" srcId="{3141AECA-CAA8-47DA-9A09-BEE0BCA3298C}" destId="{7D0A363A-4963-4A0C-912F-5B78B0D7432E}" srcOrd="3" destOrd="0" parTransId="{7FC57676-60B9-4E60-AB84-0000AFBF2C64}" sibTransId="{0C976BF2-492D-45E6-A06A-3EE2C37246CD}"/>
    <dgm:cxn modelId="{2762AE1B-7382-403C-96FF-1D50165EDCC6}" type="presOf" srcId="{EC9A88C9-D7CA-4900-8CBE-019312C00183}" destId="{08471C6B-CF4B-4B6D-87CE-9969871FACB9}" srcOrd="0" destOrd="0" presId="urn:microsoft.com/office/officeart/2005/8/layout/radial5"/>
    <dgm:cxn modelId="{47A470CB-325C-461D-B91B-B56648629414}" type="presParOf" srcId="{56DD8829-BB5E-47CF-9481-CC425E113EEF}" destId="{5B51B33B-60E9-4DE1-BE02-B594705C8672}" srcOrd="0" destOrd="0" presId="urn:microsoft.com/office/officeart/2005/8/layout/radial5"/>
    <dgm:cxn modelId="{F287E718-66AA-4173-8D3E-23D531B81F42}" type="presParOf" srcId="{56DD8829-BB5E-47CF-9481-CC425E113EEF}" destId="{E4DBF6D1-4005-4273-8B70-DA9D2EB1866F}" srcOrd="1" destOrd="0" presId="urn:microsoft.com/office/officeart/2005/8/layout/radial5"/>
    <dgm:cxn modelId="{39375D99-35A4-4505-A6E3-0EA23CE024CD}" type="presParOf" srcId="{E4DBF6D1-4005-4273-8B70-DA9D2EB1866F}" destId="{1C203AB1-6F6C-4D25-B8B9-C7EA37B2673E}" srcOrd="0" destOrd="0" presId="urn:microsoft.com/office/officeart/2005/8/layout/radial5"/>
    <dgm:cxn modelId="{E66AF53F-DCC2-465B-BA89-ABE0F8F6D33B}" type="presParOf" srcId="{56DD8829-BB5E-47CF-9481-CC425E113EEF}" destId="{F148C624-60CD-463A-9085-E8505D08CBE1}" srcOrd="2" destOrd="0" presId="urn:microsoft.com/office/officeart/2005/8/layout/radial5"/>
    <dgm:cxn modelId="{C1365B9E-F1F5-41D9-9547-317B064F4B4C}" type="presParOf" srcId="{56DD8829-BB5E-47CF-9481-CC425E113EEF}" destId="{73358B36-19CB-467A-912E-30F138C80A22}" srcOrd="3" destOrd="0" presId="urn:microsoft.com/office/officeart/2005/8/layout/radial5"/>
    <dgm:cxn modelId="{C48A84CA-7A1F-4857-A9DD-044E0A2A28E6}" type="presParOf" srcId="{73358B36-19CB-467A-912E-30F138C80A22}" destId="{2019AC70-AF21-4540-8506-93A2818C31F1}" srcOrd="0" destOrd="0" presId="urn:microsoft.com/office/officeart/2005/8/layout/radial5"/>
    <dgm:cxn modelId="{0E4E7458-BF55-401B-8DCE-A46AA3570415}" type="presParOf" srcId="{56DD8829-BB5E-47CF-9481-CC425E113EEF}" destId="{81145572-3C79-480E-922F-633C618501D8}" srcOrd="4" destOrd="0" presId="urn:microsoft.com/office/officeart/2005/8/layout/radial5"/>
    <dgm:cxn modelId="{5EF98D60-58E4-496C-822B-A3AC8F67CD63}" type="presParOf" srcId="{56DD8829-BB5E-47CF-9481-CC425E113EEF}" destId="{11A15DDB-D396-4304-8DFC-4595D9863783}" srcOrd="5" destOrd="0" presId="urn:microsoft.com/office/officeart/2005/8/layout/radial5"/>
    <dgm:cxn modelId="{FC23BC81-60B9-4D51-AA8A-FD128E386995}" type="presParOf" srcId="{11A15DDB-D396-4304-8DFC-4595D9863783}" destId="{89C31B88-AAAA-4DCC-A2D3-9C4AE3AF6E4A}" srcOrd="0" destOrd="0" presId="urn:microsoft.com/office/officeart/2005/8/layout/radial5"/>
    <dgm:cxn modelId="{555E8DBB-3DD4-466D-BBE4-1BAC9A69D846}" type="presParOf" srcId="{56DD8829-BB5E-47CF-9481-CC425E113EEF}" destId="{BC14961A-F4A6-417D-848F-CA7C3D81F699}" srcOrd="6" destOrd="0" presId="urn:microsoft.com/office/officeart/2005/8/layout/radial5"/>
    <dgm:cxn modelId="{8CD7936E-C53D-4A30-B965-FC0199038ECA}" type="presParOf" srcId="{56DD8829-BB5E-47CF-9481-CC425E113EEF}" destId="{89304D93-6D6F-49FC-80A4-EC9629B8A209}" srcOrd="7" destOrd="0" presId="urn:microsoft.com/office/officeart/2005/8/layout/radial5"/>
    <dgm:cxn modelId="{928DA421-83F5-4E44-9FDD-01C2EACFF6F9}" type="presParOf" srcId="{89304D93-6D6F-49FC-80A4-EC9629B8A209}" destId="{D0E96C59-82A6-4545-8A36-B7B723BCC717}" srcOrd="0" destOrd="0" presId="urn:microsoft.com/office/officeart/2005/8/layout/radial5"/>
    <dgm:cxn modelId="{721484EF-3093-41AC-9384-3A56D4214C40}" type="presParOf" srcId="{56DD8829-BB5E-47CF-9481-CC425E113EEF}" destId="{BEB230E1-6A0C-4694-AE13-0E7E39DE6746}" srcOrd="8" destOrd="0" presId="urn:microsoft.com/office/officeart/2005/8/layout/radial5"/>
    <dgm:cxn modelId="{EC2CAEF4-025E-4091-9E79-01872F1AC350}" type="presParOf" srcId="{56DD8829-BB5E-47CF-9481-CC425E113EEF}" destId="{79D19DE5-EFBE-43B3-ADC3-8A592A9ED0E8}" srcOrd="9" destOrd="0" presId="urn:microsoft.com/office/officeart/2005/8/layout/radial5"/>
    <dgm:cxn modelId="{41C23431-9FD9-4BC3-B28C-25FC25D87D67}" type="presParOf" srcId="{79D19DE5-EFBE-43B3-ADC3-8A592A9ED0E8}" destId="{7BB2C766-4B7E-4D4D-B14B-498E94766C34}" srcOrd="0" destOrd="0" presId="urn:microsoft.com/office/officeart/2005/8/layout/radial5"/>
    <dgm:cxn modelId="{04509D04-DFC9-4057-868D-7B91FA7C81D8}" type="presParOf" srcId="{56DD8829-BB5E-47CF-9481-CC425E113EEF}" destId="{BAC6DE94-1A5A-41BD-8F58-232741DA8691}" srcOrd="10" destOrd="0" presId="urn:microsoft.com/office/officeart/2005/8/layout/radial5"/>
    <dgm:cxn modelId="{FC59BB7C-8293-4152-8485-9550E51390D7}" type="presParOf" srcId="{56DD8829-BB5E-47CF-9481-CC425E113EEF}" destId="{6A437DB0-F234-4B8F-8CD8-820EA27B0C69}" srcOrd="11" destOrd="0" presId="urn:microsoft.com/office/officeart/2005/8/layout/radial5"/>
    <dgm:cxn modelId="{FB2D4A2A-4D30-4B31-A720-2DD678B60DB9}" type="presParOf" srcId="{6A437DB0-F234-4B8F-8CD8-820EA27B0C69}" destId="{6EB78B84-CC3F-4887-8357-460EAC2B11FE}" srcOrd="0" destOrd="0" presId="urn:microsoft.com/office/officeart/2005/8/layout/radial5"/>
    <dgm:cxn modelId="{A7A602E0-A9F6-48DE-88C1-AE9BCDA0166E}" type="presParOf" srcId="{56DD8829-BB5E-47CF-9481-CC425E113EEF}" destId="{EA235D37-C9B8-4BC8-BE0A-1CE6B78E8218}" srcOrd="12" destOrd="0" presId="urn:microsoft.com/office/officeart/2005/8/layout/radial5"/>
    <dgm:cxn modelId="{3ECC2462-65A8-4E4C-8559-F50F29629B9B}" type="presParOf" srcId="{56DD8829-BB5E-47CF-9481-CC425E113EEF}" destId="{42556771-2137-4C1F-8185-6551A16B597F}" srcOrd="13" destOrd="0" presId="urn:microsoft.com/office/officeart/2005/8/layout/radial5"/>
    <dgm:cxn modelId="{CC830A24-C03B-453D-BB42-EDA765065B93}" type="presParOf" srcId="{42556771-2137-4C1F-8185-6551A16B597F}" destId="{2E25AC31-C24B-4765-8B5B-E54440553294}" srcOrd="0" destOrd="0" presId="urn:microsoft.com/office/officeart/2005/8/layout/radial5"/>
    <dgm:cxn modelId="{CCFF6B98-0B4C-4630-A86D-2D10595B9E42}" type="presParOf" srcId="{56DD8829-BB5E-47CF-9481-CC425E113EEF}" destId="{08471C6B-CF4B-4B6D-87CE-9969871FACB9}" srcOrd="14" destOrd="0" presId="urn:microsoft.com/office/officeart/2005/8/layout/radial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25385F-39C1-4A12-A929-6BBB33F4F80C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D0D5807B-C519-4210-868E-691626700D61}">
      <dgm:prSet phldrT="[Texto]"/>
      <dgm:spPr/>
      <dgm:t>
        <a:bodyPr/>
        <a:lstStyle/>
        <a:p>
          <a:r>
            <a:rPr lang="es-ES" dirty="0" smtClean="0">
              <a:latin typeface="Comic Sans MS" pitchFamily="66" charset="0"/>
            </a:rPr>
            <a:t> es la coordinación del movimiento de todo el cuerpo encaminado a su coordinación motriz tanto gruesa como fina, que ayuda a descubrir movimientos propios de su cuerpo.</a:t>
          </a:r>
          <a:endParaRPr lang="es-EC" dirty="0">
            <a:latin typeface="Comic Sans MS" pitchFamily="66" charset="0"/>
          </a:endParaRPr>
        </a:p>
      </dgm:t>
    </dgm:pt>
    <dgm:pt modelId="{B7F98FCD-E630-4D18-A970-130A0226A8F3}" type="parTrans" cxnId="{83DB6D1A-B3AF-4B91-964A-FBF704C1EBB2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79C28783-9F37-46FA-AEF4-A9345E4042B5}" type="sibTrans" cxnId="{83DB6D1A-B3AF-4B91-964A-FBF704C1EBB2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C033BB22-A28E-42E4-91CE-3E572A9690B0}">
      <dgm:prSet phldrT="[Texto]"/>
      <dgm:spPr/>
      <dgm:t>
        <a:bodyPr/>
        <a:lstStyle/>
        <a:p>
          <a:r>
            <a:rPr lang="es-EC" dirty="0" smtClean="0">
              <a:latin typeface="Comic Sans MS" pitchFamily="66" charset="0"/>
            </a:rPr>
            <a:t>NIVELES DE LA PSICOMOTRICIDAD.</a:t>
          </a:r>
          <a:endParaRPr lang="es-EC" dirty="0">
            <a:latin typeface="Comic Sans MS" pitchFamily="66" charset="0"/>
          </a:endParaRPr>
        </a:p>
      </dgm:t>
    </dgm:pt>
    <dgm:pt modelId="{EC51C3EE-77EC-4181-9517-657FDE8926EA}" type="parTrans" cxnId="{A8728120-BB88-4E5F-A760-3E88DF0189D3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E3A6C609-6D52-43D3-BA69-581945C73437}" type="sibTrans" cxnId="{A8728120-BB88-4E5F-A760-3E88DF0189D3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F9220C04-D00D-468D-AD42-4F1F4F683381}">
      <dgm:prSet phldrT="[Texto]"/>
      <dgm:spPr/>
      <dgm:t>
        <a:bodyPr/>
        <a:lstStyle/>
        <a:p>
          <a:r>
            <a:rPr lang="es-EC" dirty="0" smtClean="0">
              <a:latin typeface="Comic Sans MS" pitchFamily="66" charset="0"/>
            </a:rPr>
            <a:t>MOTRICIDAD GRUESA Y MOTRICIDAD FINA</a:t>
          </a:r>
          <a:endParaRPr lang="es-EC" dirty="0">
            <a:latin typeface="Comic Sans MS" pitchFamily="66" charset="0"/>
          </a:endParaRPr>
        </a:p>
      </dgm:t>
    </dgm:pt>
    <dgm:pt modelId="{50B7ECA2-1C24-4B4B-9021-95FD949D215A}" type="parTrans" cxnId="{E109AF3F-5340-482B-8779-48A2178E57D9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010872E6-6471-4A11-9A30-3D91E649BF01}" type="sibTrans" cxnId="{E109AF3F-5340-482B-8779-48A2178E57D9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19328528-76F1-4532-B2FE-D95C58E8A1D1}">
      <dgm:prSet phldrT="[Texto]"/>
      <dgm:spPr/>
      <dgm:t>
        <a:bodyPr/>
        <a:lstStyle/>
        <a:p>
          <a:r>
            <a:rPr lang="es-EC" dirty="0" smtClean="0">
              <a:latin typeface="Comic Sans MS" pitchFamily="66" charset="0"/>
            </a:rPr>
            <a:t>MOTRICIDAD</a:t>
          </a:r>
          <a:r>
            <a:rPr lang="es-EC" baseline="0" dirty="0" smtClean="0">
              <a:latin typeface="Comic Sans MS" pitchFamily="66" charset="0"/>
            </a:rPr>
            <a:t> GRUESA.</a:t>
          </a:r>
        </a:p>
        <a:p>
          <a:r>
            <a:rPr lang="es-EC" baseline="0" dirty="0" smtClean="0">
              <a:latin typeface="Comic Sans MS" pitchFamily="66" charset="0"/>
            </a:rPr>
            <a:t>.DOMINIO ESTATICO</a:t>
          </a:r>
        </a:p>
        <a:p>
          <a:r>
            <a:rPr lang="es-EC" baseline="0" dirty="0" smtClean="0">
              <a:latin typeface="Comic Sans MS" pitchFamily="66" charset="0"/>
            </a:rPr>
            <a:t>.DOMINIO CORPORAL.</a:t>
          </a:r>
        </a:p>
        <a:p>
          <a:r>
            <a:rPr lang="es-EC" baseline="0" dirty="0" smtClean="0">
              <a:latin typeface="Comic Sans MS" pitchFamily="66" charset="0"/>
            </a:rPr>
            <a:t>.LATERALIDAD </a:t>
          </a:r>
        </a:p>
        <a:p>
          <a:r>
            <a:rPr lang="es-EC" baseline="0" dirty="0" smtClean="0">
              <a:latin typeface="Comic Sans MS" pitchFamily="66" charset="0"/>
            </a:rPr>
            <a:t>LATERALIDAD CORPORAL</a:t>
          </a:r>
          <a:endParaRPr lang="es-EC" dirty="0">
            <a:latin typeface="Comic Sans MS" pitchFamily="66" charset="0"/>
          </a:endParaRPr>
        </a:p>
      </dgm:t>
    </dgm:pt>
    <dgm:pt modelId="{C887A277-5B89-4C73-A3CD-62B53D1BF91E}" type="parTrans" cxnId="{12A36064-80E8-41D4-A7BD-77BB83E53609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9D502DB0-21C2-4F38-B286-6EFDF94D23AE}" type="sibTrans" cxnId="{12A36064-80E8-41D4-A7BD-77BB83E53609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FE52DFD8-45DD-4CA7-B5B7-31BD0E705B59}">
      <dgm:prSet phldrT="[Texto]"/>
      <dgm:spPr/>
      <dgm:t>
        <a:bodyPr/>
        <a:lstStyle/>
        <a:p>
          <a:r>
            <a:rPr lang="es-EC" dirty="0" smtClean="0">
              <a:latin typeface="Comic Sans MS" pitchFamily="66" charset="0"/>
            </a:rPr>
            <a:t>EJERCICIOS .</a:t>
          </a:r>
          <a:endParaRPr lang="es-EC" dirty="0">
            <a:latin typeface="Comic Sans MS" pitchFamily="66" charset="0"/>
          </a:endParaRPr>
        </a:p>
      </dgm:t>
    </dgm:pt>
    <dgm:pt modelId="{D3108141-4D5D-4D3F-885C-68A5E32F6E65}" type="parTrans" cxnId="{CD206219-78CA-402F-9264-3C2109384BAF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371B0B2C-0D76-47BF-9D38-EF6828C1565C}" type="sibTrans" cxnId="{CD206219-78CA-402F-9264-3C2109384BAF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9768ED44-BC7D-4D15-AAF0-FE2F68E31816}">
      <dgm:prSet phldrT="[Texto]"/>
      <dgm:spPr/>
      <dgm:t>
        <a:bodyPr/>
        <a:lstStyle/>
        <a:p>
          <a:r>
            <a:rPr lang="es-EC" dirty="0" smtClean="0">
              <a:latin typeface="Comic Sans MS" pitchFamily="66" charset="0"/>
            </a:rPr>
            <a:t>MOTRICIDAD FINA.</a:t>
          </a:r>
          <a:endParaRPr lang="es-EC" dirty="0">
            <a:latin typeface="Comic Sans MS" pitchFamily="66" charset="0"/>
          </a:endParaRPr>
        </a:p>
      </dgm:t>
    </dgm:pt>
    <dgm:pt modelId="{FDDDC59C-058D-458A-8231-3FE95CE62295}" type="parTrans" cxnId="{E0A1589C-5CA4-45F4-8793-F0D9B7FB8461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507D3A39-397E-4E5C-BAC0-1BAE570B2585}" type="sibTrans" cxnId="{E0A1589C-5CA4-45F4-8793-F0D9B7FB8461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2A410CE9-5EC5-4343-9AD8-05F8BEC94E7E}">
      <dgm:prSet phldrT="[Texto]"/>
      <dgm:spPr/>
      <dgm:t>
        <a:bodyPr/>
        <a:lstStyle/>
        <a:p>
          <a:r>
            <a:rPr lang="es-EC" dirty="0" smtClean="0">
              <a:latin typeface="Comic Sans MS" pitchFamily="66" charset="0"/>
            </a:rPr>
            <a:t>Se clasifica en.</a:t>
          </a:r>
        </a:p>
        <a:p>
          <a:r>
            <a:rPr lang="es-EC" dirty="0" smtClean="0">
              <a:latin typeface="Comic Sans MS" pitchFamily="66" charset="0"/>
            </a:rPr>
            <a:t>Fonética </a:t>
          </a:r>
        </a:p>
        <a:p>
          <a:r>
            <a:rPr lang="es-EC" dirty="0" smtClean="0">
              <a:latin typeface="Comic Sans MS" pitchFamily="66" charset="0"/>
            </a:rPr>
            <a:t>Facial</a:t>
          </a:r>
        </a:p>
        <a:p>
          <a:r>
            <a:rPr lang="es-EC" dirty="0" smtClean="0">
              <a:latin typeface="Comic Sans MS" pitchFamily="66" charset="0"/>
            </a:rPr>
            <a:t>Gestual.</a:t>
          </a:r>
          <a:endParaRPr lang="es-EC" dirty="0">
            <a:latin typeface="Comic Sans MS" pitchFamily="66" charset="0"/>
          </a:endParaRPr>
        </a:p>
      </dgm:t>
    </dgm:pt>
    <dgm:pt modelId="{936BCE33-90A3-45E9-91CA-41BAE7C500FE}" type="parTrans" cxnId="{31FE9CEB-8672-4BA4-84FE-43F53BDCC89E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B5BE72BC-17D7-408A-B10F-639411D2AC32}" type="sibTrans" cxnId="{31FE9CEB-8672-4BA4-84FE-43F53BDCC89E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94393B60-E57C-4FCB-AE9D-E0241A148563}">
      <dgm:prSet/>
      <dgm:spPr/>
      <dgm:t>
        <a:bodyPr/>
        <a:lstStyle/>
        <a:p>
          <a:r>
            <a:rPr lang="es-ES" dirty="0" smtClean="0"/>
            <a:t>“La motricidad fina implica movimientos en el uso de la mano </a:t>
          </a:r>
          <a:endParaRPr lang="es-ES" dirty="0"/>
        </a:p>
      </dgm:t>
    </dgm:pt>
    <dgm:pt modelId="{24EA54C6-5BCA-4587-905B-75F9BB6F70EE}" type="parTrans" cxnId="{22AAF828-6681-41F4-B64E-4ADBB3582F16}">
      <dgm:prSet/>
      <dgm:spPr/>
      <dgm:t>
        <a:bodyPr/>
        <a:lstStyle/>
        <a:p>
          <a:endParaRPr lang="es-ES"/>
        </a:p>
      </dgm:t>
    </dgm:pt>
    <dgm:pt modelId="{3560EFDA-C6B8-45F0-907A-E9C73DA82852}" type="sibTrans" cxnId="{22AAF828-6681-41F4-B64E-4ADBB3582F16}">
      <dgm:prSet/>
      <dgm:spPr/>
      <dgm:t>
        <a:bodyPr/>
        <a:lstStyle/>
        <a:p>
          <a:endParaRPr lang="es-ES"/>
        </a:p>
      </dgm:t>
    </dgm:pt>
    <dgm:pt modelId="{91AC8425-12A8-4D2C-A85E-B86DB7392179}" type="pres">
      <dgm:prSet presAssocID="{2225385F-39C1-4A12-A929-6BBB33F4F80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BFDC7A3B-6C53-4765-8CA7-AAD6FDCE3110}" type="pres">
      <dgm:prSet presAssocID="{D0D5807B-C519-4210-868E-691626700D61}" presName="compNode" presStyleCnt="0"/>
      <dgm:spPr/>
    </dgm:pt>
    <dgm:pt modelId="{A55ADE43-30BB-4F35-8430-2E31E2FA9BE4}" type="pres">
      <dgm:prSet presAssocID="{D0D5807B-C519-4210-868E-691626700D61}" presName="dummyConnPt" presStyleCnt="0"/>
      <dgm:spPr/>
    </dgm:pt>
    <dgm:pt modelId="{CA925759-8FB8-4B2E-B47F-17930C019764}" type="pres">
      <dgm:prSet presAssocID="{D0D5807B-C519-4210-868E-691626700D6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60B17E-79D8-43C1-A981-6AE98118D633}" type="pres">
      <dgm:prSet presAssocID="{79C28783-9F37-46FA-AEF4-A9345E4042B5}" presName="sibTrans" presStyleLbl="bgSibTrans2D1" presStyleIdx="0" presStyleCnt="7"/>
      <dgm:spPr/>
      <dgm:t>
        <a:bodyPr/>
        <a:lstStyle/>
        <a:p>
          <a:endParaRPr lang="es-EC"/>
        </a:p>
      </dgm:t>
    </dgm:pt>
    <dgm:pt modelId="{9B77173B-B44F-433E-87D7-46E8A2AAE9E5}" type="pres">
      <dgm:prSet presAssocID="{C033BB22-A28E-42E4-91CE-3E572A9690B0}" presName="compNode" presStyleCnt="0"/>
      <dgm:spPr/>
    </dgm:pt>
    <dgm:pt modelId="{AFC9D6D2-497B-4AD2-AF03-D1E5CC11A71B}" type="pres">
      <dgm:prSet presAssocID="{C033BB22-A28E-42E4-91CE-3E572A9690B0}" presName="dummyConnPt" presStyleCnt="0"/>
      <dgm:spPr/>
    </dgm:pt>
    <dgm:pt modelId="{556A65E2-D0B3-4868-B51B-919E07D7C7B1}" type="pres">
      <dgm:prSet presAssocID="{C033BB22-A28E-42E4-91CE-3E572A9690B0}" presName="node" presStyleLbl="node1" presStyleIdx="1" presStyleCnt="8" custLinFactNeighborX="1640" custLinFactNeighborY="2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ECEC02-7925-4D70-8646-D0212599F97D}" type="pres">
      <dgm:prSet presAssocID="{E3A6C609-6D52-43D3-BA69-581945C73437}" presName="sibTrans" presStyleLbl="bgSibTrans2D1" presStyleIdx="1" presStyleCnt="7"/>
      <dgm:spPr/>
      <dgm:t>
        <a:bodyPr/>
        <a:lstStyle/>
        <a:p>
          <a:endParaRPr lang="es-EC"/>
        </a:p>
      </dgm:t>
    </dgm:pt>
    <dgm:pt modelId="{E704F255-50A1-4BB8-9174-C0C50BB7593F}" type="pres">
      <dgm:prSet presAssocID="{F9220C04-D00D-468D-AD42-4F1F4F683381}" presName="compNode" presStyleCnt="0"/>
      <dgm:spPr/>
    </dgm:pt>
    <dgm:pt modelId="{5CA51051-5196-4D6F-98F5-DC0970A210D2}" type="pres">
      <dgm:prSet presAssocID="{F9220C04-D00D-468D-AD42-4F1F4F683381}" presName="dummyConnPt" presStyleCnt="0"/>
      <dgm:spPr/>
    </dgm:pt>
    <dgm:pt modelId="{056AD9E7-A9F5-4B36-B993-022673CD936F}" type="pres">
      <dgm:prSet presAssocID="{F9220C04-D00D-468D-AD42-4F1F4F68338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089BEB-27F2-4B66-A263-9C6B938BE134}" type="pres">
      <dgm:prSet presAssocID="{010872E6-6471-4A11-9A30-3D91E649BF01}" presName="sibTrans" presStyleLbl="bgSibTrans2D1" presStyleIdx="2" presStyleCnt="7"/>
      <dgm:spPr/>
      <dgm:t>
        <a:bodyPr/>
        <a:lstStyle/>
        <a:p>
          <a:endParaRPr lang="es-EC"/>
        </a:p>
      </dgm:t>
    </dgm:pt>
    <dgm:pt modelId="{E049BD8D-A317-4F56-9F4B-CA25C1557E1F}" type="pres">
      <dgm:prSet presAssocID="{19328528-76F1-4532-B2FE-D95C58E8A1D1}" presName="compNode" presStyleCnt="0"/>
      <dgm:spPr/>
    </dgm:pt>
    <dgm:pt modelId="{9D2478C9-32BE-4B2B-9283-6B9EA11B12FB}" type="pres">
      <dgm:prSet presAssocID="{19328528-76F1-4532-B2FE-D95C58E8A1D1}" presName="dummyConnPt" presStyleCnt="0"/>
      <dgm:spPr/>
    </dgm:pt>
    <dgm:pt modelId="{2F2B3AB7-6AB2-4D04-B13C-9FA0EAA668E4}" type="pres">
      <dgm:prSet presAssocID="{19328528-76F1-4532-B2FE-D95C58E8A1D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7F779F-1B1D-4C99-BC3A-61FCFFC4836F}" type="pres">
      <dgm:prSet presAssocID="{9D502DB0-21C2-4F38-B286-6EFDF94D23AE}" presName="sibTrans" presStyleLbl="bgSibTrans2D1" presStyleIdx="3" presStyleCnt="7"/>
      <dgm:spPr/>
      <dgm:t>
        <a:bodyPr/>
        <a:lstStyle/>
        <a:p>
          <a:endParaRPr lang="es-EC"/>
        </a:p>
      </dgm:t>
    </dgm:pt>
    <dgm:pt modelId="{FC9FE1FD-C535-4B7D-A765-41E5F546EC98}" type="pres">
      <dgm:prSet presAssocID="{FE52DFD8-45DD-4CA7-B5B7-31BD0E705B59}" presName="compNode" presStyleCnt="0"/>
      <dgm:spPr/>
    </dgm:pt>
    <dgm:pt modelId="{41B517F7-C747-4B52-B441-BAB9EC0231C0}" type="pres">
      <dgm:prSet presAssocID="{FE52DFD8-45DD-4CA7-B5B7-31BD0E705B59}" presName="dummyConnPt" presStyleCnt="0"/>
      <dgm:spPr/>
    </dgm:pt>
    <dgm:pt modelId="{1C6F8677-8D5A-45E6-96D3-76D9A4430B00}" type="pres">
      <dgm:prSet presAssocID="{FE52DFD8-45DD-4CA7-B5B7-31BD0E705B59}" presName="node" presStyleLbl="node1" presStyleIdx="4" presStyleCnt="8" custLinFactNeighborX="-1328" custLinFactNeighborY="2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C09BDD-81E1-46A2-A51A-BC185CB4F16A}" type="pres">
      <dgm:prSet presAssocID="{371B0B2C-0D76-47BF-9D38-EF6828C1565C}" presName="sibTrans" presStyleLbl="bgSibTrans2D1" presStyleIdx="4" presStyleCnt="7"/>
      <dgm:spPr/>
      <dgm:t>
        <a:bodyPr/>
        <a:lstStyle/>
        <a:p>
          <a:endParaRPr lang="es-EC"/>
        </a:p>
      </dgm:t>
    </dgm:pt>
    <dgm:pt modelId="{E8DD8C8C-2BD4-47A4-BD26-AFE7222E283D}" type="pres">
      <dgm:prSet presAssocID="{9768ED44-BC7D-4D15-AAF0-FE2F68E31816}" presName="compNode" presStyleCnt="0"/>
      <dgm:spPr/>
    </dgm:pt>
    <dgm:pt modelId="{093FB842-8BBF-499E-A484-9EC9A3CD42C2}" type="pres">
      <dgm:prSet presAssocID="{9768ED44-BC7D-4D15-AAF0-FE2F68E31816}" presName="dummyConnPt" presStyleCnt="0"/>
      <dgm:spPr/>
    </dgm:pt>
    <dgm:pt modelId="{0032E4B4-5736-4A78-AE39-DA07BBEEF4BD}" type="pres">
      <dgm:prSet presAssocID="{9768ED44-BC7D-4D15-AAF0-FE2F68E31816}" presName="node" presStyleLbl="node1" presStyleIdx="5" presStyleCnt="8" custLinFactNeighborX="2094" custLinFactNeighborY="-2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1750C4-F855-40D7-926B-2A036D3D3191}" type="pres">
      <dgm:prSet presAssocID="{507D3A39-397E-4E5C-BAC0-1BAE570B2585}" presName="sibTrans" presStyleLbl="bgSibTrans2D1" presStyleIdx="5" presStyleCnt="7"/>
      <dgm:spPr/>
      <dgm:t>
        <a:bodyPr/>
        <a:lstStyle/>
        <a:p>
          <a:endParaRPr lang="es-EC"/>
        </a:p>
      </dgm:t>
    </dgm:pt>
    <dgm:pt modelId="{FDA526C7-CBA8-4B42-B981-C651194DDAED}" type="pres">
      <dgm:prSet presAssocID="{94393B60-E57C-4FCB-AE9D-E0241A148563}" presName="compNode" presStyleCnt="0"/>
      <dgm:spPr/>
    </dgm:pt>
    <dgm:pt modelId="{6C357A25-A13D-43C3-9ABF-EEE70B1E7E5F}" type="pres">
      <dgm:prSet presAssocID="{94393B60-E57C-4FCB-AE9D-E0241A148563}" presName="dummyConnPt" presStyleCnt="0"/>
      <dgm:spPr/>
    </dgm:pt>
    <dgm:pt modelId="{CDBD741A-316D-4705-865C-FD617DB85299}" type="pres">
      <dgm:prSet presAssocID="{94393B60-E57C-4FCB-AE9D-E0241A14856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1D7D74-78E8-4E27-BEB5-3880DAD4D659}" type="pres">
      <dgm:prSet presAssocID="{3560EFDA-C6B8-45F0-907A-E9C73DA82852}" presName="sibTrans" presStyleLbl="bgSibTrans2D1" presStyleIdx="6" presStyleCnt="7"/>
      <dgm:spPr/>
      <dgm:t>
        <a:bodyPr/>
        <a:lstStyle/>
        <a:p>
          <a:endParaRPr lang="es-ES"/>
        </a:p>
      </dgm:t>
    </dgm:pt>
    <dgm:pt modelId="{BA021E20-E648-4ABD-B776-520A197CCB14}" type="pres">
      <dgm:prSet presAssocID="{2A410CE9-5EC5-4343-9AD8-05F8BEC94E7E}" presName="compNode" presStyleCnt="0"/>
      <dgm:spPr/>
    </dgm:pt>
    <dgm:pt modelId="{4064F30B-E55D-4B0B-BA39-5987EA291BD8}" type="pres">
      <dgm:prSet presAssocID="{2A410CE9-5EC5-4343-9AD8-05F8BEC94E7E}" presName="dummyConnPt" presStyleCnt="0"/>
      <dgm:spPr/>
    </dgm:pt>
    <dgm:pt modelId="{9E76EA54-3AEB-449F-809B-B867A74B5411}" type="pres">
      <dgm:prSet presAssocID="{2A410CE9-5EC5-4343-9AD8-05F8BEC94E7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2A36064-80E8-41D4-A7BD-77BB83E53609}" srcId="{2225385F-39C1-4A12-A929-6BBB33F4F80C}" destId="{19328528-76F1-4532-B2FE-D95C58E8A1D1}" srcOrd="3" destOrd="0" parTransId="{C887A277-5B89-4C73-A3CD-62B53D1BF91E}" sibTransId="{9D502DB0-21C2-4F38-B286-6EFDF94D23AE}"/>
    <dgm:cxn modelId="{663BFCF3-293D-4A62-948D-D8C4FD306461}" type="presOf" srcId="{9D502DB0-21C2-4F38-B286-6EFDF94D23AE}" destId="{287F779F-1B1D-4C99-BC3A-61FCFFC4836F}" srcOrd="0" destOrd="0" presId="urn:microsoft.com/office/officeart/2005/8/layout/bProcess4"/>
    <dgm:cxn modelId="{418E057C-274A-4E28-A5AB-ACD5A435F35B}" type="presOf" srcId="{79C28783-9F37-46FA-AEF4-A9345E4042B5}" destId="{8E60B17E-79D8-43C1-A981-6AE98118D633}" srcOrd="0" destOrd="0" presId="urn:microsoft.com/office/officeart/2005/8/layout/bProcess4"/>
    <dgm:cxn modelId="{F3B9C414-4B12-4ECB-9A40-DB65F960D83D}" type="presOf" srcId="{D0D5807B-C519-4210-868E-691626700D61}" destId="{CA925759-8FB8-4B2E-B47F-17930C019764}" srcOrd="0" destOrd="0" presId="urn:microsoft.com/office/officeart/2005/8/layout/bProcess4"/>
    <dgm:cxn modelId="{CD206219-78CA-402F-9264-3C2109384BAF}" srcId="{2225385F-39C1-4A12-A929-6BBB33F4F80C}" destId="{FE52DFD8-45DD-4CA7-B5B7-31BD0E705B59}" srcOrd="4" destOrd="0" parTransId="{D3108141-4D5D-4D3F-885C-68A5E32F6E65}" sibTransId="{371B0B2C-0D76-47BF-9D38-EF6828C1565C}"/>
    <dgm:cxn modelId="{7C1C16C7-08F1-4E73-A4B4-285ABBCB8619}" type="presOf" srcId="{2A410CE9-5EC5-4343-9AD8-05F8BEC94E7E}" destId="{9E76EA54-3AEB-449F-809B-B867A74B5411}" srcOrd="0" destOrd="0" presId="urn:microsoft.com/office/officeart/2005/8/layout/bProcess4"/>
    <dgm:cxn modelId="{D9DC981D-FCD5-423B-9341-F760E30CBDA2}" type="presOf" srcId="{3560EFDA-C6B8-45F0-907A-E9C73DA82852}" destId="{781D7D74-78E8-4E27-BEB5-3880DAD4D659}" srcOrd="0" destOrd="0" presId="urn:microsoft.com/office/officeart/2005/8/layout/bProcess4"/>
    <dgm:cxn modelId="{467E6E48-AE18-4CB8-A726-99976E62B482}" type="presOf" srcId="{507D3A39-397E-4E5C-BAC0-1BAE570B2585}" destId="{F01750C4-F855-40D7-926B-2A036D3D3191}" srcOrd="0" destOrd="0" presId="urn:microsoft.com/office/officeart/2005/8/layout/bProcess4"/>
    <dgm:cxn modelId="{32F71F95-1C21-4168-9B58-A1658992509C}" type="presOf" srcId="{FE52DFD8-45DD-4CA7-B5B7-31BD0E705B59}" destId="{1C6F8677-8D5A-45E6-96D3-76D9A4430B00}" srcOrd="0" destOrd="0" presId="urn:microsoft.com/office/officeart/2005/8/layout/bProcess4"/>
    <dgm:cxn modelId="{E34C1E82-1AFD-4641-86B4-94E97D23EF54}" type="presOf" srcId="{010872E6-6471-4A11-9A30-3D91E649BF01}" destId="{3F089BEB-27F2-4B66-A263-9C6B938BE134}" srcOrd="0" destOrd="0" presId="urn:microsoft.com/office/officeart/2005/8/layout/bProcess4"/>
    <dgm:cxn modelId="{83EA4C59-AADA-40CB-8AAE-3B642332115F}" type="presOf" srcId="{9768ED44-BC7D-4D15-AAF0-FE2F68E31816}" destId="{0032E4B4-5736-4A78-AE39-DA07BBEEF4BD}" srcOrd="0" destOrd="0" presId="urn:microsoft.com/office/officeart/2005/8/layout/bProcess4"/>
    <dgm:cxn modelId="{0D349989-EBEE-4AC7-B967-2CF24AC47650}" type="presOf" srcId="{2225385F-39C1-4A12-A929-6BBB33F4F80C}" destId="{91AC8425-12A8-4D2C-A85E-B86DB7392179}" srcOrd="0" destOrd="0" presId="urn:microsoft.com/office/officeart/2005/8/layout/bProcess4"/>
    <dgm:cxn modelId="{22AAF828-6681-41F4-B64E-4ADBB3582F16}" srcId="{2225385F-39C1-4A12-A929-6BBB33F4F80C}" destId="{94393B60-E57C-4FCB-AE9D-E0241A148563}" srcOrd="6" destOrd="0" parTransId="{24EA54C6-5BCA-4587-905B-75F9BB6F70EE}" sibTransId="{3560EFDA-C6B8-45F0-907A-E9C73DA82852}"/>
    <dgm:cxn modelId="{50339568-0B16-447B-8E0C-FD07E47A3A26}" type="presOf" srcId="{E3A6C609-6D52-43D3-BA69-581945C73437}" destId="{34ECEC02-7925-4D70-8646-D0212599F97D}" srcOrd="0" destOrd="0" presId="urn:microsoft.com/office/officeart/2005/8/layout/bProcess4"/>
    <dgm:cxn modelId="{FA7B66A3-3905-4FF7-AB7D-4C92210F54D4}" type="presOf" srcId="{19328528-76F1-4532-B2FE-D95C58E8A1D1}" destId="{2F2B3AB7-6AB2-4D04-B13C-9FA0EAA668E4}" srcOrd="0" destOrd="0" presId="urn:microsoft.com/office/officeart/2005/8/layout/bProcess4"/>
    <dgm:cxn modelId="{1667AA2C-E423-47A0-A35C-F77F96ADBBBD}" type="presOf" srcId="{F9220C04-D00D-468D-AD42-4F1F4F683381}" destId="{056AD9E7-A9F5-4B36-B993-022673CD936F}" srcOrd="0" destOrd="0" presId="urn:microsoft.com/office/officeart/2005/8/layout/bProcess4"/>
    <dgm:cxn modelId="{D31FABCD-8EE2-457A-8892-0DBDB230A27E}" type="presOf" srcId="{C033BB22-A28E-42E4-91CE-3E572A9690B0}" destId="{556A65E2-D0B3-4868-B51B-919E07D7C7B1}" srcOrd="0" destOrd="0" presId="urn:microsoft.com/office/officeart/2005/8/layout/bProcess4"/>
    <dgm:cxn modelId="{A8728120-BB88-4E5F-A760-3E88DF0189D3}" srcId="{2225385F-39C1-4A12-A929-6BBB33F4F80C}" destId="{C033BB22-A28E-42E4-91CE-3E572A9690B0}" srcOrd="1" destOrd="0" parTransId="{EC51C3EE-77EC-4181-9517-657FDE8926EA}" sibTransId="{E3A6C609-6D52-43D3-BA69-581945C73437}"/>
    <dgm:cxn modelId="{772FF60D-84E3-446E-BEA8-F969EFE9D79A}" type="presOf" srcId="{94393B60-E57C-4FCB-AE9D-E0241A148563}" destId="{CDBD741A-316D-4705-865C-FD617DB85299}" srcOrd="0" destOrd="0" presId="urn:microsoft.com/office/officeart/2005/8/layout/bProcess4"/>
    <dgm:cxn modelId="{83DB6D1A-B3AF-4B91-964A-FBF704C1EBB2}" srcId="{2225385F-39C1-4A12-A929-6BBB33F4F80C}" destId="{D0D5807B-C519-4210-868E-691626700D61}" srcOrd="0" destOrd="0" parTransId="{B7F98FCD-E630-4D18-A970-130A0226A8F3}" sibTransId="{79C28783-9F37-46FA-AEF4-A9345E4042B5}"/>
    <dgm:cxn modelId="{E0A1589C-5CA4-45F4-8793-F0D9B7FB8461}" srcId="{2225385F-39C1-4A12-A929-6BBB33F4F80C}" destId="{9768ED44-BC7D-4D15-AAF0-FE2F68E31816}" srcOrd="5" destOrd="0" parTransId="{FDDDC59C-058D-458A-8231-3FE95CE62295}" sibTransId="{507D3A39-397E-4E5C-BAC0-1BAE570B2585}"/>
    <dgm:cxn modelId="{E109AF3F-5340-482B-8779-48A2178E57D9}" srcId="{2225385F-39C1-4A12-A929-6BBB33F4F80C}" destId="{F9220C04-D00D-468D-AD42-4F1F4F683381}" srcOrd="2" destOrd="0" parTransId="{50B7ECA2-1C24-4B4B-9021-95FD949D215A}" sibTransId="{010872E6-6471-4A11-9A30-3D91E649BF01}"/>
    <dgm:cxn modelId="{BCC916FC-3B95-4BF3-AF6D-1828C7F51104}" type="presOf" srcId="{371B0B2C-0D76-47BF-9D38-EF6828C1565C}" destId="{C1C09BDD-81E1-46A2-A51A-BC185CB4F16A}" srcOrd="0" destOrd="0" presId="urn:microsoft.com/office/officeart/2005/8/layout/bProcess4"/>
    <dgm:cxn modelId="{31FE9CEB-8672-4BA4-84FE-43F53BDCC89E}" srcId="{2225385F-39C1-4A12-A929-6BBB33F4F80C}" destId="{2A410CE9-5EC5-4343-9AD8-05F8BEC94E7E}" srcOrd="7" destOrd="0" parTransId="{936BCE33-90A3-45E9-91CA-41BAE7C500FE}" sibTransId="{B5BE72BC-17D7-408A-B10F-639411D2AC32}"/>
    <dgm:cxn modelId="{49FA118E-FBD5-479F-BBBD-B3007ACDD100}" type="presParOf" srcId="{91AC8425-12A8-4D2C-A85E-B86DB7392179}" destId="{BFDC7A3B-6C53-4765-8CA7-AAD6FDCE3110}" srcOrd="0" destOrd="0" presId="urn:microsoft.com/office/officeart/2005/8/layout/bProcess4"/>
    <dgm:cxn modelId="{4B329F7A-CF95-4216-93EE-822FFF9FF671}" type="presParOf" srcId="{BFDC7A3B-6C53-4765-8CA7-AAD6FDCE3110}" destId="{A55ADE43-30BB-4F35-8430-2E31E2FA9BE4}" srcOrd="0" destOrd="0" presId="urn:microsoft.com/office/officeart/2005/8/layout/bProcess4"/>
    <dgm:cxn modelId="{632EB115-B282-4EFA-9C4F-FEE11A9DA2EA}" type="presParOf" srcId="{BFDC7A3B-6C53-4765-8CA7-AAD6FDCE3110}" destId="{CA925759-8FB8-4B2E-B47F-17930C019764}" srcOrd="1" destOrd="0" presId="urn:microsoft.com/office/officeart/2005/8/layout/bProcess4"/>
    <dgm:cxn modelId="{8EB0EDAB-B77A-451F-B5C1-B374573C6F2B}" type="presParOf" srcId="{91AC8425-12A8-4D2C-A85E-B86DB7392179}" destId="{8E60B17E-79D8-43C1-A981-6AE98118D633}" srcOrd="1" destOrd="0" presId="urn:microsoft.com/office/officeart/2005/8/layout/bProcess4"/>
    <dgm:cxn modelId="{2C4F37BA-89F3-4222-9F08-B14F0965B2F8}" type="presParOf" srcId="{91AC8425-12A8-4D2C-A85E-B86DB7392179}" destId="{9B77173B-B44F-433E-87D7-46E8A2AAE9E5}" srcOrd="2" destOrd="0" presId="urn:microsoft.com/office/officeart/2005/8/layout/bProcess4"/>
    <dgm:cxn modelId="{F2ABEE1C-C703-4E06-9227-BFA86037D6B1}" type="presParOf" srcId="{9B77173B-B44F-433E-87D7-46E8A2AAE9E5}" destId="{AFC9D6D2-497B-4AD2-AF03-D1E5CC11A71B}" srcOrd="0" destOrd="0" presId="urn:microsoft.com/office/officeart/2005/8/layout/bProcess4"/>
    <dgm:cxn modelId="{8208EC70-91F5-4F62-8E5F-7C6FF912379F}" type="presParOf" srcId="{9B77173B-B44F-433E-87D7-46E8A2AAE9E5}" destId="{556A65E2-D0B3-4868-B51B-919E07D7C7B1}" srcOrd="1" destOrd="0" presId="urn:microsoft.com/office/officeart/2005/8/layout/bProcess4"/>
    <dgm:cxn modelId="{980AA058-9815-469F-8668-BB4B48D7E9F2}" type="presParOf" srcId="{91AC8425-12A8-4D2C-A85E-B86DB7392179}" destId="{34ECEC02-7925-4D70-8646-D0212599F97D}" srcOrd="3" destOrd="0" presId="urn:microsoft.com/office/officeart/2005/8/layout/bProcess4"/>
    <dgm:cxn modelId="{5BDD436F-1E07-484B-8F3C-E98503270C75}" type="presParOf" srcId="{91AC8425-12A8-4D2C-A85E-B86DB7392179}" destId="{E704F255-50A1-4BB8-9174-C0C50BB7593F}" srcOrd="4" destOrd="0" presId="urn:microsoft.com/office/officeart/2005/8/layout/bProcess4"/>
    <dgm:cxn modelId="{713681E5-AF45-4693-B34E-8B00A232FD13}" type="presParOf" srcId="{E704F255-50A1-4BB8-9174-C0C50BB7593F}" destId="{5CA51051-5196-4D6F-98F5-DC0970A210D2}" srcOrd="0" destOrd="0" presId="urn:microsoft.com/office/officeart/2005/8/layout/bProcess4"/>
    <dgm:cxn modelId="{D09577C0-1A4E-40B7-8CD7-B5B9C3FAFCC1}" type="presParOf" srcId="{E704F255-50A1-4BB8-9174-C0C50BB7593F}" destId="{056AD9E7-A9F5-4B36-B993-022673CD936F}" srcOrd="1" destOrd="0" presId="urn:microsoft.com/office/officeart/2005/8/layout/bProcess4"/>
    <dgm:cxn modelId="{39DD27DF-BB66-4CDC-A9E6-CA32616A275E}" type="presParOf" srcId="{91AC8425-12A8-4D2C-A85E-B86DB7392179}" destId="{3F089BEB-27F2-4B66-A263-9C6B938BE134}" srcOrd="5" destOrd="0" presId="urn:microsoft.com/office/officeart/2005/8/layout/bProcess4"/>
    <dgm:cxn modelId="{38525863-AFE6-4149-B00B-2050057891AA}" type="presParOf" srcId="{91AC8425-12A8-4D2C-A85E-B86DB7392179}" destId="{E049BD8D-A317-4F56-9F4B-CA25C1557E1F}" srcOrd="6" destOrd="0" presId="urn:microsoft.com/office/officeart/2005/8/layout/bProcess4"/>
    <dgm:cxn modelId="{415FD592-6AD9-48D5-98D3-7E5BB2F8A1D6}" type="presParOf" srcId="{E049BD8D-A317-4F56-9F4B-CA25C1557E1F}" destId="{9D2478C9-32BE-4B2B-9283-6B9EA11B12FB}" srcOrd="0" destOrd="0" presId="urn:microsoft.com/office/officeart/2005/8/layout/bProcess4"/>
    <dgm:cxn modelId="{88902988-47FC-4D50-8162-7C4AFCED1365}" type="presParOf" srcId="{E049BD8D-A317-4F56-9F4B-CA25C1557E1F}" destId="{2F2B3AB7-6AB2-4D04-B13C-9FA0EAA668E4}" srcOrd="1" destOrd="0" presId="urn:microsoft.com/office/officeart/2005/8/layout/bProcess4"/>
    <dgm:cxn modelId="{13AA720F-8F1D-4877-950D-F7226E76B520}" type="presParOf" srcId="{91AC8425-12A8-4D2C-A85E-B86DB7392179}" destId="{287F779F-1B1D-4C99-BC3A-61FCFFC4836F}" srcOrd="7" destOrd="0" presId="urn:microsoft.com/office/officeart/2005/8/layout/bProcess4"/>
    <dgm:cxn modelId="{8DEF4647-7588-4A27-AC3E-E52CD1E469BC}" type="presParOf" srcId="{91AC8425-12A8-4D2C-A85E-B86DB7392179}" destId="{FC9FE1FD-C535-4B7D-A765-41E5F546EC98}" srcOrd="8" destOrd="0" presId="urn:microsoft.com/office/officeart/2005/8/layout/bProcess4"/>
    <dgm:cxn modelId="{803ADAEA-F079-4C3F-8AFC-460B9C8C3A77}" type="presParOf" srcId="{FC9FE1FD-C535-4B7D-A765-41E5F546EC98}" destId="{41B517F7-C747-4B52-B441-BAB9EC0231C0}" srcOrd="0" destOrd="0" presId="urn:microsoft.com/office/officeart/2005/8/layout/bProcess4"/>
    <dgm:cxn modelId="{48AE3D9D-F8D0-40F0-979C-CCDE36889E42}" type="presParOf" srcId="{FC9FE1FD-C535-4B7D-A765-41E5F546EC98}" destId="{1C6F8677-8D5A-45E6-96D3-76D9A4430B00}" srcOrd="1" destOrd="0" presId="urn:microsoft.com/office/officeart/2005/8/layout/bProcess4"/>
    <dgm:cxn modelId="{864A8B5E-B141-4304-961E-C988F54B32A8}" type="presParOf" srcId="{91AC8425-12A8-4D2C-A85E-B86DB7392179}" destId="{C1C09BDD-81E1-46A2-A51A-BC185CB4F16A}" srcOrd="9" destOrd="0" presId="urn:microsoft.com/office/officeart/2005/8/layout/bProcess4"/>
    <dgm:cxn modelId="{9227E39A-4081-4137-857A-99CE9A0810D4}" type="presParOf" srcId="{91AC8425-12A8-4D2C-A85E-B86DB7392179}" destId="{E8DD8C8C-2BD4-47A4-BD26-AFE7222E283D}" srcOrd="10" destOrd="0" presId="urn:microsoft.com/office/officeart/2005/8/layout/bProcess4"/>
    <dgm:cxn modelId="{4DB2E6FF-73C6-4A7E-902C-25253DB1E806}" type="presParOf" srcId="{E8DD8C8C-2BD4-47A4-BD26-AFE7222E283D}" destId="{093FB842-8BBF-499E-A484-9EC9A3CD42C2}" srcOrd="0" destOrd="0" presId="urn:microsoft.com/office/officeart/2005/8/layout/bProcess4"/>
    <dgm:cxn modelId="{557BEF94-2E09-4BDE-80E8-2B5CEB931FCD}" type="presParOf" srcId="{E8DD8C8C-2BD4-47A4-BD26-AFE7222E283D}" destId="{0032E4B4-5736-4A78-AE39-DA07BBEEF4BD}" srcOrd="1" destOrd="0" presId="urn:microsoft.com/office/officeart/2005/8/layout/bProcess4"/>
    <dgm:cxn modelId="{23FE2302-72A2-4D1B-A318-83A2047B54E0}" type="presParOf" srcId="{91AC8425-12A8-4D2C-A85E-B86DB7392179}" destId="{F01750C4-F855-40D7-926B-2A036D3D3191}" srcOrd="11" destOrd="0" presId="urn:microsoft.com/office/officeart/2005/8/layout/bProcess4"/>
    <dgm:cxn modelId="{04DAFF56-930E-487C-9098-A59968624E0B}" type="presParOf" srcId="{91AC8425-12A8-4D2C-A85E-B86DB7392179}" destId="{FDA526C7-CBA8-4B42-B981-C651194DDAED}" srcOrd="12" destOrd="0" presId="urn:microsoft.com/office/officeart/2005/8/layout/bProcess4"/>
    <dgm:cxn modelId="{2D190C39-280C-43CF-8B1D-0E3AE59CAFD2}" type="presParOf" srcId="{FDA526C7-CBA8-4B42-B981-C651194DDAED}" destId="{6C357A25-A13D-43C3-9ABF-EEE70B1E7E5F}" srcOrd="0" destOrd="0" presId="urn:microsoft.com/office/officeart/2005/8/layout/bProcess4"/>
    <dgm:cxn modelId="{FDFF13B1-6501-4785-9F70-F64F7057A8FB}" type="presParOf" srcId="{FDA526C7-CBA8-4B42-B981-C651194DDAED}" destId="{CDBD741A-316D-4705-865C-FD617DB85299}" srcOrd="1" destOrd="0" presId="urn:microsoft.com/office/officeart/2005/8/layout/bProcess4"/>
    <dgm:cxn modelId="{CA293F26-D2EE-4706-843B-50DC4E0A4F27}" type="presParOf" srcId="{91AC8425-12A8-4D2C-A85E-B86DB7392179}" destId="{781D7D74-78E8-4E27-BEB5-3880DAD4D659}" srcOrd="13" destOrd="0" presId="urn:microsoft.com/office/officeart/2005/8/layout/bProcess4"/>
    <dgm:cxn modelId="{4B241249-90E1-4171-9EE1-2B01148B57B1}" type="presParOf" srcId="{91AC8425-12A8-4D2C-A85E-B86DB7392179}" destId="{BA021E20-E648-4ABD-B776-520A197CCB14}" srcOrd="14" destOrd="0" presId="urn:microsoft.com/office/officeart/2005/8/layout/bProcess4"/>
    <dgm:cxn modelId="{27A34D86-E4EE-4D5C-BDE2-0AF13B88F6E2}" type="presParOf" srcId="{BA021E20-E648-4ABD-B776-520A197CCB14}" destId="{4064F30B-E55D-4B0B-BA39-5987EA291BD8}" srcOrd="0" destOrd="0" presId="urn:microsoft.com/office/officeart/2005/8/layout/bProcess4"/>
    <dgm:cxn modelId="{5B8A4D8F-F472-416D-A3A3-3B5C910B5633}" type="presParOf" srcId="{BA021E20-E648-4ABD-B776-520A197CCB14}" destId="{9E76EA54-3AEB-449F-809B-B867A74B5411}" srcOrd="1" destOrd="0" presId="urn:microsoft.com/office/officeart/2005/8/layout/b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10B886-18E2-4DC2-856A-531098289A34}" type="doc">
      <dgm:prSet loTypeId="urn:microsoft.com/office/officeart/2005/8/layout/lProcess1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1FFD96F-5EC7-40E9-AB66-EB3590C3F147}">
      <dgm:prSet phldrT="[Texto]"/>
      <dgm:spPr/>
      <dgm:t>
        <a:bodyPr/>
        <a:lstStyle/>
        <a:p>
          <a:r>
            <a:rPr lang="es-ES" dirty="0" smtClean="0"/>
            <a:t>Diseño </a:t>
          </a:r>
          <a:endParaRPr lang="es-EC" dirty="0"/>
        </a:p>
      </dgm:t>
    </dgm:pt>
    <dgm:pt modelId="{2DE248C1-DD47-422D-8F6C-8FEE7C12B0C3}" type="parTrans" cxnId="{8DE24C29-8240-4C36-86F5-4AAC5E87B821}">
      <dgm:prSet/>
      <dgm:spPr/>
      <dgm:t>
        <a:bodyPr/>
        <a:lstStyle/>
        <a:p>
          <a:endParaRPr lang="es-EC"/>
        </a:p>
      </dgm:t>
    </dgm:pt>
    <dgm:pt modelId="{D4B4F73D-BB65-4534-949F-B5C11F6D83FC}" type="sibTrans" cxnId="{8DE24C29-8240-4C36-86F5-4AAC5E87B821}">
      <dgm:prSet/>
      <dgm:spPr/>
      <dgm:t>
        <a:bodyPr/>
        <a:lstStyle/>
        <a:p>
          <a:endParaRPr lang="es-EC"/>
        </a:p>
      </dgm:t>
    </dgm:pt>
    <dgm:pt modelId="{3886E0BE-7252-479A-AEB6-61C08C01849B}">
      <dgm:prSet phldrT="[Texto]"/>
      <dgm:spPr/>
      <dgm:t>
        <a:bodyPr/>
        <a:lstStyle/>
        <a:p>
          <a:r>
            <a:rPr lang="es-EC" dirty="0" smtClean="0"/>
            <a:t>Es un proyecto factible.</a:t>
          </a:r>
          <a:endParaRPr lang="es-EC" dirty="0"/>
        </a:p>
      </dgm:t>
    </dgm:pt>
    <dgm:pt modelId="{337D4A45-BA01-4A2F-93F0-AD35FFA45722}" type="parTrans" cxnId="{0FA0F19E-58CC-4C28-A5CE-DF439A41ACE1}">
      <dgm:prSet/>
      <dgm:spPr/>
      <dgm:t>
        <a:bodyPr/>
        <a:lstStyle/>
        <a:p>
          <a:endParaRPr lang="es-EC"/>
        </a:p>
      </dgm:t>
    </dgm:pt>
    <dgm:pt modelId="{850991ED-6201-44CF-A653-E2007C0CD648}" type="sibTrans" cxnId="{0FA0F19E-58CC-4C28-A5CE-DF439A41ACE1}">
      <dgm:prSet/>
      <dgm:spPr/>
      <dgm:t>
        <a:bodyPr/>
        <a:lstStyle/>
        <a:p>
          <a:endParaRPr lang="es-EC"/>
        </a:p>
      </dgm:t>
    </dgm:pt>
    <dgm:pt modelId="{25D0178C-CD74-4FAF-A9FF-15E993D3D274}">
      <dgm:prSet phldrT="[Texto]"/>
      <dgm:spPr/>
      <dgm:t>
        <a:bodyPr/>
        <a:lstStyle/>
        <a:p>
          <a:r>
            <a:rPr lang="es-ES" dirty="0" smtClean="0"/>
            <a:t> TIPO</a:t>
          </a:r>
          <a:endParaRPr lang="es-EC" dirty="0"/>
        </a:p>
      </dgm:t>
    </dgm:pt>
    <dgm:pt modelId="{0131FB5E-FB7A-447F-8D7E-090DD95BDAA0}" type="parTrans" cxnId="{6F1CACF6-FE16-4C37-B10C-42835C372D92}">
      <dgm:prSet/>
      <dgm:spPr/>
      <dgm:t>
        <a:bodyPr/>
        <a:lstStyle/>
        <a:p>
          <a:endParaRPr lang="es-EC"/>
        </a:p>
      </dgm:t>
    </dgm:pt>
    <dgm:pt modelId="{602A6432-6115-460C-8749-1ADA7A3A9F9B}" type="sibTrans" cxnId="{6F1CACF6-FE16-4C37-B10C-42835C372D92}">
      <dgm:prSet/>
      <dgm:spPr/>
      <dgm:t>
        <a:bodyPr/>
        <a:lstStyle/>
        <a:p>
          <a:endParaRPr lang="es-EC"/>
        </a:p>
      </dgm:t>
    </dgm:pt>
    <dgm:pt modelId="{AC8294C4-B2B3-4A68-8199-14F0B192220E}">
      <dgm:prSet/>
      <dgm:spPr/>
      <dgm:t>
        <a:bodyPr/>
        <a:lstStyle/>
        <a:p>
          <a:r>
            <a:rPr lang="es-EC" smtClean="0"/>
            <a:t>I. BIBLIOGRAFICA.</a:t>
          </a:r>
          <a:endParaRPr lang="es-ES" dirty="0"/>
        </a:p>
      </dgm:t>
    </dgm:pt>
    <dgm:pt modelId="{B64677F0-2EF8-47A2-B2E0-F9D03D26AB0A}" type="parTrans" cxnId="{D88B793F-05B6-48DB-894F-6C0B82AE2B9D}">
      <dgm:prSet/>
      <dgm:spPr/>
      <dgm:t>
        <a:bodyPr/>
        <a:lstStyle/>
        <a:p>
          <a:endParaRPr lang="es-ES"/>
        </a:p>
      </dgm:t>
    </dgm:pt>
    <dgm:pt modelId="{70537F18-B0A7-48FC-B0C2-72DB4FD4A6E9}" type="sibTrans" cxnId="{D88B793F-05B6-48DB-894F-6C0B82AE2B9D}">
      <dgm:prSet/>
      <dgm:spPr/>
      <dgm:t>
        <a:bodyPr/>
        <a:lstStyle/>
        <a:p>
          <a:endParaRPr lang="es-ES"/>
        </a:p>
      </dgm:t>
    </dgm:pt>
    <dgm:pt modelId="{85223C7E-CF70-4D65-9053-55C279E66E26}">
      <dgm:prSet/>
      <dgm:spPr/>
      <dgm:t>
        <a:bodyPr/>
        <a:lstStyle/>
        <a:p>
          <a:r>
            <a:rPr lang="es-EC" smtClean="0"/>
            <a:t>I . DE CAMPO.</a:t>
          </a:r>
          <a:endParaRPr lang="es-EC" dirty="0"/>
        </a:p>
      </dgm:t>
    </dgm:pt>
    <dgm:pt modelId="{55CFAEF7-EF01-4971-B2FB-AA35D9E8DEF2}" type="parTrans" cxnId="{78C5AEFD-2B48-47BC-AA43-A4098303E734}">
      <dgm:prSet/>
      <dgm:spPr/>
      <dgm:t>
        <a:bodyPr/>
        <a:lstStyle/>
        <a:p>
          <a:endParaRPr lang="es-ES"/>
        </a:p>
      </dgm:t>
    </dgm:pt>
    <dgm:pt modelId="{1FAC7345-F67D-44C8-8EB9-476129D7FB38}" type="sibTrans" cxnId="{78C5AEFD-2B48-47BC-AA43-A4098303E734}">
      <dgm:prSet/>
      <dgm:spPr/>
      <dgm:t>
        <a:bodyPr/>
        <a:lstStyle/>
        <a:p>
          <a:endParaRPr lang="es-ES"/>
        </a:p>
      </dgm:t>
    </dgm:pt>
    <dgm:pt modelId="{AAF282EB-F822-4879-BED9-418DC8964889}" type="pres">
      <dgm:prSet presAssocID="{0C10B886-18E2-4DC2-856A-531098289A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0D87CE1-6FF7-4D5F-9901-CDB104DB3653}" type="pres">
      <dgm:prSet presAssocID="{51FFD96F-5EC7-40E9-AB66-EB3590C3F147}" presName="vertFlow" presStyleCnt="0"/>
      <dgm:spPr/>
      <dgm:t>
        <a:bodyPr/>
        <a:lstStyle/>
        <a:p>
          <a:endParaRPr lang="es-ES"/>
        </a:p>
      </dgm:t>
    </dgm:pt>
    <dgm:pt modelId="{A1C486C8-383D-4E29-A01E-4B87BCCB25EC}" type="pres">
      <dgm:prSet presAssocID="{51FFD96F-5EC7-40E9-AB66-EB3590C3F147}" presName="header" presStyleLbl="node1" presStyleIdx="0" presStyleCnt="2"/>
      <dgm:spPr/>
      <dgm:t>
        <a:bodyPr/>
        <a:lstStyle/>
        <a:p>
          <a:endParaRPr lang="es-EC"/>
        </a:p>
      </dgm:t>
    </dgm:pt>
    <dgm:pt modelId="{87225012-12A0-4B65-9C9A-D3E4DF6BCEFE}" type="pres">
      <dgm:prSet presAssocID="{337D4A45-BA01-4A2F-93F0-AD35FFA45722}" presName="parTrans" presStyleLbl="sibTrans2D1" presStyleIdx="0" presStyleCnt="3"/>
      <dgm:spPr/>
      <dgm:t>
        <a:bodyPr/>
        <a:lstStyle/>
        <a:p>
          <a:endParaRPr lang="es-EC"/>
        </a:p>
      </dgm:t>
    </dgm:pt>
    <dgm:pt modelId="{CFAAA8AD-E4ED-43E4-A285-FAE633AA7337}" type="pres">
      <dgm:prSet presAssocID="{3886E0BE-7252-479A-AEB6-61C08C01849B}" presName="child" presStyleLbl="alignAccFollow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5BB19A-448B-4AE3-A3C4-44B9A8A16A16}" type="pres">
      <dgm:prSet presAssocID="{51FFD96F-5EC7-40E9-AB66-EB3590C3F147}" presName="hSp" presStyleCnt="0"/>
      <dgm:spPr/>
      <dgm:t>
        <a:bodyPr/>
        <a:lstStyle/>
        <a:p>
          <a:endParaRPr lang="es-ES"/>
        </a:p>
      </dgm:t>
    </dgm:pt>
    <dgm:pt modelId="{8D61142C-1401-4D66-88A8-F2741055CAD8}" type="pres">
      <dgm:prSet presAssocID="{25D0178C-CD74-4FAF-A9FF-15E993D3D274}" presName="vertFlow" presStyleCnt="0"/>
      <dgm:spPr/>
      <dgm:t>
        <a:bodyPr/>
        <a:lstStyle/>
        <a:p>
          <a:endParaRPr lang="es-ES"/>
        </a:p>
      </dgm:t>
    </dgm:pt>
    <dgm:pt modelId="{F8522411-DF1B-4F2C-B3D6-76487CCDF652}" type="pres">
      <dgm:prSet presAssocID="{25D0178C-CD74-4FAF-A9FF-15E993D3D274}" presName="header" presStyleLbl="node1" presStyleIdx="1" presStyleCnt="2"/>
      <dgm:spPr/>
      <dgm:t>
        <a:bodyPr/>
        <a:lstStyle/>
        <a:p>
          <a:endParaRPr lang="es-EC"/>
        </a:p>
      </dgm:t>
    </dgm:pt>
    <dgm:pt modelId="{07D3B9EC-E362-4AC1-BD3D-1D4822C1CA46}" type="pres">
      <dgm:prSet presAssocID="{B64677F0-2EF8-47A2-B2E0-F9D03D26AB0A}" presName="parTrans" presStyleLbl="sibTrans2D1" presStyleIdx="1" presStyleCnt="3"/>
      <dgm:spPr/>
      <dgm:t>
        <a:bodyPr/>
        <a:lstStyle/>
        <a:p>
          <a:endParaRPr lang="es-ES"/>
        </a:p>
      </dgm:t>
    </dgm:pt>
    <dgm:pt modelId="{9BA4F593-BD86-410B-8F1F-47812813E01F}" type="pres">
      <dgm:prSet presAssocID="{AC8294C4-B2B3-4A68-8199-14F0B192220E}" presName="child" presStyleLbl="alignAccFollow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7E370C-D555-4266-B873-C7305110B0F1}" type="pres">
      <dgm:prSet presAssocID="{70537F18-B0A7-48FC-B0C2-72DB4FD4A6E9}" presName="sibTrans" presStyleLbl="sibTrans2D1" presStyleIdx="2" presStyleCnt="3"/>
      <dgm:spPr/>
      <dgm:t>
        <a:bodyPr/>
        <a:lstStyle/>
        <a:p>
          <a:endParaRPr lang="es-ES"/>
        </a:p>
      </dgm:t>
    </dgm:pt>
    <dgm:pt modelId="{CF9E8ED6-640E-455C-8FCF-E847F589500A}" type="pres">
      <dgm:prSet presAssocID="{85223C7E-CF70-4D65-9053-55C279E66E26}" presName="child" presStyleLbl="alignAccFollow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5C666C2-9D07-4D2F-AECD-5FA2254DDA54}" type="presOf" srcId="{25D0178C-CD74-4FAF-A9FF-15E993D3D274}" destId="{F8522411-DF1B-4F2C-B3D6-76487CCDF652}" srcOrd="0" destOrd="0" presId="urn:microsoft.com/office/officeart/2005/8/layout/lProcess1"/>
    <dgm:cxn modelId="{E7792E3C-9DE9-48D1-961A-C82926D55600}" type="presOf" srcId="{3886E0BE-7252-479A-AEB6-61C08C01849B}" destId="{CFAAA8AD-E4ED-43E4-A285-FAE633AA7337}" srcOrd="0" destOrd="0" presId="urn:microsoft.com/office/officeart/2005/8/layout/lProcess1"/>
    <dgm:cxn modelId="{480D1205-3D82-4723-A140-B7670CE5536C}" type="presOf" srcId="{51FFD96F-5EC7-40E9-AB66-EB3590C3F147}" destId="{A1C486C8-383D-4E29-A01E-4B87BCCB25EC}" srcOrd="0" destOrd="0" presId="urn:microsoft.com/office/officeart/2005/8/layout/lProcess1"/>
    <dgm:cxn modelId="{207DD9F4-DB01-4B9C-AEBA-5FDE7ADB2133}" type="presOf" srcId="{AC8294C4-B2B3-4A68-8199-14F0B192220E}" destId="{9BA4F593-BD86-410B-8F1F-47812813E01F}" srcOrd="0" destOrd="0" presId="urn:microsoft.com/office/officeart/2005/8/layout/lProcess1"/>
    <dgm:cxn modelId="{6F1CACF6-FE16-4C37-B10C-42835C372D92}" srcId="{0C10B886-18E2-4DC2-856A-531098289A34}" destId="{25D0178C-CD74-4FAF-A9FF-15E993D3D274}" srcOrd="1" destOrd="0" parTransId="{0131FB5E-FB7A-447F-8D7E-090DD95BDAA0}" sibTransId="{602A6432-6115-460C-8749-1ADA7A3A9F9B}"/>
    <dgm:cxn modelId="{7A51AE41-0240-4237-9092-69ACA39C2E1A}" type="presOf" srcId="{70537F18-B0A7-48FC-B0C2-72DB4FD4A6E9}" destId="{907E370C-D555-4266-B873-C7305110B0F1}" srcOrd="0" destOrd="0" presId="urn:microsoft.com/office/officeart/2005/8/layout/lProcess1"/>
    <dgm:cxn modelId="{8C68C738-93EC-4FB9-B8C1-3CC7E6B7DF70}" type="presOf" srcId="{85223C7E-CF70-4D65-9053-55C279E66E26}" destId="{CF9E8ED6-640E-455C-8FCF-E847F589500A}" srcOrd="0" destOrd="0" presId="urn:microsoft.com/office/officeart/2005/8/layout/lProcess1"/>
    <dgm:cxn modelId="{D88B793F-05B6-48DB-894F-6C0B82AE2B9D}" srcId="{25D0178C-CD74-4FAF-A9FF-15E993D3D274}" destId="{AC8294C4-B2B3-4A68-8199-14F0B192220E}" srcOrd="0" destOrd="0" parTransId="{B64677F0-2EF8-47A2-B2E0-F9D03D26AB0A}" sibTransId="{70537F18-B0A7-48FC-B0C2-72DB4FD4A6E9}"/>
    <dgm:cxn modelId="{0FA0F19E-58CC-4C28-A5CE-DF439A41ACE1}" srcId="{51FFD96F-5EC7-40E9-AB66-EB3590C3F147}" destId="{3886E0BE-7252-479A-AEB6-61C08C01849B}" srcOrd="0" destOrd="0" parTransId="{337D4A45-BA01-4A2F-93F0-AD35FFA45722}" sibTransId="{850991ED-6201-44CF-A653-E2007C0CD648}"/>
    <dgm:cxn modelId="{67D65DE1-6629-49E2-AB04-514EB0521BE0}" type="presOf" srcId="{B64677F0-2EF8-47A2-B2E0-F9D03D26AB0A}" destId="{07D3B9EC-E362-4AC1-BD3D-1D4822C1CA46}" srcOrd="0" destOrd="0" presId="urn:microsoft.com/office/officeart/2005/8/layout/lProcess1"/>
    <dgm:cxn modelId="{78C5AEFD-2B48-47BC-AA43-A4098303E734}" srcId="{25D0178C-CD74-4FAF-A9FF-15E993D3D274}" destId="{85223C7E-CF70-4D65-9053-55C279E66E26}" srcOrd="1" destOrd="0" parTransId="{55CFAEF7-EF01-4971-B2FB-AA35D9E8DEF2}" sibTransId="{1FAC7345-F67D-44C8-8EB9-476129D7FB38}"/>
    <dgm:cxn modelId="{8DE24C29-8240-4C36-86F5-4AAC5E87B821}" srcId="{0C10B886-18E2-4DC2-856A-531098289A34}" destId="{51FFD96F-5EC7-40E9-AB66-EB3590C3F147}" srcOrd="0" destOrd="0" parTransId="{2DE248C1-DD47-422D-8F6C-8FEE7C12B0C3}" sibTransId="{D4B4F73D-BB65-4534-949F-B5C11F6D83FC}"/>
    <dgm:cxn modelId="{2522BED6-713C-4A9B-B7F4-76A016BA370B}" type="presOf" srcId="{337D4A45-BA01-4A2F-93F0-AD35FFA45722}" destId="{87225012-12A0-4B65-9C9A-D3E4DF6BCEFE}" srcOrd="0" destOrd="0" presId="urn:microsoft.com/office/officeart/2005/8/layout/lProcess1"/>
    <dgm:cxn modelId="{95C5283F-1658-43FF-B967-C167772A22AC}" type="presOf" srcId="{0C10B886-18E2-4DC2-856A-531098289A34}" destId="{AAF282EB-F822-4879-BED9-418DC8964889}" srcOrd="0" destOrd="0" presId="urn:microsoft.com/office/officeart/2005/8/layout/lProcess1"/>
    <dgm:cxn modelId="{45E51A98-4541-4588-AD4C-099BF0A2ADC5}" type="presParOf" srcId="{AAF282EB-F822-4879-BED9-418DC8964889}" destId="{00D87CE1-6FF7-4D5F-9901-CDB104DB3653}" srcOrd="0" destOrd="0" presId="urn:microsoft.com/office/officeart/2005/8/layout/lProcess1"/>
    <dgm:cxn modelId="{9942FFD9-242B-4039-A9E1-5EB06CD1EC5D}" type="presParOf" srcId="{00D87CE1-6FF7-4D5F-9901-CDB104DB3653}" destId="{A1C486C8-383D-4E29-A01E-4B87BCCB25EC}" srcOrd="0" destOrd="0" presId="urn:microsoft.com/office/officeart/2005/8/layout/lProcess1"/>
    <dgm:cxn modelId="{1C8A76FC-D344-48EF-974F-7BE5F1D1A7E0}" type="presParOf" srcId="{00D87CE1-6FF7-4D5F-9901-CDB104DB3653}" destId="{87225012-12A0-4B65-9C9A-D3E4DF6BCEFE}" srcOrd="1" destOrd="0" presId="urn:microsoft.com/office/officeart/2005/8/layout/lProcess1"/>
    <dgm:cxn modelId="{55408786-DBC3-4A55-B5A6-95CD9BF8D883}" type="presParOf" srcId="{00D87CE1-6FF7-4D5F-9901-CDB104DB3653}" destId="{CFAAA8AD-E4ED-43E4-A285-FAE633AA7337}" srcOrd="2" destOrd="0" presId="urn:microsoft.com/office/officeart/2005/8/layout/lProcess1"/>
    <dgm:cxn modelId="{BD6209AA-28E1-48DB-9497-CACCC9A1B0DB}" type="presParOf" srcId="{AAF282EB-F822-4879-BED9-418DC8964889}" destId="{5D5BB19A-448B-4AE3-A3C4-44B9A8A16A16}" srcOrd="1" destOrd="0" presId="urn:microsoft.com/office/officeart/2005/8/layout/lProcess1"/>
    <dgm:cxn modelId="{4EFE0A8B-F88F-4C85-849A-479911F8F6E4}" type="presParOf" srcId="{AAF282EB-F822-4879-BED9-418DC8964889}" destId="{8D61142C-1401-4D66-88A8-F2741055CAD8}" srcOrd="2" destOrd="0" presId="urn:microsoft.com/office/officeart/2005/8/layout/lProcess1"/>
    <dgm:cxn modelId="{18CDB85C-CC2E-46EA-A73B-BA8584A27837}" type="presParOf" srcId="{8D61142C-1401-4D66-88A8-F2741055CAD8}" destId="{F8522411-DF1B-4F2C-B3D6-76487CCDF652}" srcOrd="0" destOrd="0" presId="urn:microsoft.com/office/officeart/2005/8/layout/lProcess1"/>
    <dgm:cxn modelId="{51366C21-917F-4241-BB3D-B484FC33382C}" type="presParOf" srcId="{8D61142C-1401-4D66-88A8-F2741055CAD8}" destId="{07D3B9EC-E362-4AC1-BD3D-1D4822C1CA46}" srcOrd="1" destOrd="0" presId="urn:microsoft.com/office/officeart/2005/8/layout/lProcess1"/>
    <dgm:cxn modelId="{ED80F479-B9C4-469A-A223-369F2AF2F4A4}" type="presParOf" srcId="{8D61142C-1401-4D66-88A8-F2741055CAD8}" destId="{9BA4F593-BD86-410B-8F1F-47812813E01F}" srcOrd="2" destOrd="0" presId="urn:microsoft.com/office/officeart/2005/8/layout/lProcess1"/>
    <dgm:cxn modelId="{2BB591DA-B251-4296-8463-2A91DBECB964}" type="presParOf" srcId="{8D61142C-1401-4D66-88A8-F2741055CAD8}" destId="{907E370C-D555-4266-B873-C7305110B0F1}" srcOrd="3" destOrd="0" presId="urn:microsoft.com/office/officeart/2005/8/layout/lProcess1"/>
    <dgm:cxn modelId="{A57238AD-7C5C-4C0E-B6F3-3B67A476415B}" type="presParOf" srcId="{8D61142C-1401-4D66-88A8-F2741055CAD8}" destId="{CF9E8ED6-640E-455C-8FCF-E847F589500A}" srcOrd="4" destOrd="0" presId="urn:microsoft.com/office/officeart/2005/8/layout/lProcess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19FFEA-29BA-4632-85ED-A5605DA0BB38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31FE0FB-4FC5-4186-B112-5256E500A420}">
      <dgm:prSet phldrT="[Texto]"/>
      <dgm:spPr/>
      <dgm:t>
        <a:bodyPr/>
        <a:lstStyle/>
        <a:p>
          <a:r>
            <a:rPr lang="es-ES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rPr>
            <a:t>Variables </a:t>
          </a:r>
          <a:endParaRPr lang="es-EC" dirty="0"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latin typeface="Comic Sans MS" pitchFamily="66" charset="0"/>
          </a:endParaRPr>
        </a:p>
      </dgm:t>
    </dgm:pt>
    <dgm:pt modelId="{A1FB9562-3676-47EE-ACDE-A7D4E99AE7C1}" type="parTrans" cxnId="{21CF9B5C-6974-4F77-87DE-E77915188ED2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441075C7-CF85-4C5D-BE57-9AA7AE0D24BB}" type="sibTrans" cxnId="{21CF9B5C-6974-4F77-87DE-E77915188ED2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F983C0A3-E192-45EE-921B-29564C9B1ACC}">
      <dgm:prSet phldrT="[Texto]" custT="1"/>
      <dgm:spPr/>
      <dgm:t>
        <a:bodyPr/>
        <a:lstStyle/>
        <a:p>
          <a:r>
            <a:rPr lang="es-ES" sz="1800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rPr>
            <a:t>Variable 1. El desarrollo motor como ente globalizador del cuerpo y la mente como tema fundamental para el desarrollo del niño.-as.</a:t>
          </a:r>
          <a:r>
            <a:rPr lang="es-ES" sz="1800" dirty="0" smtClean="0">
              <a:latin typeface="Comic Sans MS" pitchFamily="66" charset="0"/>
            </a:rPr>
            <a:t> </a:t>
          </a:r>
          <a:endParaRPr lang="es-EC" sz="1800" dirty="0">
            <a:latin typeface="Comic Sans MS" pitchFamily="66" charset="0"/>
          </a:endParaRPr>
        </a:p>
      </dgm:t>
    </dgm:pt>
    <dgm:pt modelId="{91049D4F-F3DF-43C5-A03F-CB96C098DE9C}" type="parTrans" cxnId="{2F224A5F-A025-41F7-9BF8-F6A383C7629E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2F898661-9671-495A-ADD5-0DBD7496A2B6}" type="sibTrans" cxnId="{2F224A5F-A025-41F7-9BF8-F6A383C7629E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F727E806-4506-4765-AC1D-904A8A9E402D}">
      <dgm:prSet phldrT="[Texto]" custT="1"/>
      <dgm:spPr/>
      <dgm:t>
        <a:bodyPr/>
        <a:lstStyle/>
        <a:p>
          <a:r>
            <a:rPr lang="es-ES" sz="1800" dirty="0" smtClean="0">
              <a:latin typeface="Comic Sans MS" pitchFamily="66" charset="0"/>
            </a:rPr>
            <a:t>Variable 2.  Se enfoca en la solución al problema,   elaboración de una guía de actividades lúdicas para desarrollar el área psicomotora. </a:t>
          </a:r>
          <a:endParaRPr lang="es-EC" sz="1800" dirty="0">
            <a:latin typeface="Comic Sans MS" pitchFamily="66" charset="0"/>
          </a:endParaRPr>
        </a:p>
      </dgm:t>
    </dgm:pt>
    <dgm:pt modelId="{AC656BF2-A1FE-4A2C-BC51-05A94FA0D207}" type="parTrans" cxnId="{756CEA37-EB34-4FB0-9638-C05A74B39290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1BF7C64F-F675-44EF-A6E2-732ED6147EB7}" type="sibTrans" cxnId="{756CEA37-EB34-4FB0-9638-C05A74B39290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B4BA6188-4670-47BD-BA57-058038E510BB}" type="pres">
      <dgm:prSet presAssocID="{BE19FFEA-29BA-4632-85ED-A5605DA0BB3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44D8311-31E9-4154-9059-BED5017920AE}" type="pres">
      <dgm:prSet presAssocID="{E31FE0FB-4FC5-4186-B112-5256E500A420}" presName="vertOne" presStyleCnt="0"/>
      <dgm:spPr/>
    </dgm:pt>
    <dgm:pt modelId="{33E7B6E7-5A92-4D2E-A639-9362A0EF7A1C}" type="pres">
      <dgm:prSet presAssocID="{E31FE0FB-4FC5-4186-B112-5256E500A420}" presName="txOne" presStyleLbl="node0" presStyleIdx="0" presStyleCnt="1" custLinFactY="-2754" custLinFactNeighborX="-874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5DA600C-BD03-4B1E-AEF5-09E68D1E09FB}" type="pres">
      <dgm:prSet presAssocID="{E31FE0FB-4FC5-4186-B112-5256E500A420}" presName="parTransOne" presStyleCnt="0"/>
      <dgm:spPr/>
    </dgm:pt>
    <dgm:pt modelId="{A2E43199-0FF2-4573-A64A-45C352FE68CC}" type="pres">
      <dgm:prSet presAssocID="{E31FE0FB-4FC5-4186-B112-5256E500A420}" presName="horzOne" presStyleCnt="0"/>
      <dgm:spPr/>
    </dgm:pt>
    <dgm:pt modelId="{453EBA41-4B68-4B0C-8E29-71606B916C35}" type="pres">
      <dgm:prSet presAssocID="{F983C0A3-E192-45EE-921B-29564C9B1ACC}" presName="vertTwo" presStyleCnt="0"/>
      <dgm:spPr/>
    </dgm:pt>
    <dgm:pt modelId="{45584918-4089-42E6-8E2B-FE14C2666D24}" type="pres">
      <dgm:prSet presAssocID="{F983C0A3-E192-45EE-921B-29564C9B1AC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91EAA6-A3C4-4DA3-8FB4-29FDE6C34F4F}" type="pres">
      <dgm:prSet presAssocID="{F983C0A3-E192-45EE-921B-29564C9B1ACC}" presName="horzTwo" presStyleCnt="0"/>
      <dgm:spPr/>
    </dgm:pt>
    <dgm:pt modelId="{F4E266A4-E36F-4D2B-AC59-717783359138}" type="pres">
      <dgm:prSet presAssocID="{2F898661-9671-495A-ADD5-0DBD7496A2B6}" presName="sibSpaceTwo" presStyleCnt="0"/>
      <dgm:spPr/>
    </dgm:pt>
    <dgm:pt modelId="{D4A3789C-DAEC-476F-9777-A6FE83BEB1F2}" type="pres">
      <dgm:prSet presAssocID="{F727E806-4506-4765-AC1D-904A8A9E402D}" presName="vertTwo" presStyleCnt="0"/>
      <dgm:spPr/>
    </dgm:pt>
    <dgm:pt modelId="{6D94833B-BB78-42D9-A359-52F1C33BA8D1}" type="pres">
      <dgm:prSet presAssocID="{F727E806-4506-4765-AC1D-904A8A9E402D}" presName="txTwo" presStyleLbl="node2" presStyleIdx="1" presStyleCnt="2" custLinFactNeighborX="-1362" custLinFactNeighborY="66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4A13F31-47F3-4762-98F6-722EB562456C}" type="pres">
      <dgm:prSet presAssocID="{F727E806-4506-4765-AC1D-904A8A9E402D}" presName="horzTwo" presStyleCnt="0"/>
      <dgm:spPr/>
    </dgm:pt>
  </dgm:ptLst>
  <dgm:cxnLst>
    <dgm:cxn modelId="{D879FC90-10E2-45E2-A814-71AC493C2A62}" type="presOf" srcId="{E31FE0FB-4FC5-4186-B112-5256E500A420}" destId="{33E7B6E7-5A92-4D2E-A639-9362A0EF7A1C}" srcOrd="0" destOrd="0" presId="urn:microsoft.com/office/officeart/2005/8/layout/hierarchy4"/>
    <dgm:cxn modelId="{2F224A5F-A025-41F7-9BF8-F6A383C7629E}" srcId="{E31FE0FB-4FC5-4186-B112-5256E500A420}" destId="{F983C0A3-E192-45EE-921B-29564C9B1ACC}" srcOrd="0" destOrd="0" parTransId="{91049D4F-F3DF-43C5-A03F-CB96C098DE9C}" sibTransId="{2F898661-9671-495A-ADD5-0DBD7496A2B6}"/>
    <dgm:cxn modelId="{A48C49F0-CDE6-42FB-8DFA-5CBF23678F8D}" type="presOf" srcId="{BE19FFEA-29BA-4632-85ED-A5605DA0BB38}" destId="{B4BA6188-4670-47BD-BA57-058038E510BB}" srcOrd="0" destOrd="0" presId="urn:microsoft.com/office/officeart/2005/8/layout/hierarchy4"/>
    <dgm:cxn modelId="{756CEA37-EB34-4FB0-9638-C05A74B39290}" srcId="{E31FE0FB-4FC5-4186-B112-5256E500A420}" destId="{F727E806-4506-4765-AC1D-904A8A9E402D}" srcOrd="1" destOrd="0" parTransId="{AC656BF2-A1FE-4A2C-BC51-05A94FA0D207}" sibTransId="{1BF7C64F-F675-44EF-A6E2-732ED6147EB7}"/>
    <dgm:cxn modelId="{C933C166-F55C-4834-AB93-6E74511830BC}" type="presOf" srcId="{F727E806-4506-4765-AC1D-904A8A9E402D}" destId="{6D94833B-BB78-42D9-A359-52F1C33BA8D1}" srcOrd="0" destOrd="0" presId="urn:microsoft.com/office/officeart/2005/8/layout/hierarchy4"/>
    <dgm:cxn modelId="{AA7D65B8-6720-4E72-8D7D-55F4042AB840}" type="presOf" srcId="{F983C0A3-E192-45EE-921B-29564C9B1ACC}" destId="{45584918-4089-42E6-8E2B-FE14C2666D24}" srcOrd="0" destOrd="0" presId="urn:microsoft.com/office/officeart/2005/8/layout/hierarchy4"/>
    <dgm:cxn modelId="{21CF9B5C-6974-4F77-87DE-E77915188ED2}" srcId="{BE19FFEA-29BA-4632-85ED-A5605DA0BB38}" destId="{E31FE0FB-4FC5-4186-B112-5256E500A420}" srcOrd="0" destOrd="0" parTransId="{A1FB9562-3676-47EE-ACDE-A7D4E99AE7C1}" sibTransId="{441075C7-CF85-4C5D-BE57-9AA7AE0D24BB}"/>
    <dgm:cxn modelId="{003A9544-8BE9-459F-A9BF-266C91E93B5D}" type="presParOf" srcId="{B4BA6188-4670-47BD-BA57-058038E510BB}" destId="{E44D8311-31E9-4154-9059-BED5017920AE}" srcOrd="0" destOrd="0" presId="urn:microsoft.com/office/officeart/2005/8/layout/hierarchy4"/>
    <dgm:cxn modelId="{7E2EB9DB-C8CC-4656-A138-0B6B10E1A687}" type="presParOf" srcId="{E44D8311-31E9-4154-9059-BED5017920AE}" destId="{33E7B6E7-5A92-4D2E-A639-9362A0EF7A1C}" srcOrd="0" destOrd="0" presId="urn:microsoft.com/office/officeart/2005/8/layout/hierarchy4"/>
    <dgm:cxn modelId="{A60A9724-C6EB-42FF-BAAA-0BAD99DCDAF6}" type="presParOf" srcId="{E44D8311-31E9-4154-9059-BED5017920AE}" destId="{05DA600C-BD03-4B1E-AEF5-09E68D1E09FB}" srcOrd="1" destOrd="0" presId="urn:microsoft.com/office/officeart/2005/8/layout/hierarchy4"/>
    <dgm:cxn modelId="{F3399B38-A203-4F8C-A709-DEE22223F66F}" type="presParOf" srcId="{E44D8311-31E9-4154-9059-BED5017920AE}" destId="{A2E43199-0FF2-4573-A64A-45C352FE68CC}" srcOrd="2" destOrd="0" presId="urn:microsoft.com/office/officeart/2005/8/layout/hierarchy4"/>
    <dgm:cxn modelId="{9049FF45-2F68-4CD8-8CF8-C8FAD4810877}" type="presParOf" srcId="{A2E43199-0FF2-4573-A64A-45C352FE68CC}" destId="{453EBA41-4B68-4B0C-8E29-71606B916C35}" srcOrd="0" destOrd="0" presId="urn:microsoft.com/office/officeart/2005/8/layout/hierarchy4"/>
    <dgm:cxn modelId="{CB2821F8-F0AE-45DC-B7DD-490115EB57C3}" type="presParOf" srcId="{453EBA41-4B68-4B0C-8E29-71606B916C35}" destId="{45584918-4089-42E6-8E2B-FE14C2666D24}" srcOrd="0" destOrd="0" presId="urn:microsoft.com/office/officeart/2005/8/layout/hierarchy4"/>
    <dgm:cxn modelId="{0D1C5D32-700D-4F25-B0B0-86A0D6DD641B}" type="presParOf" srcId="{453EBA41-4B68-4B0C-8E29-71606B916C35}" destId="{2491EAA6-A3C4-4DA3-8FB4-29FDE6C34F4F}" srcOrd="1" destOrd="0" presId="urn:microsoft.com/office/officeart/2005/8/layout/hierarchy4"/>
    <dgm:cxn modelId="{1D63B27E-9502-4803-A387-AC4BB11D14A4}" type="presParOf" srcId="{A2E43199-0FF2-4573-A64A-45C352FE68CC}" destId="{F4E266A4-E36F-4D2B-AC59-717783359138}" srcOrd="1" destOrd="0" presId="urn:microsoft.com/office/officeart/2005/8/layout/hierarchy4"/>
    <dgm:cxn modelId="{F1BAC781-4DE9-499D-8650-77C498860ABE}" type="presParOf" srcId="{A2E43199-0FF2-4573-A64A-45C352FE68CC}" destId="{D4A3789C-DAEC-476F-9777-A6FE83BEB1F2}" srcOrd="2" destOrd="0" presId="urn:microsoft.com/office/officeart/2005/8/layout/hierarchy4"/>
    <dgm:cxn modelId="{6F92ADC5-1509-41E6-9347-CDAB361040B7}" type="presParOf" srcId="{D4A3789C-DAEC-476F-9777-A6FE83BEB1F2}" destId="{6D94833B-BB78-42D9-A359-52F1C33BA8D1}" srcOrd="0" destOrd="0" presId="urn:microsoft.com/office/officeart/2005/8/layout/hierarchy4"/>
    <dgm:cxn modelId="{DC376B93-70EC-41B4-AE4B-1F61BA640B76}" type="presParOf" srcId="{D4A3789C-DAEC-476F-9777-A6FE83BEB1F2}" destId="{84A13F31-47F3-4762-98F6-722EB562456C}" srcOrd="1" destOrd="0" presId="urn:microsoft.com/office/officeart/2005/8/layout/hierarchy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4BE7A2-DE48-4115-BF42-2642BB828149}" type="doc">
      <dgm:prSet loTypeId="urn:microsoft.com/office/officeart/2005/8/layout/cycle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0A059380-8024-4D3B-BC06-1A7C3B5D17F5}">
      <dgm:prSet phldrT="[Texto]" custT="1"/>
      <dgm:spPr/>
      <dgm:t>
        <a:bodyPr/>
        <a:lstStyle/>
        <a:p>
          <a:r>
            <a:rPr lang="es-ES" sz="28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Comic Sans MS" pitchFamily="66" charset="0"/>
            </a:rPr>
            <a:t>Población y Muestra </a:t>
          </a:r>
          <a:endParaRPr lang="es-EC" sz="2800" dirty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Comic Sans MS" pitchFamily="66" charset="0"/>
          </a:endParaRPr>
        </a:p>
      </dgm:t>
    </dgm:pt>
    <dgm:pt modelId="{6A822F04-D49D-4DE2-A413-438C30D90BC2}" type="parTrans" cxnId="{C7D0DC49-F591-4718-80F2-2CE385315D32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ACAEE66D-6973-463F-AEED-1FCF91452201}" type="sibTrans" cxnId="{C7D0DC49-F591-4718-80F2-2CE385315D32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999D397B-343A-419F-892B-ED3848E15149}">
      <dgm:prSet phldrT="[Texto]"/>
      <dgm:spPr/>
      <dgm:t>
        <a:bodyPr/>
        <a:lstStyle/>
        <a:p>
          <a:r>
            <a:rPr lang="es-ES" dirty="0" smtClean="0">
              <a:latin typeface="Comic Sans MS" pitchFamily="66" charset="0"/>
            </a:rPr>
            <a:t>100 NIÑOS-AS </a:t>
          </a:r>
          <a:endParaRPr lang="es-EC" dirty="0">
            <a:latin typeface="Comic Sans MS" pitchFamily="66" charset="0"/>
          </a:endParaRPr>
        </a:p>
      </dgm:t>
    </dgm:pt>
    <dgm:pt modelId="{AEC9B62D-A311-4945-84FB-08FBD5B0F445}" type="parTrans" cxnId="{FC4A0692-50D0-47DC-A953-386933E901F7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89394E7A-3AAC-45D0-AE89-F4AFDABD3B7F}" type="sibTrans" cxnId="{FC4A0692-50D0-47DC-A953-386933E901F7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AF4F06C2-21EB-47A7-ABDC-60792B621C1E}">
      <dgm:prSet phldrT="[Texto]"/>
      <dgm:spPr/>
      <dgm:t>
        <a:bodyPr/>
        <a:lstStyle/>
        <a:p>
          <a:r>
            <a:rPr lang="es-EC" dirty="0" smtClean="0">
              <a:latin typeface="Comic Sans MS" pitchFamily="66" charset="0"/>
            </a:rPr>
            <a:t>NIÑOS DE 4 A 5ª AÑOS DE EDAD</a:t>
          </a:r>
          <a:endParaRPr lang="es-EC" dirty="0">
            <a:latin typeface="Comic Sans MS" pitchFamily="66" charset="0"/>
          </a:endParaRPr>
        </a:p>
      </dgm:t>
    </dgm:pt>
    <dgm:pt modelId="{89C64EBD-B1E0-4A17-877A-A24666F60EB1}" type="sibTrans" cxnId="{E99DCADD-EE2B-4EA0-85D2-70C292DE7B9A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12B5A97D-52CE-477B-BA42-957750310DB1}" type="parTrans" cxnId="{E99DCADD-EE2B-4EA0-85D2-70C292DE7B9A}">
      <dgm:prSet/>
      <dgm:spPr/>
      <dgm:t>
        <a:bodyPr/>
        <a:lstStyle/>
        <a:p>
          <a:endParaRPr lang="es-EC">
            <a:latin typeface="Comic Sans MS" pitchFamily="66" charset="0"/>
          </a:endParaRPr>
        </a:p>
      </dgm:t>
    </dgm:pt>
    <dgm:pt modelId="{5C3C6086-CBE3-4E7A-A70A-E9CC4B213F12}" type="pres">
      <dgm:prSet presAssocID="{294BE7A2-DE48-4115-BF42-2642BB8281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936478-14A5-42F8-BAA1-E4C41AA691CF}" type="pres">
      <dgm:prSet presAssocID="{294BE7A2-DE48-4115-BF42-2642BB828149}" presName="cycle" presStyleCnt="0"/>
      <dgm:spPr/>
    </dgm:pt>
    <dgm:pt modelId="{D135D6FF-7736-4405-9416-326D451EE552}" type="pres">
      <dgm:prSet presAssocID="{0A059380-8024-4D3B-BC06-1A7C3B5D17F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FB9D15-7D7F-4A89-B24D-0CED28B80B46}" type="pres">
      <dgm:prSet presAssocID="{ACAEE66D-6973-463F-AEED-1FCF91452201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25725999-E699-4969-B8ED-77AD0E5552C2}" type="pres">
      <dgm:prSet presAssocID="{999D397B-343A-419F-892B-ED3848E15149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70D059-259E-4795-8B37-ED2B14DED289}" type="pres">
      <dgm:prSet presAssocID="{AF4F06C2-21EB-47A7-ABDC-60792B621C1E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50DA4A7-411F-45F3-B1C8-9CCF16E93034}" type="presOf" srcId="{0A059380-8024-4D3B-BC06-1A7C3B5D17F5}" destId="{D135D6FF-7736-4405-9416-326D451EE552}" srcOrd="0" destOrd="0" presId="urn:microsoft.com/office/officeart/2005/8/layout/cycle3"/>
    <dgm:cxn modelId="{460B6147-F62B-43A2-9933-51C8F0ED8356}" type="presOf" srcId="{AF4F06C2-21EB-47A7-ABDC-60792B621C1E}" destId="{F970D059-259E-4795-8B37-ED2B14DED289}" srcOrd="0" destOrd="0" presId="urn:microsoft.com/office/officeart/2005/8/layout/cycle3"/>
    <dgm:cxn modelId="{33FDAE2C-F6D9-47B3-90C2-069F624B3A83}" type="presOf" srcId="{999D397B-343A-419F-892B-ED3848E15149}" destId="{25725999-E699-4969-B8ED-77AD0E5552C2}" srcOrd="0" destOrd="0" presId="urn:microsoft.com/office/officeart/2005/8/layout/cycle3"/>
    <dgm:cxn modelId="{13E412DE-F6F2-4172-A051-1A5A8FD0981B}" type="presOf" srcId="{ACAEE66D-6973-463F-AEED-1FCF91452201}" destId="{84FB9D15-7D7F-4A89-B24D-0CED28B80B46}" srcOrd="0" destOrd="0" presId="urn:microsoft.com/office/officeart/2005/8/layout/cycle3"/>
    <dgm:cxn modelId="{C7D0DC49-F591-4718-80F2-2CE385315D32}" srcId="{294BE7A2-DE48-4115-BF42-2642BB828149}" destId="{0A059380-8024-4D3B-BC06-1A7C3B5D17F5}" srcOrd="0" destOrd="0" parTransId="{6A822F04-D49D-4DE2-A413-438C30D90BC2}" sibTransId="{ACAEE66D-6973-463F-AEED-1FCF91452201}"/>
    <dgm:cxn modelId="{FC4A0692-50D0-47DC-A953-386933E901F7}" srcId="{294BE7A2-DE48-4115-BF42-2642BB828149}" destId="{999D397B-343A-419F-892B-ED3848E15149}" srcOrd="1" destOrd="0" parTransId="{AEC9B62D-A311-4945-84FB-08FBD5B0F445}" sibTransId="{89394E7A-3AAC-45D0-AE89-F4AFDABD3B7F}"/>
    <dgm:cxn modelId="{E99DCADD-EE2B-4EA0-85D2-70C292DE7B9A}" srcId="{294BE7A2-DE48-4115-BF42-2642BB828149}" destId="{AF4F06C2-21EB-47A7-ABDC-60792B621C1E}" srcOrd="2" destOrd="0" parTransId="{12B5A97D-52CE-477B-BA42-957750310DB1}" sibTransId="{89C64EBD-B1E0-4A17-877A-A24666F60EB1}"/>
    <dgm:cxn modelId="{B3A16B9E-66D2-4F76-8DBA-8F5A41EA1A4E}" type="presOf" srcId="{294BE7A2-DE48-4115-BF42-2642BB828149}" destId="{5C3C6086-CBE3-4E7A-A70A-E9CC4B213F12}" srcOrd="0" destOrd="0" presId="urn:microsoft.com/office/officeart/2005/8/layout/cycle3"/>
    <dgm:cxn modelId="{384069DF-8193-46AE-A693-0E04CA9F4948}" type="presParOf" srcId="{5C3C6086-CBE3-4E7A-A70A-E9CC4B213F12}" destId="{30936478-14A5-42F8-BAA1-E4C41AA691CF}" srcOrd="0" destOrd="0" presId="urn:microsoft.com/office/officeart/2005/8/layout/cycle3"/>
    <dgm:cxn modelId="{8C59F0AB-D691-4C0C-AC0C-0F0BD8A393CB}" type="presParOf" srcId="{30936478-14A5-42F8-BAA1-E4C41AA691CF}" destId="{D135D6FF-7736-4405-9416-326D451EE552}" srcOrd="0" destOrd="0" presId="urn:microsoft.com/office/officeart/2005/8/layout/cycle3"/>
    <dgm:cxn modelId="{EEA1B4AF-631C-4223-BC9D-111873101B95}" type="presParOf" srcId="{30936478-14A5-42F8-BAA1-E4C41AA691CF}" destId="{84FB9D15-7D7F-4A89-B24D-0CED28B80B46}" srcOrd="1" destOrd="0" presId="urn:microsoft.com/office/officeart/2005/8/layout/cycle3"/>
    <dgm:cxn modelId="{EC76CD1C-1C4A-40C1-AC0F-F4CF2D862082}" type="presParOf" srcId="{30936478-14A5-42F8-BAA1-E4C41AA691CF}" destId="{25725999-E699-4969-B8ED-77AD0E5552C2}" srcOrd="2" destOrd="0" presId="urn:microsoft.com/office/officeart/2005/8/layout/cycle3"/>
    <dgm:cxn modelId="{4CFD718E-3595-409E-A0B6-AC67ACF55688}" type="presParOf" srcId="{30936478-14A5-42F8-BAA1-E4C41AA691CF}" destId="{F970D059-259E-4795-8B37-ED2B14DED289}" srcOrd="3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B1F27-9BA2-42D4-99DB-804B34A7EA9F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73FA8-55C5-4CDC-9D9A-2198AA57A96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5204-FFE9-4BC4-9ECF-183DF224A5E8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D011B7-53AE-4557-B6E5-BB25CB72F093}" type="datetimeFigureOut">
              <a:rPr lang="es-ES" smtClean="0"/>
              <a:pPr/>
              <a:t>12/06/2012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6844FA-EAF9-43D1-BD46-4034A80CECD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</p:spPr>
        <p:txBody>
          <a:bodyPr/>
          <a:lstStyle/>
          <a:p>
            <a:pPr>
              <a:defRPr/>
            </a:pPr>
            <a:r>
              <a:rPr lang="es-EC" dirty="0" smtClean="0"/>
              <a:t>13-06-2012</a:t>
            </a:r>
            <a:endParaRPr lang="es-EC" dirty="0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</a:t>
            </a:r>
            <a:endParaRPr lang="es-EC" dirty="0"/>
          </a:p>
        </p:txBody>
      </p:sp>
      <p:sp>
        <p:nvSpPr>
          <p:cNvPr id="7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3BDEC4C-A790-4754-86C3-8D485C157A63}" type="slidenum">
              <a:rPr lang="es-EC" smtClean="0"/>
              <a:pPr>
                <a:defRPr/>
              </a:pPr>
              <a:t>1</a:t>
            </a:fld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642910" y="642918"/>
            <a:ext cx="785814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Harrington" pitchFamily="82" charset="0"/>
              </a:rPr>
              <a:t>Universidad técnica del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Harrington" pitchFamily="82" charset="0"/>
              </a:rPr>
              <a:t>Norte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Harrington" pitchFamily="82" charset="0"/>
              </a:rPr>
              <a:t>Instituto  de  posgrado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Programa de diplomado superior en educación inicial</a:t>
            </a:r>
            <a:endParaRPr lang="es-E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r>
              <a:rPr lang="es-EC" sz="2400" b="1" dirty="0" smtClean="0"/>
              <a:t>GUIA DE ACTIVIDADES  LUDICAS PARA DESARROLLLAR EL AREA PSICOMOTORA EN NIÑOS-AS DE 4 AÑOS-AS DE EDAD DEL CENTRO DE EDUCACION INICIAL. JUAN MONTALVO DE LA PARROQUIA DE SAN ANTONIO DE IBARRA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        autora:  verónica Andrade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1143008" cy="1143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428596" y="642918"/>
          <a:ext cx="8286808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13-06-2012</a:t>
            </a:r>
            <a:endParaRPr lang="es-EC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DC347-36E8-4FEC-9BE5-64054EE0D867}" type="slidenum">
              <a:rPr lang="es-EC" smtClean="0"/>
              <a:pPr>
                <a:defRPr/>
              </a:pPr>
              <a:t>10</a:t>
            </a:fld>
            <a:endParaRPr lang="es-EC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:\Documents and Settings\PCPower\Mis documentos\Mis imágenes\23-02-2012\DSC01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357430"/>
            <a:ext cx="3448050" cy="2586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3 Diagrama"/>
          <p:cNvGraphicFramePr/>
          <p:nvPr/>
        </p:nvGraphicFramePr>
        <p:xfrm>
          <a:off x="500034" y="785794"/>
          <a:ext cx="821537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13-06-2012</a:t>
            </a:r>
          </a:p>
          <a:p>
            <a:pPr>
              <a:defRPr/>
            </a:pPr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Andrade.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EC455-56A2-4906-AFF9-36D9BD629B43}" type="slidenum">
              <a:rPr lang="es-EC" smtClean="0"/>
              <a:pPr>
                <a:defRPr/>
              </a:pPr>
              <a:t>11</a:t>
            </a:fld>
            <a:endParaRPr lang="es-EC"/>
          </a:p>
        </p:txBody>
      </p:sp>
      <p:pic>
        <p:nvPicPr>
          <p:cNvPr id="1026" name="Picture 2" descr="D:\Mis Fotos\Teleférico\IMAG0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571744"/>
            <a:ext cx="2799204" cy="2143140"/>
          </a:xfrm>
          <a:prstGeom prst="ellipse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714348" y="2000240"/>
          <a:ext cx="7929618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1928794" y="357166"/>
            <a:ext cx="5559535" cy="584775"/>
          </a:xfrm>
          <a:prstGeom prst="rect">
            <a:avLst/>
          </a:prstGeom>
          <a:noFill/>
        </p:spPr>
        <p:txBody>
          <a:bodyPr wrap="none">
            <a:prstTxWarp prst="textCurveUp">
              <a:avLst/>
            </a:prstTxWarp>
            <a:spAutoFit/>
          </a:bodyPr>
          <a:lstStyle/>
          <a:p>
            <a:pPr algn="ctr">
              <a:defRPr/>
            </a:pPr>
            <a:r>
              <a:rPr lang="es-ES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omic Sans MS" pitchFamily="66" charset="0"/>
              </a:rPr>
              <a:t>Métodos de Investigación</a:t>
            </a:r>
          </a:p>
        </p:txBody>
      </p:sp>
      <p:sp>
        <p:nvSpPr>
          <p:cNvPr id="9" name="8 Flecha arriba y abajo"/>
          <p:cNvSpPr/>
          <p:nvPr/>
        </p:nvSpPr>
        <p:spPr>
          <a:xfrm>
            <a:off x="4000500" y="1071563"/>
            <a:ext cx="857250" cy="12144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13-06-2013.</a:t>
            </a:r>
            <a:endParaRPr lang="es-EC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Andrade.</a:t>
            </a:r>
            <a:endParaRPr lang="es-EC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9C6D0-6F5E-4F6A-8D0F-5DE70AEE5C1E}" type="slidenum">
              <a:rPr lang="es-EC" smtClean="0"/>
              <a:pPr>
                <a:defRPr/>
              </a:pPr>
              <a:t>12</a:t>
            </a:fld>
            <a:endParaRPr lang="es-EC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571472" y="1785926"/>
          <a:ext cx="7786742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>
            <a:off x="571472" y="714356"/>
            <a:ext cx="2143140" cy="928694"/>
          </a:xfrm>
          <a:prstGeom prst="rightArrow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3071802" y="714356"/>
            <a:ext cx="4937569" cy="1077218"/>
          </a:xfrm>
          <a:prstGeom prst="rect">
            <a:avLst/>
          </a:prstGeom>
          <a:noFill/>
        </p:spPr>
        <p:txBody>
          <a:bodyPr wrap="none">
            <a:prstTxWarp prst="textCurve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32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Técnicas de Recolección</a:t>
            </a:r>
          </a:p>
          <a:p>
            <a:pPr algn="ctr">
              <a:defRPr/>
            </a:pPr>
            <a:r>
              <a:rPr lang="es-ES" sz="32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De Datos</a:t>
            </a:r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A26B4C-A016-4353-82CB-4FFBC0698307}" type="datetime1">
              <a:rPr lang="es-EC"/>
              <a:pPr>
                <a:defRPr/>
              </a:pPr>
              <a:t>12/06/2012</a:t>
            </a:fld>
            <a:endParaRPr lang="es-EC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</a:t>
            </a:r>
            <a:endParaRPr lang="es-EC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9E46C-B410-4748-9077-449DE93F9114}" type="slidenum">
              <a:rPr lang="es-EC" smtClean="0"/>
              <a:pPr>
                <a:defRPr/>
              </a:pPr>
              <a:t>13</a:t>
            </a:fld>
            <a:endParaRPr lang="es-EC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 descr="D:\CHECHAR\101MSDCF\DSC038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1"/>
            <a:ext cx="68580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71472" y="1428736"/>
            <a:ext cx="7858180" cy="923330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ANALISIS , INTERPRETACION Y DISCUSIÓN DE RESULTADOS.</a:t>
            </a:r>
            <a:endParaRPr lang="es-E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VERONICA ANDRADE</a:t>
            </a:r>
            <a:endParaRPr lang="es-EC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16 Rectángulo"/>
          <p:cNvSpPr/>
          <p:nvPr/>
        </p:nvSpPr>
        <p:spPr>
          <a:xfrm>
            <a:off x="1357290" y="3013502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aseline="300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aseline="300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aseline="300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aseline="300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aseline="300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428860" y="264318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es-EC" sz="2000" dirty="0" smtClean="0"/>
              <a:t>Para el objeto de la investigación se aplico una encuesta a la muestra de los niños del CENTRO DE EDUCACION INICIAL   en estudio y  los datos obtenidos fueron trasladados a gráficos estadísticos para su respectivo</a:t>
            </a:r>
            <a:r>
              <a:rPr lang="es-EC" sz="1600" dirty="0" smtClean="0"/>
              <a:t> </a:t>
            </a:r>
            <a:r>
              <a:rPr lang="es-EC" dirty="0" smtClean="0"/>
              <a:t>análisis.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1785918" y="1214422"/>
          <a:ext cx="507209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14348" y="4429132"/>
            <a:ext cx="713267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La noción de equilibrio en un  solo pie podemos darnos cuenta, que los niños el 57% lo intenta pero no cumple el ejercicio solicitado,   falta dominación  y seguridad al realizar podemos catalogar como en proceso de poder llegar a cumplir la meta</a:t>
            </a: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357290" y="3013502"/>
            <a:ext cx="6715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Fuente: Encuesta aplicada a estudiantes de la Escuela Juan Montalvo, de educaci</a:t>
            </a:r>
            <a:r>
              <a:rPr lang="es-ES" baseline="30000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S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 inicial.</a:t>
            </a:r>
            <a:endParaRPr lang="es-ES" sz="11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Elaborado por: Ver</a:t>
            </a:r>
            <a:r>
              <a:rPr lang="es-ES" baseline="30000" dirty="0" smtClean="0"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lang="es-ES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nica Andrade.</a:t>
            </a:r>
            <a:endParaRPr lang="es-ES" sz="1100" dirty="0" smtClean="0">
              <a:latin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34" y="642918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EJEMPLO</a:t>
            </a:r>
            <a:r>
              <a:rPr lang="es-E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s-E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13-06-012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656AB-3766-454A-95DE-124E886AB9B0}" type="slidenum">
              <a:rPr lang="es-EC" smtClean="0"/>
              <a:pPr>
                <a:defRPr/>
              </a:pPr>
              <a:t>16</a:t>
            </a:fld>
            <a:endParaRPr lang="es-EC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2" name="11 Gráfico"/>
          <p:cNvGraphicFramePr/>
          <p:nvPr/>
        </p:nvGraphicFramePr>
        <p:xfrm>
          <a:off x="2071670" y="1285860"/>
          <a:ext cx="4572032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357430"/>
            <a:ext cx="878684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	       Fuente: Encuesta aplicada a estudiantes de la Escuela Juan Montalvo, de educación inicial.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Elaborado por: Verónica Andrade.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aseline="30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baseline="30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Aquí podemos darnos cuenta que un 93%no lo cumple trata pero no lo manejan por motivo de la situación 	económica que la mayoría no tiene un  triciclo en casa , un número muy menor si lo hacen con seguridad y 	valentía los otros lo tratan, falta de motivación por parte de la familia. </a:t>
            </a:r>
            <a:endParaRPr kumimoji="0" lang="es-E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13-06-2012</a:t>
            </a:r>
            <a:endParaRPr lang="es-EC" dirty="0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</a:t>
            </a:r>
            <a:endParaRPr lang="es-EC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0A437-5333-453A-859B-DF43BA6B2524}" type="slidenum">
              <a:rPr lang="es-EC" smtClean="0"/>
              <a:pPr>
                <a:defRPr/>
              </a:pPr>
              <a:t>17</a:t>
            </a:fld>
            <a:endParaRPr lang="es-EC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5" name="14 Gráfico"/>
          <p:cNvGraphicFramePr/>
          <p:nvPr/>
        </p:nvGraphicFramePr>
        <p:xfrm>
          <a:off x="2143108" y="1357298"/>
          <a:ext cx="4737831" cy="270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714348" y="3286123"/>
            <a:ext cx="7786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endParaRPr lang="es-ES" baseline="30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r>
              <a:rPr lang="es-ES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Fuente: Encuesta aplicada a estudiantes de la Escuela Juan Montalvo, de educación inicial.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r>
              <a:rPr lang="es-ES" baseline="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Elaborado por: Verónica Andrade.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r>
              <a:rPr lang="es-ES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70% no lograr rabotear el espolín con una sola mano, se le dificulta, tal ves es porque no se ha hecho este tipo de ejercicio nunca departe de la maestra y los niños que lo realizan vienen con motivaciones previas desde su familia.</a:t>
            </a:r>
            <a:endParaRPr lang="es-ES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PROPUESTA 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15 Marcador de contenido"/>
          <p:cNvSpPr>
            <a:spLocks noGrp="1"/>
          </p:cNvSpPr>
          <p:nvPr>
            <p:ph idx="1"/>
          </p:nvPr>
        </p:nvSpPr>
        <p:spPr>
          <a:xfrm>
            <a:off x="785786" y="1714488"/>
            <a:ext cx="7629524" cy="4500562"/>
          </a:xfrm>
        </p:spPr>
        <p:txBody>
          <a:bodyPr>
            <a:normAutofit/>
          </a:bodyPr>
          <a:lstStyle/>
          <a:p>
            <a:pPr algn="just"/>
            <a:r>
              <a:rPr lang="es-ES" sz="15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GUIA DE ACTIVIDADES LUDICAS PARA DESARROLLAR EL AREA PSICOMOTORA EN NIÑOS-AS DE 4 AÑOS DE EDAD, DIRIGIDO A LAS MAESTRAS DE EDUCACION INICIAL DE LA ESCUELA “JUAN MONTALVO”DE LA PARROQUIA DE SAN ANTONIO DE IBARRA EN EL AÑO LECTIVO 2010-2011</a:t>
            </a:r>
            <a:r>
              <a:rPr lang="es-ES" sz="1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s-ES" sz="2400" dirty="0" smtClean="0">
                <a:solidFill>
                  <a:schemeClr val="tx2">
                    <a:lumMod val="50000"/>
                  </a:schemeClr>
                </a:solidFill>
              </a:rPr>
              <a:t>INTRODUCCION</a:t>
            </a:r>
          </a:p>
          <a:p>
            <a:pPr algn="ctr"/>
            <a:endParaRPr lang="es-E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El DESARROLLO PSICOMOTRIZ DEL NIÑO –ABARCA CASI UN 100% EN SU CRECIMIENTO Y DESARROLLO EVOLUTIVO ,YA QUE ES UNA ACTIVIDAD QUE LLEVA AL PEQUEÑO A CONOCER SU ENTORNO DONDE SE DESARROLLA.</a:t>
            </a:r>
          </a:p>
          <a:p>
            <a:pPr algn="just"/>
            <a:endParaRPr lang="es-ES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tx2">
                    <a:lumMod val="50000"/>
                  </a:schemeClr>
                </a:solidFill>
              </a:rPr>
              <a:t> GUIA DE ACTIVIDADES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CAPITULO I..-  ACTIVIDADES LUDICAS PARA DESARROLLAR LA MOTRICIDAD FINA.</a:t>
            </a:r>
          </a:p>
          <a:p>
            <a:pPr algn="just"/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CAPITULO II.- ACTIVIDADES LUDICAS PARA DESARROLLAR LA MOTRICIDAD GRUESA.</a:t>
            </a:r>
          </a:p>
          <a:p>
            <a:pPr algn="just"/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CAPITULO </a:t>
            </a:r>
            <a:r>
              <a:rPr lang="es-ES" sz="1400" dirty="0" smtClean="0">
                <a:solidFill>
                  <a:schemeClr val="tx2">
                    <a:lumMod val="50000"/>
                  </a:schemeClr>
                </a:solidFill>
              </a:rPr>
              <a:t>III.- RONDAS Y CANCIONES PARA TRABAJAR EXPRESION CORPORAL.</a:t>
            </a:r>
          </a:p>
          <a:p>
            <a:pPr algn="just">
              <a:buNone/>
            </a:pPr>
            <a:endParaRPr lang="es-ES" sz="1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just"/>
            <a:endParaRPr lang="es-ES" sz="1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E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13-06-2012</a:t>
            </a:r>
            <a:endParaRPr lang="es-EC" dirty="0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s-EC" dirty="0" smtClean="0"/>
              <a:t>VERONICA ANDRADE 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BAD89-02B3-47CE-B380-80B3ECA624D5}" type="slidenum">
              <a:rPr lang="es-EC" smtClean="0"/>
              <a:pPr>
                <a:defRPr/>
              </a:pPr>
              <a:t>18</a:t>
            </a:fld>
            <a:endParaRPr lang="es-EC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CONCLUCIONES.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s-ES" dirty="0" smtClean="0"/>
              <a:t> </a:t>
            </a:r>
            <a:r>
              <a:rPr lang="es-EC" b="1" dirty="0" smtClean="0"/>
              <a:t> </a:t>
            </a:r>
            <a:endParaRPr lang="es-ES" dirty="0" smtClean="0"/>
          </a:p>
          <a:p>
            <a:pPr lvl="0" algn="just"/>
            <a:r>
              <a:rPr lang="es-EC" dirty="0" smtClean="0"/>
              <a:t>La aplicación de las encuestas a los 100 niños  CDI  Juan Montalvo estuvo orientada a indagar  sobre las actividades diarias que practicas con los niños y se conoció que no desarrollan actividades iníciales de juego y recreación.</a:t>
            </a:r>
          </a:p>
          <a:p>
            <a:pPr lvl="0" algn="just"/>
            <a:endParaRPr lang="es-EC" dirty="0" smtClean="0"/>
          </a:p>
          <a:p>
            <a:pPr lvl="0" algn="just"/>
            <a:r>
              <a:rPr lang="es-EC" dirty="0" smtClean="0"/>
              <a:t>La aplicación de la Guía Portage, permitió medir el nivel de madurez  que poseen los niños y niñas de  4 años de edad, con lo que permitió  mirar el déficit que tenían en el desarrollo  motor grueso  debido a que las maestras no aplicaban técnicas  adecuadas para este  desarrollo . </a:t>
            </a:r>
          </a:p>
          <a:p>
            <a:pPr lvl="0" algn="just">
              <a:buNone/>
            </a:pPr>
            <a:r>
              <a:rPr lang="es-EC" dirty="0" smtClean="0"/>
              <a:t> </a:t>
            </a:r>
          </a:p>
          <a:p>
            <a:pPr lvl="0" algn="just"/>
            <a:endParaRPr lang="es-EC" dirty="0" smtClean="0"/>
          </a:p>
          <a:p>
            <a:pPr lvl="0" algn="just"/>
            <a:r>
              <a:rPr lang="es-EC" dirty="0" smtClean="0"/>
              <a:t>En un alto porcentaje los niños y niñas  presentan un bajo nivel de desarrollo específicamente en área de desarrollo motor grueso  esto debido a  que la mayor  parte del tiempo los niños, realizan actividades ya preestablecidas como si se tratase de unos niños  ya escolarizados, debido a que la maestra supo manifestar que si sale al patio los niños grandes los atropellan y el patio no se encuentra  en buen estado. </a:t>
            </a:r>
            <a:endParaRPr lang="es-ES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1142976" y="500042"/>
            <a:ext cx="7286676" cy="1000132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>
              <a:defRPr/>
            </a:pPr>
            <a:r>
              <a:rPr lang="es-E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Problema de investigación. </a:t>
            </a:r>
            <a:endParaRPr lang="es-E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graphicFrame>
        <p:nvGraphicFramePr>
          <p:cNvPr id="20" name="19 Diagrama"/>
          <p:cNvGraphicFramePr/>
          <p:nvPr/>
        </p:nvGraphicFramePr>
        <p:xfrm>
          <a:off x="285720" y="20002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20 Imagen" descr="D:\CHECHAR\101MSDCF\DSC038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207167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Recomendaciones.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7500990" cy="5143512"/>
          </a:xfrm>
        </p:spPr>
        <p:txBody>
          <a:bodyPr>
            <a:noAutofit/>
          </a:bodyPr>
          <a:lstStyle/>
          <a:p>
            <a:pPr lvl="0" algn="just"/>
            <a:r>
              <a:rPr lang="es-EC" sz="1400" dirty="0" smtClean="0"/>
              <a:t>Se recomienda a los organismos competentes en especial a los directivos  de la direcciones de educación   que gestionen los medios para que este CDI, cuente con profesionales  especializados en educación inicial en forma permanente  y aportar soluciones para mejorar este panorama </a:t>
            </a:r>
            <a:r>
              <a:rPr lang="es-ES" sz="1400" dirty="0" smtClean="0"/>
              <a:t>emocionales que poseen los niños y niñas e  ir desarrollando actividades para la vida  brindando una educación de calidad desde edades tempranas conforme lo estipula la Constitución y el Código de la Niñez y la Adolescencia.</a:t>
            </a:r>
          </a:p>
          <a:p>
            <a:pPr algn="just">
              <a:buNone/>
            </a:pPr>
            <a:r>
              <a:rPr lang="es-EC" sz="1400" dirty="0" smtClean="0"/>
              <a:t> </a:t>
            </a:r>
            <a:endParaRPr lang="es-ES" sz="1400" dirty="0" smtClean="0"/>
          </a:p>
          <a:p>
            <a:pPr lvl="0" algn="just"/>
            <a:r>
              <a:rPr lang="es-EC" sz="1400" dirty="0" smtClean="0"/>
              <a:t>Al mirar un  alto porcentaje  de niños con puntajes no superados en la guía Portage, principalmente en el área de motricidad gruesa, se mira la necesidad imperiosa de incrementar  una profesional </a:t>
            </a:r>
            <a:r>
              <a:rPr lang="es-EC" sz="1400" dirty="0" err="1" smtClean="0"/>
              <a:t>parvularia</a:t>
            </a:r>
            <a:r>
              <a:rPr lang="es-EC" sz="1400" dirty="0" smtClean="0"/>
              <a:t>, una psicóloga infantil, con una visión,  de descubrir nuevas percepciones cada día, mediante la elaboración de  planificaciones con contenido pedagógico, </a:t>
            </a:r>
            <a:endParaRPr lang="es-ES" sz="1400" dirty="0" smtClean="0"/>
          </a:p>
          <a:p>
            <a:pPr algn="just">
              <a:buNone/>
            </a:pPr>
            <a:r>
              <a:rPr lang="es-EC" sz="1400" dirty="0" smtClean="0"/>
              <a:t> </a:t>
            </a:r>
            <a:endParaRPr lang="es-ES" sz="1400" dirty="0" smtClean="0"/>
          </a:p>
          <a:p>
            <a:pPr lvl="0" algn="just"/>
            <a:r>
              <a:rPr lang="es-EC" sz="1400" dirty="0" smtClean="0"/>
              <a:t>Se recomienda  a los directivos de este  CDI, iniciar capacitando  a  todo el personal que labora en especial a las auxiliares depositando conocimientos básicos en lo que concierne a los métodos de enseñanza ya que el desconocimiento de estos  métodos de enseñanza es el problema fundamental y además mejor la infraestructura para  que los niños cuenten con un espacio adecuado.  </a:t>
            </a:r>
            <a:endParaRPr lang="es-ES" sz="1400" dirty="0" smtClean="0"/>
          </a:p>
          <a:p>
            <a:pPr algn="just">
              <a:buNone/>
            </a:pPr>
            <a:r>
              <a:rPr lang="es-EC" sz="1400" dirty="0" smtClean="0"/>
              <a:t> </a:t>
            </a:r>
            <a:endParaRPr lang="es-ES" sz="1400" dirty="0" smtClean="0"/>
          </a:p>
          <a:p>
            <a:pPr algn="just">
              <a:buNone/>
            </a:pPr>
            <a:r>
              <a:rPr lang="es-EC" sz="1400" dirty="0" smtClean="0"/>
              <a:t> </a:t>
            </a:r>
            <a:endParaRPr lang="es-ES" sz="1400" dirty="0" smtClean="0"/>
          </a:p>
          <a:p>
            <a:endParaRPr lang="es-ES" sz="1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0 Imagen" descr="IMAG00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215238" cy="5500726"/>
          </a:xfrm>
          <a:prstGeom prst="ellipse">
            <a:avLst/>
          </a:prstGeom>
        </p:spPr>
      </p:pic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93B41-93BD-4378-882F-BBF4B33278AB}" type="datetime1">
              <a:rPr lang="es-EC"/>
              <a:pPr>
                <a:defRPr/>
              </a:pPr>
              <a:t>12/06/2012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83813-974E-4F98-A12A-B02B9D3E7E7F}" type="slidenum">
              <a:rPr lang="es-EC" smtClean="0"/>
              <a:pPr>
                <a:defRPr/>
              </a:pPr>
              <a:t>21</a:t>
            </a:fld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1571604" y="1142984"/>
            <a:ext cx="5929354" cy="480131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 smtClean="0">
                <a:latin typeface="Arial" pitchFamily="34" charset="0"/>
                <a:cs typeface="Arial" pitchFamily="34" charset="0"/>
              </a:rPr>
              <a:t>La  enseñanza tradicional  a través de la observación y la imitación de los modelos de acción que brinda el adulto,  evita a los infantes una mejor  asimilación. El deseo es romper con estos estereotipos de enseñanza que han estado primando desde hace tiempo remotos y sin embargo se los repita hasta la actualidad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defRPr/>
            </a:pPr>
            <a:endParaRPr lang="es-ES" sz="5400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s-ES" sz="5400" dirty="0" smtClean="0">
                <a:latin typeface="Arial" pitchFamily="34" charset="0"/>
                <a:cs typeface="Arial" pitchFamily="34" charset="0"/>
              </a:rPr>
              <a:t>GRACIAS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arrington" pitchFamily="8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  <a:t>PLANTEAMIENTO DEL PROBLEMA</a:t>
            </a:r>
            <a:br>
              <a:rPr lang="es-ES" dirty="0" smtClean="0">
                <a:solidFill>
                  <a:schemeClr val="accent2">
                    <a:lumMod val="75000"/>
                  </a:schemeClr>
                </a:solidFill>
                <a:latin typeface="Berlin Sans FB" pitchFamily="34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subTitle" idx="1"/>
          </p:nvPr>
        </p:nvSpPr>
        <p:spPr>
          <a:xfrm>
            <a:off x="1357290" y="1928802"/>
            <a:ext cx="6400800" cy="300039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  empezamos adueñándonos de la institución educativa , podemos darnos cuenta que existe un problema , en las actividades del desarrollo psicomotor  en el  centro de educación inicial Juan Montalvo ,en donde los niños-as no desarrollan actividades de juego y la recreación   logrando un retroceso en su aprendizaje</a:t>
            </a:r>
            <a:r>
              <a:rPr lang="es-ES" sz="4200" dirty="0" smtClean="0"/>
              <a:t>.</a:t>
            </a:r>
          </a:p>
          <a:p>
            <a:endParaRPr lang="es-E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85720" y="571480"/>
          <a:ext cx="8643998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Andrade.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8D941-B629-4CAA-80B2-1845A42633FD}" type="slidenum">
              <a:rPr lang="es-EC" smtClean="0"/>
              <a:pPr>
                <a:defRPr/>
              </a:pPr>
              <a:t>4</a:t>
            </a:fld>
            <a:endParaRPr lang="es-EC"/>
          </a:p>
        </p:txBody>
      </p:sp>
      <p:sp>
        <p:nvSpPr>
          <p:cNvPr id="7" name="6 CuadroTexto"/>
          <p:cNvSpPr txBox="1"/>
          <p:nvPr/>
        </p:nvSpPr>
        <p:spPr>
          <a:xfrm>
            <a:off x="10644230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642910" y="285728"/>
          <a:ext cx="950125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13-06-2012</a:t>
            </a:r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8831E-A0B8-4B7A-A054-E5EFE6826C53}" type="slidenum">
              <a:rPr lang="es-EC" smtClean="0"/>
              <a:pPr>
                <a:defRPr/>
              </a:pPr>
              <a:t>5</a:t>
            </a:fld>
            <a:endParaRPr lang="es-EC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13-06-2012</a:t>
            </a:r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Andrade.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1DE00-A1C3-4087-BEE7-58D71571C461}" type="slidenum">
              <a:rPr lang="es-EC" smtClean="0"/>
              <a:pPr>
                <a:defRPr/>
              </a:pPr>
              <a:t>6</a:t>
            </a:fld>
            <a:endParaRPr lang="es-EC"/>
          </a:p>
        </p:txBody>
      </p:sp>
      <p:graphicFrame>
        <p:nvGraphicFramePr>
          <p:cNvPr id="7" name="6 Diagrama"/>
          <p:cNvGraphicFramePr/>
          <p:nvPr/>
        </p:nvGraphicFramePr>
        <p:xfrm>
          <a:off x="428596" y="1285860"/>
          <a:ext cx="821537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1571604" y="357166"/>
            <a:ext cx="6298519" cy="923330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MARCO TEÓRICO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13/06/2012</a:t>
            </a:r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BA947F-6531-467B-9526-3D7874C5DE7B}" type="slidenum">
              <a:rPr lang="es-EC" smtClean="0"/>
              <a:pPr>
                <a:defRPr/>
              </a:pPr>
              <a:t>7</a:t>
            </a:fld>
            <a:endParaRPr lang="es-EC"/>
          </a:p>
        </p:txBody>
      </p:sp>
      <p:graphicFrame>
        <p:nvGraphicFramePr>
          <p:cNvPr id="9" name="8 Diagrama"/>
          <p:cNvGraphicFramePr/>
          <p:nvPr/>
        </p:nvGraphicFramePr>
        <p:xfrm>
          <a:off x="357126" y="357166"/>
          <a:ext cx="878687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13-06-2012</a:t>
            </a:r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AD2C35-EAD1-4206-8AB6-4B93EC8FA54E}" type="slidenum">
              <a:rPr lang="es-EC" smtClean="0"/>
              <a:pPr>
                <a:defRPr/>
              </a:pPr>
              <a:t>8</a:t>
            </a:fld>
            <a:endParaRPr lang="es-EC"/>
          </a:p>
        </p:txBody>
      </p:sp>
      <p:graphicFrame>
        <p:nvGraphicFramePr>
          <p:cNvPr id="7" name="6 Diagrama"/>
          <p:cNvGraphicFramePr/>
          <p:nvPr/>
        </p:nvGraphicFramePr>
        <p:xfrm>
          <a:off x="642910" y="1714488"/>
          <a:ext cx="8143932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ctángulo"/>
          <p:cNvSpPr/>
          <p:nvPr/>
        </p:nvSpPr>
        <p:spPr>
          <a:xfrm>
            <a:off x="571472" y="571480"/>
            <a:ext cx="8092279" cy="769441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s-E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¿Que  es motricidad?.</a:t>
            </a:r>
            <a:endParaRPr lang="es-ES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 rot="10800000" flipV="1">
            <a:off x="6429388" y="4617187"/>
            <a:ext cx="2216743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2400" b="1" dirty="0" smtClean="0">
                <a:ln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El niño aprende jugando</a:t>
            </a:r>
            <a:endParaRPr lang="es-EC" sz="2400" b="1" dirty="0">
              <a:ln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85786" y="214290"/>
          <a:ext cx="8001056" cy="50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285720" y="5143512"/>
            <a:ext cx="6215106" cy="1351958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>
              <a:defRPr/>
            </a:pP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METODOLOGÍA</a:t>
            </a:r>
            <a:r>
              <a:rPr lang="es-E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</a:t>
            </a: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C" dirty="0" smtClean="0"/>
              <a:t>13-06-2012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562600" cy="365125"/>
          </a:xfrm>
        </p:spPr>
        <p:txBody>
          <a:bodyPr/>
          <a:lstStyle/>
          <a:p>
            <a:pPr algn="l">
              <a:defRPr/>
            </a:pPr>
            <a:r>
              <a:rPr lang="es-EC" dirty="0" smtClean="0"/>
              <a:t>Verónica Andrade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42794B-8278-4FBD-B31E-420F73E43CA1}" type="slidenum">
              <a:rPr lang="es-EC" smtClean="0"/>
              <a:pPr>
                <a:defRPr/>
              </a:pPr>
              <a:t>9</a:t>
            </a:fld>
            <a:endParaRPr lang="es-EC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295</TotalTime>
  <Words>1235</Words>
  <Application>Microsoft Office PowerPoint</Application>
  <PresentationFormat>Presentación en pantalla (4:3)</PresentationFormat>
  <Paragraphs>203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Viajes</vt:lpstr>
      <vt:lpstr>Diapositiva 1</vt:lpstr>
      <vt:lpstr>Diapositiva 2</vt:lpstr>
      <vt:lpstr>PLANTEAMIENTO DEL PROBLEMA 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PROPUESTA </vt:lpstr>
      <vt:lpstr>CONCLUCIONES.  </vt:lpstr>
      <vt:lpstr>Recomendaciones.</vt:lpstr>
      <vt:lpstr>Diapositiva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25</cp:revision>
  <dcterms:created xsi:type="dcterms:W3CDTF">2012-06-12T00:24:47Z</dcterms:created>
  <dcterms:modified xsi:type="dcterms:W3CDTF">2012-06-13T01:43:14Z</dcterms:modified>
</cp:coreProperties>
</file>