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47"/>
  </p:notesMasterIdLst>
  <p:sldIdLst>
    <p:sldId id="287" r:id="rId2"/>
    <p:sldId id="259" r:id="rId3"/>
    <p:sldId id="257" r:id="rId4"/>
    <p:sldId id="277" r:id="rId5"/>
    <p:sldId id="278" r:id="rId6"/>
    <p:sldId id="258" r:id="rId7"/>
    <p:sldId id="260" r:id="rId8"/>
    <p:sldId id="286" r:id="rId9"/>
    <p:sldId id="281" r:id="rId10"/>
    <p:sldId id="282" r:id="rId11"/>
    <p:sldId id="284" r:id="rId12"/>
    <p:sldId id="283" r:id="rId13"/>
    <p:sldId id="265" r:id="rId14"/>
    <p:sldId id="271" r:id="rId15"/>
    <p:sldId id="266" r:id="rId16"/>
    <p:sldId id="270" r:id="rId17"/>
    <p:sldId id="275" r:id="rId18"/>
    <p:sldId id="272" r:id="rId19"/>
    <p:sldId id="273" r:id="rId20"/>
    <p:sldId id="274" r:id="rId21"/>
    <p:sldId id="276" r:id="rId22"/>
    <p:sldId id="279" r:id="rId23"/>
    <p:sldId id="261" r:id="rId24"/>
    <p:sldId id="262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FF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76531-2F9E-47DB-B47F-B87ACE87B6F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8013EBB1-56EF-4313-9557-4B9B9D50163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>
              <a:solidFill>
                <a:sysClr val="windowText" lastClr="000000"/>
              </a:solidFill>
              <a:effectLst/>
            </a:rPr>
            <a:t>OBJETIVO</a:t>
          </a:r>
          <a:endParaRPr lang="es-EC" dirty="0">
            <a:solidFill>
              <a:sysClr val="windowText" lastClr="000000"/>
            </a:solidFill>
            <a:effectLst/>
          </a:endParaRPr>
        </a:p>
      </dgm:t>
    </dgm:pt>
    <dgm:pt modelId="{5454EADB-DF7D-4B9C-8644-D96013B8655D}" type="parTrans" cxnId="{A57D7615-3410-4FB3-B999-553182B1F48C}">
      <dgm:prSet/>
      <dgm:spPr/>
      <dgm:t>
        <a:bodyPr/>
        <a:lstStyle/>
        <a:p>
          <a:endParaRPr lang="es-EC"/>
        </a:p>
      </dgm:t>
    </dgm:pt>
    <dgm:pt modelId="{85C78778-EB4C-4358-9741-7BC44E95DA1F}" type="sibTrans" cxnId="{A57D7615-3410-4FB3-B999-553182B1F48C}">
      <dgm:prSet/>
      <dgm:spPr/>
      <dgm:t>
        <a:bodyPr/>
        <a:lstStyle/>
        <a:p>
          <a:endParaRPr lang="es-EC"/>
        </a:p>
      </dgm:t>
    </dgm:pt>
    <dgm:pt modelId="{06A44F75-04B8-4D9B-8193-E1FDA3D63C8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>
          <a:scene3d>
            <a:camera prst="isometricRightUp"/>
            <a:lightRig rig="threePt" dir="t"/>
          </a:scene3d>
        </a:bodyPr>
        <a:lstStyle/>
        <a:p>
          <a:r>
            <a:rPr lang="es-EC" b="1" dirty="0" smtClean="0"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GENERAL </a:t>
          </a:r>
          <a:endParaRPr lang="es-EC" b="1" dirty="0"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5DA8D17-3D17-431B-8754-82C13F53E876}" type="parTrans" cxnId="{B40D12D0-B69E-4740-BF2B-4F19760F28E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>
            <a:solidFill>
              <a:sysClr val="windowText" lastClr="00000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4EBF43D3-D867-4100-A7A8-5A41A51828D8}" type="sibTrans" cxnId="{B40D12D0-B69E-4740-BF2B-4F19760F28E9}">
      <dgm:prSet/>
      <dgm:spPr/>
      <dgm:t>
        <a:bodyPr/>
        <a:lstStyle/>
        <a:p>
          <a:endParaRPr lang="es-EC"/>
        </a:p>
      </dgm:t>
    </dgm:pt>
    <dgm:pt modelId="{0898D3DC-C596-4B5B-B90E-AF30F5E1219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 dirty="0" smtClean="0"/>
            <a:t>Analizar la influencia de la educación en la salud sexual y reproductiva con enfoque de género en jóvenes adolescentes de quinto de bachillerato  del Colegio Mixto “Consejo Provincial del Carchi” Ciudad de Tulcán.</a:t>
          </a:r>
          <a:endParaRPr lang="es-EC" dirty="0">
            <a:solidFill>
              <a:sysClr val="windowText" lastClr="000000"/>
            </a:solidFill>
            <a:effectLst/>
          </a:endParaRPr>
        </a:p>
      </dgm:t>
    </dgm:pt>
    <dgm:pt modelId="{B98023E4-95F1-4A64-87D1-D7BAE68D79EF}" type="parTrans" cxnId="{65A66D4E-450B-493A-9197-DABD06B900E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>
            <a:solidFill>
              <a:sysClr val="windowText" lastClr="00000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5AB92F60-7970-4240-A79A-9D6EEF747786}" type="sibTrans" cxnId="{65A66D4E-450B-493A-9197-DABD06B900EC}">
      <dgm:prSet/>
      <dgm:spPr/>
      <dgm:t>
        <a:bodyPr/>
        <a:lstStyle/>
        <a:p>
          <a:endParaRPr lang="es-EC"/>
        </a:p>
      </dgm:t>
    </dgm:pt>
    <dgm:pt modelId="{8CEAAF8D-E589-4543-B944-33DEB8B70C33}" type="pres">
      <dgm:prSet presAssocID="{AE576531-2F9E-47DB-B47F-B87ACE87B6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95D778-D5F0-4F7B-9791-11CE3A551B0B}" type="pres">
      <dgm:prSet presAssocID="{8013EBB1-56EF-4313-9557-4B9B9D501639}" presName="root1" presStyleCnt="0"/>
      <dgm:spPr/>
      <dgm:t>
        <a:bodyPr/>
        <a:lstStyle/>
        <a:p>
          <a:endParaRPr lang="es-EC"/>
        </a:p>
      </dgm:t>
    </dgm:pt>
    <dgm:pt modelId="{BC637132-207C-404C-9F84-3BD98DD0EA5F}" type="pres">
      <dgm:prSet presAssocID="{8013EBB1-56EF-4313-9557-4B9B9D501639}" presName="LevelOneTextNode" presStyleLbl="node0" presStyleIdx="0" presStyleCnt="1" custScaleY="115126" custLinFactNeighborX="16911" custLinFactNeighborY="-9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BE498C-9461-49C6-809F-FA2AB11D9980}" type="pres">
      <dgm:prSet presAssocID="{8013EBB1-56EF-4313-9557-4B9B9D501639}" presName="level2hierChild" presStyleCnt="0"/>
      <dgm:spPr/>
      <dgm:t>
        <a:bodyPr/>
        <a:lstStyle/>
        <a:p>
          <a:endParaRPr lang="es-EC"/>
        </a:p>
      </dgm:t>
    </dgm:pt>
    <dgm:pt modelId="{F0BB9CCA-768C-479D-B3DC-8A94629A0CC9}" type="pres">
      <dgm:prSet presAssocID="{35DA8D17-3D17-431B-8754-82C13F53E876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9F127A1E-B6C6-4AAF-B194-7F829392B5D1}" type="pres">
      <dgm:prSet presAssocID="{35DA8D17-3D17-431B-8754-82C13F53E876}" presName="connTx" presStyleLbl="parChTrans1D2" presStyleIdx="0" presStyleCnt="1"/>
      <dgm:spPr/>
      <dgm:t>
        <a:bodyPr/>
        <a:lstStyle/>
        <a:p>
          <a:endParaRPr lang="es-EC"/>
        </a:p>
      </dgm:t>
    </dgm:pt>
    <dgm:pt modelId="{36C6E80D-AB08-4F4F-92A2-C7CA84EDCABB}" type="pres">
      <dgm:prSet presAssocID="{06A44F75-04B8-4D9B-8193-E1FDA3D63C8C}" presName="root2" presStyleCnt="0"/>
      <dgm:spPr/>
      <dgm:t>
        <a:bodyPr/>
        <a:lstStyle/>
        <a:p>
          <a:endParaRPr lang="es-EC"/>
        </a:p>
      </dgm:t>
    </dgm:pt>
    <dgm:pt modelId="{F3D31D05-F3C5-46EA-A4DA-4C902344DA46}" type="pres">
      <dgm:prSet presAssocID="{06A44F75-04B8-4D9B-8193-E1FDA3D63C8C}" presName="LevelTwoTextNode" presStyleLbl="node2" presStyleIdx="0" presStyleCnt="1" custScaleX="107520" custScaleY="136853" custLinFactNeighborX="1585" custLinFactNeighborY="-276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04F0B2-43C3-4763-8510-EFF21F9A7B9A}" type="pres">
      <dgm:prSet presAssocID="{06A44F75-04B8-4D9B-8193-E1FDA3D63C8C}" presName="level3hierChild" presStyleCnt="0"/>
      <dgm:spPr/>
      <dgm:t>
        <a:bodyPr/>
        <a:lstStyle/>
        <a:p>
          <a:endParaRPr lang="es-EC"/>
        </a:p>
      </dgm:t>
    </dgm:pt>
    <dgm:pt modelId="{5BF6EEE2-D137-4704-BB55-0164F0FA5A49}" type="pres">
      <dgm:prSet presAssocID="{B98023E4-95F1-4A64-87D1-D7BAE68D79EF}" presName="conn2-1" presStyleLbl="parChTrans1D3" presStyleIdx="0" presStyleCnt="1"/>
      <dgm:spPr/>
      <dgm:t>
        <a:bodyPr/>
        <a:lstStyle/>
        <a:p>
          <a:endParaRPr lang="es-EC"/>
        </a:p>
      </dgm:t>
    </dgm:pt>
    <dgm:pt modelId="{9A5A1BBC-A5B0-4C47-A82A-BAE389837122}" type="pres">
      <dgm:prSet presAssocID="{B98023E4-95F1-4A64-87D1-D7BAE68D79EF}" presName="connTx" presStyleLbl="parChTrans1D3" presStyleIdx="0" presStyleCnt="1"/>
      <dgm:spPr/>
      <dgm:t>
        <a:bodyPr/>
        <a:lstStyle/>
        <a:p>
          <a:endParaRPr lang="es-EC"/>
        </a:p>
      </dgm:t>
    </dgm:pt>
    <dgm:pt modelId="{09BE2498-3554-496F-B1F3-A7124C0E04C5}" type="pres">
      <dgm:prSet presAssocID="{0898D3DC-C596-4B5B-B90E-AF30F5E12194}" presName="root2" presStyleCnt="0"/>
      <dgm:spPr/>
      <dgm:t>
        <a:bodyPr/>
        <a:lstStyle/>
        <a:p>
          <a:endParaRPr lang="es-EC"/>
        </a:p>
      </dgm:t>
    </dgm:pt>
    <dgm:pt modelId="{824181A6-6DC6-4CB5-B1BC-AB92C1F0A91B}" type="pres">
      <dgm:prSet presAssocID="{0898D3DC-C596-4B5B-B90E-AF30F5E12194}" presName="LevelTwoTextNode" presStyleLbl="node3" presStyleIdx="0" presStyleCnt="1" custScaleY="594121" custLinFactNeighborX="-7520" custLinFactNeighborY="-107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1A4D42-9CE0-460C-8A6B-0AA0F1E4F750}" type="pres">
      <dgm:prSet presAssocID="{0898D3DC-C596-4B5B-B90E-AF30F5E12194}" presName="level3hierChild" presStyleCnt="0"/>
      <dgm:spPr/>
      <dgm:t>
        <a:bodyPr/>
        <a:lstStyle/>
        <a:p>
          <a:endParaRPr lang="es-EC"/>
        </a:p>
      </dgm:t>
    </dgm:pt>
  </dgm:ptLst>
  <dgm:cxnLst>
    <dgm:cxn modelId="{59BC8CE0-C4C4-4F21-906C-A5A6EE644993}" type="presOf" srcId="{35DA8D17-3D17-431B-8754-82C13F53E876}" destId="{F0BB9CCA-768C-479D-B3DC-8A94629A0CC9}" srcOrd="0" destOrd="0" presId="urn:microsoft.com/office/officeart/2008/layout/HorizontalMultiLevelHierarchy"/>
    <dgm:cxn modelId="{65A66D4E-450B-493A-9197-DABD06B900EC}" srcId="{06A44F75-04B8-4D9B-8193-E1FDA3D63C8C}" destId="{0898D3DC-C596-4B5B-B90E-AF30F5E12194}" srcOrd="0" destOrd="0" parTransId="{B98023E4-95F1-4A64-87D1-D7BAE68D79EF}" sibTransId="{5AB92F60-7970-4240-A79A-9D6EEF747786}"/>
    <dgm:cxn modelId="{3F4B08B5-9526-4814-8D94-786AA9DABE03}" type="presOf" srcId="{06A44F75-04B8-4D9B-8193-E1FDA3D63C8C}" destId="{F3D31D05-F3C5-46EA-A4DA-4C902344DA46}" srcOrd="0" destOrd="0" presId="urn:microsoft.com/office/officeart/2008/layout/HorizontalMultiLevelHierarchy"/>
    <dgm:cxn modelId="{D230CA11-AE55-473E-8D67-F40E6AA432A7}" type="presOf" srcId="{AE576531-2F9E-47DB-B47F-B87ACE87B6F3}" destId="{8CEAAF8D-E589-4543-B944-33DEB8B70C33}" srcOrd="0" destOrd="0" presId="urn:microsoft.com/office/officeart/2008/layout/HorizontalMultiLevelHierarchy"/>
    <dgm:cxn modelId="{C573D496-091B-4853-AB3F-7565A1265105}" type="presOf" srcId="{B98023E4-95F1-4A64-87D1-D7BAE68D79EF}" destId="{5BF6EEE2-D137-4704-BB55-0164F0FA5A49}" srcOrd="0" destOrd="0" presId="urn:microsoft.com/office/officeart/2008/layout/HorizontalMultiLevelHierarchy"/>
    <dgm:cxn modelId="{EA99580A-1149-4917-805B-28EBE6CF3C8D}" type="presOf" srcId="{0898D3DC-C596-4B5B-B90E-AF30F5E12194}" destId="{824181A6-6DC6-4CB5-B1BC-AB92C1F0A91B}" srcOrd="0" destOrd="0" presId="urn:microsoft.com/office/officeart/2008/layout/HorizontalMultiLevelHierarchy"/>
    <dgm:cxn modelId="{B40D12D0-B69E-4740-BF2B-4F19760F28E9}" srcId="{8013EBB1-56EF-4313-9557-4B9B9D501639}" destId="{06A44F75-04B8-4D9B-8193-E1FDA3D63C8C}" srcOrd="0" destOrd="0" parTransId="{35DA8D17-3D17-431B-8754-82C13F53E876}" sibTransId="{4EBF43D3-D867-4100-A7A8-5A41A51828D8}"/>
    <dgm:cxn modelId="{9193102F-6FBD-4946-9F37-98ED4B3665F5}" type="presOf" srcId="{8013EBB1-56EF-4313-9557-4B9B9D501639}" destId="{BC637132-207C-404C-9F84-3BD98DD0EA5F}" srcOrd="0" destOrd="0" presId="urn:microsoft.com/office/officeart/2008/layout/HorizontalMultiLevelHierarchy"/>
    <dgm:cxn modelId="{BD0A230C-AC8B-4493-BD2B-7379D4C7860A}" type="presOf" srcId="{B98023E4-95F1-4A64-87D1-D7BAE68D79EF}" destId="{9A5A1BBC-A5B0-4C47-A82A-BAE389837122}" srcOrd="1" destOrd="0" presId="urn:microsoft.com/office/officeart/2008/layout/HorizontalMultiLevelHierarchy"/>
    <dgm:cxn modelId="{B2D395E5-B07F-4238-AB67-90E90C2AB69B}" type="presOf" srcId="{35DA8D17-3D17-431B-8754-82C13F53E876}" destId="{9F127A1E-B6C6-4AAF-B194-7F829392B5D1}" srcOrd="1" destOrd="0" presId="urn:microsoft.com/office/officeart/2008/layout/HorizontalMultiLevelHierarchy"/>
    <dgm:cxn modelId="{A57D7615-3410-4FB3-B999-553182B1F48C}" srcId="{AE576531-2F9E-47DB-B47F-B87ACE87B6F3}" destId="{8013EBB1-56EF-4313-9557-4B9B9D501639}" srcOrd="0" destOrd="0" parTransId="{5454EADB-DF7D-4B9C-8644-D96013B8655D}" sibTransId="{85C78778-EB4C-4358-9741-7BC44E95DA1F}"/>
    <dgm:cxn modelId="{E3E2D2A3-A721-46C1-AD05-9F6B221848C3}" type="presParOf" srcId="{8CEAAF8D-E589-4543-B944-33DEB8B70C33}" destId="{1795D778-D5F0-4F7B-9791-11CE3A551B0B}" srcOrd="0" destOrd="0" presId="urn:microsoft.com/office/officeart/2008/layout/HorizontalMultiLevelHierarchy"/>
    <dgm:cxn modelId="{D94052CD-0CA4-4885-AFD9-E12D24C6943C}" type="presParOf" srcId="{1795D778-D5F0-4F7B-9791-11CE3A551B0B}" destId="{BC637132-207C-404C-9F84-3BD98DD0EA5F}" srcOrd="0" destOrd="0" presId="urn:microsoft.com/office/officeart/2008/layout/HorizontalMultiLevelHierarchy"/>
    <dgm:cxn modelId="{75DA4BD7-81A1-4240-AF11-690419D45F13}" type="presParOf" srcId="{1795D778-D5F0-4F7B-9791-11CE3A551B0B}" destId="{5FBE498C-9461-49C6-809F-FA2AB11D9980}" srcOrd="1" destOrd="0" presId="urn:microsoft.com/office/officeart/2008/layout/HorizontalMultiLevelHierarchy"/>
    <dgm:cxn modelId="{A3776B74-5026-4975-896F-529B5C76E01C}" type="presParOf" srcId="{5FBE498C-9461-49C6-809F-FA2AB11D9980}" destId="{F0BB9CCA-768C-479D-B3DC-8A94629A0CC9}" srcOrd="0" destOrd="0" presId="urn:microsoft.com/office/officeart/2008/layout/HorizontalMultiLevelHierarchy"/>
    <dgm:cxn modelId="{27963B1E-BF87-47B4-ADFF-15F676723D7C}" type="presParOf" srcId="{F0BB9CCA-768C-479D-B3DC-8A94629A0CC9}" destId="{9F127A1E-B6C6-4AAF-B194-7F829392B5D1}" srcOrd="0" destOrd="0" presId="urn:microsoft.com/office/officeart/2008/layout/HorizontalMultiLevelHierarchy"/>
    <dgm:cxn modelId="{D5432F7D-8206-43F7-BE9F-C1EFCC0E468B}" type="presParOf" srcId="{5FBE498C-9461-49C6-809F-FA2AB11D9980}" destId="{36C6E80D-AB08-4F4F-92A2-C7CA84EDCABB}" srcOrd="1" destOrd="0" presId="urn:microsoft.com/office/officeart/2008/layout/HorizontalMultiLevelHierarchy"/>
    <dgm:cxn modelId="{26799FFE-EC00-4907-A9E5-6D1E2E407155}" type="presParOf" srcId="{36C6E80D-AB08-4F4F-92A2-C7CA84EDCABB}" destId="{F3D31D05-F3C5-46EA-A4DA-4C902344DA46}" srcOrd="0" destOrd="0" presId="urn:microsoft.com/office/officeart/2008/layout/HorizontalMultiLevelHierarchy"/>
    <dgm:cxn modelId="{0711354C-5514-4876-A736-14F9DF4BFCF0}" type="presParOf" srcId="{36C6E80D-AB08-4F4F-92A2-C7CA84EDCABB}" destId="{7704F0B2-43C3-4763-8510-EFF21F9A7B9A}" srcOrd="1" destOrd="0" presId="urn:microsoft.com/office/officeart/2008/layout/HorizontalMultiLevelHierarchy"/>
    <dgm:cxn modelId="{799562ED-6929-49A4-B641-2F77ABA3488A}" type="presParOf" srcId="{7704F0B2-43C3-4763-8510-EFF21F9A7B9A}" destId="{5BF6EEE2-D137-4704-BB55-0164F0FA5A49}" srcOrd="0" destOrd="0" presId="urn:microsoft.com/office/officeart/2008/layout/HorizontalMultiLevelHierarchy"/>
    <dgm:cxn modelId="{6555B2D7-4779-4D71-965E-2FC7EB1E7BA6}" type="presParOf" srcId="{5BF6EEE2-D137-4704-BB55-0164F0FA5A49}" destId="{9A5A1BBC-A5B0-4C47-A82A-BAE389837122}" srcOrd="0" destOrd="0" presId="urn:microsoft.com/office/officeart/2008/layout/HorizontalMultiLevelHierarchy"/>
    <dgm:cxn modelId="{2A8B2383-00E3-4448-A047-89B2F79CDC09}" type="presParOf" srcId="{7704F0B2-43C3-4763-8510-EFF21F9A7B9A}" destId="{09BE2498-3554-496F-B1F3-A7124C0E04C5}" srcOrd="1" destOrd="0" presId="urn:microsoft.com/office/officeart/2008/layout/HorizontalMultiLevelHierarchy"/>
    <dgm:cxn modelId="{DCC18B4D-AD8D-4B86-A333-8875BBA4A4E1}" type="presParOf" srcId="{09BE2498-3554-496F-B1F3-A7124C0E04C5}" destId="{824181A6-6DC6-4CB5-B1BC-AB92C1F0A91B}" srcOrd="0" destOrd="0" presId="urn:microsoft.com/office/officeart/2008/layout/HorizontalMultiLevelHierarchy"/>
    <dgm:cxn modelId="{5AC3215C-0382-4BDD-B678-F69EE36AC86F}" type="presParOf" srcId="{09BE2498-3554-496F-B1F3-A7124C0E04C5}" destId="{A71A4D42-9CE0-460C-8A6B-0AA0F1E4F750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F6B8CA-418B-45A5-BC22-4AD63D4D6F9B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1F8B90DB-3CDB-4167-A564-664220324480}">
      <dgm:prSet phldrT="[Texto]"/>
      <dgm:spPr/>
      <dgm:t>
        <a:bodyPr/>
        <a:lstStyle/>
        <a:p>
          <a:r>
            <a:rPr lang="es-EC" b="1" dirty="0" smtClean="0"/>
            <a:t>NIVEL DE CONOCIMIENTOS </a:t>
          </a:r>
          <a:endParaRPr lang="es-EC" b="1" dirty="0"/>
        </a:p>
      </dgm:t>
    </dgm:pt>
    <dgm:pt modelId="{D9FAD735-CE94-4344-B559-23D669162882}" type="parTrans" cxnId="{E1A8AA23-65F2-451B-A590-97FAB84CAF3E}">
      <dgm:prSet/>
      <dgm:spPr/>
      <dgm:t>
        <a:bodyPr/>
        <a:lstStyle/>
        <a:p>
          <a:endParaRPr lang="es-EC"/>
        </a:p>
      </dgm:t>
    </dgm:pt>
    <dgm:pt modelId="{690499DE-0C75-46FE-8C3D-1091DCDF6835}" type="sibTrans" cxnId="{E1A8AA23-65F2-451B-A590-97FAB84CAF3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DEBD8C3-4637-457B-89EE-57176A7DAA2F}">
      <dgm:prSet phldrT="[Texto]"/>
      <dgm:spPr/>
      <dgm:t>
        <a:bodyPr/>
        <a:lstStyle/>
        <a:p>
          <a:r>
            <a:rPr lang="es-EC" b="1" smtClean="0"/>
            <a:t>PENSAMIENTO SOBRE PRESERVATIVO</a:t>
          </a:r>
          <a:endParaRPr lang="es-EC" b="1" dirty="0"/>
        </a:p>
      </dgm:t>
    </dgm:pt>
    <dgm:pt modelId="{224139E8-182F-46E5-8C38-3576EDA40A46}" type="parTrans" cxnId="{E632801A-63F6-4C02-A324-3640D3DF52D4}">
      <dgm:prSet/>
      <dgm:spPr/>
      <dgm:t>
        <a:bodyPr/>
        <a:lstStyle/>
        <a:p>
          <a:endParaRPr lang="es-EC"/>
        </a:p>
      </dgm:t>
    </dgm:pt>
    <dgm:pt modelId="{D2ED6CA8-D0B6-4B28-ACBE-4DAA21822FD0}" type="sibTrans" cxnId="{E632801A-63F6-4C02-A324-3640D3DF52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96C844-C931-4C21-8E26-EB30FFBBC218}">
      <dgm:prSet phldrT="[Texto]"/>
      <dgm:spPr/>
      <dgm:t>
        <a:bodyPr/>
        <a:lstStyle/>
        <a:p>
          <a:r>
            <a:rPr lang="es-EC" b="1" smtClean="0"/>
            <a:t>ETS</a:t>
          </a:r>
          <a:endParaRPr lang="es-EC" b="1" dirty="0"/>
        </a:p>
      </dgm:t>
    </dgm:pt>
    <dgm:pt modelId="{0A7FA286-B6FB-44C7-91D4-444837208122}" type="parTrans" cxnId="{9E2737A7-E1A7-44F9-B951-730A5487CEDD}">
      <dgm:prSet/>
      <dgm:spPr/>
      <dgm:t>
        <a:bodyPr/>
        <a:lstStyle/>
        <a:p>
          <a:endParaRPr lang="es-EC"/>
        </a:p>
      </dgm:t>
    </dgm:pt>
    <dgm:pt modelId="{F7A3DAD1-483B-4A21-BB92-4C67009E2C5C}" type="sibTrans" cxnId="{9E2737A7-E1A7-44F9-B951-730A5487CE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7D9D94-018B-4756-8982-E54CCB4D2BE2}">
      <dgm:prSet phldrT="[Texto]"/>
      <dgm:spPr/>
      <dgm:t>
        <a:bodyPr/>
        <a:lstStyle/>
        <a:p>
          <a:r>
            <a:rPr lang="es-EC" b="1" smtClean="0"/>
            <a:t>ABORTO Y MUERTE MATERNA </a:t>
          </a:r>
          <a:endParaRPr lang="es-EC" b="1" dirty="0"/>
        </a:p>
      </dgm:t>
    </dgm:pt>
    <dgm:pt modelId="{86DBC892-783F-4545-84C6-8535E042F6F0}" type="parTrans" cxnId="{225FF8A0-3194-42DF-A2E0-5945A980CF41}">
      <dgm:prSet/>
      <dgm:spPr/>
      <dgm:t>
        <a:bodyPr/>
        <a:lstStyle/>
        <a:p>
          <a:endParaRPr lang="es-EC"/>
        </a:p>
      </dgm:t>
    </dgm:pt>
    <dgm:pt modelId="{36534992-6856-4934-92D0-7D74A2F82D42}" type="sibTrans" cxnId="{225FF8A0-3194-42DF-A2E0-5945A980CF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EC09F7-ACE4-4353-94F9-A41E1FA4C5F6}">
      <dgm:prSet phldrT="[Texto]"/>
      <dgm:spPr/>
      <dgm:t>
        <a:bodyPr/>
        <a:lstStyle/>
        <a:p>
          <a:r>
            <a:rPr lang="es-EC" b="1" smtClean="0"/>
            <a:t>CAUSA PARA UN EMBARAZO EN LA ADOLESCENCIA </a:t>
          </a:r>
          <a:endParaRPr lang="es-EC" b="1" dirty="0"/>
        </a:p>
      </dgm:t>
    </dgm:pt>
    <dgm:pt modelId="{491638F9-909D-41AC-BEEE-B5132B6EA1CB}" type="parTrans" cxnId="{E8C86F44-BA7E-464C-A54D-9D6E153144F2}">
      <dgm:prSet/>
      <dgm:spPr/>
      <dgm:t>
        <a:bodyPr/>
        <a:lstStyle/>
        <a:p>
          <a:endParaRPr lang="es-EC"/>
        </a:p>
      </dgm:t>
    </dgm:pt>
    <dgm:pt modelId="{213BC808-0EE4-4A14-9AC4-C3C58E2FE8C9}" type="sibTrans" cxnId="{E8C86F44-BA7E-464C-A54D-9D6E153144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BC61F9-155B-45A4-91F0-42AF173889A2}">
      <dgm:prSet phldrT="[Texto]"/>
      <dgm:spPr/>
      <dgm:t>
        <a:bodyPr/>
        <a:lstStyle/>
        <a:p>
          <a:endParaRPr lang="es-EC"/>
        </a:p>
      </dgm:t>
    </dgm:pt>
    <dgm:pt modelId="{E2131C0C-C82F-4C94-9CAF-77E8BDD6B41F}" type="parTrans" cxnId="{EB4D1BF3-0089-4DCC-B39B-32808E6FDFCA}">
      <dgm:prSet/>
      <dgm:spPr/>
      <dgm:t>
        <a:bodyPr/>
        <a:lstStyle/>
        <a:p>
          <a:endParaRPr lang="es-EC"/>
        </a:p>
      </dgm:t>
    </dgm:pt>
    <dgm:pt modelId="{5FED0AC1-9B23-4815-80DB-E7AD31909C73}" type="sibTrans" cxnId="{EB4D1BF3-0089-4DCC-B39B-32808E6FDFC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DDE965-C98F-4266-B5E1-42102A96FC25}">
      <dgm:prSet phldrT="[Texto]"/>
      <dgm:spPr/>
      <dgm:t>
        <a:bodyPr/>
        <a:lstStyle/>
        <a:p>
          <a:endParaRPr lang="es-EC"/>
        </a:p>
      </dgm:t>
    </dgm:pt>
    <dgm:pt modelId="{4031E2C8-5C21-4566-9306-2B0B402461EF}" type="parTrans" cxnId="{14927E7E-A483-4E7E-A0B9-B4DD0CC31DB6}">
      <dgm:prSet/>
      <dgm:spPr/>
      <dgm:t>
        <a:bodyPr/>
        <a:lstStyle/>
        <a:p>
          <a:endParaRPr lang="es-EC"/>
        </a:p>
      </dgm:t>
    </dgm:pt>
    <dgm:pt modelId="{65AD7BEE-093F-4FE3-99CD-E35F6220DAB4}" type="sibTrans" cxnId="{14927E7E-A483-4E7E-A0B9-B4DD0CC31DB6}">
      <dgm:prSet/>
      <dgm:spPr/>
      <dgm:t>
        <a:bodyPr/>
        <a:lstStyle/>
        <a:p>
          <a:endParaRPr lang="es-EC"/>
        </a:p>
      </dgm:t>
    </dgm:pt>
    <dgm:pt modelId="{BC722474-6F9D-42F3-BE36-E52989A9F423}" type="pres">
      <dgm:prSet presAssocID="{A4F6B8CA-418B-45A5-BC22-4AD63D4D6F9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0F9515-88B8-4FED-820A-9FE03723939B}" type="pres">
      <dgm:prSet presAssocID="{A4F6B8CA-418B-45A5-BC22-4AD63D4D6F9B}" presName="arrow" presStyleLbl="bgShp" presStyleIdx="0" presStyleCnt="1"/>
      <dgm:spPr/>
    </dgm:pt>
    <dgm:pt modelId="{B38A25A6-2D88-4604-9A28-29895277E8B6}" type="pres">
      <dgm:prSet presAssocID="{A4F6B8CA-418B-45A5-BC22-4AD63D4D6F9B}" presName="arrowDiagram5" presStyleCnt="0"/>
      <dgm:spPr/>
    </dgm:pt>
    <dgm:pt modelId="{9C6ABEAE-4202-423B-BE95-4C5B6652D0DC}" type="pres">
      <dgm:prSet presAssocID="{1F8B90DB-3CDB-4167-A564-664220324480}" presName="bullet5a" presStyleLbl="node1" presStyleIdx="0" presStyleCnt="5"/>
      <dgm:spPr/>
    </dgm:pt>
    <dgm:pt modelId="{B59B6A66-35A0-4ED6-A244-252C60583DEC}" type="pres">
      <dgm:prSet presAssocID="{1F8B90DB-3CDB-4167-A564-664220324480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0FB90B-BEA5-4980-9DD8-1CCFF8C53554}" type="pres">
      <dgm:prSet presAssocID="{BDEBD8C3-4637-457B-89EE-57176A7DAA2F}" presName="bullet5b" presStyleLbl="node1" presStyleIdx="1" presStyleCnt="5"/>
      <dgm:spPr/>
    </dgm:pt>
    <dgm:pt modelId="{9EA50CC3-7037-40D6-9916-41C89FFE15BC}" type="pres">
      <dgm:prSet presAssocID="{BDEBD8C3-4637-457B-89EE-57176A7DAA2F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2026E3-67BB-4C64-80A6-726E3B88F875}" type="pres">
      <dgm:prSet presAssocID="{3096C844-C931-4C21-8E26-EB30FFBBC218}" presName="bullet5c" presStyleLbl="node1" presStyleIdx="2" presStyleCnt="5"/>
      <dgm:spPr/>
    </dgm:pt>
    <dgm:pt modelId="{0B7F4805-4FE0-4048-96E8-7FD8BF19BBD5}" type="pres">
      <dgm:prSet presAssocID="{3096C844-C931-4C21-8E26-EB30FFBBC21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D21B7D-BCC9-4E58-A804-69B1D742FFF4}" type="pres">
      <dgm:prSet presAssocID="{E87D9D94-018B-4756-8982-E54CCB4D2BE2}" presName="bullet5d" presStyleLbl="node1" presStyleIdx="3" presStyleCnt="5"/>
      <dgm:spPr/>
    </dgm:pt>
    <dgm:pt modelId="{8B991DB0-0C71-4E0E-A820-52C04F5A93C3}" type="pres">
      <dgm:prSet presAssocID="{E87D9D94-018B-4756-8982-E54CCB4D2BE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C3F028-E9AC-473E-BEBD-455EBC33B5FB}" type="pres">
      <dgm:prSet presAssocID="{43EC09F7-ACE4-4353-94F9-A41E1FA4C5F6}" presName="bullet5e" presStyleLbl="node1" presStyleIdx="4" presStyleCnt="5"/>
      <dgm:spPr/>
    </dgm:pt>
    <dgm:pt modelId="{9B0E0B11-7D1A-495D-B5EF-3CC6B8779823}" type="pres">
      <dgm:prSet presAssocID="{43EC09F7-ACE4-4353-94F9-A41E1FA4C5F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4D1BF3-0089-4DCC-B39B-32808E6FDFCA}" srcId="{A4F6B8CA-418B-45A5-BC22-4AD63D4D6F9B}" destId="{46BC61F9-155B-45A4-91F0-42AF173889A2}" srcOrd="5" destOrd="0" parTransId="{E2131C0C-C82F-4C94-9CAF-77E8BDD6B41F}" sibTransId="{5FED0AC1-9B23-4815-80DB-E7AD31909C73}"/>
    <dgm:cxn modelId="{4AA13E60-1538-4402-B96D-4F26B7D38E72}" type="presOf" srcId="{43EC09F7-ACE4-4353-94F9-A41E1FA4C5F6}" destId="{9B0E0B11-7D1A-495D-B5EF-3CC6B8779823}" srcOrd="0" destOrd="0" presId="urn:microsoft.com/office/officeart/2005/8/layout/arrow2"/>
    <dgm:cxn modelId="{E8C86F44-BA7E-464C-A54D-9D6E153144F2}" srcId="{A4F6B8CA-418B-45A5-BC22-4AD63D4D6F9B}" destId="{43EC09F7-ACE4-4353-94F9-A41E1FA4C5F6}" srcOrd="4" destOrd="0" parTransId="{491638F9-909D-41AC-BEEE-B5132B6EA1CB}" sibTransId="{213BC808-0EE4-4A14-9AC4-C3C58E2FE8C9}"/>
    <dgm:cxn modelId="{B2B2B62D-2A9D-4FB0-B428-8684AA3E533D}" type="presOf" srcId="{E87D9D94-018B-4756-8982-E54CCB4D2BE2}" destId="{8B991DB0-0C71-4E0E-A820-52C04F5A93C3}" srcOrd="0" destOrd="0" presId="urn:microsoft.com/office/officeart/2005/8/layout/arrow2"/>
    <dgm:cxn modelId="{F8E0F817-2597-4F52-853B-62333AF35845}" type="presOf" srcId="{BDEBD8C3-4637-457B-89EE-57176A7DAA2F}" destId="{9EA50CC3-7037-40D6-9916-41C89FFE15BC}" srcOrd="0" destOrd="0" presId="urn:microsoft.com/office/officeart/2005/8/layout/arrow2"/>
    <dgm:cxn modelId="{9E2737A7-E1A7-44F9-B951-730A5487CEDD}" srcId="{A4F6B8CA-418B-45A5-BC22-4AD63D4D6F9B}" destId="{3096C844-C931-4C21-8E26-EB30FFBBC218}" srcOrd="2" destOrd="0" parTransId="{0A7FA286-B6FB-44C7-91D4-444837208122}" sibTransId="{F7A3DAD1-483B-4A21-BB92-4C67009E2C5C}"/>
    <dgm:cxn modelId="{225FF8A0-3194-42DF-A2E0-5945A980CF41}" srcId="{A4F6B8CA-418B-45A5-BC22-4AD63D4D6F9B}" destId="{E87D9D94-018B-4756-8982-E54CCB4D2BE2}" srcOrd="3" destOrd="0" parTransId="{86DBC892-783F-4545-84C6-8535E042F6F0}" sibTransId="{36534992-6856-4934-92D0-7D74A2F82D42}"/>
    <dgm:cxn modelId="{7B180665-D3CE-40A6-8135-44282D1C2019}" type="presOf" srcId="{3096C844-C931-4C21-8E26-EB30FFBBC218}" destId="{0B7F4805-4FE0-4048-96E8-7FD8BF19BBD5}" srcOrd="0" destOrd="0" presId="urn:microsoft.com/office/officeart/2005/8/layout/arrow2"/>
    <dgm:cxn modelId="{E632801A-63F6-4C02-A324-3640D3DF52D4}" srcId="{A4F6B8CA-418B-45A5-BC22-4AD63D4D6F9B}" destId="{BDEBD8C3-4637-457B-89EE-57176A7DAA2F}" srcOrd="1" destOrd="0" parTransId="{224139E8-182F-46E5-8C38-3576EDA40A46}" sibTransId="{D2ED6CA8-D0B6-4B28-ACBE-4DAA21822FD0}"/>
    <dgm:cxn modelId="{68D12EF7-C837-42B4-836C-CF865FCBBE61}" type="presOf" srcId="{A4F6B8CA-418B-45A5-BC22-4AD63D4D6F9B}" destId="{BC722474-6F9D-42F3-BE36-E52989A9F423}" srcOrd="0" destOrd="0" presId="urn:microsoft.com/office/officeart/2005/8/layout/arrow2"/>
    <dgm:cxn modelId="{14927E7E-A483-4E7E-A0B9-B4DD0CC31DB6}" srcId="{A4F6B8CA-418B-45A5-BC22-4AD63D4D6F9B}" destId="{00DDE965-C98F-4266-B5E1-42102A96FC25}" srcOrd="6" destOrd="0" parTransId="{4031E2C8-5C21-4566-9306-2B0B402461EF}" sibTransId="{65AD7BEE-093F-4FE3-99CD-E35F6220DAB4}"/>
    <dgm:cxn modelId="{31467E5D-FE99-4002-B251-7D0E1B898454}" type="presOf" srcId="{1F8B90DB-3CDB-4167-A564-664220324480}" destId="{B59B6A66-35A0-4ED6-A244-252C60583DEC}" srcOrd="0" destOrd="0" presId="urn:microsoft.com/office/officeart/2005/8/layout/arrow2"/>
    <dgm:cxn modelId="{E1A8AA23-65F2-451B-A590-97FAB84CAF3E}" srcId="{A4F6B8CA-418B-45A5-BC22-4AD63D4D6F9B}" destId="{1F8B90DB-3CDB-4167-A564-664220324480}" srcOrd="0" destOrd="0" parTransId="{D9FAD735-CE94-4344-B559-23D669162882}" sibTransId="{690499DE-0C75-46FE-8C3D-1091DCDF6835}"/>
    <dgm:cxn modelId="{C82D83DF-E2B2-4C42-92E6-90FA66DDF10C}" type="presParOf" srcId="{BC722474-6F9D-42F3-BE36-E52989A9F423}" destId="{FA0F9515-88B8-4FED-820A-9FE03723939B}" srcOrd="0" destOrd="0" presId="urn:microsoft.com/office/officeart/2005/8/layout/arrow2"/>
    <dgm:cxn modelId="{BCE95874-A0A1-4340-8ADD-5C4347F68A7D}" type="presParOf" srcId="{BC722474-6F9D-42F3-BE36-E52989A9F423}" destId="{B38A25A6-2D88-4604-9A28-29895277E8B6}" srcOrd="1" destOrd="0" presId="urn:microsoft.com/office/officeart/2005/8/layout/arrow2"/>
    <dgm:cxn modelId="{BD404831-1E08-49F2-82E7-902B59032C03}" type="presParOf" srcId="{B38A25A6-2D88-4604-9A28-29895277E8B6}" destId="{9C6ABEAE-4202-423B-BE95-4C5B6652D0DC}" srcOrd="0" destOrd="0" presId="urn:microsoft.com/office/officeart/2005/8/layout/arrow2"/>
    <dgm:cxn modelId="{AC6C9546-7119-43A8-9730-4D1F1E7BB466}" type="presParOf" srcId="{B38A25A6-2D88-4604-9A28-29895277E8B6}" destId="{B59B6A66-35A0-4ED6-A244-252C60583DEC}" srcOrd="1" destOrd="0" presId="urn:microsoft.com/office/officeart/2005/8/layout/arrow2"/>
    <dgm:cxn modelId="{79FE4F52-3345-4232-8618-B3F6E3A4AC23}" type="presParOf" srcId="{B38A25A6-2D88-4604-9A28-29895277E8B6}" destId="{DD0FB90B-BEA5-4980-9DD8-1CCFF8C53554}" srcOrd="2" destOrd="0" presId="urn:microsoft.com/office/officeart/2005/8/layout/arrow2"/>
    <dgm:cxn modelId="{F1291FB7-9CE6-4629-B68B-F3049CBD4D62}" type="presParOf" srcId="{B38A25A6-2D88-4604-9A28-29895277E8B6}" destId="{9EA50CC3-7037-40D6-9916-41C89FFE15BC}" srcOrd="3" destOrd="0" presId="urn:microsoft.com/office/officeart/2005/8/layout/arrow2"/>
    <dgm:cxn modelId="{5490B861-F263-43F9-94A9-6BB0B06722F9}" type="presParOf" srcId="{B38A25A6-2D88-4604-9A28-29895277E8B6}" destId="{D12026E3-67BB-4C64-80A6-726E3B88F875}" srcOrd="4" destOrd="0" presId="urn:microsoft.com/office/officeart/2005/8/layout/arrow2"/>
    <dgm:cxn modelId="{6AFD916C-A4D0-4D51-867B-704E8D7A98A1}" type="presParOf" srcId="{B38A25A6-2D88-4604-9A28-29895277E8B6}" destId="{0B7F4805-4FE0-4048-96E8-7FD8BF19BBD5}" srcOrd="5" destOrd="0" presId="urn:microsoft.com/office/officeart/2005/8/layout/arrow2"/>
    <dgm:cxn modelId="{9DDFE29C-9796-4D4E-B9F1-48B6F7B03FCE}" type="presParOf" srcId="{B38A25A6-2D88-4604-9A28-29895277E8B6}" destId="{C2D21B7D-BCC9-4E58-A804-69B1D742FFF4}" srcOrd="6" destOrd="0" presId="urn:microsoft.com/office/officeart/2005/8/layout/arrow2"/>
    <dgm:cxn modelId="{AA52567E-8809-4DBA-B020-9B274E4586E8}" type="presParOf" srcId="{B38A25A6-2D88-4604-9A28-29895277E8B6}" destId="{8B991DB0-0C71-4E0E-A820-52C04F5A93C3}" srcOrd="7" destOrd="0" presId="urn:microsoft.com/office/officeart/2005/8/layout/arrow2"/>
    <dgm:cxn modelId="{8439EC3A-A859-46B4-A1C9-2E7299AB5451}" type="presParOf" srcId="{B38A25A6-2D88-4604-9A28-29895277E8B6}" destId="{BFC3F028-E9AC-473E-BEBD-455EBC33B5FB}" srcOrd="8" destOrd="0" presId="urn:microsoft.com/office/officeart/2005/8/layout/arrow2"/>
    <dgm:cxn modelId="{DA03DD61-F152-4FD6-8ADA-FB5AB50FFE67}" type="presParOf" srcId="{B38A25A6-2D88-4604-9A28-29895277E8B6}" destId="{9B0E0B11-7D1A-495D-B5EF-3CC6B8779823}" srcOrd="9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D16ABD-6653-4750-B047-B638B353076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06299A1-A578-44FB-A079-357A12EE22E8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INICIO DE LA VIDA SEXUAL </a:t>
          </a:r>
          <a:endParaRPr lang="es-EC" sz="1400" b="1" dirty="0">
            <a:solidFill>
              <a:schemeClr val="tx1"/>
            </a:solidFill>
          </a:endParaRPr>
        </a:p>
      </dgm:t>
    </dgm:pt>
    <dgm:pt modelId="{037BA52E-5966-494F-982D-E040F11269A2}" type="parTrans" cxnId="{75FBB38C-03EC-452B-81D7-EBF60DF7EE8D}">
      <dgm:prSet/>
      <dgm:spPr/>
      <dgm:t>
        <a:bodyPr/>
        <a:lstStyle/>
        <a:p>
          <a:endParaRPr lang="es-EC"/>
        </a:p>
      </dgm:t>
    </dgm:pt>
    <dgm:pt modelId="{95CE4F6C-9302-4026-9217-1CF8762B078E}" type="sibTrans" cxnId="{75FBB38C-03EC-452B-81D7-EBF60DF7EE8D}">
      <dgm:prSet/>
      <dgm:spPr/>
      <dgm:t>
        <a:bodyPr/>
        <a:lstStyle/>
        <a:p>
          <a:endParaRPr lang="es-EC"/>
        </a:p>
      </dgm:t>
    </dgm:pt>
    <dgm:pt modelId="{6B9A0A1B-EE0E-470A-B50F-6D1348096837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SIGNIFICADO DE VALORES  MORALES </a:t>
          </a:r>
          <a:endParaRPr lang="es-EC" sz="1400" b="1" dirty="0">
            <a:solidFill>
              <a:schemeClr val="tx1"/>
            </a:solidFill>
          </a:endParaRPr>
        </a:p>
      </dgm:t>
    </dgm:pt>
    <dgm:pt modelId="{A31506E6-0CDC-4F8F-A00A-793292F13E7D}" type="parTrans" cxnId="{7FC76FE9-33E6-4782-A7D0-33A93B3227BE}">
      <dgm:prSet/>
      <dgm:spPr/>
      <dgm:t>
        <a:bodyPr/>
        <a:lstStyle/>
        <a:p>
          <a:endParaRPr lang="es-EC"/>
        </a:p>
      </dgm:t>
    </dgm:pt>
    <dgm:pt modelId="{F2344FEC-347D-48C6-93BA-45777C44C751}" type="sibTrans" cxnId="{7FC76FE9-33E6-4782-A7D0-33A93B3227BE}">
      <dgm:prSet/>
      <dgm:spPr/>
      <dgm:t>
        <a:bodyPr/>
        <a:lstStyle/>
        <a:p>
          <a:endParaRPr lang="es-EC"/>
        </a:p>
      </dgm:t>
    </dgm:pt>
    <dgm:pt modelId="{438E973B-D396-4281-96A4-CE57FB7B442D}">
      <dgm:prSet phldrT="[Texto]" custT="1"/>
      <dgm:spPr/>
      <dgm:t>
        <a:bodyPr/>
        <a:lstStyle/>
        <a:p>
          <a:r>
            <a:rPr lang="es-EC" sz="1400" b="1" smtClean="0">
              <a:solidFill>
                <a:schemeClr val="tx1"/>
              </a:solidFill>
            </a:rPr>
            <a:t>SIMILITUD </a:t>
          </a:r>
          <a:r>
            <a:rPr lang="es-EC" sz="1400" b="1" dirty="0" smtClean="0">
              <a:solidFill>
                <a:schemeClr val="tx1"/>
              </a:solidFill>
            </a:rPr>
            <a:t>EN EL SIGNIFICADO DE GÉNERO Y SEXO </a:t>
          </a:r>
          <a:endParaRPr lang="es-EC" sz="1400" b="1" dirty="0">
            <a:solidFill>
              <a:schemeClr val="tx1"/>
            </a:solidFill>
          </a:endParaRPr>
        </a:p>
      </dgm:t>
    </dgm:pt>
    <dgm:pt modelId="{60B8BC0A-D670-42E5-B3C8-3DACDE1D81DF}" type="parTrans" cxnId="{8E36EFCA-6F2D-4E8C-B8D4-CDA67E6D5B25}">
      <dgm:prSet/>
      <dgm:spPr/>
      <dgm:t>
        <a:bodyPr/>
        <a:lstStyle/>
        <a:p>
          <a:endParaRPr lang="es-EC"/>
        </a:p>
      </dgm:t>
    </dgm:pt>
    <dgm:pt modelId="{8391DD25-EE1C-444B-9D6D-D313505ED1D6}" type="sibTrans" cxnId="{8E36EFCA-6F2D-4E8C-B8D4-CDA67E6D5B25}">
      <dgm:prSet/>
      <dgm:spPr/>
      <dgm:t>
        <a:bodyPr/>
        <a:lstStyle/>
        <a:p>
          <a:endParaRPr lang="es-EC"/>
        </a:p>
      </dgm:t>
    </dgm:pt>
    <dgm:pt modelId="{3F8423D8-DF1B-4A7C-A9EA-4847C9010A58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ESTADO ACTUAL DE LOS VALORES </a:t>
          </a:r>
          <a:endParaRPr lang="es-EC" sz="1400" b="1" dirty="0">
            <a:solidFill>
              <a:schemeClr val="tx1"/>
            </a:solidFill>
          </a:endParaRPr>
        </a:p>
      </dgm:t>
    </dgm:pt>
    <dgm:pt modelId="{424EED30-DA35-4110-95BB-EF72E421393E}" type="parTrans" cxnId="{3C65644D-457E-4E59-B27E-02CEEE347D9B}">
      <dgm:prSet/>
      <dgm:spPr/>
      <dgm:t>
        <a:bodyPr/>
        <a:lstStyle/>
        <a:p>
          <a:endParaRPr lang="es-EC"/>
        </a:p>
      </dgm:t>
    </dgm:pt>
    <dgm:pt modelId="{D1D16B07-049E-4608-A1F7-DF9D8A7B1B82}" type="sibTrans" cxnId="{3C65644D-457E-4E59-B27E-02CEEE347D9B}">
      <dgm:prSet/>
      <dgm:spPr/>
      <dgm:t>
        <a:bodyPr/>
        <a:lstStyle/>
        <a:p>
          <a:endParaRPr lang="es-EC"/>
        </a:p>
      </dgm:t>
    </dgm:pt>
    <dgm:pt modelId="{8DE7EF9C-4E0C-4B3E-A369-E0578D348B23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APLICACIÓN DE PRINCIPIO DE EQUIDAD DE GÉNERO EN LA SOCIIEDAD </a:t>
          </a:r>
          <a:endParaRPr lang="es-EC" sz="1200" b="1" dirty="0">
            <a:solidFill>
              <a:schemeClr val="tx1"/>
            </a:solidFill>
          </a:endParaRPr>
        </a:p>
      </dgm:t>
    </dgm:pt>
    <dgm:pt modelId="{3A88C2AF-2787-4068-8096-D66743609C6F}" type="parTrans" cxnId="{E431CBD8-8677-48FE-9E01-D93555D0603B}">
      <dgm:prSet/>
      <dgm:spPr/>
      <dgm:t>
        <a:bodyPr/>
        <a:lstStyle/>
        <a:p>
          <a:endParaRPr lang="es-EC"/>
        </a:p>
      </dgm:t>
    </dgm:pt>
    <dgm:pt modelId="{5D099336-972F-4815-95AC-E4F3E9350D22}" type="sibTrans" cxnId="{E431CBD8-8677-48FE-9E01-D93555D0603B}">
      <dgm:prSet/>
      <dgm:spPr/>
      <dgm:t>
        <a:bodyPr/>
        <a:lstStyle/>
        <a:p>
          <a:endParaRPr lang="es-EC"/>
        </a:p>
      </dgm:t>
    </dgm:pt>
    <dgm:pt modelId="{207DD03A-A683-4640-9386-153ECFEE7BDA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PLANIFICACIÓN DE UN PLAN DE VIDA </a:t>
          </a:r>
          <a:endParaRPr lang="es-EC" sz="1400" b="1" dirty="0">
            <a:solidFill>
              <a:schemeClr val="tx1"/>
            </a:solidFill>
          </a:endParaRPr>
        </a:p>
      </dgm:t>
    </dgm:pt>
    <dgm:pt modelId="{A44168AD-955C-4C41-B781-67632A104C8E}" type="parTrans" cxnId="{3C7CA8E2-80DA-4DD8-AF55-F582E4CAC77A}">
      <dgm:prSet/>
      <dgm:spPr/>
      <dgm:t>
        <a:bodyPr/>
        <a:lstStyle/>
        <a:p>
          <a:endParaRPr lang="es-EC"/>
        </a:p>
      </dgm:t>
    </dgm:pt>
    <dgm:pt modelId="{2372175E-F511-46B3-AD00-2AFCDA3D0BEE}" type="sibTrans" cxnId="{3C7CA8E2-80DA-4DD8-AF55-F582E4CAC77A}">
      <dgm:prSet/>
      <dgm:spPr/>
      <dgm:t>
        <a:bodyPr/>
        <a:lstStyle/>
        <a:p>
          <a:endParaRPr lang="es-EC"/>
        </a:p>
      </dgm:t>
    </dgm:pt>
    <dgm:pt modelId="{9E1659A2-59AF-477A-8BF1-5A90D33C1242}" type="pres">
      <dgm:prSet presAssocID="{BBD16ABD-6653-4750-B047-B638B353076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424C8E8-651D-4D32-B68E-E72EE0795FA1}" type="pres">
      <dgm:prSet presAssocID="{706299A1-A578-44FB-A079-357A12EE22E8}" presName="parentText1" presStyleLbl="node1" presStyleIdx="0" presStyleCnt="3" custLinFactNeighborX="1242" custLinFactNeighborY="-4530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057404-2135-41EA-8F37-405CB4137E24}" type="pres">
      <dgm:prSet presAssocID="{706299A1-A578-44FB-A079-357A12EE22E8}" presName="childText1" presStyleLbl="solidAlignAcc1" presStyleIdx="0" presStyleCnt="3" custLinFactNeighborY="-264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28381A-78DD-43E5-B308-52BD7E944CF1}" type="pres">
      <dgm:prSet presAssocID="{438E973B-D396-4281-96A4-CE57FB7B442D}" presName="parentText2" presStyleLbl="node1" presStyleIdx="1" presStyleCnt="3" custLinFactNeighborX="-704" custLinFactNeighborY="-3142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238358-CFF8-434C-9906-D2C2F48E20FE}" type="pres">
      <dgm:prSet presAssocID="{438E973B-D396-4281-96A4-CE57FB7B442D}" presName="childText2" presStyleLbl="solidAlignAcc1" presStyleIdx="1" presStyleCnt="3" custLinFactNeighborX="-1582" custLinFactNeighborY="-15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EC2389-B197-4CE4-878F-137483D8F7E6}" type="pres">
      <dgm:prSet presAssocID="{8DE7EF9C-4E0C-4B3E-A369-E0578D348B23}" presName="parentText3" presStyleLbl="node1" presStyleIdx="2" presStyleCnt="3" custScaleX="95149" custLinFactNeighborX="-4738" custLinFactNeighborY="-13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B0BF1D-7D2C-42C1-9A2A-39625BEFB17C}" type="pres">
      <dgm:prSet presAssocID="{8DE7EF9C-4E0C-4B3E-A369-E0578D348B23}" presName="childText3" presStyleLbl="solidAlignAcc1" presStyleIdx="2" presStyleCnt="3" custLinFactNeighborX="-1867" custLinFactNeighborY="-7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FBB38C-03EC-452B-81D7-EBF60DF7EE8D}" srcId="{BBD16ABD-6653-4750-B047-B638B353076E}" destId="{706299A1-A578-44FB-A079-357A12EE22E8}" srcOrd="0" destOrd="0" parTransId="{037BA52E-5966-494F-982D-E040F11269A2}" sibTransId="{95CE4F6C-9302-4026-9217-1CF8762B078E}"/>
    <dgm:cxn modelId="{246E041C-DD3E-4F1E-A99A-04A1DE519E6B}" type="presOf" srcId="{706299A1-A578-44FB-A079-357A12EE22E8}" destId="{8424C8E8-651D-4D32-B68E-E72EE0795FA1}" srcOrd="0" destOrd="0" presId="urn:microsoft.com/office/officeart/2009/3/layout/IncreasingArrowsProcess"/>
    <dgm:cxn modelId="{A02017B5-ABE3-4DF8-A598-48D524FBAE88}" type="presOf" srcId="{6B9A0A1B-EE0E-470A-B50F-6D1348096837}" destId="{7F057404-2135-41EA-8F37-405CB4137E24}" srcOrd="0" destOrd="0" presId="urn:microsoft.com/office/officeart/2009/3/layout/IncreasingArrowsProcess"/>
    <dgm:cxn modelId="{636DDD80-2915-45AD-9C06-695509199695}" type="presOf" srcId="{8DE7EF9C-4E0C-4B3E-A369-E0578D348B23}" destId="{4CEC2389-B197-4CE4-878F-137483D8F7E6}" srcOrd="0" destOrd="0" presId="urn:microsoft.com/office/officeart/2009/3/layout/IncreasingArrowsProcess"/>
    <dgm:cxn modelId="{3C65644D-457E-4E59-B27E-02CEEE347D9B}" srcId="{438E973B-D396-4281-96A4-CE57FB7B442D}" destId="{3F8423D8-DF1B-4A7C-A9EA-4847C9010A58}" srcOrd="0" destOrd="0" parTransId="{424EED30-DA35-4110-95BB-EF72E421393E}" sibTransId="{D1D16B07-049E-4608-A1F7-DF9D8A7B1B82}"/>
    <dgm:cxn modelId="{51E74993-489B-4373-8784-2DC865966328}" type="presOf" srcId="{438E973B-D396-4281-96A4-CE57FB7B442D}" destId="{BD28381A-78DD-43E5-B308-52BD7E944CF1}" srcOrd="0" destOrd="0" presId="urn:microsoft.com/office/officeart/2009/3/layout/IncreasingArrowsProcess"/>
    <dgm:cxn modelId="{7FC76FE9-33E6-4782-A7D0-33A93B3227BE}" srcId="{706299A1-A578-44FB-A079-357A12EE22E8}" destId="{6B9A0A1B-EE0E-470A-B50F-6D1348096837}" srcOrd="0" destOrd="0" parTransId="{A31506E6-0CDC-4F8F-A00A-793292F13E7D}" sibTransId="{F2344FEC-347D-48C6-93BA-45777C44C751}"/>
    <dgm:cxn modelId="{EBF11A48-B01D-47E1-8D9A-F7BCF5877327}" type="presOf" srcId="{BBD16ABD-6653-4750-B047-B638B353076E}" destId="{9E1659A2-59AF-477A-8BF1-5A90D33C1242}" srcOrd="0" destOrd="0" presId="urn:microsoft.com/office/officeart/2009/3/layout/IncreasingArrowsProcess"/>
    <dgm:cxn modelId="{859F44F1-5AA0-4DDD-8761-B60CB0523DB1}" type="presOf" srcId="{3F8423D8-DF1B-4A7C-A9EA-4847C9010A58}" destId="{EC238358-CFF8-434C-9906-D2C2F48E20FE}" srcOrd="0" destOrd="0" presId="urn:microsoft.com/office/officeart/2009/3/layout/IncreasingArrowsProcess"/>
    <dgm:cxn modelId="{E431CBD8-8677-48FE-9E01-D93555D0603B}" srcId="{BBD16ABD-6653-4750-B047-B638B353076E}" destId="{8DE7EF9C-4E0C-4B3E-A369-E0578D348B23}" srcOrd="2" destOrd="0" parTransId="{3A88C2AF-2787-4068-8096-D66743609C6F}" sibTransId="{5D099336-972F-4815-95AC-E4F3E9350D22}"/>
    <dgm:cxn modelId="{3C7CA8E2-80DA-4DD8-AF55-F582E4CAC77A}" srcId="{8DE7EF9C-4E0C-4B3E-A369-E0578D348B23}" destId="{207DD03A-A683-4640-9386-153ECFEE7BDA}" srcOrd="0" destOrd="0" parTransId="{A44168AD-955C-4C41-B781-67632A104C8E}" sibTransId="{2372175E-F511-46B3-AD00-2AFCDA3D0BEE}"/>
    <dgm:cxn modelId="{8442089F-B275-473F-8A7A-D7734ABE9CEB}" type="presOf" srcId="{207DD03A-A683-4640-9386-153ECFEE7BDA}" destId="{7AB0BF1D-7D2C-42C1-9A2A-39625BEFB17C}" srcOrd="0" destOrd="0" presId="urn:microsoft.com/office/officeart/2009/3/layout/IncreasingArrowsProcess"/>
    <dgm:cxn modelId="{8E36EFCA-6F2D-4E8C-B8D4-CDA67E6D5B25}" srcId="{BBD16ABD-6653-4750-B047-B638B353076E}" destId="{438E973B-D396-4281-96A4-CE57FB7B442D}" srcOrd="1" destOrd="0" parTransId="{60B8BC0A-D670-42E5-B3C8-3DACDE1D81DF}" sibTransId="{8391DD25-EE1C-444B-9D6D-D313505ED1D6}"/>
    <dgm:cxn modelId="{63AAB8F7-31BB-4202-9894-512FD85A493C}" type="presParOf" srcId="{9E1659A2-59AF-477A-8BF1-5A90D33C1242}" destId="{8424C8E8-651D-4D32-B68E-E72EE0795FA1}" srcOrd="0" destOrd="0" presId="urn:microsoft.com/office/officeart/2009/3/layout/IncreasingArrowsProcess"/>
    <dgm:cxn modelId="{9B1A5EE1-2C63-47AE-9AA5-57D01D842443}" type="presParOf" srcId="{9E1659A2-59AF-477A-8BF1-5A90D33C1242}" destId="{7F057404-2135-41EA-8F37-405CB4137E24}" srcOrd="1" destOrd="0" presId="urn:microsoft.com/office/officeart/2009/3/layout/IncreasingArrowsProcess"/>
    <dgm:cxn modelId="{5BD82C4D-4FCD-42A2-BE03-723D29131287}" type="presParOf" srcId="{9E1659A2-59AF-477A-8BF1-5A90D33C1242}" destId="{BD28381A-78DD-43E5-B308-52BD7E944CF1}" srcOrd="2" destOrd="0" presId="urn:microsoft.com/office/officeart/2009/3/layout/IncreasingArrowsProcess"/>
    <dgm:cxn modelId="{AD8E9D0A-A371-4A7A-81D2-DD3C45AC1760}" type="presParOf" srcId="{9E1659A2-59AF-477A-8BF1-5A90D33C1242}" destId="{EC238358-CFF8-434C-9906-D2C2F48E20FE}" srcOrd="3" destOrd="0" presId="urn:microsoft.com/office/officeart/2009/3/layout/IncreasingArrowsProcess"/>
    <dgm:cxn modelId="{CECC3636-493D-4184-83A5-1746E27BB834}" type="presParOf" srcId="{9E1659A2-59AF-477A-8BF1-5A90D33C1242}" destId="{4CEC2389-B197-4CE4-878F-137483D8F7E6}" srcOrd="4" destOrd="0" presId="urn:microsoft.com/office/officeart/2009/3/layout/IncreasingArrowsProcess"/>
    <dgm:cxn modelId="{9A97A77A-C7AA-4ED1-8DFC-EE4B197A83D3}" type="presParOf" srcId="{9E1659A2-59AF-477A-8BF1-5A90D33C1242}" destId="{7AB0BF1D-7D2C-42C1-9A2A-39625BEFB17C}" srcOrd="5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4C1553-A160-43D5-8A50-5555B8F57DE7}" type="doc">
      <dgm:prSet loTypeId="urn:microsoft.com/office/officeart/2005/8/layout/cycle6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C"/>
        </a:p>
      </dgm:t>
    </dgm:pt>
    <dgm:pt modelId="{CCDBA319-FBE4-4F2F-9408-7BE08637B29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Comunicación con los padres acerca de los cambios físicos </a:t>
          </a:r>
          <a:endParaRPr lang="es-EC" sz="1600" dirty="0">
            <a:solidFill>
              <a:schemeClr val="tx1"/>
            </a:solidFill>
          </a:endParaRPr>
        </a:p>
      </dgm:t>
    </dgm:pt>
    <dgm:pt modelId="{DDA7BE92-0192-4761-BDD8-E59C6437B822}" type="parTrans" cxnId="{2986D3A6-574B-435F-A29D-92FA2BA1B8FC}">
      <dgm:prSet/>
      <dgm:spPr/>
      <dgm:t>
        <a:bodyPr/>
        <a:lstStyle/>
        <a:p>
          <a:endParaRPr lang="es-EC"/>
        </a:p>
      </dgm:t>
    </dgm:pt>
    <dgm:pt modelId="{1C24824A-98C1-4FDF-867B-A12401D6C368}" type="sibTrans" cxnId="{2986D3A6-574B-435F-A29D-92FA2BA1B8FC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94A45B22-59A6-4C0C-9FB7-98350406A8C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 quien recurre cuando tiene dudas sobre sexualidad</a:t>
          </a:r>
          <a:endParaRPr lang="es-EC" sz="1600" dirty="0">
            <a:solidFill>
              <a:schemeClr val="tx1"/>
            </a:solidFill>
          </a:endParaRPr>
        </a:p>
      </dgm:t>
    </dgm:pt>
    <dgm:pt modelId="{FA5DD7D5-A798-4401-B272-6DCC586AA977}" type="parTrans" cxnId="{AB67708F-B0DB-4AE5-AAF3-AD0294098F64}">
      <dgm:prSet/>
      <dgm:spPr/>
      <dgm:t>
        <a:bodyPr/>
        <a:lstStyle/>
        <a:p>
          <a:endParaRPr lang="es-EC"/>
        </a:p>
      </dgm:t>
    </dgm:pt>
    <dgm:pt modelId="{AEBE3B4D-25FD-4EBD-819C-CB0539A7216A}" type="sibTrans" cxnId="{AB67708F-B0DB-4AE5-AAF3-AD0294098F64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F0211EC-15D0-4485-B03F-3604C4834CA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Temas de sexualidad en el colegio</a:t>
          </a:r>
          <a:endParaRPr lang="es-EC" sz="1600" dirty="0">
            <a:solidFill>
              <a:schemeClr val="tx1"/>
            </a:solidFill>
          </a:endParaRPr>
        </a:p>
      </dgm:t>
    </dgm:pt>
    <dgm:pt modelId="{7EBA3D63-B850-45E8-917C-55E9FE295431}" type="parTrans" cxnId="{F6221183-CA8B-421C-B6C4-59AE4F485361}">
      <dgm:prSet/>
      <dgm:spPr/>
      <dgm:t>
        <a:bodyPr/>
        <a:lstStyle/>
        <a:p>
          <a:endParaRPr lang="es-EC"/>
        </a:p>
      </dgm:t>
    </dgm:pt>
    <dgm:pt modelId="{BA30E8CE-1926-4123-81D0-5737A3FF667B}" type="sibTrans" cxnId="{F6221183-CA8B-421C-B6C4-59AE4F485361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D89BBB8B-D390-4BAD-AC53-675032820B8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Reacción de los estudiantes en temas de sexualidad</a:t>
          </a:r>
          <a:endParaRPr lang="es-EC" sz="1600" dirty="0">
            <a:solidFill>
              <a:schemeClr val="tx1"/>
            </a:solidFill>
          </a:endParaRPr>
        </a:p>
      </dgm:t>
    </dgm:pt>
    <dgm:pt modelId="{1227BB2B-3988-44E3-AA8A-EEE0CBD3A6A7}" type="parTrans" cxnId="{FC52A437-30BF-449D-8AB7-E9D5C619D995}">
      <dgm:prSet/>
      <dgm:spPr/>
      <dgm:t>
        <a:bodyPr/>
        <a:lstStyle/>
        <a:p>
          <a:endParaRPr lang="es-EC"/>
        </a:p>
      </dgm:t>
    </dgm:pt>
    <dgm:pt modelId="{DBAA476F-B536-4C49-87A6-F3D439AD14E9}" type="sibTrans" cxnId="{FC52A437-30BF-449D-8AB7-E9D5C619D995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64847C9-3EB8-4A57-B78C-5A136CABEEB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Instituciones de información acerca de salud sexual en la comunidad o sector donde vive </a:t>
          </a:r>
          <a:endParaRPr lang="es-EC" sz="1600" dirty="0">
            <a:solidFill>
              <a:schemeClr val="tx1"/>
            </a:solidFill>
          </a:endParaRPr>
        </a:p>
      </dgm:t>
    </dgm:pt>
    <dgm:pt modelId="{724C7ADD-E8E7-4F60-A831-0417DA21C663}" type="parTrans" cxnId="{49667F2C-68EF-469B-BCEC-3F6D7174D439}">
      <dgm:prSet/>
      <dgm:spPr/>
      <dgm:t>
        <a:bodyPr/>
        <a:lstStyle/>
        <a:p>
          <a:endParaRPr lang="es-EC"/>
        </a:p>
      </dgm:t>
    </dgm:pt>
    <dgm:pt modelId="{0FCE6E21-7718-44C7-A0F1-650F49E4FACB}" type="sibTrans" cxnId="{49667F2C-68EF-469B-BCEC-3F6D7174D439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ACB86604-DA6F-4F15-90DF-412304CEBFF9}" type="pres">
      <dgm:prSet presAssocID="{324C1553-A160-43D5-8A50-5555B8F57D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96C7C4-75C7-40FB-B1FD-B00A0B31A614}" type="pres">
      <dgm:prSet presAssocID="{CCDBA319-FBE4-4F2F-9408-7BE08637B2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FF51F3-0B1F-4B28-97C4-B65765A74D0F}" type="pres">
      <dgm:prSet presAssocID="{CCDBA319-FBE4-4F2F-9408-7BE08637B299}" presName="spNode" presStyleCnt="0"/>
      <dgm:spPr/>
    </dgm:pt>
    <dgm:pt modelId="{1C90D5EA-42D7-4665-9712-7BBAA49D120B}" type="pres">
      <dgm:prSet presAssocID="{1C24824A-98C1-4FDF-867B-A12401D6C368}" presName="sibTrans" presStyleLbl="sibTrans1D1" presStyleIdx="0" presStyleCnt="5"/>
      <dgm:spPr/>
      <dgm:t>
        <a:bodyPr/>
        <a:lstStyle/>
        <a:p>
          <a:endParaRPr lang="es-EC"/>
        </a:p>
      </dgm:t>
    </dgm:pt>
    <dgm:pt modelId="{89972FEC-EB44-435E-9362-65AD755503E0}" type="pres">
      <dgm:prSet presAssocID="{94A45B22-59A6-4C0C-9FB7-98350406A8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C3CD98-7F40-4A8F-A2FB-9BBB2FC0E17B}" type="pres">
      <dgm:prSet presAssocID="{94A45B22-59A6-4C0C-9FB7-98350406A8C0}" presName="spNode" presStyleCnt="0"/>
      <dgm:spPr/>
    </dgm:pt>
    <dgm:pt modelId="{38E2D459-5342-4613-AE1B-BC40EFD27E10}" type="pres">
      <dgm:prSet presAssocID="{AEBE3B4D-25FD-4EBD-819C-CB0539A7216A}" presName="sibTrans" presStyleLbl="sibTrans1D1" presStyleIdx="1" presStyleCnt="5"/>
      <dgm:spPr/>
      <dgm:t>
        <a:bodyPr/>
        <a:lstStyle/>
        <a:p>
          <a:endParaRPr lang="es-EC"/>
        </a:p>
      </dgm:t>
    </dgm:pt>
    <dgm:pt modelId="{4BE761BC-359B-4E9C-A139-AC8775CF90D6}" type="pres">
      <dgm:prSet presAssocID="{EF0211EC-15D0-4485-B03F-3604C4834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5776C-8474-41D2-86D9-B4BFAE2054B7}" type="pres">
      <dgm:prSet presAssocID="{EF0211EC-15D0-4485-B03F-3604C4834CA9}" presName="spNode" presStyleCnt="0"/>
      <dgm:spPr/>
    </dgm:pt>
    <dgm:pt modelId="{F16FCBEB-01DA-432D-9C61-5B9DF04DA9D6}" type="pres">
      <dgm:prSet presAssocID="{BA30E8CE-1926-4123-81D0-5737A3FF667B}" presName="sibTrans" presStyleLbl="sibTrans1D1" presStyleIdx="2" presStyleCnt="5"/>
      <dgm:spPr/>
      <dgm:t>
        <a:bodyPr/>
        <a:lstStyle/>
        <a:p>
          <a:endParaRPr lang="es-EC"/>
        </a:p>
      </dgm:t>
    </dgm:pt>
    <dgm:pt modelId="{DB7C849F-A45B-4837-829D-3F1165759A9C}" type="pres">
      <dgm:prSet presAssocID="{D89BBB8B-D390-4BAD-AC53-675032820B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47EDA1-7AB7-4B65-8268-8767AAE76DCB}" type="pres">
      <dgm:prSet presAssocID="{D89BBB8B-D390-4BAD-AC53-675032820B89}" presName="spNode" presStyleCnt="0"/>
      <dgm:spPr/>
    </dgm:pt>
    <dgm:pt modelId="{2894187C-0FFC-4BC3-8463-E835BB68C4D1}" type="pres">
      <dgm:prSet presAssocID="{DBAA476F-B536-4C49-87A6-F3D439AD14E9}" presName="sibTrans" presStyleLbl="sibTrans1D1" presStyleIdx="3" presStyleCnt="5"/>
      <dgm:spPr/>
      <dgm:t>
        <a:bodyPr/>
        <a:lstStyle/>
        <a:p>
          <a:endParaRPr lang="es-EC"/>
        </a:p>
      </dgm:t>
    </dgm:pt>
    <dgm:pt modelId="{534ACC9A-99CD-4D45-BC35-30387DC3D7CD}" type="pres">
      <dgm:prSet presAssocID="{864847C9-3EB8-4A57-B78C-5A136CABEEBD}" presName="node" presStyleLbl="node1" presStyleIdx="4" presStyleCnt="5" custScaleY="1325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51A0EA-3DF8-4526-8E09-94D98E1E0CE5}" type="pres">
      <dgm:prSet presAssocID="{864847C9-3EB8-4A57-B78C-5A136CABEEBD}" presName="spNode" presStyleCnt="0"/>
      <dgm:spPr/>
    </dgm:pt>
    <dgm:pt modelId="{D26900E5-60AB-419F-ADF8-DA33BF29D8C5}" type="pres">
      <dgm:prSet presAssocID="{0FCE6E21-7718-44C7-A0F1-650F49E4FACB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3A7A2A92-8F76-4AE8-B3D2-ED3361238953}" type="presOf" srcId="{BA30E8CE-1926-4123-81D0-5737A3FF667B}" destId="{F16FCBEB-01DA-432D-9C61-5B9DF04DA9D6}" srcOrd="0" destOrd="0" presId="urn:microsoft.com/office/officeart/2005/8/layout/cycle6"/>
    <dgm:cxn modelId="{F6221183-CA8B-421C-B6C4-59AE4F485361}" srcId="{324C1553-A160-43D5-8A50-5555B8F57DE7}" destId="{EF0211EC-15D0-4485-B03F-3604C4834CA9}" srcOrd="2" destOrd="0" parTransId="{7EBA3D63-B850-45E8-917C-55E9FE295431}" sibTransId="{BA30E8CE-1926-4123-81D0-5737A3FF667B}"/>
    <dgm:cxn modelId="{49667F2C-68EF-469B-BCEC-3F6D7174D439}" srcId="{324C1553-A160-43D5-8A50-5555B8F57DE7}" destId="{864847C9-3EB8-4A57-B78C-5A136CABEEBD}" srcOrd="4" destOrd="0" parTransId="{724C7ADD-E8E7-4F60-A831-0417DA21C663}" sibTransId="{0FCE6E21-7718-44C7-A0F1-650F49E4FACB}"/>
    <dgm:cxn modelId="{2986D3A6-574B-435F-A29D-92FA2BA1B8FC}" srcId="{324C1553-A160-43D5-8A50-5555B8F57DE7}" destId="{CCDBA319-FBE4-4F2F-9408-7BE08637B299}" srcOrd="0" destOrd="0" parTransId="{DDA7BE92-0192-4761-BDD8-E59C6437B822}" sibTransId="{1C24824A-98C1-4FDF-867B-A12401D6C368}"/>
    <dgm:cxn modelId="{4DB83E3C-5146-4696-99C5-26F907E04B15}" type="presOf" srcId="{94A45B22-59A6-4C0C-9FB7-98350406A8C0}" destId="{89972FEC-EB44-435E-9362-65AD755503E0}" srcOrd="0" destOrd="0" presId="urn:microsoft.com/office/officeart/2005/8/layout/cycle6"/>
    <dgm:cxn modelId="{6589E485-603D-4CAA-9C83-3FB9C896995D}" type="presOf" srcId="{EF0211EC-15D0-4485-B03F-3604C4834CA9}" destId="{4BE761BC-359B-4E9C-A139-AC8775CF90D6}" srcOrd="0" destOrd="0" presId="urn:microsoft.com/office/officeart/2005/8/layout/cycle6"/>
    <dgm:cxn modelId="{6FECC913-245B-4A5C-80D1-4C22C3358D2A}" type="presOf" srcId="{324C1553-A160-43D5-8A50-5555B8F57DE7}" destId="{ACB86604-DA6F-4F15-90DF-412304CEBFF9}" srcOrd="0" destOrd="0" presId="urn:microsoft.com/office/officeart/2005/8/layout/cycle6"/>
    <dgm:cxn modelId="{4AB881DC-3DE7-4594-9ABD-D890511C7DE1}" type="presOf" srcId="{AEBE3B4D-25FD-4EBD-819C-CB0539A7216A}" destId="{38E2D459-5342-4613-AE1B-BC40EFD27E10}" srcOrd="0" destOrd="0" presId="urn:microsoft.com/office/officeart/2005/8/layout/cycle6"/>
    <dgm:cxn modelId="{140F9ABF-63DF-42A0-BAE6-79F360327D87}" type="presOf" srcId="{DBAA476F-B536-4C49-87A6-F3D439AD14E9}" destId="{2894187C-0FFC-4BC3-8463-E835BB68C4D1}" srcOrd="0" destOrd="0" presId="urn:microsoft.com/office/officeart/2005/8/layout/cycle6"/>
    <dgm:cxn modelId="{4153DB13-B53C-4EF8-AAE4-67D5EFAD577F}" type="presOf" srcId="{0FCE6E21-7718-44C7-A0F1-650F49E4FACB}" destId="{D26900E5-60AB-419F-ADF8-DA33BF29D8C5}" srcOrd="0" destOrd="0" presId="urn:microsoft.com/office/officeart/2005/8/layout/cycle6"/>
    <dgm:cxn modelId="{8FBF8A61-A1AC-4D71-9AA9-933D6EE83BDF}" type="presOf" srcId="{CCDBA319-FBE4-4F2F-9408-7BE08637B299}" destId="{A096C7C4-75C7-40FB-B1FD-B00A0B31A614}" srcOrd="0" destOrd="0" presId="urn:microsoft.com/office/officeart/2005/8/layout/cycle6"/>
    <dgm:cxn modelId="{53223B7A-155E-4AA0-9D44-11D7A98110B6}" type="presOf" srcId="{1C24824A-98C1-4FDF-867B-A12401D6C368}" destId="{1C90D5EA-42D7-4665-9712-7BBAA49D120B}" srcOrd="0" destOrd="0" presId="urn:microsoft.com/office/officeart/2005/8/layout/cycle6"/>
    <dgm:cxn modelId="{9E19A291-8CCD-467F-8262-8120969BA0EE}" type="presOf" srcId="{D89BBB8B-D390-4BAD-AC53-675032820B89}" destId="{DB7C849F-A45B-4837-829D-3F1165759A9C}" srcOrd="0" destOrd="0" presId="urn:microsoft.com/office/officeart/2005/8/layout/cycle6"/>
    <dgm:cxn modelId="{FC52A437-30BF-449D-8AB7-E9D5C619D995}" srcId="{324C1553-A160-43D5-8A50-5555B8F57DE7}" destId="{D89BBB8B-D390-4BAD-AC53-675032820B89}" srcOrd="3" destOrd="0" parTransId="{1227BB2B-3988-44E3-AA8A-EEE0CBD3A6A7}" sibTransId="{DBAA476F-B536-4C49-87A6-F3D439AD14E9}"/>
    <dgm:cxn modelId="{AB67708F-B0DB-4AE5-AAF3-AD0294098F64}" srcId="{324C1553-A160-43D5-8A50-5555B8F57DE7}" destId="{94A45B22-59A6-4C0C-9FB7-98350406A8C0}" srcOrd="1" destOrd="0" parTransId="{FA5DD7D5-A798-4401-B272-6DCC586AA977}" sibTransId="{AEBE3B4D-25FD-4EBD-819C-CB0539A7216A}"/>
    <dgm:cxn modelId="{5D2B40F8-C615-4019-9656-05BB6CD37029}" type="presOf" srcId="{864847C9-3EB8-4A57-B78C-5A136CABEEBD}" destId="{534ACC9A-99CD-4D45-BC35-30387DC3D7CD}" srcOrd="0" destOrd="0" presId="urn:microsoft.com/office/officeart/2005/8/layout/cycle6"/>
    <dgm:cxn modelId="{D9432244-0E6E-4525-BB3D-F6D503EEBA76}" type="presParOf" srcId="{ACB86604-DA6F-4F15-90DF-412304CEBFF9}" destId="{A096C7C4-75C7-40FB-B1FD-B00A0B31A614}" srcOrd="0" destOrd="0" presId="urn:microsoft.com/office/officeart/2005/8/layout/cycle6"/>
    <dgm:cxn modelId="{3E95399C-769A-457B-AB64-754D5153D2C5}" type="presParOf" srcId="{ACB86604-DA6F-4F15-90DF-412304CEBFF9}" destId="{24FF51F3-0B1F-4B28-97C4-B65765A74D0F}" srcOrd="1" destOrd="0" presId="urn:microsoft.com/office/officeart/2005/8/layout/cycle6"/>
    <dgm:cxn modelId="{1CD55B22-2EB9-4DBA-8A03-FC5B9460AFA4}" type="presParOf" srcId="{ACB86604-DA6F-4F15-90DF-412304CEBFF9}" destId="{1C90D5EA-42D7-4665-9712-7BBAA49D120B}" srcOrd="2" destOrd="0" presId="urn:microsoft.com/office/officeart/2005/8/layout/cycle6"/>
    <dgm:cxn modelId="{6403EDBE-F43C-44D7-80C0-8EA70FF6CCDA}" type="presParOf" srcId="{ACB86604-DA6F-4F15-90DF-412304CEBFF9}" destId="{89972FEC-EB44-435E-9362-65AD755503E0}" srcOrd="3" destOrd="0" presId="urn:microsoft.com/office/officeart/2005/8/layout/cycle6"/>
    <dgm:cxn modelId="{75E4C174-9132-4FB2-85FD-EE443BA8CA09}" type="presParOf" srcId="{ACB86604-DA6F-4F15-90DF-412304CEBFF9}" destId="{8EC3CD98-7F40-4A8F-A2FB-9BBB2FC0E17B}" srcOrd="4" destOrd="0" presId="urn:microsoft.com/office/officeart/2005/8/layout/cycle6"/>
    <dgm:cxn modelId="{8E03C6DA-4E30-4977-9647-17E8AC542B0C}" type="presParOf" srcId="{ACB86604-DA6F-4F15-90DF-412304CEBFF9}" destId="{38E2D459-5342-4613-AE1B-BC40EFD27E10}" srcOrd="5" destOrd="0" presId="urn:microsoft.com/office/officeart/2005/8/layout/cycle6"/>
    <dgm:cxn modelId="{AF4D4C99-4190-4059-950D-B071F0C79278}" type="presParOf" srcId="{ACB86604-DA6F-4F15-90DF-412304CEBFF9}" destId="{4BE761BC-359B-4E9C-A139-AC8775CF90D6}" srcOrd="6" destOrd="0" presId="urn:microsoft.com/office/officeart/2005/8/layout/cycle6"/>
    <dgm:cxn modelId="{D137CDE0-C6FE-46A5-999B-5243867ED27B}" type="presParOf" srcId="{ACB86604-DA6F-4F15-90DF-412304CEBFF9}" destId="{CC25776C-8474-41D2-86D9-B4BFAE2054B7}" srcOrd="7" destOrd="0" presId="urn:microsoft.com/office/officeart/2005/8/layout/cycle6"/>
    <dgm:cxn modelId="{C5A0B576-E90E-4FD1-A7B6-7D6ECF318986}" type="presParOf" srcId="{ACB86604-DA6F-4F15-90DF-412304CEBFF9}" destId="{F16FCBEB-01DA-432D-9C61-5B9DF04DA9D6}" srcOrd="8" destOrd="0" presId="urn:microsoft.com/office/officeart/2005/8/layout/cycle6"/>
    <dgm:cxn modelId="{844778B1-CD27-4049-A8B3-43E0B9392B09}" type="presParOf" srcId="{ACB86604-DA6F-4F15-90DF-412304CEBFF9}" destId="{DB7C849F-A45B-4837-829D-3F1165759A9C}" srcOrd="9" destOrd="0" presId="urn:microsoft.com/office/officeart/2005/8/layout/cycle6"/>
    <dgm:cxn modelId="{782E2551-4F86-4901-A37B-FBE12844F6FA}" type="presParOf" srcId="{ACB86604-DA6F-4F15-90DF-412304CEBFF9}" destId="{5347EDA1-7AB7-4B65-8268-8767AAE76DCB}" srcOrd="10" destOrd="0" presId="urn:microsoft.com/office/officeart/2005/8/layout/cycle6"/>
    <dgm:cxn modelId="{661859C7-E7ED-4354-AD51-54D04B71B597}" type="presParOf" srcId="{ACB86604-DA6F-4F15-90DF-412304CEBFF9}" destId="{2894187C-0FFC-4BC3-8463-E835BB68C4D1}" srcOrd="11" destOrd="0" presId="urn:microsoft.com/office/officeart/2005/8/layout/cycle6"/>
    <dgm:cxn modelId="{0353DD7E-25BF-4621-9B49-7B855297C5ED}" type="presParOf" srcId="{ACB86604-DA6F-4F15-90DF-412304CEBFF9}" destId="{534ACC9A-99CD-4D45-BC35-30387DC3D7CD}" srcOrd="12" destOrd="0" presId="urn:microsoft.com/office/officeart/2005/8/layout/cycle6"/>
    <dgm:cxn modelId="{12FA44BD-14A3-4EE9-B6FB-477159DC0A5E}" type="presParOf" srcId="{ACB86604-DA6F-4F15-90DF-412304CEBFF9}" destId="{BB51A0EA-3DF8-4526-8E09-94D98E1E0CE5}" srcOrd="13" destOrd="0" presId="urn:microsoft.com/office/officeart/2005/8/layout/cycle6"/>
    <dgm:cxn modelId="{B354ABBE-91E4-40D0-AF69-7178785FDE90}" type="presParOf" srcId="{ACB86604-DA6F-4F15-90DF-412304CEBFF9}" destId="{D26900E5-60AB-419F-ADF8-DA33BF29D8C5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A95F42-FF80-478C-B660-70642CD7B3CC}" type="doc">
      <dgm:prSet loTypeId="urn:microsoft.com/office/officeart/2008/layout/AscendingPictureAccentProcess" loCatId="process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s-EC"/>
        </a:p>
      </dgm:t>
    </dgm:pt>
    <dgm:pt modelId="{B9A7E171-B50C-44DB-98A1-4EEAE1F9DC1B}">
      <dgm:prSet phldrT="[Texto]" custT="1"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ACCESO A LAS INSTITUCIONES DE SALUD PARA SERVICIOS DE SALUD SEXUAL EN EL ÚLTIMO AÑO</a:t>
          </a:r>
          <a:endParaRPr lang="es-EC" sz="1400" dirty="0">
            <a:solidFill>
              <a:schemeClr val="tx1"/>
            </a:solidFill>
          </a:endParaRPr>
        </a:p>
      </dgm:t>
    </dgm:pt>
    <dgm:pt modelId="{FCCFDCE4-95BF-4E86-9072-13A56A4791F3}" type="sibTrans" cxnId="{724DFB27-3468-4687-A9FB-4523208B942A}">
      <dgm:prSet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BD19072C-1340-49CC-B5BD-BA1C85F77A2D}" type="parTrans" cxnId="{724DFB27-3468-4687-A9FB-4523208B942A}">
      <dgm:prSet/>
      <dgm:spPr/>
      <dgm:t>
        <a:bodyPr/>
        <a:lstStyle/>
        <a:p>
          <a:endParaRPr lang="es-EC"/>
        </a:p>
      </dgm:t>
    </dgm:pt>
    <dgm:pt modelId="{CD2FA209-0B38-46D2-BEE7-50CDE1400C0C}">
      <dgm:prSet custT="1"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COMODIDAD EN LAS INSTITUCIONES DE SALUD FRENTE A SERVICIOS DE SALUD SEXUAL Y  REPRODUCTIVA  </a:t>
          </a:r>
          <a:endParaRPr lang="es-EC" sz="1400" dirty="0">
            <a:solidFill>
              <a:schemeClr val="tx1"/>
            </a:solidFill>
          </a:endParaRPr>
        </a:p>
      </dgm:t>
    </dgm:pt>
    <dgm:pt modelId="{BB138CB3-699B-41B0-864C-7CA12659B980}" type="sibTrans" cxnId="{7193BFD4-4AA3-427B-A3C7-4D60FCAC1154}">
      <dgm:prSet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C1C56EC0-9D06-469E-ACB4-DF302FD87B49}" type="parTrans" cxnId="{7193BFD4-4AA3-427B-A3C7-4D60FCAC1154}">
      <dgm:prSet/>
      <dgm:spPr/>
      <dgm:t>
        <a:bodyPr/>
        <a:lstStyle/>
        <a:p>
          <a:endParaRPr lang="es-EC"/>
        </a:p>
      </dgm:t>
    </dgm:pt>
    <dgm:pt modelId="{4E85F2AB-A92D-436F-9EF8-5DC1AB8A4A47}">
      <dgm:prSet phldrT="[Texto]" custT="1"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endParaRPr lang="es-EC" sz="5400" dirty="0">
            <a:solidFill>
              <a:schemeClr val="tx1"/>
            </a:solidFill>
          </a:endParaRPr>
        </a:p>
      </dgm:t>
    </dgm:pt>
    <dgm:pt modelId="{962770BD-802E-4041-A026-CCEC0D961EA9}">
      <dgm:prSet phldrT="[Texto]" custT="1"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MÉTODOS ANTICONCEPTIVOS </a:t>
          </a:r>
          <a:endParaRPr lang="es-EC" sz="1400" dirty="0">
            <a:solidFill>
              <a:schemeClr val="tx1"/>
            </a:solidFill>
          </a:endParaRPr>
        </a:p>
      </dgm:t>
    </dgm:pt>
    <dgm:pt modelId="{F1FE1F08-54D7-42CD-9E14-30B69B3CE709}" type="sibTrans" cxnId="{68DD7AEE-F041-464E-B9D9-CC224BC9559F}">
      <dgm:prSet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626ECB34-E0CB-49E2-8F82-68F386A4440E}" type="parTrans" cxnId="{68DD7AEE-F041-464E-B9D9-CC224BC9559F}">
      <dgm:prSet/>
      <dgm:spPr/>
      <dgm:t>
        <a:bodyPr/>
        <a:lstStyle/>
        <a:p>
          <a:endParaRPr lang="es-EC"/>
        </a:p>
      </dgm:t>
    </dgm:pt>
    <dgm:pt modelId="{6EC9C1DB-77C7-46B1-B810-E4028F0961DA}" type="sibTrans" cxnId="{E06451ED-2325-453B-BDBF-8DD4BDA67573}">
      <dgm:prSet/>
      <dgm:spPr/>
      <dgm:t>
        <a:bodyPr/>
        <a:lstStyle/>
        <a:p>
          <a:endParaRPr lang="es-EC"/>
        </a:p>
      </dgm:t>
    </dgm:pt>
    <dgm:pt modelId="{6AEAC2F5-7BE2-4E12-AB8F-034F154FE7BC}" type="parTrans" cxnId="{E06451ED-2325-453B-BDBF-8DD4BDA67573}">
      <dgm:prSet/>
      <dgm:spPr/>
      <dgm:t>
        <a:bodyPr/>
        <a:lstStyle/>
        <a:p>
          <a:endParaRPr lang="es-EC"/>
        </a:p>
      </dgm:t>
    </dgm:pt>
    <dgm:pt modelId="{9739F5D3-3F42-4DD4-81C3-37A92BAA38CF}">
      <dgm:prSet phldrT="[Texto]" custT="1"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endParaRPr lang="es-EC" sz="5400" dirty="0">
            <a:solidFill>
              <a:schemeClr val="tx1"/>
            </a:solidFill>
          </a:endParaRPr>
        </a:p>
      </dgm:t>
    </dgm:pt>
    <dgm:pt modelId="{19D04E0A-CC55-4390-B528-1BD045D52ED5}">
      <dgm:prSet phldrT="[Texto]" custT="1"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APOYO EN LA CREACIÓN DE UN PLAN DE VIDA </a:t>
          </a:r>
          <a:endParaRPr lang="es-EC" sz="1400" dirty="0">
            <a:solidFill>
              <a:schemeClr val="tx1"/>
            </a:solidFill>
          </a:endParaRPr>
        </a:p>
      </dgm:t>
    </dgm:pt>
    <dgm:pt modelId="{A4C68D37-8791-4B99-8892-8ABB54F9E369}" type="sibTrans" cxnId="{0F9F9379-D675-4DFF-B479-3040154A3E8B}">
      <dgm:prSet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B44CAC7D-28CD-488A-B9BD-6074782ECC1E}" type="parTrans" cxnId="{0F9F9379-D675-4DFF-B479-3040154A3E8B}">
      <dgm:prSet/>
      <dgm:spPr/>
      <dgm:t>
        <a:bodyPr/>
        <a:lstStyle/>
        <a:p>
          <a:endParaRPr lang="es-EC"/>
        </a:p>
      </dgm:t>
    </dgm:pt>
    <dgm:pt modelId="{85AAB50D-EB73-4596-AF8E-9DC459ED605A}" type="sibTrans" cxnId="{65711358-02E4-4D2D-B1FA-C11FEAE5A43D}">
      <dgm:prSet/>
      <dgm:spPr/>
      <dgm:t>
        <a:bodyPr/>
        <a:lstStyle/>
        <a:p>
          <a:endParaRPr lang="es-EC"/>
        </a:p>
      </dgm:t>
    </dgm:pt>
    <dgm:pt modelId="{37D06EA9-9C94-4F28-AB2A-96C7AB88EAC8}" type="parTrans" cxnId="{65711358-02E4-4D2D-B1FA-C11FEAE5A43D}">
      <dgm:prSet/>
      <dgm:spPr/>
      <dgm:t>
        <a:bodyPr/>
        <a:lstStyle/>
        <a:p>
          <a:endParaRPr lang="es-EC"/>
        </a:p>
      </dgm:t>
    </dgm:pt>
    <dgm:pt modelId="{E80EE6A6-B229-449E-8D49-67034C112A49}">
      <dgm:prSet phldrT="[Texto]" custT="1"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endParaRPr lang="es-EC" sz="5400" dirty="0">
            <a:solidFill>
              <a:schemeClr val="tx1"/>
            </a:solidFill>
          </a:endParaRPr>
        </a:p>
      </dgm:t>
    </dgm:pt>
    <dgm:pt modelId="{BFE7441C-18F1-4C31-AFAC-762B9C6C8156}">
      <dgm:prSet phldrT="[Texto]" custT="1"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DERECHOS DE SALUD SEXUAL Y REPRODUCTIVA EN EL COLEGIIO</a:t>
          </a:r>
          <a:endParaRPr lang="es-EC" sz="1400" dirty="0">
            <a:solidFill>
              <a:schemeClr val="tx1"/>
            </a:solidFill>
          </a:endParaRPr>
        </a:p>
      </dgm:t>
    </dgm:pt>
    <dgm:pt modelId="{5786AD73-A7AE-4C97-B1CC-AE0736E14770}" type="sibTrans" cxnId="{D3E6DFBF-A8B8-45CF-9700-360A6723CED7}">
      <dgm:prSet/>
      <dgm:spPr>
        <a:effectLst>
          <a:glow rad="101600">
            <a:srgbClr val="0000CC">
              <a:alpha val="60000"/>
            </a:srgbClr>
          </a:glow>
        </a:effectLst>
      </dgm:spPr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26B05097-B0BF-4E88-B720-3AEAD51E05AE}" type="parTrans" cxnId="{D3E6DFBF-A8B8-45CF-9700-360A6723CED7}">
      <dgm:prSet/>
      <dgm:spPr/>
      <dgm:t>
        <a:bodyPr/>
        <a:lstStyle/>
        <a:p>
          <a:endParaRPr lang="es-EC"/>
        </a:p>
      </dgm:t>
    </dgm:pt>
    <dgm:pt modelId="{6BB85B2C-6827-4CC6-A203-3A41F6E58453}" type="sibTrans" cxnId="{FF67F4E3-3BB8-4B64-803F-82974A70BA3D}">
      <dgm:prSet/>
      <dgm:spPr/>
      <dgm:t>
        <a:bodyPr/>
        <a:lstStyle/>
        <a:p>
          <a:endParaRPr lang="es-EC"/>
        </a:p>
      </dgm:t>
    </dgm:pt>
    <dgm:pt modelId="{C48A6941-CA25-4531-98F4-267046784BB0}" type="parTrans" cxnId="{FF67F4E3-3BB8-4B64-803F-82974A70BA3D}">
      <dgm:prSet/>
      <dgm:spPr/>
      <dgm:t>
        <a:bodyPr/>
        <a:lstStyle/>
        <a:p>
          <a:endParaRPr lang="es-EC"/>
        </a:p>
      </dgm:t>
    </dgm:pt>
    <dgm:pt modelId="{80840A89-BDD0-4AD4-BA41-44440206FFA0}" type="pres">
      <dgm:prSet presAssocID="{D5A95F42-FF80-478C-B660-70642CD7B3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C62A0D2-5AAC-4B83-A194-DB1DA50C88BB}" type="pres">
      <dgm:prSet presAssocID="{D5A95F42-FF80-478C-B660-70642CD7B3CC}" presName="dot1" presStyleLbl="alignNode1" presStyleIdx="0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94CAF656-88A8-4EBF-ACC8-11162CD61EFD}" type="pres">
      <dgm:prSet presAssocID="{D5A95F42-FF80-478C-B660-70642CD7B3CC}" presName="dot2" presStyleLbl="alignNode1" presStyleIdx="1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08C8CB37-ECFA-4E73-B2F6-6FFF6AA735CF}" type="pres">
      <dgm:prSet presAssocID="{D5A95F42-FF80-478C-B660-70642CD7B3CC}" presName="dot3" presStyleLbl="alignNode1" presStyleIdx="2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F21D0BEC-019A-4EA4-8E16-06BC8CAE7020}" type="pres">
      <dgm:prSet presAssocID="{D5A95F42-FF80-478C-B660-70642CD7B3CC}" presName="dot4" presStyleLbl="alignNode1" presStyleIdx="3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0634CC5B-4CA4-4065-BCBF-72A603F9BF3B}" type="pres">
      <dgm:prSet presAssocID="{D5A95F42-FF80-478C-B660-70642CD7B3CC}" presName="dot5" presStyleLbl="alignNode1" presStyleIdx="4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F28A3579-E1D6-4E02-B2E1-66AA4EC4E4F4}" type="pres">
      <dgm:prSet presAssocID="{D5A95F42-FF80-478C-B660-70642CD7B3CC}" presName="dot6" presStyleLbl="alignNode1" presStyleIdx="5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A3AB0901-5475-4545-8B4B-A876A6335BDF}" type="pres">
      <dgm:prSet presAssocID="{D5A95F42-FF80-478C-B660-70642CD7B3CC}" presName="dot7" presStyleLbl="alignNode1" presStyleIdx="6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5A7B15BA-5067-44BA-9490-17FFC2834AD8}" type="pres">
      <dgm:prSet presAssocID="{D5A95F42-FF80-478C-B660-70642CD7B3CC}" presName="dot8" presStyleLbl="alignNode1" presStyleIdx="7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FABD8D5C-819E-41E2-921B-AFA2C3C12D1A}" type="pres">
      <dgm:prSet presAssocID="{D5A95F42-FF80-478C-B660-70642CD7B3CC}" presName="dotArrow1" presStyleLbl="alignNode1" presStyleIdx="8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67F1C3D3-56D1-43A2-AB45-9E948F716318}" type="pres">
      <dgm:prSet presAssocID="{D5A95F42-FF80-478C-B660-70642CD7B3CC}" presName="dotArrow2" presStyleLbl="alignNode1" presStyleIdx="9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9FD1C9B3-30AD-4070-872D-433D70878B28}" type="pres">
      <dgm:prSet presAssocID="{D5A95F42-FF80-478C-B660-70642CD7B3CC}" presName="dotArrow3" presStyleLbl="alignNode1" presStyleIdx="10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BBCAEBDB-60B5-4479-9878-A29C4B56B2C8}" type="pres">
      <dgm:prSet presAssocID="{D5A95F42-FF80-478C-B660-70642CD7B3CC}" presName="dotArrow4" presStyleLbl="alignNode1" presStyleIdx="11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3F1799EA-1658-4F4D-A5CB-2D35E9924545}" type="pres">
      <dgm:prSet presAssocID="{D5A95F42-FF80-478C-B660-70642CD7B3CC}" presName="dotArrow5" presStyleLbl="alignNode1" presStyleIdx="12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3EE72DC9-8EC3-4A86-AF8E-E3DC65FE1209}" type="pres">
      <dgm:prSet presAssocID="{D5A95F42-FF80-478C-B660-70642CD7B3CC}" presName="dotArrow6" presStyleLbl="alignNode1" presStyleIdx="13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FB5F8870-F775-45A8-8897-300E1192AAA3}" type="pres">
      <dgm:prSet presAssocID="{D5A95F42-FF80-478C-B660-70642CD7B3CC}" presName="dotArrow7" presStyleLbl="alignNode1" presStyleIdx="14" presStyleCnt="15" custScaleX="129230" custScaleY="160157" custLinFactX="300000" custLinFactNeighborX="342710" custLinFactNeighborY="-88551"/>
      <dgm:spPr>
        <a:effectLst>
          <a:glow rad="101600">
            <a:srgbClr val="0000CC">
              <a:alpha val="60000"/>
            </a:srgbClr>
          </a:glow>
        </a:effectLst>
      </dgm:spPr>
    </dgm:pt>
    <dgm:pt modelId="{CBCA0161-6D61-4D51-B6B3-1E04579E124E}" type="pres">
      <dgm:prSet presAssocID="{BFE7441C-18F1-4C31-AFAC-762B9C6C8156}" presName="parTx1" presStyleLbl="node1" presStyleIdx="0" presStyleCnt="5" custScaleX="129230" custScaleY="160157" custLinFactX="100000" custLinFactY="-400000" custLinFactNeighborX="132211" custLinFactNeighborY="-401095"/>
      <dgm:spPr/>
      <dgm:t>
        <a:bodyPr/>
        <a:lstStyle/>
        <a:p>
          <a:endParaRPr lang="es-EC"/>
        </a:p>
      </dgm:t>
    </dgm:pt>
    <dgm:pt modelId="{28DF4510-CCF2-47B3-BF08-706BAE53C412}" type="pres">
      <dgm:prSet presAssocID="{BFE7441C-18F1-4C31-AFAC-762B9C6C8156}" presName="desTx1" presStyleLbl="revTx" presStyleIdx="0" presStyleCnt="3" custScaleX="129230" custScaleY="160157" custLinFactNeighborX="-22044" custLinFactNeighborY="111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21F054-8489-45D5-8029-69E6945285B6}" type="pres">
      <dgm:prSet presAssocID="{5786AD73-A7AE-4C97-B1CC-AE0736E14770}" presName="picture1" presStyleCnt="0"/>
      <dgm:spPr/>
    </dgm:pt>
    <dgm:pt modelId="{72F5DF47-8FF7-4363-9596-3D54E4F6A635}" type="pres">
      <dgm:prSet presAssocID="{5786AD73-A7AE-4C97-B1CC-AE0736E14770}" presName="imageRepeatNode" presStyleLbl="fgImgPlace1" presStyleIdx="0" presStyleCnt="5" custScaleX="129230" custScaleY="160157" custLinFactY="-200000" custLinFactNeighborX="51963" custLinFactNeighborY="-226297"/>
      <dgm:spPr/>
      <dgm:t>
        <a:bodyPr/>
        <a:lstStyle/>
        <a:p>
          <a:endParaRPr lang="es-EC"/>
        </a:p>
      </dgm:t>
    </dgm:pt>
    <dgm:pt modelId="{55AAC5E7-04BC-4B0B-BA18-06ADF58AA6D0}" type="pres">
      <dgm:prSet presAssocID="{19D04E0A-CC55-4390-B528-1BD045D52ED5}" presName="parTx2" presStyleLbl="node1" presStyleIdx="1" presStyleCnt="5" custScaleX="129230" custScaleY="160157" custLinFactX="25580" custLinFactY="-200000" custLinFactNeighborX="100000" custLinFactNeighborY="-238355"/>
      <dgm:spPr/>
      <dgm:t>
        <a:bodyPr/>
        <a:lstStyle/>
        <a:p>
          <a:endParaRPr lang="es-EC"/>
        </a:p>
      </dgm:t>
    </dgm:pt>
    <dgm:pt modelId="{95288769-E514-4491-8CF1-DD53FD1B343E}" type="pres">
      <dgm:prSet presAssocID="{19D04E0A-CC55-4390-B528-1BD045D52ED5}" presName="desTx2" presStyleLbl="revTx" presStyleIdx="1" presStyleCnt="3" custScaleX="129230" custScaleY="160157" custLinFactNeighborX="21831" custLinFactNeighborY="-153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FC6C97-55E5-4BCA-AA3C-DA772F4AB694}" type="pres">
      <dgm:prSet presAssocID="{A4C68D37-8791-4B99-8892-8ABB54F9E369}" presName="picture2" presStyleCnt="0"/>
      <dgm:spPr/>
    </dgm:pt>
    <dgm:pt modelId="{A5E30035-B0DC-464E-B327-BF6EF9F1B269}" type="pres">
      <dgm:prSet presAssocID="{A4C68D37-8791-4B99-8892-8ABB54F9E369}" presName="imageRepeatNode" presStyleLbl="fgImgPlace1" presStyleIdx="1" presStyleCnt="5" custScaleX="129230" custScaleY="160157" custLinFactX="-37443" custLinFactY="-151190" custLinFactNeighborX="-100000" custLinFactNeighborY="-200000"/>
      <dgm:spPr/>
      <dgm:t>
        <a:bodyPr/>
        <a:lstStyle/>
        <a:p>
          <a:endParaRPr lang="es-EC"/>
        </a:p>
      </dgm:t>
    </dgm:pt>
    <dgm:pt modelId="{7334A518-0C90-4A38-81ED-D5A4A7AB5568}" type="pres">
      <dgm:prSet presAssocID="{962770BD-802E-4041-A026-CCEC0D961EA9}" presName="parTx3" presStyleLbl="node1" presStyleIdx="2" presStyleCnt="5" custScaleX="129230" custScaleY="160157" custLinFactNeighborX="40461" custLinFactNeighborY="-34662"/>
      <dgm:spPr/>
      <dgm:t>
        <a:bodyPr/>
        <a:lstStyle/>
        <a:p>
          <a:endParaRPr lang="es-EC"/>
        </a:p>
      </dgm:t>
    </dgm:pt>
    <dgm:pt modelId="{DB35A7C9-C152-4999-99E9-E0A8F3E37BFF}" type="pres">
      <dgm:prSet presAssocID="{962770BD-802E-4041-A026-CCEC0D961EA9}" presName="desTx3" presStyleLbl="revTx" presStyleIdx="2" presStyleCnt="3" custScaleX="129230" custScaleY="160157" custLinFactNeighborX="33528" custLinFactNeighborY="-153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DE1F0D-95F6-4BF4-BDF3-29D7F52C88A4}" type="pres">
      <dgm:prSet presAssocID="{F1FE1F08-54D7-42CD-9E14-30B69B3CE709}" presName="picture3" presStyleCnt="0"/>
      <dgm:spPr/>
    </dgm:pt>
    <dgm:pt modelId="{84C36028-0194-44EF-9980-B2734D21F246}" type="pres">
      <dgm:prSet presAssocID="{F1FE1F08-54D7-42CD-9E14-30B69B3CE709}" presName="imageRepeatNode" presStyleLbl="fgImgPlace1" presStyleIdx="2" presStyleCnt="5" custScaleX="129230" custScaleY="160157" custLinFactX="-100000" custLinFactY="-100000" custLinFactNeighborX="-140155" custLinFactNeighborY="-152392"/>
      <dgm:spPr/>
      <dgm:t>
        <a:bodyPr/>
        <a:lstStyle/>
        <a:p>
          <a:endParaRPr lang="es-EC"/>
        </a:p>
      </dgm:t>
    </dgm:pt>
    <dgm:pt modelId="{FC625628-F6AC-41AC-9104-C0D801E296D3}" type="pres">
      <dgm:prSet presAssocID="{CD2FA209-0B38-46D2-BEE7-50CDE1400C0C}" presName="parTx4" presStyleLbl="node1" presStyleIdx="3" presStyleCnt="5" custScaleX="129230" custScaleY="160157" custLinFactY="194493" custLinFactNeighborX="-25021" custLinFactNeighborY="200000"/>
      <dgm:spPr/>
      <dgm:t>
        <a:bodyPr/>
        <a:lstStyle/>
        <a:p>
          <a:endParaRPr lang="es-EC"/>
        </a:p>
      </dgm:t>
    </dgm:pt>
    <dgm:pt modelId="{E5B7D663-EF55-4307-83E3-7A6694E016EF}" type="pres">
      <dgm:prSet presAssocID="{BB138CB3-699B-41B0-864C-7CA12659B980}" presName="picture4" presStyleCnt="0"/>
      <dgm:spPr/>
    </dgm:pt>
    <dgm:pt modelId="{C9BCC43E-6B51-411C-9753-436169014B4F}" type="pres">
      <dgm:prSet presAssocID="{BB138CB3-699B-41B0-864C-7CA12659B980}" presName="imageRepeatNode" presStyleLbl="fgImgPlace1" presStyleIdx="3" presStyleCnt="5" custScaleX="129230" custScaleY="160157" custLinFactX="-100000" custLinFactY="-18657" custLinFactNeighborX="-193884" custLinFactNeighborY="-100000"/>
      <dgm:spPr/>
      <dgm:t>
        <a:bodyPr/>
        <a:lstStyle/>
        <a:p>
          <a:endParaRPr lang="es-EC"/>
        </a:p>
      </dgm:t>
    </dgm:pt>
    <dgm:pt modelId="{3271ED3C-C30A-413C-A940-986E2D3CB120}" type="pres">
      <dgm:prSet presAssocID="{B9A7E171-B50C-44DB-98A1-4EEAE1F9DC1B}" presName="parTx5" presStyleLbl="node1" presStyleIdx="4" presStyleCnt="5" custScaleX="129230" custScaleY="160157" custLinFactX="-79435" custLinFactY="344955" custLinFactNeighborX="-100000" custLinFactNeighborY="400000"/>
      <dgm:spPr/>
      <dgm:t>
        <a:bodyPr/>
        <a:lstStyle/>
        <a:p>
          <a:endParaRPr lang="es-EC"/>
        </a:p>
      </dgm:t>
    </dgm:pt>
    <dgm:pt modelId="{05B2E9A8-0699-474F-8CAC-FEF447A7BB17}" type="pres">
      <dgm:prSet presAssocID="{FCCFDCE4-95BF-4E86-9072-13A56A4791F3}" presName="picture5" presStyleCnt="0"/>
      <dgm:spPr/>
    </dgm:pt>
    <dgm:pt modelId="{FC498BEE-1849-4735-9260-43BDCB84EA8B}" type="pres">
      <dgm:prSet presAssocID="{FCCFDCE4-95BF-4E86-9072-13A56A4791F3}" presName="imageRepeatNode" presStyleLbl="fgImgPlace1" presStyleIdx="4" presStyleCnt="5" custScaleX="129230" custScaleY="160157" custLinFactX="-123715" custLinFactNeighborX="-200000" custLinFactNeighborY="17364"/>
      <dgm:spPr/>
      <dgm:t>
        <a:bodyPr/>
        <a:lstStyle/>
        <a:p>
          <a:endParaRPr lang="es-EC"/>
        </a:p>
      </dgm:t>
    </dgm:pt>
  </dgm:ptLst>
  <dgm:cxnLst>
    <dgm:cxn modelId="{06F9D5F4-D89F-41EB-A3B1-DD68272DF004}" type="presOf" srcId="{FCCFDCE4-95BF-4E86-9072-13A56A4791F3}" destId="{FC498BEE-1849-4735-9260-43BDCB84EA8B}" srcOrd="0" destOrd="0" presId="urn:microsoft.com/office/officeart/2008/layout/AscendingPictureAccentProcess"/>
    <dgm:cxn modelId="{FF67F4E3-3BB8-4B64-803F-82974A70BA3D}" srcId="{BFE7441C-18F1-4C31-AFAC-762B9C6C8156}" destId="{E80EE6A6-B229-449E-8D49-67034C112A49}" srcOrd="0" destOrd="0" parTransId="{C48A6941-CA25-4531-98F4-267046784BB0}" sibTransId="{6BB85B2C-6827-4CC6-A203-3A41F6E58453}"/>
    <dgm:cxn modelId="{9A0C031B-0C01-4F62-81D2-4BE502EB74EC}" type="presOf" srcId="{CD2FA209-0B38-46D2-BEE7-50CDE1400C0C}" destId="{FC625628-F6AC-41AC-9104-C0D801E296D3}" srcOrd="0" destOrd="0" presId="urn:microsoft.com/office/officeart/2008/layout/AscendingPictureAccentProcess"/>
    <dgm:cxn modelId="{7052CD4F-B808-4577-94F4-1A7A5282F09A}" type="presOf" srcId="{9739F5D3-3F42-4DD4-81C3-37A92BAA38CF}" destId="{95288769-E514-4491-8CF1-DD53FD1B343E}" srcOrd="0" destOrd="0" presId="urn:microsoft.com/office/officeart/2008/layout/AscendingPictureAccentProcess"/>
    <dgm:cxn modelId="{E478F88A-74F1-4309-9E58-5BE7ED77E844}" type="presOf" srcId="{BFE7441C-18F1-4C31-AFAC-762B9C6C8156}" destId="{CBCA0161-6D61-4D51-B6B3-1E04579E124E}" srcOrd="0" destOrd="0" presId="urn:microsoft.com/office/officeart/2008/layout/AscendingPictureAccentProcess"/>
    <dgm:cxn modelId="{0A3C5353-A694-4AD4-BA30-F2CD0B3E6AE8}" type="presOf" srcId="{D5A95F42-FF80-478C-B660-70642CD7B3CC}" destId="{80840A89-BDD0-4AD4-BA41-44440206FFA0}" srcOrd="0" destOrd="0" presId="urn:microsoft.com/office/officeart/2008/layout/AscendingPictureAccentProcess"/>
    <dgm:cxn modelId="{D3E6DFBF-A8B8-45CF-9700-360A6723CED7}" srcId="{D5A95F42-FF80-478C-B660-70642CD7B3CC}" destId="{BFE7441C-18F1-4C31-AFAC-762B9C6C8156}" srcOrd="0" destOrd="0" parTransId="{26B05097-B0BF-4E88-B720-3AEAD51E05AE}" sibTransId="{5786AD73-A7AE-4C97-B1CC-AE0736E14770}"/>
    <dgm:cxn modelId="{E06451ED-2325-453B-BDBF-8DD4BDA67573}" srcId="{962770BD-802E-4041-A026-CCEC0D961EA9}" destId="{4E85F2AB-A92D-436F-9EF8-5DC1AB8A4A47}" srcOrd="0" destOrd="0" parTransId="{6AEAC2F5-7BE2-4E12-AB8F-034F154FE7BC}" sibTransId="{6EC9C1DB-77C7-46B1-B810-E4028F0961DA}"/>
    <dgm:cxn modelId="{68DD7AEE-F041-464E-B9D9-CC224BC9559F}" srcId="{D5A95F42-FF80-478C-B660-70642CD7B3CC}" destId="{962770BD-802E-4041-A026-CCEC0D961EA9}" srcOrd="2" destOrd="0" parTransId="{626ECB34-E0CB-49E2-8F82-68F386A4440E}" sibTransId="{F1FE1F08-54D7-42CD-9E14-30B69B3CE709}"/>
    <dgm:cxn modelId="{724DFB27-3468-4687-A9FB-4523208B942A}" srcId="{D5A95F42-FF80-478C-B660-70642CD7B3CC}" destId="{B9A7E171-B50C-44DB-98A1-4EEAE1F9DC1B}" srcOrd="4" destOrd="0" parTransId="{BD19072C-1340-49CC-B5BD-BA1C85F77A2D}" sibTransId="{FCCFDCE4-95BF-4E86-9072-13A56A4791F3}"/>
    <dgm:cxn modelId="{C4088E69-7DDC-498B-A4AC-C53B5519D22C}" type="presOf" srcId="{E80EE6A6-B229-449E-8D49-67034C112A49}" destId="{28DF4510-CCF2-47B3-BF08-706BAE53C412}" srcOrd="0" destOrd="0" presId="urn:microsoft.com/office/officeart/2008/layout/AscendingPictureAccentProcess"/>
    <dgm:cxn modelId="{6FCA2AA8-8B10-446A-908E-66D9445EDE88}" type="presOf" srcId="{4E85F2AB-A92D-436F-9EF8-5DC1AB8A4A47}" destId="{DB35A7C9-C152-4999-99E9-E0A8F3E37BFF}" srcOrd="0" destOrd="0" presId="urn:microsoft.com/office/officeart/2008/layout/AscendingPictureAccentProcess"/>
    <dgm:cxn modelId="{F096243A-4863-4D1B-8D94-E6BB96A67C58}" type="presOf" srcId="{962770BD-802E-4041-A026-CCEC0D961EA9}" destId="{7334A518-0C90-4A38-81ED-D5A4A7AB5568}" srcOrd="0" destOrd="0" presId="urn:microsoft.com/office/officeart/2008/layout/AscendingPictureAccentProcess"/>
    <dgm:cxn modelId="{A93D4B4F-E5B9-4BE2-8576-E45F54368A99}" type="presOf" srcId="{B9A7E171-B50C-44DB-98A1-4EEAE1F9DC1B}" destId="{3271ED3C-C30A-413C-A940-986E2D3CB120}" srcOrd="0" destOrd="0" presId="urn:microsoft.com/office/officeart/2008/layout/AscendingPictureAccentProcess"/>
    <dgm:cxn modelId="{51563085-0BF6-45CB-85B6-B8BFC7BD7E16}" type="presOf" srcId="{5786AD73-A7AE-4C97-B1CC-AE0736E14770}" destId="{72F5DF47-8FF7-4363-9596-3D54E4F6A635}" srcOrd="0" destOrd="0" presId="urn:microsoft.com/office/officeart/2008/layout/AscendingPictureAccentProcess"/>
    <dgm:cxn modelId="{AFE098D7-097E-4B7B-93A2-A9F28EE19588}" type="presOf" srcId="{F1FE1F08-54D7-42CD-9E14-30B69B3CE709}" destId="{84C36028-0194-44EF-9980-B2734D21F246}" srcOrd="0" destOrd="0" presId="urn:microsoft.com/office/officeart/2008/layout/AscendingPictureAccentProcess"/>
    <dgm:cxn modelId="{BF4FB342-480C-49A2-AB6F-0E8E015CFAF2}" type="presOf" srcId="{19D04E0A-CC55-4390-B528-1BD045D52ED5}" destId="{55AAC5E7-04BC-4B0B-BA18-06ADF58AA6D0}" srcOrd="0" destOrd="0" presId="urn:microsoft.com/office/officeart/2008/layout/AscendingPictureAccentProcess"/>
    <dgm:cxn modelId="{91597E5E-C869-441A-918B-C5CB44A225CA}" type="presOf" srcId="{BB138CB3-699B-41B0-864C-7CA12659B980}" destId="{C9BCC43E-6B51-411C-9753-436169014B4F}" srcOrd="0" destOrd="0" presId="urn:microsoft.com/office/officeart/2008/layout/AscendingPictureAccentProcess"/>
    <dgm:cxn modelId="{0F9F9379-D675-4DFF-B479-3040154A3E8B}" srcId="{D5A95F42-FF80-478C-B660-70642CD7B3CC}" destId="{19D04E0A-CC55-4390-B528-1BD045D52ED5}" srcOrd="1" destOrd="0" parTransId="{B44CAC7D-28CD-488A-B9BD-6074782ECC1E}" sibTransId="{A4C68D37-8791-4B99-8892-8ABB54F9E369}"/>
    <dgm:cxn modelId="{8F83AF60-6498-4A66-91A0-90EBBE7DA61F}" type="presOf" srcId="{A4C68D37-8791-4B99-8892-8ABB54F9E369}" destId="{A5E30035-B0DC-464E-B327-BF6EF9F1B269}" srcOrd="0" destOrd="0" presId="urn:microsoft.com/office/officeart/2008/layout/AscendingPictureAccentProcess"/>
    <dgm:cxn modelId="{65711358-02E4-4D2D-B1FA-C11FEAE5A43D}" srcId="{19D04E0A-CC55-4390-B528-1BD045D52ED5}" destId="{9739F5D3-3F42-4DD4-81C3-37A92BAA38CF}" srcOrd="0" destOrd="0" parTransId="{37D06EA9-9C94-4F28-AB2A-96C7AB88EAC8}" sibTransId="{85AAB50D-EB73-4596-AF8E-9DC459ED605A}"/>
    <dgm:cxn modelId="{7193BFD4-4AA3-427B-A3C7-4D60FCAC1154}" srcId="{D5A95F42-FF80-478C-B660-70642CD7B3CC}" destId="{CD2FA209-0B38-46D2-BEE7-50CDE1400C0C}" srcOrd="3" destOrd="0" parTransId="{C1C56EC0-9D06-469E-ACB4-DF302FD87B49}" sibTransId="{BB138CB3-699B-41B0-864C-7CA12659B980}"/>
    <dgm:cxn modelId="{A960D530-20CE-455C-A4D8-EC72560B7368}" type="presParOf" srcId="{80840A89-BDD0-4AD4-BA41-44440206FFA0}" destId="{4C62A0D2-5AAC-4B83-A194-DB1DA50C88BB}" srcOrd="0" destOrd="0" presId="urn:microsoft.com/office/officeart/2008/layout/AscendingPictureAccentProcess"/>
    <dgm:cxn modelId="{433D58BB-868B-46CE-AF4C-C6CE3824CB97}" type="presParOf" srcId="{80840A89-BDD0-4AD4-BA41-44440206FFA0}" destId="{94CAF656-88A8-4EBF-ACC8-11162CD61EFD}" srcOrd="1" destOrd="0" presId="urn:microsoft.com/office/officeart/2008/layout/AscendingPictureAccentProcess"/>
    <dgm:cxn modelId="{33159A26-B957-4D09-B6B1-ECAC0A147897}" type="presParOf" srcId="{80840A89-BDD0-4AD4-BA41-44440206FFA0}" destId="{08C8CB37-ECFA-4E73-B2F6-6FFF6AA735CF}" srcOrd="2" destOrd="0" presId="urn:microsoft.com/office/officeart/2008/layout/AscendingPictureAccentProcess"/>
    <dgm:cxn modelId="{07D406DE-A8B7-4F55-8488-2875DDF69C41}" type="presParOf" srcId="{80840A89-BDD0-4AD4-BA41-44440206FFA0}" destId="{F21D0BEC-019A-4EA4-8E16-06BC8CAE7020}" srcOrd="3" destOrd="0" presId="urn:microsoft.com/office/officeart/2008/layout/AscendingPictureAccentProcess"/>
    <dgm:cxn modelId="{22105B1E-3B6C-4DA5-8886-04ABDB4F5DD1}" type="presParOf" srcId="{80840A89-BDD0-4AD4-BA41-44440206FFA0}" destId="{0634CC5B-4CA4-4065-BCBF-72A603F9BF3B}" srcOrd="4" destOrd="0" presId="urn:microsoft.com/office/officeart/2008/layout/AscendingPictureAccentProcess"/>
    <dgm:cxn modelId="{378EF1C5-2065-40F3-B329-08E85C798CE7}" type="presParOf" srcId="{80840A89-BDD0-4AD4-BA41-44440206FFA0}" destId="{F28A3579-E1D6-4E02-B2E1-66AA4EC4E4F4}" srcOrd="5" destOrd="0" presId="urn:microsoft.com/office/officeart/2008/layout/AscendingPictureAccentProcess"/>
    <dgm:cxn modelId="{F820CB4F-88AD-4E07-9635-B24043C3FDE1}" type="presParOf" srcId="{80840A89-BDD0-4AD4-BA41-44440206FFA0}" destId="{A3AB0901-5475-4545-8B4B-A876A6335BDF}" srcOrd="6" destOrd="0" presId="urn:microsoft.com/office/officeart/2008/layout/AscendingPictureAccentProcess"/>
    <dgm:cxn modelId="{AC023C85-F261-4226-B4F3-AB01604B5CE8}" type="presParOf" srcId="{80840A89-BDD0-4AD4-BA41-44440206FFA0}" destId="{5A7B15BA-5067-44BA-9490-17FFC2834AD8}" srcOrd="7" destOrd="0" presId="urn:microsoft.com/office/officeart/2008/layout/AscendingPictureAccentProcess"/>
    <dgm:cxn modelId="{1DE25AA5-59F5-4CC6-8E97-8FCF4A848A16}" type="presParOf" srcId="{80840A89-BDD0-4AD4-BA41-44440206FFA0}" destId="{FABD8D5C-819E-41E2-921B-AFA2C3C12D1A}" srcOrd="8" destOrd="0" presId="urn:microsoft.com/office/officeart/2008/layout/AscendingPictureAccentProcess"/>
    <dgm:cxn modelId="{705D71BE-3FFE-46ED-8083-4B601D18BC04}" type="presParOf" srcId="{80840A89-BDD0-4AD4-BA41-44440206FFA0}" destId="{67F1C3D3-56D1-43A2-AB45-9E948F716318}" srcOrd="9" destOrd="0" presId="urn:microsoft.com/office/officeart/2008/layout/AscendingPictureAccentProcess"/>
    <dgm:cxn modelId="{A7501412-AB60-4710-8B75-7D62506498E6}" type="presParOf" srcId="{80840A89-BDD0-4AD4-BA41-44440206FFA0}" destId="{9FD1C9B3-30AD-4070-872D-433D70878B28}" srcOrd="10" destOrd="0" presId="urn:microsoft.com/office/officeart/2008/layout/AscendingPictureAccentProcess"/>
    <dgm:cxn modelId="{39F34F60-E043-4086-927D-4E1BB43920F4}" type="presParOf" srcId="{80840A89-BDD0-4AD4-BA41-44440206FFA0}" destId="{BBCAEBDB-60B5-4479-9878-A29C4B56B2C8}" srcOrd="11" destOrd="0" presId="urn:microsoft.com/office/officeart/2008/layout/AscendingPictureAccentProcess"/>
    <dgm:cxn modelId="{D16C25B5-F7AA-4278-9201-853C8AD7AD15}" type="presParOf" srcId="{80840A89-BDD0-4AD4-BA41-44440206FFA0}" destId="{3F1799EA-1658-4F4D-A5CB-2D35E9924545}" srcOrd="12" destOrd="0" presId="urn:microsoft.com/office/officeart/2008/layout/AscendingPictureAccentProcess"/>
    <dgm:cxn modelId="{E56CAA69-DFE9-4448-A2B7-8BD5AD107339}" type="presParOf" srcId="{80840A89-BDD0-4AD4-BA41-44440206FFA0}" destId="{3EE72DC9-8EC3-4A86-AF8E-E3DC65FE1209}" srcOrd="13" destOrd="0" presId="urn:microsoft.com/office/officeart/2008/layout/AscendingPictureAccentProcess"/>
    <dgm:cxn modelId="{C39AD98A-832B-4D36-B868-3772B06A485A}" type="presParOf" srcId="{80840A89-BDD0-4AD4-BA41-44440206FFA0}" destId="{FB5F8870-F775-45A8-8897-300E1192AAA3}" srcOrd="14" destOrd="0" presId="urn:microsoft.com/office/officeart/2008/layout/AscendingPictureAccentProcess"/>
    <dgm:cxn modelId="{B668438C-CCBB-4149-8035-33D262143FAB}" type="presParOf" srcId="{80840A89-BDD0-4AD4-BA41-44440206FFA0}" destId="{CBCA0161-6D61-4D51-B6B3-1E04579E124E}" srcOrd="15" destOrd="0" presId="urn:microsoft.com/office/officeart/2008/layout/AscendingPictureAccentProcess"/>
    <dgm:cxn modelId="{CB245B23-10F6-4923-9614-F9598A845837}" type="presParOf" srcId="{80840A89-BDD0-4AD4-BA41-44440206FFA0}" destId="{28DF4510-CCF2-47B3-BF08-706BAE53C412}" srcOrd="16" destOrd="0" presId="urn:microsoft.com/office/officeart/2008/layout/AscendingPictureAccentProcess"/>
    <dgm:cxn modelId="{BF64F790-5409-474F-A675-F82D8A2F8101}" type="presParOf" srcId="{80840A89-BDD0-4AD4-BA41-44440206FFA0}" destId="{EB21F054-8489-45D5-8029-69E6945285B6}" srcOrd="17" destOrd="0" presId="urn:microsoft.com/office/officeart/2008/layout/AscendingPictureAccentProcess"/>
    <dgm:cxn modelId="{D8310676-7DC6-47A2-9E60-66AF54A32C8A}" type="presParOf" srcId="{EB21F054-8489-45D5-8029-69E6945285B6}" destId="{72F5DF47-8FF7-4363-9596-3D54E4F6A635}" srcOrd="0" destOrd="0" presId="urn:microsoft.com/office/officeart/2008/layout/AscendingPictureAccentProcess"/>
    <dgm:cxn modelId="{2E008CDA-8DA7-42F9-88A0-8ADB80CA86E1}" type="presParOf" srcId="{80840A89-BDD0-4AD4-BA41-44440206FFA0}" destId="{55AAC5E7-04BC-4B0B-BA18-06ADF58AA6D0}" srcOrd="18" destOrd="0" presId="urn:microsoft.com/office/officeart/2008/layout/AscendingPictureAccentProcess"/>
    <dgm:cxn modelId="{E1D344B0-AF6E-4E0F-AEBD-EAEA9FE4D376}" type="presParOf" srcId="{80840A89-BDD0-4AD4-BA41-44440206FFA0}" destId="{95288769-E514-4491-8CF1-DD53FD1B343E}" srcOrd="19" destOrd="0" presId="urn:microsoft.com/office/officeart/2008/layout/AscendingPictureAccentProcess"/>
    <dgm:cxn modelId="{EFC52BCB-D5CF-4215-9655-1221DDD61818}" type="presParOf" srcId="{80840A89-BDD0-4AD4-BA41-44440206FFA0}" destId="{39FC6C97-55E5-4BCA-AA3C-DA772F4AB694}" srcOrd="20" destOrd="0" presId="urn:microsoft.com/office/officeart/2008/layout/AscendingPictureAccentProcess"/>
    <dgm:cxn modelId="{59202E88-A676-4128-B9EC-AE74C405EB90}" type="presParOf" srcId="{39FC6C97-55E5-4BCA-AA3C-DA772F4AB694}" destId="{A5E30035-B0DC-464E-B327-BF6EF9F1B269}" srcOrd="0" destOrd="0" presId="urn:microsoft.com/office/officeart/2008/layout/AscendingPictureAccentProcess"/>
    <dgm:cxn modelId="{98FCA020-C944-4261-988A-E3B905FA6C9B}" type="presParOf" srcId="{80840A89-BDD0-4AD4-BA41-44440206FFA0}" destId="{7334A518-0C90-4A38-81ED-D5A4A7AB5568}" srcOrd="21" destOrd="0" presId="urn:microsoft.com/office/officeart/2008/layout/AscendingPictureAccentProcess"/>
    <dgm:cxn modelId="{F78652B0-1F01-474D-8518-FD9DC6DBC7B4}" type="presParOf" srcId="{80840A89-BDD0-4AD4-BA41-44440206FFA0}" destId="{DB35A7C9-C152-4999-99E9-E0A8F3E37BFF}" srcOrd="22" destOrd="0" presId="urn:microsoft.com/office/officeart/2008/layout/AscendingPictureAccentProcess"/>
    <dgm:cxn modelId="{B5C7F0B2-D0D3-4066-9AA1-95261ECE7B00}" type="presParOf" srcId="{80840A89-BDD0-4AD4-BA41-44440206FFA0}" destId="{31DE1F0D-95F6-4BF4-BDF3-29D7F52C88A4}" srcOrd="23" destOrd="0" presId="urn:microsoft.com/office/officeart/2008/layout/AscendingPictureAccentProcess"/>
    <dgm:cxn modelId="{A4640961-C3CF-47E9-B080-5E4AAA3D1F9B}" type="presParOf" srcId="{31DE1F0D-95F6-4BF4-BDF3-29D7F52C88A4}" destId="{84C36028-0194-44EF-9980-B2734D21F246}" srcOrd="0" destOrd="0" presId="urn:microsoft.com/office/officeart/2008/layout/AscendingPictureAccentProcess"/>
    <dgm:cxn modelId="{9318E947-4213-43B3-B1C2-7521D8C6B429}" type="presParOf" srcId="{80840A89-BDD0-4AD4-BA41-44440206FFA0}" destId="{FC625628-F6AC-41AC-9104-C0D801E296D3}" srcOrd="24" destOrd="0" presId="urn:microsoft.com/office/officeart/2008/layout/AscendingPictureAccentProcess"/>
    <dgm:cxn modelId="{C93E5870-A783-45A1-9174-74281D2DCDE6}" type="presParOf" srcId="{80840A89-BDD0-4AD4-BA41-44440206FFA0}" destId="{E5B7D663-EF55-4307-83E3-7A6694E016EF}" srcOrd="25" destOrd="0" presId="urn:microsoft.com/office/officeart/2008/layout/AscendingPictureAccentProcess"/>
    <dgm:cxn modelId="{9015A0DA-CD1B-4D09-88E2-52ED1D0C4A2C}" type="presParOf" srcId="{E5B7D663-EF55-4307-83E3-7A6694E016EF}" destId="{C9BCC43E-6B51-411C-9753-436169014B4F}" srcOrd="0" destOrd="0" presId="urn:microsoft.com/office/officeart/2008/layout/AscendingPictureAccentProcess"/>
    <dgm:cxn modelId="{C8530DEF-13A5-43E4-B4EC-2516D560D2BE}" type="presParOf" srcId="{80840A89-BDD0-4AD4-BA41-44440206FFA0}" destId="{3271ED3C-C30A-413C-A940-986E2D3CB120}" srcOrd="26" destOrd="0" presId="urn:microsoft.com/office/officeart/2008/layout/AscendingPictureAccentProcess"/>
    <dgm:cxn modelId="{EA876A60-0358-4EAD-9048-AFBF3B666828}" type="presParOf" srcId="{80840A89-BDD0-4AD4-BA41-44440206FFA0}" destId="{05B2E9A8-0699-474F-8CAC-FEF447A7BB17}" srcOrd="27" destOrd="0" presId="urn:microsoft.com/office/officeart/2008/layout/AscendingPictureAccentProcess"/>
    <dgm:cxn modelId="{01D49246-373E-4003-97FE-92C9E0BAADD0}" type="presParOf" srcId="{05B2E9A8-0699-474F-8CAC-FEF447A7BB17}" destId="{FC498BEE-1849-4735-9260-43BDCB84EA8B}" srcOrd="0" destOrd="0" presId="urn:microsoft.com/office/officeart/2008/layout/AscendingPictureAccent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8FDA37-D185-401E-B2A8-B3FA6BE5CB8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0E848D5-9491-4DEE-B65F-74F6CDCEFD8E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000" dirty="0" smtClean="0"/>
            <a:t>CONCLUSIONES</a:t>
          </a:r>
          <a:endParaRPr lang="es-EC" sz="2000" dirty="0"/>
        </a:p>
      </dgm:t>
    </dgm:pt>
    <dgm:pt modelId="{4C9B77CB-3705-4B11-B554-A929994A1FCE}" type="parTrans" cxnId="{B556687A-CFEA-4D2D-8663-5A8FB47858E1}">
      <dgm:prSet/>
      <dgm:spPr/>
      <dgm:t>
        <a:bodyPr/>
        <a:lstStyle/>
        <a:p>
          <a:endParaRPr lang="es-EC"/>
        </a:p>
      </dgm:t>
    </dgm:pt>
    <dgm:pt modelId="{AEA30CC2-3B60-4624-8698-FA808FFA2632}" type="sibTrans" cxnId="{B556687A-CFEA-4D2D-8663-5A8FB47858E1}">
      <dgm:prSet/>
      <dgm:spPr/>
      <dgm:t>
        <a:bodyPr/>
        <a:lstStyle/>
        <a:p>
          <a:endParaRPr lang="es-EC"/>
        </a:p>
      </dgm:t>
    </dgm:pt>
    <dgm:pt modelId="{972EB8F5-60C2-4BC3-AAE8-929936637DD6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600" dirty="0" smtClean="0"/>
            <a:t>En cuanto a las características sociodemográficas se encontró que la mayoría de alumnos eran de sexo masculino, y la edad que prevalecía entre ellos fue entre los 13-19años, una gran parte de los estudiantes supieron manifestar que viven con sus padres y que estos tenían un nivel educativo primario.</a:t>
          </a:r>
          <a:endParaRPr lang="es-EC" sz="1600" dirty="0"/>
        </a:p>
      </dgm:t>
    </dgm:pt>
    <dgm:pt modelId="{269289A7-393B-44F9-9FF6-EB416981D650}" type="parTrans" cxnId="{C9830313-B762-446F-8460-5CE15492B725}">
      <dgm:prSet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2400"/>
        </a:p>
      </dgm:t>
    </dgm:pt>
    <dgm:pt modelId="{6EB3CE5B-3FE0-4CCA-A2AA-52FD145BE4D3}" type="sibTrans" cxnId="{C9830313-B762-446F-8460-5CE15492B725}">
      <dgm:prSet/>
      <dgm:spPr/>
      <dgm:t>
        <a:bodyPr/>
        <a:lstStyle/>
        <a:p>
          <a:endParaRPr lang="es-EC"/>
        </a:p>
      </dgm:t>
    </dgm:pt>
    <dgm:pt modelId="{E020E7C7-E043-4470-8706-F36850264D48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Los adolescentes,  poseen ciertos conocimientos sobre salud sexual y reproductiva lo que les favorece la adquisición de nuevos conocimientos permitiéndoles cambios de conducta aceptable. </a:t>
          </a:r>
          <a:endParaRPr lang="es-EC" sz="1800" dirty="0"/>
        </a:p>
      </dgm:t>
    </dgm:pt>
    <dgm:pt modelId="{EED35670-C2DE-4478-B880-5DD396B7B241}" type="parTrans" cxnId="{59F96F1E-6ED7-4E1B-A0A3-ACFCD9312643}">
      <dgm:prSet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2400"/>
        </a:p>
      </dgm:t>
    </dgm:pt>
    <dgm:pt modelId="{7FD1B570-1DDE-4119-AE77-10D2600BEBAD}" type="sibTrans" cxnId="{59F96F1E-6ED7-4E1B-A0A3-ACFCD9312643}">
      <dgm:prSet/>
      <dgm:spPr/>
      <dgm:t>
        <a:bodyPr/>
        <a:lstStyle/>
        <a:p>
          <a:endParaRPr lang="es-EC"/>
        </a:p>
      </dgm:t>
    </dgm:pt>
    <dgm:pt modelId="{D44245B2-4186-4CC4-8D28-364DC2B04BD0}">
      <dgm:prSet phldrT="[Texto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La indagación sobre factores protectores y de riesgo para la salud sexual y reproductiva, implica una mirada integral de las personas, en tanto a la esfera individual, relacional- </a:t>
          </a:r>
          <a:r>
            <a:rPr lang="es-EC" sz="1800" dirty="0" err="1" smtClean="0"/>
            <a:t>interaccional</a:t>
          </a:r>
          <a:r>
            <a:rPr lang="es-EC" sz="1800" dirty="0" smtClean="0"/>
            <a:t>, así como cultural.  </a:t>
          </a:r>
          <a:endParaRPr lang="es-EC" sz="1800" dirty="0"/>
        </a:p>
      </dgm:t>
    </dgm:pt>
    <dgm:pt modelId="{5A366461-2E57-4481-8A82-6C935878C317}" type="sibTrans" cxnId="{4DFF3513-E1D7-4C1C-8A3F-1EB18152E8EC}">
      <dgm:prSet/>
      <dgm:spPr/>
      <dgm:t>
        <a:bodyPr/>
        <a:lstStyle/>
        <a:p>
          <a:endParaRPr lang="es-EC"/>
        </a:p>
      </dgm:t>
    </dgm:pt>
    <dgm:pt modelId="{62BCE197-A715-4741-8CDE-6ADC4C398BB1}" type="parTrans" cxnId="{4DFF3513-E1D7-4C1C-8A3F-1EB18152E8EC}">
      <dgm:prSet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2400"/>
        </a:p>
      </dgm:t>
    </dgm:pt>
    <dgm:pt modelId="{0438199A-53D2-43AE-BDBA-F07BEFD91CB3}">
      <dgm:prSet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000" dirty="0" smtClean="0"/>
            <a:t>Mediante la formación de grupos focales y la realización de la feria de la salud sexual y reproductiva, se logró que los estudiantes tengan  claro la temática con respecto a la sexualidad.</a:t>
          </a:r>
          <a:endParaRPr lang="es-EC" sz="2000" dirty="0"/>
        </a:p>
      </dgm:t>
    </dgm:pt>
    <dgm:pt modelId="{793F43E0-0519-48BB-A8FA-F25C72B2407A}" type="parTrans" cxnId="{BA307BE4-0E0A-4BA1-8137-56B298FE51B1}">
      <dgm:prSet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2400"/>
        </a:p>
      </dgm:t>
    </dgm:pt>
    <dgm:pt modelId="{F5077570-E573-4843-B445-F91CD6C06A52}" type="sibTrans" cxnId="{BA307BE4-0E0A-4BA1-8137-56B298FE51B1}">
      <dgm:prSet/>
      <dgm:spPr/>
      <dgm:t>
        <a:bodyPr/>
        <a:lstStyle/>
        <a:p>
          <a:endParaRPr lang="es-EC"/>
        </a:p>
      </dgm:t>
    </dgm:pt>
    <dgm:pt modelId="{30D37D4E-0B74-42EA-9160-5DDD9162D58C}" type="pres">
      <dgm:prSet presAssocID="{E88FDA37-D185-401E-B2A8-B3FA6BE5CB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9D52D32-CEF3-4DC8-8D6D-59B87D2A51B3}" type="pres">
      <dgm:prSet presAssocID="{30E848D5-9491-4DEE-B65F-74F6CDCEFD8E}" presName="singleCycle" presStyleCnt="0"/>
      <dgm:spPr/>
      <dgm:t>
        <a:bodyPr/>
        <a:lstStyle/>
        <a:p>
          <a:endParaRPr lang="es-EC"/>
        </a:p>
      </dgm:t>
    </dgm:pt>
    <dgm:pt modelId="{1704FFF9-3B6A-4040-BC41-3236AD0252D6}" type="pres">
      <dgm:prSet presAssocID="{30E848D5-9491-4DEE-B65F-74F6CDCEFD8E}" presName="singleCenter" presStyleLbl="node1" presStyleIdx="0" presStyleCnt="5" custScaleX="97489" custScaleY="35000" custLinFactNeighborX="1246" custLinFactNeighborY="-426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C281380C-6CA4-49EA-97C8-49AECD6FAF99}" type="pres">
      <dgm:prSet presAssocID="{269289A7-393B-44F9-9FF6-EB416981D650}" presName="Name56" presStyleLbl="parChTrans1D2" presStyleIdx="0" presStyleCnt="4"/>
      <dgm:spPr/>
      <dgm:t>
        <a:bodyPr/>
        <a:lstStyle/>
        <a:p>
          <a:endParaRPr lang="es-EC"/>
        </a:p>
      </dgm:t>
    </dgm:pt>
    <dgm:pt modelId="{37FDAE79-FE58-46F2-90B6-E687D96B46BC}" type="pres">
      <dgm:prSet presAssocID="{972EB8F5-60C2-4BC3-AAE8-929936637DD6}" presName="text0" presStyleLbl="node1" presStyleIdx="1" presStyleCnt="5" custScaleX="281579" custScaleY="144237" custRadScaleRad="92386" custRadScaleInc="35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BE414D-BC3E-45F9-A5B5-01E017BA858C}" type="pres">
      <dgm:prSet presAssocID="{62BCE197-A715-4741-8CDE-6ADC4C398BB1}" presName="Name56" presStyleLbl="parChTrans1D2" presStyleIdx="1" presStyleCnt="4"/>
      <dgm:spPr/>
      <dgm:t>
        <a:bodyPr/>
        <a:lstStyle/>
        <a:p>
          <a:endParaRPr lang="es-EC"/>
        </a:p>
      </dgm:t>
    </dgm:pt>
    <dgm:pt modelId="{8A1EB5DC-998F-4195-A1C2-803BFDBCF3C7}" type="pres">
      <dgm:prSet presAssocID="{D44245B2-4186-4CC4-8D28-364DC2B04BD0}" presName="text0" presStyleLbl="node1" presStyleIdx="2" presStyleCnt="5" custScaleX="230373" custScaleY="160104" custRadScaleRad="106226" custRadScaleInc="-31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CC6BBD-0AC9-4ADF-8441-994A0317B6A7}" type="pres">
      <dgm:prSet presAssocID="{EED35670-C2DE-4478-B880-5DD396B7B241}" presName="Name56" presStyleLbl="parChTrans1D2" presStyleIdx="2" presStyleCnt="4"/>
      <dgm:spPr/>
      <dgm:t>
        <a:bodyPr/>
        <a:lstStyle/>
        <a:p>
          <a:endParaRPr lang="es-EC"/>
        </a:p>
      </dgm:t>
    </dgm:pt>
    <dgm:pt modelId="{9BEA21B0-2A0D-45E9-8D62-87FA2B0EC1C5}" type="pres">
      <dgm:prSet presAssocID="{E020E7C7-E043-4470-8706-F36850264D48}" presName="text0" presStyleLbl="node1" presStyleIdx="3" presStyleCnt="5" custScaleX="250961" custScaleY="116564" custRadScaleRad="88978" custRadScaleInc="-3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08E2D3-C99A-4416-A146-F0B8F975C750}" type="pres">
      <dgm:prSet presAssocID="{793F43E0-0519-48BB-A8FA-F25C72B2407A}" presName="Name56" presStyleLbl="parChTrans1D2" presStyleIdx="3" presStyleCnt="4"/>
      <dgm:spPr/>
      <dgm:t>
        <a:bodyPr/>
        <a:lstStyle/>
        <a:p>
          <a:endParaRPr lang="es-EC"/>
        </a:p>
      </dgm:t>
    </dgm:pt>
    <dgm:pt modelId="{06ED78BC-1400-4D16-8F34-D9A09A3B0B16}" type="pres">
      <dgm:prSet presAssocID="{0438199A-53D2-43AE-BDBA-F07BEFD91CB3}" presName="text0" presStyleLbl="node1" presStyleIdx="4" presStyleCnt="5" custScaleX="250832" custScaleY="157938" custRadScaleRad="106372" custRadScaleInc="6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56687A-CFEA-4D2D-8663-5A8FB47858E1}" srcId="{E88FDA37-D185-401E-B2A8-B3FA6BE5CB8E}" destId="{30E848D5-9491-4DEE-B65F-74F6CDCEFD8E}" srcOrd="0" destOrd="0" parTransId="{4C9B77CB-3705-4B11-B554-A929994A1FCE}" sibTransId="{AEA30CC2-3B60-4624-8698-FA808FFA2632}"/>
    <dgm:cxn modelId="{BA307BE4-0E0A-4BA1-8137-56B298FE51B1}" srcId="{30E848D5-9491-4DEE-B65F-74F6CDCEFD8E}" destId="{0438199A-53D2-43AE-BDBA-F07BEFD91CB3}" srcOrd="3" destOrd="0" parTransId="{793F43E0-0519-48BB-A8FA-F25C72B2407A}" sibTransId="{F5077570-E573-4843-B445-F91CD6C06A52}"/>
    <dgm:cxn modelId="{ADF969CE-C443-457C-A203-59E9DF593D63}" type="presOf" srcId="{972EB8F5-60C2-4BC3-AAE8-929936637DD6}" destId="{37FDAE79-FE58-46F2-90B6-E687D96B46BC}" srcOrd="0" destOrd="0" presId="urn:microsoft.com/office/officeart/2008/layout/RadialCluster"/>
    <dgm:cxn modelId="{A4C4E742-1F5F-4472-99BA-04092B866258}" type="presOf" srcId="{793F43E0-0519-48BB-A8FA-F25C72B2407A}" destId="{3608E2D3-C99A-4416-A146-F0B8F975C750}" srcOrd="0" destOrd="0" presId="urn:microsoft.com/office/officeart/2008/layout/RadialCluster"/>
    <dgm:cxn modelId="{18762714-2D15-43AD-88F9-686F72EEA1A9}" type="presOf" srcId="{30E848D5-9491-4DEE-B65F-74F6CDCEFD8E}" destId="{1704FFF9-3B6A-4040-BC41-3236AD0252D6}" srcOrd="0" destOrd="0" presId="urn:microsoft.com/office/officeart/2008/layout/RadialCluster"/>
    <dgm:cxn modelId="{C9830313-B762-446F-8460-5CE15492B725}" srcId="{30E848D5-9491-4DEE-B65F-74F6CDCEFD8E}" destId="{972EB8F5-60C2-4BC3-AAE8-929936637DD6}" srcOrd="0" destOrd="0" parTransId="{269289A7-393B-44F9-9FF6-EB416981D650}" sibTransId="{6EB3CE5B-3FE0-4CCA-A2AA-52FD145BE4D3}"/>
    <dgm:cxn modelId="{C8E180B9-B570-4D09-8C0F-10A12D1BD319}" type="presOf" srcId="{62BCE197-A715-4741-8CDE-6ADC4C398BB1}" destId="{EEBE414D-BC3E-45F9-A5B5-01E017BA858C}" srcOrd="0" destOrd="0" presId="urn:microsoft.com/office/officeart/2008/layout/RadialCluster"/>
    <dgm:cxn modelId="{C9480C00-96A5-4F0C-8DBC-5A386AFB7C1D}" type="presOf" srcId="{D44245B2-4186-4CC4-8D28-364DC2B04BD0}" destId="{8A1EB5DC-998F-4195-A1C2-803BFDBCF3C7}" srcOrd="0" destOrd="0" presId="urn:microsoft.com/office/officeart/2008/layout/RadialCluster"/>
    <dgm:cxn modelId="{59F96F1E-6ED7-4E1B-A0A3-ACFCD9312643}" srcId="{30E848D5-9491-4DEE-B65F-74F6CDCEFD8E}" destId="{E020E7C7-E043-4470-8706-F36850264D48}" srcOrd="2" destOrd="0" parTransId="{EED35670-C2DE-4478-B880-5DD396B7B241}" sibTransId="{7FD1B570-1DDE-4119-AE77-10D2600BEBAD}"/>
    <dgm:cxn modelId="{0A1B8F6E-3D38-4C60-984B-7B7BC7AE5331}" type="presOf" srcId="{0438199A-53D2-43AE-BDBA-F07BEFD91CB3}" destId="{06ED78BC-1400-4D16-8F34-D9A09A3B0B16}" srcOrd="0" destOrd="0" presId="urn:microsoft.com/office/officeart/2008/layout/RadialCluster"/>
    <dgm:cxn modelId="{83633D1F-2045-4C51-81A1-15A6AB691CD8}" type="presOf" srcId="{269289A7-393B-44F9-9FF6-EB416981D650}" destId="{C281380C-6CA4-49EA-97C8-49AECD6FAF99}" srcOrd="0" destOrd="0" presId="urn:microsoft.com/office/officeart/2008/layout/RadialCluster"/>
    <dgm:cxn modelId="{FDC85D7E-6D9A-4CF6-B325-A2461059ABB4}" type="presOf" srcId="{E88FDA37-D185-401E-B2A8-B3FA6BE5CB8E}" destId="{30D37D4E-0B74-42EA-9160-5DDD9162D58C}" srcOrd="0" destOrd="0" presId="urn:microsoft.com/office/officeart/2008/layout/RadialCluster"/>
    <dgm:cxn modelId="{EB981375-5E61-4A15-9B80-8E2F4F095B00}" type="presOf" srcId="{EED35670-C2DE-4478-B880-5DD396B7B241}" destId="{87CC6BBD-0AC9-4ADF-8441-994A0317B6A7}" srcOrd="0" destOrd="0" presId="urn:microsoft.com/office/officeart/2008/layout/RadialCluster"/>
    <dgm:cxn modelId="{4DFF3513-E1D7-4C1C-8A3F-1EB18152E8EC}" srcId="{30E848D5-9491-4DEE-B65F-74F6CDCEFD8E}" destId="{D44245B2-4186-4CC4-8D28-364DC2B04BD0}" srcOrd="1" destOrd="0" parTransId="{62BCE197-A715-4741-8CDE-6ADC4C398BB1}" sibTransId="{5A366461-2E57-4481-8A82-6C935878C317}"/>
    <dgm:cxn modelId="{0159D646-FE5A-4E2D-A68B-D7554C5CEC76}" type="presOf" srcId="{E020E7C7-E043-4470-8706-F36850264D48}" destId="{9BEA21B0-2A0D-45E9-8D62-87FA2B0EC1C5}" srcOrd="0" destOrd="0" presId="urn:microsoft.com/office/officeart/2008/layout/RadialCluster"/>
    <dgm:cxn modelId="{6768BD99-B4B4-4ED0-A337-E7C720FE92F7}" type="presParOf" srcId="{30D37D4E-0B74-42EA-9160-5DDD9162D58C}" destId="{99D52D32-CEF3-4DC8-8D6D-59B87D2A51B3}" srcOrd="0" destOrd="0" presId="urn:microsoft.com/office/officeart/2008/layout/RadialCluster"/>
    <dgm:cxn modelId="{19E6B1A6-D60A-4403-88A1-233C122956C3}" type="presParOf" srcId="{99D52D32-CEF3-4DC8-8D6D-59B87D2A51B3}" destId="{1704FFF9-3B6A-4040-BC41-3236AD0252D6}" srcOrd="0" destOrd="0" presId="urn:microsoft.com/office/officeart/2008/layout/RadialCluster"/>
    <dgm:cxn modelId="{B38524F8-E725-444A-83A5-E528A0AB99AA}" type="presParOf" srcId="{99D52D32-CEF3-4DC8-8D6D-59B87D2A51B3}" destId="{C281380C-6CA4-49EA-97C8-49AECD6FAF99}" srcOrd="1" destOrd="0" presId="urn:microsoft.com/office/officeart/2008/layout/RadialCluster"/>
    <dgm:cxn modelId="{1D64BBA2-B912-4BC6-AB49-24AD3F6E9C84}" type="presParOf" srcId="{99D52D32-CEF3-4DC8-8D6D-59B87D2A51B3}" destId="{37FDAE79-FE58-46F2-90B6-E687D96B46BC}" srcOrd="2" destOrd="0" presId="urn:microsoft.com/office/officeart/2008/layout/RadialCluster"/>
    <dgm:cxn modelId="{968F70EF-EAE6-415C-8594-A18261577759}" type="presParOf" srcId="{99D52D32-CEF3-4DC8-8D6D-59B87D2A51B3}" destId="{EEBE414D-BC3E-45F9-A5B5-01E017BA858C}" srcOrd="3" destOrd="0" presId="urn:microsoft.com/office/officeart/2008/layout/RadialCluster"/>
    <dgm:cxn modelId="{80287A3D-EDE2-498F-BC79-647569A5C59B}" type="presParOf" srcId="{99D52D32-CEF3-4DC8-8D6D-59B87D2A51B3}" destId="{8A1EB5DC-998F-4195-A1C2-803BFDBCF3C7}" srcOrd="4" destOrd="0" presId="urn:microsoft.com/office/officeart/2008/layout/RadialCluster"/>
    <dgm:cxn modelId="{4BF6D0C2-9711-4B7D-A08E-34B31F2786E6}" type="presParOf" srcId="{99D52D32-CEF3-4DC8-8D6D-59B87D2A51B3}" destId="{87CC6BBD-0AC9-4ADF-8441-994A0317B6A7}" srcOrd="5" destOrd="0" presId="urn:microsoft.com/office/officeart/2008/layout/RadialCluster"/>
    <dgm:cxn modelId="{1D636CA3-B573-4304-AAE4-09D74DF645A0}" type="presParOf" srcId="{99D52D32-CEF3-4DC8-8D6D-59B87D2A51B3}" destId="{9BEA21B0-2A0D-45E9-8D62-87FA2B0EC1C5}" srcOrd="6" destOrd="0" presId="urn:microsoft.com/office/officeart/2008/layout/RadialCluster"/>
    <dgm:cxn modelId="{280CCC83-AE34-4E4A-903B-D9B0326D42E5}" type="presParOf" srcId="{99D52D32-CEF3-4DC8-8D6D-59B87D2A51B3}" destId="{3608E2D3-C99A-4416-A146-F0B8F975C750}" srcOrd="7" destOrd="0" presId="urn:microsoft.com/office/officeart/2008/layout/RadialCluster"/>
    <dgm:cxn modelId="{2D8FB379-153D-4532-A1DC-9D2421DD2E9E}" type="presParOf" srcId="{99D52D32-CEF3-4DC8-8D6D-59B87D2A51B3}" destId="{06ED78BC-1400-4D16-8F34-D9A09A3B0B16}" srcOrd="8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61A859-FDBF-4333-A6EC-A3D6BE3EC9D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DC852C7-8FF2-4FB1-9036-2CFC7477046B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RECOMENDACIONES</a:t>
          </a:r>
          <a:endParaRPr lang="es-EC" sz="1800" dirty="0"/>
        </a:p>
      </dgm:t>
    </dgm:pt>
    <dgm:pt modelId="{54B3E17B-4EB2-4794-8ED2-2E32512F7628}" type="parTrans" cxnId="{02FB54E5-8D55-4E71-85AB-7D540F5A183B}">
      <dgm:prSet/>
      <dgm:spPr/>
      <dgm:t>
        <a:bodyPr/>
        <a:lstStyle/>
        <a:p>
          <a:endParaRPr lang="es-EC"/>
        </a:p>
      </dgm:t>
    </dgm:pt>
    <dgm:pt modelId="{D983EC8C-6157-433E-9341-15381E10A9B8}" type="sibTrans" cxnId="{02FB54E5-8D55-4E71-85AB-7D540F5A183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2400"/>
        </a:p>
      </dgm:t>
    </dgm:pt>
    <dgm:pt modelId="{B9BBAA6F-89B3-4716-A852-C0FCCB87435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Fortalecimiento de los programas educativos en lo que se refiere a la Educación de Salud Sexual y Reproductiva.</a:t>
          </a:r>
          <a:endParaRPr lang="es-EC" sz="1800" dirty="0"/>
        </a:p>
      </dgm:t>
    </dgm:pt>
    <dgm:pt modelId="{8A57F693-5BD6-443B-A894-8844D3BED145}" type="parTrans" cxnId="{2796BF78-2A5E-40E2-9B04-9607659ABE0A}">
      <dgm:prSet/>
      <dgm:spPr/>
      <dgm:t>
        <a:bodyPr/>
        <a:lstStyle/>
        <a:p>
          <a:endParaRPr lang="es-EC"/>
        </a:p>
      </dgm:t>
    </dgm:pt>
    <dgm:pt modelId="{BAAE2DCD-B4A6-4141-BE72-B0EF53DF647D}" type="sibTrans" cxnId="{2796BF78-2A5E-40E2-9B04-9607659ABE0A}">
      <dgm:prSet/>
      <dgm:spPr/>
      <dgm:t>
        <a:bodyPr/>
        <a:lstStyle/>
        <a:p>
          <a:endParaRPr lang="es-EC"/>
        </a:p>
      </dgm:t>
    </dgm:pt>
    <dgm:pt modelId="{F3488C27-35BB-4C80-AAC0-C2FD4A82A5D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Proporcionar información completa y necesaria referente a consejería y la importancia del acceso a los servicios de salud permanente y  periódicamente.</a:t>
          </a:r>
          <a:endParaRPr lang="es-EC" sz="1800" dirty="0"/>
        </a:p>
      </dgm:t>
    </dgm:pt>
    <dgm:pt modelId="{AAC03B8F-9C80-4F77-8BCA-33B4B0D59D2A}" type="parTrans" cxnId="{5B62D5F0-7337-4727-906D-082EE57E958E}">
      <dgm:prSet/>
      <dgm:spPr/>
      <dgm:t>
        <a:bodyPr/>
        <a:lstStyle/>
        <a:p>
          <a:endParaRPr lang="es-EC"/>
        </a:p>
      </dgm:t>
    </dgm:pt>
    <dgm:pt modelId="{C7ABBF73-88B5-4FE0-9FB5-4A5BAFB94D2F}" type="sibTrans" cxnId="{5B62D5F0-7337-4727-906D-082EE57E958E}">
      <dgm:prSet/>
      <dgm:spPr/>
      <dgm:t>
        <a:bodyPr/>
        <a:lstStyle/>
        <a:p>
          <a:endParaRPr lang="es-EC"/>
        </a:p>
      </dgm:t>
    </dgm:pt>
    <dgm:pt modelId="{9D5A331C-5D7A-42A7-A819-459E4BFBC2E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Realizar campañas de promoción y prevención acerca de los servicios que brinda el MSP.</a:t>
          </a:r>
          <a:endParaRPr lang="es-EC" sz="1800" dirty="0"/>
        </a:p>
      </dgm:t>
    </dgm:pt>
    <dgm:pt modelId="{ADC242A2-75CE-4762-A7E2-B8F07A0AED6E}" type="parTrans" cxnId="{2FD182AD-42EF-4914-82B5-3FE050FF7F5A}">
      <dgm:prSet/>
      <dgm:spPr/>
      <dgm:t>
        <a:bodyPr/>
        <a:lstStyle/>
        <a:p>
          <a:endParaRPr lang="es-EC"/>
        </a:p>
      </dgm:t>
    </dgm:pt>
    <dgm:pt modelId="{C63C429D-247D-4593-BE95-76D29CBEC667}" type="sibTrans" cxnId="{2FD182AD-42EF-4914-82B5-3FE050FF7F5A}">
      <dgm:prSet/>
      <dgm:spPr/>
      <dgm:t>
        <a:bodyPr/>
        <a:lstStyle/>
        <a:p>
          <a:endParaRPr lang="es-EC"/>
        </a:p>
      </dgm:t>
    </dgm:pt>
    <dgm:pt modelId="{54E40A46-D94C-44A2-A389-AFF7C658BD0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Orientar y motivar sobre el tema en mención a la trilogía educativa conformada por: padres de familia, profesores y alumnos para promover discusiones francas, y abiertas sobre temas controversiales como: orientación sexual, ETS, y aborto.</a:t>
          </a:r>
          <a:endParaRPr lang="es-EC" sz="1800" dirty="0"/>
        </a:p>
      </dgm:t>
    </dgm:pt>
    <dgm:pt modelId="{C69BA782-AA00-4E98-A7D9-0679EA8A070C}" type="parTrans" cxnId="{01D3D865-7318-4FCC-9EDD-AE20D2106850}">
      <dgm:prSet/>
      <dgm:spPr/>
      <dgm:t>
        <a:bodyPr/>
        <a:lstStyle/>
        <a:p>
          <a:endParaRPr lang="es-EC"/>
        </a:p>
      </dgm:t>
    </dgm:pt>
    <dgm:pt modelId="{E81C516D-298C-497F-9361-872DDE7C3F57}" type="sibTrans" cxnId="{01D3D865-7318-4FCC-9EDD-AE20D2106850}">
      <dgm:prSet/>
      <dgm:spPr/>
      <dgm:t>
        <a:bodyPr/>
        <a:lstStyle/>
        <a:p>
          <a:endParaRPr lang="es-EC"/>
        </a:p>
      </dgm:t>
    </dgm:pt>
    <dgm:pt modelId="{FD394480-83E2-4A9B-A764-ED6891826715}" type="pres">
      <dgm:prSet presAssocID="{7961A859-FDBF-4333-A6EC-A3D6BE3EC9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035703-6BF4-4714-8B45-1F422F76D306}" type="pres">
      <dgm:prSet presAssocID="{7961A859-FDBF-4333-A6EC-A3D6BE3EC9D8}" presName="cycle" presStyleCnt="0"/>
      <dgm:spPr/>
    </dgm:pt>
    <dgm:pt modelId="{938F8EB7-9896-42AB-9111-057170AA2047}" type="pres">
      <dgm:prSet presAssocID="{3DC852C7-8FF2-4FB1-9036-2CFC7477046B}" presName="nodeFirstNode" presStyleLbl="node1" presStyleIdx="0" presStyleCnt="5" custScaleX="76159" custScaleY="667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636AC3-A391-4237-81F9-8262671FA5FE}" type="pres">
      <dgm:prSet presAssocID="{D983EC8C-6157-433E-9341-15381E10A9B8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48D26398-45AC-49F7-A59C-B40A0A46FF78}" type="pres">
      <dgm:prSet presAssocID="{B9BBAA6F-89B3-4716-A852-C0FCCB874355}" presName="nodeFollowingNodes" presStyleLbl="node1" presStyleIdx="1" presStyleCnt="5" custScaleX="78713" custRadScaleRad="113022" custRadScaleInc="128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E44D80-EAC5-4878-9F10-D524BF9698CB}" type="pres">
      <dgm:prSet presAssocID="{F3488C27-35BB-4C80-AAC0-C2FD4A82A5D6}" presName="nodeFollowingNodes" presStyleLbl="node1" presStyleIdx="2" presStyleCnt="5" custRadScaleRad="116356" custRadScaleInc="-165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8A4DD3-68ED-436D-A0D7-A1CD82D12E79}" type="pres">
      <dgm:prSet presAssocID="{9D5A331C-5D7A-42A7-A819-459E4BFBC2E6}" presName="nodeFollowingNodes" presStyleLbl="node1" presStyleIdx="3" presStyleCnt="5" custRadScaleRad="96649" custRadScaleInc="-47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ABCAD7-2EC4-4761-AA7B-E60473404669}" type="pres">
      <dgm:prSet presAssocID="{54E40A46-D94C-44A2-A389-AFF7C658BD0C}" presName="nodeFollowingNodes" presStyleLbl="node1" presStyleIdx="4" presStyleCnt="5" custScaleX="93278" custScaleY="192290" custRadScaleRad="112371" custRadScaleInc="-161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7F5FE2-7C42-45CB-A8C9-9EAE2F2D9836}" type="presOf" srcId="{9D5A331C-5D7A-42A7-A819-459E4BFBC2E6}" destId="{268A4DD3-68ED-436D-A0D7-A1CD82D12E79}" srcOrd="0" destOrd="0" presId="urn:microsoft.com/office/officeart/2005/8/layout/cycle3"/>
    <dgm:cxn modelId="{01D3D865-7318-4FCC-9EDD-AE20D2106850}" srcId="{7961A859-FDBF-4333-A6EC-A3D6BE3EC9D8}" destId="{54E40A46-D94C-44A2-A389-AFF7C658BD0C}" srcOrd="4" destOrd="0" parTransId="{C69BA782-AA00-4E98-A7D9-0679EA8A070C}" sibTransId="{E81C516D-298C-497F-9361-872DDE7C3F57}"/>
    <dgm:cxn modelId="{5B62D5F0-7337-4727-906D-082EE57E958E}" srcId="{7961A859-FDBF-4333-A6EC-A3D6BE3EC9D8}" destId="{F3488C27-35BB-4C80-AAC0-C2FD4A82A5D6}" srcOrd="2" destOrd="0" parTransId="{AAC03B8F-9C80-4F77-8BCA-33B4B0D59D2A}" sibTransId="{C7ABBF73-88B5-4FE0-9FB5-4A5BAFB94D2F}"/>
    <dgm:cxn modelId="{3F286062-BC84-4843-B6DB-C6CF6E7AEDA3}" type="presOf" srcId="{F3488C27-35BB-4C80-AAC0-C2FD4A82A5D6}" destId="{9AE44D80-EAC5-4878-9F10-D524BF9698CB}" srcOrd="0" destOrd="0" presId="urn:microsoft.com/office/officeart/2005/8/layout/cycle3"/>
    <dgm:cxn modelId="{2FD182AD-42EF-4914-82B5-3FE050FF7F5A}" srcId="{7961A859-FDBF-4333-A6EC-A3D6BE3EC9D8}" destId="{9D5A331C-5D7A-42A7-A819-459E4BFBC2E6}" srcOrd="3" destOrd="0" parTransId="{ADC242A2-75CE-4762-A7E2-B8F07A0AED6E}" sibTransId="{C63C429D-247D-4593-BE95-76D29CBEC667}"/>
    <dgm:cxn modelId="{B6B579BC-2D0E-49A7-A5DA-A91C9B7BEFAE}" type="presOf" srcId="{54E40A46-D94C-44A2-A389-AFF7C658BD0C}" destId="{18ABCAD7-2EC4-4761-AA7B-E60473404669}" srcOrd="0" destOrd="0" presId="urn:microsoft.com/office/officeart/2005/8/layout/cycle3"/>
    <dgm:cxn modelId="{1231537A-FC25-426E-B270-E3D0C29980F4}" type="presOf" srcId="{D983EC8C-6157-433E-9341-15381E10A9B8}" destId="{77636AC3-A391-4237-81F9-8262671FA5FE}" srcOrd="0" destOrd="0" presId="urn:microsoft.com/office/officeart/2005/8/layout/cycle3"/>
    <dgm:cxn modelId="{02FB54E5-8D55-4E71-85AB-7D540F5A183B}" srcId="{7961A859-FDBF-4333-A6EC-A3D6BE3EC9D8}" destId="{3DC852C7-8FF2-4FB1-9036-2CFC7477046B}" srcOrd="0" destOrd="0" parTransId="{54B3E17B-4EB2-4794-8ED2-2E32512F7628}" sibTransId="{D983EC8C-6157-433E-9341-15381E10A9B8}"/>
    <dgm:cxn modelId="{F0E88738-7895-4E22-9D57-2CCFFDD7721A}" type="presOf" srcId="{3DC852C7-8FF2-4FB1-9036-2CFC7477046B}" destId="{938F8EB7-9896-42AB-9111-057170AA2047}" srcOrd="0" destOrd="0" presId="urn:microsoft.com/office/officeart/2005/8/layout/cycle3"/>
    <dgm:cxn modelId="{E381D205-4FBC-48C1-82DE-8332F2A48708}" type="presOf" srcId="{7961A859-FDBF-4333-A6EC-A3D6BE3EC9D8}" destId="{FD394480-83E2-4A9B-A764-ED6891826715}" srcOrd="0" destOrd="0" presId="urn:microsoft.com/office/officeart/2005/8/layout/cycle3"/>
    <dgm:cxn modelId="{2796BF78-2A5E-40E2-9B04-9607659ABE0A}" srcId="{7961A859-FDBF-4333-A6EC-A3D6BE3EC9D8}" destId="{B9BBAA6F-89B3-4716-A852-C0FCCB874355}" srcOrd="1" destOrd="0" parTransId="{8A57F693-5BD6-443B-A894-8844D3BED145}" sibTransId="{BAAE2DCD-B4A6-4141-BE72-B0EF53DF647D}"/>
    <dgm:cxn modelId="{EEE380F9-5399-466D-8FC3-5F282483E903}" type="presOf" srcId="{B9BBAA6F-89B3-4716-A852-C0FCCB874355}" destId="{48D26398-45AC-49F7-A59C-B40A0A46FF78}" srcOrd="0" destOrd="0" presId="urn:microsoft.com/office/officeart/2005/8/layout/cycle3"/>
    <dgm:cxn modelId="{AB4F30F6-BFEE-4D1C-AE70-DC5458FA40DC}" type="presParOf" srcId="{FD394480-83E2-4A9B-A764-ED6891826715}" destId="{F0035703-6BF4-4714-8B45-1F422F76D306}" srcOrd="0" destOrd="0" presId="urn:microsoft.com/office/officeart/2005/8/layout/cycle3"/>
    <dgm:cxn modelId="{8AE1781F-7B28-4E7C-BF88-2D8DCDF46F83}" type="presParOf" srcId="{F0035703-6BF4-4714-8B45-1F422F76D306}" destId="{938F8EB7-9896-42AB-9111-057170AA2047}" srcOrd="0" destOrd="0" presId="urn:microsoft.com/office/officeart/2005/8/layout/cycle3"/>
    <dgm:cxn modelId="{6FB36BB0-1C46-4EEC-A3F2-66CB77445C00}" type="presParOf" srcId="{F0035703-6BF4-4714-8B45-1F422F76D306}" destId="{77636AC3-A391-4237-81F9-8262671FA5FE}" srcOrd="1" destOrd="0" presId="urn:microsoft.com/office/officeart/2005/8/layout/cycle3"/>
    <dgm:cxn modelId="{1290B7E8-8FAB-442F-905A-3CBC2CA12366}" type="presParOf" srcId="{F0035703-6BF4-4714-8B45-1F422F76D306}" destId="{48D26398-45AC-49F7-A59C-B40A0A46FF78}" srcOrd="2" destOrd="0" presId="urn:microsoft.com/office/officeart/2005/8/layout/cycle3"/>
    <dgm:cxn modelId="{562F52B9-1719-4634-BDDA-1E25FCF37C63}" type="presParOf" srcId="{F0035703-6BF4-4714-8B45-1F422F76D306}" destId="{9AE44D80-EAC5-4878-9F10-D524BF9698CB}" srcOrd="3" destOrd="0" presId="urn:microsoft.com/office/officeart/2005/8/layout/cycle3"/>
    <dgm:cxn modelId="{346FA331-C115-42B9-9A56-CA0C40E219EC}" type="presParOf" srcId="{F0035703-6BF4-4714-8B45-1F422F76D306}" destId="{268A4DD3-68ED-436D-A0D7-A1CD82D12E79}" srcOrd="4" destOrd="0" presId="urn:microsoft.com/office/officeart/2005/8/layout/cycle3"/>
    <dgm:cxn modelId="{9F340176-9C20-40B5-8420-CE772546BEA1}" type="presParOf" srcId="{F0035703-6BF4-4714-8B45-1F422F76D306}" destId="{18ABCAD7-2EC4-4761-AA7B-E60473404669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82A30-5797-4696-AAF9-29FFDC8FB1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0E9B404C-F226-49B6-BF21-2F5FB5AD1BFF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4800" dirty="0" smtClean="0">
              <a:effectLst/>
            </a:rPr>
            <a:t>OBJETIVOS</a:t>
          </a:r>
          <a:endParaRPr lang="es-EC" sz="4800" dirty="0">
            <a:effectLst/>
          </a:endParaRPr>
        </a:p>
      </dgm:t>
    </dgm:pt>
    <dgm:pt modelId="{CCD33FA0-7C9F-4EED-B135-E462B7E4665A}" type="parTrans" cxnId="{56EFDEF4-7E3D-4526-88B9-ECA810F8DCBF}">
      <dgm:prSet/>
      <dgm:spPr/>
      <dgm:t>
        <a:bodyPr/>
        <a:lstStyle/>
        <a:p>
          <a:endParaRPr lang="es-EC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9A6CF0DD-A69F-427B-B99A-80B779F016D3}" type="sibTrans" cxnId="{56EFDEF4-7E3D-4526-88B9-ECA810F8DCBF}">
      <dgm:prSet/>
      <dgm:spPr/>
      <dgm:t>
        <a:bodyPr/>
        <a:lstStyle/>
        <a:p>
          <a:endParaRPr lang="es-EC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D50C9A27-E957-4C9F-A002-BC37FD3792E2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 sz="2000" dirty="0" smtClean="0">
              <a:effectLst/>
            </a:rPr>
            <a:t> Identificar características socio demográficas de la población objeto de estudio.</a:t>
          </a:r>
          <a:endParaRPr lang="es-EC" sz="2000" dirty="0">
            <a:effectLst/>
          </a:endParaRPr>
        </a:p>
      </dgm:t>
    </dgm:pt>
    <dgm:pt modelId="{B5897C4B-CB3C-4F03-A727-858BDEBA27C8}" type="parTrans" cxnId="{BD8A8DF4-F8C6-413E-8F52-039A69FD02A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1000">
            <a:effectLst/>
          </a:endParaRPr>
        </a:p>
      </dgm:t>
    </dgm:pt>
    <dgm:pt modelId="{3937F521-2C64-418B-9254-B996A5EE5704}" type="sibTrans" cxnId="{BD8A8DF4-F8C6-413E-8F52-039A69FD02A5}">
      <dgm:prSet/>
      <dgm:spPr/>
      <dgm:t>
        <a:bodyPr/>
        <a:lstStyle/>
        <a:p>
          <a:endParaRPr lang="es-EC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4CFE9365-E7FA-40F6-977C-3389AB24E18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000" b="1" dirty="0" smtClean="0">
              <a:effectLst/>
            </a:rPr>
            <a:t>ESPECÍFICOS </a:t>
          </a:r>
          <a:endParaRPr lang="es-EC" sz="2000" b="1" dirty="0">
            <a:effectLst/>
          </a:endParaRPr>
        </a:p>
      </dgm:t>
    </dgm:pt>
    <dgm:pt modelId="{25673100-D932-496E-98F0-1D70D8A417AA}" type="sibTrans" cxnId="{48F0A26D-A395-41B9-A286-B7A51020AA14}">
      <dgm:prSet/>
      <dgm:spPr/>
      <dgm:t>
        <a:bodyPr/>
        <a:lstStyle/>
        <a:p>
          <a:endParaRPr lang="es-EC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94D7098A-E372-4CB6-9658-A9324E79C46A}" type="parTrans" cxnId="{48F0A26D-A395-41B9-A286-B7A51020AA1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600">
            <a:effectLst/>
          </a:endParaRPr>
        </a:p>
      </dgm:t>
    </dgm:pt>
    <dgm:pt modelId="{E2460CAF-3D04-4E35-99B8-9042E3A637F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000" dirty="0" smtClean="0"/>
            <a:t>Determinar el conocimiento de los adolescentes, jóvenes, hombres y mujeres de quinto de bachillerato en los componentes de la política de salud sexual y reproductiva,  teniendo en cuenta  que conoce, que sabe  y que se practica en el Colegio Mixto “Consejo Provincial del Carchi ” Ciudad de Tulcán.</a:t>
          </a:r>
          <a:endParaRPr lang="es-EC" sz="2000" dirty="0">
            <a:effectLst/>
          </a:endParaRPr>
        </a:p>
      </dgm:t>
    </dgm:pt>
    <dgm:pt modelId="{F58C14A4-5952-41BC-A2CF-8BBDCE9461F5}" type="parTrans" cxnId="{6B10D637-5E70-4C5C-AE35-3400D0BBA6E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600">
            <a:effectLst/>
          </a:endParaRPr>
        </a:p>
      </dgm:t>
    </dgm:pt>
    <dgm:pt modelId="{5825BE61-0764-4949-8C48-A4EFCFFABD09}" type="sibTrans" cxnId="{6B10D637-5E70-4C5C-AE35-3400D0BBA6E8}">
      <dgm:prSet/>
      <dgm:spPr/>
      <dgm:t>
        <a:bodyPr/>
        <a:lstStyle/>
        <a:p>
          <a:endParaRPr lang="es-EC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AC2E1763-6FAD-42F0-9E5C-E5FB36856BE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000" dirty="0" smtClean="0">
              <a:effectLst/>
            </a:rPr>
            <a:t>Identificar los factores protectores y factores de riesgo frente al manejo de los componentes de la política de salud sexual y reproductiva.</a:t>
          </a:r>
          <a:endParaRPr lang="es-EC" sz="2000" dirty="0">
            <a:effectLst/>
          </a:endParaRPr>
        </a:p>
      </dgm:t>
    </dgm:pt>
    <dgm:pt modelId="{791B4C6F-E286-4CFD-BA6C-389D2343B441}" type="parTrans" cxnId="{DEB3691D-6185-4B13-8B05-5FC2A3CF75C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600">
            <a:effectLst/>
          </a:endParaRPr>
        </a:p>
      </dgm:t>
    </dgm:pt>
    <dgm:pt modelId="{577723DA-07EF-4DE8-AFDB-EC6218F8C27C}" type="sibTrans" cxnId="{DEB3691D-6185-4B13-8B05-5FC2A3CF75CF}">
      <dgm:prSet/>
      <dgm:spPr/>
      <dgm:t>
        <a:bodyPr/>
        <a:lstStyle/>
        <a:p>
          <a:endParaRPr lang="es-EC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5C27BC54-95F0-44F1-8803-770BF88A574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000" dirty="0" smtClean="0"/>
            <a:t>Determinar  el acceso a la información y consejería con respecto a sexualidad en los adolescentes de quinto de bachillerato del Colegio Mixto “Consejo Provincial del Carchi” Ciudad de Tulcán.</a:t>
          </a:r>
          <a:endParaRPr lang="es-EC" sz="2000" dirty="0">
            <a:effectLst/>
          </a:endParaRPr>
        </a:p>
      </dgm:t>
    </dgm:pt>
    <dgm:pt modelId="{A65D65AE-6FA3-481D-BA3B-D3EF6ADAB201}" type="parTrans" cxnId="{A087F8ED-7D9A-438E-90AE-61E070F02ED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C" sz="1200">
            <a:effectLst/>
          </a:endParaRPr>
        </a:p>
      </dgm:t>
    </dgm:pt>
    <dgm:pt modelId="{EC257F7B-F1E6-4853-B485-735BC21E106F}" type="sibTrans" cxnId="{A087F8ED-7D9A-438E-90AE-61E070F02EDE}">
      <dgm:prSet/>
      <dgm:spPr/>
      <dgm:t>
        <a:bodyPr/>
        <a:lstStyle/>
        <a:p>
          <a:endParaRPr lang="es-EC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241C0D62-68CA-4293-BC4B-5DC8B0585627}" type="pres">
      <dgm:prSet presAssocID="{44D82A30-5797-4696-AAF9-29FFDC8FB1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48F7CA-9713-45C1-AAA4-D3446502C2B5}" type="pres">
      <dgm:prSet presAssocID="{0E9B404C-F226-49B6-BF21-2F5FB5AD1BFF}" presName="root1" presStyleCnt="0"/>
      <dgm:spPr/>
      <dgm:t>
        <a:bodyPr/>
        <a:lstStyle/>
        <a:p>
          <a:endParaRPr lang="es-EC"/>
        </a:p>
      </dgm:t>
    </dgm:pt>
    <dgm:pt modelId="{04FA2304-BC00-42D9-81F7-88E8317B1805}" type="pres">
      <dgm:prSet presAssocID="{0E9B404C-F226-49B6-BF21-2F5FB5AD1BFF}" presName="LevelOneTextNode" presStyleLbl="node0" presStyleIdx="0" presStyleCnt="1" custScaleX="51595" custScaleY="81899" custLinFactNeighborX="-13810" custLinFactNeighborY="-21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B8C106-E515-4499-93A1-0B6BE342863D}" type="pres">
      <dgm:prSet presAssocID="{0E9B404C-F226-49B6-BF21-2F5FB5AD1BFF}" presName="level2hierChild" presStyleCnt="0"/>
      <dgm:spPr/>
      <dgm:t>
        <a:bodyPr/>
        <a:lstStyle/>
        <a:p>
          <a:endParaRPr lang="es-EC"/>
        </a:p>
      </dgm:t>
    </dgm:pt>
    <dgm:pt modelId="{0AE12358-3BBD-49A3-BF9C-DE5225FBEC2A}" type="pres">
      <dgm:prSet presAssocID="{94D7098A-E372-4CB6-9658-A9324E79C46A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7428124F-A828-43B5-9FBE-9FB2700A5DC7}" type="pres">
      <dgm:prSet presAssocID="{94D7098A-E372-4CB6-9658-A9324E79C46A}" presName="connTx" presStyleLbl="parChTrans1D2" presStyleIdx="0" presStyleCnt="1"/>
      <dgm:spPr/>
      <dgm:t>
        <a:bodyPr/>
        <a:lstStyle/>
        <a:p>
          <a:endParaRPr lang="es-EC"/>
        </a:p>
      </dgm:t>
    </dgm:pt>
    <dgm:pt modelId="{42BC5BCA-B5E6-4AE1-9685-C089E97C1B43}" type="pres">
      <dgm:prSet presAssocID="{4CFE9365-E7FA-40F6-977C-3389AB24E183}" presName="root2" presStyleCnt="0"/>
      <dgm:spPr/>
      <dgm:t>
        <a:bodyPr/>
        <a:lstStyle/>
        <a:p>
          <a:endParaRPr lang="es-EC"/>
        </a:p>
      </dgm:t>
    </dgm:pt>
    <dgm:pt modelId="{0CB13E1E-6E60-4C69-B322-A7D7111A36F3}" type="pres">
      <dgm:prSet presAssocID="{4CFE9365-E7FA-40F6-977C-3389AB24E183}" presName="LevelTwoTextNode" presStyleLbl="node2" presStyleIdx="0" presStyleCnt="1" custScaleX="41398" custScaleY="53008" custLinFactNeighborX="-14668" custLinFactNeighborY="-121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5B972DE-D477-4008-8780-55B99C05938C}" type="pres">
      <dgm:prSet presAssocID="{4CFE9365-E7FA-40F6-977C-3389AB24E183}" presName="level3hierChild" presStyleCnt="0"/>
      <dgm:spPr/>
      <dgm:t>
        <a:bodyPr/>
        <a:lstStyle/>
        <a:p>
          <a:endParaRPr lang="es-EC"/>
        </a:p>
      </dgm:t>
    </dgm:pt>
    <dgm:pt modelId="{98A1763A-92EB-4B3E-93FA-C568DD471608}" type="pres">
      <dgm:prSet presAssocID="{B5897C4B-CB3C-4F03-A727-858BDEBA27C8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7E212108-FB45-430B-B4DD-563F18D3D1F6}" type="pres">
      <dgm:prSet presAssocID="{B5897C4B-CB3C-4F03-A727-858BDEBA27C8}" presName="connTx" presStyleLbl="parChTrans1D3" presStyleIdx="0" presStyleCnt="4"/>
      <dgm:spPr/>
      <dgm:t>
        <a:bodyPr/>
        <a:lstStyle/>
        <a:p>
          <a:endParaRPr lang="es-EC"/>
        </a:p>
      </dgm:t>
    </dgm:pt>
    <dgm:pt modelId="{8AFD25BD-9B37-4156-A8E8-92D7F333AD85}" type="pres">
      <dgm:prSet presAssocID="{D50C9A27-E957-4C9F-A002-BC37FD3792E2}" presName="root2" presStyleCnt="0"/>
      <dgm:spPr/>
      <dgm:t>
        <a:bodyPr/>
        <a:lstStyle/>
        <a:p>
          <a:endParaRPr lang="es-EC"/>
        </a:p>
      </dgm:t>
    </dgm:pt>
    <dgm:pt modelId="{AF58D5EE-2330-469F-95FF-DAB64FECD247}" type="pres">
      <dgm:prSet presAssocID="{D50C9A27-E957-4C9F-A002-BC37FD3792E2}" presName="LevelTwoTextNode" presStyleLbl="node3" presStyleIdx="0" presStyleCnt="4" custLinFactNeighborX="-57648" custLinFactNeighborY="99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523BAF-2B20-497B-A7C8-F11FEC596B89}" type="pres">
      <dgm:prSet presAssocID="{D50C9A27-E957-4C9F-A002-BC37FD3792E2}" presName="level3hierChild" presStyleCnt="0"/>
      <dgm:spPr/>
      <dgm:t>
        <a:bodyPr/>
        <a:lstStyle/>
        <a:p>
          <a:endParaRPr lang="es-EC"/>
        </a:p>
      </dgm:t>
    </dgm:pt>
    <dgm:pt modelId="{32E21C70-C069-404E-9645-A9C96DB67616}" type="pres">
      <dgm:prSet presAssocID="{F58C14A4-5952-41BC-A2CF-8BBDCE9461F5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4F1FFAB4-A7E5-4D24-9A10-75E0482A3697}" type="pres">
      <dgm:prSet presAssocID="{F58C14A4-5952-41BC-A2CF-8BBDCE9461F5}" presName="connTx" presStyleLbl="parChTrans1D3" presStyleIdx="1" presStyleCnt="4"/>
      <dgm:spPr/>
      <dgm:t>
        <a:bodyPr/>
        <a:lstStyle/>
        <a:p>
          <a:endParaRPr lang="es-EC"/>
        </a:p>
      </dgm:t>
    </dgm:pt>
    <dgm:pt modelId="{AE0E211B-CABE-45AB-8B1D-90D4A1D23F36}" type="pres">
      <dgm:prSet presAssocID="{E2460CAF-3D04-4E35-99B8-9042E3A637FB}" presName="root2" presStyleCnt="0"/>
      <dgm:spPr/>
      <dgm:t>
        <a:bodyPr/>
        <a:lstStyle/>
        <a:p>
          <a:endParaRPr lang="es-EC"/>
        </a:p>
      </dgm:t>
    </dgm:pt>
    <dgm:pt modelId="{3A993242-0744-4F78-9E1F-8E01A35FE983}" type="pres">
      <dgm:prSet presAssocID="{E2460CAF-3D04-4E35-99B8-9042E3A637FB}" presName="LevelTwoTextNode" presStyleLbl="node3" presStyleIdx="1" presStyleCnt="4" custScaleX="116613" custScaleY="154387" custLinFactNeighborX="-7005" custLinFactNeighborY="198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EACCA2-81FE-4D6C-8141-55D20ACBF499}" type="pres">
      <dgm:prSet presAssocID="{E2460CAF-3D04-4E35-99B8-9042E3A637FB}" presName="level3hierChild" presStyleCnt="0"/>
      <dgm:spPr/>
      <dgm:t>
        <a:bodyPr/>
        <a:lstStyle/>
        <a:p>
          <a:endParaRPr lang="es-EC"/>
        </a:p>
      </dgm:t>
    </dgm:pt>
    <dgm:pt modelId="{E45D8CEA-1323-4BD7-BAC9-9302295CDC49}" type="pres">
      <dgm:prSet presAssocID="{791B4C6F-E286-4CFD-BA6C-389D2343B441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C2DC6193-0E9F-4AEE-BDB5-C1F14A0FBAB9}" type="pres">
      <dgm:prSet presAssocID="{791B4C6F-E286-4CFD-BA6C-389D2343B441}" presName="connTx" presStyleLbl="parChTrans1D3" presStyleIdx="2" presStyleCnt="4"/>
      <dgm:spPr/>
      <dgm:t>
        <a:bodyPr/>
        <a:lstStyle/>
        <a:p>
          <a:endParaRPr lang="es-EC"/>
        </a:p>
      </dgm:t>
    </dgm:pt>
    <dgm:pt modelId="{E4610C4F-B5A1-4219-8BCD-9D3D22AFDB8C}" type="pres">
      <dgm:prSet presAssocID="{AC2E1763-6FAD-42F0-9E5C-E5FB36856BE5}" presName="root2" presStyleCnt="0"/>
      <dgm:spPr/>
      <dgm:t>
        <a:bodyPr/>
        <a:lstStyle/>
        <a:p>
          <a:endParaRPr lang="es-EC"/>
        </a:p>
      </dgm:t>
    </dgm:pt>
    <dgm:pt modelId="{3E3D32C3-8C26-4A93-90F9-41FBA57EEFBB}" type="pres">
      <dgm:prSet presAssocID="{AC2E1763-6FAD-42F0-9E5C-E5FB36856BE5}" presName="LevelTwoTextNode" presStyleLbl="node3" presStyleIdx="2" presStyleCnt="4" custScaleX="115281" custLinFactNeighborX="-5317" custLinFactNeighborY="46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E7243C-7556-4990-8C04-F0AB60205E1D}" type="pres">
      <dgm:prSet presAssocID="{AC2E1763-6FAD-42F0-9E5C-E5FB36856BE5}" presName="level3hierChild" presStyleCnt="0"/>
      <dgm:spPr/>
      <dgm:t>
        <a:bodyPr/>
        <a:lstStyle/>
        <a:p>
          <a:endParaRPr lang="es-EC"/>
        </a:p>
      </dgm:t>
    </dgm:pt>
    <dgm:pt modelId="{C187313A-1E74-4A6F-AEB9-3176FD8CB8BE}" type="pres">
      <dgm:prSet presAssocID="{A65D65AE-6FA3-481D-BA3B-D3EF6ADAB201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71795CC0-7812-4FAF-9FA2-84DB8D38CC9C}" type="pres">
      <dgm:prSet presAssocID="{A65D65AE-6FA3-481D-BA3B-D3EF6ADAB201}" presName="connTx" presStyleLbl="parChTrans1D3" presStyleIdx="3" presStyleCnt="4"/>
      <dgm:spPr/>
      <dgm:t>
        <a:bodyPr/>
        <a:lstStyle/>
        <a:p>
          <a:endParaRPr lang="es-EC"/>
        </a:p>
      </dgm:t>
    </dgm:pt>
    <dgm:pt modelId="{1EC538F5-2CB7-40E2-95A0-82D570DCD50B}" type="pres">
      <dgm:prSet presAssocID="{5C27BC54-95F0-44F1-8803-770BF88A574D}" presName="root2" presStyleCnt="0"/>
      <dgm:spPr/>
      <dgm:t>
        <a:bodyPr/>
        <a:lstStyle/>
        <a:p>
          <a:endParaRPr lang="es-EC"/>
        </a:p>
      </dgm:t>
    </dgm:pt>
    <dgm:pt modelId="{ABC9BC72-26E2-4169-9A37-E532A0528FEF}" type="pres">
      <dgm:prSet presAssocID="{5C27BC54-95F0-44F1-8803-770BF88A574D}" presName="LevelTwoTextNode" presStyleLbl="node3" presStyleIdx="3" presStyleCnt="4" custScaleY="115420" custLinFactNeighborX="-57648" custLinFactNeighborY="-40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1538EA-8CD1-433F-B101-31F05B981407}" type="pres">
      <dgm:prSet presAssocID="{5C27BC54-95F0-44F1-8803-770BF88A574D}" presName="level3hierChild" presStyleCnt="0"/>
      <dgm:spPr/>
      <dgm:t>
        <a:bodyPr/>
        <a:lstStyle/>
        <a:p>
          <a:endParaRPr lang="es-EC"/>
        </a:p>
      </dgm:t>
    </dgm:pt>
  </dgm:ptLst>
  <dgm:cxnLst>
    <dgm:cxn modelId="{07152A4A-6F10-4818-962A-CD5812FF8266}" type="presOf" srcId="{F58C14A4-5952-41BC-A2CF-8BBDCE9461F5}" destId="{4F1FFAB4-A7E5-4D24-9A10-75E0482A3697}" srcOrd="1" destOrd="0" presId="urn:microsoft.com/office/officeart/2008/layout/HorizontalMultiLevelHierarchy"/>
    <dgm:cxn modelId="{B83A1436-9B60-44F2-8A2A-38C6C1F6E999}" type="presOf" srcId="{D50C9A27-E957-4C9F-A002-BC37FD3792E2}" destId="{AF58D5EE-2330-469F-95FF-DAB64FECD247}" srcOrd="0" destOrd="0" presId="urn:microsoft.com/office/officeart/2008/layout/HorizontalMultiLevelHierarchy"/>
    <dgm:cxn modelId="{195E5EF1-236F-4F68-BF66-4FB1002EA52C}" type="presOf" srcId="{0E9B404C-F226-49B6-BF21-2F5FB5AD1BFF}" destId="{04FA2304-BC00-42D9-81F7-88E8317B1805}" srcOrd="0" destOrd="0" presId="urn:microsoft.com/office/officeart/2008/layout/HorizontalMultiLevelHierarchy"/>
    <dgm:cxn modelId="{5A150BA0-B24D-4100-BE76-66370B53FB8A}" type="presOf" srcId="{791B4C6F-E286-4CFD-BA6C-389D2343B441}" destId="{E45D8CEA-1323-4BD7-BAC9-9302295CDC49}" srcOrd="0" destOrd="0" presId="urn:microsoft.com/office/officeart/2008/layout/HorizontalMultiLevelHierarchy"/>
    <dgm:cxn modelId="{A087F8ED-7D9A-438E-90AE-61E070F02EDE}" srcId="{4CFE9365-E7FA-40F6-977C-3389AB24E183}" destId="{5C27BC54-95F0-44F1-8803-770BF88A574D}" srcOrd="3" destOrd="0" parTransId="{A65D65AE-6FA3-481D-BA3B-D3EF6ADAB201}" sibTransId="{EC257F7B-F1E6-4853-B485-735BC21E106F}"/>
    <dgm:cxn modelId="{1084AD48-D2FB-4FBB-8AD1-DB6E3524F26F}" type="presOf" srcId="{AC2E1763-6FAD-42F0-9E5C-E5FB36856BE5}" destId="{3E3D32C3-8C26-4A93-90F9-41FBA57EEFBB}" srcOrd="0" destOrd="0" presId="urn:microsoft.com/office/officeart/2008/layout/HorizontalMultiLevelHierarchy"/>
    <dgm:cxn modelId="{55746545-84FE-4458-A950-9E6C40445739}" type="presOf" srcId="{E2460CAF-3D04-4E35-99B8-9042E3A637FB}" destId="{3A993242-0744-4F78-9E1F-8E01A35FE983}" srcOrd="0" destOrd="0" presId="urn:microsoft.com/office/officeart/2008/layout/HorizontalMultiLevelHierarchy"/>
    <dgm:cxn modelId="{BADAAC9F-AF92-4612-8444-47B5EBA79034}" type="presOf" srcId="{44D82A30-5797-4696-AAF9-29FFDC8FB118}" destId="{241C0D62-68CA-4293-BC4B-5DC8B0585627}" srcOrd="0" destOrd="0" presId="urn:microsoft.com/office/officeart/2008/layout/HorizontalMultiLevelHierarchy"/>
    <dgm:cxn modelId="{A79D0D1B-FA3E-4F0F-8496-738CB0C9EBF4}" type="presOf" srcId="{A65D65AE-6FA3-481D-BA3B-D3EF6ADAB201}" destId="{C187313A-1E74-4A6F-AEB9-3176FD8CB8BE}" srcOrd="0" destOrd="0" presId="urn:microsoft.com/office/officeart/2008/layout/HorizontalMultiLevelHierarchy"/>
    <dgm:cxn modelId="{DEB3691D-6185-4B13-8B05-5FC2A3CF75CF}" srcId="{4CFE9365-E7FA-40F6-977C-3389AB24E183}" destId="{AC2E1763-6FAD-42F0-9E5C-E5FB36856BE5}" srcOrd="2" destOrd="0" parTransId="{791B4C6F-E286-4CFD-BA6C-389D2343B441}" sibTransId="{577723DA-07EF-4DE8-AFDB-EC6218F8C27C}"/>
    <dgm:cxn modelId="{9E8E81FA-84F9-4496-A9A6-F8AEFB982C87}" type="presOf" srcId="{94D7098A-E372-4CB6-9658-A9324E79C46A}" destId="{7428124F-A828-43B5-9FBE-9FB2700A5DC7}" srcOrd="1" destOrd="0" presId="urn:microsoft.com/office/officeart/2008/layout/HorizontalMultiLevelHierarchy"/>
    <dgm:cxn modelId="{6B10D637-5E70-4C5C-AE35-3400D0BBA6E8}" srcId="{4CFE9365-E7FA-40F6-977C-3389AB24E183}" destId="{E2460CAF-3D04-4E35-99B8-9042E3A637FB}" srcOrd="1" destOrd="0" parTransId="{F58C14A4-5952-41BC-A2CF-8BBDCE9461F5}" sibTransId="{5825BE61-0764-4949-8C48-A4EFCFFABD09}"/>
    <dgm:cxn modelId="{D559C748-B787-418F-8E23-EC395EDB1A7C}" type="presOf" srcId="{5C27BC54-95F0-44F1-8803-770BF88A574D}" destId="{ABC9BC72-26E2-4169-9A37-E532A0528FEF}" srcOrd="0" destOrd="0" presId="urn:microsoft.com/office/officeart/2008/layout/HorizontalMultiLevelHierarchy"/>
    <dgm:cxn modelId="{49B9643B-87A7-4A33-8689-A2CFABF3D882}" type="presOf" srcId="{B5897C4B-CB3C-4F03-A727-858BDEBA27C8}" destId="{98A1763A-92EB-4B3E-93FA-C568DD471608}" srcOrd="0" destOrd="0" presId="urn:microsoft.com/office/officeart/2008/layout/HorizontalMultiLevelHierarchy"/>
    <dgm:cxn modelId="{48F0A26D-A395-41B9-A286-B7A51020AA14}" srcId="{0E9B404C-F226-49B6-BF21-2F5FB5AD1BFF}" destId="{4CFE9365-E7FA-40F6-977C-3389AB24E183}" srcOrd="0" destOrd="0" parTransId="{94D7098A-E372-4CB6-9658-A9324E79C46A}" sibTransId="{25673100-D932-496E-98F0-1D70D8A417AA}"/>
    <dgm:cxn modelId="{BD8A8DF4-F8C6-413E-8F52-039A69FD02A5}" srcId="{4CFE9365-E7FA-40F6-977C-3389AB24E183}" destId="{D50C9A27-E957-4C9F-A002-BC37FD3792E2}" srcOrd="0" destOrd="0" parTransId="{B5897C4B-CB3C-4F03-A727-858BDEBA27C8}" sibTransId="{3937F521-2C64-418B-9254-B996A5EE5704}"/>
    <dgm:cxn modelId="{51EB97BF-F7F1-4394-B3E6-53992F3C327D}" type="presOf" srcId="{A65D65AE-6FA3-481D-BA3B-D3EF6ADAB201}" destId="{71795CC0-7812-4FAF-9FA2-84DB8D38CC9C}" srcOrd="1" destOrd="0" presId="urn:microsoft.com/office/officeart/2008/layout/HorizontalMultiLevelHierarchy"/>
    <dgm:cxn modelId="{56EFDEF4-7E3D-4526-88B9-ECA810F8DCBF}" srcId="{44D82A30-5797-4696-AAF9-29FFDC8FB118}" destId="{0E9B404C-F226-49B6-BF21-2F5FB5AD1BFF}" srcOrd="0" destOrd="0" parTransId="{CCD33FA0-7C9F-4EED-B135-E462B7E4665A}" sibTransId="{9A6CF0DD-A69F-427B-B99A-80B779F016D3}"/>
    <dgm:cxn modelId="{2086BC97-21C1-44DA-87A5-B0E96448D1FA}" type="presOf" srcId="{94D7098A-E372-4CB6-9658-A9324E79C46A}" destId="{0AE12358-3BBD-49A3-BF9C-DE5225FBEC2A}" srcOrd="0" destOrd="0" presId="urn:microsoft.com/office/officeart/2008/layout/HorizontalMultiLevelHierarchy"/>
    <dgm:cxn modelId="{85B6D0D0-D6C5-41D1-9DD5-68706A15AA66}" type="presOf" srcId="{B5897C4B-CB3C-4F03-A727-858BDEBA27C8}" destId="{7E212108-FB45-430B-B4DD-563F18D3D1F6}" srcOrd="1" destOrd="0" presId="urn:microsoft.com/office/officeart/2008/layout/HorizontalMultiLevelHierarchy"/>
    <dgm:cxn modelId="{C9349683-B396-4317-9354-14E493FF79DE}" type="presOf" srcId="{791B4C6F-E286-4CFD-BA6C-389D2343B441}" destId="{C2DC6193-0E9F-4AEE-BDB5-C1F14A0FBAB9}" srcOrd="1" destOrd="0" presId="urn:microsoft.com/office/officeart/2008/layout/HorizontalMultiLevelHierarchy"/>
    <dgm:cxn modelId="{EB7D2941-1363-4C7C-A754-C7E75E2E1E7B}" type="presOf" srcId="{F58C14A4-5952-41BC-A2CF-8BBDCE9461F5}" destId="{32E21C70-C069-404E-9645-A9C96DB67616}" srcOrd="0" destOrd="0" presId="urn:microsoft.com/office/officeart/2008/layout/HorizontalMultiLevelHierarchy"/>
    <dgm:cxn modelId="{78CC9FDE-7EF5-41AD-893F-7F8D9F8159A6}" type="presOf" srcId="{4CFE9365-E7FA-40F6-977C-3389AB24E183}" destId="{0CB13E1E-6E60-4C69-B322-A7D7111A36F3}" srcOrd="0" destOrd="0" presId="urn:microsoft.com/office/officeart/2008/layout/HorizontalMultiLevelHierarchy"/>
    <dgm:cxn modelId="{0604B610-CFD7-43A1-9CB2-99522586F102}" type="presParOf" srcId="{241C0D62-68CA-4293-BC4B-5DC8B0585627}" destId="{8748F7CA-9713-45C1-AAA4-D3446502C2B5}" srcOrd="0" destOrd="0" presId="urn:microsoft.com/office/officeart/2008/layout/HorizontalMultiLevelHierarchy"/>
    <dgm:cxn modelId="{107D3A3E-9D6E-4DA3-9502-CF93953A4754}" type="presParOf" srcId="{8748F7CA-9713-45C1-AAA4-D3446502C2B5}" destId="{04FA2304-BC00-42D9-81F7-88E8317B1805}" srcOrd="0" destOrd="0" presId="urn:microsoft.com/office/officeart/2008/layout/HorizontalMultiLevelHierarchy"/>
    <dgm:cxn modelId="{1FECFCE6-42FA-42A3-B3CA-C73C13DA4E68}" type="presParOf" srcId="{8748F7CA-9713-45C1-AAA4-D3446502C2B5}" destId="{49B8C106-E515-4499-93A1-0B6BE342863D}" srcOrd="1" destOrd="0" presId="urn:microsoft.com/office/officeart/2008/layout/HorizontalMultiLevelHierarchy"/>
    <dgm:cxn modelId="{4D577332-B3E9-4F16-AFDB-D8BBA03F0FB1}" type="presParOf" srcId="{49B8C106-E515-4499-93A1-0B6BE342863D}" destId="{0AE12358-3BBD-49A3-BF9C-DE5225FBEC2A}" srcOrd="0" destOrd="0" presId="urn:microsoft.com/office/officeart/2008/layout/HorizontalMultiLevelHierarchy"/>
    <dgm:cxn modelId="{EDC4656D-BB56-4BBA-BAF0-14572A5D6D6C}" type="presParOf" srcId="{0AE12358-3BBD-49A3-BF9C-DE5225FBEC2A}" destId="{7428124F-A828-43B5-9FBE-9FB2700A5DC7}" srcOrd="0" destOrd="0" presId="urn:microsoft.com/office/officeart/2008/layout/HorizontalMultiLevelHierarchy"/>
    <dgm:cxn modelId="{5ED7C686-CD00-40B2-9F2C-896CFFE3A660}" type="presParOf" srcId="{49B8C106-E515-4499-93A1-0B6BE342863D}" destId="{42BC5BCA-B5E6-4AE1-9685-C089E97C1B43}" srcOrd="1" destOrd="0" presId="urn:microsoft.com/office/officeart/2008/layout/HorizontalMultiLevelHierarchy"/>
    <dgm:cxn modelId="{CF7AB9AA-D385-4BE6-9E7B-FAD48709C726}" type="presParOf" srcId="{42BC5BCA-B5E6-4AE1-9685-C089E97C1B43}" destId="{0CB13E1E-6E60-4C69-B322-A7D7111A36F3}" srcOrd="0" destOrd="0" presId="urn:microsoft.com/office/officeart/2008/layout/HorizontalMultiLevelHierarchy"/>
    <dgm:cxn modelId="{E8117858-B315-4B3A-B4F1-5927CF659E06}" type="presParOf" srcId="{42BC5BCA-B5E6-4AE1-9685-C089E97C1B43}" destId="{B5B972DE-D477-4008-8780-55B99C05938C}" srcOrd="1" destOrd="0" presId="urn:microsoft.com/office/officeart/2008/layout/HorizontalMultiLevelHierarchy"/>
    <dgm:cxn modelId="{419DB84E-F7B2-49CD-98C5-C3FF0CDC2238}" type="presParOf" srcId="{B5B972DE-D477-4008-8780-55B99C05938C}" destId="{98A1763A-92EB-4B3E-93FA-C568DD471608}" srcOrd="0" destOrd="0" presId="urn:microsoft.com/office/officeart/2008/layout/HorizontalMultiLevelHierarchy"/>
    <dgm:cxn modelId="{2F56B998-FE83-4247-ACA4-6ACCEA84182C}" type="presParOf" srcId="{98A1763A-92EB-4B3E-93FA-C568DD471608}" destId="{7E212108-FB45-430B-B4DD-563F18D3D1F6}" srcOrd="0" destOrd="0" presId="urn:microsoft.com/office/officeart/2008/layout/HorizontalMultiLevelHierarchy"/>
    <dgm:cxn modelId="{81000932-DB77-428E-899A-0F9111B0C81A}" type="presParOf" srcId="{B5B972DE-D477-4008-8780-55B99C05938C}" destId="{8AFD25BD-9B37-4156-A8E8-92D7F333AD85}" srcOrd="1" destOrd="0" presId="urn:microsoft.com/office/officeart/2008/layout/HorizontalMultiLevelHierarchy"/>
    <dgm:cxn modelId="{53ACF7BE-F7E9-41CC-9722-D2221819EB34}" type="presParOf" srcId="{8AFD25BD-9B37-4156-A8E8-92D7F333AD85}" destId="{AF58D5EE-2330-469F-95FF-DAB64FECD247}" srcOrd="0" destOrd="0" presId="urn:microsoft.com/office/officeart/2008/layout/HorizontalMultiLevelHierarchy"/>
    <dgm:cxn modelId="{B8DCF477-B25B-4B91-8567-A84ADEC1A73E}" type="presParOf" srcId="{8AFD25BD-9B37-4156-A8E8-92D7F333AD85}" destId="{2A523BAF-2B20-497B-A7C8-F11FEC596B89}" srcOrd="1" destOrd="0" presId="urn:microsoft.com/office/officeart/2008/layout/HorizontalMultiLevelHierarchy"/>
    <dgm:cxn modelId="{A58DB641-2FB3-4E02-B2E2-45F053E0A52D}" type="presParOf" srcId="{B5B972DE-D477-4008-8780-55B99C05938C}" destId="{32E21C70-C069-404E-9645-A9C96DB67616}" srcOrd="2" destOrd="0" presId="urn:microsoft.com/office/officeart/2008/layout/HorizontalMultiLevelHierarchy"/>
    <dgm:cxn modelId="{43D74A02-02BA-459E-BCB5-7CC863AB6233}" type="presParOf" srcId="{32E21C70-C069-404E-9645-A9C96DB67616}" destId="{4F1FFAB4-A7E5-4D24-9A10-75E0482A3697}" srcOrd="0" destOrd="0" presId="urn:microsoft.com/office/officeart/2008/layout/HorizontalMultiLevelHierarchy"/>
    <dgm:cxn modelId="{33C8AAB0-E760-4B5C-8E20-39CC5B01C939}" type="presParOf" srcId="{B5B972DE-D477-4008-8780-55B99C05938C}" destId="{AE0E211B-CABE-45AB-8B1D-90D4A1D23F36}" srcOrd="3" destOrd="0" presId="urn:microsoft.com/office/officeart/2008/layout/HorizontalMultiLevelHierarchy"/>
    <dgm:cxn modelId="{CAB73433-92AE-4610-8F5A-A262EA9C395E}" type="presParOf" srcId="{AE0E211B-CABE-45AB-8B1D-90D4A1D23F36}" destId="{3A993242-0744-4F78-9E1F-8E01A35FE983}" srcOrd="0" destOrd="0" presId="urn:microsoft.com/office/officeart/2008/layout/HorizontalMultiLevelHierarchy"/>
    <dgm:cxn modelId="{477D13AF-8F53-4CA3-BAF5-10ED4BEC338C}" type="presParOf" srcId="{AE0E211B-CABE-45AB-8B1D-90D4A1D23F36}" destId="{DFEACCA2-81FE-4D6C-8141-55D20ACBF499}" srcOrd="1" destOrd="0" presId="urn:microsoft.com/office/officeart/2008/layout/HorizontalMultiLevelHierarchy"/>
    <dgm:cxn modelId="{49BCD0B5-4DEA-423D-B4E4-C554D28A2EEF}" type="presParOf" srcId="{B5B972DE-D477-4008-8780-55B99C05938C}" destId="{E45D8CEA-1323-4BD7-BAC9-9302295CDC49}" srcOrd="4" destOrd="0" presId="urn:microsoft.com/office/officeart/2008/layout/HorizontalMultiLevelHierarchy"/>
    <dgm:cxn modelId="{74A1A516-73B6-4E7A-A0D4-C8F37837AFE3}" type="presParOf" srcId="{E45D8CEA-1323-4BD7-BAC9-9302295CDC49}" destId="{C2DC6193-0E9F-4AEE-BDB5-C1F14A0FBAB9}" srcOrd="0" destOrd="0" presId="urn:microsoft.com/office/officeart/2008/layout/HorizontalMultiLevelHierarchy"/>
    <dgm:cxn modelId="{BF001E5F-AB38-457A-8A3F-663DFE73F50A}" type="presParOf" srcId="{B5B972DE-D477-4008-8780-55B99C05938C}" destId="{E4610C4F-B5A1-4219-8BCD-9D3D22AFDB8C}" srcOrd="5" destOrd="0" presId="urn:microsoft.com/office/officeart/2008/layout/HorizontalMultiLevelHierarchy"/>
    <dgm:cxn modelId="{AF0D033E-21BF-445C-94D6-4C42333BD376}" type="presParOf" srcId="{E4610C4F-B5A1-4219-8BCD-9D3D22AFDB8C}" destId="{3E3D32C3-8C26-4A93-90F9-41FBA57EEFBB}" srcOrd="0" destOrd="0" presId="urn:microsoft.com/office/officeart/2008/layout/HorizontalMultiLevelHierarchy"/>
    <dgm:cxn modelId="{D1FDB619-2427-47C1-BF97-9D1AF1554258}" type="presParOf" srcId="{E4610C4F-B5A1-4219-8BCD-9D3D22AFDB8C}" destId="{31E7243C-7556-4990-8C04-F0AB60205E1D}" srcOrd="1" destOrd="0" presId="urn:microsoft.com/office/officeart/2008/layout/HorizontalMultiLevelHierarchy"/>
    <dgm:cxn modelId="{57128027-52C3-414B-A252-061EB8AEDC71}" type="presParOf" srcId="{B5B972DE-D477-4008-8780-55B99C05938C}" destId="{C187313A-1E74-4A6F-AEB9-3176FD8CB8BE}" srcOrd="6" destOrd="0" presId="urn:microsoft.com/office/officeart/2008/layout/HorizontalMultiLevelHierarchy"/>
    <dgm:cxn modelId="{F9451E01-F4CD-49C5-826D-34F1735E8E06}" type="presParOf" srcId="{C187313A-1E74-4A6F-AEB9-3176FD8CB8BE}" destId="{71795CC0-7812-4FAF-9FA2-84DB8D38CC9C}" srcOrd="0" destOrd="0" presId="urn:microsoft.com/office/officeart/2008/layout/HorizontalMultiLevelHierarchy"/>
    <dgm:cxn modelId="{D3886ED3-E852-4A84-87A3-BEBF7A9FCBE2}" type="presParOf" srcId="{B5B972DE-D477-4008-8780-55B99C05938C}" destId="{1EC538F5-2CB7-40E2-95A0-82D570DCD50B}" srcOrd="7" destOrd="0" presId="urn:microsoft.com/office/officeart/2008/layout/HorizontalMultiLevelHierarchy"/>
    <dgm:cxn modelId="{340BED36-B4AB-4586-A5A1-6507D3339D1B}" type="presParOf" srcId="{1EC538F5-2CB7-40E2-95A0-82D570DCD50B}" destId="{ABC9BC72-26E2-4169-9A37-E532A0528FEF}" srcOrd="0" destOrd="0" presId="urn:microsoft.com/office/officeart/2008/layout/HorizontalMultiLevelHierarchy"/>
    <dgm:cxn modelId="{DBC043F5-D54E-4935-931E-DADB748FC41B}" type="presParOf" srcId="{1EC538F5-2CB7-40E2-95A0-82D570DCD50B}" destId="{D31538EA-8CD1-433F-B101-31F05B981407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4B3F1-57D5-4808-8C28-61FE3661BB0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E2BB00F-1E93-4F83-B7A7-8B00C6B4781F}">
      <dgm:prSet phldrT="[Texto]"/>
      <dgm:spPr/>
      <dgm:t>
        <a:bodyPr/>
        <a:lstStyle/>
        <a:p>
          <a:r>
            <a:rPr lang="es-EC" dirty="0" smtClean="0"/>
            <a:t>TIPO CUALITATIVO </a:t>
          </a:r>
          <a:endParaRPr lang="es-EC" dirty="0"/>
        </a:p>
      </dgm:t>
    </dgm:pt>
    <dgm:pt modelId="{81221AC1-F9B9-4259-9597-057B23B6B607}" type="parTrans" cxnId="{1EE07D71-A58E-4F54-BA29-AB0D09ABDF25}">
      <dgm:prSet/>
      <dgm:spPr/>
      <dgm:t>
        <a:bodyPr/>
        <a:lstStyle/>
        <a:p>
          <a:endParaRPr lang="es-EC"/>
        </a:p>
      </dgm:t>
    </dgm:pt>
    <dgm:pt modelId="{1C9643FB-48EB-43A5-A1A0-6A21DA567E07}" type="sibTrans" cxnId="{1EE07D71-A58E-4F54-BA29-AB0D09ABDF25}">
      <dgm:prSet/>
      <dgm:spPr/>
      <dgm:t>
        <a:bodyPr/>
        <a:lstStyle/>
        <a:p>
          <a:endParaRPr lang="es-EC"/>
        </a:p>
      </dgm:t>
    </dgm:pt>
    <dgm:pt modelId="{5AB35848-60BC-49F8-9F8C-E0DF98C8D027}" type="asst">
      <dgm:prSet phldrT="[Texto]"/>
      <dgm:spPr/>
      <dgm:t>
        <a:bodyPr/>
        <a:lstStyle/>
        <a:p>
          <a:r>
            <a:rPr lang="es-EC" dirty="0" smtClean="0"/>
            <a:t>DIAGNÓSTICO INICIAL</a:t>
          </a:r>
          <a:endParaRPr lang="es-EC" dirty="0"/>
        </a:p>
      </dgm:t>
    </dgm:pt>
    <dgm:pt modelId="{9BFC8739-68AB-494A-9928-F5A9EF82C834}" type="parTrans" cxnId="{CAF54AEA-270C-4309-BFA7-8AC037A35A7D}">
      <dgm:prSet/>
      <dgm:spPr/>
      <dgm:t>
        <a:bodyPr/>
        <a:lstStyle/>
        <a:p>
          <a:endParaRPr lang="es-EC"/>
        </a:p>
      </dgm:t>
    </dgm:pt>
    <dgm:pt modelId="{B03CBFE5-736D-4BC2-91ED-9A305C65955C}" type="sibTrans" cxnId="{CAF54AEA-270C-4309-BFA7-8AC037A35A7D}">
      <dgm:prSet/>
      <dgm:spPr/>
      <dgm:t>
        <a:bodyPr/>
        <a:lstStyle/>
        <a:p>
          <a:endParaRPr lang="es-EC"/>
        </a:p>
      </dgm:t>
    </dgm:pt>
    <dgm:pt modelId="{0CEBE859-F908-4C64-B2DC-CF5E96CA7890}">
      <dgm:prSet phldrT="[Texto]"/>
      <dgm:spPr/>
      <dgm:t>
        <a:bodyPr/>
        <a:lstStyle/>
        <a:p>
          <a:r>
            <a:rPr lang="es-EC" dirty="0" smtClean="0"/>
            <a:t>SOLUCIÓN A  LA PROBLEMÁTICA </a:t>
          </a:r>
          <a:endParaRPr lang="es-EC" dirty="0"/>
        </a:p>
      </dgm:t>
    </dgm:pt>
    <dgm:pt modelId="{BBD6B751-F7AC-46A9-8903-A580A039476E}" type="parTrans" cxnId="{4C63B3CE-DE6C-48F9-98C5-88F89B7A5F05}">
      <dgm:prSet/>
      <dgm:spPr/>
      <dgm:t>
        <a:bodyPr/>
        <a:lstStyle/>
        <a:p>
          <a:endParaRPr lang="es-EC"/>
        </a:p>
      </dgm:t>
    </dgm:pt>
    <dgm:pt modelId="{DF9D83A5-9EEC-41AC-B7FD-70909C3D25B9}" type="sibTrans" cxnId="{4C63B3CE-DE6C-48F9-98C5-88F89B7A5F05}">
      <dgm:prSet/>
      <dgm:spPr/>
      <dgm:t>
        <a:bodyPr/>
        <a:lstStyle/>
        <a:p>
          <a:endParaRPr lang="es-EC"/>
        </a:p>
      </dgm:t>
    </dgm:pt>
    <dgm:pt modelId="{C271334D-C03B-46AB-A684-71F45531A835}">
      <dgm:prSet phldrT="[Texto]"/>
      <dgm:spPr/>
      <dgm:t>
        <a:bodyPr/>
        <a:lstStyle/>
        <a:p>
          <a:r>
            <a:rPr lang="es-EC" dirty="0" smtClean="0"/>
            <a:t>RESPONSABILIDAD, VALORES Y DECISIONES</a:t>
          </a:r>
          <a:endParaRPr lang="es-EC" dirty="0"/>
        </a:p>
      </dgm:t>
    </dgm:pt>
    <dgm:pt modelId="{FA6F57F4-6B0F-4A5B-9833-C797E38F80FC}" type="parTrans" cxnId="{84EBCBD2-526E-4F95-8739-ED45DEA4A416}">
      <dgm:prSet/>
      <dgm:spPr/>
      <dgm:t>
        <a:bodyPr/>
        <a:lstStyle/>
        <a:p>
          <a:endParaRPr lang="es-EC"/>
        </a:p>
      </dgm:t>
    </dgm:pt>
    <dgm:pt modelId="{E9A954E8-A35C-43EF-A163-D1B788948DCA}" type="sibTrans" cxnId="{84EBCBD2-526E-4F95-8739-ED45DEA4A416}">
      <dgm:prSet/>
      <dgm:spPr/>
      <dgm:t>
        <a:bodyPr/>
        <a:lstStyle/>
        <a:p>
          <a:endParaRPr lang="es-EC"/>
        </a:p>
      </dgm:t>
    </dgm:pt>
    <dgm:pt modelId="{41758A4D-2795-4C01-A9C7-87A7B2E07F6D}">
      <dgm:prSet phldrT="[Texto]"/>
      <dgm:spPr/>
      <dgm:t>
        <a:bodyPr/>
        <a:lstStyle/>
        <a:p>
          <a:r>
            <a:rPr lang="es-EC" dirty="0" smtClean="0"/>
            <a:t>EJERCER SU SEXUALIDAD</a:t>
          </a:r>
          <a:endParaRPr lang="es-EC" dirty="0"/>
        </a:p>
      </dgm:t>
    </dgm:pt>
    <dgm:pt modelId="{A2AE43C8-B2AF-4735-B8AD-34AB77AEC4D2}" type="parTrans" cxnId="{ABCCF3E2-65A7-4C1A-8A30-8025BADE2405}">
      <dgm:prSet/>
      <dgm:spPr/>
      <dgm:t>
        <a:bodyPr/>
        <a:lstStyle/>
        <a:p>
          <a:endParaRPr lang="es-EC"/>
        </a:p>
      </dgm:t>
    </dgm:pt>
    <dgm:pt modelId="{C24C0C26-1012-4462-BDD3-967554767B31}" type="sibTrans" cxnId="{ABCCF3E2-65A7-4C1A-8A30-8025BADE2405}">
      <dgm:prSet/>
      <dgm:spPr/>
      <dgm:t>
        <a:bodyPr/>
        <a:lstStyle/>
        <a:p>
          <a:endParaRPr lang="es-EC"/>
        </a:p>
      </dgm:t>
    </dgm:pt>
    <dgm:pt modelId="{455AF268-DF88-4D6F-91E6-20A4A655AD62}" type="pres">
      <dgm:prSet presAssocID="{AC74B3F1-57D5-4808-8C28-61FE3661BB0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D1FC1DE-11DF-4B25-A4BB-5EF434BA42F8}" type="pres">
      <dgm:prSet presAssocID="{7E2BB00F-1E93-4F83-B7A7-8B00C6B4781F}" presName="hierRoot1" presStyleCnt="0">
        <dgm:presLayoutVars>
          <dgm:hierBranch val="init"/>
        </dgm:presLayoutVars>
      </dgm:prSet>
      <dgm:spPr/>
    </dgm:pt>
    <dgm:pt modelId="{FE3F2CAE-FD2A-4E4D-877D-649E52DB0E03}" type="pres">
      <dgm:prSet presAssocID="{7E2BB00F-1E93-4F83-B7A7-8B00C6B4781F}" presName="rootComposite1" presStyleCnt="0"/>
      <dgm:spPr/>
    </dgm:pt>
    <dgm:pt modelId="{CC358D33-C550-4E2E-97A1-D33886538D01}" type="pres">
      <dgm:prSet presAssocID="{7E2BB00F-1E93-4F83-B7A7-8B00C6B4781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148486-D31A-4AEF-878E-6A524DCEECF7}" type="pres">
      <dgm:prSet presAssocID="{7E2BB00F-1E93-4F83-B7A7-8B00C6B4781F}" presName="topArc1" presStyleLbl="parChTrans1D1" presStyleIdx="0" presStyleCnt="10"/>
      <dgm:spPr/>
    </dgm:pt>
    <dgm:pt modelId="{479E8DA8-B3FE-42D1-B792-BEC060DC8E30}" type="pres">
      <dgm:prSet presAssocID="{7E2BB00F-1E93-4F83-B7A7-8B00C6B4781F}" presName="bottomArc1" presStyleLbl="parChTrans1D1" presStyleIdx="1" presStyleCnt="10"/>
      <dgm:spPr/>
    </dgm:pt>
    <dgm:pt modelId="{979ABC81-BE6C-45A3-A737-AB295E47E9E3}" type="pres">
      <dgm:prSet presAssocID="{7E2BB00F-1E93-4F83-B7A7-8B00C6B4781F}" presName="topConnNode1" presStyleLbl="node1" presStyleIdx="0" presStyleCnt="0"/>
      <dgm:spPr/>
      <dgm:t>
        <a:bodyPr/>
        <a:lstStyle/>
        <a:p>
          <a:endParaRPr lang="es-EC"/>
        </a:p>
      </dgm:t>
    </dgm:pt>
    <dgm:pt modelId="{A583D679-C4F7-42AC-BDB2-C5883409F299}" type="pres">
      <dgm:prSet presAssocID="{7E2BB00F-1E93-4F83-B7A7-8B00C6B4781F}" presName="hierChild2" presStyleCnt="0"/>
      <dgm:spPr/>
    </dgm:pt>
    <dgm:pt modelId="{35D21156-EB6A-4256-86F5-7C887BB6E358}" type="pres">
      <dgm:prSet presAssocID="{BBD6B751-F7AC-46A9-8903-A580A039476E}" presName="Name28" presStyleLbl="parChTrans1D2" presStyleIdx="0" presStyleCnt="4"/>
      <dgm:spPr/>
      <dgm:t>
        <a:bodyPr/>
        <a:lstStyle/>
        <a:p>
          <a:endParaRPr lang="es-EC"/>
        </a:p>
      </dgm:t>
    </dgm:pt>
    <dgm:pt modelId="{2074112C-5320-4835-AB2C-E47A020B8C2F}" type="pres">
      <dgm:prSet presAssocID="{0CEBE859-F908-4C64-B2DC-CF5E96CA7890}" presName="hierRoot2" presStyleCnt="0">
        <dgm:presLayoutVars>
          <dgm:hierBranch val="init"/>
        </dgm:presLayoutVars>
      </dgm:prSet>
      <dgm:spPr/>
    </dgm:pt>
    <dgm:pt modelId="{A9B4BBC8-8EE7-4C09-AB2C-160C510BDCAD}" type="pres">
      <dgm:prSet presAssocID="{0CEBE859-F908-4C64-B2DC-CF5E96CA7890}" presName="rootComposite2" presStyleCnt="0"/>
      <dgm:spPr/>
    </dgm:pt>
    <dgm:pt modelId="{81381F80-664C-4DC0-A6D7-0DF37E35C9B1}" type="pres">
      <dgm:prSet presAssocID="{0CEBE859-F908-4C64-B2DC-CF5E96CA789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392DAA7-061C-4798-BAFF-046E23497EBF}" type="pres">
      <dgm:prSet presAssocID="{0CEBE859-F908-4C64-B2DC-CF5E96CA7890}" presName="topArc2" presStyleLbl="parChTrans1D1" presStyleIdx="2" presStyleCnt="10"/>
      <dgm:spPr/>
    </dgm:pt>
    <dgm:pt modelId="{A88553B4-77AB-404A-8E19-8A90C6DD4F1F}" type="pres">
      <dgm:prSet presAssocID="{0CEBE859-F908-4C64-B2DC-CF5E96CA7890}" presName="bottomArc2" presStyleLbl="parChTrans1D1" presStyleIdx="3" presStyleCnt="10"/>
      <dgm:spPr/>
    </dgm:pt>
    <dgm:pt modelId="{CC94FF2B-01A0-4E3F-9F33-4906C366D551}" type="pres">
      <dgm:prSet presAssocID="{0CEBE859-F908-4C64-B2DC-CF5E96CA7890}" presName="topConnNode2" presStyleLbl="node2" presStyleIdx="0" presStyleCnt="0"/>
      <dgm:spPr/>
      <dgm:t>
        <a:bodyPr/>
        <a:lstStyle/>
        <a:p>
          <a:endParaRPr lang="es-EC"/>
        </a:p>
      </dgm:t>
    </dgm:pt>
    <dgm:pt modelId="{3F567D43-D1DE-4BFC-85AD-99EED9DE11F4}" type="pres">
      <dgm:prSet presAssocID="{0CEBE859-F908-4C64-B2DC-CF5E96CA7890}" presName="hierChild4" presStyleCnt="0"/>
      <dgm:spPr/>
    </dgm:pt>
    <dgm:pt modelId="{4A11430C-BE84-40F0-9962-FE030FFBE786}" type="pres">
      <dgm:prSet presAssocID="{0CEBE859-F908-4C64-B2DC-CF5E96CA7890}" presName="hierChild5" presStyleCnt="0"/>
      <dgm:spPr/>
    </dgm:pt>
    <dgm:pt modelId="{7BF09C1C-158A-4D8F-BEAE-3566D5547ECF}" type="pres">
      <dgm:prSet presAssocID="{FA6F57F4-6B0F-4A5B-9833-C797E38F80FC}" presName="Name28" presStyleLbl="parChTrans1D2" presStyleIdx="1" presStyleCnt="4"/>
      <dgm:spPr/>
      <dgm:t>
        <a:bodyPr/>
        <a:lstStyle/>
        <a:p>
          <a:endParaRPr lang="es-EC"/>
        </a:p>
      </dgm:t>
    </dgm:pt>
    <dgm:pt modelId="{6D95D14E-FBAC-49D8-A53B-C7CAFC88A7D0}" type="pres">
      <dgm:prSet presAssocID="{C271334D-C03B-46AB-A684-71F45531A835}" presName="hierRoot2" presStyleCnt="0">
        <dgm:presLayoutVars>
          <dgm:hierBranch val="init"/>
        </dgm:presLayoutVars>
      </dgm:prSet>
      <dgm:spPr/>
    </dgm:pt>
    <dgm:pt modelId="{729D9E20-97BE-43B9-84E1-3B32310EAC91}" type="pres">
      <dgm:prSet presAssocID="{C271334D-C03B-46AB-A684-71F45531A835}" presName="rootComposite2" presStyleCnt="0"/>
      <dgm:spPr/>
    </dgm:pt>
    <dgm:pt modelId="{C8F58FA3-7143-4B57-8EC5-CA231D2653D6}" type="pres">
      <dgm:prSet presAssocID="{C271334D-C03B-46AB-A684-71F45531A83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538CF8-A08D-414E-89DE-600918292CAE}" type="pres">
      <dgm:prSet presAssocID="{C271334D-C03B-46AB-A684-71F45531A835}" presName="topArc2" presStyleLbl="parChTrans1D1" presStyleIdx="4" presStyleCnt="10"/>
      <dgm:spPr/>
    </dgm:pt>
    <dgm:pt modelId="{4624F6EA-319E-47A2-A11C-75A47705A35D}" type="pres">
      <dgm:prSet presAssocID="{C271334D-C03B-46AB-A684-71F45531A835}" presName="bottomArc2" presStyleLbl="parChTrans1D1" presStyleIdx="5" presStyleCnt="10"/>
      <dgm:spPr/>
    </dgm:pt>
    <dgm:pt modelId="{7A07397C-9B58-4FA5-85FC-49063A48C91C}" type="pres">
      <dgm:prSet presAssocID="{C271334D-C03B-46AB-A684-71F45531A835}" presName="topConnNode2" presStyleLbl="node2" presStyleIdx="0" presStyleCnt="0"/>
      <dgm:spPr/>
      <dgm:t>
        <a:bodyPr/>
        <a:lstStyle/>
        <a:p>
          <a:endParaRPr lang="es-EC"/>
        </a:p>
      </dgm:t>
    </dgm:pt>
    <dgm:pt modelId="{C5DDCA94-31D4-47EE-BA9B-E0033EA98DDB}" type="pres">
      <dgm:prSet presAssocID="{C271334D-C03B-46AB-A684-71F45531A835}" presName="hierChild4" presStyleCnt="0"/>
      <dgm:spPr/>
    </dgm:pt>
    <dgm:pt modelId="{86D42394-C041-455A-A3FE-89BF1E0419E5}" type="pres">
      <dgm:prSet presAssocID="{C271334D-C03B-46AB-A684-71F45531A835}" presName="hierChild5" presStyleCnt="0"/>
      <dgm:spPr/>
    </dgm:pt>
    <dgm:pt modelId="{A79D7DCC-E14C-403F-84BE-CE9934F670C0}" type="pres">
      <dgm:prSet presAssocID="{A2AE43C8-B2AF-4735-B8AD-34AB77AEC4D2}" presName="Name28" presStyleLbl="parChTrans1D2" presStyleIdx="2" presStyleCnt="4"/>
      <dgm:spPr/>
      <dgm:t>
        <a:bodyPr/>
        <a:lstStyle/>
        <a:p>
          <a:endParaRPr lang="es-EC"/>
        </a:p>
      </dgm:t>
    </dgm:pt>
    <dgm:pt modelId="{449B8005-3DD1-49A1-8FBF-F7D3A9EE9A8B}" type="pres">
      <dgm:prSet presAssocID="{41758A4D-2795-4C01-A9C7-87A7B2E07F6D}" presName="hierRoot2" presStyleCnt="0">
        <dgm:presLayoutVars>
          <dgm:hierBranch val="init"/>
        </dgm:presLayoutVars>
      </dgm:prSet>
      <dgm:spPr/>
    </dgm:pt>
    <dgm:pt modelId="{2A206A1F-2835-4DAD-9766-241A27BD6544}" type="pres">
      <dgm:prSet presAssocID="{41758A4D-2795-4C01-A9C7-87A7B2E07F6D}" presName="rootComposite2" presStyleCnt="0"/>
      <dgm:spPr/>
    </dgm:pt>
    <dgm:pt modelId="{13C26423-E02D-4498-AB75-498FA47AC2D1}" type="pres">
      <dgm:prSet presAssocID="{41758A4D-2795-4C01-A9C7-87A7B2E07F6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2A95216-4DC3-4967-B1FD-9878225EAFAF}" type="pres">
      <dgm:prSet presAssocID="{41758A4D-2795-4C01-A9C7-87A7B2E07F6D}" presName="topArc2" presStyleLbl="parChTrans1D1" presStyleIdx="6" presStyleCnt="10"/>
      <dgm:spPr/>
    </dgm:pt>
    <dgm:pt modelId="{9B1E5F35-6E97-4FC9-9A3F-0B003A7F3DC5}" type="pres">
      <dgm:prSet presAssocID="{41758A4D-2795-4C01-A9C7-87A7B2E07F6D}" presName="bottomArc2" presStyleLbl="parChTrans1D1" presStyleIdx="7" presStyleCnt="10"/>
      <dgm:spPr/>
    </dgm:pt>
    <dgm:pt modelId="{5B585357-26F2-4CA6-ADFE-4BB378733D72}" type="pres">
      <dgm:prSet presAssocID="{41758A4D-2795-4C01-A9C7-87A7B2E07F6D}" presName="topConnNode2" presStyleLbl="node2" presStyleIdx="0" presStyleCnt="0"/>
      <dgm:spPr/>
      <dgm:t>
        <a:bodyPr/>
        <a:lstStyle/>
        <a:p>
          <a:endParaRPr lang="es-EC"/>
        </a:p>
      </dgm:t>
    </dgm:pt>
    <dgm:pt modelId="{487C685B-F6F5-4F21-B794-D6F34FDC423E}" type="pres">
      <dgm:prSet presAssocID="{41758A4D-2795-4C01-A9C7-87A7B2E07F6D}" presName="hierChild4" presStyleCnt="0"/>
      <dgm:spPr/>
    </dgm:pt>
    <dgm:pt modelId="{F735FCF4-E5DD-47FD-BBB6-6E32C4CD8149}" type="pres">
      <dgm:prSet presAssocID="{41758A4D-2795-4C01-A9C7-87A7B2E07F6D}" presName="hierChild5" presStyleCnt="0"/>
      <dgm:spPr/>
    </dgm:pt>
    <dgm:pt modelId="{C8BF4E81-83EA-4D11-B377-DD19EFAB1FA6}" type="pres">
      <dgm:prSet presAssocID="{7E2BB00F-1E93-4F83-B7A7-8B00C6B4781F}" presName="hierChild3" presStyleCnt="0"/>
      <dgm:spPr/>
    </dgm:pt>
    <dgm:pt modelId="{45BDC4F3-EEF8-4214-8833-C489C9511299}" type="pres">
      <dgm:prSet presAssocID="{9BFC8739-68AB-494A-9928-F5A9EF82C834}" presName="Name101" presStyleLbl="parChTrans1D2" presStyleIdx="3" presStyleCnt="4"/>
      <dgm:spPr/>
      <dgm:t>
        <a:bodyPr/>
        <a:lstStyle/>
        <a:p>
          <a:endParaRPr lang="es-EC"/>
        </a:p>
      </dgm:t>
    </dgm:pt>
    <dgm:pt modelId="{B240EEE3-42EC-402C-A5D5-638CA2327253}" type="pres">
      <dgm:prSet presAssocID="{5AB35848-60BC-49F8-9F8C-E0DF98C8D027}" presName="hierRoot3" presStyleCnt="0">
        <dgm:presLayoutVars>
          <dgm:hierBranch val="init"/>
        </dgm:presLayoutVars>
      </dgm:prSet>
      <dgm:spPr/>
    </dgm:pt>
    <dgm:pt modelId="{DAFA89FB-BE38-43FF-8067-CE5FEB54B823}" type="pres">
      <dgm:prSet presAssocID="{5AB35848-60BC-49F8-9F8C-E0DF98C8D027}" presName="rootComposite3" presStyleCnt="0"/>
      <dgm:spPr/>
    </dgm:pt>
    <dgm:pt modelId="{52854531-CA82-4125-8290-1FD2F33D4F2F}" type="pres">
      <dgm:prSet presAssocID="{5AB35848-60BC-49F8-9F8C-E0DF98C8D027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6A9DD7-0759-42C4-B296-E32C0A931E02}" type="pres">
      <dgm:prSet presAssocID="{5AB35848-60BC-49F8-9F8C-E0DF98C8D027}" presName="topArc3" presStyleLbl="parChTrans1D1" presStyleIdx="8" presStyleCnt="10"/>
      <dgm:spPr/>
    </dgm:pt>
    <dgm:pt modelId="{2FE4C99C-165D-48BF-9DDB-064692942B99}" type="pres">
      <dgm:prSet presAssocID="{5AB35848-60BC-49F8-9F8C-E0DF98C8D027}" presName="bottomArc3" presStyleLbl="parChTrans1D1" presStyleIdx="9" presStyleCnt="10"/>
      <dgm:spPr/>
    </dgm:pt>
    <dgm:pt modelId="{AFFAF858-0A10-4DF7-BA57-243078EE1D97}" type="pres">
      <dgm:prSet presAssocID="{5AB35848-60BC-49F8-9F8C-E0DF98C8D027}" presName="topConnNode3" presStyleLbl="asst1" presStyleIdx="0" presStyleCnt="0"/>
      <dgm:spPr/>
      <dgm:t>
        <a:bodyPr/>
        <a:lstStyle/>
        <a:p>
          <a:endParaRPr lang="es-EC"/>
        </a:p>
      </dgm:t>
    </dgm:pt>
    <dgm:pt modelId="{D1041F1B-C11B-4718-8862-08758B7842A0}" type="pres">
      <dgm:prSet presAssocID="{5AB35848-60BC-49F8-9F8C-E0DF98C8D027}" presName="hierChild6" presStyleCnt="0"/>
      <dgm:spPr/>
    </dgm:pt>
    <dgm:pt modelId="{E5BC11B4-E6A0-481F-9C24-EAB806A53234}" type="pres">
      <dgm:prSet presAssocID="{5AB35848-60BC-49F8-9F8C-E0DF98C8D027}" presName="hierChild7" presStyleCnt="0"/>
      <dgm:spPr/>
    </dgm:pt>
  </dgm:ptLst>
  <dgm:cxnLst>
    <dgm:cxn modelId="{B68D5C40-6855-4198-990D-D20B0612F53D}" type="presOf" srcId="{0CEBE859-F908-4C64-B2DC-CF5E96CA7890}" destId="{81381F80-664C-4DC0-A6D7-0DF37E35C9B1}" srcOrd="0" destOrd="0" presId="urn:microsoft.com/office/officeart/2008/layout/HalfCircleOrganizationChart"/>
    <dgm:cxn modelId="{7A050442-5578-4BC7-8170-46D7D34DFF25}" type="presOf" srcId="{41758A4D-2795-4C01-A9C7-87A7B2E07F6D}" destId="{5B585357-26F2-4CA6-ADFE-4BB378733D72}" srcOrd="1" destOrd="0" presId="urn:microsoft.com/office/officeart/2008/layout/HalfCircleOrganizationChart"/>
    <dgm:cxn modelId="{C85D73E2-C7AC-40E0-9610-B23F38EFCF9A}" type="presOf" srcId="{BBD6B751-F7AC-46A9-8903-A580A039476E}" destId="{35D21156-EB6A-4256-86F5-7C887BB6E358}" srcOrd="0" destOrd="0" presId="urn:microsoft.com/office/officeart/2008/layout/HalfCircleOrganizationChart"/>
    <dgm:cxn modelId="{988B3AE3-6ED6-4465-A1F7-1DF3B749BEBE}" type="presOf" srcId="{0CEBE859-F908-4C64-B2DC-CF5E96CA7890}" destId="{CC94FF2B-01A0-4E3F-9F33-4906C366D551}" srcOrd="1" destOrd="0" presId="urn:microsoft.com/office/officeart/2008/layout/HalfCircleOrganizationChart"/>
    <dgm:cxn modelId="{994D4D3F-5452-4C06-B8CF-8BC05557EDF1}" type="presOf" srcId="{5AB35848-60BC-49F8-9F8C-E0DF98C8D027}" destId="{AFFAF858-0A10-4DF7-BA57-243078EE1D97}" srcOrd="1" destOrd="0" presId="urn:microsoft.com/office/officeart/2008/layout/HalfCircleOrganizationChart"/>
    <dgm:cxn modelId="{AE78ED7F-D6A1-4208-9BA3-D3C0CF8F0F09}" type="presOf" srcId="{FA6F57F4-6B0F-4A5B-9833-C797E38F80FC}" destId="{7BF09C1C-158A-4D8F-BEAE-3566D5547ECF}" srcOrd="0" destOrd="0" presId="urn:microsoft.com/office/officeart/2008/layout/HalfCircleOrganizationChart"/>
    <dgm:cxn modelId="{180AC2A1-1403-47E5-B324-0539E98ECD65}" type="presOf" srcId="{41758A4D-2795-4C01-A9C7-87A7B2E07F6D}" destId="{13C26423-E02D-4498-AB75-498FA47AC2D1}" srcOrd="0" destOrd="0" presId="urn:microsoft.com/office/officeart/2008/layout/HalfCircleOrganizationChart"/>
    <dgm:cxn modelId="{ABCCF3E2-65A7-4C1A-8A30-8025BADE2405}" srcId="{7E2BB00F-1E93-4F83-B7A7-8B00C6B4781F}" destId="{41758A4D-2795-4C01-A9C7-87A7B2E07F6D}" srcOrd="3" destOrd="0" parTransId="{A2AE43C8-B2AF-4735-B8AD-34AB77AEC4D2}" sibTransId="{C24C0C26-1012-4462-BDD3-967554767B31}"/>
    <dgm:cxn modelId="{09F0714A-FA02-4560-92C1-C8E7BEC2FE09}" type="presOf" srcId="{AC74B3F1-57D5-4808-8C28-61FE3661BB0D}" destId="{455AF268-DF88-4D6F-91E6-20A4A655AD62}" srcOrd="0" destOrd="0" presId="urn:microsoft.com/office/officeart/2008/layout/HalfCircleOrganizationChart"/>
    <dgm:cxn modelId="{45BCE8D4-01C0-437F-AD38-AC9CCD1CDA60}" type="presOf" srcId="{9BFC8739-68AB-494A-9928-F5A9EF82C834}" destId="{45BDC4F3-EEF8-4214-8833-C489C9511299}" srcOrd="0" destOrd="0" presId="urn:microsoft.com/office/officeart/2008/layout/HalfCircleOrganizationChart"/>
    <dgm:cxn modelId="{B3B5E6D3-0530-4AC4-BB07-5E5A63F6E217}" type="presOf" srcId="{7E2BB00F-1E93-4F83-B7A7-8B00C6B4781F}" destId="{CC358D33-C550-4E2E-97A1-D33886538D01}" srcOrd="0" destOrd="0" presId="urn:microsoft.com/office/officeart/2008/layout/HalfCircleOrganizationChart"/>
    <dgm:cxn modelId="{CE4D0231-D924-4EB0-A7A5-916D93767FAA}" type="presOf" srcId="{C271334D-C03B-46AB-A684-71F45531A835}" destId="{7A07397C-9B58-4FA5-85FC-49063A48C91C}" srcOrd="1" destOrd="0" presId="urn:microsoft.com/office/officeart/2008/layout/HalfCircleOrganizationChart"/>
    <dgm:cxn modelId="{9C9774AD-DB75-402C-886D-F9886C8C4C74}" type="presOf" srcId="{5AB35848-60BC-49F8-9F8C-E0DF98C8D027}" destId="{52854531-CA82-4125-8290-1FD2F33D4F2F}" srcOrd="0" destOrd="0" presId="urn:microsoft.com/office/officeart/2008/layout/HalfCircleOrganizationChart"/>
    <dgm:cxn modelId="{9A622D59-3D87-4D9C-A620-69EF2FAC8A17}" type="presOf" srcId="{C271334D-C03B-46AB-A684-71F45531A835}" destId="{C8F58FA3-7143-4B57-8EC5-CA231D2653D6}" srcOrd="0" destOrd="0" presId="urn:microsoft.com/office/officeart/2008/layout/HalfCircleOrganizationChart"/>
    <dgm:cxn modelId="{CAF54AEA-270C-4309-BFA7-8AC037A35A7D}" srcId="{7E2BB00F-1E93-4F83-B7A7-8B00C6B4781F}" destId="{5AB35848-60BC-49F8-9F8C-E0DF98C8D027}" srcOrd="0" destOrd="0" parTransId="{9BFC8739-68AB-494A-9928-F5A9EF82C834}" sibTransId="{B03CBFE5-736D-4BC2-91ED-9A305C65955C}"/>
    <dgm:cxn modelId="{4C63B3CE-DE6C-48F9-98C5-88F89B7A5F05}" srcId="{7E2BB00F-1E93-4F83-B7A7-8B00C6B4781F}" destId="{0CEBE859-F908-4C64-B2DC-CF5E96CA7890}" srcOrd="1" destOrd="0" parTransId="{BBD6B751-F7AC-46A9-8903-A580A039476E}" sibTransId="{DF9D83A5-9EEC-41AC-B7FD-70909C3D25B9}"/>
    <dgm:cxn modelId="{934D0FB9-6983-4BAE-AE4C-BEAF878AAD14}" type="presOf" srcId="{7E2BB00F-1E93-4F83-B7A7-8B00C6B4781F}" destId="{979ABC81-BE6C-45A3-A737-AB295E47E9E3}" srcOrd="1" destOrd="0" presId="urn:microsoft.com/office/officeart/2008/layout/HalfCircleOrganizationChart"/>
    <dgm:cxn modelId="{1EE07D71-A58E-4F54-BA29-AB0D09ABDF25}" srcId="{AC74B3F1-57D5-4808-8C28-61FE3661BB0D}" destId="{7E2BB00F-1E93-4F83-B7A7-8B00C6B4781F}" srcOrd="0" destOrd="0" parTransId="{81221AC1-F9B9-4259-9597-057B23B6B607}" sibTransId="{1C9643FB-48EB-43A5-A1A0-6A21DA567E07}"/>
    <dgm:cxn modelId="{84EBCBD2-526E-4F95-8739-ED45DEA4A416}" srcId="{7E2BB00F-1E93-4F83-B7A7-8B00C6B4781F}" destId="{C271334D-C03B-46AB-A684-71F45531A835}" srcOrd="2" destOrd="0" parTransId="{FA6F57F4-6B0F-4A5B-9833-C797E38F80FC}" sibTransId="{E9A954E8-A35C-43EF-A163-D1B788948DCA}"/>
    <dgm:cxn modelId="{DC9607E0-3E6B-47E3-AEC7-42A18A003288}" type="presOf" srcId="{A2AE43C8-B2AF-4735-B8AD-34AB77AEC4D2}" destId="{A79D7DCC-E14C-403F-84BE-CE9934F670C0}" srcOrd="0" destOrd="0" presId="urn:microsoft.com/office/officeart/2008/layout/HalfCircleOrganizationChart"/>
    <dgm:cxn modelId="{BE39FFA3-08FA-4417-94B3-7F6DB34948F5}" type="presParOf" srcId="{455AF268-DF88-4D6F-91E6-20A4A655AD62}" destId="{FD1FC1DE-11DF-4B25-A4BB-5EF434BA42F8}" srcOrd="0" destOrd="0" presId="urn:microsoft.com/office/officeart/2008/layout/HalfCircleOrganizationChart"/>
    <dgm:cxn modelId="{215C1606-C72A-4A2C-897B-8CF9474F2BDA}" type="presParOf" srcId="{FD1FC1DE-11DF-4B25-A4BB-5EF434BA42F8}" destId="{FE3F2CAE-FD2A-4E4D-877D-649E52DB0E03}" srcOrd="0" destOrd="0" presId="urn:microsoft.com/office/officeart/2008/layout/HalfCircleOrganizationChart"/>
    <dgm:cxn modelId="{D9797281-0629-4EE2-9653-85AA9385D5A9}" type="presParOf" srcId="{FE3F2CAE-FD2A-4E4D-877D-649E52DB0E03}" destId="{CC358D33-C550-4E2E-97A1-D33886538D01}" srcOrd="0" destOrd="0" presId="urn:microsoft.com/office/officeart/2008/layout/HalfCircleOrganizationChart"/>
    <dgm:cxn modelId="{F3F2492C-B434-4DDD-8951-7A5E09927549}" type="presParOf" srcId="{FE3F2CAE-FD2A-4E4D-877D-649E52DB0E03}" destId="{5F148486-D31A-4AEF-878E-6A524DCEECF7}" srcOrd="1" destOrd="0" presId="urn:microsoft.com/office/officeart/2008/layout/HalfCircleOrganizationChart"/>
    <dgm:cxn modelId="{2C4BEB3A-4C07-4920-AD47-E7F76DDEE252}" type="presParOf" srcId="{FE3F2CAE-FD2A-4E4D-877D-649E52DB0E03}" destId="{479E8DA8-B3FE-42D1-B792-BEC060DC8E30}" srcOrd="2" destOrd="0" presId="urn:microsoft.com/office/officeart/2008/layout/HalfCircleOrganizationChart"/>
    <dgm:cxn modelId="{E9BD9950-2C08-4F72-AD61-C6DFE7909FD3}" type="presParOf" srcId="{FE3F2CAE-FD2A-4E4D-877D-649E52DB0E03}" destId="{979ABC81-BE6C-45A3-A737-AB295E47E9E3}" srcOrd="3" destOrd="0" presId="urn:microsoft.com/office/officeart/2008/layout/HalfCircleOrganizationChart"/>
    <dgm:cxn modelId="{49CB86AF-D4D4-4356-A436-C6D9BD786E59}" type="presParOf" srcId="{FD1FC1DE-11DF-4B25-A4BB-5EF434BA42F8}" destId="{A583D679-C4F7-42AC-BDB2-C5883409F299}" srcOrd="1" destOrd="0" presId="urn:microsoft.com/office/officeart/2008/layout/HalfCircleOrganizationChart"/>
    <dgm:cxn modelId="{B38F137E-E3FC-47CE-A31F-C3BC2698D31D}" type="presParOf" srcId="{A583D679-C4F7-42AC-BDB2-C5883409F299}" destId="{35D21156-EB6A-4256-86F5-7C887BB6E358}" srcOrd="0" destOrd="0" presId="urn:microsoft.com/office/officeart/2008/layout/HalfCircleOrganizationChart"/>
    <dgm:cxn modelId="{0DD68594-3E0B-4BBE-B7D7-ED44D7851EFF}" type="presParOf" srcId="{A583D679-C4F7-42AC-BDB2-C5883409F299}" destId="{2074112C-5320-4835-AB2C-E47A020B8C2F}" srcOrd="1" destOrd="0" presId="urn:microsoft.com/office/officeart/2008/layout/HalfCircleOrganizationChart"/>
    <dgm:cxn modelId="{29D78C45-0485-4428-AC51-7D0D0B5880A3}" type="presParOf" srcId="{2074112C-5320-4835-AB2C-E47A020B8C2F}" destId="{A9B4BBC8-8EE7-4C09-AB2C-160C510BDCAD}" srcOrd="0" destOrd="0" presId="urn:microsoft.com/office/officeart/2008/layout/HalfCircleOrganizationChart"/>
    <dgm:cxn modelId="{B8CC5A96-F5BD-4B42-A2DA-61ED1911E8A2}" type="presParOf" srcId="{A9B4BBC8-8EE7-4C09-AB2C-160C510BDCAD}" destId="{81381F80-664C-4DC0-A6D7-0DF37E35C9B1}" srcOrd="0" destOrd="0" presId="urn:microsoft.com/office/officeart/2008/layout/HalfCircleOrganizationChart"/>
    <dgm:cxn modelId="{B2DCDDF5-ED4C-4E06-9C9A-C60AD1DC1CF4}" type="presParOf" srcId="{A9B4BBC8-8EE7-4C09-AB2C-160C510BDCAD}" destId="{F392DAA7-061C-4798-BAFF-046E23497EBF}" srcOrd="1" destOrd="0" presId="urn:microsoft.com/office/officeart/2008/layout/HalfCircleOrganizationChart"/>
    <dgm:cxn modelId="{725D4011-BA20-444B-AF2A-FD13F9DAA110}" type="presParOf" srcId="{A9B4BBC8-8EE7-4C09-AB2C-160C510BDCAD}" destId="{A88553B4-77AB-404A-8E19-8A90C6DD4F1F}" srcOrd="2" destOrd="0" presId="urn:microsoft.com/office/officeart/2008/layout/HalfCircleOrganizationChart"/>
    <dgm:cxn modelId="{602BC361-FF06-4333-BFA8-095BBAB0E30B}" type="presParOf" srcId="{A9B4BBC8-8EE7-4C09-AB2C-160C510BDCAD}" destId="{CC94FF2B-01A0-4E3F-9F33-4906C366D551}" srcOrd="3" destOrd="0" presId="urn:microsoft.com/office/officeart/2008/layout/HalfCircleOrganizationChart"/>
    <dgm:cxn modelId="{6B36B54D-5D2A-4615-A258-C1E1241AE314}" type="presParOf" srcId="{2074112C-5320-4835-AB2C-E47A020B8C2F}" destId="{3F567D43-D1DE-4BFC-85AD-99EED9DE11F4}" srcOrd="1" destOrd="0" presId="urn:microsoft.com/office/officeart/2008/layout/HalfCircleOrganizationChart"/>
    <dgm:cxn modelId="{8192BE13-0E0B-4BD9-9B2E-542435AE807C}" type="presParOf" srcId="{2074112C-5320-4835-AB2C-E47A020B8C2F}" destId="{4A11430C-BE84-40F0-9962-FE030FFBE786}" srcOrd="2" destOrd="0" presId="urn:microsoft.com/office/officeart/2008/layout/HalfCircleOrganizationChart"/>
    <dgm:cxn modelId="{EB4052BD-29D3-41F6-9CCB-F269CB5A23CF}" type="presParOf" srcId="{A583D679-C4F7-42AC-BDB2-C5883409F299}" destId="{7BF09C1C-158A-4D8F-BEAE-3566D5547ECF}" srcOrd="2" destOrd="0" presId="urn:microsoft.com/office/officeart/2008/layout/HalfCircleOrganizationChart"/>
    <dgm:cxn modelId="{9D861E9E-339C-41C3-8324-9BF815A61877}" type="presParOf" srcId="{A583D679-C4F7-42AC-BDB2-C5883409F299}" destId="{6D95D14E-FBAC-49D8-A53B-C7CAFC88A7D0}" srcOrd="3" destOrd="0" presId="urn:microsoft.com/office/officeart/2008/layout/HalfCircleOrganizationChart"/>
    <dgm:cxn modelId="{49345298-BE6C-4A12-A590-ED586586E50C}" type="presParOf" srcId="{6D95D14E-FBAC-49D8-A53B-C7CAFC88A7D0}" destId="{729D9E20-97BE-43B9-84E1-3B32310EAC91}" srcOrd="0" destOrd="0" presId="urn:microsoft.com/office/officeart/2008/layout/HalfCircleOrganizationChart"/>
    <dgm:cxn modelId="{5CF53CB9-7F08-412F-B944-D5794B19717F}" type="presParOf" srcId="{729D9E20-97BE-43B9-84E1-3B32310EAC91}" destId="{C8F58FA3-7143-4B57-8EC5-CA231D2653D6}" srcOrd="0" destOrd="0" presId="urn:microsoft.com/office/officeart/2008/layout/HalfCircleOrganizationChart"/>
    <dgm:cxn modelId="{7BEC5832-0277-4104-B9BB-64C49068E053}" type="presParOf" srcId="{729D9E20-97BE-43B9-84E1-3B32310EAC91}" destId="{A9538CF8-A08D-414E-89DE-600918292CAE}" srcOrd="1" destOrd="0" presId="urn:microsoft.com/office/officeart/2008/layout/HalfCircleOrganizationChart"/>
    <dgm:cxn modelId="{6C31AF49-F5BA-4113-8037-1CEEE4B5DF85}" type="presParOf" srcId="{729D9E20-97BE-43B9-84E1-3B32310EAC91}" destId="{4624F6EA-319E-47A2-A11C-75A47705A35D}" srcOrd="2" destOrd="0" presId="urn:microsoft.com/office/officeart/2008/layout/HalfCircleOrganizationChart"/>
    <dgm:cxn modelId="{22FA64EF-665C-42FB-A6E5-070BBEA6447B}" type="presParOf" srcId="{729D9E20-97BE-43B9-84E1-3B32310EAC91}" destId="{7A07397C-9B58-4FA5-85FC-49063A48C91C}" srcOrd="3" destOrd="0" presId="urn:microsoft.com/office/officeart/2008/layout/HalfCircleOrganizationChart"/>
    <dgm:cxn modelId="{A839B5DC-8414-48BD-A83E-7F2E43BBB059}" type="presParOf" srcId="{6D95D14E-FBAC-49D8-A53B-C7CAFC88A7D0}" destId="{C5DDCA94-31D4-47EE-BA9B-E0033EA98DDB}" srcOrd="1" destOrd="0" presId="urn:microsoft.com/office/officeart/2008/layout/HalfCircleOrganizationChart"/>
    <dgm:cxn modelId="{61E65072-9897-4716-8247-C236E3A500BF}" type="presParOf" srcId="{6D95D14E-FBAC-49D8-A53B-C7CAFC88A7D0}" destId="{86D42394-C041-455A-A3FE-89BF1E0419E5}" srcOrd="2" destOrd="0" presId="urn:microsoft.com/office/officeart/2008/layout/HalfCircleOrganizationChart"/>
    <dgm:cxn modelId="{11BB5B83-2B37-4831-8CB0-374BD9D31CA3}" type="presParOf" srcId="{A583D679-C4F7-42AC-BDB2-C5883409F299}" destId="{A79D7DCC-E14C-403F-84BE-CE9934F670C0}" srcOrd="4" destOrd="0" presId="urn:microsoft.com/office/officeart/2008/layout/HalfCircleOrganizationChart"/>
    <dgm:cxn modelId="{090039D0-97F7-4233-9245-3C1F3AB5DA62}" type="presParOf" srcId="{A583D679-C4F7-42AC-BDB2-C5883409F299}" destId="{449B8005-3DD1-49A1-8FBF-F7D3A9EE9A8B}" srcOrd="5" destOrd="0" presId="urn:microsoft.com/office/officeart/2008/layout/HalfCircleOrganizationChart"/>
    <dgm:cxn modelId="{1908B334-A43E-4D8A-A9C4-D66143E32678}" type="presParOf" srcId="{449B8005-3DD1-49A1-8FBF-F7D3A9EE9A8B}" destId="{2A206A1F-2835-4DAD-9766-241A27BD6544}" srcOrd="0" destOrd="0" presId="urn:microsoft.com/office/officeart/2008/layout/HalfCircleOrganizationChart"/>
    <dgm:cxn modelId="{8BF71901-53A4-4F25-8EEB-F2D6E0DAF324}" type="presParOf" srcId="{2A206A1F-2835-4DAD-9766-241A27BD6544}" destId="{13C26423-E02D-4498-AB75-498FA47AC2D1}" srcOrd="0" destOrd="0" presId="urn:microsoft.com/office/officeart/2008/layout/HalfCircleOrganizationChart"/>
    <dgm:cxn modelId="{F3325BB0-39D9-495B-B8EB-B32B58099F6F}" type="presParOf" srcId="{2A206A1F-2835-4DAD-9766-241A27BD6544}" destId="{92A95216-4DC3-4967-B1FD-9878225EAFAF}" srcOrd="1" destOrd="0" presId="urn:microsoft.com/office/officeart/2008/layout/HalfCircleOrganizationChart"/>
    <dgm:cxn modelId="{D0AC69EC-51E8-4424-86C8-8466233F68EC}" type="presParOf" srcId="{2A206A1F-2835-4DAD-9766-241A27BD6544}" destId="{9B1E5F35-6E97-4FC9-9A3F-0B003A7F3DC5}" srcOrd="2" destOrd="0" presId="urn:microsoft.com/office/officeart/2008/layout/HalfCircleOrganizationChart"/>
    <dgm:cxn modelId="{B8ACA755-DD8E-45C9-A2BA-532C79C931E5}" type="presParOf" srcId="{2A206A1F-2835-4DAD-9766-241A27BD6544}" destId="{5B585357-26F2-4CA6-ADFE-4BB378733D72}" srcOrd="3" destOrd="0" presId="urn:microsoft.com/office/officeart/2008/layout/HalfCircleOrganizationChart"/>
    <dgm:cxn modelId="{99460BA5-246E-49B5-9552-121D189D3A14}" type="presParOf" srcId="{449B8005-3DD1-49A1-8FBF-F7D3A9EE9A8B}" destId="{487C685B-F6F5-4F21-B794-D6F34FDC423E}" srcOrd="1" destOrd="0" presId="urn:microsoft.com/office/officeart/2008/layout/HalfCircleOrganizationChart"/>
    <dgm:cxn modelId="{6D5F286C-A26E-4BA7-9987-57C28AE83E40}" type="presParOf" srcId="{449B8005-3DD1-49A1-8FBF-F7D3A9EE9A8B}" destId="{F735FCF4-E5DD-47FD-BBB6-6E32C4CD8149}" srcOrd="2" destOrd="0" presId="urn:microsoft.com/office/officeart/2008/layout/HalfCircleOrganizationChart"/>
    <dgm:cxn modelId="{AF0E961F-6A3C-4EC3-ADE4-BFD3A124AF47}" type="presParOf" srcId="{FD1FC1DE-11DF-4B25-A4BB-5EF434BA42F8}" destId="{C8BF4E81-83EA-4D11-B377-DD19EFAB1FA6}" srcOrd="2" destOrd="0" presId="urn:microsoft.com/office/officeart/2008/layout/HalfCircleOrganizationChart"/>
    <dgm:cxn modelId="{42650E08-D8FF-4286-B022-1D1A8F3FE4A8}" type="presParOf" srcId="{C8BF4E81-83EA-4D11-B377-DD19EFAB1FA6}" destId="{45BDC4F3-EEF8-4214-8833-C489C9511299}" srcOrd="0" destOrd="0" presId="urn:microsoft.com/office/officeart/2008/layout/HalfCircleOrganizationChart"/>
    <dgm:cxn modelId="{DAC00260-BB19-45EF-B99C-929C8AADFA78}" type="presParOf" srcId="{C8BF4E81-83EA-4D11-B377-DD19EFAB1FA6}" destId="{B240EEE3-42EC-402C-A5D5-638CA2327253}" srcOrd="1" destOrd="0" presId="urn:microsoft.com/office/officeart/2008/layout/HalfCircleOrganizationChart"/>
    <dgm:cxn modelId="{363D69B0-BD45-48AC-ACEF-DE0D7C4AD925}" type="presParOf" srcId="{B240EEE3-42EC-402C-A5D5-638CA2327253}" destId="{DAFA89FB-BE38-43FF-8067-CE5FEB54B823}" srcOrd="0" destOrd="0" presId="urn:microsoft.com/office/officeart/2008/layout/HalfCircleOrganizationChart"/>
    <dgm:cxn modelId="{9AE3FFA6-4207-4DCF-BAB5-FF4395A952C2}" type="presParOf" srcId="{DAFA89FB-BE38-43FF-8067-CE5FEB54B823}" destId="{52854531-CA82-4125-8290-1FD2F33D4F2F}" srcOrd="0" destOrd="0" presId="urn:microsoft.com/office/officeart/2008/layout/HalfCircleOrganizationChart"/>
    <dgm:cxn modelId="{F8E90B43-36AF-4A08-A794-B9AA258A5792}" type="presParOf" srcId="{DAFA89FB-BE38-43FF-8067-CE5FEB54B823}" destId="{8A6A9DD7-0759-42C4-B296-E32C0A931E02}" srcOrd="1" destOrd="0" presId="urn:microsoft.com/office/officeart/2008/layout/HalfCircleOrganizationChart"/>
    <dgm:cxn modelId="{909A8F2D-6A14-4BC4-89DB-DE4FF9A6D5AE}" type="presParOf" srcId="{DAFA89FB-BE38-43FF-8067-CE5FEB54B823}" destId="{2FE4C99C-165D-48BF-9DDB-064692942B99}" srcOrd="2" destOrd="0" presId="urn:microsoft.com/office/officeart/2008/layout/HalfCircleOrganizationChart"/>
    <dgm:cxn modelId="{FAB36F40-B175-4E7F-993F-4B4B04C9BACE}" type="presParOf" srcId="{DAFA89FB-BE38-43FF-8067-CE5FEB54B823}" destId="{AFFAF858-0A10-4DF7-BA57-243078EE1D97}" srcOrd="3" destOrd="0" presId="urn:microsoft.com/office/officeart/2008/layout/HalfCircleOrganizationChart"/>
    <dgm:cxn modelId="{27EB231D-3BA5-43DE-8BAC-DD3FE0978ACD}" type="presParOf" srcId="{B240EEE3-42EC-402C-A5D5-638CA2327253}" destId="{D1041F1B-C11B-4718-8862-08758B7842A0}" srcOrd="1" destOrd="0" presId="urn:microsoft.com/office/officeart/2008/layout/HalfCircleOrganizationChart"/>
    <dgm:cxn modelId="{191FAF39-B672-4FF0-B01C-D973BE563F46}" type="presParOf" srcId="{B240EEE3-42EC-402C-A5D5-638CA2327253}" destId="{E5BC11B4-E6A0-481F-9C24-EAB806A53234}" srcOrd="2" destOrd="0" presId="urn:microsoft.com/office/officeart/2008/layout/HalfCircleOrganization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4D668-5CD6-4733-9AA3-63BB8A2A1EE1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95351D62-5538-40DD-988A-EE4F8B34EF0E}">
      <dgm:prSet phldrT="[Texto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400" dirty="0" smtClean="0"/>
            <a:t>ACCIÓN PARTICIPATIVA </a:t>
          </a:r>
          <a:endParaRPr lang="es-EC" sz="2400" dirty="0"/>
        </a:p>
      </dgm:t>
    </dgm:pt>
    <dgm:pt modelId="{FA7EF3A8-655D-4CB4-831B-D3D5DE7CA653}" type="parTrans" cxnId="{7A317227-0A3A-4FA9-839D-754568D7EA70}">
      <dgm:prSet/>
      <dgm:spPr/>
      <dgm:t>
        <a:bodyPr/>
        <a:lstStyle/>
        <a:p>
          <a:endParaRPr lang="es-EC"/>
        </a:p>
      </dgm:t>
    </dgm:pt>
    <dgm:pt modelId="{3F51E443-8762-4DA0-90BC-B05F40ACB260}" type="sibTrans" cxnId="{7A317227-0A3A-4FA9-839D-754568D7EA70}">
      <dgm:prSet/>
      <dgm:spPr/>
      <dgm:t>
        <a:bodyPr/>
        <a:lstStyle/>
        <a:p>
          <a:endParaRPr lang="es-EC"/>
        </a:p>
      </dgm:t>
    </dgm:pt>
    <dgm:pt modelId="{E437E142-E65F-406E-8CDA-F2102C1B66F3}">
      <dgm:prSet phldrT="[Texto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400" dirty="0" smtClean="0"/>
            <a:t>SE ANALIZAN LOS HECHOS</a:t>
          </a:r>
          <a:endParaRPr lang="es-EC" sz="2400" dirty="0"/>
        </a:p>
      </dgm:t>
    </dgm:pt>
    <dgm:pt modelId="{2548410B-F696-47D5-BA5C-7FA821005EFE}" type="parTrans" cxnId="{0E07216E-C498-40E2-BAAF-D3FF59F380B1}">
      <dgm:prSet/>
      <dgm:spPr/>
      <dgm:t>
        <a:bodyPr/>
        <a:lstStyle/>
        <a:p>
          <a:endParaRPr lang="es-EC"/>
        </a:p>
      </dgm:t>
    </dgm:pt>
    <dgm:pt modelId="{7140BFA3-E431-48A4-819A-191A80A28F35}" type="sibTrans" cxnId="{0E07216E-C498-40E2-BAAF-D3FF59F380B1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s-EC" sz="2800"/>
        </a:p>
      </dgm:t>
    </dgm:pt>
    <dgm:pt modelId="{D9BC3805-0FC4-4294-8AC7-BD1B96CAEC84}">
      <dgm:prSet phldrT="[Texto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 sz="2400" dirty="0" smtClean="0"/>
            <a:t>SE CONCEPTUALIZAN  LOS PROBLEMAS </a:t>
          </a:r>
          <a:endParaRPr lang="es-EC" sz="2400" dirty="0"/>
        </a:p>
      </dgm:t>
    </dgm:pt>
    <dgm:pt modelId="{A4548F41-D677-4BF7-9D51-60E81CAC280C}" type="parTrans" cxnId="{B081CF77-4BFA-4323-9063-0DBA41C5C4DF}">
      <dgm:prSet/>
      <dgm:spPr/>
      <dgm:t>
        <a:bodyPr/>
        <a:lstStyle/>
        <a:p>
          <a:endParaRPr lang="es-EC"/>
        </a:p>
      </dgm:t>
    </dgm:pt>
    <dgm:pt modelId="{569B90EA-8756-42C5-AEBA-39DC270C5A62}" type="sibTrans" cxnId="{B081CF77-4BFA-4323-9063-0DBA41C5C4DF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s-EC" sz="2800"/>
        </a:p>
      </dgm:t>
    </dgm:pt>
    <dgm:pt modelId="{12904F2C-9463-497D-B842-78ACE033EFEC}">
      <dgm:prSet phldrT="[Texto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400" dirty="0" smtClean="0"/>
            <a:t>PRETENDE</a:t>
          </a:r>
          <a:r>
            <a:rPr lang="es-EC" sz="2400" baseline="0" dirty="0" smtClean="0"/>
            <a:t> ACTUAR FRENTE </a:t>
          </a:r>
          <a:endParaRPr lang="es-EC" sz="2400" dirty="0"/>
        </a:p>
      </dgm:t>
    </dgm:pt>
    <dgm:pt modelId="{FC8F1221-FE68-4FB6-8CC2-FC0995977980}" type="parTrans" cxnId="{A602E31F-0BD7-42CA-BACB-4F21604FB1F2}">
      <dgm:prSet/>
      <dgm:spPr/>
      <dgm:t>
        <a:bodyPr/>
        <a:lstStyle/>
        <a:p>
          <a:endParaRPr lang="es-EC"/>
        </a:p>
      </dgm:t>
    </dgm:pt>
    <dgm:pt modelId="{73530079-39E3-4B00-B6A0-9F89E23A43A4}" type="sibTrans" cxnId="{A602E31F-0BD7-42CA-BACB-4F21604FB1F2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s-EC" sz="2800"/>
        </a:p>
      </dgm:t>
    </dgm:pt>
    <dgm:pt modelId="{20F2487B-5E26-45D2-9F1B-B5EEED2388FC}">
      <dgm:prSet phldrT="[Texto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 sz="2400" dirty="0" smtClean="0"/>
            <a:t>INTERACCIÓN</a:t>
          </a:r>
          <a:r>
            <a:rPr lang="es-EC" sz="2400" baseline="0" dirty="0" smtClean="0"/>
            <a:t> CONTINUA</a:t>
          </a:r>
          <a:endParaRPr lang="es-EC" sz="2400" dirty="0"/>
        </a:p>
      </dgm:t>
    </dgm:pt>
    <dgm:pt modelId="{8AD2FF8D-7219-452B-A318-3FB5B7147E3D}" type="parTrans" cxnId="{95ADF7D4-BA49-4028-9ABA-BFFB1505A5BC}">
      <dgm:prSet/>
      <dgm:spPr/>
      <dgm:t>
        <a:bodyPr/>
        <a:lstStyle/>
        <a:p>
          <a:endParaRPr lang="es-EC"/>
        </a:p>
      </dgm:t>
    </dgm:pt>
    <dgm:pt modelId="{35FE54E4-7197-4554-BBF9-EC475DA8A6CD}" type="sibTrans" cxnId="{95ADF7D4-BA49-4028-9ABA-BFFB1505A5BC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s-EC" sz="2800"/>
        </a:p>
      </dgm:t>
    </dgm:pt>
    <dgm:pt modelId="{7422C25F-A21F-4B48-8870-BDE2C4EADA93}">
      <dgm:prSet phldrT="[Texto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s-EC" sz="2400" dirty="0" smtClean="0"/>
        </a:p>
        <a:p>
          <a:r>
            <a:rPr lang="es-EC" sz="2400" dirty="0" smtClean="0"/>
            <a:t>PRIORITARIO ES LA DIALÉCTICA  QUE SE ESTABLECE  </a:t>
          </a:r>
          <a:endParaRPr lang="es-EC" sz="2400" dirty="0"/>
        </a:p>
      </dgm:t>
    </dgm:pt>
    <dgm:pt modelId="{60AE942F-C3C2-4C0A-9492-B24752CEB976}" type="parTrans" cxnId="{206ECABB-F979-4A12-97B6-4915BD8FAC2F}">
      <dgm:prSet/>
      <dgm:spPr/>
      <dgm:t>
        <a:bodyPr/>
        <a:lstStyle/>
        <a:p>
          <a:endParaRPr lang="es-EC"/>
        </a:p>
      </dgm:t>
    </dgm:pt>
    <dgm:pt modelId="{F06279FF-6A25-448C-B791-3EE530275CF4}" type="sibTrans" cxnId="{206ECABB-F979-4A12-97B6-4915BD8FAC2F}">
      <dgm:prSet/>
      <dgm:spPr/>
      <dgm:t>
        <a:bodyPr/>
        <a:lstStyle/>
        <a:p>
          <a:endParaRPr lang="es-EC"/>
        </a:p>
      </dgm:t>
    </dgm:pt>
    <dgm:pt modelId="{3CF97471-11F6-4E43-8C3F-0124D47FB80B}" type="pres">
      <dgm:prSet presAssocID="{1C34D668-5CD6-4733-9AA3-63BB8A2A1EE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5E0A9A9F-9905-4288-AFF9-A5E687298A35}" type="pres">
      <dgm:prSet presAssocID="{1C34D668-5CD6-4733-9AA3-63BB8A2A1EE1}" presName="arrowNode" presStyleLbl="node1" presStyleIdx="0" presStyleCn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</dgm:pt>
    <dgm:pt modelId="{ED9839AB-5C85-49EB-A98A-E63A2938617C}" type="pres">
      <dgm:prSet presAssocID="{95351D62-5538-40DD-988A-EE4F8B34EF0E}" presName="txNode1" presStyleLbl="revTx" presStyleIdx="0" presStyleCnt="6" custScaleX="126443" custScaleY="80423" custLinFactNeighborX="-415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601910-D74A-40E6-92E5-90E9D88BAED1}" type="pres">
      <dgm:prSet presAssocID="{E437E142-E65F-406E-8CDA-F2102C1B66F3}" presName="txNode2" presStyleLbl="revTx" presStyleIdx="1" presStyleCnt="6" custLinFactNeighborX="-19577" custLinFactNeighborY="-683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40FA4E-F9CD-4F01-8341-954A82E82ECC}" type="pres">
      <dgm:prSet presAssocID="{7140BFA3-E431-48A4-819A-191A80A28F35}" presName="dotNode2" presStyleCnt="0"/>
      <dgm:spPr/>
    </dgm:pt>
    <dgm:pt modelId="{D913F6F1-8EA3-47CF-8B5C-D6CCB4AFFF33}" type="pres">
      <dgm:prSet presAssocID="{7140BFA3-E431-48A4-819A-191A80A28F35}" presName="dotRepeatNode" presStyleLbl="fgShp" presStyleIdx="0" presStyleCnt="4"/>
      <dgm:spPr/>
      <dgm:t>
        <a:bodyPr/>
        <a:lstStyle/>
        <a:p>
          <a:endParaRPr lang="es-EC"/>
        </a:p>
      </dgm:t>
    </dgm:pt>
    <dgm:pt modelId="{39F95D1D-125E-4C4A-B744-3CDD7F0C2BB7}" type="pres">
      <dgm:prSet presAssocID="{D9BC3805-0FC4-4294-8AC7-BD1B96CAEC84}" presName="txNode3" presStyleLbl="revTx" presStyleIdx="2" presStyleCnt="6" custScaleX="144193" custScaleY="92706" custLinFactNeighborX="-29301" custLinFactNeighborY="10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A28A86-A693-47F5-A4A9-CE1CD41A694F}" type="pres">
      <dgm:prSet presAssocID="{569B90EA-8756-42C5-AEBA-39DC270C5A62}" presName="dotNode3" presStyleCnt="0"/>
      <dgm:spPr/>
    </dgm:pt>
    <dgm:pt modelId="{9DE62225-6E02-405E-AD97-5518EDCF1C65}" type="pres">
      <dgm:prSet presAssocID="{569B90EA-8756-42C5-AEBA-39DC270C5A62}" presName="dotRepeatNode" presStyleLbl="fgShp" presStyleIdx="1" presStyleCnt="4"/>
      <dgm:spPr/>
      <dgm:t>
        <a:bodyPr/>
        <a:lstStyle/>
        <a:p>
          <a:endParaRPr lang="es-EC"/>
        </a:p>
      </dgm:t>
    </dgm:pt>
    <dgm:pt modelId="{62234DD7-9055-4026-B606-F8CE17F79430}" type="pres">
      <dgm:prSet presAssocID="{12904F2C-9463-497D-B842-78ACE033EFEC}" presName="txNode4" presStyleLbl="revTx" presStyleIdx="3" presStyleCnt="6" custLinFactNeighborX="-11462" custLinFactNeighborY="-520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1BEA6A-29BD-41FA-B5A9-4C6D3C83ED31}" type="pres">
      <dgm:prSet presAssocID="{73530079-39E3-4B00-B6A0-9F89E23A43A4}" presName="dotNode4" presStyleCnt="0"/>
      <dgm:spPr/>
    </dgm:pt>
    <dgm:pt modelId="{25096D9D-1BDB-454F-ACAB-D16A1EB52067}" type="pres">
      <dgm:prSet presAssocID="{73530079-39E3-4B00-B6A0-9F89E23A43A4}" presName="dotRepeatNode" presStyleLbl="fgShp" presStyleIdx="2" presStyleCnt="4"/>
      <dgm:spPr/>
      <dgm:t>
        <a:bodyPr/>
        <a:lstStyle/>
        <a:p>
          <a:endParaRPr lang="es-EC"/>
        </a:p>
      </dgm:t>
    </dgm:pt>
    <dgm:pt modelId="{5B08A4E0-2AF9-46F5-A375-46D1B2A0F650}" type="pres">
      <dgm:prSet presAssocID="{20F2487B-5E26-45D2-9F1B-B5EEED2388FC}" presName="txNode5" presStyleLbl="revTx" presStyleIdx="4" presStyleCnt="6" custLinFactX="19379" custLinFactNeighborX="100000" custLinFactNeighborY="47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5A0089-596A-40CA-BAD3-15031B3C5D60}" type="pres">
      <dgm:prSet presAssocID="{35FE54E4-7197-4554-BBF9-EC475DA8A6CD}" presName="dotNode5" presStyleCnt="0"/>
      <dgm:spPr/>
    </dgm:pt>
    <dgm:pt modelId="{3FA785F9-7BD8-455B-A918-60F26EE5932D}" type="pres">
      <dgm:prSet presAssocID="{35FE54E4-7197-4554-BBF9-EC475DA8A6CD}" presName="dotRepeatNode" presStyleLbl="fgShp" presStyleIdx="3" presStyleCnt="4"/>
      <dgm:spPr/>
      <dgm:t>
        <a:bodyPr/>
        <a:lstStyle/>
        <a:p>
          <a:endParaRPr lang="es-EC"/>
        </a:p>
      </dgm:t>
    </dgm:pt>
    <dgm:pt modelId="{11E5ED3B-5180-4414-8658-991E97467BE3}" type="pres">
      <dgm:prSet presAssocID="{7422C25F-A21F-4B48-8870-BDE2C4EADA93}" presName="txNode6" presStyleLbl="revTx" presStyleIdx="5" presStyleCnt="6" custLinFactY="-100000" custLinFactNeighborX="-87153" custLinFactNeighborY="-1823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07216E-C498-40E2-BAAF-D3FF59F380B1}" srcId="{1C34D668-5CD6-4733-9AA3-63BB8A2A1EE1}" destId="{E437E142-E65F-406E-8CDA-F2102C1B66F3}" srcOrd="1" destOrd="0" parTransId="{2548410B-F696-47D5-BA5C-7FA821005EFE}" sibTransId="{7140BFA3-E431-48A4-819A-191A80A28F35}"/>
    <dgm:cxn modelId="{C40C1A32-47DE-43EC-8000-B984E717D577}" type="presOf" srcId="{569B90EA-8756-42C5-AEBA-39DC270C5A62}" destId="{9DE62225-6E02-405E-AD97-5518EDCF1C65}" srcOrd="0" destOrd="0" presId="urn:microsoft.com/office/officeart/2009/3/layout/DescendingProcess"/>
    <dgm:cxn modelId="{A20649E9-924D-496B-B5B4-81563941C6F3}" type="presOf" srcId="{95351D62-5538-40DD-988A-EE4F8B34EF0E}" destId="{ED9839AB-5C85-49EB-A98A-E63A2938617C}" srcOrd="0" destOrd="0" presId="urn:microsoft.com/office/officeart/2009/3/layout/DescendingProcess"/>
    <dgm:cxn modelId="{02F5B82E-F474-4B74-8AF0-A54CF675443C}" type="presOf" srcId="{7422C25F-A21F-4B48-8870-BDE2C4EADA93}" destId="{11E5ED3B-5180-4414-8658-991E97467BE3}" srcOrd="0" destOrd="0" presId="urn:microsoft.com/office/officeart/2009/3/layout/DescendingProcess"/>
    <dgm:cxn modelId="{C97013A9-94E2-4CE2-AE6C-E6436683EEF5}" type="presOf" srcId="{7140BFA3-E431-48A4-819A-191A80A28F35}" destId="{D913F6F1-8EA3-47CF-8B5C-D6CCB4AFFF33}" srcOrd="0" destOrd="0" presId="urn:microsoft.com/office/officeart/2009/3/layout/DescendingProcess"/>
    <dgm:cxn modelId="{809D4C79-EEA8-4391-B147-36095D6B37B0}" type="presOf" srcId="{35FE54E4-7197-4554-BBF9-EC475DA8A6CD}" destId="{3FA785F9-7BD8-455B-A918-60F26EE5932D}" srcOrd="0" destOrd="0" presId="urn:microsoft.com/office/officeart/2009/3/layout/DescendingProcess"/>
    <dgm:cxn modelId="{4098F5A2-CAC2-4BAF-AA5C-79C62305E6C8}" type="presOf" srcId="{D9BC3805-0FC4-4294-8AC7-BD1B96CAEC84}" destId="{39F95D1D-125E-4C4A-B744-3CDD7F0C2BB7}" srcOrd="0" destOrd="0" presId="urn:microsoft.com/office/officeart/2009/3/layout/DescendingProcess"/>
    <dgm:cxn modelId="{28FDB16A-7C8F-4407-A2C8-BA3266ADB650}" type="presOf" srcId="{E437E142-E65F-406E-8CDA-F2102C1B66F3}" destId="{5C601910-D74A-40E6-92E5-90E9D88BAED1}" srcOrd="0" destOrd="0" presId="urn:microsoft.com/office/officeart/2009/3/layout/DescendingProcess"/>
    <dgm:cxn modelId="{95ADF7D4-BA49-4028-9ABA-BFFB1505A5BC}" srcId="{1C34D668-5CD6-4733-9AA3-63BB8A2A1EE1}" destId="{20F2487B-5E26-45D2-9F1B-B5EEED2388FC}" srcOrd="4" destOrd="0" parTransId="{8AD2FF8D-7219-452B-A318-3FB5B7147E3D}" sibTransId="{35FE54E4-7197-4554-BBF9-EC475DA8A6CD}"/>
    <dgm:cxn modelId="{3A0DECBF-AF29-4254-9ECE-AA90F517DCD2}" type="presOf" srcId="{73530079-39E3-4B00-B6A0-9F89E23A43A4}" destId="{25096D9D-1BDB-454F-ACAB-D16A1EB52067}" srcOrd="0" destOrd="0" presId="urn:microsoft.com/office/officeart/2009/3/layout/DescendingProcess"/>
    <dgm:cxn modelId="{206ECABB-F979-4A12-97B6-4915BD8FAC2F}" srcId="{1C34D668-5CD6-4733-9AA3-63BB8A2A1EE1}" destId="{7422C25F-A21F-4B48-8870-BDE2C4EADA93}" srcOrd="5" destOrd="0" parTransId="{60AE942F-C3C2-4C0A-9492-B24752CEB976}" sibTransId="{F06279FF-6A25-448C-B791-3EE530275CF4}"/>
    <dgm:cxn modelId="{B081CF77-4BFA-4323-9063-0DBA41C5C4DF}" srcId="{1C34D668-5CD6-4733-9AA3-63BB8A2A1EE1}" destId="{D9BC3805-0FC4-4294-8AC7-BD1B96CAEC84}" srcOrd="2" destOrd="0" parTransId="{A4548F41-D677-4BF7-9D51-60E81CAC280C}" sibTransId="{569B90EA-8756-42C5-AEBA-39DC270C5A62}"/>
    <dgm:cxn modelId="{117C8CB9-4AA9-4A50-8B0A-673FD87B7B6F}" type="presOf" srcId="{12904F2C-9463-497D-B842-78ACE033EFEC}" destId="{62234DD7-9055-4026-B606-F8CE17F79430}" srcOrd="0" destOrd="0" presId="urn:microsoft.com/office/officeart/2009/3/layout/DescendingProcess"/>
    <dgm:cxn modelId="{785B8E0E-34BD-4705-A6B6-9EC7709650F9}" type="presOf" srcId="{1C34D668-5CD6-4733-9AA3-63BB8A2A1EE1}" destId="{3CF97471-11F6-4E43-8C3F-0124D47FB80B}" srcOrd="0" destOrd="0" presId="urn:microsoft.com/office/officeart/2009/3/layout/DescendingProcess"/>
    <dgm:cxn modelId="{8B530456-2749-4F3D-8AD0-790CD789614A}" type="presOf" srcId="{20F2487B-5E26-45D2-9F1B-B5EEED2388FC}" destId="{5B08A4E0-2AF9-46F5-A375-46D1B2A0F650}" srcOrd="0" destOrd="0" presId="urn:microsoft.com/office/officeart/2009/3/layout/DescendingProcess"/>
    <dgm:cxn modelId="{A602E31F-0BD7-42CA-BACB-4F21604FB1F2}" srcId="{1C34D668-5CD6-4733-9AA3-63BB8A2A1EE1}" destId="{12904F2C-9463-497D-B842-78ACE033EFEC}" srcOrd="3" destOrd="0" parTransId="{FC8F1221-FE68-4FB6-8CC2-FC0995977980}" sibTransId="{73530079-39E3-4B00-B6A0-9F89E23A43A4}"/>
    <dgm:cxn modelId="{7A317227-0A3A-4FA9-839D-754568D7EA70}" srcId="{1C34D668-5CD6-4733-9AA3-63BB8A2A1EE1}" destId="{95351D62-5538-40DD-988A-EE4F8B34EF0E}" srcOrd="0" destOrd="0" parTransId="{FA7EF3A8-655D-4CB4-831B-D3D5DE7CA653}" sibTransId="{3F51E443-8762-4DA0-90BC-B05F40ACB260}"/>
    <dgm:cxn modelId="{34AA6BCA-979F-4F9A-B722-B57E654157F3}" type="presParOf" srcId="{3CF97471-11F6-4E43-8C3F-0124D47FB80B}" destId="{5E0A9A9F-9905-4288-AFF9-A5E687298A35}" srcOrd="0" destOrd="0" presId="urn:microsoft.com/office/officeart/2009/3/layout/DescendingProcess"/>
    <dgm:cxn modelId="{ABD5FC9F-8569-43BB-B39B-7569D41DE63D}" type="presParOf" srcId="{3CF97471-11F6-4E43-8C3F-0124D47FB80B}" destId="{ED9839AB-5C85-49EB-A98A-E63A2938617C}" srcOrd="1" destOrd="0" presId="urn:microsoft.com/office/officeart/2009/3/layout/DescendingProcess"/>
    <dgm:cxn modelId="{9060230A-2E09-4EC7-9ABE-E4AA3BAA52A1}" type="presParOf" srcId="{3CF97471-11F6-4E43-8C3F-0124D47FB80B}" destId="{5C601910-D74A-40E6-92E5-90E9D88BAED1}" srcOrd="2" destOrd="0" presId="urn:microsoft.com/office/officeart/2009/3/layout/DescendingProcess"/>
    <dgm:cxn modelId="{65BAC5DB-F5AC-4E8B-A3F3-F82418E41649}" type="presParOf" srcId="{3CF97471-11F6-4E43-8C3F-0124D47FB80B}" destId="{D840FA4E-F9CD-4F01-8341-954A82E82ECC}" srcOrd="3" destOrd="0" presId="urn:microsoft.com/office/officeart/2009/3/layout/DescendingProcess"/>
    <dgm:cxn modelId="{58A8BACE-7F15-46AA-A650-DFD7DDA9E186}" type="presParOf" srcId="{D840FA4E-F9CD-4F01-8341-954A82E82ECC}" destId="{D913F6F1-8EA3-47CF-8B5C-D6CCB4AFFF33}" srcOrd="0" destOrd="0" presId="urn:microsoft.com/office/officeart/2009/3/layout/DescendingProcess"/>
    <dgm:cxn modelId="{F8E9A072-907A-4853-922D-5838BCBB833D}" type="presParOf" srcId="{3CF97471-11F6-4E43-8C3F-0124D47FB80B}" destId="{39F95D1D-125E-4C4A-B744-3CDD7F0C2BB7}" srcOrd="4" destOrd="0" presId="urn:microsoft.com/office/officeart/2009/3/layout/DescendingProcess"/>
    <dgm:cxn modelId="{270E81BB-F004-44FC-9738-30687E9AEF4F}" type="presParOf" srcId="{3CF97471-11F6-4E43-8C3F-0124D47FB80B}" destId="{D5A28A86-A693-47F5-A4A9-CE1CD41A694F}" srcOrd="5" destOrd="0" presId="urn:microsoft.com/office/officeart/2009/3/layout/DescendingProcess"/>
    <dgm:cxn modelId="{9EA01E09-73F8-49D8-83E3-36849EAF8728}" type="presParOf" srcId="{D5A28A86-A693-47F5-A4A9-CE1CD41A694F}" destId="{9DE62225-6E02-405E-AD97-5518EDCF1C65}" srcOrd="0" destOrd="0" presId="urn:microsoft.com/office/officeart/2009/3/layout/DescendingProcess"/>
    <dgm:cxn modelId="{CC0AA182-44C2-4ADF-B02B-66CC62BA5D1F}" type="presParOf" srcId="{3CF97471-11F6-4E43-8C3F-0124D47FB80B}" destId="{62234DD7-9055-4026-B606-F8CE17F79430}" srcOrd="6" destOrd="0" presId="urn:microsoft.com/office/officeart/2009/3/layout/DescendingProcess"/>
    <dgm:cxn modelId="{4E6EDB41-4868-44DF-AE38-DE035F90A324}" type="presParOf" srcId="{3CF97471-11F6-4E43-8C3F-0124D47FB80B}" destId="{411BEA6A-29BD-41FA-B5A9-4C6D3C83ED31}" srcOrd="7" destOrd="0" presId="urn:microsoft.com/office/officeart/2009/3/layout/DescendingProcess"/>
    <dgm:cxn modelId="{F073821E-4A99-47CD-AF4C-1A8036114893}" type="presParOf" srcId="{411BEA6A-29BD-41FA-B5A9-4C6D3C83ED31}" destId="{25096D9D-1BDB-454F-ACAB-D16A1EB52067}" srcOrd="0" destOrd="0" presId="urn:microsoft.com/office/officeart/2009/3/layout/DescendingProcess"/>
    <dgm:cxn modelId="{D9B20130-E3A8-44ED-8E09-A75661507EC8}" type="presParOf" srcId="{3CF97471-11F6-4E43-8C3F-0124D47FB80B}" destId="{5B08A4E0-2AF9-46F5-A375-46D1B2A0F650}" srcOrd="8" destOrd="0" presId="urn:microsoft.com/office/officeart/2009/3/layout/DescendingProcess"/>
    <dgm:cxn modelId="{E99388AB-FD70-432D-B9E3-F69F8F127ED4}" type="presParOf" srcId="{3CF97471-11F6-4E43-8C3F-0124D47FB80B}" destId="{DA5A0089-596A-40CA-BAD3-15031B3C5D60}" srcOrd="9" destOrd="0" presId="urn:microsoft.com/office/officeart/2009/3/layout/DescendingProcess"/>
    <dgm:cxn modelId="{A348ACED-8FE1-426E-B8BD-C11424BBD4FB}" type="presParOf" srcId="{DA5A0089-596A-40CA-BAD3-15031B3C5D60}" destId="{3FA785F9-7BD8-455B-A918-60F26EE5932D}" srcOrd="0" destOrd="0" presId="urn:microsoft.com/office/officeart/2009/3/layout/DescendingProcess"/>
    <dgm:cxn modelId="{1BC8F246-E24E-419E-8C6A-07F63EBB05FA}" type="presParOf" srcId="{3CF97471-11F6-4E43-8C3F-0124D47FB80B}" destId="{11E5ED3B-5180-4414-8658-991E97467BE3}" srcOrd="10" destOrd="0" presId="urn:microsoft.com/office/officeart/2009/3/layout/Descending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99CD3-DE2F-4FCF-B446-EB1FC34AEC4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F0A7820-39A6-4F49-B07E-D2B0AE750858}">
      <dgm:prSet phldrT="[Texto]"/>
      <dgm:spPr>
        <a:ln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b="1" dirty="0" smtClean="0"/>
            <a:t>POBLACIÓN Y MUESTRA</a:t>
          </a:r>
          <a:endParaRPr lang="es-EC" dirty="0"/>
        </a:p>
      </dgm:t>
    </dgm:pt>
    <dgm:pt modelId="{3055CA49-5959-471E-B6D8-817CD7CE5CD2}" type="parTrans" cxnId="{055E32D6-7996-46C9-A134-E20312F1AB8A}">
      <dgm:prSet/>
      <dgm:spPr/>
      <dgm:t>
        <a:bodyPr/>
        <a:lstStyle/>
        <a:p>
          <a:endParaRPr lang="es-EC"/>
        </a:p>
      </dgm:t>
    </dgm:pt>
    <dgm:pt modelId="{C81033C4-3F99-41DE-AF98-642A11FB8565}" type="sibTrans" cxnId="{055E32D6-7996-46C9-A134-E20312F1AB8A}">
      <dgm:prSet/>
      <dgm:spPr/>
      <dgm:t>
        <a:bodyPr/>
        <a:lstStyle/>
        <a:p>
          <a:endParaRPr lang="es-EC"/>
        </a:p>
      </dgm:t>
    </dgm:pt>
    <dgm:pt modelId="{73EE6E91-1292-43AD-B6E3-645596CBB66B}">
      <dgm:prSet phldrT="[Texto]"/>
      <dgm:spPr>
        <a:ln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350 ESTUDIANTES </a:t>
          </a:r>
          <a:endParaRPr lang="es-EC" dirty="0"/>
        </a:p>
      </dgm:t>
    </dgm:pt>
    <dgm:pt modelId="{A7A823E9-689E-4E20-9121-1F8E32E5EF4A}" type="parTrans" cxnId="{AD742000-F6FE-43EE-86D6-420435DAE7DE}">
      <dgm:prSet/>
      <dgm:spPr>
        <a:ln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s-EC"/>
        </a:p>
      </dgm:t>
    </dgm:pt>
    <dgm:pt modelId="{EA91BF38-6E27-4AF3-B95A-145386C1338D}" type="sibTrans" cxnId="{AD742000-F6FE-43EE-86D6-420435DAE7DE}">
      <dgm:prSet/>
      <dgm:spPr/>
      <dgm:t>
        <a:bodyPr/>
        <a:lstStyle/>
        <a:p>
          <a:endParaRPr lang="es-EC"/>
        </a:p>
      </dgm:t>
    </dgm:pt>
    <dgm:pt modelId="{302AEA4A-65B1-4929-838D-E26F77C5D5FC}">
      <dgm:prSet phldrT="[Texto]"/>
      <dgm:spPr>
        <a:ln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 smtClean="0"/>
            <a:t>38 alumnos de quinto bachillerato</a:t>
          </a:r>
          <a:endParaRPr lang="es-EC" dirty="0"/>
        </a:p>
      </dgm:t>
    </dgm:pt>
    <dgm:pt modelId="{DA9C4EAD-F9F7-4A19-BCFC-B8FC42E186CB}" type="parTrans" cxnId="{0AFFEBDD-5F4E-4179-8472-7286B52A8A86}">
      <dgm:prSet/>
      <dgm:spPr>
        <a:ln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s-EC"/>
        </a:p>
      </dgm:t>
    </dgm:pt>
    <dgm:pt modelId="{897BA75A-CC34-4660-821C-7B46811F1257}" type="sibTrans" cxnId="{0AFFEBDD-5F4E-4179-8472-7286B52A8A86}">
      <dgm:prSet/>
      <dgm:spPr/>
      <dgm:t>
        <a:bodyPr/>
        <a:lstStyle/>
        <a:p>
          <a:endParaRPr lang="es-EC"/>
        </a:p>
      </dgm:t>
    </dgm:pt>
    <dgm:pt modelId="{C0C9F52D-9E5D-467A-9544-0F14A23AB3C0}" type="pres">
      <dgm:prSet presAssocID="{DA799CD3-DE2F-4FCF-B446-EB1FC34AEC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6D174FF-5A79-4DF5-834A-84D0B2555A3E}" type="pres">
      <dgm:prSet presAssocID="{8F0A7820-39A6-4F49-B07E-D2B0AE750858}" presName="hierRoot1" presStyleCnt="0"/>
      <dgm:spPr/>
    </dgm:pt>
    <dgm:pt modelId="{C893F495-D216-48EA-AE66-2794D4A4D9E7}" type="pres">
      <dgm:prSet presAssocID="{8F0A7820-39A6-4F49-B07E-D2B0AE750858}" presName="composite" presStyleCnt="0"/>
      <dgm:spPr/>
    </dgm:pt>
    <dgm:pt modelId="{DB69CF21-51C6-44C6-A7E6-8A08B2156443}" type="pres">
      <dgm:prSet presAssocID="{8F0A7820-39A6-4F49-B07E-D2B0AE750858}" presName="background" presStyleLbl="node0" presStyleIdx="0" presStyleCnt="1"/>
      <dgm:spPr>
        <a:ln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0ED954EA-9465-4615-94A5-DBD5C9D5B5EC}" type="pres">
      <dgm:prSet presAssocID="{8F0A7820-39A6-4F49-B07E-D2B0AE750858}" presName="text" presStyleLbl="fgAcc0" presStyleIdx="0" presStyleCnt="1" custScaleX="138871" custScaleY="1225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3B23D1-E604-4E52-8116-21DE70A92BA6}" type="pres">
      <dgm:prSet presAssocID="{8F0A7820-39A6-4F49-B07E-D2B0AE750858}" presName="hierChild2" presStyleCnt="0"/>
      <dgm:spPr/>
    </dgm:pt>
    <dgm:pt modelId="{B99D363C-C4A4-49A3-82E2-11EF7B4B0871}" type="pres">
      <dgm:prSet presAssocID="{A7A823E9-689E-4E20-9121-1F8E32E5EF4A}" presName="Name10" presStyleLbl="parChTrans1D2" presStyleIdx="0" presStyleCnt="2"/>
      <dgm:spPr/>
      <dgm:t>
        <a:bodyPr/>
        <a:lstStyle/>
        <a:p>
          <a:endParaRPr lang="es-EC"/>
        </a:p>
      </dgm:t>
    </dgm:pt>
    <dgm:pt modelId="{DE5C3C8B-286E-47FF-9E5F-63FAEEFC7EB3}" type="pres">
      <dgm:prSet presAssocID="{73EE6E91-1292-43AD-B6E3-645596CBB66B}" presName="hierRoot2" presStyleCnt="0"/>
      <dgm:spPr/>
    </dgm:pt>
    <dgm:pt modelId="{8871ED4C-4D57-4EC6-BD82-2D27FFB88250}" type="pres">
      <dgm:prSet presAssocID="{73EE6E91-1292-43AD-B6E3-645596CBB66B}" presName="composite2" presStyleCnt="0"/>
      <dgm:spPr/>
    </dgm:pt>
    <dgm:pt modelId="{6AA61625-9260-4379-B3EC-83D7350D5F12}" type="pres">
      <dgm:prSet presAssocID="{73EE6E91-1292-43AD-B6E3-645596CBB66B}" presName="background2" presStyleLbl="node2" presStyleIdx="0" presStyleCnt="2"/>
      <dgm:spPr>
        <a:ln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01B97895-85FF-402E-928B-E08FBA5B4C6B}" type="pres">
      <dgm:prSet presAssocID="{73EE6E91-1292-43AD-B6E3-645596CBB66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3F9509-F378-4489-AC49-B0953FF28264}" type="pres">
      <dgm:prSet presAssocID="{73EE6E91-1292-43AD-B6E3-645596CBB66B}" presName="hierChild3" presStyleCnt="0"/>
      <dgm:spPr/>
    </dgm:pt>
    <dgm:pt modelId="{8D77FA5A-5ED5-499A-9F04-4495CA6F287D}" type="pres">
      <dgm:prSet presAssocID="{DA9C4EAD-F9F7-4A19-BCFC-B8FC42E186CB}" presName="Name10" presStyleLbl="parChTrans1D2" presStyleIdx="1" presStyleCnt="2"/>
      <dgm:spPr/>
      <dgm:t>
        <a:bodyPr/>
        <a:lstStyle/>
        <a:p>
          <a:endParaRPr lang="es-EC"/>
        </a:p>
      </dgm:t>
    </dgm:pt>
    <dgm:pt modelId="{E6740060-0BC7-464D-9F41-D630C6C69336}" type="pres">
      <dgm:prSet presAssocID="{302AEA4A-65B1-4929-838D-E26F77C5D5FC}" presName="hierRoot2" presStyleCnt="0"/>
      <dgm:spPr/>
    </dgm:pt>
    <dgm:pt modelId="{40D654CF-80A0-4603-B7EF-1849EAF44A21}" type="pres">
      <dgm:prSet presAssocID="{302AEA4A-65B1-4929-838D-E26F77C5D5FC}" presName="composite2" presStyleCnt="0"/>
      <dgm:spPr/>
    </dgm:pt>
    <dgm:pt modelId="{6EE12287-25CE-4582-99D9-BE0ED3DECAE8}" type="pres">
      <dgm:prSet presAssocID="{302AEA4A-65B1-4929-838D-E26F77C5D5FC}" presName="background2" presStyleLbl="node2" presStyleIdx="1" presStyleCnt="2"/>
      <dgm:spPr>
        <a:ln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DECC8D34-0585-47CF-8B45-9123B971A03C}" type="pres">
      <dgm:prSet presAssocID="{302AEA4A-65B1-4929-838D-E26F77C5D5F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3D0D86-1A1A-4120-9E9D-93B7C40185C0}" type="pres">
      <dgm:prSet presAssocID="{302AEA4A-65B1-4929-838D-E26F77C5D5FC}" presName="hierChild3" presStyleCnt="0"/>
      <dgm:spPr/>
    </dgm:pt>
  </dgm:ptLst>
  <dgm:cxnLst>
    <dgm:cxn modelId="{B80218E1-25EB-44C5-881D-A2C46471D54B}" type="presOf" srcId="{8F0A7820-39A6-4F49-B07E-D2B0AE750858}" destId="{0ED954EA-9465-4615-94A5-DBD5C9D5B5EC}" srcOrd="0" destOrd="0" presId="urn:microsoft.com/office/officeart/2005/8/layout/hierarchy1"/>
    <dgm:cxn modelId="{428DAE29-F820-443F-9C69-DC0F2FEF43E6}" type="presOf" srcId="{73EE6E91-1292-43AD-B6E3-645596CBB66B}" destId="{01B97895-85FF-402E-928B-E08FBA5B4C6B}" srcOrd="0" destOrd="0" presId="urn:microsoft.com/office/officeart/2005/8/layout/hierarchy1"/>
    <dgm:cxn modelId="{39B4FD07-7F0F-4BDD-9898-2D5AD7CB353D}" type="presOf" srcId="{A7A823E9-689E-4E20-9121-1F8E32E5EF4A}" destId="{B99D363C-C4A4-49A3-82E2-11EF7B4B0871}" srcOrd="0" destOrd="0" presId="urn:microsoft.com/office/officeart/2005/8/layout/hierarchy1"/>
    <dgm:cxn modelId="{AD742000-F6FE-43EE-86D6-420435DAE7DE}" srcId="{8F0A7820-39A6-4F49-B07E-D2B0AE750858}" destId="{73EE6E91-1292-43AD-B6E3-645596CBB66B}" srcOrd="0" destOrd="0" parTransId="{A7A823E9-689E-4E20-9121-1F8E32E5EF4A}" sibTransId="{EA91BF38-6E27-4AF3-B95A-145386C1338D}"/>
    <dgm:cxn modelId="{49D4B1E4-8391-4556-AF84-26415D6B392B}" type="presOf" srcId="{DA9C4EAD-F9F7-4A19-BCFC-B8FC42E186CB}" destId="{8D77FA5A-5ED5-499A-9F04-4495CA6F287D}" srcOrd="0" destOrd="0" presId="urn:microsoft.com/office/officeart/2005/8/layout/hierarchy1"/>
    <dgm:cxn modelId="{0AFFEBDD-5F4E-4179-8472-7286B52A8A86}" srcId="{8F0A7820-39A6-4F49-B07E-D2B0AE750858}" destId="{302AEA4A-65B1-4929-838D-E26F77C5D5FC}" srcOrd="1" destOrd="0" parTransId="{DA9C4EAD-F9F7-4A19-BCFC-B8FC42E186CB}" sibTransId="{897BA75A-CC34-4660-821C-7B46811F1257}"/>
    <dgm:cxn modelId="{5235A1D1-24FD-4AB1-8CEA-60FFFE91ED72}" type="presOf" srcId="{302AEA4A-65B1-4929-838D-E26F77C5D5FC}" destId="{DECC8D34-0585-47CF-8B45-9123B971A03C}" srcOrd="0" destOrd="0" presId="urn:microsoft.com/office/officeart/2005/8/layout/hierarchy1"/>
    <dgm:cxn modelId="{055E32D6-7996-46C9-A134-E20312F1AB8A}" srcId="{DA799CD3-DE2F-4FCF-B446-EB1FC34AEC4F}" destId="{8F0A7820-39A6-4F49-B07E-D2B0AE750858}" srcOrd="0" destOrd="0" parTransId="{3055CA49-5959-471E-B6D8-817CD7CE5CD2}" sibTransId="{C81033C4-3F99-41DE-AF98-642A11FB8565}"/>
    <dgm:cxn modelId="{7FC1C989-57BF-4529-A336-6DCEFE549103}" type="presOf" srcId="{DA799CD3-DE2F-4FCF-B446-EB1FC34AEC4F}" destId="{C0C9F52D-9E5D-467A-9544-0F14A23AB3C0}" srcOrd="0" destOrd="0" presId="urn:microsoft.com/office/officeart/2005/8/layout/hierarchy1"/>
    <dgm:cxn modelId="{6A454D48-235A-4591-9033-5C9859836A21}" type="presParOf" srcId="{C0C9F52D-9E5D-467A-9544-0F14A23AB3C0}" destId="{B6D174FF-5A79-4DF5-834A-84D0B2555A3E}" srcOrd="0" destOrd="0" presId="urn:microsoft.com/office/officeart/2005/8/layout/hierarchy1"/>
    <dgm:cxn modelId="{523370B6-5CB2-4274-A2B1-F4F0E2464A94}" type="presParOf" srcId="{B6D174FF-5A79-4DF5-834A-84D0B2555A3E}" destId="{C893F495-D216-48EA-AE66-2794D4A4D9E7}" srcOrd="0" destOrd="0" presId="urn:microsoft.com/office/officeart/2005/8/layout/hierarchy1"/>
    <dgm:cxn modelId="{DCBBEDF8-3FE1-461B-B78F-EB56D47C6C13}" type="presParOf" srcId="{C893F495-D216-48EA-AE66-2794D4A4D9E7}" destId="{DB69CF21-51C6-44C6-A7E6-8A08B2156443}" srcOrd="0" destOrd="0" presId="urn:microsoft.com/office/officeart/2005/8/layout/hierarchy1"/>
    <dgm:cxn modelId="{957205CB-4737-4B63-B18A-1A81F4D42A01}" type="presParOf" srcId="{C893F495-D216-48EA-AE66-2794D4A4D9E7}" destId="{0ED954EA-9465-4615-94A5-DBD5C9D5B5EC}" srcOrd="1" destOrd="0" presId="urn:microsoft.com/office/officeart/2005/8/layout/hierarchy1"/>
    <dgm:cxn modelId="{AF83A869-D92F-4D69-82F8-9C32EA3C575E}" type="presParOf" srcId="{B6D174FF-5A79-4DF5-834A-84D0B2555A3E}" destId="{7A3B23D1-E604-4E52-8116-21DE70A92BA6}" srcOrd="1" destOrd="0" presId="urn:microsoft.com/office/officeart/2005/8/layout/hierarchy1"/>
    <dgm:cxn modelId="{CEBBE0FD-A9D1-409E-8CB8-68CFD7318E5E}" type="presParOf" srcId="{7A3B23D1-E604-4E52-8116-21DE70A92BA6}" destId="{B99D363C-C4A4-49A3-82E2-11EF7B4B0871}" srcOrd="0" destOrd="0" presId="urn:microsoft.com/office/officeart/2005/8/layout/hierarchy1"/>
    <dgm:cxn modelId="{E2402007-895A-4D0E-8ADD-09F19DD5750F}" type="presParOf" srcId="{7A3B23D1-E604-4E52-8116-21DE70A92BA6}" destId="{DE5C3C8B-286E-47FF-9E5F-63FAEEFC7EB3}" srcOrd="1" destOrd="0" presId="urn:microsoft.com/office/officeart/2005/8/layout/hierarchy1"/>
    <dgm:cxn modelId="{FDB17E4A-684F-42F3-87FF-2500BCAA9B4C}" type="presParOf" srcId="{DE5C3C8B-286E-47FF-9E5F-63FAEEFC7EB3}" destId="{8871ED4C-4D57-4EC6-BD82-2D27FFB88250}" srcOrd="0" destOrd="0" presId="urn:microsoft.com/office/officeart/2005/8/layout/hierarchy1"/>
    <dgm:cxn modelId="{F1E10968-36FC-4149-891D-606E2F1D58A9}" type="presParOf" srcId="{8871ED4C-4D57-4EC6-BD82-2D27FFB88250}" destId="{6AA61625-9260-4379-B3EC-83D7350D5F12}" srcOrd="0" destOrd="0" presId="urn:microsoft.com/office/officeart/2005/8/layout/hierarchy1"/>
    <dgm:cxn modelId="{3E7CF3BA-2390-4F55-BB0F-C0F10FD993F1}" type="presParOf" srcId="{8871ED4C-4D57-4EC6-BD82-2D27FFB88250}" destId="{01B97895-85FF-402E-928B-E08FBA5B4C6B}" srcOrd="1" destOrd="0" presId="urn:microsoft.com/office/officeart/2005/8/layout/hierarchy1"/>
    <dgm:cxn modelId="{AECF097D-14BE-4B72-8F18-42EEF4FBA3EF}" type="presParOf" srcId="{DE5C3C8B-286E-47FF-9E5F-63FAEEFC7EB3}" destId="{213F9509-F378-4489-AC49-B0953FF28264}" srcOrd="1" destOrd="0" presId="urn:microsoft.com/office/officeart/2005/8/layout/hierarchy1"/>
    <dgm:cxn modelId="{2916BBC9-2FB9-4C81-BF28-084003FFC3CD}" type="presParOf" srcId="{7A3B23D1-E604-4E52-8116-21DE70A92BA6}" destId="{8D77FA5A-5ED5-499A-9F04-4495CA6F287D}" srcOrd="2" destOrd="0" presId="urn:microsoft.com/office/officeart/2005/8/layout/hierarchy1"/>
    <dgm:cxn modelId="{05453253-6476-4C77-A191-622B5899DD8A}" type="presParOf" srcId="{7A3B23D1-E604-4E52-8116-21DE70A92BA6}" destId="{E6740060-0BC7-464D-9F41-D630C6C69336}" srcOrd="3" destOrd="0" presId="urn:microsoft.com/office/officeart/2005/8/layout/hierarchy1"/>
    <dgm:cxn modelId="{42ADD32E-961E-41D7-A3CC-BDBDDD74B06A}" type="presParOf" srcId="{E6740060-0BC7-464D-9F41-D630C6C69336}" destId="{40D654CF-80A0-4603-B7EF-1849EAF44A21}" srcOrd="0" destOrd="0" presId="urn:microsoft.com/office/officeart/2005/8/layout/hierarchy1"/>
    <dgm:cxn modelId="{6D19C7F9-D169-4F4E-BB68-B72C020AFC5E}" type="presParOf" srcId="{40D654CF-80A0-4603-B7EF-1849EAF44A21}" destId="{6EE12287-25CE-4582-99D9-BE0ED3DECAE8}" srcOrd="0" destOrd="0" presId="urn:microsoft.com/office/officeart/2005/8/layout/hierarchy1"/>
    <dgm:cxn modelId="{3EEB8488-8320-473B-9539-8AA3EA18BFA7}" type="presParOf" srcId="{40D654CF-80A0-4603-B7EF-1849EAF44A21}" destId="{DECC8D34-0585-47CF-8B45-9123B971A03C}" srcOrd="1" destOrd="0" presId="urn:microsoft.com/office/officeart/2005/8/layout/hierarchy1"/>
    <dgm:cxn modelId="{AD789484-3662-4AD0-B506-249A9EED9498}" type="presParOf" srcId="{E6740060-0BC7-464D-9F41-D630C6C69336}" destId="{A23D0D86-1A1A-4120-9E9D-93B7C40185C0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9FF088-2624-47DA-BDD8-F035258E07C0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D64937E-3093-4486-9D2A-A38A473A5C31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CONJUNTO DE MECANISMOS </a:t>
          </a:r>
          <a:endParaRPr lang="es-EC" sz="1800" dirty="0"/>
        </a:p>
      </dgm:t>
    </dgm:pt>
    <dgm:pt modelId="{064DC5E8-4415-40B3-9AB3-D9D24A83DC26}" type="parTrans" cxnId="{996CB39D-8BC7-49AF-BA0F-7F687BC12FB6}">
      <dgm:prSet/>
      <dgm:spPr/>
      <dgm:t>
        <a:bodyPr/>
        <a:lstStyle/>
        <a:p>
          <a:endParaRPr lang="es-EC"/>
        </a:p>
      </dgm:t>
    </dgm:pt>
    <dgm:pt modelId="{B530E12F-DE8C-492F-9477-C1D2F1FA2747}" type="sibTrans" cxnId="{996CB39D-8BC7-49AF-BA0F-7F687BC12FB6}">
      <dgm:prSet/>
      <dgm:spPr/>
      <dgm:t>
        <a:bodyPr/>
        <a:lstStyle/>
        <a:p>
          <a:endParaRPr lang="es-EC"/>
        </a:p>
      </dgm:t>
    </dgm:pt>
    <dgm:pt modelId="{2F91C78C-147B-43BB-B41B-745F0ABB6893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RECOLECTAR, CONSERVAR, ANALIZAR Y TRANSMITIR </a:t>
          </a:r>
          <a:endParaRPr lang="es-EC" sz="1800" dirty="0"/>
        </a:p>
      </dgm:t>
    </dgm:pt>
    <dgm:pt modelId="{B13151C5-102C-4DBD-B3CB-5DFF0144921A}" type="parTrans" cxnId="{879F8470-BD3E-44D5-92C4-A6561EEAC3D8}">
      <dgm:prSet/>
      <dgm:spPr/>
      <dgm:t>
        <a:bodyPr/>
        <a:lstStyle/>
        <a:p>
          <a:endParaRPr lang="es-EC"/>
        </a:p>
      </dgm:t>
    </dgm:pt>
    <dgm:pt modelId="{956795AC-0CB4-492E-81C7-4538DB3E3089}" type="sibTrans" cxnId="{879F8470-BD3E-44D5-92C4-A6561EEAC3D8}">
      <dgm:prSet/>
      <dgm:spPr/>
      <dgm:t>
        <a:bodyPr/>
        <a:lstStyle/>
        <a:p>
          <a:endParaRPr lang="es-EC"/>
        </a:p>
      </dgm:t>
    </dgm:pt>
    <dgm:pt modelId="{05C097FE-4126-4AA4-A956-EE14BEEA1A06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RECOLECTADOS</a:t>
          </a:r>
          <a:r>
            <a:rPr lang="es-EC" sz="1800" baseline="0" dirty="0" smtClean="0"/>
            <a:t> </a:t>
          </a:r>
          <a:endParaRPr lang="es-EC" sz="1800" dirty="0"/>
        </a:p>
      </dgm:t>
    </dgm:pt>
    <dgm:pt modelId="{CDA4A688-91A1-43CF-B52A-4BEDADA9D9B3}" type="parTrans" cxnId="{0BBCCB50-CBE8-46B2-B2B8-433E60C9830C}">
      <dgm:prSet/>
      <dgm:spPr/>
      <dgm:t>
        <a:bodyPr/>
        <a:lstStyle/>
        <a:p>
          <a:endParaRPr lang="es-EC"/>
        </a:p>
      </dgm:t>
    </dgm:pt>
    <dgm:pt modelId="{B833C1C0-B5E3-44E9-B07B-338C837ADC64}" type="sibTrans" cxnId="{0BBCCB50-CBE8-46B2-B2B8-433E60C9830C}">
      <dgm:prSet/>
      <dgm:spPr/>
      <dgm:t>
        <a:bodyPr/>
        <a:lstStyle/>
        <a:p>
          <a:endParaRPr lang="es-EC"/>
        </a:p>
      </dgm:t>
    </dgm:pt>
    <dgm:pt modelId="{9647D0E7-9289-4F61-AD20-00A9520D6DBA}" type="pres">
      <dgm:prSet presAssocID="{A99FF088-2624-47DA-BDD8-F035258E07C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04AB5C9-F073-4801-963E-6B75AE024535}" type="pres">
      <dgm:prSet presAssocID="{5D64937E-3093-4486-9D2A-A38A473A5C31}" presName="Accent1" presStyleCnt="0"/>
      <dgm:spPr/>
    </dgm:pt>
    <dgm:pt modelId="{F2CDEB0D-06A3-4A14-900A-B1229E282939}" type="pres">
      <dgm:prSet presAssocID="{5D64937E-3093-4486-9D2A-A38A473A5C31}" presName="Accent" presStyleLbl="node1" presStyleIdx="0" presStyleCnt="3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27B5035A-294C-488C-9226-0598A4A89915}" type="pres">
      <dgm:prSet presAssocID="{5D64937E-3093-4486-9D2A-A38A473A5C31}" presName="Parent1" presStyleLbl="revTx" presStyleIdx="0" presStyleCnt="3" custScaleX="227819" custLinFactNeighborX="-66167" custLinFactNeighborY="229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AFE49D-3739-4A3B-AB50-36ACAA5910E1}" type="pres">
      <dgm:prSet presAssocID="{2F91C78C-147B-43BB-B41B-745F0ABB6893}" presName="Accent2" presStyleCnt="0"/>
      <dgm:spPr/>
    </dgm:pt>
    <dgm:pt modelId="{7E11B744-2191-467A-85A1-06D8F8099F29}" type="pres">
      <dgm:prSet presAssocID="{2F91C78C-147B-43BB-B41B-745F0ABB6893}" presName="Accent" presStyleLbl="node1" presStyleIdx="1" presStyleCnt="3" custScaleX="134614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19939384-318A-47EF-95DD-F1A1F9626D87}" type="pres">
      <dgm:prSet presAssocID="{2F91C78C-147B-43BB-B41B-745F0ABB6893}" presName="Parent2" presStyleLbl="revTx" presStyleIdx="1" presStyleCnt="3" custScaleX="205977" custScaleY="142442" custLinFactNeighborX="288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DA6361-EB78-4C9F-A9EF-751B806E6D13}" type="pres">
      <dgm:prSet presAssocID="{05C097FE-4126-4AA4-A956-EE14BEEA1A06}" presName="Accent3" presStyleCnt="0"/>
      <dgm:spPr/>
    </dgm:pt>
    <dgm:pt modelId="{AE9A08BC-6710-48B8-8F2F-542126817984}" type="pres">
      <dgm:prSet presAssocID="{05C097FE-4126-4AA4-A956-EE14BEEA1A06}" presName="Accent" presStyleLbl="node1" presStyleIdx="2" presStyleCnt="3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67548FEE-E500-4618-89A9-6E3278C138FE}" type="pres">
      <dgm:prSet presAssocID="{05C097FE-4126-4AA4-A956-EE14BEEA1A06}" presName="Parent3" presStyleLbl="revTx" presStyleIdx="2" presStyleCnt="3" custScaleX="1855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73409B-0ED9-489D-8BF8-49953434129F}" type="presOf" srcId="{5D64937E-3093-4486-9D2A-A38A473A5C31}" destId="{27B5035A-294C-488C-9226-0598A4A89915}" srcOrd="0" destOrd="0" presId="urn:microsoft.com/office/officeart/2009/layout/CircleArrowProcess"/>
    <dgm:cxn modelId="{996CB39D-8BC7-49AF-BA0F-7F687BC12FB6}" srcId="{A99FF088-2624-47DA-BDD8-F035258E07C0}" destId="{5D64937E-3093-4486-9D2A-A38A473A5C31}" srcOrd="0" destOrd="0" parTransId="{064DC5E8-4415-40B3-9AB3-D9D24A83DC26}" sibTransId="{B530E12F-DE8C-492F-9477-C1D2F1FA2747}"/>
    <dgm:cxn modelId="{CD99EE0F-2475-4172-A7A2-8D663A61E820}" type="presOf" srcId="{05C097FE-4126-4AA4-A956-EE14BEEA1A06}" destId="{67548FEE-E500-4618-89A9-6E3278C138FE}" srcOrd="0" destOrd="0" presId="urn:microsoft.com/office/officeart/2009/layout/CircleArrowProcess"/>
    <dgm:cxn modelId="{7FD23DBB-B7D4-4744-A85D-B0DA2280DAF5}" type="presOf" srcId="{2F91C78C-147B-43BB-B41B-745F0ABB6893}" destId="{19939384-318A-47EF-95DD-F1A1F9626D87}" srcOrd="0" destOrd="0" presId="urn:microsoft.com/office/officeart/2009/layout/CircleArrowProcess"/>
    <dgm:cxn modelId="{E478570A-7F9C-4EF2-94F3-B8FF15A74643}" type="presOf" srcId="{A99FF088-2624-47DA-BDD8-F035258E07C0}" destId="{9647D0E7-9289-4F61-AD20-00A9520D6DBA}" srcOrd="0" destOrd="0" presId="urn:microsoft.com/office/officeart/2009/layout/CircleArrowProcess"/>
    <dgm:cxn modelId="{0BBCCB50-CBE8-46B2-B2B8-433E60C9830C}" srcId="{A99FF088-2624-47DA-BDD8-F035258E07C0}" destId="{05C097FE-4126-4AA4-A956-EE14BEEA1A06}" srcOrd="2" destOrd="0" parTransId="{CDA4A688-91A1-43CF-B52A-4BEDADA9D9B3}" sibTransId="{B833C1C0-B5E3-44E9-B07B-338C837ADC64}"/>
    <dgm:cxn modelId="{879F8470-BD3E-44D5-92C4-A6561EEAC3D8}" srcId="{A99FF088-2624-47DA-BDD8-F035258E07C0}" destId="{2F91C78C-147B-43BB-B41B-745F0ABB6893}" srcOrd="1" destOrd="0" parTransId="{B13151C5-102C-4DBD-B3CB-5DFF0144921A}" sibTransId="{956795AC-0CB4-492E-81C7-4538DB3E3089}"/>
    <dgm:cxn modelId="{4C373A2F-688A-4652-96E4-4642E64B6BC7}" type="presParOf" srcId="{9647D0E7-9289-4F61-AD20-00A9520D6DBA}" destId="{804AB5C9-F073-4801-963E-6B75AE024535}" srcOrd="0" destOrd="0" presId="urn:microsoft.com/office/officeart/2009/layout/CircleArrowProcess"/>
    <dgm:cxn modelId="{349B53E9-805F-4857-BDBB-F0202A242A48}" type="presParOf" srcId="{804AB5C9-F073-4801-963E-6B75AE024535}" destId="{F2CDEB0D-06A3-4A14-900A-B1229E282939}" srcOrd="0" destOrd="0" presId="urn:microsoft.com/office/officeart/2009/layout/CircleArrowProcess"/>
    <dgm:cxn modelId="{DA28F14E-4229-47CD-9FEF-8524FFB0739D}" type="presParOf" srcId="{9647D0E7-9289-4F61-AD20-00A9520D6DBA}" destId="{27B5035A-294C-488C-9226-0598A4A89915}" srcOrd="1" destOrd="0" presId="urn:microsoft.com/office/officeart/2009/layout/CircleArrowProcess"/>
    <dgm:cxn modelId="{E8ED62AF-AE7B-406D-BBD7-36D333653206}" type="presParOf" srcId="{9647D0E7-9289-4F61-AD20-00A9520D6DBA}" destId="{C4AFE49D-3739-4A3B-AB50-36ACAA5910E1}" srcOrd="2" destOrd="0" presId="urn:microsoft.com/office/officeart/2009/layout/CircleArrowProcess"/>
    <dgm:cxn modelId="{4EC0D40B-29DA-4DB2-A419-25D4C3E79C13}" type="presParOf" srcId="{C4AFE49D-3739-4A3B-AB50-36ACAA5910E1}" destId="{7E11B744-2191-467A-85A1-06D8F8099F29}" srcOrd="0" destOrd="0" presId="urn:microsoft.com/office/officeart/2009/layout/CircleArrowProcess"/>
    <dgm:cxn modelId="{77941277-31DE-497E-A647-3E46ECADD580}" type="presParOf" srcId="{9647D0E7-9289-4F61-AD20-00A9520D6DBA}" destId="{19939384-318A-47EF-95DD-F1A1F9626D87}" srcOrd="3" destOrd="0" presId="urn:microsoft.com/office/officeart/2009/layout/CircleArrowProcess"/>
    <dgm:cxn modelId="{7721B307-0CC7-4810-A653-92508C7A1DA6}" type="presParOf" srcId="{9647D0E7-9289-4F61-AD20-00A9520D6DBA}" destId="{9EDA6361-EB78-4C9F-A9EF-751B806E6D13}" srcOrd="4" destOrd="0" presId="urn:microsoft.com/office/officeart/2009/layout/CircleArrowProcess"/>
    <dgm:cxn modelId="{1DB6287C-B7DD-4DCB-9C20-A13B61BBA050}" type="presParOf" srcId="{9EDA6361-EB78-4C9F-A9EF-751B806E6D13}" destId="{AE9A08BC-6710-48B8-8F2F-542126817984}" srcOrd="0" destOrd="0" presId="urn:microsoft.com/office/officeart/2009/layout/CircleArrowProcess"/>
    <dgm:cxn modelId="{BA3BAE80-CD5F-46B2-BAFF-7D32EBBF2504}" type="presParOf" srcId="{9647D0E7-9289-4F61-AD20-00A9520D6DBA}" destId="{67548FEE-E500-4618-89A9-6E3278C138FE}" srcOrd="5" destOrd="0" presId="urn:microsoft.com/office/officeart/2009/layout/CircleArrow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48D7B5-79AD-457A-B352-B6A70B0BCFBE}" type="doc">
      <dgm:prSet loTypeId="urn:microsoft.com/office/officeart/2005/8/layout/radial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52307F9-2439-4F60-AA0D-489039726039}">
      <dgm:prSet phldrT="[Texto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200">
              <a:latin typeface="Arial" pitchFamily="34" charset="0"/>
              <a:cs typeface="Arial" pitchFamily="34" charset="0"/>
            </a:rPr>
            <a:t>Identificar características socio demográficas de la población  objeto de estudio</a:t>
          </a:r>
          <a:endParaRPr lang="es-ES" sz="1200">
            <a:latin typeface="Arial" pitchFamily="34" charset="0"/>
            <a:cs typeface="Arial" pitchFamily="34" charset="0"/>
          </a:endParaRPr>
        </a:p>
      </dgm:t>
    </dgm:pt>
    <dgm:pt modelId="{18ED752B-FC6A-44F0-A78C-E8293FD77740}" type="parTrans" cxnId="{0B117545-5B31-4183-9507-7DE39BC7351A}">
      <dgm:prSet/>
      <dgm:spPr/>
      <dgm:t>
        <a:bodyPr/>
        <a:lstStyle/>
        <a:p>
          <a:endParaRPr lang="es-ES" sz="1200">
            <a:latin typeface="Arial" pitchFamily="34" charset="0"/>
            <a:cs typeface="Arial" pitchFamily="34" charset="0"/>
          </a:endParaRPr>
        </a:p>
      </dgm:t>
    </dgm:pt>
    <dgm:pt modelId="{253904FE-D733-4940-8AC3-5EFDC7823DD6}" type="sibTrans" cxnId="{0B117545-5B31-4183-9507-7DE39BC7351A}">
      <dgm:prSet/>
      <dgm:spPr/>
      <dgm:t>
        <a:bodyPr/>
        <a:lstStyle/>
        <a:p>
          <a:endParaRPr lang="es-ES" sz="1200">
            <a:latin typeface="Arial" pitchFamily="34" charset="0"/>
            <a:cs typeface="Arial" pitchFamily="34" charset="0"/>
          </a:endParaRPr>
        </a:p>
      </dgm:t>
    </dgm:pt>
    <dgm:pt modelId="{35D3DA33-12F9-4181-A428-8E9CA42B2DF7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200">
              <a:latin typeface="Arial" pitchFamily="34" charset="0"/>
              <a:cs typeface="Arial" pitchFamily="34" charset="0"/>
            </a:rPr>
            <a:t>Edad</a:t>
          </a:r>
          <a:endParaRPr lang="es-ES" sz="1200">
            <a:latin typeface="Arial" pitchFamily="34" charset="0"/>
            <a:cs typeface="Arial" pitchFamily="34" charset="0"/>
          </a:endParaRPr>
        </a:p>
      </dgm:t>
    </dgm:pt>
    <dgm:pt modelId="{3F0DC428-ED3E-4F08-8EAE-16B94B1BE361}" type="parTrans" cxnId="{87E0C3C9-1B84-4A60-85FE-EC1FB8A80CE9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es-ES" sz="1200">
            <a:latin typeface="Arial" pitchFamily="34" charset="0"/>
            <a:cs typeface="Arial" pitchFamily="34" charset="0"/>
          </a:endParaRPr>
        </a:p>
      </dgm:t>
    </dgm:pt>
    <dgm:pt modelId="{A86A5CB1-0A48-4014-BAD6-D43786ABA358}" type="sibTrans" cxnId="{87E0C3C9-1B84-4A60-85FE-EC1FB8A80CE9}">
      <dgm:prSet/>
      <dgm:spPr/>
      <dgm:t>
        <a:bodyPr/>
        <a:lstStyle/>
        <a:p>
          <a:endParaRPr lang="es-ES" sz="1200">
            <a:latin typeface="Arial" pitchFamily="34" charset="0"/>
            <a:cs typeface="Arial" pitchFamily="34" charset="0"/>
          </a:endParaRPr>
        </a:p>
      </dgm:t>
    </dgm:pt>
    <dgm:pt modelId="{34B2BF62-50C3-4E40-A566-671EDAEEE1B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200" dirty="0">
              <a:latin typeface="Arial" pitchFamily="34" charset="0"/>
              <a:cs typeface="Arial" pitchFamily="34" charset="0"/>
            </a:rPr>
            <a:t>Género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94728F8D-9D03-4556-8754-EA5341B42758}" type="parTrans" cxnId="{42ED7800-1BF1-46C0-8DB8-B16CA279ECAA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CF500FF1-74E0-4618-AC8E-82C2F6C09257}" type="sibTrans" cxnId="{42ED7800-1BF1-46C0-8DB8-B16CA279ECAA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9264FA76-9ACB-48D6-BB5E-71DAAB65FA9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200" dirty="0">
              <a:latin typeface="Arial" pitchFamily="34" charset="0"/>
              <a:cs typeface="Arial" pitchFamily="34" charset="0"/>
            </a:rPr>
            <a:t>Estado civil de los padres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24AC467E-2C89-4988-B346-B9A0DA5F302F}" type="parTrans" cxnId="{E769828D-65AD-47F8-B896-2BBB96045FB8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16B89A4B-D6A8-4ED3-9781-EA968117F222}" type="sibTrans" cxnId="{E769828D-65AD-47F8-B896-2BBB96045FB8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38CB46D9-32BC-4D1F-8D5C-B87236F4415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200">
              <a:latin typeface="Arial" pitchFamily="34" charset="0"/>
              <a:cs typeface="Arial" pitchFamily="34" charset="0"/>
            </a:rPr>
            <a:t>Nivel educativo de los padres</a:t>
          </a:r>
          <a:endParaRPr lang="en-US" sz="1200">
            <a:latin typeface="Arial" pitchFamily="34" charset="0"/>
            <a:cs typeface="Arial" pitchFamily="34" charset="0"/>
          </a:endParaRPr>
        </a:p>
      </dgm:t>
    </dgm:pt>
    <dgm:pt modelId="{03C80ECD-97B5-404B-87DB-562AFE7ADB16}" type="parTrans" cxnId="{5FF83F63-FA73-4CE1-A9EE-2649C95F617F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154BA337-65E8-4FB4-B146-65306CF2EEA7}" type="sibTrans" cxnId="{5FF83F63-FA73-4CE1-A9EE-2649C95F617F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7A32A0B7-FE47-4ADC-9FEC-DEB569845CB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050" dirty="0">
              <a:latin typeface="Arial" pitchFamily="34" charset="0"/>
              <a:cs typeface="Arial" pitchFamily="34" charset="0"/>
            </a:rPr>
            <a:t>Padres: Se encuentra en actividad</a:t>
          </a:r>
          <a:endParaRPr lang="en-US" sz="1050" dirty="0">
            <a:latin typeface="Arial" pitchFamily="34" charset="0"/>
            <a:cs typeface="Arial" pitchFamily="34" charset="0"/>
          </a:endParaRPr>
        </a:p>
      </dgm:t>
    </dgm:pt>
    <dgm:pt modelId="{B51F78AE-4638-4F60-9A89-D5FCC09D1679}" type="parTrans" cxnId="{62C04162-91CC-4571-8BD6-16EEBE8C7FEB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D192363F-AC22-40BD-A202-6C74D8EBC0F3}" type="sibTrans" cxnId="{62C04162-91CC-4571-8BD6-16EEBE8C7FEB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E2D6B2FE-ECBD-4BB7-9BDA-CA67C8B9809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200" dirty="0">
              <a:latin typeface="Arial" pitchFamily="34" charset="0"/>
              <a:cs typeface="Arial" pitchFamily="34" charset="0"/>
            </a:rPr>
            <a:t>Ocupación del padre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12828B21-69EB-4895-B52B-360BC30B6670}" type="parTrans" cxnId="{69F4EFD8-8835-49F7-8E47-779F3C21170F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E1536CC0-0C23-4586-8CAE-2D1C4EBC6633}" type="sibTrans" cxnId="{69F4EFD8-8835-49F7-8E47-779F3C21170F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B6711806-73AC-4E0E-A1E6-E6F079913AA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es-EC" sz="1200" dirty="0">
              <a:latin typeface="Arial" pitchFamily="34" charset="0"/>
              <a:cs typeface="Arial" pitchFamily="34" charset="0"/>
            </a:rPr>
            <a:t>Con quien vive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467D6F99-463B-45B8-A8CF-81EA53FBB2AF}" type="parTrans" cxnId="{975C7C23-2C83-477F-B077-943F5F5FEA5B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DF465277-09FE-4AC0-87FF-C0385C0D321B}" type="sibTrans" cxnId="{975C7C23-2C83-477F-B077-943F5F5FEA5B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8534DFBA-0C83-4456-B086-3E1FE535DD2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1200">
              <a:latin typeface="Arial" pitchFamily="34" charset="0"/>
              <a:cs typeface="Arial" pitchFamily="34" charset="0"/>
            </a:rPr>
            <a:t>Escolaridad de los estudiantes </a:t>
          </a:r>
        </a:p>
      </dgm:t>
    </dgm:pt>
    <dgm:pt modelId="{0DA215DE-DA45-40C4-B080-A482C691EFB9}" type="parTrans" cxnId="{76C5ADB2-1BB8-4039-B455-DCC4D428A956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es-ES" sz="1200">
            <a:latin typeface="Arial" pitchFamily="34" charset="0"/>
            <a:cs typeface="Arial" pitchFamily="34" charset="0"/>
          </a:endParaRPr>
        </a:p>
      </dgm:t>
    </dgm:pt>
    <dgm:pt modelId="{BEB9DC5B-EA5E-4149-B40B-F651A00B6728}" type="sibTrans" cxnId="{76C5ADB2-1BB8-4039-B455-DCC4D428A956}">
      <dgm:prSet/>
      <dgm:spPr/>
      <dgm:t>
        <a:bodyPr/>
        <a:lstStyle/>
        <a:p>
          <a:endParaRPr lang="es-ES" sz="1200">
            <a:latin typeface="Arial" pitchFamily="34" charset="0"/>
            <a:cs typeface="Arial" pitchFamily="34" charset="0"/>
          </a:endParaRPr>
        </a:p>
      </dgm:t>
    </dgm:pt>
    <dgm:pt modelId="{69E1D6EE-A19E-45F4-A756-E33AB2CAD63B}" type="pres">
      <dgm:prSet presAssocID="{FA48D7B5-79AD-457A-B352-B6A70B0BCF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9F25EB-3E20-4EB7-980E-A45908A828B3}" type="pres">
      <dgm:prSet presAssocID="{352307F9-2439-4F60-AA0D-489039726039}" presName="centerShape" presStyleLbl="node0" presStyleIdx="0" presStyleCnt="1" custScaleX="174178" custScaleY="144271"/>
      <dgm:spPr/>
      <dgm:t>
        <a:bodyPr/>
        <a:lstStyle/>
        <a:p>
          <a:endParaRPr lang="es-ES"/>
        </a:p>
      </dgm:t>
    </dgm:pt>
    <dgm:pt modelId="{CE851258-77A4-41A5-9D22-DF02C289EF74}" type="pres">
      <dgm:prSet presAssocID="{3F0DC428-ED3E-4F08-8EAE-16B94B1BE361}" presName="Name9" presStyleLbl="parChTrans1D2" presStyleIdx="0" presStyleCnt="8"/>
      <dgm:spPr/>
      <dgm:t>
        <a:bodyPr/>
        <a:lstStyle/>
        <a:p>
          <a:endParaRPr lang="es-ES"/>
        </a:p>
      </dgm:t>
    </dgm:pt>
    <dgm:pt modelId="{24AAEB8A-3405-4965-9A50-62458D265602}" type="pres">
      <dgm:prSet presAssocID="{3F0DC428-ED3E-4F08-8EAE-16B94B1BE361}" presName="connTx" presStyleLbl="parChTrans1D2" presStyleIdx="0" presStyleCnt="8"/>
      <dgm:spPr/>
      <dgm:t>
        <a:bodyPr/>
        <a:lstStyle/>
        <a:p>
          <a:endParaRPr lang="es-ES"/>
        </a:p>
      </dgm:t>
    </dgm:pt>
    <dgm:pt modelId="{FC4DA3E8-F803-43F7-AE57-C202D367376D}" type="pres">
      <dgm:prSet presAssocID="{35D3DA33-12F9-4181-A428-8E9CA42B2DF7}" presName="node" presStyleLbl="node1" presStyleIdx="0" presStyleCnt="8" custScaleX="1176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95D0C3-EF00-474D-9A4C-0CE6B9C34DD8}" type="pres">
      <dgm:prSet presAssocID="{94728F8D-9D03-4556-8754-EA5341B42758}" presName="Name9" presStyleLbl="parChTrans1D2" presStyleIdx="1" presStyleCnt="8"/>
      <dgm:spPr/>
      <dgm:t>
        <a:bodyPr/>
        <a:lstStyle/>
        <a:p>
          <a:endParaRPr lang="es-ES"/>
        </a:p>
      </dgm:t>
    </dgm:pt>
    <dgm:pt modelId="{DBD2D995-A03B-4A0D-8D8E-0D6660E36DE6}" type="pres">
      <dgm:prSet presAssocID="{94728F8D-9D03-4556-8754-EA5341B42758}" presName="connTx" presStyleLbl="parChTrans1D2" presStyleIdx="1" presStyleCnt="8"/>
      <dgm:spPr/>
      <dgm:t>
        <a:bodyPr/>
        <a:lstStyle/>
        <a:p>
          <a:endParaRPr lang="es-ES"/>
        </a:p>
      </dgm:t>
    </dgm:pt>
    <dgm:pt modelId="{808737D9-B089-4872-A2D8-0BC1218AA9EE}" type="pres">
      <dgm:prSet presAssocID="{34B2BF62-50C3-4E40-A566-671EDAEEE1BC}" presName="node" presStyleLbl="node1" presStyleIdx="1" presStyleCnt="8" custScaleX="1192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F33783-F41D-4B9C-808A-E260925150DA}" type="pres">
      <dgm:prSet presAssocID="{0DA215DE-DA45-40C4-B080-A482C691EFB9}" presName="Name9" presStyleLbl="parChTrans1D2" presStyleIdx="2" presStyleCnt="8"/>
      <dgm:spPr/>
      <dgm:t>
        <a:bodyPr/>
        <a:lstStyle/>
        <a:p>
          <a:endParaRPr lang="es-ES"/>
        </a:p>
      </dgm:t>
    </dgm:pt>
    <dgm:pt modelId="{DE9086AC-84C5-4163-A361-CC1D8CF104DA}" type="pres">
      <dgm:prSet presAssocID="{0DA215DE-DA45-40C4-B080-A482C691EFB9}" presName="connTx" presStyleLbl="parChTrans1D2" presStyleIdx="2" presStyleCnt="8"/>
      <dgm:spPr/>
      <dgm:t>
        <a:bodyPr/>
        <a:lstStyle/>
        <a:p>
          <a:endParaRPr lang="es-ES"/>
        </a:p>
      </dgm:t>
    </dgm:pt>
    <dgm:pt modelId="{BFE419A7-2617-4388-9035-10CF2E450776}" type="pres">
      <dgm:prSet presAssocID="{8534DFBA-0C83-4456-B086-3E1FE535DD28}" presName="node" presStyleLbl="node1" presStyleIdx="2" presStyleCnt="8" custScaleX="1371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776F8E-4A13-4270-964B-B400F45B7D1B}" type="pres">
      <dgm:prSet presAssocID="{24AC467E-2C89-4988-B346-B9A0DA5F302F}" presName="Name9" presStyleLbl="parChTrans1D2" presStyleIdx="3" presStyleCnt="8"/>
      <dgm:spPr/>
      <dgm:t>
        <a:bodyPr/>
        <a:lstStyle/>
        <a:p>
          <a:endParaRPr lang="es-ES"/>
        </a:p>
      </dgm:t>
    </dgm:pt>
    <dgm:pt modelId="{F2CDF48B-5C36-4FBF-8B6A-1937AB29EEEB}" type="pres">
      <dgm:prSet presAssocID="{24AC467E-2C89-4988-B346-B9A0DA5F302F}" presName="connTx" presStyleLbl="parChTrans1D2" presStyleIdx="3" presStyleCnt="8"/>
      <dgm:spPr/>
      <dgm:t>
        <a:bodyPr/>
        <a:lstStyle/>
        <a:p>
          <a:endParaRPr lang="es-ES"/>
        </a:p>
      </dgm:t>
    </dgm:pt>
    <dgm:pt modelId="{6FE80290-D146-4BF9-A86D-93016D91355D}" type="pres">
      <dgm:prSet presAssocID="{9264FA76-9ACB-48D6-BB5E-71DAAB65FA93}" presName="node" presStyleLbl="node1" presStyleIdx="3" presStyleCnt="8" custScaleX="1192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AF9DCC-36EE-4290-8E7C-92283D2246A2}" type="pres">
      <dgm:prSet presAssocID="{03C80ECD-97B5-404B-87DB-562AFE7ADB16}" presName="Name9" presStyleLbl="parChTrans1D2" presStyleIdx="4" presStyleCnt="8"/>
      <dgm:spPr/>
      <dgm:t>
        <a:bodyPr/>
        <a:lstStyle/>
        <a:p>
          <a:endParaRPr lang="es-ES"/>
        </a:p>
      </dgm:t>
    </dgm:pt>
    <dgm:pt modelId="{188AE38E-3FC6-46B4-9777-C0DBFA998805}" type="pres">
      <dgm:prSet presAssocID="{03C80ECD-97B5-404B-87DB-562AFE7ADB16}" presName="connTx" presStyleLbl="parChTrans1D2" presStyleIdx="4" presStyleCnt="8"/>
      <dgm:spPr/>
      <dgm:t>
        <a:bodyPr/>
        <a:lstStyle/>
        <a:p>
          <a:endParaRPr lang="es-ES"/>
        </a:p>
      </dgm:t>
    </dgm:pt>
    <dgm:pt modelId="{D502A0F7-8418-4AD0-8074-EC4699A46D71}" type="pres">
      <dgm:prSet presAssocID="{38CB46D9-32BC-4D1F-8D5C-B87236F44151}" presName="node" presStyleLbl="node1" presStyleIdx="4" presStyleCnt="8" custScaleX="1176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535877-1C9C-48E0-807E-B82E9F30CE2B}" type="pres">
      <dgm:prSet presAssocID="{B51F78AE-4638-4F60-9A89-D5FCC09D1679}" presName="Name9" presStyleLbl="parChTrans1D2" presStyleIdx="5" presStyleCnt="8"/>
      <dgm:spPr/>
      <dgm:t>
        <a:bodyPr/>
        <a:lstStyle/>
        <a:p>
          <a:endParaRPr lang="es-ES"/>
        </a:p>
      </dgm:t>
    </dgm:pt>
    <dgm:pt modelId="{0EA18430-2471-4D9D-B965-0FC4A8C87FDA}" type="pres">
      <dgm:prSet presAssocID="{B51F78AE-4638-4F60-9A89-D5FCC09D1679}" presName="connTx" presStyleLbl="parChTrans1D2" presStyleIdx="5" presStyleCnt="8"/>
      <dgm:spPr/>
      <dgm:t>
        <a:bodyPr/>
        <a:lstStyle/>
        <a:p>
          <a:endParaRPr lang="es-ES"/>
        </a:p>
      </dgm:t>
    </dgm:pt>
    <dgm:pt modelId="{E55DC504-9CB3-4F62-8D50-3B7D77588ABE}" type="pres">
      <dgm:prSet presAssocID="{7A32A0B7-FE47-4ADC-9FEC-DEB569845CBE}" presName="node" presStyleLbl="node1" presStyleIdx="5" presStyleCnt="8" custScaleX="1192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30B92-9CEC-4779-B7AF-C836D9D40653}" type="pres">
      <dgm:prSet presAssocID="{12828B21-69EB-4895-B52B-360BC30B6670}" presName="Name9" presStyleLbl="parChTrans1D2" presStyleIdx="6" presStyleCnt="8"/>
      <dgm:spPr/>
      <dgm:t>
        <a:bodyPr/>
        <a:lstStyle/>
        <a:p>
          <a:endParaRPr lang="es-ES"/>
        </a:p>
      </dgm:t>
    </dgm:pt>
    <dgm:pt modelId="{B92A0919-703A-4E94-9762-12A6B7BC328B}" type="pres">
      <dgm:prSet presAssocID="{12828B21-69EB-4895-B52B-360BC30B6670}" presName="connTx" presStyleLbl="parChTrans1D2" presStyleIdx="6" presStyleCnt="8"/>
      <dgm:spPr/>
      <dgm:t>
        <a:bodyPr/>
        <a:lstStyle/>
        <a:p>
          <a:endParaRPr lang="es-ES"/>
        </a:p>
      </dgm:t>
    </dgm:pt>
    <dgm:pt modelId="{07CACFDA-1437-470E-AA98-F1C8AF6DB463}" type="pres">
      <dgm:prSet presAssocID="{E2D6B2FE-ECBD-4BB7-9BDA-CA67C8B98094}" presName="node" presStyleLbl="node1" presStyleIdx="6" presStyleCnt="8" custScaleX="1371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DA6FF5-591D-4969-AD47-7B37021DC22F}" type="pres">
      <dgm:prSet presAssocID="{467D6F99-463B-45B8-A8CF-81EA53FBB2AF}" presName="Name9" presStyleLbl="parChTrans1D2" presStyleIdx="7" presStyleCnt="8"/>
      <dgm:spPr/>
      <dgm:t>
        <a:bodyPr/>
        <a:lstStyle/>
        <a:p>
          <a:endParaRPr lang="es-ES"/>
        </a:p>
      </dgm:t>
    </dgm:pt>
    <dgm:pt modelId="{5D15752D-CFD2-4C61-8118-C6673F517FD8}" type="pres">
      <dgm:prSet presAssocID="{467D6F99-463B-45B8-A8CF-81EA53FBB2AF}" presName="connTx" presStyleLbl="parChTrans1D2" presStyleIdx="7" presStyleCnt="8"/>
      <dgm:spPr/>
      <dgm:t>
        <a:bodyPr/>
        <a:lstStyle/>
        <a:p>
          <a:endParaRPr lang="es-ES"/>
        </a:p>
      </dgm:t>
    </dgm:pt>
    <dgm:pt modelId="{23F59757-B1C5-48AF-8A3A-594D16360ADF}" type="pres">
      <dgm:prSet presAssocID="{B6711806-73AC-4E0E-A1E6-E6F079913AA4}" presName="node" presStyleLbl="node1" presStyleIdx="7" presStyleCnt="8" custScaleX="1192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4E5689-72A7-454C-A708-29EFB5A3D59A}" type="presOf" srcId="{0DA215DE-DA45-40C4-B080-A482C691EFB9}" destId="{DE9086AC-84C5-4163-A361-CC1D8CF104DA}" srcOrd="1" destOrd="0" presId="urn:microsoft.com/office/officeart/2005/8/layout/radial1"/>
    <dgm:cxn modelId="{766AE976-2139-458F-ADB1-2FE984BCB47D}" type="presOf" srcId="{B51F78AE-4638-4F60-9A89-D5FCC09D1679}" destId="{F4535877-1C9C-48E0-807E-B82E9F30CE2B}" srcOrd="0" destOrd="0" presId="urn:microsoft.com/office/officeart/2005/8/layout/radial1"/>
    <dgm:cxn modelId="{1B7BA72D-0DD5-48F7-8173-AEFDB2FD1EA0}" type="presOf" srcId="{24AC467E-2C89-4988-B346-B9A0DA5F302F}" destId="{F6776F8E-4A13-4270-964B-B400F45B7D1B}" srcOrd="0" destOrd="0" presId="urn:microsoft.com/office/officeart/2005/8/layout/radial1"/>
    <dgm:cxn modelId="{60C98B08-F377-4D2D-88F9-B6399E8262DD}" type="presOf" srcId="{24AC467E-2C89-4988-B346-B9A0DA5F302F}" destId="{F2CDF48B-5C36-4FBF-8B6A-1937AB29EEEB}" srcOrd="1" destOrd="0" presId="urn:microsoft.com/office/officeart/2005/8/layout/radial1"/>
    <dgm:cxn modelId="{CA619ED1-85BB-480A-9144-67EC7BD6D0BE}" type="presOf" srcId="{B51F78AE-4638-4F60-9A89-D5FCC09D1679}" destId="{0EA18430-2471-4D9D-B965-0FC4A8C87FDA}" srcOrd="1" destOrd="0" presId="urn:microsoft.com/office/officeart/2005/8/layout/radial1"/>
    <dgm:cxn modelId="{0F5943EA-BC98-4C05-BA2E-0B89C6550F51}" type="presOf" srcId="{3F0DC428-ED3E-4F08-8EAE-16B94B1BE361}" destId="{CE851258-77A4-41A5-9D22-DF02C289EF74}" srcOrd="0" destOrd="0" presId="urn:microsoft.com/office/officeart/2005/8/layout/radial1"/>
    <dgm:cxn modelId="{87E0C3C9-1B84-4A60-85FE-EC1FB8A80CE9}" srcId="{352307F9-2439-4F60-AA0D-489039726039}" destId="{35D3DA33-12F9-4181-A428-8E9CA42B2DF7}" srcOrd="0" destOrd="0" parTransId="{3F0DC428-ED3E-4F08-8EAE-16B94B1BE361}" sibTransId="{A86A5CB1-0A48-4014-BAD6-D43786ABA358}"/>
    <dgm:cxn modelId="{76C5ADB2-1BB8-4039-B455-DCC4D428A956}" srcId="{352307F9-2439-4F60-AA0D-489039726039}" destId="{8534DFBA-0C83-4456-B086-3E1FE535DD28}" srcOrd="2" destOrd="0" parTransId="{0DA215DE-DA45-40C4-B080-A482C691EFB9}" sibTransId="{BEB9DC5B-EA5E-4149-B40B-F651A00B6728}"/>
    <dgm:cxn modelId="{F9AA6D62-BF32-4F4B-9250-C409BFB9CA7C}" type="presOf" srcId="{467D6F99-463B-45B8-A8CF-81EA53FBB2AF}" destId="{5D15752D-CFD2-4C61-8118-C6673F517FD8}" srcOrd="1" destOrd="0" presId="urn:microsoft.com/office/officeart/2005/8/layout/radial1"/>
    <dgm:cxn modelId="{42ED7800-1BF1-46C0-8DB8-B16CA279ECAA}" srcId="{352307F9-2439-4F60-AA0D-489039726039}" destId="{34B2BF62-50C3-4E40-A566-671EDAEEE1BC}" srcOrd="1" destOrd="0" parTransId="{94728F8D-9D03-4556-8754-EA5341B42758}" sibTransId="{CF500FF1-74E0-4618-AC8E-82C2F6C09257}"/>
    <dgm:cxn modelId="{A288EF4A-CA36-4E40-8E29-4D17B5BAF661}" type="presOf" srcId="{8534DFBA-0C83-4456-B086-3E1FE535DD28}" destId="{BFE419A7-2617-4388-9035-10CF2E450776}" srcOrd="0" destOrd="0" presId="urn:microsoft.com/office/officeart/2005/8/layout/radial1"/>
    <dgm:cxn modelId="{A82AAC35-A41A-41F9-9A01-6BA8F718504B}" type="presOf" srcId="{94728F8D-9D03-4556-8754-EA5341B42758}" destId="{6A95D0C3-EF00-474D-9A4C-0CE6B9C34DD8}" srcOrd="0" destOrd="0" presId="urn:microsoft.com/office/officeart/2005/8/layout/radial1"/>
    <dgm:cxn modelId="{03F747F0-407A-472A-A44D-ECFA3B46551D}" type="presOf" srcId="{94728F8D-9D03-4556-8754-EA5341B42758}" destId="{DBD2D995-A03B-4A0D-8D8E-0D6660E36DE6}" srcOrd="1" destOrd="0" presId="urn:microsoft.com/office/officeart/2005/8/layout/radial1"/>
    <dgm:cxn modelId="{BA123F42-FA1A-4022-86E6-63938D29A0E2}" type="presOf" srcId="{34B2BF62-50C3-4E40-A566-671EDAEEE1BC}" destId="{808737D9-B089-4872-A2D8-0BC1218AA9EE}" srcOrd="0" destOrd="0" presId="urn:microsoft.com/office/officeart/2005/8/layout/radial1"/>
    <dgm:cxn modelId="{1F322171-DB81-4D7A-B35A-116D309D3CF5}" type="presOf" srcId="{03C80ECD-97B5-404B-87DB-562AFE7ADB16}" destId="{C4AF9DCC-36EE-4290-8E7C-92283D2246A2}" srcOrd="0" destOrd="0" presId="urn:microsoft.com/office/officeart/2005/8/layout/radial1"/>
    <dgm:cxn modelId="{4133ABDD-6874-4929-B0F2-4BF37D2C4AF0}" type="presOf" srcId="{352307F9-2439-4F60-AA0D-489039726039}" destId="{E19F25EB-3E20-4EB7-980E-A45908A828B3}" srcOrd="0" destOrd="0" presId="urn:microsoft.com/office/officeart/2005/8/layout/radial1"/>
    <dgm:cxn modelId="{094E06FF-9F8C-4F31-B735-5EC97CF969B3}" type="presOf" srcId="{35D3DA33-12F9-4181-A428-8E9CA42B2DF7}" destId="{FC4DA3E8-F803-43F7-AE57-C202D367376D}" srcOrd="0" destOrd="0" presId="urn:microsoft.com/office/officeart/2005/8/layout/radial1"/>
    <dgm:cxn modelId="{8679E96A-4D3B-4D01-94A1-874C0001E122}" type="presOf" srcId="{12828B21-69EB-4895-B52B-360BC30B6670}" destId="{B92A0919-703A-4E94-9762-12A6B7BC328B}" srcOrd="1" destOrd="0" presId="urn:microsoft.com/office/officeart/2005/8/layout/radial1"/>
    <dgm:cxn modelId="{69F4EFD8-8835-49F7-8E47-779F3C21170F}" srcId="{352307F9-2439-4F60-AA0D-489039726039}" destId="{E2D6B2FE-ECBD-4BB7-9BDA-CA67C8B98094}" srcOrd="6" destOrd="0" parTransId="{12828B21-69EB-4895-B52B-360BC30B6670}" sibTransId="{E1536CC0-0C23-4586-8CAE-2D1C4EBC6633}"/>
    <dgm:cxn modelId="{722B57BC-13C4-45C3-B9C0-51DF2567EDA5}" type="presOf" srcId="{E2D6B2FE-ECBD-4BB7-9BDA-CA67C8B98094}" destId="{07CACFDA-1437-470E-AA98-F1C8AF6DB463}" srcOrd="0" destOrd="0" presId="urn:microsoft.com/office/officeart/2005/8/layout/radial1"/>
    <dgm:cxn modelId="{7507A30C-D616-47A9-89F1-5FE861C0AC81}" type="presOf" srcId="{467D6F99-463B-45B8-A8CF-81EA53FBB2AF}" destId="{71DA6FF5-591D-4969-AD47-7B37021DC22F}" srcOrd="0" destOrd="0" presId="urn:microsoft.com/office/officeart/2005/8/layout/radial1"/>
    <dgm:cxn modelId="{0961185D-6F09-4A80-A1C5-AE594A93AC8A}" type="presOf" srcId="{38CB46D9-32BC-4D1F-8D5C-B87236F44151}" destId="{D502A0F7-8418-4AD0-8074-EC4699A46D71}" srcOrd="0" destOrd="0" presId="urn:microsoft.com/office/officeart/2005/8/layout/radial1"/>
    <dgm:cxn modelId="{249D18DF-1BC0-4DF2-87BE-77F1803DDA2D}" type="presOf" srcId="{0DA215DE-DA45-40C4-B080-A482C691EFB9}" destId="{9CF33783-F41D-4B9C-808A-E260925150DA}" srcOrd="0" destOrd="0" presId="urn:microsoft.com/office/officeart/2005/8/layout/radial1"/>
    <dgm:cxn modelId="{FCD0BEAD-6D4E-4B5C-B78A-1DF03C3D3315}" type="presOf" srcId="{7A32A0B7-FE47-4ADC-9FEC-DEB569845CBE}" destId="{E55DC504-9CB3-4F62-8D50-3B7D77588ABE}" srcOrd="0" destOrd="0" presId="urn:microsoft.com/office/officeart/2005/8/layout/radial1"/>
    <dgm:cxn modelId="{4763A73A-272A-4709-B73C-990A41C3526A}" type="presOf" srcId="{12828B21-69EB-4895-B52B-360BC30B6670}" destId="{0AD30B92-9CEC-4779-B7AF-C836D9D40653}" srcOrd="0" destOrd="0" presId="urn:microsoft.com/office/officeart/2005/8/layout/radial1"/>
    <dgm:cxn modelId="{55236A6D-13B0-4563-9804-0468C5040985}" type="presOf" srcId="{B6711806-73AC-4E0E-A1E6-E6F079913AA4}" destId="{23F59757-B1C5-48AF-8A3A-594D16360ADF}" srcOrd="0" destOrd="0" presId="urn:microsoft.com/office/officeart/2005/8/layout/radial1"/>
    <dgm:cxn modelId="{0B117545-5B31-4183-9507-7DE39BC7351A}" srcId="{FA48D7B5-79AD-457A-B352-B6A70B0BCFBE}" destId="{352307F9-2439-4F60-AA0D-489039726039}" srcOrd="0" destOrd="0" parTransId="{18ED752B-FC6A-44F0-A78C-E8293FD77740}" sibTransId="{253904FE-D733-4940-8AC3-5EFDC7823DD6}"/>
    <dgm:cxn modelId="{44C8491E-BC10-40AB-A445-0A58CB4E094E}" type="presOf" srcId="{3F0DC428-ED3E-4F08-8EAE-16B94B1BE361}" destId="{24AAEB8A-3405-4965-9A50-62458D265602}" srcOrd="1" destOrd="0" presId="urn:microsoft.com/office/officeart/2005/8/layout/radial1"/>
    <dgm:cxn modelId="{5FF83F63-FA73-4CE1-A9EE-2649C95F617F}" srcId="{352307F9-2439-4F60-AA0D-489039726039}" destId="{38CB46D9-32BC-4D1F-8D5C-B87236F44151}" srcOrd="4" destOrd="0" parTransId="{03C80ECD-97B5-404B-87DB-562AFE7ADB16}" sibTransId="{154BA337-65E8-4FB4-B146-65306CF2EEA7}"/>
    <dgm:cxn modelId="{9361AF2D-A5E2-4374-9812-F3157A411854}" type="presOf" srcId="{9264FA76-9ACB-48D6-BB5E-71DAAB65FA93}" destId="{6FE80290-D146-4BF9-A86D-93016D91355D}" srcOrd="0" destOrd="0" presId="urn:microsoft.com/office/officeart/2005/8/layout/radial1"/>
    <dgm:cxn modelId="{62C04162-91CC-4571-8BD6-16EEBE8C7FEB}" srcId="{352307F9-2439-4F60-AA0D-489039726039}" destId="{7A32A0B7-FE47-4ADC-9FEC-DEB569845CBE}" srcOrd="5" destOrd="0" parTransId="{B51F78AE-4638-4F60-9A89-D5FCC09D1679}" sibTransId="{D192363F-AC22-40BD-A202-6C74D8EBC0F3}"/>
    <dgm:cxn modelId="{4956AB87-D95F-4E97-8EE7-C8EA9B8AB637}" type="presOf" srcId="{FA48D7B5-79AD-457A-B352-B6A70B0BCFBE}" destId="{69E1D6EE-A19E-45F4-A756-E33AB2CAD63B}" srcOrd="0" destOrd="0" presId="urn:microsoft.com/office/officeart/2005/8/layout/radial1"/>
    <dgm:cxn modelId="{975C7C23-2C83-477F-B077-943F5F5FEA5B}" srcId="{352307F9-2439-4F60-AA0D-489039726039}" destId="{B6711806-73AC-4E0E-A1E6-E6F079913AA4}" srcOrd="7" destOrd="0" parTransId="{467D6F99-463B-45B8-A8CF-81EA53FBB2AF}" sibTransId="{DF465277-09FE-4AC0-87FF-C0385C0D321B}"/>
    <dgm:cxn modelId="{E769828D-65AD-47F8-B896-2BBB96045FB8}" srcId="{352307F9-2439-4F60-AA0D-489039726039}" destId="{9264FA76-9ACB-48D6-BB5E-71DAAB65FA93}" srcOrd="3" destOrd="0" parTransId="{24AC467E-2C89-4988-B346-B9A0DA5F302F}" sibTransId="{16B89A4B-D6A8-4ED3-9781-EA968117F222}"/>
    <dgm:cxn modelId="{B207D164-BA64-410A-95B6-DF9CE0DCC32A}" type="presOf" srcId="{03C80ECD-97B5-404B-87DB-562AFE7ADB16}" destId="{188AE38E-3FC6-46B4-9777-C0DBFA998805}" srcOrd="1" destOrd="0" presId="urn:microsoft.com/office/officeart/2005/8/layout/radial1"/>
    <dgm:cxn modelId="{6BD55DEB-B9F3-4B02-9106-3F054375D3DE}" type="presParOf" srcId="{69E1D6EE-A19E-45F4-A756-E33AB2CAD63B}" destId="{E19F25EB-3E20-4EB7-980E-A45908A828B3}" srcOrd="0" destOrd="0" presId="urn:microsoft.com/office/officeart/2005/8/layout/radial1"/>
    <dgm:cxn modelId="{2068A4E9-6D58-40BC-8103-83AFF8742C7D}" type="presParOf" srcId="{69E1D6EE-A19E-45F4-A756-E33AB2CAD63B}" destId="{CE851258-77A4-41A5-9D22-DF02C289EF74}" srcOrd="1" destOrd="0" presId="urn:microsoft.com/office/officeart/2005/8/layout/radial1"/>
    <dgm:cxn modelId="{0908D66D-9551-43FB-994C-B66D584F7565}" type="presParOf" srcId="{CE851258-77A4-41A5-9D22-DF02C289EF74}" destId="{24AAEB8A-3405-4965-9A50-62458D265602}" srcOrd="0" destOrd="0" presId="urn:microsoft.com/office/officeart/2005/8/layout/radial1"/>
    <dgm:cxn modelId="{8FC8E527-DFBD-4736-9FBF-1FF64407FEA5}" type="presParOf" srcId="{69E1D6EE-A19E-45F4-A756-E33AB2CAD63B}" destId="{FC4DA3E8-F803-43F7-AE57-C202D367376D}" srcOrd="2" destOrd="0" presId="urn:microsoft.com/office/officeart/2005/8/layout/radial1"/>
    <dgm:cxn modelId="{9CD4ED5F-C1EA-4278-984A-2CEF37E8B909}" type="presParOf" srcId="{69E1D6EE-A19E-45F4-A756-E33AB2CAD63B}" destId="{6A95D0C3-EF00-474D-9A4C-0CE6B9C34DD8}" srcOrd="3" destOrd="0" presId="urn:microsoft.com/office/officeart/2005/8/layout/radial1"/>
    <dgm:cxn modelId="{9507A20E-64C6-4905-B735-480F945BDD60}" type="presParOf" srcId="{6A95D0C3-EF00-474D-9A4C-0CE6B9C34DD8}" destId="{DBD2D995-A03B-4A0D-8D8E-0D6660E36DE6}" srcOrd="0" destOrd="0" presId="urn:microsoft.com/office/officeart/2005/8/layout/radial1"/>
    <dgm:cxn modelId="{0A5229B6-3343-4E7F-AEB8-DC178CF0D9C4}" type="presParOf" srcId="{69E1D6EE-A19E-45F4-A756-E33AB2CAD63B}" destId="{808737D9-B089-4872-A2D8-0BC1218AA9EE}" srcOrd="4" destOrd="0" presId="urn:microsoft.com/office/officeart/2005/8/layout/radial1"/>
    <dgm:cxn modelId="{329FFDF5-AA28-4085-848B-3AC42771D4A7}" type="presParOf" srcId="{69E1D6EE-A19E-45F4-A756-E33AB2CAD63B}" destId="{9CF33783-F41D-4B9C-808A-E260925150DA}" srcOrd="5" destOrd="0" presId="urn:microsoft.com/office/officeart/2005/8/layout/radial1"/>
    <dgm:cxn modelId="{6161183B-7A9B-4C3B-9B74-0C3077074B60}" type="presParOf" srcId="{9CF33783-F41D-4B9C-808A-E260925150DA}" destId="{DE9086AC-84C5-4163-A361-CC1D8CF104DA}" srcOrd="0" destOrd="0" presId="urn:microsoft.com/office/officeart/2005/8/layout/radial1"/>
    <dgm:cxn modelId="{EED7C50B-90F5-4734-9ACD-28FE25978FFC}" type="presParOf" srcId="{69E1D6EE-A19E-45F4-A756-E33AB2CAD63B}" destId="{BFE419A7-2617-4388-9035-10CF2E450776}" srcOrd="6" destOrd="0" presId="urn:microsoft.com/office/officeart/2005/8/layout/radial1"/>
    <dgm:cxn modelId="{9E24D98D-3A25-4112-A652-6E7B29DB9923}" type="presParOf" srcId="{69E1D6EE-A19E-45F4-A756-E33AB2CAD63B}" destId="{F6776F8E-4A13-4270-964B-B400F45B7D1B}" srcOrd="7" destOrd="0" presId="urn:microsoft.com/office/officeart/2005/8/layout/radial1"/>
    <dgm:cxn modelId="{09412900-D9EA-44AC-9490-A2E0161CC437}" type="presParOf" srcId="{F6776F8E-4A13-4270-964B-B400F45B7D1B}" destId="{F2CDF48B-5C36-4FBF-8B6A-1937AB29EEEB}" srcOrd="0" destOrd="0" presId="urn:microsoft.com/office/officeart/2005/8/layout/radial1"/>
    <dgm:cxn modelId="{07E598A7-1297-4F8E-B6D6-5FDB4DBA598C}" type="presParOf" srcId="{69E1D6EE-A19E-45F4-A756-E33AB2CAD63B}" destId="{6FE80290-D146-4BF9-A86D-93016D91355D}" srcOrd="8" destOrd="0" presId="urn:microsoft.com/office/officeart/2005/8/layout/radial1"/>
    <dgm:cxn modelId="{3AD2EB54-6A61-4A3C-9C1E-F8D1A2F1561D}" type="presParOf" srcId="{69E1D6EE-A19E-45F4-A756-E33AB2CAD63B}" destId="{C4AF9DCC-36EE-4290-8E7C-92283D2246A2}" srcOrd="9" destOrd="0" presId="urn:microsoft.com/office/officeart/2005/8/layout/radial1"/>
    <dgm:cxn modelId="{E14E1653-1AAC-4D4A-94FE-7A13A1C7FC68}" type="presParOf" srcId="{C4AF9DCC-36EE-4290-8E7C-92283D2246A2}" destId="{188AE38E-3FC6-46B4-9777-C0DBFA998805}" srcOrd="0" destOrd="0" presId="urn:microsoft.com/office/officeart/2005/8/layout/radial1"/>
    <dgm:cxn modelId="{9600FB93-0A15-442B-8146-E43493C90DB2}" type="presParOf" srcId="{69E1D6EE-A19E-45F4-A756-E33AB2CAD63B}" destId="{D502A0F7-8418-4AD0-8074-EC4699A46D71}" srcOrd="10" destOrd="0" presId="urn:microsoft.com/office/officeart/2005/8/layout/radial1"/>
    <dgm:cxn modelId="{A0DADCC1-2B8C-4BBB-92CA-0F77854B0656}" type="presParOf" srcId="{69E1D6EE-A19E-45F4-A756-E33AB2CAD63B}" destId="{F4535877-1C9C-48E0-807E-B82E9F30CE2B}" srcOrd="11" destOrd="0" presId="urn:microsoft.com/office/officeart/2005/8/layout/radial1"/>
    <dgm:cxn modelId="{D49411D8-CD50-421C-8490-600D8D49DF40}" type="presParOf" srcId="{F4535877-1C9C-48E0-807E-B82E9F30CE2B}" destId="{0EA18430-2471-4D9D-B965-0FC4A8C87FDA}" srcOrd="0" destOrd="0" presId="urn:microsoft.com/office/officeart/2005/8/layout/radial1"/>
    <dgm:cxn modelId="{DDC98939-697A-4D94-92FF-713F474441BC}" type="presParOf" srcId="{69E1D6EE-A19E-45F4-A756-E33AB2CAD63B}" destId="{E55DC504-9CB3-4F62-8D50-3B7D77588ABE}" srcOrd="12" destOrd="0" presId="urn:microsoft.com/office/officeart/2005/8/layout/radial1"/>
    <dgm:cxn modelId="{74D34888-E54E-4DE9-98ED-EE01DB7EACC9}" type="presParOf" srcId="{69E1D6EE-A19E-45F4-A756-E33AB2CAD63B}" destId="{0AD30B92-9CEC-4779-B7AF-C836D9D40653}" srcOrd="13" destOrd="0" presId="urn:microsoft.com/office/officeart/2005/8/layout/radial1"/>
    <dgm:cxn modelId="{1239E3B1-06B4-441F-91E8-3F0D84940B61}" type="presParOf" srcId="{0AD30B92-9CEC-4779-B7AF-C836D9D40653}" destId="{B92A0919-703A-4E94-9762-12A6B7BC328B}" srcOrd="0" destOrd="0" presId="urn:microsoft.com/office/officeart/2005/8/layout/radial1"/>
    <dgm:cxn modelId="{58330FE3-5530-44ED-8195-71BC11E482BE}" type="presParOf" srcId="{69E1D6EE-A19E-45F4-A756-E33AB2CAD63B}" destId="{07CACFDA-1437-470E-AA98-F1C8AF6DB463}" srcOrd="14" destOrd="0" presId="urn:microsoft.com/office/officeart/2005/8/layout/radial1"/>
    <dgm:cxn modelId="{34D86228-074E-4298-A0B9-B404DF061F46}" type="presParOf" srcId="{69E1D6EE-A19E-45F4-A756-E33AB2CAD63B}" destId="{71DA6FF5-591D-4969-AD47-7B37021DC22F}" srcOrd="15" destOrd="0" presId="urn:microsoft.com/office/officeart/2005/8/layout/radial1"/>
    <dgm:cxn modelId="{5E26D5A6-E769-4895-8835-4C5CC0E9C14B}" type="presParOf" srcId="{71DA6FF5-591D-4969-AD47-7B37021DC22F}" destId="{5D15752D-CFD2-4C61-8118-C6673F517FD8}" srcOrd="0" destOrd="0" presId="urn:microsoft.com/office/officeart/2005/8/layout/radial1"/>
    <dgm:cxn modelId="{35C76958-4A6C-4709-B186-5E273E717508}" type="presParOf" srcId="{69E1D6EE-A19E-45F4-A756-E33AB2CAD63B}" destId="{23F59757-B1C5-48AF-8A3A-594D16360ADF}" srcOrd="1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D57578-BA50-45F0-A596-C5CFA847F6BA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813463E6-E590-479A-BE40-3EECB8729682}">
      <dgm:prSet phldrT="[Texto]" custT="1"/>
      <dgm:spPr/>
      <dgm:t>
        <a:bodyPr/>
        <a:lstStyle/>
        <a:p>
          <a:pPr algn="ctr"/>
          <a:r>
            <a:rPr lang="es-EC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 QUIEN VIVEN </a:t>
          </a:r>
          <a:endParaRPr lang="es-EC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1284C9-EC7F-4751-807C-FFE5E2932BB0}" type="parTrans" cxnId="{1F45E1F9-6149-4800-8F9A-6AEF3563D0D2}">
      <dgm:prSet/>
      <dgm:spPr/>
      <dgm:t>
        <a:bodyPr/>
        <a:lstStyle/>
        <a:p>
          <a:endParaRPr lang="es-EC"/>
        </a:p>
      </dgm:t>
    </dgm:pt>
    <dgm:pt modelId="{B1EC4FF3-FAF6-4FBD-8AB2-A709228FC74E}" type="sibTrans" cxnId="{1F45E1F9-6149-4800-8F9A-6AEF3563D0D2}">
      <dgm:prSet/>
      <dgm:spPr/>
      <dgm:t>
        <a:bodyPr/>
        <a:lstStyle/>
        <a:p>
          <a:endParaRPr lang="es-EC"/>
        </a:p>
      </dgm:t>
    </dgm:pt>
    <dgm:pt modelId="{FB52F60A-C19B-45DF-AADB-B7D1EB42A7FF}">
      <dgm:prSet phldrT="[Texto]" custT="1"/>
      <dgm:spPr/>
      <dgm:t>
        <a:bodyPr/>
        <a:lstStyle/>
        <a:p>
          <a:r>
            <a:rPr lang="es-EC" sz="12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 ENCUENTRAN EN ACTIVIDAD </a:t>
          </a:r>
          <a:endParaRPr lang="es-EC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783BC6-F065-4C79-B925-6EEF82C66D7C}" type="parTrans" cxnId="{39975465-04B9-4C27-B1A8-977F91C3FBFE}">
      <dgm:prSet/>
      <dgm:spPr/>
      <dgm:t>
        <a:bodyPr/>
        <a:lstStyle/>
        <a:p>
          <a:endParaRPr lang="es-EC"/>
        </a:p>
      </dgm:t>
    </dgm:pt>
    <dgm:pt modelId="{4F9CB064-A3B9-4531-B304-D1ABEB13C507}" type="sibTrans" cxnId="{39975465-04B9-4C27-B1A8-977F91C3FBFE}">
      <dgm:prSet/>
      <dgm:spPr/>
      <dgm:t>
        <a:bodyPr/>
        <a:lstStyle/>
        <a:p>
          <a:endParaRPr lang="es-EC"/>
        </a:p>
      </dgm:t>
    </dgm:pt>
    <dgm:pt modelId="{B3E3CD0A-CBDD-4688-85AD-BAE4152DE5DF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NIVEL EDUCATIVO </a:t>
          </a:r>
          <a:endParaRPr lang="es-EC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B979A2-08F4-4746-95E5-D6120A5DA369}" type="parTrans" cxnId="{17437ED0-B5D7-46F6-904D-6F62ABCF9A28}">
      <dgm:prSet/>
      <dgm:spPr/>
      <dgm:t>
        <a:bodyPr/>
        <a:lstStyle/>
        <a:p>
          <a:endParaRPr lang="es-EC"/>
        </a:p>
      </dgm:t>
    </dgm:pt>
    <dgm:pt modelId="{CD9591AB-6F68-4DF2-BC60-E6A582FC225F}" type="sibTrans" cxnId="{17437ED0-B5D7-46F6-904D-6F62ABCF9A28}">
      <dgm:prSet/>
      <dgm:spPr/>
      <dgm:t>
        <a:bodyPr/>
        <a:lstStyle/>
        <a:p>
          <a:endParaRPr lang="es-EC"/>
        </a:p>
      </dgm:t>
    </dgm:pt>
    <dgm:pt modelId="{02A7B865-0F36-4A45-A4D3-2F7E37030005}">
      <dgm:prSet phldrT="[Texto]" custT="1"/>
      <dgm:spPr/>
      <dgm:t>
        <a:bodyPr/>
        <a:lstStyle/>
        <a:p>
          <a:r>
            <a:rPr lang="es-EC" sz="12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ESTADO CIVIL  </a:t>
          </a:r>
          <a:endParaRPr lang="es-EC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208345-525D-4DF9-8D01-61929D7BA0CA}" type="parTrans" cxnId="{C1DD9827-20BA-493E-B632-30010B44506E}">
      <dgm:prSet/>
      <dgm:spPr/>
      <dgm:t>
        <a:bodyPr/>
        <a:lstStyle/>
        <a:p>
          <a:endParaRPr lang="es-EC"/>
        </a:p>
      </dgm:t>
    </dgm:pt>
    <dgm:pt modelId="{5ED23A2A-8F7D-4AD8-B2E1-6FBDFECF1A12}" type="sibTrans" cxnId="{C1DD9827-20BA-493E-B632-30010B44506E}">
      <dgm:prSet/>
      <dgm:spPr/>
      <dgm:t>
        <a:bodyPr/>
        <a:lstStyle/>
        <a:p>
          <a:endParaRPr lang="es-EC"/>
        </a:p>
      </dgm:t>
    </dgm:pt>
    <dgm:pt modelId="{E7AC4F7B-EDB4-4A4F-9FCD-8C4C0444C939}">
      <dgm:prSet custT="1"/>
      <dgm:spPr/>
      <dgm:t>
        <a:bodyPr/>
        <a:lstStyle/>
        <a:p>
          <a:r>
            <a:rPr lang="es-EC" sz="12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OCUPACIÓN </a:t>
          </a:r>
          <a:endParaRPr lang="es-EC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E6B0F0F-1BE5-453C-A656-BAAF592606A7}" type="parTrans" cxnId="{EC465041-A958-4095-848D-29827402209A}">
      <dgm:prSet/>
      <dgm:spPr/>
      <dgm:t>
        <a:bodyPr/>
        <a:lstStyle/>
        <a:p>
          <a:endParaRPr lang="es-EC"/>
        </a:p>
      </dgm:t>
    </dgm:pt>
    <dgm:pt modelId="{4C3184F2-E26F-48E3-B805-B9557965160E}" type="sibTrans" cxnId="{EC465041-A958-4095-848D-29827402209A}">
      <dgm:prSet/>
      <dgm:spPr/>
      <dgm:t>
        <a:bodyPr/>
        <a:lstStyle/>
        <a:p>
          <a:endParaRPr lang="es-EC"/>
        </a:p>
      </dgm:t>
    </dgm:pt>
    <dgm:pt modelId="{8AF1CA6A-E728-4835-BD98-5AD4FDC6A441}" type="pres">
      <dgm:prSet presAssocID="{E1D57578-BA50-45F0-A596-C5CFA847F6B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EFFE827-56D8-4413-88AC-306B4124CFFA}" type="pres">
      <dgm:prSet presAssocID="{E1D57578-BA50-45F0-A596-C5CFA847F6BA}" presName="comp1" presStyleCnt="0"/>
      <dgm:spPr/>
    </dgm:pt>
    <dgm:pt modelId="{5B55A08A-361E-486D-9B01-48C35224648D}" type="pres">
      <dgm:prSet presAssocID="{E1D57578-BA50-45F0-A596-C5CFA847F6BA}" presName="circle1" presStyleLbl="node1" presStyleIdx="0" presStyleCnt="5"/>
      <dgm:spPr/>
      <dgm:t>
        <a:bodyPr/>
        <a:lstStyle/>
        <a:p>
          <a:endParaRPr lang="es-EC"/>
        </a:p>
      </dgm:t>
    </dgm:pt>
    <dgm:pt modelId="{BBB65E1C-207E-4456-8105-440CAC5B8EDB}" type="pres">
      <dgm:prSet presAssocID="{E1D57578-BA50-45F0-A596-C5CFA847F6BA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43A42-C800-427A-A108-46C96873A61D}" type="pres">
      <dgm:prSet presAssocID="{E1D57578-BA50-45F0-A596-C5CFA847F6BA}" presName="comp2" presStyleCnt="0"/>
      <dgm:spPr/>
    </dgm:pt>
    <dgm:pt modelId="{1406081A-15FA-493F-9860-8C0499EA1A00}" type="pres">
      <dgm:prSet presAssocID="{E1D57578-BA50-45F0-A596-C5CFA847F6BA}" presName="circle2" presStyleLbl="node1" presStyleIdx="1" presStyleCnt="5"/>
      <dgm:spPr/>
      <dgm:t>
        <a:bodyPr/>
        <a:lstStyle/>
        <a:p>
          <a:endParaRPr lang="es-EC"/>
        </a:p>
      </dgm:t>
    </dgm:pt>
    <dgm:pt modelId="{91A88D14-E596-4B78-ABE7-4926931EE960}" type="pres">
      <dgm:prSet presAssocID="{E1D57578-BA50-45F0-A596-C5CFA847F6BA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463C6-BC7E-45F4-8CC3-7B81214B5C7A}" type="pres">
      <dgm:prSet presAssocID="{E1D57578-BA50-45F0-A596-C5CFA847F6BA}" presName="comp3" presStyleCnt="0"/>
      <dgm:spPr/>
    </dgm:pt>
    <dgm:pt modelId="{394F8747-1EFE-4554-8000-6456D4994440}" type="pres">
      <dgm:prSet presAssocID="{E1D57578-BA50-45F0-A596-C5CFA847F6BA}" presName="circle3" presStyleLbl="node1" presStyleIdx="2" presStyleCnt="5"/>
      <dgm:spPr/>
      <dgm:t>
        <a:bodyPr/>
        <a:lstStyle/>
        <a:p>
          <a:endParaRPr lang="es-EC"/>
        </a:p>
      </dgm:t>
    </dgm:pt>
    <dgm:pt modelId="{B4E3596D-B7A9-4497-A76E-6F239DCB67AC}" type="pres">
      <dgm:prSet presAssocID="{E1D57578-BA50-45F0-A596-C5CFA847F6BA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F8C982-7353-4B98-8ED9-A48A3C4A8FA2}" type="pres">
      <dgm:prSet presAssocID="{E1D57578-BA50-45F0-A596-C5CFA847F6BA}" presName="comp4" presStyleCnt="0"/>
      <dgm:spPr/>
    </dgm:pt>
    <dgm:pt modelId="{B5FFBA6A-DC19-4549-85ED-B67E96E43597}" type="pres">
      <dgm:prSet presAssocID="{E1D57578-BA50-45F0-A596-C5CFA847F6BA}" presName="circle4" presStyleLbl="node1" presStyleIdx="3" presStyleCnt="5" custScaleY="94874"/>
      <dgm:spPr/>
      <dgm:t>
        <a:bodyPr/>
        <a:lstStyle/>
        <a:p>
          <a:endParaRPr lang="es-EC"/>
        </a:p>
      </dgm:t>
    </dgm:pt>
    <dgm:pt modelId="{41B95B57-00F9-412F-AB0A-38BB8EA6DCF5}" type="pres">
      <dgm:prSet presAssocID="{E1D57578-BA50-45F0-A596-C5CFA847F6BA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C29B62-DC46-45C4-ACA2-1311FE29464D}" type="pres">
      <dgm:prSet presAssocID="{E1D57578-BA50-45F0-A596-C5CFA847F6BA}" presName="comp5" presStyleCnt="0"/>
      <dgm:spPr/>
    </dgm:pt>
    <dgm:pt modelId="{E1D13D7A-917A-4B9A-A3DC-E91B37F6D3D6}" type="pres">
      <dgm:prSet presAssocID="{E1D57578-BA50-45F0-A596-C5CFA847F6BA}" presName="circle5" presStyleLbl="node1" presStyleIdx="4" presStyleCnt="5"/>
      <dgm:spPr/>
      <dgm:t>
        <a:bodyPr/>
        <a:lstStyle/>
        <a:p>
          <a:endParaRPr lang="es-EC"/>
        </a:p>
      </dgm:t>
    </dgm:pt>
    <dgm:pt modelId="{63FB87B9-6C98-4419-BF2E-DE97E3442CFD}" type="pres">
      <dgm:prSet presAssocID="{E1D57578-BA50-45F0-A596-C5CFA847F6BA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499BED-BB0E-448C-AFFC-C10FE283B9EB}" type="presOf" srcId="{B3E3CD0A-CBDD-4688-85AD-BAE4152DE5DF}" destId="{41B95B57-00F9-412F-AB0A-38BB8EA6DCF5}" srcOrd="1" destOrd="0" presId="urn:microsoft.com/office/officeart/2005/8/layout/venn2"/>
    <dgm:cxn modelId="{BAA617F9-DCD9-4CA8-8C45-C0BAD6BAB812}" type="presOf" srcId="{813463E6-E590-479A-BE40-3EECB8729682}" destId="{BBB65E1C-207E-4456-8105-440CAC5B8EDB}" srcOrd="1" destOrd="0" presId="urn:microsoft.com/office/officeart/2005/8/layout/venn2"/>
    <dgm:cxn modelId="{17437ED0-B5D7-46F6-904D-6F62ABCF9A28}" srcId="{E1D57578-BA50-45F0-A596-C5CFA847F6BA}" destId="{B3E3CD0A-CBDD-4688-85AD-BAE4152DE5DF}" srcOrd="3" destOrd="0" parTransId="{CFB979A2-08F4-4746-95E5-D6120A5DA369}" sibTransId="{CD9591AB-6F68-4DF2-BC60-E6A582FC225F}"/>
    <dgm:cxn modelId="{05F224AD-A1DF-49E6-88D5-57EFACE0B454}" type="presOf" srcId="{E7AC4F7B-EDB4-4A4F-9FCD-8C4C0444C939}" destId="{1406081A-15FA-493F-9860-8C0499EA1A00}" srcOrd="0" destOrd="0" presId="urn:microsoft.com/office/officeart/2005/8/layout/venn2"/>
    <dgm:cxn modelId="{1F45E1F9-6149-4800-8F9A-6AEF3563D0D2}" srcId="{E1D57578-BA50-45F0-A596-C5CFA847F6BA}" destId="{813463E6-E590-479A-BE40-3EECB8729682}" srcOrd="0" destOrd="0" parTransId="{241284C9-EC7F-4751-807C-FFE5E2932BB0}" sibTransId="{B1EC4FF3-FAF6-4FBD-8AB2-A709228FC74E}"/>
    <dgm:cxn modelId="{C1DD9827-20BA-493E-B632-30010B44506E}" srcId="{E1D57578-BA50-45F0-A596-C5CFA847F6BA}" destId="{02A7B865-0F36-4A45-A4D3-2F7E37030005}" srcOrd="4" destOrd="0" parTransId="{A2208345-525D-4DF9-8D01-61929D7BA0CA}" sibTransId="{5ED23A2A-8F7D-4AD8-B2E1-6FBDFECF1A12}"/>
    <dgm:cxn modelId="{1EEEA61F-F119-4317-A828-B45A05D74603}" type="presOf" srcId="{E7AC4F7B-EDB4-4A4F-9FCD-8C4C0444C939}" destId="{91A88D14-E596-4B78-ABE7-4926931EE960}" srcOrd="1" destOrd="0" presId="urn:microsoft.com/office/officeart/2005/8/layout/venn2"/>
    <dgm:cxn modelId="{39975465-04B9-4C27-B1A8-977F91C3FBFE}" srcId="{E1D57578-BA50-45F0-A596-C5CFA847F6BA}" destId="{FB52F60A-C19B-45DF-AADB-B7D1EB42A7FF}" srcOrd="2" destOrd="0" parTransId="{54783BC6-F065-4C79-B925-6EEF82C66D7C}" sibTransId="{4F9CB064-A3B9-4531-B304-D1ABEB13C507}"/>
    <dgm:cxn modelId="{4F34906F-9F4A-430A-825C-E633E35CC87B}" type="presOf" srcId="{E1D57578-BA50-45F0-A596-C5CFA847F6BA}" destId="{8AF1CA6A-E728-4835-BD98-5AD4FDC6A441}" srcOrd="0" destOrd="0" presId="urn:microsoft.com/office/officeart/2005/8/layout/venn2"/>
    <dgm:cxn modelId="{3396F0DA-A2AE-4D9D-B2E5-4A5CBEC7DF6A}" type="presOf" srcId="{FB52F60A-C19B-45DF-AADB-B7D1EB42A7FF}" destId="{394F8747-1EFE-4554-8000-6456D4994440}" srcOrd="0" destOrd="0" presId="urn:microsoft.com/office/officeart/2005/8/layout/venn2"/>
    <dgm:cxn modelId="{92FBCA36-CF9D-415A-86A4-A21CD6DE5734}" type="presOf" srcId="{02A7B865-0F36-4A45-A4D3-2F7E37030005}" destId="{63FB87B9-6C98-4419-BF2E-DE97E3442CFD}" srcOrd="1" destOrd="0" presId="urn:microsoft.com/office/officeart/2005/8/layout/venn2"/>
    <dgm:cxn modelId="{A0A9B00A-DAF0-48ED-BFC5-C32F12E54154}" type="presOf" srcId="{B3E3CD0A-CBDD-4688-85AD-BAE4152DE5DF}" destId="{B5FFBA6A-DC19-4549-85ED-B67E96E43597}" srcOrd="0" destOrd="0" presId="urn:microsoft.com/office/officeart/2005/8/layout/venn2"/>
    <dgm:cxn modelId="{FAD72E96-8AD2-4EB6-9F29-617FAC98088A}" type="presOf" srcId="{813463E6-E590-479A-BE40-3EECB8729682}" destId="{5B55A08A-361E-486D-9B01-48C35224648D}" srcOrd="0" destOrd="0" presId="urn:microsoft.com/office/officeart/2005/8/layout/venn2"/>
    <dgm:cxn modelId="{554F51AE-0ED0-42BE-83FA-29EA318217CE}" type="presOf" srcId="{FB52F60A-C19B-45DF-AADB-B7D1EB42A7FF}" destId="{B4E3596D-B7A9-4497-A76E-6F239DCB67AC}" srcOrd="1" destOrd="0" presId="urn:microsoft.com/office/officeart/2005/8/layout/venn2"/>
    <dgm:cxn modelId="{BAA51F35-8CF1-47FE-92B4-A0644016FFEB}" type="presOf" srcId="{02A7B865-0F36-4A45-A4D3-2F7E37030005}" destId="{E1D13D7A-917A-4B9A-A3DC-E91B37F6D3D6}" srcOrd="0" destOrd="0" presId="urn:microsoft.com/office/officeart/2005/8/layout/venn2"/>
    <dgm:cxn modelId="{EC465041-A958-4095-848D-29827402209A}" srcId="{E1D57578-BA50-45F0-A596-C5CFA847F6BA}" destId="{E7AC4F7B-EDB4-4A4F-9FCD-8C4C0444C939}" srcOrd="1" destOrd="0" parTransId="{2E6B0F0F-1BE5-453C-A656-BAAF592606A7}" sibTransId="{4C3184F2-E26F-48E3-B805-B9557965160E}"/>
    <dgm:cxn modelId="{8788F10D-1C56-40DA-A8F4-FA0196882C2A}" type="presParOf" srcId="{8AF1CA6A-E728-4835-BD98-5AD4FDC6A441}" destId="{5EFFE827-56D8-4413-88AC-306B4124CFFA}" srcOrd="0" destOrd="0" presId="urn:microsoft.com/office/officeart/2005/8/layout/venn2"/>
    <dgm:cxn modelId="{0FC3B8BF-AC82-4592-B3CB-7F6B8C9F837A}" type="presParOf" srcId="{5EFFE827-56D8-4413-88AC-306B4124CFFA}" destId="{5B55A08A-361E-486D-9B01-48C35224648D}" srcOrd="0" destOrd="0" presId="urn:microsoft.com/office/officeart/2005/8/layout/venn2"/>
    <dgm:cxn modelId="{8F5AB152-C830-418F-84A4-60D44943277D}" type="presParOf" srcId="{5EFFE827-56D8-4413-88AC-306B4124CFFA}" destId="{BBB65E1C-207E-4456-8105-440CAC5B8EDB}" srcOrd="1" destOrd="0" presId="urn:microsoft.com/office/officeart/2005/8/layout/venn2"/>
    <dgm:cxn modelId="{7918CBFD-0291-421F-8577-2EBAB4CE02A8}" type="presParOf" srcId="{8AF1CA6A-E728-4835-BD98-5AD4FDC6A441}" destId="{F5943A42-C800-427A-A108-46C96873A61D}" srcOrd="1" destOrd="0" presId="urn:microsoft.com/office/officeart/2005/8/layout/venn2"/>
    <dgm:cxn modelId="{5116F0C9-42AA-4089-BB92-E984933250B2}" type="presParOf" srcId="{F5943A42-C800-427A-A108-46C96873A61D}" destId="{1406081A-15FA-493F-9860-8C0499EA1A00}" srcOrd="0" destOrd="0" presId="urn:microsoft.com/office/officeart/2005/8/layout/venn2"/>
    <dgm:cxn modelId="{A5489CA8-5B8A-40E2-9D17-17B66D376C81}" type="presParOf" srcId="{F5943A42-C800-427A-A108-46C96873A61D}" destId="{91A88D14-E596-4B78-ABE7-4926931EE960}" srcOrd="1" destOrd="0" presId="urn:microsoft.com/office/officeart/2005/8/layout/venn2"/>
    <dgm:cxn modelId="{8CCE78C6-8203-46D3-8CA9-0B8F43EA3649}" type="presParOf" srcId="{8AF1CA6A-E728-4835-BD98-5AD4FDC6A441}" destId="{1D5463C6-BC7E-45F4-8CC3-7B81214B5C7A}" srcOrd="2" destOrd="0" presId="urn:microsoft.com/office/officeart/2005/8/layout/venn2"/>
    <dgm:cxn modelId="{7C3ECA4E-C92E-4838-AA67-70C5E8137405}" type="presParOf" srcId="{1D5463C6-BC7E-45F4-8CC3-7B81214B5C7A}" destId="{394F8747-1EFE-4554-8000-6456D4994440}" srcOrd="0" destOrd="0" presId="urn:microsoft.com/office/officeart/2005/8/layout/venn2"/>
    <dgm:cxn modelId="{74580FCC-83D3-4391-9316-36485F37B2B0}" type="presParOf" srcId="{1D5463C6-BC7E-45F4-8CC3-7B81214B5C7A}" destId="{B4E3596D-B7A9-4497-A76E-6F239DCB67AC}" srcOrd="1" destOrd="0" presId="urn:microsoft.com/office/officeart/2005/8/layout/venn2"/>
    <dgm:cxn modelId="{B3AFF3A9-B40A-4E08-AF6B-5A1D6577B0A4}" type="presParOf" srcId="{8AF1CA6A-E728-4835-BD98-5AD4FDC6A441}" destId="{2FF8C982-7353-4B98-8ED9-A48A3C4A8FA2}" srcOrd="3" destOrd="0" presId="urn:microsoft.com/office/officeart/2005/8/layout/venn2"/>
    <dgm:cxn modelId="{91D43A30-D573-42D4-90BB-9BC00EA470D2}" type="presParOf" srcId="{2FF8C982-7353-4B98-8ED9-A48A3C4A8FA2}" destId="{B5FFBA6A-DC19-4549-85ED-B67E96E43597}" srcOrd="0" destOrd="0" presId="urn:microsoft.com/office/officeart/2005/8/layout/venn2"/>
    <dgm:cxn modelId="{7265E9FD-0997-4D20-AC7C-8DE5C07B184C}" type="presParOf" srcId="{2FF8C982-7353-4B98-8ED9-A48A3C4A8FA2}" destId="{41B95B57-00F9-412F-AB0A-38BB8EA6DCF5}" srcOrd="1" destOrd="0" presId="urn:microsoft.com/office/officeart/2005/8/layout/venn2"/>
    <dgm:cxn modelId="{B955B8A1-0157-469F-857A-F6FF2108B2F5}" type="presParOf" srcId="{8AF1CA6A-E728-4835-BD98-5AD4FDC6A441}" destId="{6FC29B62-DC46-45C4-ACA2-1311FE29464D}" srcOrd="4" destOrd="0" presId="urn:microsoft.com/office/officeart/2005/8/layout/venn2"/>
    <dgm:cxn modelId="{947B14D4-D71B-45C6-9D4F-E4F3CE68805D}" type="presParOf" srcId="{6FC29B62-DC46-45C4-ACA2-1311FE29464D}" destId="{E1D13D7A-917A-4B9A-A3DC-E91B37F6D3D6}" srcOrd="0" destOrd="0" presId="urn:microsoft.com/office/officeart/2005/8/layout/venn2"/>
    <dgm:cxn modelId="{AD5C30F2-6D12-4F1E-892A-AF5EDB26B09E}" type="presParOf" srcId="{6FC29B62-DC46-45C4-ACA2-1311FE29464D}" destId="{63FB87B9-6C98-4419-BF2E-DE97E3442CFD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D57578-BA50-45F0-A596-C5CFA847F6BA}" type="doc">
      <dgm:prSet loTypeId="urn:microsoft.com/office/officeart/2005/8/layout/venn2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FB52F60A-C19B-45DF-AADB-B7D1EB42A7FF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ESCOLARIDAD</a:t>
          </a:r>
          <a:endParaRPr lang="es-EC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783BC6-F065-4C79-B925-6EEF82C66D7C}" type="parTrans" cxnId="{39975465-04B9-4C27-B1A8-977F91C3FBFE}">
      <dgm:prSet/>
      <dgm:spPr/>
      <dgm:t>
        <a:bodyPr/>
        <a:lstStyle/>
        <a:p>
          <a:endParaRPr lang="es-EC"/>
        </a:p>
      </dgm:t>
    </dgm:pt>
    <dgm:pt modelId="{4F9CB064-A3B9-4531-B304-D1ABEB13C507}" type="sibTrans" cxnId="{39975465-04B9-4C27-B1A8-977F91C3FBFE}">
      <dgm:prSet/>
      <dgm:spPr/>
      <dgm:t>
        <a:bodyPr/>
        <a:lstStyle/>
        <a:p>
          <a:endParaRPr lang="es-EC"/>
        </a:p>
      </dgm:t>
    </dgm:pt>
    <dgm:pt modelId="{B3E3CD0A-CBDD-4688-85AD-BAE4152DE5DF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GÉNERO</a:t>
          </a:r>
          <a:endParaRPr lang="es-EC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B979A2-08F4-4746-95E5-D6120A5DA369}" type="parTrans" cxnId="{17437ED0-B5D7-46F6-904D-6F62ABCF9A28}">
      <dgm:prSet/>
      <dgm:spPr/>
      <dgm:t>
        <a:bodyPr/>
        <a:lstStyle/>
        <a:p>
          <a:endParaRPr lang="es-EC"/>
        </a:p>
      </dgm:t>
    </dgm:pt>
    <dgm:pt modelId="{CD9591AB-6F68-4DF2-BC60-E6A582FC225F}" type="sibTrans" cxnId="{17437ED0-B5D7-46F6-904D-6F62ABCF9A28}">
      <dgm:prSet/>
      <dgm:spPr/>
      <dgm:t>
        <a:bodyPr/>
        <a:lstStyle/>
        <a:p>
          <a:endParaRPr lang="es-EC"/>
        </a:p>
      </dgm:t>
    </dgm:pt>
    <dgm:pt modelId="{02A7B865-0F36-4A45-A4D3-2F7E37030005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EDAD</a:t>
          </a:r>
          <a:endParaRPr lang="es-EC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208345-525D-4DF9-8D01-61929D7BA0CA}" type="parTrans" cxnId="{C1DD9827-20BA-493E-B632-30010B44506E}">
      <dgm:prSet/>
      <dgm:spPr/>
      <dgm:t>
        <a:bodyPr/>
        <a:lstStyle/>
        <a:p>
          <a:endParaRPr lang="es-EC"/>
        </a:p>
      </dgm:t>
    </dgm:pt>
    <dgm:pt modelId="{5ED23A2A-8F7D-4AD8-B2E1-6FBDFECF1A12}" type="sibTrans" cxnId="{C1DD9827-20BA-493E-B632-30010B44506E}">
      <dgm:prSet/>
      <dgm:spPr/>
      <dgm:t>
        <a:bodyPr/>
        <a:lstStyle/>
        <a:p>
          <a:endParaRPr lang="es-EC"/>
        </a:p>
      </dgm:t>
    </dgm:pt>
    <dgm:pt modelId="{8AF1CA6A-E728-4835-BD98-5AD4FDC6A441}" type="pres">
      <dgm:prSet presAssocID="{E1D57578-BA50-45F0-A596-C5CFA847F6B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EFFE827-56D8-4413-88AC-306B4124CFFA}" type="pres">
      <dgm:prSet presAssocID="{E1D57578-BA50-45F0-A596-C5CFA847F6BA}" presName="comp1" presStyleCnt="0"/>
      <dgm:spPr/>
    </dgm:pt>
    <dgm:pt modelId="{5B55A08A-361E-486D-9B01-48C35224648D}" type="pres">
      <dgm:prSet presAssocID="{E1D57578-BA50-45F0-A596-C5CFA847F6BA}" presName="circle1" presStyleLbl="node1" presStyleIdx="0" presStyleCnt="3" custLinFactNeighborX="-11773" custLinFactNeighborY="-5243"/>
      <dgm:spPr/>
      <dgm:t>
        <a:bodyPr/>
        <a:lstStyle/>
        <a:p>
          <a:endParaRPr lang="es-EC"/>
        </a:p>
      </dgm:t>
    </dgm:pt>
    <dgm:pt modelId="{BBB65E1C-207E-4456-8105-440CAC5B8EDB}" type="pres">
      <dgm:prSet presAssocID="{E1D57578-BA50-45F0-A596-C5CFA847F6B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43A42-C800-427A-A108-46C96873A61D}" type="pres">
      <dgm:prSet presAssocID="{E1D57578-BA50-45F0-A596-C5CFA847F6BA}" presName="comp2" presStyleCnt="0"/>
      <dgm:spPr/>
    </dgm:pt>
    <dgm:pt modelId="{1406081A-15FA-493F-9860-8C0499EA1A00}" type="pres">
      <dgm:prSet presAssocID="{E1D57578-BA50-45F0-A596-C5CFA847F6BA}" presName="circle2" presStyleLbl="node1" presStyleIdx="1" presStyleCnt="3"/>
      <dgm:spPr/>
      <dgm:t>
        <a:bodyPr/>
        <a:lstStyle/>
        <a:p>
          <a:endParaRPr lang="es-EC"/>
        </a:p>
      </dgm:t>
    </dgm:pt>
    <dgm:pt modelId="{91A88D14-E596-4B78-ABE7-4926931EE960}" type="pres">
      <dgm:prSet presAssocID="{E1D57578-BA50-45F0-A596-C5CFA847F6B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463C6-BC7E-45F4-8CC3-7B81214B5C7A}" type="pres">
      <dgm:prSet presAssocID="{E1D57578-BA50-45F0-A596-C5CFA847F6BA}" presName="comp3" presStyleCnt="0"/>
      <dgm:spPr/>
    </dgm:pt>
    <dgm:pt modelId="{394F8747-1EFE-4554-8000-6456D4994440}" type="pres">
      <dgm:prSet presAssocID="{E1D57578-BA50-45F0-A596-C5CFA847F6BA}" presName="circle3" presStyleLbl="node1" presStyleIdx="2" presStyleCnt="3"/>
      <dgm:spPr/>
      <dgm:t>
        <a:bodyPr/>
        <a:lstStyle/>
        <a:p>
          <a:endParaRPr lang="es-EC"/>
        </a:p>
      </dgm:t>
    </dgm:pt>
    <dgm:pt modelId="{B4E3596D-B7A9-4497-A76E-6F239DCB67AC}" type="pres">
      <dgm:prSet presAssocID="{E1D57578-BA50-45F0-A596-C5CFA847F6B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7934E6-083C-4521-840F-F5D026E111EB}" type="presOf" srcId="{B3E3CD0A-CBDD-4688-85AD-BAE4152DE5DF}" destId="{1406081A-15FA-493F-9860-8C0499EA1A00}" srcOrd="0" destOrd="0" presId="urn:microsoft.com/office/officeart/2005/8/layout/venn2"/>
    <dgm:cxn modelId="{ED6B3784-178B-475F-AB81-34F526BEA289}" type="presOf" srcId="{B3E3CD0A-CBDD-4688-85AD-BAE4152DE5DF}" destId="{91A88D14-E596-4B78-ABE7-4926931EE960}" srcOrd="1" destOrd="0" presId="urn:microsoft.com/office/officeart/2005/8/layout/venn2"/>
    <dgm:cxn modelId="{718A6660-75C4-4FE7-AB45-E189E1947858}" type="presOf" srcId="{FB52F60A-C19B-45DF-AADB-B7D1EB42A7FF}" destId="{5B55A08A-361E-486D-9B01-48C35224648D}" srcOrd="0" destOrd="0" presId="urn:microsoft.com/office/officeart/2005/8/layout/venn2"/>
    <dgm:cxn modelId="{51FC1D82-B4D5-4A78-A142-5367AD3891D6}" type="presOf" srcId="{02A7B865-0F36-4A45-A4D3-2F7E37030005}" destId="{394F8747-1EFE-4554-8000-6456D4994440}" srcOrd="0" destOrd="0" presId="urn:microsoft.com/office/officeart/2005/8/layout/venn2"/>
    <dgm:cxn modelId="{34CDB987-4C70-41CD-8771-411BEB10FD05}" type="presOf" srcId="{E1D57578-BA50-45F0-A596-C5CFA847F6BA}" destId="{8AF1CA6A-E728-4835-BD98-5AD4FDC6A441}" srcOrd="0" destOrd="0" presId="urn:microsoft.com/office/officeart/2005/8/layout/venn2"/>
    <dgm:cxn modelId="{39975465-04B9-4C27-B1A8-977F91C3FBFE}" srcId="{E1D57578-BA50-45F0-A596-C5CFA847F6BA}" destId="{FB52F60A-C19B-45DF-AADB-B7D1EB42A7FF}" srcOrd="0" destOrd="0" parTransId="{54783BC6-F065-4C79-B925-6EEF82C66D7C}" sibTransId="{4F9CB064-A3B9-4531-B304-D1ABEB13C507}"/>
    <dgm:cxn modelId="{C1DD9827-20BA-493E-B632-30010B44506E}" srcId="{E1D57578-BA50-45F0-A596-C5CFA847F6BA}" destId="{02A7B865-0F36-4A45-A4D3-2F7E37030005}" srcOrd="2" destOrd="0" parTransId="{A2208345-525D-4DF9-8D01-61929D7BA0CA}" sibTransId="{5ED23A2A-8F7D-4AD8-B2E1-6FBDFECF1A12}"/>
    <dgm:cxn modelId="{6AFE8848-2035-442C-94E4-29CC67463A7A}" type="presOf" srcId="{FB52F60A-C19B-45DF-AADB-B7D1EB42A7FF}" destId="{BBB65E1C-207E-4456-8105-440CAC5B8EDB}" srcOrd="1" destOrd="0" presId="urn:microsoft.com/office/officeart/2005/8/layout/venn2"/>
    <dgm:cxn modelId="{17437ED0-B5D7-46F6-904D-6F62ABCF9A28}" srcId="{E1D57578-BA50-45F0-A596-C5CFA847F6BA}" destId="{B3E3CD0A-CBDD-4688-85AD-BAE4152DE5DF}" srcOrd="1" destOrd="0" parTransId="{CFB979A2-08F4-4746-95E5-D6120A5DA369}" sibTransId="{CD9591AB-6F68-4DF2-BC60-E6A582FC225F}"/>
    <dgm:cxn modelId="{2E6BF153-3489-44E1-B9B9-A7DB3D48F278}" type="presOf" srcId="{02A7B865-0F36-4A45-A4D3-2F7E37030005}" destId="{B4E3596D-B7A9-4497-A76E-6F239DCB67AC}" srcOrd="1" destOrd="0" presId="urn:microsoft.com/office/officeart/2005/8/layout/venn2"/>
    <dgm:cxn modelId="{4E705DA2-D705-48E6-8424-C661750F054E}" type="presParOf" srcId="{8AF1CA6A-E728-4835-BD98-5AD4FDC6A441}" destId="{5EFFE827-56D8-4413-88AC-306B4124CFFA}" srcOrd="0" destOrd="0" presId="urn:microsoft.com/office/officeart/2005/8/layout/venn2"/>
    <dgm:cxn modelId="{A5125F4B-885D-4EBC-8022-B433B9AF3DDD}" type="presParOf" srcId="{5EFFE827-56D8-4413-88AC-306B4124CFFA}" destId="{5B55A08A-361E-486D-9B01-48C35224648D}" srcOrd="0" destOrd="0" presId="urn:microsoft.com/office/officeart/2005/8/layout/venn2"/>
    <dgm:cxn modelId="{2A3E0F65-8331-4008-A0B7-44F8068387F7}" type="presParOf" srcId="{5EFFE827-56D8-4413-88AC-306B4124CFFA}" destId="{BBB65E1C-207E-4456-8105-440CAC5B8EDB}" srcOrd="1" destOrd="0" presId="urn:microsoft.com/office/officeart/2005/8/layout/venn2"/>
    <dgm:cxn modelId="{8F70BC3C-BF20-4E7C-BF7C-D2DAC13A7959}" type="presParOf" srcId="{8AF1CA6A-E728-4835-BD98-5AD4FDC6A441}" destId="{F5943A42-C800-427A-A108-46C96873A61D}" srcOrd="1" destOrd="0" presId="urn:microsoft.com/office/officeart/2005/8/layout/venn2"/>
    <dgm:cxn modelId="{775C0413-A5FC-4FC8-8B25-88F7764B006B}" type="presParOf" srcId="{F5943A42-C800-427A-A108-46C96873A61D}" destId="{1406081A-15FA-493F-9860-8C0499EA1A00}" srcOrd="0" destOrd="0" presId="urn:microsoft.com/office/officeart/2005/8/layout/venn2"/>
    <dgm:cxn modelId="{09D80D65-DA01-4076-9B55-8CB4631807B6}" type="presParOf" srcId="{F5943A42-C800-427A-A108-46C96873A61D}" destId="{91A88D14-E596-4B78-ABE7-4926931EE960}" srcOrd="1" destOrd="0" presId="urn:microsoft.com/office/officeart/2005/8/layout/venn2"/>
    <dgm:cxn modelId="{0A952437-5F8C-4EED-A40F-96CC3B3560BA}" type="presParOf" srcId="{8AF1CA6A-E728-4835-BD98-5AD4FDC6A441}" destId="{1D5463C6-BC7E-45F4-8CC3-7B81214B5C7A}" srcOrd="2" destOrd="0" presId="urn:microsoft.com/office/officeart/2005/8/layout/venn2"/>
    <dgm:cxn modelId="{B3FF61CD-529F-487B-BE8F-4688528FB311}" type="presParOf" srcId="{1D5463C6-BC7E-45F4-8CC3-7B81214B5C7A}" destId="{394F8747-1EFE-4554-8000-6456D4994440}" srcOrd="0" destOrd="0" presId="urn:microsoft.com/office/officeart/2005/8/layout/venn2"/>
    <dgm:cxn modelId="{7FC4BEFE-3654-4402-9A94-5E5A94565925}" type="presParOf" srcId="{1D5463C6-BC7E-45F4-8CC3-7B81214B5C7A}" destId="{B4E3596D-B7A9-4497-A76E-6F239DCB67AC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6EEE2-D137-4704-BB55-0164F0FA5A49}">
      <dsp:nvSpPr>
        <dsp:cNvPr id="0" name=""/>
        <dsp:cNvSpPr/>
      </dsp:nvSpPr>
      <dsp:spPr>
        <a:xfrm>
          <a:off x="5249149" y="3151639"/>
          <a:ext cx="358326" cy="169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163" y="0"/>
              </a:lnTo>
              <a:lnTo>
                <a:pt x="179163" y="169920"/>
              </a:lnTo>
              <a:lnTo>
                <a:pt x="358326" y="16992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ysClr val="windowText" lastClr="00000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5418397" y="3226684"/>
        <a:ext cx="19828" cy="19828"/>
      </dsp:txXfrm>
    </dsp:sp>
    <dsp:sp modelId="{F0BB9CCA-768C-479D-B3DC-8A94629A0CC9}">
      <dsp:nvSpPr>
        <dsp:cNvPr id="0" name=""/>
        <dsp:cNvSpPr/>
      </dsp:nvSpPr>
      <dsp:spPr>
        <a:xfrm>
          <a:off x="1172578" y="3151639"/>
          <a:ext cx="540340" cy="229125"/>
        </a:xfrm>
        <a:custGeom>
          <a:avLst/>
          <a:gdLst/>
          <a:ahLst/>
          <a:cxnLst/>
          <a:rect l="0" t="0" r="0" b="0"/>
          <a:pathLst>
            <a:path>
              <a:moveTo>
                <a:pt x="0" y="229125"/>
              </a:moveTo>
              <a:lnTo>
                <a:pt x="270170" y="229125"/>
              </a:lnTo>
              <a:lnTo>
                <a:pt x="270170" y="0"/>
              </a:lnTo>
              <a:lnTo>
                <a:pt x="540340" y="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ysClr val="windowText" lastClr="00000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1428076" y="3251528"/>
        <a:ext cx="29345" cy="29345"/>
      </dsp:txXfrm>
    </dsp:sp>
    <dsp:sp modelId="{BC637132-207C-404C-9F84-3BD98DD0EA5F}">
      <dsp:nvSpPr>
        <dsp:cNvPr id="0" name=""/>
        <dsp:cNvSpPr/>
      </dsp:nvSpPr>
      <dsp:spPr>
        <a:xfrm rot="16200000">
          <a:off x="-2366634" y="2879406"/>
          <a:ext cx="6075711" cy="1002714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>
              <a:solidFill>
                <a:sysClr val="windowText" lastClr="000000"/>
              </a:solidFill>
              <a:effectLst/>
            </a:rPr>
            <a:t>OBJETIVO</a:t>
          </a:r>
          <a:endParaRPr lang="es-EC" sz="6500" kern="1200" dirty="0">
            <a:solidFill>
              <a:sysClr val="windowText" lastClr="000000"/>
            </a:solidFill>
            <a:effectLst/>
          </a:endParaRPr>
        </a:p>
      </dsp:txBody>
      <dsp:txXfrm>
        <a:off x="-2366634" y="2879406"/>
        <a:ext cx="6075711" cy="1002714"/>
      </dsp:txXfrm>
    </dsp:sp>
    <dsp:sp modelId="{F3D31D05-F3C5-46EA-A4DA-4C902344DA46}">
      <dsp:nvSpPr>
        <dsp:cNvPr id="0" name=""/>
        <dsp:cNvSpPr/>
      </dsp:nvSpPr>
      <dsp:spPr>
        <a:xfrm>
          <a:off x="1712919" y="2465516"/>
          <a:ext cx="3536229" cy="1372245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  <a:scene3d>
            <a:camera prst="isometricRightUp"/>
            <a:lightRig rig="threePt" dir="t"/>
          </a:scene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1" kern="1200" dirty="0" smtClean="0"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GENERAL </a:t>
          </a:r>
          <a:endParaRPr lang="es-EC" sz="3400" b="1" kern="1200" dirty="0"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712919" y="2465516"/>
        <a:ext cx="3536229" cy="1372245"/>
      </dsp:txXfrm>
    </dsp:sp>
    <dsp:sp modelId="{824181A6-6DC6-4CB5-B1BC-AB92C1F0A91B}">
      <dsp:nvSpPr>
        <dsp:cNvPr id="0" name=""/>
        <dsp:cNvSpPr/>
      </dsp:nvSpPr>
      <dsp:spPr>
        <a:xfrm>
          <a:off x="5607475" y="342890"/>
          <a:ext cx="3288903" cy="595733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>
              <a:solidFill>
                <a:sysClr val="windowText" lastClr="000000"/>
              </a:solidFill>
              <a:effectLst/>
            </a:rPr>
            <a:t>Analizar la influencia de la educación en la salud sexual y reproductiva con enfoque de género en jóvenes adolescentes del colegio Consejo Provincial del Carchi.</a:t>
          </a:r>
          <a:endParaRPr lang="es-EC" sz="3400" kern="1200" dirty="0">
            <a:solidFill>
              <a:sysClr val="windowText" lastClr="000000"/>
            </a:solidFill>
            <a:effectLst/>
          </a:endParaRPr>
        </a:p>
      </dsp:txBody>
      <dsp:txXfrm>
        <a:off x="5607475" y="342890"/>
        <a:ext cx="3288903" cy="59573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F9515-88B8-4FED-820A-9FE03723939B}">
      <dsp:nvSpPr>
        <dsp:cNvPr id="0" name=""/>
        <dsp:cNvSpPr/>
      </dsp:nvSpPr>
      <dsp:spPr>
        <a:xfrm>
          <a:off x="0" y="94827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ABEAE-4202-423B-BE95-4C5B6652D0DC}">
      <dsp:nvSpPr>
        <dsp:cNvPr id="0" name=""/>
        <dsp:cNvSpPr/>
      </dsp:nvSpPr>
      <dsp:spPr>
        <a:xfrm>
          <a:off x="900683" y="4344502"/>
          <a:ext cx="210312" cy="210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B6A66-35A0-4ED6-A244-252C60583DEC}">
      <dsp:nvSpPr>
        <dsp:cNvPr id="0" name=""/>
        <dsp:cNvSpPr/>
      </dsp:nvSpPr>
      <dsp:spPr>
        <a:xfrm>
          <a:off x="1005839" y="4449658"/>
          <a:ext cx="1197864" cy="136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NIVEL DE CONOCIMIENTOS </a:t>
          </a:r>
          <a:endParaRPr lang="es-EC" sz="1100" b="1" kern="1200" dirty="0"/>
        </a:p>
      </dsp:txBody>
      <dsp:txXfrm>
        <a:off x="1005839" y="4449658"/>
        <a:ext cx="1197864" cy="1360170"/>
      </dsp:txXfrm>
    </dsp:sp>
    <dsp:sp modelId="{DD0FB90B-BEA5-4980-9DD8-1CCFF8C53554}">
      <dsp:nvSpPr>
        <dsp:cNvPr id="0" name=""/>
        <dsp:cNvSpPr/>
      </dsp:nvSpPr>
      <dsp:spPr>
        <a:xfrm>
          <a:off x="2039111" y="3250651"/>
          <a:ext cx="329184" cy="329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50CC3-7037-40D6-9916-41C89FFE15BC}">
      <dsp:nvSpPr>
        <dsp:cNvPr id="0" name=""/>
        <dsp:cNvSpPr/>
      </dsp:nvSpPr>
      <dsp:spPr>
        <a:xfrm>
          <a:off x="2203703" y="3415243"/>
          <a:ext cx="1517904" cy="239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28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/>
            <a:t>PENSAMIENTO SOBRE PRESERVATIVO</a:t>
          </a:r>
          <a:endParaRPr lang="es-EC" sz="1100" b="1" kern="1200" dirty="0"/>
        </a:p>
      </dsp:txBody>
      <dsp:txXfrm>
        <a:off x="2203703" y="3415243"/>
        <a:ext cx="1517904" cy="2394585"/>
      </dsp:txXfrm>
    </dsp:sp>
    <dsp:sp modelId="{D12026E3-67BB-4C64-80A6-726E3B88F875}">
      <dsp:nvSpPr>
        <dsp:cNvPr id="0" name=""/>
        <dsp:cNvSpPr/>
      </dsp:nvSpPr>
      <dsp:spPr>
        <a:xfrm>
          <a:off x="3502152" y="2378541"/>
          <a:ext cx="438912" cy="438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F4805-4FE0-4048-96E8-7FD8BF19BBD5}">
      <dsp:nvSpPr>
        <dsp:cNvPr id="0" name=""/>
        <dsp:cNvSpPr/>
      </dsp:nvSpPr>
      <dsp:spPr>
        <a:xfrm>
          <a:off x="3721608" y="2597998"/>
          <a:ext cx="1764792" cy="321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57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/>
            <a:t>ETS</a:t>
          </a:r>
          <a:endParaRPr lang="es-EC" sz="1100" b="1" kern="1200" dirty="0"/>
        </a:p>
      </dsp:txBody>
      <dsp:txXfrm>
        <a:off x="3721608" y="2597998"/>
        <a:ext cx="1764792" cy="3211830"/>
      </dsp:txXfrm>
    </dsp:sp>
    <dsp:sp modelId="{C2D21B7D-BCC9-4E58-A804-69B1D742FFF4}">
      <dsp:nvSpPr>
        <dsp:cNvPr id="0" name=""/>
        <dsp:cNvSpPr/>
      </dsp:nvSpPr>
      <dsp:spPr>
        <a:xfrm>
          <a:off x="5202936" y="1697313"/>
          <a:ext cx="566928" cy="566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91DB0-0C71-4E0E-A820-52C04F5A93C3}">
      <dsp:nvSpPr>
        <dsp:cNvPr id="0" name=""/>
        <dsp:cNvSpPr/>
      </dsp:nvSpPr>
      <dsp:spPr>
        <a:xfrm>
          <a:off x="5486400" y="1980778"/>
          <a:ext cx="1828800" cy="382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03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/>
            <a:t>ABORTO Y MUERTE MATERNA </a:t>
          </a:r>
          <a:endParaRPr lang="es-EC" sz="1100" b="1" kern="1200" dirty="0"/>
        </a:p>
      </dsp:txBody>
      <dsp:txXfrm>
        <a:off x="5486400" y="1980778"/>
        <a:ext cx="1828800" cy="3829050"/>
      </dsp:txXfrm>
    </dsp:sp>
    <dsp:sp modelId="{BFC3F028-E9AC-473E-BEBD-455EBC33B5FB}">
      <dsp:nvSpPr>
        <dsp:cNvPr id="0" name=""/>
        <dsp:cNvSpPr/>
      </dsp:nvSpPr>
      <dsp:spPr>
        <a:xfrm>
          <a:off x="6954012" y="1242399"/>
          <a:ext cx="722376" cy="722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E0B11-7D1A-495D-B5EF-3CC6B8779823}">
      <dsp:nvSpPr>
        <dsp:cNvPr id="0" name=""/>
        <dsp:cNvSpPr/>
      </dsp:nvSpPr>
      <dsp:spPr>
        <a:xfrm>
          <a:off x="7315200" y="1603587"/>
          <a:ext cx="1828800" cy="420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77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/>
            <a:t>CAUSA PARA UN EMBARAZO EN LA ADOLESCENCIA </a:t>
          </a:r>
          <a:endParaRPr lang="es-EC" sz="1100" b="1" kern="1200" dirty="0"/>
        </a:p>
      </dsp:txBody>
      <dsp:txXfrm>
        <a:off x="7315200" y="1603587"/>
        <a:ext cx="1828800" cy="42062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4C8E8-651D-4D32-B68E-E72EE0795FA1}">
      <dsp:nvSpPr>
        <dsp:cNvPr id="0" name=""/>
        <dsp:cNvSpPr/>
      </dsp:nvSpPr>
      <dsp:spPr>
        <a:xfrm>
          <a:off x="0" y="0"/>
          <a:ext cx="9144000" cy="1331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1141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INICIO DE LA VIDA SEXUAL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0" y="332929"/>
        <a:ext cx="8811072" cy="665857"/>
      </dsp:txXfrm>
    </dsp:sp>
    <dsp:sp modelId="{7F057404-2135-41EA-8F37-405CB4137E24}">
      <dsp:nvSpPr>
        <dsp:cNvPr id="0" name=""/>
        <dsp:cNvSpPr/>
      </dsp:nvSpPr>
      <dsp:spPr>
        <a:xfrm>
          <a:off x="0" y="936116"/>
          <a:ext cx="2816352" cy="2565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SIGNIFICADO DE VALORES  MORALES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0" y="936116"/>
        <a:ext cx="2816352" cy="2565373"/>
      </dsp:txXfrm>
    </dsp:sp>
    <dsp:sp modelId="{BD28381A-78DD-43E5-B308-52BD7E944CF1}">
      <dsp:nvSpPr>
        <dsp:cNvPr id="0" name=""/>
        <dsp:cNvSpPr/>
      </dsp:nvSpPr>
      <dsp:spPr>
        <a:xfrm>
          <a:off x="2771805" y="612500"/>
          <a:ext cx="6327648" cy="1331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1141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SIMILITUD </a:t>
          </a:r>
          <a:r>
            <a:rPr lang="es-EC" sz="1400" b="1" kern="1200" dirty="0" smtClean="0">
              <a:solidFill>
                <a:schemeClr val="tx1"/>
              </a:solidFill>
            </a:rPr>
            <a:t>EN EL SIGNIFICADO DE GÉNERO Y SEXO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771805" y="945429"/>
        <a:ext cx="5994720" cy="665857"/>
      </dsp:txXfrm>
    </dsp:sp>
    <dsp:sp modelId="{EC238358-CFF8-434C-9906-D2C2F48E20FE}">
      <dsp:nvSpPr>
        <dsp:cNvPr id="0" name=""/>
        <dsp:cNvSpPr/>
      </dsp:nvSpPr>
      <dsp:spPr>
        <a:xfrm>
          <a:off x="2771797" y="1649513"/>
          <a:ext cx="2816352" cy="2565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ESTADO ACTUAL DE LOS VALORES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771797" y="1649513"/>
        <a:ext cx="2816352" cy="2565373"/>
      </dsp:txXfrm>
    </dsp:sp>
    <dsp:sp modelId="{4CEC2389-B197-4CE4-878F-137483D8F7E6}">
      <dsp:nvSpPr>
        <dsp:cNvPr id="0" name=""/>
        <dsp:cNvSpPr/>
      </dsp:nvSpPr>
      <dsp:spPr>
        <a:xfrm>
          <a:off x="5551505" y="1296140"/>
          <a:ext cx="3340963" cy="1331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1141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APLICACIÓN DE PRINCIPIO DE EQUIDAD DE GÉNERO EN LA SOCIIEDAD 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5551505" y="1629069"/>
        <a:ext cx="3008035" cy="665857"/>
      </dsp:txXfrm>
    </dsp:sp>
    <dsp:sp modelId="{7AB0BF1D-7D2C-42C1-9A2A-39625BEFB17C}">
      <dsp:nvSpPr>
        <dsp:cNvPr id="0" name=""/>
        <dsp:cNvSpPr/>
      </dsp:nvSpPr>
      <dsp:spPr>
        <a:xfrm>
          <a:off x="5580122" y="2304250"/>
          <a:ext cx="2816352" cy="252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PLANIFICACIÓN DE UN PLAN DE VIDA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580122" y="2304250"/>
        <a:ext cx="2816352" cy="25278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6C7C4-75C7-40FB-B1FD-B00A0B31A614}">
      <dsp:nvSpPr>
        <dsp:cNvPr id="0" name=""/>
        <dsp:cNvSpPr/>
      </dsp:nvSpPr>
      <dsp:spPr>
        <a:xfrm>
          <a:off x="3650009" y="2608"/>
          <a:ext cx="1843980" cy="11985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Comunicación con los padres acerca de los cambios físicos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708519" y="61118"/>
        <a:ext cx="1726960" cy="1081567"/>
      </dsp:txXfrm>
    </dsp:sp>
    <dsp:sp modelId="{1C90D5EA-42D7-4665-9712-7BBAA49D120B}">
      <dsp:nvSpPr>
        <dsp:cNvPr id="0" name=""/>
        <dsp:cNvSpPr/>
      </dsp:nvSpPr>
      <dsp:spPr>
        <a:xfrm>
          <a:off x="2176581" y="601901"/>
          <a:ext cx="4790836" cy="4790836"/>
        </a:xfrm>
        <a:custGeom>
          <a:avLst/>
          <a:gdLst/>
          <a:ahLst/>
          <a:cxnLst/>
          <a:rect l="0" t="0" r="0" b="0"/>
          <a:pathLst>
            <a:path>
              <a:moveTo>
                <a:pt x="3330085" y="189873"/>
              </a:moveTo>
              <a:arcTo wR="2395418" hR="2395418" stAng="17577978" swAng="1962256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72FEC-EB44-435E-9362-65AD755503E0}">
      <dsp:nvSpPr>
        <dsp:cNvPr id="0" name=""/>
        <dsp:cNvSpPr/>
      </dsp:nvSpPr>
      <dsp:spPr>
        <a:xfrm>
          <a:off x="5928187" y="1657801"/>
          <a:ext cx="1843980" cy="11985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 quien recurre cuando tiene dudas sobre sexualidad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986697" y="1716311"/>
        <a:ext cx="1726960" cy="1081567"/>
      </dsp:txXfrm>
    </dsp:sp>
    <dsp:sp modelId="{38E2D459-5342-4613-AE1B-BC40EFD27E10}">
      <dsp:nvSpPr>
        <dsp:cNvPr id="0" name=""/>
        <dsp:cNvSpPr/>
      </dsp:nvSpPr>
      <dsp:spPr>
        <a:xfrm>
          <a:off x="2176581" y="601901"/>
          <a:ext cx="4790836" cy="4790836"/>
        </a:xfrm>
        <a:custGeom>
          <a:avLst/>
          <a:gdLst/>
          <a:ahLst/>
          <a:cxnLst/>
          <a:rect l="0" t="0" r="0" b="0"/>
          <a:pathLst>
            <a:path>
              <a:moveTo>
                <a:pt x="4787540" y="2269802"/>
              </a:moveTo>
              <a:arcTo wR="2395418" hR="2395418" stAng="21419642" swAng="2196855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761BC-359B-4E9C-A139-AC8775CF90D6}">
      <dsp:nvSpPr>
        <dsp:cNvPr id="0" name=""/>
        <dsp:cNvSpPr/>
      </dsp:nvSpPr>
      <dsp:spPr>
        <a:xfrm>
          <a:off x="5058001" y="4335960"/>
          <a:ext cx="1843980" cy="11985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Temas de sexualidad en el colegio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116511" y="4394470"/>
        <a:ext cx="1726960" cy="1081567"/>
      </dsp:txXfrm>
    </dsp:sp>
    <dsp:sp modelId="{F16FCBEB-01DA-432D-9C61-5B9DF04DA9D6}">
      <dsp:nvSpPr>
        <dsp:cNvPr id="0" name=""/>
        <dsp:cNvSpPr/>
      </dsp:nvSpPr>
      <dsp:spPr>
        <a:xfrm>
          <a:off x="2176581" y="601901"/>
          <a:ext cx="4790836" cy="4790836"/>
        </a:xfrm>
        <a:custGeom>
          <a:avLst/>
          <a:gdLst/>
          <a:ahLst/>
          <a:cxnLst/>
          <a:rect l="0" t="0" r="0" b="0"/>
          <a:pathLst>
            <a:path>
              <a:moveTo>
                <a:pt x="2871897" y="4742969"/>
              </a:moveTo>
              <a:arcTo wR="2395418" hR="2395418" stAng="4711596" swAng="137680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C849F-A45B-4837-829D-3F1165759A9C}">
      <dsp:nvSpPr>
        <dsp:cNvPr id="0" name=""/>
        <dsp:cNvSpPr/>
      </dsp:nvSpPr>
      <dsp:spPr>
        <a:xfrm>
          <a:off x="2242018" y="4335960"/>
          <a:ext cx="1843980" cy="11985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Reacción de los estudiantes en temas de sexualidad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300528" y="4394470"/>
        <a:ext cx="1726960" cy="1081567"/>
      </dsp:txXfrm>
    </dsp:sp>
    <dsp:sp modelId="{2894187C-0FFC-4BC3-8463-E835BB68C4D1}">
      <dsp:nvSpPr>
        <dsp:cNvPr id="0" name=""/>
        <dsp:cNvSpPr/>
      </dsp:nvSpPr>
      <dsp:spPr>
        <a:xfrm>
          <a:off x="2176581" y="601901"/>
          <a:ext cx="4790836" cy="4790836"/>
        </a:xfrm>
        <a:custGeom>
          <a:avLst/>
          <a:gdLst/>
          <a:ahLst/>
          <a:cxnLst/>
          <a:rect l="0" t="0" r="0" b="0"/>
          <a:pathLst>
            <a:path>
              <a:moveTo>
                <a:pt x="401445" y="3722860"/>
              </a:moveTo>
              <a:arcTo wR="2395418" hR="2395418" stAng="8780832" swAng="192208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ACC9A-99CD-4D45-BC35-30387DC3D7CD}">
      <dsp:nvSpPr>
        <dsp:cNvPr id="0" name=""/>
        <dsp:cNvSpPr/>
      </dsp:nvSpPr>
      <dsp:spPr>
        <a:xfrm>
          <a:off x="1371831" y="1462707"/>
          <a:ext cx="1843980" cy="15887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Instituciones de información acerca de salud sexual en la comunidad o sector donde vive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449389" y="1540265"/>
        <a:ext cx="1688864" cy="1433659"/>
      </dsp:txXfrm>
    </dsp:sp>
    <dsp:sp modelId="{D26900E5-60AB-419F-ADF8-DA33BF29D8C5}">
      <dsp:nvSpPr>
        <dsp:cNvPr id="0" name=""/>
        <dsp:cNvSpPr/>
      </dsp:nvSpPr>
      <dsp:spPr>
        <a:xfrm>
          <a:off x="2176581" y="601901"/>
          <a:ext cx="4790836" cy="4790836"/>
        </a:xfrm>
        <a:custGeom>
          <a:avLst/>
          <a:gdLst/>
          <a:ahLst/>
          <a:cxnLst/>
          <a:rect l="0" t="0" r="0" b="0"/>
          <a:pathLst>
            <a:path>
              <a:moveTo>
                <a:pt x="563448" y="852072"/>
              </a:moveTo>
              <a:arcTo wR="2395418" hR="2395418" stAng="13206751" swAng="1618651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2A0D2-5AAC-4B83-A194-DB1DA50C88BB}">
      <dsp:nvSpPr>
        <dsp:cNvPr id="0" name=""/>
        <dsp:cNvSpPr/>
      </dsp:nvSpPr>
      <dsp:spPr>
        <a:xfrm>
          <a:off x="2844218" y="5390997"/>
          <a:ext cx="138205" cy="171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AF656-88A8-4EBF-ACC8-11162CD61EFD}">
      <dsp:nvSpPr>
        <dsp:cNvPr id="0" name=""/>
        <dsp:cNvSpPr/>
      </dsp:nvSpPr>
      <dsp:spPr>
        <a:xfrm>
          <a:off x="2606763" y="5487414"/>
          <a:ext cx="138205" cy="171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C8CB37-ECFA-4E73-B2F6-6FFF6AA735CF}">
      <dsp:nvSpPr>
        <dsp:cNvPr id="0" name=""/>
        <dsp:cNvSpPr/>
      </dsp:nvSpPr>
      <dsp:spPr>
        <a:xfrm>
          <a:off x="2363870" y="5567119"/>
          <a:ext cx="138205" cy="171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1D0BEC-019A-4EA4-8E16-06BC8CAE7020}">
      <dsp:nvSpPr>
        <dsp:cNvPr id="0" name=""/>
        <dsp:cNvSpPr/>
      </dsp:nvSpPr>
      <dsp:spPr>
        <a:xfrm>
          <a:off x="2118258" y="5628825"/>
          <a:ext cx="138205" cy="1712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4CC5B-4CA4-4065-BCBF-72A603F9BF3B}">
      <dsp:nvSpPr>
        <dsp:cNvPr id="0" name=""/>
        <dsp:cNvSpPr/>
      </dsp:nvSpPr>
      <dsp:spPr>
        <a:xfrm>
          <a:off x="4138438" y="4457684"/>
          <a:ext cx="138205" cy="171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A3579-E1D6-4E02-B2E1-66AA4EC4E4F4}">
      <dsp:nvSpPr>
        <dsp:cNvPr id="0" name=""/>
        <dsp:cNvSpPr/>
      </dsp:nvSpPr>
      <dsp:spPr>
        <a:xfrm>
          <a:off x="3950830" y="4647946"/>
          <a:ext cx="138205" cy="171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B0901-5475-4545-8B4B-A876A6335BDF}">
      <dsp:nvSpPr>
        <dsp:cNvPr id="0" name=""/>
        <dsp:cNvSpPr/>
      </dsp:nvSpPr>
      <dsp:spPr>
        <a:xfrm>
          <a:off x="4916058" y="3300684"/>
          <a:ext cx="138205" cy="171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7B15BA-5067-44BA-9490-17FFC2834AD8}">
      <dsp:nvSpPr>
        <dsp:cNvPr id="0" name=""/>
        <dsp:cNvSpPr/>
      </dsp:nvSpPr>
      <dsp:spPr>
        <a:xfrm>
          <a:off x="5333869" y="1891073"/>
          <a:ext cx="138205" cy="171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D8D5C-819E-41E2-921B-AFA2C3C12D1A}">
      <dsp:nvSpPr>
        <dsp:cNvPr id="0" name=""/>
        <dsp:cNvSpPr/>
      </dsp:nvSpPr>
      <dsp:spPr>
        <a:xfrm>
          <a:off x="5124510" y="223707"/>
          <a:ext cx="138205" cy="1712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F1C3D3-56D1-43A2-AB45-9E948F716318}">
      <dsp:nvSpPr>
        <dsp:cNvPr id="0" name=""/>
        <dsp:cNvSpPr/>
      </dsp:nvSpPr>
      <dsp:spPr>
        <a:xfrm>
          <a:off x="5280397" y="103508"/>
          <a:ext cx="138205" cy="171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D1C9B3-30AD-4070-872D-433D70878B28}">
      <dsp:nvSpPr>
        <dsp:cNvPr id="0" name=""/>
        <dsp:cNvSpPr/>
      </dsp:nvSpPr>
      <dsp:spPr>
        <a:xfrm>
          <a:off x="5436283" y="0"/>
          <a:ext cx="138205" cy="171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CAEBDB-60B5-4479-9878-A29C4B56B2C8}">
      <dsp:nvSpPr>
        <dsp:cNvPr id="0" name=""/>
        <dsp:cNvSpPr/>
      </dsp:nvSpPr>
      <dsp:spPr>
        <a:xfrm>
          <a:off x="5592170" y="103508"/>
          <a:ext cx="138205" cy="171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1799EA-1658-4F4D-A5CB-2D35E9924545}">
      <dsp:nvSpPr>
        <dsp:cNvPr id="0" name=""/>
        <dsp:cNvSpPr/>
      </dsp:nvSpPr>
      <dsp:spPr>
        <a:xfrm>
          <a:off x="5748056" y="223707"/>
          <a:ext cx="138205" cy="171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E72DC9-8EC3-4A86-AF8E-E3DC65FE1209}">
      <dsp:nvSpPr>
        <dsp:cNvPr id="0" name=""/>
        <dsp:cNvSpPr/>
      </dsp:nvSpPr>
      <dsp:spPr>
        <a:xfrm>
          <a:off x="5436283" y="237206"/>
          <a:ext cx="138205" cy="1712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5F8870-F775-45A8-8897-300E1192AAA3}">
      <dsp:nvSpPr>
        <dsp:cNvPr id="0" name=""/>
        <dsp:cNvSpPr/>
      </dsp:nvSpPr>
      <dsp:spPr>
        <a:xfrm>
          <a:off x="5436283" y="491746"/>
          <a:ext cx="138205" cy="171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A0161-6D61-4D51-B6B3-1E04579E124E}">
      <dsp:nvSpPr>
        <dsp:cNvPr id="0" name=""/>
        <dsp:cNvSpPr/>
      </dsp:nvSpPr>
      <dsp:spPr>
        <a:xfrm>
          <a:off x="5868134" y="836710"/>
          <a:ext cx="2979616" cy="990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3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DERECHOS DE SALUD SEXUAL Y REPRODUCTIVA EN EL COLEGIIO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916478" y="885054"/>
        <a:ext cx="2882928" cy="893646"/>
      </dsp:txXfrm>
    </dsp:sp>
    <dsp:sp modelId="{28DF4510-CCF2-47B3-BF08-706BAE53C412}">
      <dsp:nvSpPr>
        <dsp:cNvPr id="0" name=""/>
        <dsp:cNvSpPr/>
      </dsp:nvSpPr>
      <dsp:spPr>
        <a:xfrm>
          <a:off x="1259631" y="5859133"/>
          <a:ext cx="6687739" cy="99033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00CC">
              <a:alpha val="60000"/>
            </a:srgb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400" kern="1200" dirty="0">
            <a:solidFill>
              <a:schemeClr val="tx1"/>
            </a:solidFill>
          </a:endParaRPr>
        </a:p>
      </dsp:txBody>
      <dsp:txXfrm>
        <a:off x="1259631" y="5859133"/>
        <a:ext cx="6687739" cy="990334"/>
      </dsp:txXfrm>
    </dsp:sp>
    <dsp:sp modelId="{72F5DF47-8FF7-4363-9596-3D54E4F6A635}">
      <dsp:nvSpPr>
        <dsp:cNvPr id="0" name=""/>
        <dsp:cNvSpPr/>
      </dsp:nvSpPr>
      <dsp:spPr>
        <a:xfrm>
          <a:off x="611556" y="476667"/>
          <a:ext cx="1382054" cy="171198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AAC5E7-04BC-4B0B-BA18-06ADF58AA6D0}">
      <dsp:nvSpPr>
        <dsp:cNvPr id="0" name=""/>
        <dsp:cNvSpPr/>
      </dsp:nvSpPr>
      <dsp:spPr>
        <a:xfrm>
          <a:off x="5436100" y="2348882"/>
          <a:ext cx="2979616" cy="9903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3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APOYO EN LA CREACIÓN DE UN PLAN DE VIDA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484444" y="2397226"/>
        <a:ext cx="2882928" cy="893646"/>
      </dsp:txXfrm>
    </dsp:sp>
    <dsp:sp modelId="{95288769-E514-4491-8CF1-DD53FD1B343E}">
      <dsp:nvSpPr>
        <dsp:cNvPr id="0" name=""/>
        <dsp:cNvSpPr/>
      </dsp:nvSpPr>
      <dsp:spPr>
        <a:xfrm>
          <a:off x="5075136" y="4964759"/>
          <a:ext cx="4068863" cy="99033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00CC">
              <a:alpha val="60000"/>
            </a:srgb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400" kern="1200" dirty="0">
            <a:solidFill>
              <a:schemeClr val="tx1"/>
            </a:solidFill>
          </a:endParaRPr>
        </a:p>
      </dsp:txBody>
      <dsp:txXfrm>
        <a:off x="5075136" y="4964759"/>
        <a:ext cx="4068863" cy="990334"/>
      </dsp:txXfrm>
    </dsp:sp>
    <dsp:sp modelId="{A5E30035-B0DC-464E-B327-BF6EF9F1B269}">
      <dsp:nvSpPr>
        <dsp:cNvPr id="0" name=""/>
        <dsp:cNvSpPr/>
      </dsp:nvSpPr>
      <dsp:spPr>
        <a:xfrm>
          <a:off x="611565" y="548677"/>
          <a:ext cx="1382054" cy="171198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34A518-0C90-4A38-81ED-D5A4A7AB5568}">
      <dsp:nvSpPr>
        <dsp:cNvPr id="0" name=""/>
        <dsp:cNvSpPr/>
      </dsp:nvSpPr>
      <dsp:spPr>
        <a:xfrm>
          <a:off x="4571993" y="3789043"/>
          <a:ext cx="2979616" cy="990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3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MÉTODOS ANTICONCEPTIVOS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620337" y="3837387"/>
        <a:ext cx="2882928" cy="893646"/>
      </dsp:txXfrm>
    </dsp:sp>
    <dsp:sp modelId="{DB35A7C9-C152-4999-99E9-E0A8F3E37BFF}">
      <dsp:nvSpPr>
        <dsp:cNvPr id="0" name=""/>
        <dsp:cNvSpPr/>
      </dsp:nvSpPr>
      <dsp:spPr>
        <a:xfrm>
          <a:off x="6494671" y="3908675"/>
          <a:ext cx="2649328" cy="99033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00CC">
              <a:alpha val="60000"/>
            </a:srgb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400" kern="1200" dirty="0">
            <a:solidFill>
              <a:schemeClr val="tx1"/>
            </a:solidFill>
          </a:endParaRPr>
        </a:p>
      </dsp:txBody>
      <dsp:txXfrm>
        <a:off x="6494671" y="3908675"/>
        <a:ext cx="2649328" cy="990334"/>
      </dsp:txXfrm>
    </dsp:sp>
    <dsp:sp modelId="{84C36028-0194-44EF-9980-B2734D21F246}">
      <dsp:nvSpPr>
        <dsp:cNvPr id="0" name=""/>
        <dsp:cNvSpPr/>
      </dsp:nvSpPr>
      <dsp:spPr>
        <a:xfrm>
          <a:off x="611563" y="548684"/>
          <a:ext cx="1382054" cy="171198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625628-F6AC-41AC-9104-C0D801E296D3}">
      <dsp:nvSpPr>
        <dsp:cNvPr id="0" name=""/>
        <dsp:cNvSpPr/>
      </dsp:nvSpPr>
      <dsp:spPr>
        <a:xfrm>
          <a:off x="3635893" y="5085185"/>
          <a:ext cx="2979616" cy="9903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3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COMODIDAD EN LAS INSTITUCIONES DE SALUD FRENTE A SERVICIOS DE SALUD SEXUAL Y  REPRODUCTIVA 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684237" y="5133529"/>
        <a:ext cx="2882928" cy="893646"/>
      </dsp:txXfrm>
    </dsp:sp>
    <dsp:sp modelId="{C9BCC43E-6B51-411C-9753-436169014B4F}">
      <dsp:nvSpPr>
        <dsp:cNvPr id="0" name=""/>
        <dsp:cNvSpPr/>
      </dsp:nvSpPr>
      <dsp:spPr>
        <a:xfrm>
          <a:off x="611561" y="620683"/>
          <a:ext cx="1382054" cy="171198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71ED3C-C30A-413C-A940-986E2D3CB120}">
      <dsp:nvSpPr>
        <dsp:cNvPr id="0" name=""/>
        <dsp:cNvSpPr/>
      </dsp:nvSpPr>
      <dsp:spPr>
        <a:xfrm>
          <a:off x="395546" y="5867665"/>
          <a:ext cx="2979616" cy="9903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3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ACCESO A LAS INSTITUCIONES DE SALUD PARA SERVICIOS DE SALUD SEXUAL EN EL ÚLTIMO AÑO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43890" y="5916009"/>
        <a:ext cx="2882928" cy="893646"/>
      </dsp:txXfrm>
    </dsp:sp>
    <dsp:sp modelId="{FC498BEE-1849-4735-9260-43BDCB84EA8B}">
      <dsp:nvSpPr>
        <dsp:cNvPr id="0" name=""/>
        <dsp:cNvSpPr/>
      </dsp:nvSpPr>
      <dsp:spPr>
        <a:xfrm>
          <a:off x="611556" y="692693"/>
          <a:ext cx="1382054" cy="1711981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rgbClr val="0000CC">
              <a:alpha val="6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4FFF9-3B6A-4040-BC41-3236AD0252D6}">
      <dsp:nvSpPr>
        <dsp:cNvPr id="0" name=""/>
        <dsp:cNvSpPr/>
      </dsp:nvSpPr>
      <dsp:spPr>
        <a:xfrm>
          <a:off x="3707895" y="3140982"/>
          <a:ext cx="2005738" cy="720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CONCLUSIONES</a:t>
          </a:r>
          <a:endParaRPr lang="es-EC" sz="2000" kern="1200" dirty="0"/>
        </a:p>
      </dsp:txBody>
      <dsp:txXfrm>
        <a:off x="3743047" y="3176134"/>
        <a:ext cx="1935434" cy="649786"/>
      </dsp:txXfrm>
    </dsp:sp>
    <dsp:sp modelId="{C281380C-6CA4-49EA-97C8-49AECD6FAF99}">
      <dsp:nvSpPr>
        <dsp:cNvPr id="0" name=""/>
        <dsp:cNvSpPr/>
      </dsp:nvSpPr>
      <dsp:spPr>
        <a:xfrm rot="16202403">
          <a:off x="4135346" y="2564909"/>
          <a:ext cx="1152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214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DAE79-FE58-46F2-90B6-E687D96B46BC}">
      <dsp:nvSpPr>
        <dsp:cNvPr id="0" name=""/>
        <dsp:cNvSpPr/>
      </dsp:nvSpPr>
      <dsp:spPr>
        <a:xfrm>
          <a:off x="2771792" y="590"/>
          <a:ext cx="3881448" cy="198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 cuanto a las características sociodemográficas se encontró que la mayoría de alumnos eran de sexo masculino, y la edad que prevalecía entre ellos fue entre los 13-19años, una gran parte de los estudiantes supieron manifestar que viven con sus padres y que estos tenían un nivel educativo primario.</a:t>
          </a:r>
          <a:endParaRPr lang="es-EC" sz="1600" kern="1200" dirty="0"/>
        </a:p>
      </dsp:txBody>
      <dsp:txXfrm>
        <a:off x="2868850" y="97648"/>
        <a:ext cx="3687332" cy="1794130"/>
      </dsp:txXfrm>
    </dsp:sp>
    <dsp:sp modelId="{EEBE414D-BC3E-45F9-A5B5-01E017BA858C}">
      <dsp:nvSpPr>
        <dsp:cNvPr id="0" name=""/>
        <dsp:cNvSpPr/>
      </dsp:nvSpPr>
      <dsp:spPr>
        <a:xfrm rot="21541111">
          <a:off x="5713616" y="3481705"/>
          <a:ext cx="2499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94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EB5DC-998F-4195-A1C2-803BFDBCF3C7}">
      <dsp:nvSpPr>
        <dsp:cNvPr id="0" name=""/>
        <dsp:cNvSpPr/>
      </dsp:nvSpPr>
      <dsp:spPr>
        <a:xfrm>
          <a:off x="5963539" y="2348879"/>
          <a:ext cx="3175595" cy="22069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indagación sobre factores protectores y de riesgo para la salud sexual y reproductiva, implica una mirada integral de las personas, en tanto a la esfera individual, relacional- </a:t>
          </a:r>
          <a:r>
            <a:rPr lang="es-EC" sz="1800" kern="1200" dirty="0" err="1" smtClean="0"/>
            <a:t>interaccional</a:t>
          </a:r>
          <a:r>
            <a:rPr lang="es-EC" sz="1800" kern="1200" dirty="0" smtClean="0"/>
            <a:t>, así como cultural.  </a:t>
          </a:r>
          <a:endParaRPr lang="es-EC" sz="1800" kern="1200" dirty="0"/>
        </a:p>
      </dsp:txBody>
      <dsp:txXfrm>
        <a:off x="6071274" y="2456614"/>
        <a:ext cx="2960125" cy="1991496"/>
      </dsp:txXfrm>
    </dsp:sp>
    <dsp:sp modelId="{87CC6BBD-0AC9-4ADF-8441-994A0317B6A7}">
      <dsp:nvSpPr>
        <dsp:cNvPr id="0" name=""/>
        <dsp:cNvSpPr/>
      </dsp:nvSpPr>
      <dsp:spPr>
        <a:xfrm rot="5394769">
          <a:off x="4064245" y="4509124"/>
          <a:ext cx="12961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610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A21B0-2A0D-45E9-8D62-87FA2B0EC1C5}">
      <dsp:nvSpPr>
        <dsp:cNvPr id="0" name=""/>
        <dsp:cNvSpPr/>
      </dsp:nvSpPr>
      <dsp:spPr>
        <a:xfrm>
          <a:off x="2984811" y="5157177"/>
          <a:ext cx="3459391" cy="16067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adolescentes,  poseen ciertos conocimientos sobre salud sexual y reproductiva lo que les favorece la adquisición de nuevos conocimientos permitiéndoles cambios de conducta aceptable. </a:t>
          </a:r>
          <a:endParaRPr lang="es-EC" sz="1800" kern="1200" dirty="0"/>
        </a:p>
      </dsp:txBody>
      <dsp:txXfrm>
        <a:off x="3063248" y="5235614"/>
        <a:ext cx="3302517" cy="1449911"/>
      </dsp:txXfrm>
    </dsp:sp>
    <dsp:sp modelId="{3608E2D3-C99A-4416-A146-F0B8F975C750}">
      <dsp:nvSpPr>
        <dsp:cNvPr id="0" name=""/>
        <dsp:cNvSpPr/>
      </dsp:nvSpPr>
      <dsp:spPr>
        <a:xfrm rot="10790296">
          <a:off x="3457626" y="3504211"/>
          <a:ext cx="2502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26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D78BC-1400-4D16-8F34-D9A09A3B0B16}">
      <dsp:nvSpPr>
        <dsp:cNvPr id="0" name=""/>
        <dsp:cNvSpPr/>
      </dsp:nvSpPr>
      <dsp:spPr>
        <a:xfrm>
          <a:off x="13" y="2420890"/>
          <a:ext cx="3457613" cy="21771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Mediante la formación de grupos focales y la realización de la feria de la salud sexual y reproductiva, se logró que los estudiantes tengan  claro la temática con respecto a la sexualidad.</a:t>
          </a:r>
          <a:endParaRPr lang="es-EC" sz="2000" kern="1200" dirty="0"/>
        </a:p>
      </dsp:txBody>
      <dsp:txXfrm>
        <a:off x="106291" y="2527168"/>
        <a:ext cx="3245057" cy="19645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36AC3-A391-4237-81F9-8262671FA5FE}">
      <dsp:nvSpPr>
        <dsp:cNvPr id="0" name=""/>
        <dsp:cNvSpPr/>
      </dsp:nvSpPr>
      <dsp:spPr>
        <a:xfrm>
          <a:off x="1287157" y="26977"/>
          <a:ext cx="6803793" cy="6803793"/>
        </a:xfrm>
        <a:prstGeom prst="circularArrow">
          <a:avLst>
            <a:gd name="adj1" fmla="val 5544"/>
            <a:gd name="adj2" fmla="val 330680"/>
            <a:gd name="adj3" fmla="val 14293814"/>
            <a:gd name="adj4" fmla="val 17078185"/>
            <a:gd name="adj5" fmla="val 5757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38F8EB7-9896-42AB-9111-057170AA2047}">
      <dsp:nvSpPr>
        <dsp:cNvPr id="0" name=""/>
        <dsp:cNvSpPr/>
      </dsp:nvSpPr>
      <dsp:spPr>
        <a:xfrm>
          <a:off x="3464917" y="134762"/>
          <a:ext cx="2448273" cy="107222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RECOMENDACIONES</a:t>
          </a:r>
          <a:endParaRPr lang="es-EC" sz="1800" kern="1200" dirty="0"/>
        </a:p>
      </dsp:txBody>
      <dsp:txXfrm>
        <a:off x="3517259" y="187104"/>
        <a:ext cx="2343589" cy="967542"/>
      </dsp:txXfrm>
    </dsp:sp>
    <dsp:sp modelId="{48D26398-45AC-49F7-A59C-B40A0A46FF78}">
      <dsp:nvSpPr>
        <dsp:cNvPr id="0" name=""/>
        <dsp:cNvSpPr/>
      </dsp:nvSpPr>
      <dsp:spPr>
        <a:xfrm>
          <a:off x="6613623" y="2181656"/>
          <a:ext cx="2530376" cy="160734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Fortalecimiento de los programas educativos en lo que se refiere a la Educación de Salud Sexual y Reproductiva.</a:t>
          </a:r>
          <a:endParaRPr lang="es-EC" sz="1800" kern="1200" dirty="0"/>
        </a:p>
      </dsp:txBody>
      <dsp:txXfrm>
        <a:off x="6692087" y="2260120"/>
        <a:ext cx="2373448" cy="1450415"/>
      </dsp:txXfrm>
    </dsp:sp>
    <dsp:sp modelId="{9AE44D80-EAC5-4878-9F10-D524BF9698CB}">
      <dsp:nvSpPr>
        <dsp:cNvPr id="0" name=""/>
        <dsp:cNvSpPr/>
      </dsp:nvSpPr>
      <dsp:spPr>
        <a:xfrm>
          <a:off x="5508116" y="5115872"/>
          <a:ext cx="3214687" cy="160734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Proporcionar información completa y necesaria referente a consejería y la importancia del acceso a los servicios de salud permanente y  periódicamente.</a:t>
          </a:r>
          <a:endParaRPr lang="es-EC" sz="1800" kern="1200" dirty="0"/>
        </a:p>
      </dsp:txBody>
      <dsp:txXfrm>
        <a:off x="5586580" y="5194336"/>
        <a:ext cx="3057759" cy="1450415"/>
      </dsp:txXfrm>
    </dsp:sp>
    <dsp:sp modelId="{268A4DD3-68ED-436D-A0D7-A1CD82D12E79}">
      <dsp:nvSpPr>
        <dsp:cNvPr id="0" name=""/>
        <dsp:cNvSpPr/>
      </dsp:nvSpPr>
      <dsp:spPr>
        <a:xfrm>
          <a:off x="1547605" y="5115934"/>
          <a:ext cx="3214687" cy="160734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Realizar campañas de promoción y prevención acerca de los servicios que brinda el MSP.</a:t>
          </a:r>
          <a:endParaRPr lang="es-EC" sz="1800" kern="1200" dirty="0"/>
        </a:p>
      </dsp:txBody>
      <dsp:txXfrm>
        <a:off x="1626069" y="5194398"/>
        <a:ext cx="3057759" cy="1450415"/>
      </dsp:txXfrm>
    </dsp:sp>
    <dsp:sp modelId="{18ABCAD7-2EC4-4761-AA7B-E60473404669}">
      <dsp:nvSpPr>
        <dsp:cNvPr id="0" name=""/>
        <dsp:cNvSpPr/>
      </dsp:nvSpPr>
      <dsp:spPr>
        <a:xfrm>
          <a:off x="0" y="1556767"/>
          <a:ext cx="2998596" cy="3090761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Orientar y motivar sobre el tema en mención a la trilogía educativa conformada por: padres de familia, profesores y alumnos para promover discusiones francas, y abiertas sobre temas controversiales como: orientación sexual, ETS, y aborto.</a:t>
          </a:r>
          <a:endParaRPr lang="es-EC" sz="1800" kern="1200" dirty="0"/>
        </a:p>
      </dsp:txBody>
      <dsp:txXfrm>
        <a:off x="146379" y="1703146"/>
        <a:ext cx="2705838" cy="2798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7313A-1E74-4A6F-AEB9-3176FD8CB8BE}">
      <dsp:nvSpPr>
        <dsp:cNvPr id="0" name=""/>
        <dsp:cNvSpPr/>
      </dsp:nvSpPr>
      <dsp:spPr>
        <a:xfrm>
          <a:off x="1708766" y="3270601"/>
          <a:ext cx="980226" cy="2762939"/>
        </a:xfrm>
        <a:custGeom>
          <a:avLst/>
          <a:gdLst/>
          <a:ahLst/>
          <a:cxnLst/>
          <a:rect l="0" t="0" r="0" b="0"/>
          <a:pathLst>
            <a:path>
              <a:moveTo>
                <a:pt x="980226" y="0"/>
              </a:moveTo>
              <a:lnTo>
                <a:pt x="0" y="276293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effectLst/>
          </a:endParaRPr>
        </a:p>
      </dsp:txBody>
      <dsp:txXfrm>
        <a:off x="2125587" y="4578780"/>
        <a:ext cx="146583" cy="146583"/>
      </dsp:txXfrm>
    </dsp:sp>
    <dsp:sp modelId="{E45D8CEA-1323-4BD7-BAC9-9302295CDC49}">
      <dsp:nvSpPr>
        <dsp:cNvPr id="0" name=""/>
        <dsp:cNvSpPr/>
      </dsp:nvSpPr>
      <dsp:spPr>
        <a:xfrm>
          <a:off x="2688992" y="3270601"/>
          <a:ext cx="1251985" cy="1250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5992" y="0"/>
              </a:lnTo>
              <a:lnTo>
                <a:pt x="625992" y="1250772"/>
              </a:lnTo>
              <a:lnTo>
                <a:pt x="1251985" y="1250772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effectLst/>
          </a:endParaRPr>
        </a:p>
      </dsp:txBody>
      <dsp:txXfrm>
        <a:off x="3270742" y="3851745"/>
        <a:ext cx="88485" cy="88485"/>
      </dsp:txXfrm>
    </dsp:sp>
    <dsp:sp modelId="{32E21C70-C069-404E-9645-A9C96DB67616}">
      <dsp:nvSpPr>
        <dsp:cNvPr id="0" name=""/>
        <dsp:cNvSpPr/>
      </dsp:nvSpPr>
      <dsp:spPr>
        <a:xfrm>
          <a:off x="2688992" y="2642029"/>
          <a:ext cx="1179982" cy="628572"/>
        </a:xfrm>
        <a:custGeom>
          <a:avLst/>
          <a:gdLst/>
          <a:ahLst/>
          <a:cxnLst/>
          <a:rect l="0" t="0" r="0" b="0"/>
          <a:pathLst>
            <a:path>
              <a:moveTo>
                <a:pt x="0" y="628572"/>
              </a:moveTo>
              <a:lnTo>
                <a:pt x="589991" y="628572"/>
              </a:lnTo>
              <a:lnTo>
                <a:pt x="589991" y="0"/>
              </a:lnTo>
              <a:lnTo>
                <a:pt x="1179982" y="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effectLst/>
          </a:endParaRPr>
        </a:p>
      </dsp:txBody>
      <dsp:txXfrm>
        <a:off x="3245560" y="2922891"/>
        <a:ext cx="66847" cy="66847"/>
      </dsp:txXfrm>
    </dsp:sp>
    <dsp:sp modelId="{98A1763A-92EB-4B3E-93FA-C568DD471608}">
      <dsp:nvSpPr>
        <dsp:cNvPr id="0" name=""/>
        <dsp:cNvSpPr/>
      </dsp:nvSpPr>
      <dsp:spPr>
        <a:xfrm>
          <a:off x="1708766" y="900796"/>
          <a:ext cx="980226" cy="2369805"/>
        </a:xfrm>
        <a:custGeom>
          <a:avLst/>
          <a:gdLst/>
          <a:ahLst/>
          <a:cxnLst/>
          <a:rect l="0" t="0" r="0" b="0"/>
          <a:pathLst>
            <a:path>
              <a:moveTo>
                <a:pt x="980226" y="2369805"/>
              </a:moveTo>
              <a:lnTo>
                <a:pt x="0" y="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>
            <a:effectLst/>
          </a:endParaRPr>
        </a:p>
      </dsp:txBody>
      <dsp:txXfrm>
        <a:off x="2134766" y="2021585"/>
        <a:ext cx="128226" cy="128226"/>
      </dsp:txXfrm>
    </dsp:sp>
    <dsp:sp modelId="{0AE12358-3BBD-49A3-BF9C-DE5225FBEC2A}">
      <dsp:nvSpPr>
        <dsp:cNvPr id="0" name=""/>
        <dsp:cNvSpPr/>
      </dsp:nvSpPr>
      <dsp:spPr>
        <a:xfrm>
          <a:off x="670980" y="3224881"/>
          <a:ext cx="252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381"/>
              </a:moveTo>
              <a:lnTo>
                <a:pt x="126077" y="60381"/>
              </a:lnTo>
              <a:lnTo>
                <a:pt x="126077" y="45720"/>
              </a:lnTo>
              <a:lnTo>
                <a:pt x="252154" y="4572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effectLst/>
          </a:endParaRPr>
        </a:p>
      </dsp:txBody>
      <dsp:txXfrm>
        <a:off x="790743" y="3264287"/>
        <a:ext cx="12629" cy="12629"/>
      </dsp:txXfrm>
    </dsp:sp>
    <dsp:sp modelId="{04FA2304-BC00-42D9-81F7-88E8317B1805}">
      <dsp:nvSpPr>
        <dsp:cNvPr id="0" name=""/>
        <dsp:cNvSpPr/>
      </dsp:nvSpPr>
      <dsp:spPr>
        <a:xfrm rot="16200000">
          <a:off x="-2467344" y="2949772"/>
          <a:ext cx="5605668" cy="67098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effectLst/>
            </a:rPr>
            <a:t>OBJETIVOS</a:t>
          </a:r>
          <a:endParaRPr lang="es-EC" sz="4800" kern="1200" dirty="0">
            <a:effectLst/>
          </a:endParaRPr>
        </a:p>
      </dsp:txBody>
      <dsp:txXfrm>
        <a:off x="-2467344" y="2949772"/>
        <a:ext cx="5605668" cy="670980"/>
      </dsp:txXfrm>
    </dsp:sp>
    <dsp:sp modelId="{0CB13E1E-6E60-4C69-B322-A7D7111A36F3}">
      <dsp:nvSpPr>
        <dsp:cNvPr id="0" name=""/>
        <dsp:cNvSpPr/>
      </dsp:nvSpPr>
      <dsp:spPr>
        <a:xfrm>
          <a:off x="923135" y="2925923"/>
          <a:ext cx="1765857" cy="68935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/>
            </a:rPr>
            <a:t>ESPECÍFICOS </a:t>
          </a:r>
          <a:endParaRPr lang="es-EC" sz="2000" b="1" kern="1200" dirty="0">
            <a:effectLst/>
          </a:endParaRPr>
        </a:p>
      </dsp:txBody>
      <dsp:txXfrm>
        <a:off x="923135" y="2925923"/>
        <a:ext cx="1765857" cy="689356"/>
      </dsp:txXfrm>
    </dsp:sp>
    <dsp:sp modelId="{AF58D5EE-2330-469F-95FF-DAB64FECD247}">
      <dsp:nvSpPr>
        <dsp:cNvPr id="0" name=""/>
        <dsp:cNvSpPr/>
      </dsp:nvSpPr>
      <dsp:spPr>
        <a:xfrm>
          <a:off x="1708766" y="250557"/>
          <a:ext cx="4265562" cy="130047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/>
            </a:rPr>
            <a:t> Identificar características socio demográficas de la población objeto de estudio.</a:t>
          </a:r>
          <a:endParaRPr lang="es-EC" sz="2000" kern="1200" dirty="0">
            <a:effectLst/>
          </a:endParaRPr>
        </a:p>
      </dsp:txBody>
      <dsp:txXfrm>
        <a:off x="1708766" y="250557"/>
        <a:ext cx="4265562" cy="1300476"/>
      </dsp:txXfrm>
    </dsp:sp>
    <dsp:sp modelId="{3A993242-0744-4F78-9E1F-8E01A35FE983}">
      <dsp:nvSpPr>
        <dsp:cNvPr id="0" name=""/>
        <dsp:cNvSpPr/>
      </dsp:nvSpPr>
      <dsp:spPr>
        <a:xfrm>
          <a:off x="3868975" y="1772817"/>
          <a:ext cx="4951507" cy="1738424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/>
            </a:rPr>
            <a:t>Determinar el conocimiento de los adolescentes, jóvenes, hombres y mujeres en los componentes  de la política de salud sexual y reproductiva,  teniendo en cuenta  que conoce, que sabe  y que practica en cada uno de los colegios asignados.</a:t>
          </a:r>
          <a:endParaRPr lang="es-EC" sz="2000" kern="1200" dirty="0">
            <a:effectLst/>
          </a:endParaRPr>
        </a:p>
      </dsp:txBody>
      <dsp:txXfrm>
        <a:off x="3868975" y="1772817"/>
        <a:ext cx="4951507" cy="1738424"/>
      </dsp:txXfrm>
    </dsp:sp>
    <dsp:sp modelId="{3E3D32C3-8C26-4A93-90F9-41FBA57EEFBB}">
      <dsp:nvSpPr>
        <dsp:cNvPr id="0" name=""/>
        <dsp:cNvSpPr/>
      </dsp:nvSpPr>
      <dsp:spPr>
        <a:xfrm>
          <a:off x="3940977" y="3871135"/>
          <a:ext cx="4917382" cy="130047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/>
            </a:rPr>
            <a:t>Identificar los factores protectores y factores de riesgo frente al manejo de los componentes de la política de salud sexual y reproductiva.</a:t>
          </a:r>
          <a:endParaRPr lang="es-EC" sz="2000" kern="1200" dirty="0">
            <a:effectLst/>
          </a:endParaRPr>
        </a:p>
      </dsp:txBody>
      <dsp:txXfrm>
        <a:off x="3940977" y="3871135"/>
        <a:ext cx="4917382" cy="1300476"/>
      </dsp:txXfrm>
    </dsp:sp>
    <dsp:sp modelId="{ABC9BC72-26E2-4169-9A37-E532A0528FEF}">
      <dsp:nvSpPr>
        <dsp:cNvPr id="0" name=""/>
        <dsp:cNvSpPr/>
      </dsp:nvSpPr>
      <dsp:spPr>
        <a:xfrm>
          <a:off x="1708766" y="5383303"/>
          <a:ext cx="4265562" cy="130047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/>
            </a:rPr>
            <a:t>Determinar  el acceso a la información y consejería con respecto a sexualidad de las diferentes instituciones educativas.</a:t>
          </a:r>
          <a:endParaRPr lang="es-EC" sz="2000" kern="1200" dirty="0">
            <a:effectLst/>
          </a:endParaRPr>
        </a:p>
      </dsp:txBody>
      <dsp:txXfrm>
        <a:off x="1708766" y="5383303"/>
        <a:ext cx="4265562" cy="1300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DC4F3-EEF8-4214-8833-C489C9511299}">
      <dsp:nvSpPr>
        <dsp:cNvPr id="0" name=""/>
        <dsp:cNvSpPr/>
      </dsp:nvSpPr>
      <dsp:spPr>
        <a:xfrm>
          <a:off x="3462570" y="1600894"/>
          <a:ext cx="1109429" cy="801997"/>
        </a:xfrm>
        <a:custGeom>
          <a:avLst/>
          <a:gdLst/>
          <a:ahLst/>
          <a:cxnLst/>
          <a:rect l="0" t="0" r="0" b="0"/>
          <a:pathLst>
            <a:path>
              <a:moveTo>
                <a:pt x="1109429" y="0"/>
              </a:moveTo>
              <a:lnTo>
                <a:pt x="1109429" y="801997"/>
              </a:lnTo>
              <a:lnTo>
                <a:pt x="0" y="801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D7DCC-E14C-403F-84BE-CE9934F670C0}">
      <dsp:nvSpPr>
        <dsp:cNvPr id="0" name=""/>
        <dsp:cNvSpPr/>
      </dsp:nvSpPr>
      <dsp:spPr>
        <a:xfrm>
          <a:off x="4572000" y="1600894"/>
          <a:ext cx="3234723" cy="2459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760"/>
              </a:lnTo>
              <a:lnTo>
                <a:pt x="3234723" y="2178760"/>
              </a:lnTo>
              <a:lnTo>
                <a:pt x="3234723" y="24594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09C1C-158A-4D8F-BEAE-3566D5547ECF}">
      <dsp:nvSpPr>
        <dsp:cNvPr id="0" name=""/>
        <dsp:cNvSpPr/>
      </dsp:nvSpPr>
      <dsp:spPr>
        <a:xfrm>
          <a:off x="4526280" y="1600894"/>
          <a:ext cx="91440" cy="24594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94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21156-EB6A-4256-86F5-7C887BB6E358}">
      <dsp:nvSpPr>
        <dsp:cNvPr id="0" name=""/>
        <dsp:cNvSpPr/>
      </dsp:nvSpPr>
      <dsp:spPr>
        <a:xfrm>
          <a:off x="1337276" y="1600894"/>
          <a:ext cx="3234723" cy="2459459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178760"/>
              </a:lnTo>
              <a:lnTo>
                <a:pt x="0" y="2178760"/>
              </a:lnTo>
              <a:lnTo>
                <a:pt x="0" y="24594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48486-D31A-4AEF-878E-6A524DCEECF7}">
      <dsp:nvSpPr>
        <dsp:cNvPr id="0" name=""/>
        <dsp:cNvSpPr/>
      </dsp:nvSpPr>
      <dsp:spPr>
        <a:xfrm>
          <a:off x="3903668" y="264231"/>
          <a:ext cx="1336662" cy="13366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E8DA8-B3FE-42D1-B792-BEC060DC8E30}">
      <dsp:nvSpPr>
        <dsp:cNvPr id="0" name=""/>
        <dsp:cNvSpPr/>
      </dsp:nvSpPr>
      <dsp:spPr>
        <a:xfrm>
          <a:off x="3903668" y="264231"/>
          <a:ext cx="1336662" cy="13366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58D33-C550-4E2E-97A1-D33886538D01}">
      <dsp:nvSpPr>
        <dsp:cNvPr id="0" name=""/>
        <dsp:cNvSpPr/>
      </dsp:nvSpPr>
      <dsp:spPr>
        <a:xfrm>
          <a:off x="3235337" y="504831"/>
          <a:ext cx="2673325" cy="8554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TIPO CUALITATIVO </a:t>
          </a:r>
          <a:endParaRPr lang="es-EC" sz="2200" kern="1200" dirty="0"/>
        </a:p>
      </dsp:txBody>
      <dsp:txXfrm>
        <a:off x="3235337" y="504831"/>
        <a:ext cx="2673325" cy="855464"/>
      </dsp:txXfrm>
    </dsp:sp>
    <dsp:sp modelId="{F392DAA7-061C-4798-BAFF-046E23497EBF}">
      <dsp:nvSpPr>
        <dsp:cNvPr id="0" name=""/>
        <dsp:cNvSpPr/>
      </dsp:nvSpPr>
      <dsp:spPr>
        <a:xfrm>
          <a:off x="668945" y="4060353"/>
          <a:ext cx="1336662" cy="13366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553B4-77AB-404A-8E19-8A90C6DD4F1F}">
      <dsp:nvSpPr>
        <dsp:cNvPr id="0" name=""/>
        <dsp:cNvSpPr/>
      </dsp:nvSpPr>
      <dsp:spPr>
        <a:xfrm>
          <a:off x="668945" y="4060353"/>
          <a:ext cx="1336662" cy="13366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81F80-664C-4DC0-A6D7-0DF37E35C9B1}">
      <dsp:nvSpPr>
        <dsp:cNvPr id="0" name=""/>
        <dsp:cNvSpPr/>
      </dsp:nvSpPr>
      <dsp:spPr>
        <a:xfrm>
          <a:off x="613" y="4300952"/>
          <a:ext cx="2673325" cy="8554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SOLUCIÓN A  LA PROBLEMÁTICA </a:t>
          </a:r>
          <a:endParaRPr lang="es-EC" sz="2200" kern="1200" dirty="0"/>
        </a:p>
      </dsp:txBody>
      <dsp:txXfrm>
        <a:off x="613" y="4300952"/>
        <a:ext cx="2673325" cy="855464"/>
      </dsp:txXfrm>
    </dsp:sp>
    <dsp:sp modelId="{A9538CF8-A08D-414E-89DE-600918292CAE}">
      <dsp:nvSpPr>
        <dsp:cNvPr id="0" name=""/>
        <dsp:cNvSpPr/>
      </dsp:nvSpPr>
      <dsp:spPr>
        <a:xfrm>
          <a:off x="3903668" y="4060353"/>
          <a:ext cx="1336662" cy="13366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4F6EA-319E-47A2-A11C-75A47705A35D}">
      <dsp:nvSpPr>
        <dsp:cNvPr id="0" name=""/>
        <dsp:cNvSpPr/>
      </dsp:nvSpPr>
      <dsp:spPr>
        <a:xfrm>
          <a:off x="3903668" y="4060353"/>
          <a:ext cx="1336662" cy="13366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58FA3-7143-4B57-8EC5-CA231D2653D6}">
      <dsp:nvSpPr>
        <dsp:cNvPr id="0" name=""/>
        <dsp:cNvSpPr/>
      </dsp:nvSpPr>
      <dsp:spPr>
        <a:xfrm>
          <a:off x="3235337" y="4300952"/>
          <a:ext cx="2673325" cy="8554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RESPONSABILIDAD, VALORES Y DECISIONES</a:t>
          </a:r>
          <a:endParaRPr lang="es-EC" sz="2200" kern="1200" dirty="0"/>
        </a:p>
      </dsp:txBody>
      <dsp:txXfrm>
        <a:off x="3235337" y="4300952"/>
        <a:ext cx="2673325" cy="855464"/>
      </dsp:txXfrm>
    </dsp:sp>
    <dsp:sp modelId="{92A95216-4DC3-4967-B1FD-9878225EAFAF}">
      <dsp:nvSpPr>
        <dsp:cNvPr id="0" name=""/>
        <dsp:cNvSpPr/>
      </dsp:nvSpPr>
      <dsp:spPr>
        <a:xfrm>
          <a:off x="7138392" y="4060353"/>
          <a:ext cx="1336662" cy="13366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E5F35-6E97-4FC9-9A3F-0B003A7F3DC5}">
      <dsp:nvSpPr>
        <dsp:cNvPr id="0" name=""/>
        <dsp:cNvSpPr/>
      </dsp:nvSpPr>
      <dsp:spPr>
        <a:xfrm>
          <a:off x="7138392" y="4060353"/>
          <a:ext cx="1336662" cy="13366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26423-E02D-4498-AB75-498FA47AC2D1}">
      <dsp:nvSpPr>
        <dsp:cNvPr id="0" name=""/>
        <dsp:cNvSpPr/>
      </dsp:nvSpPr>
      <dsp:spPr>
        <a:xfrm>
          <a:off x="6470060" y="4300952"/>
          <a:ext cx="2673325" cy="8554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EJERCER SU SEXUALIDAD</a:t>
          </a:r>
          <a:endParaRPr lang="es-EC" sz="2200" kern="1200" dirty="0"/>
        </a:p>
      </dsp:txBody>
      <dsp:txXfrm>
        <a:off x="6470060" y="4300952"/>
        <a:ext cx="2673325" cy="855464"/>
      </dsp:txXfrm>
    </dsp:sp>
    <dsp:sp modelId="{8A6A9DD7-0759-42C4-B296-E32C0A931E02}">
      <dsp:nvSpPr>
        <dsp:cNvPr id="0" name=""/>
        <dsp:cNvSpPr/>
      </dsp:nvSpPr>
      <dsp:spPr>
        <a:xfrm>
          <a:off x="2286306" y="2162292"/>
          <a:ext cx="1336662" cy="13366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4C99C-165D-48BF-9DDB-064692942B99}">
      <dsp:nvSpPr>
        <dsp:cNvPr id="0" name=""/>
        <dsp:cNvSpPr/>
      </dsp:nvSpPr>
      <dsp:spPr>
        <a:xfrm>
          <a:off x="2286306" y="2162292"/>
          <a:ext cx="1336662" cy="13366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54531-CA82-4125-8290-1FD2F33D4F2F}">
      <dsp:nvSpPr>
        <dsp:cNvPr id="0" name=""/>
        <dsp:cNvSpPr/>
      </dsp:nvSpPr>
      <dsp:spPr>
        <a:xfrm>
          <a:off x="1617975" y="2402891"/>
          <a:ext cx="2673325" cy="8554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DIAGNÓSTICO INICIAL</a:t>
          </a:r>
          <a:endParaRPr lang="es-EC" sz="2200" kern="1200" dirty="0"/>
        </a:p>
      </dsp:txBody>
      <dsp:txXfrm>
        <a:off x="1617975" y="2402891"/>
        <a:ext cx="2673325" cy="855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A9A9F-9905-4288-AFF9-A5E687298A35}">
      <dsp:nvSpPr>
        <dsp:cNvPr id="0" name=""/>
        <dsp:cNvSpPr/>
      </dsp:nvSpPr>
      <dsp:spPr>
        <a:xfrm rot="4396374">
          <a:off x="2065642" y="1115354"/>
          <a:ext cx="4838582" cy="337430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3F6F1-8EA3-47CF-8B5C-D6CCB4AFFF33}">
      <dsp:nvSpPr>
        <dsp:cNvPr id="0" name=""/>
        <dsp:cNvSpPr/>
      </dsp:nvSpPr>
      <dsp:spPr>
        <a:xfrm>
          <a:off x="3714804" y="1448336"/>
          <a:ext cx="122189" cy="12218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62225-6E02-405E-AD97-5518EDCF1C65}">
      <dsp:nvSpPr>
        <dsp:cNvPr id="0" name=""/>
        <dsp:cNvSpPr/>
      </dsp:nvSpPr>
      <dsp:spPr>
        <a:xfrm>
          <a:off x="4404726" y="1978010"/>
          <a:ext cx="122189" cy="12218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96D9D-1BDB-454F-ACAB-D16A1EB52067}">
      <dsp:nvSpPr>
        <dsp:cNvPr id="0" name=""/>
        <dsp:cNvSpPr/>
      </dsp:nvSpPr>
      <dsp:spPr>
        <a:xfrm>
          <a:off x="5024977" y="2597924"/>
          <a:ext cx="122189" cy="12218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839AB-5C85-49EB-A98A-E63A2938617C}">
      <dsp:nvSpPr>
        <dsp:cNvPr id="0" name=""/>
        <dsp:cNvSpPr/>
      </dsp:nvSpPr>
      <dsp:spPr>
        <a:xfrm>
          <a:off x="492606" y="87783"/>
          <a:ext cx="2884470" cy="721235"/>
        </a:xfrm>
        <a:prstGeom prst="rect">
          <a:avLst/>
        </a:prstGeom>
        <a:noFill/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ACCIÓN PARTICIPATIVA </a:t>
          </a:r>
          <a:endParaRPr lang="es-EC" sz="2400" kern="1200" dirty="0"/>
        </a:p>
      </dsp:txBody>
      <dsp:txXfrm>
        <a:off x="492606" y="87783"/>
        <a:ext cx="2884470" cy="721235"/>
      </dsp:txXfrm>
    </dsp:sp>
    <dsp:sp modelId="{5C601910-D74A-40E6-92E5-90E9D88BAED1}">
      <dsp:nvSpPr>
        <dsp:cNvPr id="0" name=""/>
        <dsp:cNvSpPr/>
      </dsp:nvSpPr>
      <dsp:spPr>
        <a:xfrm>
          <a:off x="3851898" y="447822"/>
          <a:ext cx="3391034" cy="896802"/>
        </a:xfrm>
        <a:prstGeom prst="rect">
          <a:avLst/>
        </a:prstGeom>
        <a:noFill/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 ANALIZAN LOS HECHOS</a:t>
          </a:r>
          <a:endParaRPr lang="es-EC" sz="2400" kern="1200" dirty="0"/>
        </a:p>
      </dsp:txBody>
      <dsp:txXfrm>
        <a:off x="3851898" y="447822"/>
        <a:ext cx="3391034" cy="896802"/>
      </dsp:txXfrm>
    </dsp:sp>
    <dsp:sp modelId="{39F95D1D-125E-4C4A-B744-3CDD7F0C2BB7}">
      <dsp:nvSpPr>
        <dsp:cNvPr id="0" name=""/>
        <dsp:cNvSpPr/>
      </dsp:nvSpPr>
      <dsp:spPr>
        <a:xfrm>
          <a:off x="568777" y="1632655"/>
          <a:ext cx="3289390" cy="831389"/>
        </a:xfrm>
        <a:prstGeom prst="rect">
          <a:avLst/>
        </a:prstGeom>
        <a:noFill/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 CONCEPTUALIZAN  LOS PROBLEMAS </a:t>
          </a:r>
          <a:endParaRPr lang="es-EC" sz="2400" kern="1200" dirty="0"/>
        </a:p>
      </dsp:txBody>
      <dsp:txXfrm>
        <a:off x="568777" y="1632655"/>
        <a:ext cx="3289390" cy="831389"/>
      </dsp:txXfrm>
    </dsp:sp>
    <dsp:sp modelId="{3FA785F9-7BD8-455B-A918-60F26EE5932D}">
      <dsp:nvSpPr>
        <dsp:cNvPr id="0" name=""/>
        <dsp:cNvSpPr/>
      </dsp:nvSpPr>
      <dsp:spPr>
        <a:xfrm>
          <a:off x="5473826" y="3280055"/>
          <a:ext cx="122189" cy="12218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34DD7-9055-4026-B606-F8CE17F79430}">
      <dsp:nvSpPr>
        <dsp:cNvPr id="0" name=""/>
        <dsp:cNvSpPr/>
      </dsp:nvSpPr>
      <dsp:spPr>
        <a:xfrm>
          <a:off x="5364078" y="1743967"/>
          <a:ext cx="2281241" cy="896802"/>
        </a:xfrm>
        <a:prstGeom prst="rect">
          <a:avLst/>
        </a:prstGeom>
        <a:noFill/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PRETENDE</a:t>
          </a:r>
          <a:r>
            <a:rPr lang="es-EC" sz="2400" kern="1200" baseline="0" dirty="0" smtClean="0"/>
            <a:t> ACTUAR FRENTE </a:t>
          </a:r>
          <a:endParaRPr lang="es-EC" sz="2400" kern="1200" dirty="0"/>
        </a:p>
      </dsp:txBody>
      <dsp:txXfrm>
        <a:off x="5364078" y="1743967"/>
        <a:ext cx="2281241" cy="896802"/>
      </dsp:txXfrm>
    </dsp:sp>
    <dsp:sp modelId="{5B08A4E0-2AF9-46F5-A375-46D1B2A0F650}">
      <dsp:nvSpPr>
        <dsp:cNvPr id="0" name=""/>
        <dsp:cNvSpPr/>
      </dsp:nvSpPr>
      <dsp:spPr>
        <a:xfrm>
          <a:off x="5752965" y="2935400"/>
          <a:ext cx="3391034" cy="896802"/>
        </a:xfrm>
        <a:prstGeom prst="rect">
          <a:avLst/>
        </a:prstGeom>
        <a:noFill/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INTERACCIÓN</a:t>
          </a:r>
          <a:r>
            <a:rPr lang="es-EC" sz="2400" kern="1200" baseline="0" dirty="0" smtClean="0"/>
            <a:t> CONTINUA</a:t>
          </a:r>
          <a:endParaRPr lang="es-EC" sz="2400" kern="1200" dirty="0"/>
        </a:p>
      </dsp:txBody>
      <dsp:txXfrm>
        <a:off x="5752965" y="2935400"/>
        <a:ext cx="3391034" cy="896802"/>
      </dsp:txXfrm>
    </dsp:sp>
    <dsp:sp modelId="{11E5ED3B-5180-4414-8658-991E97467BE3}">
      <dsp:nvSpPr>
        <dsp:cNvPr id="0" name=""/>
        <dsp:cNvSpPr/>
      </dsp:nvSpPr>
      <dsp:spPr>
        <a:xfrm>
          <a:off x="2137320" y="2176019"/>
          <a:ext cx="3082758" cy="896802"/>
        </a:xfrm>
        <a:prstGeom prst="rect">
          <a:avLst/>
        </a:prstGeom>
        <a:noFill/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PRIORITARIO ES LA DIALÉCTICA  QUE SE ESTABLECE  </a:t>
          </a:r>
          <a:endParaRPr lang="es-EC" sz="2400" kern="1200" dirty="0"/>
        </a:p>
      </dsp:txBody>
      <dsp:txXfrm>
        <a:off x="2137320" y="2176019"/>
        <a:ext cx="3082758" cy="896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7FA5A-5ED5-499A-9F04-4495CA6F287D}">
      <dsp:nvSpPr>
        <dsp:cNvPr id="0" name=""/>
        <dsp:cNvSpPr/>
      </dsp:nvSpPr>
      <dsp:spPr>
        <a:xfrm>
          <a:off x="2407556" y="1579533"/>
          <a:ext cx="1239958" cy="59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40"/>
              </a:lnTo>
              <a:lnTo>
                <a:pt x="1239958" y="402140"/>
              </a:lnTo>
              <a:lnTo>
                <a:pt x="1239958" y="59010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363C-C4A4-49A3-82E2-11EF7B4B0871}">
      <dsp:nvSpPr>
        <dsp:cNvPr id="0" name=""/>
        <dsp:cNvSpPr/>
      </dsp:nvSpPr>
      <dsp:spPr>
        <a:xfrm>
          <a:off x="1167598" y="1579533"/>
          <a:ext cx="1239958" cy="590107"/>
        </a:xfrm>
        <a:custGeom>
          <a:avLst/>
          <a:gdLst/>
          <a:ahLst/>
          <a:cxnLst/>
          <a:rect l="0" t="0" r="0" b="0"/>
          <a:pathLst>
            <a:path>
              <a:moveTo>
                <a:pt x="1239958" y="0"/>
              </a:moveTo>
              <a:lnTo>
                <a:pt x="1239958" y="402140"/>
              </a:lnTo>
              <a:lnTo>
                <a:pt x="0" y="402140"/>
              </a:lnTo>
              <a:lnTo>
                <a:pt x="0" y="59010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9CF21-51C6-44C6-A7E6-8A08B2156443}">
      <dsp:nvSpPr>
        <dsp:cNvPr id="0" name=""/>
        <dsp:cNvSpPr/>
      </dsp:nvSpPr>
      <dsp:spPr>
        <a:xfrm>
          <a:off x="998694" y="163"/>
          <a:ext cx="2817723" cy="1579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954EA-9465-4615-94A5-DBD5C9D5B5EC}">
      <dsp:nvSpPr>
        <dsp:cNvPr id="0" name=""/>
        <dsp:cNvSpPr/>
      </dsp:nvSpPr>
      <dsp:spPr>
        <a:xfrm>
          <a:off x="1224141" y="214338"/>
          <a:ext cx="2817723" cy="1579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POBLACIÓN Y MUESTRA</a:t>
          </a:r>
          <a:endParaRPr lang="es-EC" sz="2400" kern="1200" dirty="0"/>
        </a:p>
      </dsp:txBody>
      <dsp:txXfrm>
        <a:off x="1270399" y="260596"/>
        <a:ext cx="2725207" cy="1486853"/>
      </dsp:txXfrm>
    </dsp:sp>
    <dsp:sp modelId="{6AA61625-9260-4379-B3EC-83D7350D5F12}">
      <dsp:nvSpPr>
        <dsp:cNvPr id="0" name=""/>
        <dsp:cNvSpPr/>
      </dsp:nvSpPr>
      <dsp:spPr>
        <a:xfrm>
          <a:off x="153087" y="2169640"/>
          <a:ext cx="2029022" cy="1288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97895-85FF-402E-928B-E08FBA5B4C6B}">
      <dsp:nvSpPr>
        <dsp:cNvPr id="0" name=""/>
        <dsp:cNvSpPr/>
      </dsp:nvSpPr>
      <dsp:spPr>
        <a:xfrm>
          <a:off x="378534" y="2383815"/>
          <a:ext cx="2029022" cy="1288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ESTUDIANTES </a:t>
          </a:r>
          <a:endParaRPr lang="es-EC" sz="2400" kern="1200" dirty="0"/>
        </a:p>
      </dsp:txBody>
      <dsp:txXfrm>
        <a:off x="416271" y="2421552"/>
        <a:ext cx="1953548" cy="1212955"/>
      </dsp:txXfrm>
    </dsp:sp>
    <dsp:sp modelId="{6EE12287-25CE-4582-99D9-BE0ED3DECAE8}">
      <dsp:nvSpPr>
        <dsp:cNvPr id="0" name=""/>
        <dsp:cNvSpPr/>
      </dsp:nvSpPr>
      <dsp:spPr>
        <a:xfrm>
          <a:off x="2633003" y="2169640"/>
          <a:ext cx="2029022" cy="1288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C8D34-0585-47CF-8B45-9123B971A03C}">
      <dsp:nvSpPr>
        <dsp:cNvPr id="0" name=""/>
        <dsp:cNvSpPr/>
      </dsp:nvSpPr>
      <dsp:spPr>
        <a:xfrm>
          <a:off x="2858450" y="2383815"/>
          <a:ext cx="2029022" cy="1288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350</a:t>
          </a:r>
          <a:endParaRPr lang="es-EC" sz="2400" kern="1200" dirty="0"/>
        </a:p>
      </dsp:txBody>
      <dsp:txXfrm>
        <a:off x="2896187" y="2421552"/>
        <a:ext cx="1953548" cy="1212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DEB0D-06A3-4A14-900A-B1229E282939}">
      <dsp:nvSpPr>
        <dsp:cNvPr id="0" name=""/>
        <dsp:cNvSpPr/>
      </dsp:nvSpPr>
      <dsp:spPr>
        <a:xfrm>
          <a:off x="2001113" y="0"/>
          <a:ext cx="2634112" cy="26345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5035A-294C-488C-9226-0598A4A89915}">
      <dsp:nvSpPr>
        <dsp:cNvPr id="0" name=""/>
        <dsp:cNvSpPr/>
      </dsp:nvSpPr>
      <dsp:spPr>
        <a:xfrm>
          <a:off x="679375" y="1119200"/>
          <a:ext cx="3334645" cy="731687"/>
        </a:xfrm>
        <a:prstGeom prst="rect">
          <a:avLst/>
        </a:prstGeom>
        <a:noFill/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CONJUNTO DE MECANISMOS </a:t>
          </a:r>
          <a:endParaRPr lang="es-EC" sz="1800" kern="1200" dirty="0"/>
        </a:p>
      </dsp:txBody>
      <dsp:txXfrm>
        <a:off x="679375" y="1119200"/>
        <a:ext cx="3334645" cy="731687"/>
      </dsp:txXfrm>
    </dsp:sp>
    <dsp:sp modelId="{7E11B744-2191-467A-85A1-06D8F8099F29}">
      <dsp:nvSpPr>
        <dsp:cNvPr id="0" name=""/>
        <dsp:cNvSpPr/>
      </dsp:nvSpPr>
      <dsp:spPr>
        <a:xfrm>
          <a:off x="813611" y="1513723"/>
          <a:ext cx="3545884" cy="26345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39384-318A-47EF-95DD-F1A1F9626D87}">
      <dsp:nvSpPr>
        <dsp:cNvPr id="0" name=""/>
        <dsp:cNvSpPr/>
      </dsp:nvSpPr>
      <dsp:spPr>
        <a:xfrm>
          <a:off x="1501691" y="2318347"/>
          <a:ext cx="3014938" cy="1042230"/>
        </a:xfrm>
        <a:prstGeom prst="rect">
          <a:avLst/>
        </a:prstGeom>
        <a:noFill/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RECOLECTAR, CONSERVAR, ANALIZAR Y TRANSMITIR </a:t>
          </a:r>
          <a:endParaRPr lang="es-EC" sz="1800" kern="1200" dirty="0"/>
        </a:p>
      </dsp:txBody>
      <dsp:txXfrm>
        <a:off x="1501691" y="2318347"/>
        <a:ext cx="3014938" cy="1042230"/>
      </dsp:txXfrm>
    </dsp:sp>
    <dsp:sp modelId="{AE9A08BC-6710-48B8-8F2F-542126817984}">
      <dsp:nvSpPr>
        <dsp:cNvPr id="0" name=""/>
        <dsp:cNvSpPr/>
      </dsp:nvSpPr>
      <dsp:spPr>
        <a:xfrm>
          <a:off x="2188592" y="3208590"/>
          <a:ext cx="2263110" cy="226401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48FEE-E500-4618-89A9-6E3278C138FE}">
      <dsp:nvSpPr>
        <dsp:cNvPr id="0" name=""/>
        <dsp:cNvSpPr/>
      </dsp:nvSpPr>
      <dsp:spPr>
        <a:xfrm>
          <a:off x="1960809" y="3998287"/>
          <a:ext cx="2715708" cy="731687"/>
        </a:xfrm>
        <a:prstGeom prst="rect">
          <a:avLst/>
        </a:prstGeom>
        <a:noFill/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RECOLECTADOS</a:t>
          </a:r>
          <a:r>
            <a:rPr lang="es-EC" sz="1800" kern="1200" baseline="0" dirty="0" smtClean="0"/>
            <a:t> </a:t>
          </a:r>
          <a:endParaRPr lang="es-EC" sz="1800" kern="1200" dirty="0"/>
        </a:p>
      </dsp:txBody>
      <dsp:txXfrm>
        <a:off x="1960809" y="3998287"/>
        <a:ext cx="2715708" cy="731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F25EB-3E20-4EB7-980E-A45908A828B3}">
      <dsp:nvSpPr>
        <dsp:cNvPr id="0" name=""/>
        <dsp:cNvSpPr/>
      </dsp:nvSpPr>
      <dsp:spPr>
        <a:xfrm>
          <a:off x="3101208" y="1824433"/>
          <a:ext cx="2121163" cy="1756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itchFamily="34" charset="0"/>
              <a:cs typeface="Arial" pitchFamily="34" charset="0"/>
            </a:rPr>
            <a:t>Identificar características socio demográficas de la población  objeto de estudio</a:t>
          </a:r>
          <a:endParaRPr lang="es-ES" sz="1200" kern="1200">
            <a:latin typeface="Arial" pitchFamily="34" charset="0"/>
            <a:cs typeface="Arial" pitchFamily="34" charset="0"/>
          </a:endParaRPr>
        </a:p>
      </dsp:txBody>
      <dsp:txXfrm>
        <a:off x="3411845" y="2081733"/>
        <a:ext cx="1499889" cy="1242352"/>
      </dsp:txXfrm>
    </dsp:sp>
    <dsp:sp modelId="{CE851258-77A4-41A5-9D22-DF02C289EF74}">
      <dsp:nvSpPr>
        <dsp:cNvPr id="0" name=""/>
        <dsp:cNvSpPr/>
      </dsp:nvSpPr>
      <dsp:spPr>
        <a:xfrm rot="16200000">
          <a:off x="3869818" y="1519294"/>
          <a:ext cx="583942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583942" y="1316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Arial" pitchFamily="34" charset="0"/>
            <a:cs typeface="Arial" pitchFamily="34" charset="0"/>
          </a:endParaRPr>
        </a:p>
      </dsp:txBody>
      <dsp:txXfrm>
        <a:off x="4147191" y="1517863"/>
        <a:ext cx="29197" cy="29197"/>
      </dsp:txXfrm>
    </dsp:sp>
    <dsp:sp modelId="{FC4DA3E8-F803-43F7-AE57-C202D367376D}">
      <dsp:nvSpPr>
        <dsp:cNvPr id="0" name=""/>
        <dsp:cNvSpPr/>
      </dsp:nvSpPr>
      <dsp:spPr>
        <a:xfrm>
          <a:off x="3445636" y="22677"/>
          <a:ext cx="1432307" cy="121781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itchFamily="34" charset="0"/>
              <a:cs typeface="Arial" pitchFamily="34" charset="0"/>
            </a:rPr>
            <a:t>Edad</a:t>
          </a:r>
          <a:endParaRPr lang="es-ES" sz="1200" kern="1200">
            <a:latin typeface="Arial" pitchFamily="34" charset="0"/>
            <a:cs typeface="Arial" pitchFamily="34" charset="0"/>
          </a:endParaRPr>
        </a:p>
      </dsp:txBody>
      <dsp:txXfrm>
        <a:off x="3655393" y="201022"/>
        <a:ext cx="1012793" cy="861123"/>
      </dsp:txXfrm>
    </dsp:sp>
    <dsp:sp modelId="{6A95D0C3-EF00-474D-9A4C-0CE6B9C34DD8}">
      <dsp:nvSpPr>
        <dsp:cNvPr id="0" name=""/>
        <dsp:cNvSpPr/>
      </dsp:nvSpPr>
      <dsp:spPr>
        <a:xfrm rot="18900000">
          <a:off x="4771732" y="1852431"/>
          <a:ext cx="454737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454737" y="1316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4987732" y="1854230"/>
        <a:ext cx="22736" cy="22736"/>
      </dsp:txXfrm>
    </dsp:sp>
    <dsp:sp modelId="{808737D9-B089-4872-A2D8-0BC1218AA9EE}">
      <dsp:nvSpPr>
        <dsp:cNvPr id="0" name=""/>
        <dsp:cNvSpPr/>
      </dsp:nvSpPr>
      <dsp:spPr>
        <a:xfrm>
          <a:off x="4900341" y="629354"/>
          <a:ext cx="1452194" cy="121781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Arial" pitchFamily="34" charset="0"/>
              <a:cs typeface="Arial" pitchFamily="34" charset="0"/>
            </a:rPr>
            <a:t>Género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5113010" y="807699"/>
        <a:ext cx="1026856" cy="861123"/>
      </dsp:txXfrm>
    </dsp:sp>
    <dsp:sp modelId="{9CF33783-F41D-4B9C-808A-E260925150DA}">
      <dsp:nvSpPr>
        <dsp:cNvPr id="0" name=""/>
        <dsp:cNvSpPr/>
      </dsp:nvSpPr>
      <dsp:spPr>
        <a:xfrm>
          <a:off x="5222371" y="2689742"/>
          <a:ext cx="175682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175682" y="1316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latin typeface="Arial" pitchFamily="34" charset="0"/>
            <a:cs typeface="Arial" pitchFamily="34" charset="0"/>
          </a:endParaRPr>
        </a:p>
      </dsp:txBody>
      <dsp:txXfrm>
        <a:off x="5305821" y="2698517"/>
        <a:ext cx="8784" cy="8784"/>
      </dsp:txXfrm>
    </dsp:sp>
    <dsp:sp modelId="{BFE419A7-2617-4388-9035-10CF2E450776}">
      <dsp:nvSpPr>
        <dsp:cNvPr id="0" name=""/>
        <dsp:cNvSpPr/>
      </dsp:nvSpPr>
      <dsp:spPr>
        <a:xfrm>
          <a:off x="5398054" y="2094003"/>
          <a:ext cx="1670122" cy="121781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Arial" pitchFamily="34" charset="0"/>
              <a:cs typeface="Arial" pitchFamily="34" charset="0"/>
            </a:rPr>
            <a:t>Escolaridad de los estudiantes </a:t>
          </a:r>
        </a:p>
      </dsp:txBody>
      <dsp:txXfrm>
        <a:off x="5642638" y="2272348"/>
        <a:ext cx="1180954" cy="861123"/>
      </dsp:txXfrm>
    </dsp:sp>
    <dsp:sp modelId="{F6776F8E-4A13-4270-964B-B400F45B7D1B}">
      <dsp:nvSpPr>
        <dsp:cNvPr id="0" name=""/>
        <dsp:cNvSpPr/>
      </dsp:nvSpPr>
      <dsp:spPr>
        <a:xfrm rot="2700000">
          <a:off x="4771732" y="3527052"/>
          <a:ext cx="454737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454737" y="1316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4987732" y="3528852"/>
        <a:ext cx="22736" cy="22736"/>
      </dsp:txXfrm>
    </dsp:sp>
    <dsp:sp modelId="{6FE80290-D146-4BF9-A86D-93016D91355D}">
      <dsp:nvSpPr>
        <dsp:cNvPr id="0" name=""/>
        <dsp:cNvSpPr/>
      </dsp:nvSpPr>
      <dsp:spPr>
        <a:xfrm>
          <a:off x="4900341" y="3558651"/>
          <a:ext cx="1452194" cy="121781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Arial" pitchFamily="34" charset="0"/>
              <a:cs typeface="Arial" pitchFamily="34" charset="0"/>
            </a:rPr>
            <a:t>Estado civil de los padres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5113010" y="3736996"/>
        <a:ext cx="1026856" cy="861123"/>
      </dsp:txXfrm>
    </dsp:sp>
    <dsp:sp modelId="{C4AF9DCC-36EE-4290-8E7C-92283D2246A2}">
      <dsp:nvSpPr>
        <dsp:cNvPr id="0" name=""/>
        <dsp:cNvSpPr/>
      </dsp:nvSpPr>
      <dsp:spPr>
        <a:xfrm rot="5400000">
          <a:off x="3869818" y="3860189"/>
          <a:ext cx="583942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583942" y="1316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4147191" y="3858758"/>
        <a:ext cx="29197" cy="29197"/>
      </dsp:txXfrm>
    </dsp:sp>
    <dsp:sp modelId="{D502A0F7-8418-4AD0-8074-EC4699A46D71}">
      <dsp:nvSpPr>
        <dsp:cNvPr id="0" name=""/>
        <dsp:cNvSpPr/>
      </dsp:nvSpPr>
      <dsp:spPr>
        <a:xfrm>
          <a:off x="3445636" y="4165328"/>
          <a:ext cx="1432307" cy="121781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latin typeface="Arial" pitchFamily="34" charset="0"/>
              <a:cs typeface="Arial" pitchFamily="34" charset="0"/>
            </a:rPr>
            <a:t>Nivel educativo de los padres</a:t>
          </a: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3655393" y="4343673"/>
        <a:ext cx="1012793" cy="861123"/>
      </dsp:txXfrm>
    </dsp:sp>
    <dsp:sp modelId="{F4535877-1C9C-48E0-807E-B82E9F30CE2B}">
      <dsp:nvSpPr>
        <dsp:cNvPr id="0" name=""/>
        <dsp:cNvSpPr/>
      </dsp:nvSpPr>
      <dsp:spPr>
        <a:xfrm rot="8100000">
          <a:off x="3097110" y="3527052"/>
          <a:ext cx="454737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454737" y="1316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 rot="10800000">
        <a:off x="3313110" y="3528852"/>
        <a:ext cx="22736" cy="22736"/>
      </dsp:txXfrm>
    </dsp:sp>
    <dsp:sp modelId="{E55DC504-9CB3-4F62-8D50-3B7D77588ABE}">
      <dsp:nvSpPr>
        <dsp:cNvPr id="0" name=""/>
        <dsp:cNvSpPr/>
      </dsp:nvSpPr>
      <dsp:spPr>
        <a:xfrm>
          <a:off x="1971044" y="3558651"/>
          <a:ext cx="1452194" cy="121781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>
              <a:latin typeface="Arial" pitchFamily="34" charset="0"/>
              <a:cs typeface="Arial" pitchFamily="34" charset="0"/>
            </a:rPr>
            <a:t>Padres: Se encuentra en actividad</a:t>
          </a:r>
          <a:endParaRPr lang="en-US" sz="1050" kern="1200" dirty="0">
            <a:latin typeface="Arial" pitchFamily="34" charset="0"/>
            <a:cs typeface="Arial" pitchFamily="34" charset="0"/>
          </a:endParaRPr>
        </a:p>
      </dsp:txBody>
      <dsp:txXfrm>
        <a:off x="2183713" y="3736996"/>
        <a:ext cx="1026856" cy="861123"/>
      </dsp:txXfrm>
    </dsp:sp>
    <dsp:sp modelId="{0AD30B92-9CEC-4779-B7AF-C836D9D40653}">
      <dsp:nvSpPr>
        <dsp:cNvPr id="0" name=""/>
        <dsp:cNvSpPr/>
      </dsp:nvSpPr>
      <dsp:spPr>
        <a:xfrm rot="10800000">
          <a:off x="2925525" y="2689742"/>
          <a:ext cx="175682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175682" y="1316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 rot="10800000">
        <a:off x="3008974" y="2698517"/>
        <a:ext cx="8784" cy="8784"/>
      </dsp:txXfrm>
    </dsp:sp>
    <dsp:sp modelId="{07CACFDA-1437-470E-AA98-F1C8AF6DB463}">
      <dsp:nvSpPr>
        <dsp:cNvPr id="0" name=""/>
        <dsp:cNvSpPr/>
      </dsp:nvSpPr>
      <dsp:spPr>
        <a:xfrm>
          <a:off x="1255403" y="2094003"/>
          <a:ext cx="1670122" cy="121781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Arial" pitchFamily="34" charset="0"/>
              <a:cs typeface="Arial" pitchFamily="34" charset="0"/>
            </a:rPr>
            <a:t>Ocupación del padre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499987" y="2272348"/>
        <a:ext cx="1180954" cy="861123"/>
      </dsp:txXfrm>
    </dsp:sp>
    <dsp:sp modelId="{71DA6FF5-591D-4969-AD47-7B37021DC22F}">
      <dsp:nvSpPr>
        <dsp:cNvPr id="0" name=""/>
        <dsp:cNvSpPr/>
      </dsp:nvSpPr>
      <dsp:spPr>
        <a:xfrm rot="13500000">
          <a:off x="3097110" y="1852431"/>
          <a:ext cx="454737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454737" y="1316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 rot="10800000">
        <a:off x="3313110" y="1854230"/>
        <a:ext cx="22736" cy="22736"/>
      </dsp:txXfrm>
    </dsp:sp>
    <dsp:sp modelId="{23F59757-B1C5-48AF-8A3A-594D16360ADF}">
      <dsp:nvSpPr>
        <dsp:cNvPr id="0" name=""/>
        <dsp:cNvSpPr/>
      </dsp:nvSpPr>
      <dsp:spPr>
        <a:xfrm>
          <a:off x="1971044" y="629354"/>
          <a:ext cx="1452194" cy="121781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latin typeface="Arial" pitchFamily="34" charset="0"/>
              <a:cs typeface="Arial" pitchFamily="34" charset="0"/>
            </a:rPr>
            <a:t>Con quien vive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2183713" y="807699"/>
        <a:ext cx="1026856" cy="8611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5A08A-361E-486D-9B01-48C35224648D}">
      <dsp:nvSpPr>
        <dsp:cNvPr id="0" name=""/>
        <dsp:cNvSpPr/>
      </dsp:nvSpPr>
      <dsp:spPr>
        <a:xfrm>
          <a:off x="0" y="154600"/>
          <a:ext cx="4011279" cy="4011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 QUIEN VIVEN </a:t>
          </a:r>
          <a:endParaRPr lang="es-EC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53524" y="355164"/>
        <a:ext cx="1504229" cy="401127"/>
      </dsp:txXfrm>
    </dsp:sp>
    <dsp:sp modelId="{1406081A-15FA-493F-9860-8C0499EA1A00}">
      <dsp:nvSpPr>
        <dsp:cNvPr id="0" name=""/>
        <dsp:cNvSpPr/>
      </dsp:nvSpPr>
      <dsp:spPr>
        <a:xfrm>
          <a:off x="300845" y="756292"/>
          <a:ext cx="3409587" cy="34095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OCUPACIÓN </a:t>
          </a:r>
          <a:endParaRPr lang="es-EC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70447" y="952343"/>
        <a:ext cx="1470384" cy="392102"/>
      </dsp:txXfrm>
    </dsp:sp>
    <dsp:sp modelId="{394F8747-1EFE-4554-8000-6456D4994440}">
      <dsp:nvSpPr>
        <dsp:cNvPr id="0" name=""/>
        <dsp:cNvSpPr/>
      </dsp:nvSpPr>
      <dsp:spPr>
        <a:xfrm>
          <a:off x="601691" y="1357984"/>
          <a:ext cx="2807895" cy="28078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 ENCUENTRAN EN ACTIVIDAD </a:t>
          </a:r>
          <a:endParaRPr lang="es-EC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79096" y="1551728"/>
        <a:ext cx="1453085" cy="387489"/>
      </dsp:txXfrm>
    </dsp:sp>
    <dsp:sp modelId="{B5FFBA6A-DC19-4549-85ED-B67E96E43597}">
      <dsp:nvSpPr>
        <dsp:cNvPr id="0" name=""/>
        <dsp:cNvSpPr/>
      </dsp:nvSpPr>
      <dsp:spPr>
        <a:xfrm>
          <a:off x="902537" y="2016221"/>
          <a:ext cx="2206203" cy="20931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NIVEL EDUCATIVO </a:t>
          </a:r>
          <a:endParaRPr lang="es-EC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09964" y="2204601"/>
        <a:ext cx="1191349" cy="376760"/>
      </dsp:txXfrm>
    </dsp:sp>
    <dsp:sp modelId="{E1D13D7A-917A-4B9A-A3DC-E91B37F6D3D6}">
      <dsp:nvSpPr>
        <dsp:cNvPr id="0" name=""/>
        <dsp:cNvSpPr/>
      </dsp:nvSpPr>
      <dsp:spPr>
        <a:xfrm>
          <a:off x="1203383" y="2561367"/>
          <a:ext cx="1604511" cy="16045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ESTADO CIVIL  </a:t>
          </a:r>
          <a:endParaRPr lang="es-EC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38358" y="2962495"/>
        <a:ext cx="1134561" cy="8022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5A08A-361E-486D-9B01-48C35224648D}">
      <dsp:nvSpPr>
        <dsp:cNvPr id="0" name=""/>
        <dsp:cNvSpPr/>
      </dsp:nvSpPr>
      <dsp:spPr>
        <a:xfrm>
          <a:off x="0" y="0"/>
          <a:ext cx="4120232" cy="41202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ESCOLARIDAD</a:t>
          </a:r>
          <a:endParaRPr lang="es-EC" sz="1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40105" y="206011"/>
        <a:ext cx="1440021" cy="618034"/>
      </dsp:txXfrm>
    </dsp:sp>
    <dsp:sp modelId="{1406081A-15FA-493F-9860-8C0499EA1A00}">
      <dsp:nvSpPr>
        <dsp:cNvPr id="0" name=""/>
        <dsp:cNvSpPr/>
      </dsp:nvSpPr>
      <dsp:spPr>
        <a:xfrm>
          <a:off x="626984" y="1030057"/>
          <a:ext cx="3090174" cy="30901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GÉNERO</a:t>
          </a:r>
          <a:endParaRPr lang="es-EC" sz="1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52061" y="1223193"/>
        <a:ext cx="1440021" cy="579407"/>
      </dsp:txXfrm>
    </dsp:sp>
    <dsp:sp modelId="{394F8747-1EFE-4554-8000-6456D4994440}">
      <dsp:nvSpPr>
        <dsp:cNvPr id="0" name=""/>
        <dsp:cNvSpPr/>
      </dsp:nvSpPr>
      <dsp:spPr>
        <a:xfrm>
          <a:off x="1142014" y="2060116"/>
          <a:ext cx="2060116" cy="20601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EDAD</a:t>
          </a:r>
          <a:endParaRPr lang="es-EC" sz="1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43711" y="2575144"/>
        <a:ext cx="1456721" cy="1030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5A998-FE34-42A8-AE6B-FB199CFDA1A2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A707-275C-4481-9831-59A8F81A51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13400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1A707-275C-4481-9831-59A8F81A514A}" type="slidenum">
              <a:rPr lang="es-EC" smtClean="0"/>
              <a:pPr/>
              <a:t>23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06909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36808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2629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22272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06700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7433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74714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23448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67589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43714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74993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00182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5591-B2F8-418A-82ED-FC43EF7A4393}" type="datetimeFigureOut">
              <a:rPr lang="es-EC" smtClean="0"/>
              <a:pPr/>
              <a:t>26/04/2014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875B-8215-453D-BBED-771A2F3DCD7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37187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microsoft.com/office/2007/relationships/diagramDrawing" Target="../diagrams/drawing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12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8.xml"/><Relationship Id="rId10" Type="http://schemas.openxmlformats.org/officeDocument/2006/relationships/hyperlink" Target="http://www.google.com.ec/url?sa=i&amp;rct=j&amp;q=&amp;esrc=s&amp;frm=1&amp;source=images&amp;cd=&amp;cad=rja&amp;docid=pw_X2A0YuCvE5M&amp;tbnid=VkQ6bbIQsepu0M:&amp;ved=0CAUQjRw&amp;url=http://anavargaselembarazoenadolescentes.blogspot.com/&amp;ei=u6-oUsDtKpLskAfj-IHYAQ&amp;bvm=bv.57799294,d.eW0&amp;psig=AFQjCNFCB132UhNcoDaXXHDGMGHgn7B1sQ&amp;ust=1386872763838919" TargetMode="Externa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c/imgres?biw=1301&amp;bih=620&amp;tbm=isch&amp;tbnid=pifJ3LW1TEWXCM:&amp;imgrefurl=http://www.desarrollosocial.gob.ec/2012/10/&amp;docid=yqFYSBdDrSgpgM&amp;imgurl=http://www.desarrollosocial.gob.ec/wp-content/uploads/2012/10/dudas.png&amp;w=376&amp;h=149&amp;ei=RbGoUobpB8ejkQeDs4GoAQ&amp;zoom=1&amp;ved=1t:3588,r:51,s:0,i:245&amp;iact=rc&amp;page=3&amp;tbnh=119&amp;tbnw=300&amp;start=30&amp;ndsp=23&amp;tx=108.952392578125&amp;ty=63.952392578125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ec/url?sa=i&amp;rct=j&amp;q=&amp;esrc=s&amp;frm=1&amp;source=images&amp;cd=&amp;cad=rja&amp;docid=hsenyMc8biSJFM&amp;tbnid=n4tXTnvfEnGgaM:&amp;ved=0CAUQjRw&amp;url=http://www.salud.gob.ec/estrategia-nacional-intersectorial-de-planificacion-familiar-y-prevencion-de-embarazos-en-adolescentes/&amp;ei=O6-oUuCmM9KekQfA-YGwAQ&amp;bvm=bv.57799294,d.eW0&amp;psig=AFQjCNFCB132UhNcoDaXXHDGMGHgn7B1sQ&amp;ust=1386872763838919" TargetMode="Externa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c/imgres?start=178&amp;sa=X&amp;biw=1301&amp;bih=620&amp;tbm=isch&amp;tbnid=8yHM7woxRhZy6M:&amp;imgrefurl=http://shotingenierio.webnode.mx/plan-de-vida-y-carrera/ejemplos-de-plan-de-vida-y-carrera/&amp;docid=UfWDnLxmYYAOjM&amp;imgurl=http://4.bp.blogspot.com/_XP6BXliZtLg/SiAqYXvwhDI/AAAAAAAAACk/Wzgv3fUbOpI/s400/20090203-choice.jpg&amp;w=380&amp;h=380&amp;ei=XraoUsLCMMfmkAfo6IHICA&amp;zoom=1&amp;ved=1t:3588,r:79,s:100,i:241&amp;iact=rc&amp;page=10&amp;tbnh=160&amp;tbnw=160&amp;ndsp=18&amp;tx=64.33334350585937&amp;ty=79.09524536132812" TargetMode="Externa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ec/imgres?imgurl=http://www.managementjournal.net/images/stories/Contenidos/Top_Management/Capital_Humano/valores-corporativos.jpg&amp;imgrefurl=http://www.managementjournal.net/top-management/capital-humano/el-fomento-de-los-valores-corporativos-esencial-para-la-organizacion&amp;docid=5Cn4clArN_B6gM&amp;tbnid=mGnkZVGccPBcYM:&amp;w=1024&amp;h=752&amp;ei=tLeoUqbjF4WIkQe3koG4Ag&amp;ved=0CAIQxiAwAA&amp;iact=c" TargetMode="External"/><Relationship Id="rId5" Type="http://schemas.openxmlformats.org/officeDocument/2006/relationships/diagramColors" Target="../diagrams/colors11.xml"/><Relationship Id="rId10" Type="http://schemas.microsoft.com/office/2007/relationships/diagramDrawing" Target="../diagrams/drawing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c/imgres?imgurl=http://www.cancunforos.com/wp-content/uploads/2011/09/metodos-anticonceptivos.jpeg&amp;imgrefurl=http://www.cancunforos.com/metodos-anticonceptivos-a-prueba-de-balas/&amp;docid=nrzP-OPGvOYPZM&amp;tbnid=1oN3QFhEckuKzM:&amp;w=447&amp;h=394&amp;ei=9rioUtKrHMXJkAeIloGwCw&amp;ved=0CAIQxiAwAA&amp;iact=c" TargetMode="External"/><Relationship Id="rId3" Type="http://schemas.openxmlformats.org/officeDocument/2006/relationships/diagramLayout" Target="../diagrams/layout12.xml"/><Relationship Id="rId7" Type="http://schemas.openxmlformats.org/officeDocument/2006/relationships/image" Target="../media/image12.jpeg"/><Relationship Id="rId12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ec/imgres?start=378&amp;sa=X&amp;biw=1301&amp;bih=620&amp;tbm=isch&amp;tbnid=IQHz8RZDRbyADM:&amp;imgrefurl=http://alejandra44.wordpress.com/mi-conclusion-final-de-mi-proyecto-de-vida/&amp;docid=E-xXDQhTjWjA2M&amp;imgurl=http://alejandra44.files.wordpress.com/2010/06/familia.png?w=305&amp;w=271&amp;h=247&amp;ei=l7aoUofSOcnckQf2sIGABg&amp;zoom=1&amp;ved=1t:3588,r:84,s:300,i:256&amp;iact=rc&amp;page=20&amp;tbnh=197&amp;tbnw=216&amp;ndsp=15&amp;tx=111.57144165039062&amp;ty=72.33333587646484" TargetMode="Externa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12.xml"/><Relationship Id="rId10" Type="http://schemas.openxmlformats.org/officeDocument/2006/relationships/hyperlink" Target="https://www.google.com.ec/imgres?imgurl=http://3.bp.blogspot.com/-BII7lpQ9F_I/TYzxYgU-K1I/AAAAAAAAAAM/P00i7O3iM5s/s400/Planificacion%20Familiar.gif&amp;imgrefurl=http://ecoe-comunicadores.blogspot.com/2012/01/ips-realiza-planificacion-familiar-con.html&amp;docid=QeCamnlxN5OUmM&amp;tbnid=YbN84X2RBTRk9M:&amp;w=400&amp;h=300&amp;ei=6rmoUty6Js7JkAeahIGgBg&amp;ved=0CAIQxiAwAA&amp;iact=c" TargetMode="Externa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c/imgres?start=257&amp;bih=620&amp;biw=1301&amp;tbm=isch&amp;tbnid=8Jrdp1BtS4Q31M:&amp;imgrefurl=http://jorgeoez.blogspot.com/2009/12/planificacion-familiar.html&amp;docid=JqpCZcrgz3xgUM&amp;imgurl=http://4.bp.blogspot.com/_n0vSEqPAUrI/SxYMy5i8VhI/AAAAAAAAABw/Ir2m2fpCYSo/s400/PLANIFICA+3.png&amp;w=400&amp;h=399&amp;ei=JrqoUsu0OYfnkAfmjYHQAw&amp;zoom=1&amp;ved=1t:3588,r:67,s:200,i:205&amp;iact=rc&amp;page=15&amp;tbnh=193&amp;tbnw=194&amp;ndsp=23&amp;tx=75.761962890625&amp;ty=69.90478515625" TargetMode="External"/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eg"/><Relationship Id="rId12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ec/imgres?start=122&amp;bih=620&amp;biw=1301&amp;tbm=isch&amp;tbnid=J-44NYRuQSHblM:&amp;imgrefurl=http://jsk25.blogspot.com/&amp;docid=0r2PdXTNDDQkMM&amp;imgurl=http://3.bp.blogspot.com/-2yAWhdHgItg/UM3oJ0kphzI/AAAAAAAAAF0/sgw2r7iBBaw/s1600/piensa+planifica+vive.jpg&amp;w=375&amp;h=300&amp;ei=F7qoUp3RNsnHkAf3nYHwCQ&amp;zoom=1&amp;ved=1t:3588,r:34,s:100,i:106&amp;iact=rc&amp;page=8&amp;tbnh=189&amp;tbnw=236&amp;ndsp=18&amp;tx=125.14286804199219&amp;ty=89.09524536132812" TargetMode="Externa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3.xml"/><Relationship Id="rId10" Type="http://schemas.openxmlformats.org/officeDocument/2006/relationships/hyperlink" Target="http://www.google.com.ec/imgres?bih=620&amp;biw=1301&amp;tbm=isch&amp;tbnid=PiOoMlYEh_1G6M:&amp;imgrefurl=http://www.diariocentinela.com.ec/falta-reducir-el-11-en-embarazos-de-adolescentes/&amp;docid=z7B-G62MOmonTM&amp;imgurl=http://www.diariocentinela.com.ec/wp-content/uploads/2013/04/Copia-de-PRESAVATIVOS.jpg&amp;w=450&amp;h=300&amp;ei=_bGoUtSTLpDpkQf82YHwDw&amp;zoom=1&amp;ved=1t:3588,r:50,s:0,i:242&amp;iact=rc&amp;page=3&amp;tbnh=176&amp;tbnw=275&amp;start=30&amp;ndsp=23&amp;tx=80.71429443359375&amp;ty=76.61904907226562" TargetMode="Externa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4.xml"/><Relationship Id="rId7" Type="http://schemas.openxmlformats.org/officeDocument/2006/relationships/hyperlink" Target="http://www.google.com.ec/url?sa=i&amp;rct=j&amp;q=&amp;esrc=s&amp;frm=1&amp;source=images&amp;cd=&amp;cad=rja&amp;docid=XGBnscjqwF4yZM&amp;tbnid=YRHWuHAKp0Jh4M:&amp;ved=0CAUQjRw&amp;url=http://www.laautenticadefensa.net/103547&amp;ei=fKyoUvCVM4TxkQeX_oDoAw&amp;bvm=bv.57799294,d.eW0&amp;psig=AFQjCNERS-5n3dc1TDijlwWOr3V3zSBrWQ&amp;ust=13868721667787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microsoft.com/office/2007/relationships/diagramDrawing" Target="../diagrams/drawing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4.xml"/><Relationship Id="rId9" Type="http://schemas.openxmlformats.org/officeDocument/2006/relationships/hyperlink" Target="http://www.google.com.ec/url?sa=i&amp;rct=j&amp;q=&amp;esrc=s&amp;frm=1&amp;source=images&amp;cd=&amp;cad=rja&amp;docid=IR-mkyucujgXKM&amp;tbnid=Lw-qzcIK2defHM:&amp;ved=0CAUQjRw&amp;url=http://www.infodoctor.org/rss/rss/?cat=3405&amp;ei=la2oUrH-NsX0kQffjYGADA&amp;bvm=bv.57799294,d.eW0&amp;psig=AFQjCNERS-5n3dc1TDijlwWOr3V3zSBrWQ&amp;ust=1386872166778725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ec/url?sa=i&amp;rct=j&amp;q=&amp;esrc=s&amp;frm=1&amp;source=images&amp;cd=&amp;cad=rja&amp;docid=tuGBmFBfDaZrgM&amp;tbnid=0idr2Bn7jSwsKM:&amp;ved=0CAUQjRw&amp;url=http://blogs.educared.org/red-pronino/carabobo/2012/09/28/prevencion-de-embarazo-en-adolecentes/&amp;ei=eK6oUs_MJYqEkQeToYDIDg&amp;bvm=bv.57799294,d.eW0&amp;psig=AFQjCNFCB132UhNcoDaXXHDGMGHgn7B1sQ&amp;ust=1386872763838919" TargetMode="Externa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1800" b="1" dirty="0" smtClean="0"/>
              <a:t/>
            </a:r>
            <a:br>
              <a:rPr lang="es-MX" sz="1800" b="1" dirty="0" smtClean="0"/>
            </a:br>
            <a:r>
              <a:rPr lang="es-MX" sz="1800" b="1" dirty="0"/>
              <a:t/>
            </a:r>
            <a:br>
              <a:rPr lang="es-MX" sz="1800" b="1" dirty="0"/>
            </a:br>
            <a:r>
              <a:rPr lang="es-MX" sz="1800" b="1" dirty="0" smtClean="0"/>
              <a:t/>
            </a:r>
            <a:br>
              <a:rPr lang="es-MX" sz="1800" b="1" dirty="0" smtClean="0"/>
            </a:br>
            <a:r>
              <a:rPr lang="es-MX" sz="1800" b="1" dirty="0"/>
              <a:t/>
            </a:r>
            <a:br>
              <a:rPr lang="es-MX" sz="1800" b="1" dirty="0"/>
            </a:br>
            <a:r>
              <a:rPr lang="es-MX" sz="1800" b="1" dirty="0" smtClean="0"/>
              <a:t/>
            </a:r>
            <a:br>
              <a:rPr lang="es-MX" sz="1800" b="1" dirty="0" smtClean="0"/>
            </a:br>
            <a:r>
              <a:rPr lang="es-MX" sz="2000" b="1" dirty="0" smtClean="0"/>
              <a:t>UNIVERSIDAD </a:t>
            </a:r>
            <a:r>
              <a:rPr lang="es-MX" sz="2000" b="1" dirty="0"/>
              <a:t>TÉCNICA DEL NORTE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MX" sz="2000" b="1" dirty="0"/>
              <a:t>FACULTAD CIENCIAS DE LA SALUD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MX" sz="2000" b="1" dirty="0"/>
              <a:t>CARRERA DE ENFERMERÍA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TESIS PREVIA A LA OBTENCIÓN DEL TÍTULO DE LICENCIATURA EN ENFERMERÍA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b="1" dirty="0" smtClean="0"/>
              <a:t>SALUD</a:t>
            </a:r>
            <a:r>
              <a:rPr lang="es-EC" sz="1800" b="1" dirty="0" smtClean="0"/>
              <a:t>  SEXUAL  Y  REPRODUCTIVA CON ENFOQUE DE GÉNERO EN JÓVENES ADOLESCENTES DE QUINTO  DE  BACHILLERATO, DEL  COLEGIO MIXTO “CONSEJO  PROVINCIAL DEL CARCHI” CIUDAD DE TULCÁN,  ABRIL – DICIEMBRE 2013.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	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MX" sz="1800" b="1" dirty="0" smtClean="0"/>
              <a:t>CO-INVESTIGADORES</a:t>
            </a:r>
            <a:r>
              <a:rPr lang="es-MX" sz="1800" dirty="0"/>
              <a:t>: DIANA SALOME DOMÍNGUEZ LUNA                                                          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                                  </a:t>
            </a:r>
            <a:r>
              <a:rPr lang="es-MX" sz="1800" dirty="0" smtClean="0"/>
              <a:t>ZOILA </a:t>
            </a:r>
            <a:r>
              <a:rPr lang="es-MX" sz="1800" dirty="0"/>
              <a:t>YOMAIRA REINA PALMA 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b="1" dirty="0"/>
              <a:t>TUTORA DE TESIS</a:t>
            </a:r>
            <a:r>
              <a:rPr lang="es-MX" sz="1800" dirty="0"/>
              <a:t>: </a:t>
            </a:r>
            <a:r>
              <a:rPr lang="es-MX" sz="1800" dirty="0" smtClean="0"/>
              <a:t>MGS</a:t>
            </a:r>
            <a:r>
              <a:rPr lang="es-MX" sz="1800" dirty="0"/>
              <a:t>. TERESA REYES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MX" sz="1800" dirty="0"/>
              <a:t>IBARRA, </a:t>
            </a:r>
            <a:r>
              <a:rPr lang="es-MX" sz="1800" dirty="0" smtClean="0"/>
              <a:t>DICIEMBRE </a:t>
            </a:r>
            <a:r>
              <a:rPr lang="es-MX" sz="1800" dirty="0"/>
              <a:t>DE 2013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12" name="11 Imagen" descr="C:\Documents and Settings\User\Mis documentos\Mis imágenes\img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9033"/>
            <a:ext cx="1293495" cy="118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2213"/>
            <a:ext cx="1195705" cy="1138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861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DISEÑO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551365856"/>
              </p:ext>
            </p:extLst>
          </p:nvPr>
        </p:nvGraphicFramePr>
        <p:xfrm>
          <a:off x="0" y="1252984"/>
          <a:ext cx="9144000" cy="560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067944" y="608400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 </a:t>
            </a:r>
            <a:r>
              <a:rPr lang="es-EC" sz="2000" dirty="0" smtClean="0"/>
              <a:t>DIÁLOGO CONSTANTE  CON LA REALIDAD 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2123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1918806267"/>
              </p:ext>
            </p:extLst>
          </p:nvPr>
        </p:nvGraphicFramePr>
        <p:xfrm>
          <a:off x="251520" y="1412776"/>
          <a:ext cx="504056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E:\CAM0013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05" y="980728"/>
            <a:ext cx="3215303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E:\Casa abierta Colegio Consejo Provincial (12)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46" y="3645024"/>
            <a:ext cx="321530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817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TÉCNICAS E INSTRUMENTOS</a:t>
            </a:r>
            <a:br>
              <a:rPr lang="es-EC" b="1" dirty="0" smtClean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5176542"/>
              </p:ext>
            </p:extLst>
          </p:nvPr>
        </p:nvGraphicFramePr>
        <p:xfrm>
          <a:off x="0" y="1196752"/>
          <a:ext cx="57961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E:\CAM00117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5357"/>
            <a:ext cx="4499992" cy="3741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361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2197701"/>
              </p:ext>
            </p:extLst>
          </p:nvPr>
        </p:nvGraphicFramePr>
        <p:xfrm>
          <a:off x="323530" y="2433847"/>
          <a:ext cx="8568950" cy="39947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3058"/>
                <a:gridCol w="2020083"/>
                <a:gridCol w="1730987"/>
                <a:gridCol w="2583912"/>
                <a:gridCol w="940910"/>
              </a:tblGrid>
              <a:tr h="2025460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u="sng" dirty="0">
                          <a:solidFill>
                            <a:schemeClr val="bg1"/>
                          </a:solidFill>
                          <a:effectLst/>
                        </a:rPr>
                        <a:t>Categorización: </a:t>
                      </a: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Identificar   las  características sociodemográficas de la población  objeto de estudio 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u="sng" dirty="0">
                          <a:solidFill>
                            <a:schemeClr val="bg1"/>
                          </a:solidFill>
                          <a:effectLst/>
                        </a:rPr>
                        <a:t>Tabla N°1. </a:t>
                      </a: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Categorización de los datos sociodemográficos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5" marR="3803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50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CATEGORIAS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DEFINICION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SUBCATEGORIA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PREGUNTA ORIENTADORA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FUENTE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rgbClr val="FFFF66"/>
                    </a:solidFill>
                  </a:tcPr>
                </a:tc>
              </a:tr>
              <a:tr h="1120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es-EC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82" marR="58682" marT="0" marB="0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26219" y="404664"/>
            <a:ext cx="8250237" cy="17543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Categorización de resultados </a:t>
            </a:r>
            <a:endParaRPr lang="es-EC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1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4628853"/>
              </p:ext>
            </p:extLst>
          </p:nvPr>
        </p:nvGraphicFramePr>
        <p:xfrm>
          <a:off x="1960" y="0"/>
          <a:ext cx="9142040" cy="6858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1646"/>
                <a:gridCol w="2336147"/>
                <a:gridCol w="1552506"/>
                <a:gridCol w="2993357"/>
                <a:gridCol w="968384"/>
              </a:tblGrid>
              <a:tr h="846344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 smtClean="0">
                          <a:solidFill>
                            <a:schemeClr val="bg1"/>
                          </a:solidFill>
                          <a:effectLst/>
                        </a:rPr>
                        <a:t>Categorización</a:t>
                      </a:r>
                      <a:r>
                        <a:rPr lang="es-EC" sz="1600" u="sng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Identificar   las  características sociodemográficas de la población  objeto de estudio 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u="sng" dirty="0">
                          <a:solidFill>
                            <a:schemeClr val="bg1"/>
                          </a:solidFill>
                          <a:effectLst/>
                        </a:rPr>
                        <a:t>Tabla N°1. </a:t>
                      </a: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Categorización de los datos sociodemográficos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90" marR="3359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0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/>
                        </a:rPr>
                        <a:t>CATEGORIAS</a:t>
                      </a:r>
                      <a:endParaRPr lang="es-EC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825" marR="518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/>
                        </a:rPr>
                        <a:t>DEFINICION</a:t>
                      </a:r>
                      <a:endParaRPr lang="es-EC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825" marR="5182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/>
                        </a:rPr>
                        <a:t>SUBCATEGORIA</a:t>
                      </a:r>
                      <a:endParaRPr lang="es-EC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825" marR="5182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/>
                        </a:rPr>
                        <a:t>PREGUNTA ORIENTADORA</a:t>
                      </a:r>
                      <a:endParaRPr lang="es-EC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825" marR="518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/>
                        </a:rPr>
                        <a:t>FUENTE</a:t>
                      </a:r>
                      <a:endParaRPr lang="es-EC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825" marR="51825" marT="0" marB="0">
                    <a:solidFill>
                      <a:srgbClr val="FFFF66"/>
                    </a:solidFill>
                  </a:tcPr>
                </a:tc>
              </a:tr>
              <a:tr h="5451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Identificar características socio demográficas de los estudiantes del colegio mixto  “Consejo Provincial” de la provincia del Carchi-Tulcán 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825" marR="5182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Las características </a:t>
                      </a:r>
                      <a:r>
                        <a:rPr lang="es-EC" sz="1400" dirty="0">
                          <a:effectLst/>
                        </a:rPr>
                        <a:t>socio demográficas nos permiten conocer algunas características de la población objeto, lo cual es importante para conocer el contexto donde se desenvuelve la adolescente.</a:t>
                      </a:r>
                      <a:endParaRPr lang="es-EC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825" marR="5182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Socio-demográficas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825" marR="5182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Edad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Escolaridad-Año que está cursando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Género: 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Situación legal de los padres:</a:t>
                      </a:r>
                      <a:endParaRPr lang="es-EC" sz="1200" dirty="0">
                        <a:effectLst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/>
                        </a:rPr>
                        <a:t>ACERCA DE LOS PADRES: </a:t>
                      </a:r>
                      <a:endParaRPr lang="es-EC" sz="12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Nivel educativo?</a:t>
                      </a:r>
                      <a:endParaRPr lang="es-EC" sz="1200" dirty="0">
                        <a:effectLst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PADRE: </a:t>
                      </a:r>
                      <a:endParaRPr lang="es-EC" sz="1200" dirty="0">
                        <a:effectLst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MADRE: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¿Se encuentra en actividad?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Ocupación</a:t>
                      </a:r>
                      <a:r>
                        <a:rPr lang="es-EC" sz="1400" dirty="0" smtClean="0">
                          <a:effectLst/>
                        </a:rPr>
                        <a:t>:</a:t>
                      </a: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/>
                        </a:rPr>
                        <a:t>DE LA FAMILIA:</a:t>
                      </a:r>
                      <a:endParaRPr lang="es-EC" sz="12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dirty="0">
                          <a:effectLst/>
                        </a:rPr>
                        <a:t>Con quien vive………………… </a:t>
                      </a:r>
                      <a:endParaRPr lang="es-EC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825" marR="5182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Mural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Buzón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Entrevistas </a:t>
                      </a:r>
                      <a:r>
                        <a:rPr lang="es-EC" sz="1400" dirty="0" smtClean="0">
                          <a:effectLst/>
                        </a:rPr>
                        <a:t>personales</a:t>
                      </a:r>
                    </a:p>
                  </a:txBody>
                  <a:tcPr marL="51825" marR="51825" marT="0" marB="0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131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149447"/>
            <a:ext cx="8784976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SEMÁNTICO </a:t>
            </a:r>
            <a:r>
              <a:rPr kumimoji="0" lang="es-EC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CARACTERÍSTICAS SOCIODEMOGRAFICAS DE LOS ESTUDIANTES 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“COLEGIO MIXTO CONSEJO PROVINCIAL” DE LA PROVINCIA DEL CARCHI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-TULCÁN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4206653253"/>
              </p:ext>
            </p:extLst>
          </p:nvPr>
        </p:nvGraphicFramePr>
        <p:xfrm>
          <a:off x="410210" y="903500"/>
          <a:ext cx="8323580" cy="54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6165304"/>
            <a:ext cx="10801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  PADRES 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1763688" y="6165304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ALUMNOS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1685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7512613"/>
              </p:ext>
            </p:extLst>
          </p:nvPr>
        </p:nvGraphicFramePr>
        <p:xfrm>
          <a:off x="72007" y="2564905"/>
          <a:ext cx="8964489" cy="244918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932469"/>
                <a:gridCol w="2035420"/>
                <a:gridCol w="2246777"/>
                <a:gridCol w="2749823"/>
              </a:tblGrid>
              <a:tr h="876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9920" algn="l"/>
                        </a:tabLst>
                      </a:pPr>
                      <a:r>
                        <a:rPr lang="es-EC" sz="2400" dirty="0">
                          <a:solidFill>
                            <a:schemeClr val="tx1"/>
                          </a:solidFill>
                          <a:effectLst/>
                        </a:rPr>
                        <a:t>MEZCLA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34" marR="63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9920" algn="l"/>
                        </a:tabLst>
                      </a:pPr>
                      <a:r>
                        <a:rPr lang="es-EC" sz="2400" dirty="0">
                          <a:solidFill>
                            <a:schemeClr val="tx1"/>
                          </a:solidFill>
                          <a:effectLst/>
                        </a:rPr>
                        <a:t>INFORMACION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34" marR="63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9920" algn="l"/>
                        </a:tabLst>
                      </a:pPr>
                      <a:r>
                        <a:rPr lang="es-EC" sz="2400" dirty="0">
                          <a:solidFill>
                            <a:schemeClr val="tx1"/>
                          </a:solidFill>
                          <a:effectLst/>
                        </a:rPr>
                        <a:t>MARCO </a:t>
                      </a:r>
                      <a:endParaRPr lang="es-EC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9920" algn="l"/>
                        </a:tabLst>
                      </a:pPr>
                      <a:r>
                        <a:rPr lang="es-EC" sz="2400" dirty="0" smtClean="0">
                          <a:solidFill>
                            <a:schemeClr val="tx1"/>
                          </a:solidFill>
                          <a:effectLst/>
                        </a:rPr>
                        <a:t>TEORICO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34" marR="63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9920" algn="l"/>
                        </a:tabLst>
                      </a:pPr>
                      <a:r>
                        <a:rPr lang="es-EC" sz="2400" dirty="0" smtClean="0">
                          <a:solidFill>
                            <a:schemeClr val="tx1"/>
                          </a:solidFill>
                          <a:effectLst/>
                        </a:rPr>
                        <a:t>ANÁLISIS </a:t>
                      </a:r>
                      <a:r>
                        <a:rPr lang="es-EC" sz="2400" dirty="0">
                          <a:solidFill>
                            <a:schemeClr val="tx1"/>
                          </a:solidFill>
                          <a:effectLst/>
                        </a:rPr>
                        <a:t>DE AUTORES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34" marR="63034" marT="0" marB="0"/>
                </a:tc>
              </a:tr>
              <a:tr h="1572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EDAD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34" marR="63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13-19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34" marR="63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r>
                        <a:rPr lang="es-EC" sz="2400" dirty="0" smtClean="0">
                          <a:effectLst/>
                        </a:rPr>
                        <a:t>CONCEPTO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CIENTÍFICO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34" marR="63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r>
                        <a:rPr lang="es-EC" sz="2400" dirty="0" smtClean="0">
                          <a:effectLst/>
                        </a:rPr>
                        <a:t>OPINIONES </a:t>
                      </a:r>
                    </a:p>
                  </a:txBody>
                  <a:tcPr marL="63034" marR="63034" marT="0" marB="0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79511" y="234514"/>
            <a:ext cx="8640961" cy="17543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Análisis </a:t>
            </a:r>
            <a:r>
              <a:rPr lang="es-EC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 interpretación </a:t>
            </a:r>
            <a:endParaRPr lang="es-EC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s-EC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 </a:t>
            </a:r>
            <a:r>
              <a:rPr lang="es-EC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resultados obtenidos</a:t>
            </a:r>
          </a:p>
        </p:txBody>
      </p:sp>
    </p:spTree>
    <p:extLst>
      <p:ext uri="{BB962C8B-B14F-4D97-AF65-F5344CB8AC3E}">
        <p14:creationId xmlns="" xmlns:p14="http://schemas.microsoft.com/office/powerpoint/2010/main" val="2714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268760"/>
            <a:ext cx="7848872" cy="41549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6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s-E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RESULTADOS</a:t>
            </a:r>
          </a:p>
          <a:p>
            <a:pPr algn="ctr"/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OBTENIDOS </a:t>
            </a:r>
            <a:r>
              <a:rPr lang="es-E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6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C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s-EC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aracterísticas socio </a:t>
            </a:r>
            <a:r>
              <a:rPr lang="es-EC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demográficas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954063812"/>
              </p:ext>
            </p:extLst>
          </p:nvPr>
        </p:nvGraphicFramePr>
        <p:xfrm>
          <a:off x="5076056" y="1340768"/>
          <a:ext cx="4011279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4192658760"/>
              </p:ext>
            </p:extLst>
          </p:nvPr>
        </p:nvGraphicFramePr>
        <p:xfrm>
          <a:off x="35496" y="1556792"/>
          <a:ext cx="434414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83568" y="594782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      ALUMNOS </a:t>
            </a:r>
            <a:endParaRPr lang="es-EC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588224" y="607413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PADRES</a:t>
            </a:r>
            <a:endParaRPr lang="es-EC" sz="2800" dirty="0"/>
          </a:p>
        </p:txBody>
      </p:sp>
      <p:sp>
        <p:nvSpPr>
          <p:cNvPr id="9" name="8 Flecha izquierda, derecha y arriba"/>
          <p:cNvSpPr/>
          <p:nvPr/>
        </p:nvSpPr>
        <p:spPr>
          <a:xfrm>
            <a:off x="3203848" y="5003884"/>
            <a:ext cx="2952328" cy="1521460"/>
          </a:xfrm>
          <a:prstGeom prst="leftRightUp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9 Imagen" descr="http://1.bp.blogspot.com/-ABND---3psk/UJwa8BkTylI/AAAAAAAAAAo/ua6eu_7BFMg/s1600/Adolescentes+como+tu+3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1944216" cy="115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208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 lvl="0" algn="ctr"/>
            <a:r>
              <a:rPr lang="es-EC" sz="2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s-EC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onocimiento </a:t>
            </a:r>
            <a:r>
              <a:rPr lang="es-EC" sz="2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 los adolescentes, jóvenes, hombres y mujeres en los componentes  de la política de salud sexual y reproductiva</a:t>
            </a:r>
            <a:r>
              <a:rPr lang="es-EC" sz="2000" dirty="0"/>
              <a:t/>
            </a:r>
            <a:br>
              <a:rPr lang="es-EC" sz="2000" dirty="0"/>
            </a:br>
            <a:endParaRPr lang="es-EC" sz="20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01396400"/>
              </p:ext>
            </p:extLst>
          </p:nvPr>
        </p:nvGraphicFramePr>
        <p:xfrm>
          <a:off x="0" y="980728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://www.salud.gob.ec/wp-content/uploads/2012/10/banner_enipla_pag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4392488" cy="255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s://encrypted-tbn1.gstatic.com/images?q=tbn:ANd9GcRX2VKqRS1Ma7HJ3Dz6MWKO-QipfPw2NCEOS62zoNd62n1Fo6dQRw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482846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91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281161"/>
          </a:xfrm>
          <a:effectLst>
            <a:glow rad="228600">
              <a:srgbClr val="7030A0">
                <a:alpha val="40000"/>
              </a:srgbClr>
            </a:glow>
          </a:effectLst>
        </p:spPr>
        <p:txBody>
          <a:bodyPr/>
          <a:lstStyle/>
          <a:p>
            <a:pPr marL="182880"/>
            <a:r>
              <a:rPr lang="es-EC" sz="4800" dirty="0"/>
              <a:t/>
            </a:r>
            <a:br>
              <a:rPr lang="es-EC" sz="4800" dirty="0"/>
            </a:br>
            <a:endParaRPr lang="es-EC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3963290" cy="4296540"/>
          </a:xfrm>
        </p:spPr>
        <p:txBody>
          <a:bodyPr>
            <a:normAutofit fontScale="55000" lnSpcReduction="20000"/>
          </a:bodyPr>
          <a:lstStyle/>
          <a:p>
            <a:endParaRPr lang="es-EC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5100" dirty="0" smtClean="0">
                <a:solidFill>
                  <a:schemeClr val="tx1"/>
                </a:solidFill>
              </a:rPr>
              <a:t>SALUD</a:t>
            </a:r>
            <a:r>
              <a:rPr lang="es-EC" sz="5100" dirty="0" smtClean="0">
                <a:solidFill>
                  <a:schemeClr val="tx1"/>
                </a:solidFill>
              </a:rPr>
              <a:t>  SEXUAL  Y  REPRODUCTIVA CON ENFOQUE DE GÉNERO EN JÓVENES ADOLESCENTES DE QUINTO  DE  BACHILLERATO, DEL  COLEGIO MIXTO “CONSEJO  PROVINCIAL DEL CARCHI” CIUDAD DE TULCÁN,  ABRIL – DICIEMBRE 2013.</a:t>
            </a:r>
            <a:endParaRPr lang="es-EC" sz="51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31840" y="692696"/>
            <a:ext cx="3456384" cy="10156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TEMA </a:t>
            </a:r>
            <a:endParaRPr lang="es-E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4 Imagen" descr="E:\Casa abierta Colegio Consejo Provincial (12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52" y="2420888"/>
            <a:ext cx="441023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69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C" sz="2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2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2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Factores </a:t>
            </a:r>
            <a:r>
              <a:rPr lang="es-EC" sz="2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protectores y factores de riesgo frente al manejo de los componentes de la política de salud sexual y </a:t>
            </a:r>
            <a:r>
              <a:rPr lang="es-EC" sz="2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reproductiva</a:t>
            </a:r>
            <a: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344758676"/>
              </p:ext>
            </p:extLst>
          </p:nvPr>
        </p:nvGraphicFramePr>
        <p:xfrm>
          <a:off x="0" y="1124744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s://encrypted-tbn0.gstatic.com/images?q=tbn:ANd9GcRR0M4Ccq4d0UPrpBNHXcIGM0RsmV-LQP7-xyh4BXQ5WwpFRx12n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9" y="3284984"/>
            <a:ext cx="4206489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s://encrypted-tbn0.gstatic.com/images?q=tbn:ANd9GcTeXFxXz4Sb-H929e_yFiOXrDxEbRfJJmFLzsPkF3XVl5Sx6VZi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74441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15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90" y="2348"/>
            <a:ext cx="9144000" cy="1484784"/>
          </a:xfrm>
        </p:spPr>
        <p:txBody>
          <a:bodyPr>
            <a:normAutofit fontScale="90000"/>
          </a:bodyPr>
          <a:lstStyle/>
          <a:p>
            <a:pPr lvl="0"/>
            <a: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Determinar  el acceso a la información y consejería con respecto a sexualidad</a:t>
            </a:r>
            <a:b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EC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1503869344"/>
              </p:ext>
            </p:extLst>
          </p:nvPr>
        </p:nvGraphicFramePr>
        <p:xfrm>
          <a:off x="0" y="1124744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https://encrypted-tbn3.gstatic.com/images?q=tbn:ANd9GcTh31jIcyprUMKEh2AtgNfjvhSz8qUSyYSNN1MyqkysT_JirCap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95" y="3068960"/>
            <a:ext cx="20542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s://encrypted-tbn3.gstatic.com/images?q=tbn:ANd9GcRuLu7b7cEy2OJNDqZfVI9WMSk2ae2_f8Om3cvDrI6wv627n-mZ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1829"/>
            <a:ext cx="2051720" cy="217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s://encrypted-tbn0.gstatic.com/images?q=tbn:ANd9GcRh7h0OSNkwH17K11wBGglcSO0wlN74Mo1-kIohR7aRr-3spz19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11828"/>
            <a:ext cx="1979712" cy="2146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840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2352601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https://encrypted-tbn0.gstatic.com/images?q=tbn:ANd9GcQEs1AovEYojOLwRrUlJKMcXGAIANlfOFo_2TY2ss-CVaOvGqR8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24036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s://encrypted-tbn1.gstatic.com/images?q=tbn:ANd9GcTnRFvH90uiZyGJ8AjEbECHruWggP7miSPCf58i1N3kdYikmgUhBQ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2051720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s://encrypted-tbn0.gstatic.com/images?q=tbn:ANd9GcRquN-xGZoth6iauGJupNobbs0bah9VDndhklp8yBITKCSMw6hU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87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5829041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2 Imagen" descr="https://encrypted-tbn2.gstatic.com/images?q=tbn:ANd9GcSMSEnXsFn6GMPf-xpoZiUm1WXmAZ1Zah6GwQIgvaRSxYznNVGv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1360170" cy="136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ttp://2.bp.blogspot.com/-MBIKvKTnM1U/To1AOXiRk2I/AAAAAAAAASk/7m02G_tSjx4/s1600/derechos+sexuales+y+reproductivos.jp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7191"/>
            <a:ext cx="1800200" cy="136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942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4FFF9-3B6A-4040-BC41-3236AD02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704FFF9-3B6A-4040-BC41-3236AD02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704FFF9-3B6A-4040-BC41-3236AD02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1704FFF9-3B6A-4040-BC41-3236AD025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81380C-6CA4-49EA-97C8-49AECD6FA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281380C-6CA4-49EA-97C8-49AECD6FA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C281380C-6CA4-49EA-97C8-49AECD6FA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281380C-6CA4-49EA-97C8-49AECD6FA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FDAE79-FE58-46F2-90B6-E687D96B4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7FDAE79-FE58-46F2-90B6-E687D96B4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37FDAE79-FE58-46F2-90B6-E687D96B4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37FDAE79-FE58-46F2-90B6-E687D96B4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BE414D-BC3E-45F9-A5B5-01E017BA8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EEBE414D-BC3E-45F9-A5B5-01E017BA8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EBE414D-BC3E-45F9-A5B5-01E017BA8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EEBE414D-BC3E-45F9-A5B5-01E017BA8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1EB5DC-998F-4195-A1C2-803BFDBC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8A1EB5DC-998F-4195-A1C2-803BFDBC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A1EB5DC-998F-4195-A1C2-803BFDBC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8A1EB5DC-998F-4195-A1C2-803BFDBCF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CC6BBD-0AC9-4ADF-8441-994A0317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87CC6BBD-0AC9-4ADF-8441-994A0317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87CC6BBD-0AC9-4ADF-8441-994A0317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87CC6BBD-0AC9-4ADF-8441-994A0317B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EA21B0-2A0D-45E9-8D62-87FA2B0E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9BEA21B0-2A0D-45E9-8D62-87FA2B0E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9BEA21B0-2A0D-45E9-8D62-87FA2B0E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9BEA21B0-2A0D-45E9-8D62-87FA2B0E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08E2D3-C99A-4416-A146-F0B8F975C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3608E2D3-C99A-4416-A146-F0B8F975C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3608E2D3-C99A-4416-A146-F0B8F975C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3608E2D3-C99A-4416-A146-F0B8F975C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ED78BC-1400-4D16-8F34-D9A09A3B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6ED78BC-1400-4D16-8F34-D9A09A3B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6ED78BC-1400-4D16-8F34-D9A09A3B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06ED78BC-1400-4D16-8F34-D9A09A3B0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285082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 descr="https://encrypted-tbn3.gstatic.com/images?q=tbn:ANd9GcQUWjjL2bnEogtrTJ3EDV3ldLAfu8WIFxS9gOozpUQDQeqqXvUuz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338437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541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F8EB7-9896-42AB-9111-057170AA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38F8EB7-9896-42AB-9111-057170AA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38F8EB7-9896-42AB-9111-057170AA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938F8EB7-9896-42AB-9111-057170AA2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36AC3-A391-4237-81F9-8262671F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7636AC3-A391-4237-81F9-8262671F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7636AC3-A391-4237-81F9-8262671F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7636AC3-A391-4237-81F9-8262671F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D26398-45AC-49F7-A59C-B40A0A46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8D26398-45AC-49F7-A59C-B40A0A46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8D26398-45AC-49F7-A59C-B40A0A46F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8D26398-45AC-49F7-A59C-B40A0A46F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E44D80-EAC5-4878-9F10-D524BF96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AE44D80-EAC5-4878-9F10-D524BF96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AE44D80-EAC5-4878-9F10-D524BF96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AE44D80-EAC5-4878-9F10-D524BF969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8A4DD3-68ED-436D-A0D7-A1CD82D12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68A4DD3-68ED-436D-A0D7-A1CD82D12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68A4DD3-68ED-436D-A0D7-A1CD82D12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68A4DD3-68ED-436D-A0D7-A1CD82D12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BCAD7-2EC4-4761-AA7B-E60473404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18ABCAD7-2EC4-4761-AA7B-E60473404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18ABCAD7-2EC4-4761-AA7B-E60473404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8ABCAD7-2EC4-4761-AA7B-E60473404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fotos feria sexualidad\Foto-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803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Pictures\fotos feria sexualidad\Foto-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804"/>
            <a:ext cx="5255812" cy="3941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Pictures\fotos feria sexualidad\Foto-00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86" t="-1571" r="12230" b="25857"/>
          <a:stretch/>
        </p:blipFill>
        <p:spPr bwMode="auto">
          <a:xfrm>
            <a:off x="3419872" y="2862226"/>
            <a:ext cx="5702138" cy="4023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4437112"/>
            <a:ext cx="176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DIRECCION PROVINCIAL DE SALUD: Tulcán, Junio 7 de 2013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181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Pictures\fotos feria sexualidad\Foto-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Pictures\fotos feria sexualidad\Foto-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Pictures\fotos feria sexualidad\Foto-0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45" t="23774" r="5813" b="30868"/>
          <a:stretch/>
        </p:blipFill>
        <p:spPr bwMode="auto">
          <a:xfrm>
            <a:off x="3431490" y="4363859"/>
            <a:ext cx="5532998" cy="2305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300192" y="404664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PLANIFICACION</a:t>
            </a:r>
          </a:p>
          <a:p>
            <a:r>
              <a:rPr lang="es-ES" dirty="0" smtClean="0"/>
              <a:t>DE LA FERIA: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 smtClean="0"/>
              <a:t>CONFORMACIÓN DE LOS GRUPOS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 smtClean="0"/>
              <a:t>DISTRIBUCIÓN DE LOS ESTUDIANTES PARA APLICAR LOS INSTRUMENTOS</a:t>
            </a:r>
          </a:p>
          <a:p>
            <a:pPr marL="285750" indent="-285750">
              <a:buFont typeface="Wingdings" pitchFamily="2" charset="2"/>
              <a:buChar char="§"/>
            </a:pPr>
            <a:endParaRPr lang="es-ES" dirty="0"/>
          </a:p>
          <a:p>
            <a:r>
              <a:rPr lang="es-ES" dirty="0" smtClean="0"/>
              <a:t>Tulcán, 7 de Junio 2013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97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Pictures\fotos feria sexualidad\Foto-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12" y="4411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84312" y="5661248"/>
            <a:ext cx="65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PREPARCION DELAS CARPAS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408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Pictures\fotos feria sexualidad\Foto-00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54" t="11687" b="10885"/>
          <a:stretch/>
        </p:blipFill>
        <p:spPr bwMode="auto">
          <a:xfrm>
            <a:off x="4067944" y="3140968"/>
            <a:ext cx="4836950" cy="3540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Pictures\fotos feria sexualidad\Foto-00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90" t="18127" r="15296" b="22965"/>
          <a:stretch/>
        </p:blipFill>
        <p:spPr bwMode="auto">
          <a:xfrm>
            <a:off x="323528" y="404664"/>
            <a:ext cx="5040560" cy="3098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364502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Tulcán, 14 de junio 2013</a:t>
            </a:r>
          </a:p>
          <a:p>
            <a:pPr algn="ctr"/>
            <a:r>
              <a:rPr lang="es-ES" dirty="0" smtClean="0"/>
              <a:t>FERIA SOBRE LA SALUD SEXUAL Y REPRODUCTIVA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 flipH="1">
            <a:off x="467544" y="518972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COLEGIO CONSEJO PROVINCIAL DEL CARCHI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799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ME\Pictures\fotos feria sexualidad\Foto-00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46" b="21143"/>
          <a:stretch/>
        </p:blipFill>
        <p:spPr bwMode="auto">
          <a:xfrm>
            <a:off x="107504" y="116632"/>
            <a:ext cx="4024147" cy="4030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OME\Pictures\fotos feria sexualidad\Foto-00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00" t="17912" r="19072" b="20572"/>
          <a:stretch/>
        </p:blipFill>
        <p:spPr bwMode="auto">
          <a:xfrm>
            <a:off x="3203848" y="2708920"/>
            <a:ext cx="5868144" cy="407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27984" y="40466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DURANTE EL EVENTO: UN GRUPO DE ESTUDIANTES SE UBICO EN UNA DE LAS AULAS Y DICTO LA CHARLA, REALIZO DINAMICAS, AL GRUPO QUE LE CORRESPONDIERA INGRESAR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4437112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RESTO DE GRUPOS SE UBICARON EN LAS CARPAS. ESTE   GRUPO EN PARTICLAR SE ENCARGO DEL MURAL, DICTO LA CHARLA, CON LA COLABORACIÓN DE LOS ESTUDAINTES DE SEGUNDO CURSO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493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1979712" y="345430"/>
            <a:ext cx="5835725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JUSTIFICACION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Pergamino vertical"/>
          <p:cNvSpPr/>
          <p:nvPr/>
        </p:nvSpPr>
        <p:spPr>
          <a:xfrm>
            <a:off x="2195736" y="1628800"/>
            <a:ext cx="5328592" cy="5112568"/>
          </a:xfrm>
          <a:prstGeom prst="vertic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C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salud sexual y reproductiva  en la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adolescencia es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un tema de mucha importancia, debido a que en esta etapa de la vida, el ser humano sufre muchos cambios tanto físicos como psicológicos en una transición donde se deja atrás la inocencia de la niñez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9255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OME\Pictures\fotos feria sexualidad\Foto-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\Pictures\fotos feria sexualidad\Foto-00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6" r="26785" b="20572"/>
          <a:stretch/>
        </p:blipFill>
        <p:spPr bwMode="auto">
          <a:xfrm>
            <a:off x="4762686" y="0"/>
            <a:ext cx="4366427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515719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 EL ACTO DE INAUGURACIÓN, CON LA SRA. RECTORA:  DRA. ALICIA XIMENEZ, EL DOCTOR ENCARGADO DE ENIPLA, DR. JAVIER TATES</a:t>
            </a:r>
            <a:r>
              <a:rPr lang="es-ES" smtClean="0"/>
              <a:t>,  DE LA </a:t>
            </a:r>
            <a:r>
              <a:rPr lang="es-ES" dirty="0" smtClean="0"/>
              <a:t>PROVINCIA DEL CARCHI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730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Pictures\fotos feria sexualidad\Foto-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8" y="-273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OME\Pictures\fotos feria sexualidad\Foto-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9" y="2996952"/>
            <a:ext cx="5111552" cy="3833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21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HOME\Pictures\fotos feria sexualidad\Foto-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HOME\Pictures\fotos feria sexualidad\Foto-00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61" r="13928"/>
          <a:stretch/>
        </p:blipFill>
        <p:spPr bwMode="auto">
          <a:xfrm>
            <a:off x="3897086" y="3215896"/>
            <a:ext cx="5246914" cy="3659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66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OME\Pictures\fotos feria sexualidad\Foto-00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3" r="13857" b="17143"/>
          <a:stretch/>
        </p:blipFill>
        <p:spPr bwMode="auto">
          <a:xfrm>
            <a:off x="13712" y="0"/>
            <a:ext cx="4846320" cy="378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HOME\Pictures\fotos feria sexualidad\Foto-00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2" t="14857"/>
          <a:stretch/>
        </p:blipFill>
        <p:spPr bwMode="auto">
          <a:xfrm>
            <a:off x="3840479" y="2965268"/>
            <a:ext cx="5333865" cy="3892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60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HOME\Pictures\fotos feria sexualidad\Foto-00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00" t="10811" r="3143" b="24904"/>
          <a:stretch/>
        </p:blipFill>
        <p:spPr bwMode="auto">
          <a:xfrm>
            <a:off x="2150" y="0"/>
            <a:ext cx="6093850" cy="3951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HOME\Pictures\fotos feria sexualidad\Foto-00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33" r="14357" b="22667"/>
          <a:stretch/>
        </p:blipFill>
        <p:spPr bwMode="auto">
          <a:xfrm>
            <a:off x="2893574" y="3140968"/>
            <a:ext cx="6241907" cy="371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300191" y="332656"/>
            <a:ext cx="2835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GRUPOS DE ESTUDIANTES PASABAN POR LAS CARPAS, EN DONDE HABIA UNA TECNICA DE RECOLECCION DE INFORMACION PARA APLICAR, Y ASÌ  CONOCER LAS EXPECTATIVAS DE LOS ESTUDIANTES.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710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OME\Pictures\fotos feria sexualidad\Foto-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HOME\Pictures\fotos feria sexualidad\Foto-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87" y="23133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01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HOME\Pictures\fotos feria sexualidad\Foto-0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HOME\Pictures\fotos feria sexualidad\Foto-00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92" b="32936"/>
          <a:stretch/>
        </p:blipFill>
        <p:spPr bwMode="auto">
          <a:xfrm>
            <a:off x="4067945" y="3336779"/>
            <a:ext cx="4824535" cy="3346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40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Pictures\fotos feria sexualidad\Foto-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HOME\Pictures\fotos feria sexualidad\Foto-0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83" y="231391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588224" y="18864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DRAMATIZACION A CARGO DE LOS ESTUDIANTES DE SEXTO CURO, CONJUNTAMNETE CON LOS IRES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110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HOME\Pictures\fotos feria sexualidad\Foto-0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9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HOME\Pictures\fotos feria sexualidad\Foto-0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5756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44208" y="5486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RECOLECTANDO INFORMACIÒN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049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HOME\Pictures\fotos feria sexualidad\Foto-0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HOME\Pictures\fotos feria sexualidad\Foto-00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600" b="15236"/>
          <a:stretch/>
        </p:blipFill>
        <p:spPr bwMode="auto">
          <a:xfrm>
            <a:off x="4462224" y="3081983"/>
            <a:ext cx="4718288" cy="3875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2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vertical"/>
          <p:cNvSpPr/>
          <p:nvPr/>
        </p:nvSpPr>
        <p:spPr>
          <a:xfrm>
            <a:off x="1115616" y="476672"/>
            <a:ext cx="7200800" cy="5832648"/>
          </a:xfrm>
          <a:prstGeom prst="vertic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dirty="0">
                <a:latin typeface="Arial" pitchFamily="34" charset="0"/>
                <a:cs typeface="Arial" pitchFamily="34" charset="0"/>
              </a:rPr>
              <a:t>En nuestra sociedad es aún un tabú hablar de sexualidad y la falta de participación activa de los padres de la formación de sus hijos en este aspecto tan importante en la vida de los jóvenes durante el inicio de la adolescencia y la vida sexual activa.</a:t>
            </a:r>
          </a:p>
          <a:p>
            <a:pPr algn="just"/>
            <a:endParaRPr lang="es-EC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2000" dirty="0">
                <a:latin typeface="Arial" pitchFamily="34" charset="0"/>
                <a:cs typeface="Arial" pitchFamily="34" charset="0"/>
              </a:rPr>
              <a:t>Por lo tanto  incrementaremos el nivel de información y conocimiento sobre la salud sexual y reproductiva con enfoque de género en los jóvenes estudiantes del nivel secundario que en su mayoría son adolescentes</a:t>
            </a:r>
            <a:r>
              <a:rPr lang="es-EC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422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Pictures\fotos feria sexualidad\Foto-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39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HOME\Pictures\fotos feria sexualidad\Foto-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56" y="2924944"/>
            <a:ext cx="5171973" cy="387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55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HOME\Pictures\fotos feria sexualidad\Foto-0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HOME\Pictures\fotos feria sexualidad\Foto-0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60" y="2571486"/>
            <a:ext cx="5715352" cy="4286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50131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CARPAS FUERON ARREGLADAS CON EL TEMA ALUSIVO CORRESPONDIENTE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028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HOME\Pictures\fotos feria sexualidad\Foto-0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HOME\Pictures\fotos feria sexualidad\Foto-00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6535" b="22101"/>
          <a:stretch/>
        </p:blipFill>
        <p:spPr bwMode="auto">
          <a:xfrm>
            <a:off x="3482889" y="3251800"/>
            <a:ext cx="5697623" cy="3561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660232" y="105273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MUESTRA DELA EXPECTATIVA GENERADA POR LA FERIA, ENTRE LOS ESTUDIANTES DEL COLEGIO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330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HOME\Pictures\fotos feria sexualidad\Foto-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HOME\Pictures\fotos feria sexualidad\Foto-00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57" r="16070" b="28000"/>
          <a:stretch/>
        </p:blipFill>
        <p:spPr bwMode="auto">
          <a:xfrm>
            <a:off x="3767707" y="2708920"/>
            <a:ext cx="5376294" cy="4143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57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Pictures\fotos feria sexualidad\Foto-00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29"/>
          <a:stretch/>
        </p:blipFill>
        <p:spPr bwMode="auto">
          <a:xfrm>
            <a:off x="3592286" y="2319306"/>
            <a:ext cx="5551714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HOME\Pictures\fotos feria sexualidad\Foto-0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68065" y="640682"/>
            <a:ext cx="5344521" cy="4008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55976" y="90872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ESTUDIANTES HACIENDO PREGUNTAS, INTERESANDOSE EN EL TEMA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706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HOME\Pictures\fotos feria sexualidad\Foto-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HOME\Pictures\fotos feria sexualidad\Foto-0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6" y="2818362"/>
            <a:ext cx="5414906" cy="4061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52292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EN LOS MOMENTOS PREVIOS A FINALIZAR LA FERIA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109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0" y="0"/>
            <a:ext cx="9144000" cy="6858000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Esto </a:t>
            </a:r>
            <a:r>
              <a:rPr lang="es-EC" dirty="0">
                <a:latin typeface="Arial" pitchFamily="34" charset="0"/>
                <a:cs typeface="Arial" pitchFamily="34" charset="0"/>
              </a:rPr>
              <a:t>ayudará muchísimo para emprender en planes de prevención de las enfermedades de transmisión sexual y embarazos tempranos en adolescentes. Considerando que los adolescentes deben tener  ideas claras y  verídicas de lo que es la sexualidad responsable con la finalidad de que se evite el contagio de enfermedades infecciosas y los embarazos en adolescentes.</a:t>
            </a:r>
          </a:p>
          <a:p>
            <a:pPr algn="just">
              <a:lnSpc>
                <a:spcPct val="150000"/>
              </a:lnSpc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dirty="0">
                <a:latin typeface="Arial" pitchFamily="34" charset="0"/>
                <a:cs typeface="Arial" pitchFamily="34" charset="0"/>
              </a:rPr>
              <a:t>Otro aspecto importante es que el presente estudio se justifica, porque nos permitirá contar con información de base de primera mano como insumo básico para el diseño e implementación de programas y proyectos preventivos y de fortalecimiento de la autoestima a través de los proyectos de vida de los estudiantes secundarios.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6313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786236687"/>
              </p:ext>
            </p:extLst>
          </p:nvPr>
        </p:nvGraphicFramePr>
        <p:xfrm>
          <a:off x="0" y="2738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604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637132-207C-404C-9F84-3BD98DD0E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C637132-207C-404C-9F84-3BD98DD0E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C637132-207C-404C-9F84-3BD98DD0E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BC637132-207C-404C-9F84-3BD98DD0E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BB9CCA-768C-479D-B3DC-8A94629A0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F0BB9CCA-768C-479D-B3DC-8A94629A0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F0BB9CCA-768C-479D-B3DC-8A94629A0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0BB9CCA-768C-479D-B3DC-8A94629A0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31D05-F3C5-46EA-A4DA-4C902344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3D31D05-F3C5-46EA-A4DA-4C902344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3D31D05-F3C5-46EA-A4DA-4C902344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3D31D05-F3C5-46EA-A4DA-4C902344D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F6EEE2-D137-4704-BB55-0164F0FA5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5BF6EEE2-D137-4704-BB55-0164F0FA5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5BF6EEE2-D137-4704-BB55-0164F0FA5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BF6EEE2-D137-4704-BB55-0164F0FA5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4181A6-6DC6-4CB5-B1BC-AB92C1F0A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824181A6-6DC6-4CB5-B1BC-AB92C1F0A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824181A6-6DC6-4CB5-B1BC-AB92C1F0A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824181A6-6DC6-4CB5-B1BC-AB92C1F0A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33817913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1314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FA2304-BC00-42D9-81F7-88E8317B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4FA2304-BC00-42D9-81F7-88E8317B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4FA2304-BC00-42D9-81F7-88E8317B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04FA2304-BC00-42D9-81F7-88E8317B1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12358-3BBD-49A3-BF9C-DE5225FBE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AE12358-3BBD-49A3-BF9C-DE5225FBE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0AE12358-3BBD-49A3-BF9C-DE5225FBE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AE12358-3BBD-49A3-BF9C-DE5225FBE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B13E1E-6E60-4C69-B322-A7D7111A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CB13E1E-6E60-4C69-B322-A7D7111A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CB13E1E-6E60-4C69-B322-A7D7111A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CB13E1E-6E60-4C69-B322-A7D7111A3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A1763A-92EB-4B3E-93FA-C568DD471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98A1763A-92EB-4B3E-93FA-C568DD471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98A1763A-92EB-4B3E-93FA-C568DD471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98A1763A-92EB-4B3E-93FA-C568DD471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58D5EE-2330-469F-95FF-DAB64FECD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F58D5EE-2330-469F-95FF-DAB64FECD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F58D5EE-2330-469F-95FF-DAB64FECD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F58D5EE-2330-469F-95FF-DAB64FECD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E21C70-C069-404E-9645-A9C96DB67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32E21C70-C069-404E-9645-A9C96DB67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32E21C70-C069-404E-9645-A9C96DB67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32E21C70-C069-404E-9645-A9C96DB67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993242-0744-4F78-9E1F-8E01A35F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3A993242-0744-4F78-9E1F-8E01A35F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3A993242-0744-4F78-9E1F-8E01A35F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3A993242-0744-4F78-9E1F-8E01A35FE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D8CEA-1323-4BD7-BAC9-9302295CD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E45D8CEA-1323-4BD7-BAC9-9302295CD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E45D8CEA-1323-4BD7-BAC9-9302295CD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E45D8CEA-1323-4BD7-BAC9-9302295CD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3D32C3-8C26-4A93-90F9-41FBA57EE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3E3D32C3-8C26-4A93-90F9-41FBA57EE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3E3D32C3-8C26-4A93-90F9-41FBA57EE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3E3D32C3-8C26-4A93-90F9-41FBA57EE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7313A-1E74-4A6F-AEB9-3176FD8CB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C187313A-1E74-4A6F-AEB9-3176FD8CB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C187313A-1E74-4A6F-AEB9-3176FD8CB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C187313A-1E74-4A6F-AEB9-3176FD8CB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C9BC72-26E2-4169-9A37-E532A0528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ABC9BC72-26E2-4169-9A37-E532A0528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ABC9BC72-26E2-4169-9A37-E532A0528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ABC9BC72-26E2-4169-9A37-E532A0528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3648" y="411043"/>
            <a:ext cx="6768752" cy="61863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6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METODOLOGÍA </a:t>
            </a:r>
          </a:p>
          <a:p>
            <a:pPr algn="ctr"/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LA</a:t>
            </a:r>
          </a:p>
          <a:p>
            <a:pPr algn="ctr"/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INVESTIGACIÓN  </a:t>
            </a:r>
          </a:p>
          <a:p>
            <a:pPr algn="ctr"/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1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TIPO DE INVESTIGACIÓN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6071831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756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1315</Words>
  <Application>Microsoft Office PowerPoint</Application>
  <PresentationFormat>Presentación en pantalla (4:3)</PresentationFormat>
  <Paragraphs>207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     UNIVERSIDAD TÉCNICA DEL NORTE FACULTAD CIENCIAS DE LA SALUD CARRERA DE ENFERMERÍA       TESIS PREVIA A LA OBTENCIÓN DEL TÍTULO DE LICENCIATURA EN ENFERMERÍA     SALUD  SEXUAL  Y  REPRODUCTIVA CON ENFOQUE DE GÉNERO EN JÓVENES ADOLESCENTES DE QUINTO  DE  BACHILLERATO, DEL  COLEGIO MIXTO “CONSEJO  PROVINCIAL DEL CARCHI” CIUDAD DE TULCÁN,  ABRIL – DICIEMBRE 2013.         CO-INVESTIGADORES: DIANA SALOME DOMÍNGUEZ LUNA                                                                                             ZOILA YOMAIRA REINA PALMA      TUTORA DE TESIS: MGS. TERESA REYES   IBARRA, DICIEMBRE DE 2013 </vt:lpstr>
      <vt:lpstr> </vt:lpstr>
      <vt:lpstr> </vt:lpstr>
      <vt:lpstr>Diapositiva 4</vt:lpstr>
      <vt:lpstr>Diapositiva 5</vt:lpstr>
      <vt:lpstr>Diapositiva 6</vt:lpstr>
      <vt:lpstr>Diapositiva 7</vt:lpstr>
      <vt:lpstr>Diapositiva 8</vt:lpstr>
      <vt:lpstr>TIPO DE INVESTIGACIÓN</vt:lpstr>
      <vt:lpstr> DISEÑO </vt:lpstr>
      <vt:lpstr> </vt:lpstr>
      <vt:lpstr> TÉCNICAS E INSTRUMENTOS </vt:lpstr>
      <vt:lpstr>Diapositiva 13</vt:lpstr>
      <vt:lpstr>Diapositiva 14</vt:lpstr>
      <vt:lpstr>Diapositiva 15</vt:lpstr>
      <vt:lpstr>Diapositiva 16</vt:lpstr>
      <vt:lpstr>Diapositiva 17</vt:lpstr>
      <vt:lpstr>Características socio demográficas  </vt:lpstr>
      <vt:lpstr>Conocimiento de los adolescentes, jóvenes, hombres y mujeres en los componentes  de la política de salud sexual y reproductiva </vt:lpstr>
      <vt:lpstr> Factores protectores y factores de riesgo frente al manejo de los componentes de la política de salud sexual y reproductiva  </vt:lpstr>
      <vt:lpstr>     Determinar  el acceso a la información y consejería con respecto a sexualidad    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Yoma</dc:creator>
  <cp:lastModifiedBy>Yomy</cp:lastModifiedBy>
  <cp:revision>76</cp:revision>
  <dcterms:created xsi:type="dcterms:W3CDTF">2013-12-01T03:56:29Z</dcterms:created>
  <dcterms:modified xsi:type="dcterms:W3CDTF">2014-04-26T12:34:07Z</dcterms:modified>
</cp:coreProperties>
</file>