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22"/>
  </p:notesMasterIdLst>
  <p:sldIdLst>
    <p:sldId id="282" r:id="rId3"/>
    <p:sldId id="271" r:id="rId4"/>
    <p:sldId id="272" r:id="rId5"/>
    <p:sldId id="273" r:id="rId6"/>
    <p:sldId id="276" r:id="rId7"/>
    <p:sldId id="260" r:id="rId8"/>
    <p:sldId id="275" r:id="rId9"/>
    <p:sldId id="262" r:id="rId10"/>
    <p:sldId id="263" r:id="rId11"/>
    <p:sldId id="264" r:id="rId12"/>
    <p:sldId id="265" r:id="rId13"/>
    <p:sldId id="270" r:id="rId14"/>
    <p:sldId id="257" r:id="rId15"/>
    <p:sldId id="259" r:id="rId16"/>
    <p:sldId id="277" r:id="rId17"/>
    <p:sldId id="278" r:id="rId18"/>
    <p:sldId id="279" r:id="rId19"/>
    <p:sldId id="280" r:id="rId20"/>
    <p:sldId id="281"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99"/>
    <a:srgbClr val="017BA1"/>
    <a:srgbClr val="6BA42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75DCB02-9BB8-47FD-8907-85C794F793BA}" styleName="Estilo temático 1 - Énfasis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Estilo temático 1 - Énfasis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Estilo temático 1 - Énfasis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BC89EF96-8CEA-46FF-86C4-4CE0E7609802}" styleName="Estilo claro 3 - Acento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DBED569-4797-4DF1-A0F4-6AAB3CD982D8}" styleName="Estilo claro 3 - Acento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ED083AE6-46FA-4A59-8FB0-9F97EB10719F}" styleName="Estilo claro 3 - Acento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5DA37D80-6434-44D0-A028-1B22A696006F}" styleName="Estilo claro 3 - Acento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546" y="-96"/>
      </p:cViewPr>
      <p:guideLst>
        <p:guide orient="horz" pos="2160"/>
        <p:guide pos="2880"/>
      </p:guideLst>
    </p:cSldViewPr>
  </p:slideViewPr>
  <p:notesTextViewPr>
    <p:cViewPr>
      <p:scale>
        <a:sx n="1" d="1"/>
        <a:sy n="1" d="1"/>
      </p:scale>
      <p:origin x="0" y="0"/>
    </p:cViewPr>
  </p:notesTextViewPr>
  <p:gridSpacing cx="152705" cy="152705"/>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A48D7B5-79AD-457A-B352-B6A70B0BCFBE}" type="doc">
      <dgm:prSet loTypeId="urn:microsoft.com/office/officeart/2005/8/layout/radial1" loCatId="relationship" qsTypeId="urn:microsoft.com/office/officeart/2005/8/quickstyle/simple5" qsCatId="simple" csTypeId="urn:microsoft.com/office/officeart/2005/8/colors/colorful1" csCatId="colorful" phldr="1"/>
      <dgm:spPr/>
      <dgm:t>
        <a:bodyPr/>
        <a:lstStyle/>
        <a:p>
          <a:endParaRPr lang="es-ES"/>
        </a:p>
      </dgm:t>
    </dgm:pt>
    <dgm:pt modelId="{352307F9-2439-4F60-AA0D-489039726039}">
      <dgm:prSet phldrT="[Texto]" custT="1"/>
      <dgm:spPr>
        <a:ln w="12700">
          <a:solidFill>
            <a:schemeClr val="accent2"/>
          </a:solidFill>
        </a:ln>
      </dgm:spPr>
      <dgm:t>
        <a:bodyPr/>
        <a:lstStyle/>
        <a:p>
          <a:r>
            <a:rPr lang="es-EC" sz="1200" b="1" dirty="0">
              <a:solidFill>
                <a:schemeClr val="tx1"/>
              </a:solidFill>
              <a:latin typeface="Arial" pitchFamily="34" charset="0"/>
              <a:cs typeface="Arial" pitchFamily="34" charset="0"/>
            </a:rPr>
            <a:t>Identificar características socio demográficas de la población  objeto de </a:t>
          </a:r>
          <a:r>
            <a:rPr lang="es-EC" sz="1200" b="1" dirty="0" smtClean="0">
              <a:solidFill>
                <a:schemeClr val="tx1"/>
              </a:solidFill>
              <a:latin typeface="Arial" pitchFamily="34" charset="0"/>
              <a:cs typeface="Arial" pitchFamily="34" charset="0"/>
            </a:rPr>
            <a:t>estudio.</a:t>
          </a:r>
          <a:endParaRPr lang="es-ES" sz="1200" b="1" dirty="0">
            <a:solidFill>
              <a:schemeClr val="tx1"/>
            </a:solidFill>
            <a:latin typeface="Arial" pitchFamily="34" charset="0"/>
            <a:cs typeface="Arial" pitchFamily="34" charset="0"/>
          </a:endParaRPr>
        </a:p>
      </dgm:t>
    </dgm:pt>
    <dgm:pt modelId="{18ED752B-FC6A-44F0-A78C-E8293FD77740}" type="parTrans" cxnId="{0B117545-5B31-4183-9507-7DE39BC7351A}">
      <dgm:prSet/>
      <dgm:spPr/>
      <dgm:t>
        <a:bodyPr/>
        <a:lstStyle/>
        <a:p>
          <a:endParaRPr lang="es-ES" sz="1200" b="1">
            <a:solidFill>
              <a:schemeClr val="tx1"/>
            </a:solidFill>
            <a:latin typeface="Arial" pitchFamily="34" charset="0"/>
            <a:cs typeface="Arial" pitchFamily="34" charset="0"/>
          </a:endParaRPr>
        </a:p>
      </dgm:t>
    </dgm:pt>
    <dgm:pt modelId="{253904FE-D733-4940-8AC3-5EFDC7823DD6}" type="sibTrans" cxnId="{0B117545-5B31-4183-9507-7DE39BC7351A}">
      <dgm:prSet/>
      <dgm:spPr/>
      <dgm:t>
        <a:bodyPr/>
        <a:lstStyle/>
        <a:p>
          <a:endParaRPr lang="es-ES" sz="1200" b="1">
            <a:solidFill>
              <a:schemeClr val="tx1"/>
            </a:solidFill>
            <a:latin typeface="Arial" pitchFamily="34" charset="0"/>
            <a:cs typeface="Arial" pitchFamily="34" charset="0"/>
          </a:endParaRPr>
        </a:p>
      </dgm:t>
    </dgm:pt>
    <dgm:pt modelId="{35D3DA33-12F9-4181-A428-8E9CA42B2DF7}">
      <dgm:prSet phldrT="[Texto]" custT="1"/>
      <dgm:spPr>
        <a:solidFill>
          <a:schemeClr val="accent4">
            <a:lumMod val="60000"/>
            <a:lumOff val="40000"/>
          </a:schemeClr>
        </a:solidFill>
        <a:ln w="12700">
          <a:solidFill>
            <a:srgbClr val="00B0F0"/>
          </a:solidFill>
        </a:ln>
      </dgm:spPr>
      <dgm:t>
        <a:bodyPr/>
        <a:lstStyle/>
        <a:p>
          <a:r>
            <a:rPr lang="es-EC" sz="1200" b="1">
              <a:solidFill>
                <a:schemeClr val="tx1"/>
              </a:solidFill>
              <a:latin typeface="Arial" pitchFamily="34" charset="0"/>
              <a:cs typeface="Arial" pitchFamily="34" charset="0"/>
            </a:rPr>
            <a:t>Edad</a:t>
          </a:r>
          <a:endParaRPr lang="es-ES" sz="1200" b="1">
            <a:solidFill>
              <a:schemeClr val="tx1"/>
            </a:solidFill>
            <a:latin typeface="Arial" pitchFamily="34" charset="0"/>
            <a:cs typeface="Arial" pitchFamily="34" charset="0"/>
          </a:endParaRPr>
        </a:p>
      </dgm:t>
    </dgm:pt>
    <dgm:pt modelId="{3F0DC428-ED3E-4F08-8EAE-16B94B1BE361}" type="parTrans" cxnId="{87E0C3C9-1B84-4A60-85FE-EC1FB8A80CE9}">
      <dgm:prSet custT="1"/>
      <dgm:spPr/>
      <dgm:t>
        <a:bodyPr/>
        <a:lstStyle/>
        <a:p>
          <a:endParaRPr lang="es-ES" sz="1200" b="1">
            <a:solidFill>
              <a:schemeClr val="tx1"/>
            </a:solidFill>
            <a:latin typeface="Arial" pitchFamily="34" charset="0"/>
            <a:cs typeface="Arial" pitchFamily="34" charset="0"/>
          </a:endParaRPr>
        </a:p>
      </dgm:t>
    </dgm:pt>
    <dgm:pt modelId="{A86A5CB1-0A48-4014-BAD6-D43786ABA358}" type="sibTrans" cxnId="{87E0C3C9-1B84-4A60-85FE-EC1FB8A80CE9}">
      <dgm:prSet/>
      <dgm:spPr/>
      <dgm:t>
        <a:bodyPr/>
        <a:lstStyle/>
        <a:p>
          <a:endParaRPr lang="es-ES" sz="1200" b="1">
            <a:solidFill>
              <a:schemeClr val="tx1"/>
            </a:solidFill>
            <a:latin typeface="Arial" pitchFamily="34" charset="0"/>
            <a:cs typeface="Arial" pitchFamily="34" charset="0"/>
          </a:endParaRPr>
        </a:p>
      </dgm:t>
    </dgm:pt>
    <dgm:pt modelId="{34B2BF62-50C3-4E40-A566-671EDAEEE1BC}">
      <dgm:prSet custT="1"/>
      <dgm:spPr>
        <a:solidFill>
          <a:schemeClr val="accent4">
            <a:lumMod val="60000"/>
            <a:lumOff val="40000"/>
          </a:schemeClr>
        </a:solidFill>
        <a:ln w="12700">
          <a:solidFill>
            <a:srgbClr val="00B0F0"/>
          </a:solidFill>
        </a:ln>
      </dgm:spPr>
      <dgm:t>
        <a:bodyPr/>
        <a:lstStyle/>
        <a:p>
          <a:r>
            <a:rPr lang="es-EC" sz="1200" b="1" dirty="0">
              <a:solidFill>
                <a:schemeClr val="tx1"/>
              </a:solidFill>
              <a:latin typeface="Arial" pitchFamily="34" charset="0"/>
              <a:cs typeface="Arial" pitchFamily="34" charset="0"/>
            </a:rPr>
            <a:t>Género</a:t>
          </a:r>
          <a:endParaRPr lang="en-US" sz="1200" b="1" dirty="0">
            <a:solidFill>
              <a:schemeClr val="tx1"/>
            </a:solidFill>
            <a:latin typeface="Arial" pitchFamily="34" charset="0"/>
            <a:cs typeface="Arial" pitchFamily="34" charset="0"/>
          </a:endParaRPr>
        </a:p>
      </dgm:t>
    </dgm:pt>
    <dgm:pt modelId="{94728F8D-9D03-4556-8754-EA5341B42758}" type="parTrans" cxnId="{42ED7800-1BF1-46C0-8DB8-B16CA279ECAA}">
      <dgm:prSet custT="1"/>
      <dgm:spPr/>
      <dgm:t>
        <a:bodyPr/>
        <a:lstStyle/>
        <a:p>
          <a:endParaRPr lang="en-US" sz="1200" b="1">
            <a:solidFill>
              <a:schemeClr val="tx1"/>
            </a:solidFill>
            <a:latin typeface="Arial" pitchFamily="34" charset="0"/>
            <a:cs typeface="Arial" pitchFamily="34" charset="0"/>
          </a:endParaRPr>
        </a:p>
      </dgm:t>
    </dgm:pt>
    <dgm:pt modelId="{CF500FF1-74E0-4618-AC8E-82C2F6C09257}" type="sibTrans" cxnId="{42ED7800-1BF1-46C0-8DB8-B16CA279ECAA}">
      <dgm:prSet/>
      <dgm:spPr/>
      <dgm:t>
        <a:bodyPr/>
        <a:lstStyle/>
        <a:p>
          <a:endParaRPr lang="en-US" sz="1200" b="1">
            <a:solidFill>
              <a:schemeClr val="tx1"/>
            </a:solidFill>
            <a:latin typeface="Arial" pitchFamily="34" charset="0"/>
            <a:cs typeface="Arial" pitchFamily="34" charset="0"/>
          </a:endParaRPr>
        </a:p>
      </dgm:t>
    </dgm:pt>
    <dgm:pt modelId="{9264FA76-9ACB-48D6-BB5E-71DAAB65FA93}">
      <dgm:prSet custT="1"/>
      <dgm:spPr>
        <a:solidFill>
          <a:schemeClr val="accent2">
            <a:lumMod val="60000"/>
            <a:lumOff val="40000"/>
          </a:schemeClr>
        </a:solidFill>
        <a:ln>
          <a:solidFill>
            <a:srgbClr val="FF0000"/>
          </a:solidFill>
        </a:ln>
      </dgm:spPr>
      <dgm:t>
        <a:bodyPr/>
        <a:lstStyle/>
        <a:p>
          <a:r>
            <a:rPr lang="es-EC" sz="1200" b="1">
              <a:solidFill>
                <a:schemeClr val="tx1"/>
              </a:solidFill>
              <a:latin typeface="Arial" pitchFamily="34" charset="0"/>
              <a:cs typeface="Arial" pitchFamily="34" charset="0"/>
            </a:rPr>
            <a:t>Estado civil de los padres</a:t>
          </a:r>
          <a:endParaRPr lang="en-US" sz="1200" b="1">
            <a:solidFill>
              <a:schemeClr val="tx1"/>
            </a:solidFill>
            <a:latin typeface="Arial" pitchFamily="34" charset="0"/>
            <a:cs typeface="Arial" pitchFamily="34" charset="0"/>
          </a:endParaRPr>
        </a:p>
      </dgm:t>
    </dgm:pt>
    <dgm:pt modelId="{24AC467E-2C89-4988-B346-B9A0DA5F302F}" type="parTrans" cxnId="{E769828D-65AD-47F8-B896-2BBB96045FB8}">
      <dgm:prSet custT="1"/>
      <dgm:spPr/>
      <dgm:t>
        <a:bodyPr/>
        <a:lstStyle/>
        <a:p>
          <a:endParaRPr lang="en-US" sz="1200" b="1">
            <a:solidFill>
              <a:schemeClr val="tx1"/>
            </a:solidFill>
            <a:latin typeface="Arial" pitchFamily="34" charset="0"/>
            <a:cs typeface="Arial" pitchFamily="34" charset="0"/>
          </a:endParaRPr>
        </a:p>
      </dgm:t>
    </dgm:pt>
    <dgm:pt modelId="{16B89A4B-D6A8-4ED3-9781-EA968117F222}" type="sibTrans" cxnId="{E769828D-65AD-47F8-B896-2BBB96045FB8}">
      <dgm:prSet/>
      <dgm:spPr/>
      <dgm:t>
        <a:bodyPr/>
        <a:lstStyle/>
        <a:p>
          <a:endParaRPr lang="en-US" sz="1200" b="1">
            <a:solidFill>
              <a:schemeClr val="tx1"/>
            </a:solidFill>
            <a:latin typeface="Arial" pitchFamily="34" charset="0"/>
            <a:cs typeface="Arial" pitchFamily="34" charset="0"/>
          </a:endParaRPr>
        </a:p>
      </dgm:t>
    </dgm:pt>
    <dgm:pt modelId="{38CB46D9-32BC-4D1F-8D5C-B87236F44151}">
      <dgm:prSet custT="1"/>
      <dgm:spPr>
        <a:solidFill>
          <a:schemeClr val="accent2">
            <a:lumMod val="60000"/>
            <a:lumOff val="40000"/>
          </a:schemeClr>
        </a:solidFill>
        <a:ln>
          <a:solidFill>
            <a:srgbClr val="FF0000"/>
          </a:solidFill>
        </a:ln>
      </dgm:spPr>
      <dgm:t>
        <a:bodyPr/>
        <a:lstStyle/>
        <a:p>
          <a:r>
            <a:rPr lang="es-EC" sz="1200" b="1" dirty="0">
              <a:solidFill>
                <a:schemeClr val="tx1"/>
              </a:solidFill>
              <a:latin typeface="Arial" pitchFamily="34" charset="0"/>
              <a:cs typeface="Arial" pitchFamily="34" charset="0"/>
            </a:rPr>
            <a:t>Nivel educativo de los padres</a:t>
          </a:r>
          <a:endParaRPr lang="en-US" sz="1200" b="1" dirty="0">
            <a:solidFill>
              <a:schemeClr val="tx1"/>
            </a:solidFill>
            <a:latin typeface="Arial" pitchFamily="34" charset="0"/>
            <a:cs typeface="Arial" pitchFamily="34" charset="0"/>
          </a:endParaRPr>
        </a:p>
      </dgm:t>
    </dgm:pt>
    <dgm:pt modelId="{03C80ECD-97B5-404B-87DB-562AFE7ADB16}" type="parTrans" cxnId="{5FF83F63-FA73-4CE1-A9EE-2649C95F617F}">
      <dgm:prSet custT="1"/>
      <dgm:spPr/>
      <dgm:t>
        <a:bodyPr/>
        <a:lstStyle/>
        <a:p>
          <a:endParaRPr lang="en-US" sz="1200" b="1">
            <a:solidFill>
              <a:schemeClr val="tx1"/>
            </a:solidFill>
            <a:latin typeface="Arial" pitchFamily="34" charset="0"/>
            <a:cs typeface="Arial" pitchFamily="34" charset="0"/>
          </a:endParaRPr>
        </a:p>
      </dgm:t>
    </dgm:pt>
    <dgm:pt modelId="{154BA337-65E8-4FB4-B146-65306CF2EEA7}" type="sibTrans" cxnId="{5FF83F63-FA73-4CE1-A9EE-2649C95F617F}">
      <dgm:prSet/>
      <dgm:spPr/>
      <dgm:t>
        <a:bodyPr/>
        <a:lstStyle/>
        <a:p>
          <a:endParaRPr lang="en-US" sz="1200" b="1">
            <a:solidFill>
              <a:schemeClr val="tx1"/>
            </a:solidFill>
            <a:latin typeface="Arial" pitchFamily="34" charset="0"/>
            <a:cs typeface="Arial" pitchFamily="34" charset="0"/>
          </a:endParaRPr>
        </a:p>
      </dgm:t>
    </dgm:pt>
    <dgm:pt modelId="{7A32A0B7-FE47-4ADC-9FEC-DEB569845CBE}">
      <dgm:prSet custT="1"/>
      <dgm:spPr>
        <a:solidFill>
          <a:schemeClr val="accent2">
            <a:lumMod val="60000"/>
            <a:lumOff val="40000"/>
          </a:schemeClr>
        </a:solidFill>
        <a:ln>
          <a:solidFill>
            <a:srgbClr val="FF0000"/>
          </a:solidFill>
        </a:ln>
      </dgm:spPr>
      <dgm:t>
        <a:bodyPr/>
        <a:lstStyle/>
        <a:p>
          <a:r>
            <a:rPr lang="es-EC" sz="1050" b="1">
              <a:solidFill>
                <a:schemeClr val="tx1"/>
              </a:solidFill>
              <a:latin typeface="Arial" pitchFamily="34" charset="0"/>
              <a:cs typeface="Arial" pitchFamily="34" charset="0"/>
            </a:rPr>
            <a:t>Padres: Se encuentra en actividad</a:t>
          </a:r>
          <a:endParaRPr lang="en-US" sz="1050" b="1">
            <a:solidFill>
              <a:schemeClr val="tx1"/>
            </a:solidFill>
            <a:latin typeface="Arial" pitchFamily="34" charset="0"/>
            <a:cs typeface="Arial" pitchFamily="34" charset="0"/>
          </a:endParaRPr>
        </a:p>
      </dgm:t>
    </dgm:pt>
    <dgm:pt modelId="{B51F78AE-4638-4F60-9A89-D5FCC09D1679}" type="parTrans" cxnId="{62C04162-91CC-4571-8BD6-16EEBE8C7FEB}">
      <dgm:prSet custT="1"/>
      <dgm:spPr/>
      <dgm:t>
        <a:bodyPr/>
        <a:lstStyle/>
        <a:p>
          <a:endParaRPr lang="en-US" sz="1200" b="1">
            <a:solidFill>
              <a:schemeClr val="tx1"/>
            </a:solidFill>
            <a:latin typeface="Arial" pitchFamily="34" charset="0"/>
            <a:cs typeface="Arial" pitchFamily="34" charset="0"/>
          </a:endParaRPr>
        </a:p>
      </dgm:t>
    </dgm:pt>
    <dgm:pt modelId="{D192363F-AC22-40BD-A202-6C74D8EBC0F3}" type="sibTrans" cxnId="{62C04162-91CC-4571-8BD6-16EEBE8C7FEB}">
      <dgm:prSet/>
      <dgm:spPr/>
      <dgm:t>
        <a:bodyPr/>
        <a:lstStyle/>
        <a:p>
          <a:endParaRPr lang="en-US" sz="1200" b="1">
            <a:solidFill>
              <a:schemeClr val="tx1"/>
            </a:solidFill>
            <a:latin typeface="Arial" pitchFamily="34" charset="0"/>
            <a:cs typeface="Arial" pitchFamily="34" charset="0"/>
          </a:endParaRPr>
        </a:p>
      </dgm:t>
    </dgm:pt>
    <dgm:pt modelId="{E2D6B2FE-ECBD-4BB7-9BDA-CA67C8B98094}">
      <dgm:prSet custT="1"/>
      <dgm:spPr>
        <a:solidFill>
          <a:schemeClr val="accent2">
            <a:lumMod val="60000"/>
            <a:lumOff val="40000"/>
          </a:schemeClr>
        </a:solidFill>
        <a:ln>
          <a:solidFill>
            <a:srgbClr val="FF0000"/>
          </a:solidFill>
        </a:ln>
      </dgm:spPr>
      <dgm:t>
        <a:bodyPr/>
        <a:lstStyle/>
        <a:p>
          <a:r>
            <a:rPr lang="es-EC" sz="1200" b="1">
              <a:solidFill>
                <a:schemeClr val="tx1"/>
              </a:solidFill>
              <a:latin typeface="Arial" pitchFamily="34" charset="0"/>
              <a:cs typeface="Arial" pitchFamily="34" charset="0"/>
            </a:rPr>
            <a:t>Ocupación del padre</a:t>
          </a:r>
          <a:endParaRPr lang="en-US" sz="1200" b="1">
            <a:solidFill>
              <a:schemeClr val="tx1"/>
            </a:solidFill>
            <a:latin typeface="Arial" pitchFamily="34" charset="0"/>
            <a:cs typeface="Arial" pitchFamily="34" charset="0"/>
          </a:endParaRPr>
        </a:p>
      </dgm:t>
    </dgm:pt>
    <dgm:pt modelId="{12828B21-69EB-4895-B52B-360BC30B6670}" type="parTrans" cxnId="{69F4EFD8-8835-49F7-8E47-779F3C21170F}">
      <dgm:prSet custT="1"/>
      <dgm:spPr/>
      <dgm:t>
        <a:bodyPr/>
        <a:lstStyle/>
        <a:p>
          <a:endParaRPr lang="en-US" sz="1200" b="1">
            <a:solidFill>
              <a:schemeClr val="tx1"/>
            </a:solidFill>
            <a:latin typeface="Arial" pitchFamily="34" charset="0"/>
            <a:cs typeface="Arial" pitchFamily="34" charset="0"/>
          </a:endParaRPr>
        </a:p>
      </dgm:t>
    </dgm:pt>
    <dgm:pt modelId="{E1536CC0-0C23-4586-8CAE-2D1C4EBC6633}" type="sibTrans" cxnId="{69F4EFD8-8835-49F7-8E47-779F3C21170F}">
      <dgm:prSet/>
      <dgm:spPr/>
      <dgm:t>
        <a:bodyPr/>
        <a:lstStyle/>
        <a:p>
          <a:endParaRPr lang="en-US" sz="1200" b="1">
            <a:solidFill>
              <a:schemeClr val="tx1"/>
            </a:solidFill>
            <a:latin typeface="Arial" pitchFamily="34" charset="0"/>
            <a:cs typeface="Arial" pitchFamily="34" charset="0"/>
          </a:endParaRPr>
        </a:p>
      </dgm:t>
    </dgm:pt>
    <dgm:pt modelId="{B6711806-73AC-4E0E-A1E6-E6F079913AA4}">
      <dgm:prSet custT="1"/>
      <dgm:spPr>
        <a:solidFill>
          <a:schemeClr val="accent4">
            <a:lumMod val="60000"/>
            <a:lumOff val="40000"/>
          </a:schemeClr>
        </a:solidFill>
        <a:ln w="12700">
          <a:solidFill>
            <a:srgbClr val="00B0F0"/>
          </a:solidFill>
        </a:ln>
      </dgm:spPr>
      <dgm:t>
        <a:bodyPr/>
        <a:lstStyle/>
        <a:p>
          <a:r>
            <a:rPr lang="es-EC" sz="1200" b="1" dirty="0">
              <a:solidFill>
                <a:schemeClr val="tx1"/>
              </a:solidFill>
              <a:latin typeface="Arial" pitchFamily="34" charset="0"/>
              <a:cs typeface="Arial" pitchFamily="34" charset="0"/>
            </a:rPr>
            <a:t>Con quien vive</a:t>
          </a:r>
          <a:endParaRPr lang="en-US" sz="1200" b="1" dirty="0">
            <a:solidFill>
              <a:schemeClr val="tx1"/>
            </a:solidFill>
            <a:latin typeface="Arial" pitchFamily="34" charset="0"/>
            <a:cs typeface="Arial" pitchFamily="34" charset="0"/>
          </a:endParaRPr>
        </a:p>
      </dgm:t>
    </dgm:pt>
    <dgm:pt modelId="{467D6F99-463B-45B8-A8CF-81EA53FBB2AF}" type="parTrans" cxnId="{975C7C23-2C83-477F-B077-943F5F5FEA5B}">
      <dgm:prSet custT="1"/>
      <dgm:spPr/>
      <dgm:t>
        <a:bodyPr/>
        <a:lstStyle/>
        <a:p>
          <a:endParaRPr lang="en-US" sz="1200" b="1">
            <a:solidFill>
              <a:schemeClr val="tx1"/>
            </a:solidFill>
            <a:latin typeface="Arial" pitchFamily="34" charset="0"/>
            <a:cs typeface="Arial" pitchFamily="34" charset="0"/>
          </a:endParaRPr>
        </a:p>
      </dgm:t>
    </dgm:pt>
    <dgm:pt modelId="{DF465277-09FE-4AC0-87FF-C0385C0D321B}" type="sibTrans" cxnId="{975C7C23-2C83-477F-B077-943F5F5FEA5B}">
      <dgm:prSet/>
      <dgm:spPr/>
      <dgm:t>
        <a:bodyPr/>
        <a:lstStyle/>
        <a:p>
          <a:endParaRPr lang="en-US" sz="1200" b="1">
            <a:solidFill>
              <a:schemeClr val="tx1"/>
            </a:solidFill>
            <a:latin typeface="Arial" pitchFamily="34" charset="0"/>
            <a:cs typeface="Arial" pitchFamily="34" charset="0"/>
          </a:endParaRPr>
        </a:p>
      </dgm:t>
    </dgm:pt>
    <dgm:pt modelId="{8534DFBA-0C83-4456-B086-3E1FE535DD28}">
      <dgm:prSet custT="1"/>
      <dgm:spPr>
        <a:solidFill>
          <a:schemeClr val="accent4">
            <a:lumMod val="60000"/>
            <a:lumOff val="40000"/>
          </a:schemeClr>
        </a:solidFill>
        <a:ln w="12700">
          <a:solidFill>
            <a:srgbClr val="00B0F0"/>
          </a:solidFill>
        </a:ln>
      </dgm:spPr>
      <dgm:t>
        <a:bodyPr/>
        <a:lstStyle/>
        <a:p>
          <a:r>
            <a:rPr lang="en-US" sz="1200" b="1" dirty="0">
              <a:solidFill>
                <a:schemeClr val="tx1"/>
              </a:solidFill>
              <a:latin typeface="Arial" pitchFamily="34" charset="0"/>
              <a:cs typeface="Arial" pitchFamily="34" charset="0"/>
            </a:rPr>
            <a:t>Escolaridad de los estudiantes </a:t>
          </a:r>
        </a:p>
      </dgm:t>
    </dgm:pt>
    <dgm:pt modelId="{0DA215DE-DA45-40C4-B080-A482C691EFB9}" type="parTrans" cxnId="{76C5ADB2-1BB8-4039-B455-DCC4D428A956}">
      <dgm:prSet custT="1"/>
      <dgm:spPr/>
      <dgm:t>
        <a:bodyPr/>
        <a:lstStyle/>
        <a:p>
          <a:endParaRPr lang="es-ES" sz="1200" b="1">
            <a:solidFill>
              <a:schemeClr val="tx1"/>
            </a:solidFill>
            <a:latin typeface="Arial" pitchFamily="34" charset="0"/>
            <a:cs typeface="Arial" pitchFamily="34" charset="0"/>
          </a:endParaRPr>
        </a:p>
      </dgm:t>
    </dgm:pt>
    <dgm:pt modelId="{BEB9DC5B-EA5E-4149-B40B-F651A00B6728}" type="sibTrans" cxnId="{76C5ADB2-1BB8-4039-B455-DCC4D428A956}">
      <dgm:prSet/>
      <dgm:spPr/>
      <dgm:t>
        <a:bodyPr/>
        <a:lstStyle/>
        <a:p>
          <a:endParaRPr lang="es-ES" sz="1200" b="1">
            <a:solidFill>
              <a:schemeClr val="tx1"/>
            </a:solidFill>
            <a:latin typeface="Arial" pitchFamily="34" charset="0"/>
            <a:cs typeface="Arial" pitchFamily="34" charset="0"/>
          </a:endParaRPr>
        </a:p>
      </dgm:t>
    </dgm:pt>
    <dgm:pt modelId="{69E1D6EE-A19E-45F4-A756-E33AB2CAD63B}" type="pres">
      <dgm:prSet presAssocID="{FA48D7B5-79AD-457A-B352-B6A70B0BCFBE}" presName="cycle" presStyleCnt="0">
        <dgm:presLayoutVars>
          <dgm:chMax val="1"/>
          <dgm:dir/>
          <dgm:animLvl val="ctr"/>
          <dgm:resizeHandles val="exact"/>
        </dgm:presLayoutVars>
      </dgm:prSet>
      <dgm:spPr/>
      <dgm:t>
        <a:bodyPr/>
        <a:lstStyle/>
        <a:p>
          <a:endParaRPr lang="es-ES"/>
        </a:p>
      </dgm:t>
    </dgm:pt>
    <dgm:pt modelId="{E19F25EB-3E20-4EB7-980E-A45908A828B3}" type="pres">
      <dgm:prSet presAssocID="{352307F9-2439-4F60-AA0D-489039726039}" presName="centerShape" presStyleLbl="node0" presStyleIdx="0" presStyleCnt="1" custScaleX="206951" custScaleY="144271"/>
      <dgm:spPr/>
      <dgm:t>
        <a:bodyPr/>
        <a:lstStyle/>
        <a:p>
          <a:endParaRPr lang="es-ES"/>
        </a:p>
      </dgm:t>
    </dgm:pt>
    <dgm:pt modelId="{CE851258-77A4-41A5-9D22-DF02C289EF74}" type="pres">
      <dgm:prSet presAssocID="{3F0DC428-ED3E-4F08-8EAE-16B94B1BE361}" presName="Name9" presStyleLbl="parChTrans1D2" presStyleIdx="0" presStyleCnt="8"/>
      <dgm:spPr/>
      <dgm:t>
        <a:bodyPr/>
        <a:lstStyle/>
        <a:p>
          <a:endParaRPr lang="es-ES"/>
        </a:p>
      </dgm:t>
    </dgm:pt>
    <dgm:pt modelId="{24AAEB8A-3405-4965-9A50-62458D265602}" type="pres">
      <dgm:prSet presAssocID="{3F0DC428-ED3E-4F08-8EAE-16B94B1BE361}" presName="connTx" presStyleLbl="parChTrans1D2" presStyleIdx="0" presStyleCnt="8"/>
      <dgm:spPr/>
      <dgm:t>
        <a:bodyPr/>
        <a:lstStyle/>
        <a:p>
          <a:endParaRPr lang="es-ES"/>
        </a:p>
      </dgm:t>
    </dgm:pt>
    <dgm:pt modelId="{FC4DA3E8-F803-43F7-AE57-C202D367376D}" type="pres">
      <dgm:prSet presAssocID="{35D3DA33-12F9-4181-A428-8E9CA42B2DF7}" presName="node" presStyleLbl="node1" presStyleIdx="0" presStyleCnt="8" custScaleX="117613">
        <dgm:presLayoutVars>
          <dgm:bulletEnabled val="1"/>
        </dgm:presLayoutVars>
      </dgm:prSet>
      <dgm:spPr/>
      <dgm:t>
        <a:bodyPr/>
        <a:lstStyle/>
        <a:p>
          <a:endParaRPr lang="es-ES"/>
        </a:p>
      </dgm:t>
    </dgm:pt>
    <dgm:pt modelId="{6A95D0C3-EF00-474D-9A4C-0CE6B9C34DD8}" type="pres">
      <dgm:prSet presAssocID="{94728F8D-9D03-4556-8754-EA5341B42758}" presName="Name9" presStyleLbl="parChTrans1D2" presStyleIdx="1" presStyleCnt="8"/>
      <dgm:spPr/>
      <dgm:t>
        <a:bodyPr/>
        <a:lstStyle/>
        <a:p>
          <a:endParaRPr lang="es-ES"/>
        </a:p>
      </dgm:t>
    </dgm:pt>
    <dgm:pt modelId="{DBD2D995-A03B-4A0D-8D8E-0D6660E36DE6}" type="pres">
      <dgm:prSet presAssocID="{94728F8D-9D03-4556-8754-EA5341B42758}" presName="connTx" presStyleLbl="parChTrans1D2" presStyleIdx="1" presStyleCnt="8"/>
      <dgm:spPr/>
      <dgm:t>
        <a:bodyPr/>
        <a:lstStyle/>
        <a:p>
          <a:endParaRPr lang="es-ES"/>
        </a:p>
      </dgm:t>
    </dgm:pt>
    <dgm:pt modelId="{808737D9-B089-4872-A2D8-0BC1218AA9EE}" type="pres">
      <dgm:prSet presAssocID="{34B2BF62-50C3-4E40-A566-671EDAEEE1BC}" presName="node" presStyleLbl="node1" presStyleIdx="1" presStyleCnt="8" custScaleX="119246">
        <dgm:presLayoutVars>
          <dgm:bulletEnabled val="1"/>
        </dgm:presLayoutVars>
      </dgm:prSet>
      <dgm:spPr/>
      <dgm:t>
        <a:bodyPr/>
        <a:lstStyle/>
        <a:p>
          <a:endParaRPr lang="es-ES"/>
        </a:p>
      </dgm:t>
    </dgm:pt>
    <dgm:pt modelId="{9CF33783-F41D-4B9C-808A-E260925150DA}" type="pres">
      <dgm:prSet presAssocID="{0DA215DE-DA45-40C4-B080-A482C691EFB9}" presName="Name9" presStyleLbl="parChTrans1D2" presStyleIdx="2" presStyleCnt="8"/>
      <dgm:spPr/>
      <dgm:t>
        <a:bodyPr/>
        <a:lstStyle/>
        <a:p>
          <a:endParaRPr lang="es-ES"/>
        </a:p>
      </dgm:t>
    </dgm:pt>
    <dgm:pt modelId="{DE9086AC-84C5-4163-A361-CC1D8CF104DA}" type="pres">
      <dgm:prSet presAssocID="{0DA215DE-DA45-40C4-B080-A482C691EFB9}" presName="connTx" presStyleLbl="parChTrans1D2" presStyleIdx="2" presStyleCnt="8"/>
      <dgm:spPr/>
      <dgm:t>
        <a:bodyPr/>
        <a:lstStyle/>
        <a:p>
          <a:endParaRPr lang="es-ES"/>
        </a:p>
      </dgm:t>
    </dgm:pt>
    <dgm:pt modelId="{BFE419A7-2617-4388-9035-10CF2E450776}" type="pres">
      <dgm:prSet presAssocID="{8534DFBA-0C83-4456-B086-3E1FE535DD28}" presName="node" presStyleLbl="node1" presStyleIdx="2" presStyleCnt="8" custScaleX="137141" custRadScaleRad="119790">
        <dgm:presLayoutVars>
          <dgm:bulletEnabled val="1"/>
        </dgm:presLayoutVars>
      </dgm:prSet>
      <dgm:spPr/>
      <dgm:t>
        <a:bodyPr/>
        <a:lstStyle/>
        <a:p>
          <a:endParaRPr lang="es-ES"/>
        </a:p>
      </dgm:t>
    </dgm:pt>
    <dgm:pt modelId="{F6776F8E-4A13-4270-964B-B400F45B7D1B}" type="pres">
      <dgm:prSet presAssocID="{24AC467E-2C89-4988-B346-B9A0DA5F302F}" presName="Name9" presStyleLbl="parChTrans1D2" presStyleIdx="3" presStyleCnt="8"/>
      <dgm:spPr/>
      <dgm:t>
        <a:bodyPr/>
        <a:lstStyle/>
        <a:p>
          <a:endParaRPr lang="es-ES"/>
        </a:p>
      </dgm:t>
    </dgm:pt>
    <dgm:pt modelId="{F2CDF48B-5C36-4FBF-8B6A-1937AB29EEEB}" type="pres">
      <dgm:prSet presAssocID="{24AC467E-2C89-4988-B346-B9A0DA5F302F}" presName="connTx" presStyleLbl="parChTrans1D2" presStyleIdx="3" presStyleCnt="8"/>
      <dgm:spPr/>
      <dgm:t>
        <a:bodyPr/>
        <a:lstStyle/>
        <a:p>
          <a:endParaRPr lang="es-ES"/>
        </a:p>
      </dgm:t>
    </dgm:pt>
    <dgm:pt modelId="{6FE80290-D146-4BF9-A86D-93016D91355D}" type="pres">
      <dgm:prSet presAssocID="{9264FA76-9ACB-48D6-BB5E-71DAAB65FA93}" presName="node" presStyleLbl="node1" presStyleIdx="3" presStyleCnt="8" custScaleX="119246">
        <dgm:presLayoutVars>
          <dgm:bulletEnabled val="1"/>
        </dgm:presLayoutVars>
      </dgm:prSet>
      <dgm:spPr/>
      <dgm:t>
        <a:bodyPr/>
        <a:lstStyle/>
        <a:p>
          <a:endParaRPr lang="es-ES"/>
        </a:p>
      </dgm:t>
    </dgm:pt>
    <dgm:pt modelId="{C4AF9DCC-36EE-4290-8E7C-92283D2246A2}" type="pres">
      <dgm:prSet presAssocID="{03C80ECD-97B5-404B-87DB-562AFE7ADB16}" presName="Name9" presStyleLbl="parChTrans1D2" presStyleIdx="4" presStyleCnt="8"/>
      <dgm:spPr/>
      <dgm:t>
        <a:bodyPr/>
        <a:lstStyle/>
        <a:p>
          <a:endParaRPr lang="es-ES"/>
        </a:p>
      </dgm:t>
    </dgm:pt>
    <dgm:pt modelId="{188AE38E-3FC6-46B4-9777-C0DBFA998805}" type="pres">
      <dgm:prSet presAssocID="{03C80ECD-97B5-404B-87DB-562AFE7ADB16}" presName="connTx" presStyleLbl="parChTrans1D2" presStyleIdx="4" presStyleCnt="8"/>
      <dgm:spPr/>
      <dgm:t>
        <a:bodyPr/>
        <a:lstStyle/>
        <a:p>
          <a:endParaRPr lang="es-ES"/>
        </a:p>
      </dgm:t>
    </dgm:pt>
    <dgm:pt modelId="{D502A0F7-8418-4AD0-8074-EC4699A46D71}" type="pres">
      <dgm:prSet presAssocID="{38CB46D9-32BC-4D1F-8D5C-B87236F44151}" presName="node" presStyleLbl="node1" presStyleIdx="4" presStyleCnt="8" custScaleX="117613">
        <dgm:presLayoutVars>
          <dgm:bulletEnabled val="1"/>
        </dgm:presLayoutVars>
      </dgm:prSet>
      <dgm:spPr/>
      <dgm:t>
        <a:bodyPr/>
        <a:lstStyle/>
        <a:p>
          <a:endParaRPr lang="es-ES"/>
        </a:p>
      </dgm:t>
    </dgm:pt>
    <dgm:pt modelId="{F4535877-1C9C-48E0-807E-B82E9F30CE2B}" type="pres">
      <dgm:prSet presAssocID="{B51F78AE-4638-4F60-9A89-D5FCC09D1679}" presName="Name9" presStyleLbl="parChTrans1D2" presStyleIdx="5" presStyleCnt="8"/>
      <dgm:spPr/>
      <dgm:t>
        <a:bodyPr/>
        <a:lstStyle/>
        <a:p>
          <a:endParaRPr lang="es-ES"/>
        </a:p>
      </dgm:t>
    </dgm:pt>
    <dgm:pt modelId="{0EA18430-2471-4D9D-B965-0FC4A8C87FDA}" type="pres">
      <dgm:prSet presAssocID="{B51F78AE-4638-4F60-9A89-D5FCC09D1679}" presName="connTx" presStyleLbl="parChTrans1D2" presStyleIdx="5" presStyleCnt="8"/>
      <dgm:spPr/>
      <dgm:t>
        <a:bodyPr/>
        <a:lstStyle/>
        <a:p>
          <a:endParaRPr lang="es-ES"/>
        </a:p>
      </dgm:t>
    </dgm:pt>
    <dgm:pt modelId="{E55DC504-9CB3-4F62-8D50-3B7D77588ABE}" type="pres">
      <dgm:prSet presAssocID="{7A32A0B7-FE47-4ADC-9FEC-DEB569845CBE}" presName="node" presStyleLbl="node1" presStyleIdx="5" presStyleCnt="8" custScaleX="119246">
        <dgm:presLayoutVars>
          <dgm:bulletEnabled val="1"/>
        </dgm:presLayoutVars>
      </dgm:prSet>
      <dgm:spPr/>
      <dgm:t>
        <a:bodyPr/>
        <a:lstStyle/>
        <a:p>
          <a:endParaRPr lang="es-ES"/>
        </a:p>
      </dgm:t>
    </dgm:pt>
    <dgm:pt modelId="{0AD30B92-9CEC-4779-B7AF-C836D9D40653}" type="pres">
      <dgm:prSet presAssocID="{12828B21-69EB-4895-B52B-360BC30B6670}" presName="Name9" presStyleLbl="parChTrans1D2" presStyleIdx="6" presStyleCnt="8"/>
      <dgm:spPr/>
      <dgm:t>
        <a:bodyPr/>
        <a:lstStyle/>
        <a:p>
          <a:endParaRPr lang="es-ES"/>
        </a:p>
      </dgm:t>
    </dgm:pt>
    <dgm:pt modelId="{B92A0919-703A-4E94-9762-12A6B7BC328B}" type="pres">
      <dgm:prSet presAssocID="{12828B21-69EB-4895-B52B-360BC30B6670}" presName="connTx" presStyleLbl="parChTrans1D2" presStyleIdx="6" presStyleCnt="8"/>
      <dgm:spPr/>
      <dgm:t>
        <a:bodyPr/>
        <a:lstStyle/>
        <a:p>
          <a:endParaRPr lang="es-ES"/>
        </a:p>
      </dgm:t>
    </dgm:pt>
    <dgm:pt modelId="{07CACFDA-1437-470E-AA98-F1C8AF6DB463}" type="pres">
      <dgm:prSet presAssocID="{E2D6B2FE-ECBD-4BB7-9BDA-CA67C8B98094}" presName="node" presStyleLbl="node1" presStyleIdx="6" presStyleCnt="8" custScaleX="137141" custRadScaleRad="119232">
        <dgm:presLayoutVars>
          <dgm:bulletEnabled val="1"/>
        </dgm:presLayoutVars>
      </dgm:prSet>
      <dgm:spPr/>
      <dgm:t>
        <a:bodyPr/>
        <a:lstStyle/>
        <a:p>
          <a:endParaRPr lang="es-ES"/>
        </a:p>
      </dgm:t>
    </dgm:pt>
    <dgm:pt modelId="{71DA6FF5-591D-4969-AD47-7B37021DC22F}" type="pres">
      <dgm:prSet presAssocID="{467D6F99-463B-45B8-A8CF-81EA53FBB2AF}" presName="Name9" presStyleLbl="parChTrans1D2" presStyleIdx="7" presStyleCnt="8"/>
      <dgm:spPr/>
      <dgm:t>
        <a:bodyPr/>
        <a:lstStyle/>
        <a:p>
          <a:endParaRPr lang="es-ES"/>
        </a:p>
      </dgm:t>
    </dgm:pt>
    <dgm:pt modelId="{5D15752D-CFD2-4C61-8118-C6673F517FD8}" type="pres">
      <dgm:prSet presAssocID="{467D6F99-463B-45B8-A8CF-81EA53FBB2AF}" presName="connTx" presStyleLbl="parChTrans1D2" presStyleIdx="7" presStyleCnt="8"/>
      <dgm:spPr/>
      <dgm:t>
        <a:bodyPr/>
        <a:lstStyle/>
        <a:p>
          <a:endParaRPr lang="es-ES"/>
        </a:p>
      </dgm:t>
    </dgm:pt>
    <dgm:pt modelId="{23F59757-B1C5-48AF-8A3A-594D16360ADF}" type="pres">
      <dgm:prSet presAssocID="{B6711806-73AC-4E0E-A1E6-E6F079913AA4}" presName="node" presStyleLbl="node1" presStyleIdx="7" presStyleCnt="8" custScaleX="119246">
        <dgm:presLayoutVars>
          <dgm:bulletEnabled val="1"/>
        </dgm:presLayoutVars>
      </dgm:prSet>
      <dgm:spPr/>
      <dgm:t>
        <a:bodyPr/>
        <a:lstStyle/>
        <a:p>
          <a:endParaRPr lang="es-ES"/>
        </a:p>
      </dgm:t>
    </dgm:pt>
  </dgm:ptLst>
  <dgm:cxnLst>
    <dgm:cxn modelId="{76C5ADB2-1BB8-4039-B455-DCC4D428A956}" srcId="{352307F9-2439-4F60-AA0D-489039726039}" destId="{8534DFBA-0C83-4456-B086-3E1FE535DD28}" srcOrd="2" destOrd="0" parTransId="{0DA215DE-DA45-40C4-B080-A482C691EFB9}" sibTransId="{BEB9DC5B-EA5E-4149-B40B-F651A00B6728}"/>
    <dgm:cxn modelId="{1C749BF7-9F16-4CC4-A7FC-CBE2C3885561}" type="presOf" srcId="{0DA215DE-DA45-40C4-B080-A482C691EFB9}" destId="{9CF33783-F41D-4B9C-808A-E260925150DA}" srcOrd="0" destOrd="0" presId="urn:microsoft.com/office/officeart/2005/8/layout/radial1"/>
    <dgm:cxn modelId="{44A0BA0D-BDA7-44A2-BA08-640BAE324FE9}" type="presOf" srcId="{12828B21-69EB-4895-B52B-360BC30B6670}" destId="{B92A0919-703A-4E94-9762-12A6B7BC328B}" srcOrd="1" destOrd="0" presId="urn:microsoft.com/office/officeart/2005/8/layout/radial1"/>
    <dgm:cxn modelId="{AFE4C679-D69D-4B45-AC7A-7CE4C41EDF33}" type="presOf" srcId="{467D6F99-463B-45B8-A8CF-81EA53FBB2AF}" destId="{71DA6FF5-591D-4969-AD47-7B37021DC22F}" srcOrd="0" destOrd="0" presId="urn:microsoft.com/office/officeart/2005/8/layout/radial1"/>
    <dgm:cxn modelId="{15D6462C-447C-404D-81BD-98A408EE4279}" type="presOf" srcId="{24AC467E-2C89-4988-B346-B9A0DA5F302F}" destId="{F6776F8E-4A13-4270-964B-B400F45B7D1B}" srcOrd="0" destOrd="0" presId="urn:microsoft.com/office/officeart/2005/8/layout/radial1"/>
    <dgm:cxn modelId="{31F14F54-F96F-4EA8-B20D-B3270447FFB7}" type="presOf" srcId="{FA48D7B5-79AD-457A-B352-B6A70B0BCFBE}" destId="{69E1D6EE-A19E-45F4-A756-E33AB2CAD63B}" srcOrd="0" destOrd="0" presId="urn:microsoft.com/office/officeart/2005/8/layout/radial1"/>
    <dgm:cxn modelId="{E22A1EBE-B606-4BF0-8EE2-FDE3D7E84921}" type="presOf" srcId="{B51F78AE-4638-4F60-9A89-D5FCC09D1679}" destId="{F4535877-1C9C-48E0-807E-B82E9F30CE2B}" srcOrd="0" destOrd="0" presId="urn:microsoft.com/office/officeart/2005/8/layout/radial1"/>
    <dgm:cxn modelId="{69E4F074-FB64-4913-8949-0C4808123CDD}" type="presOf" srcId="{0DA215DE-DA45-40C4-B080-A482C691EFB9}" destId="{DE9086AC-84C5-4163-A361-CC1D8CF104DA}" srcOrd="1" destOrd="0" presId="urn:microsoft.com/office/officeart/2005/8/layout/radial1"/>
    <dgm:cxn modelId="{BD653D3D-CE9C-48E1-BC18-B1B821289958}" type="presOf" srcId="{3F0DC428-ED3E-4F08-8EAE-16B94B1BE361}" destId="{CE851258-77A4-41A5-9D22-DF02C289EF74}" srcOrd="0" destOrd="0" presId="urn:microsoft.com/office/officeart/2005/8/layout/radial1"/>
    <dgm:cxn modelId="{5AE4E4A2-0E09-4E24-B9C4-21F72BCCD5C4}" type="presOf" srcId="{7A32A0B7-FE47-4ADC-9FEC-DEB569845CBE}" destId="{E55DC504-9CB3-4F62-8D50-3B7D77588ABE}" srcOrd="0" destOrd="0" presId="urn:microsoft.com/office/officeart/2005/8/layout/radial1"/>
    <dgm:cxn modelId="{E4EA928B-9E26-460A-BB66-BF656167BEB5}" type="presOf" srcId="{38CB46D9-32BC-4D1F-8D5C-B87236F44151}" destId="{D502A0F7-8418-4AD0-8074-EC4699A46D71}" srcOrd="0" destOrd="0" presId="urn:microsoft.com/office/officeart/2005/8/layout/radial1"/>
    <dgm:cxn modelId="{82C40D54-773F-4285-8BF0-80CBCC684EE2}" type="presOf" srcId="{8534DFBA-0C83-4456-B086-3E1FE535DD28}" destId="{BFE419A7-2617-4388-9035-10CF2E450776}" srcOrd="0" destOrd="0" presId="urn:microsoft.com/office/officeart/2005/8/layout/radial1"/>
    <dgm:cxn modelId="{0B117545-5B31-4183-9507-7DE39BC7351A}" srcId="{FA48D7B5-79AD-457A-B352-B6A70B0BCFBE}" destId="{352307F9-2439-4F60-AA0D-489039726039}" srcOrd="0" destOrd="0" parTransId="{18ED752B-FC6A-44F0-A78C-E8293FD77740}" sibTransId="{253904FE-D733-4940-8AC3-5EFDC7823DD6}"/>
    <dgm:cxn modelId="{8A3986A2-D02E-4AC9-BD12-E15E251C368C}" type="presOf" srcId="{94728F8D-9D03-4556-8754-EA5341B42758}" destId="{DBD2D995-A03B-4A0D-8D8E-0D6660E36DE6}" srcOrd="1" destOrd="0" presId="urn:microsoft.com/office/officeart/2005/8/layout/radial1"/>
    <dgm:cxn modelId="{42ED7800-1BF1-46C0-8DB8-B16CA279ECAA}" srcId="{352307F9-2439-4F60-AA0D-489039726039}" destId="{34B2BF62-50C3-4E40-A566-671EDAEEE1BC}" srcOrd="1" destOrd="0" parTransId="{94728F8D-9D03-4556-8754-EA5341B42758}" sibTransId="{CF500FF1-74E0-4618-AC8E-82C2F6C09257}"/>
    <dgm:cxn modelId="{D6DE8C2D-747F-436C-ACAB-8095E4F241A2}" type="presOf" srcId="{B51F78AE-4638-4F60-9A89-D5FCC09D1679}" destId="{0EA18430-2471-4D9D-B965-0FC4A8C87FDA}" srcOrd="1" destOrd="0" presId="urn:microsoft.com/office/officeart/2005/8/layout/radial1"/>
    <dgm:cxn modelId="{68308432-AF32-4001-A00C-91AE8E095317}" type="presOf" srcId="{94728F8D-9D03-4556-8754-EA5341B42758}" destId="{6A95D0C3-EF00-474D-9A4C-0CE6B9C34DD8}" srcOrd="0" destOrd="0" presId="urn:microsoft.com/office/officeart/2005/8/layout/radial1"/>
    <dgm:cxn modelId="{5FF83F63-FA73-4CE1-A9EE-2649C95F617F}" srcId="{352307F9-2439-4F60-AA0D-489039726039}" destId="{38CB46D9-32BC-4D1F-8D5C-B87236F44151}" srcOrd="4" destOrd="0" parTransId="{03C80ECD-97B5-404B-87DB-562AFE7ADB16}" sibTransId="{154BA337-65E8-4FB4-B146-65306CF2EEA7}"/>
    <dgm:cxn modelId="{87E0C3C9-1B84-4A60-85FE-EC1FB8A80CE9}" srcId="{352307F9-2439-4F60-AA0D-489039726039}" destId="{35D3DA33-12F9-4181-A428-8E9CA42B2DF7}" srcOrd="0" destOrd="0" parTransId="{3F0DC428-ED3E-4F08-8EAE-16B94B1BE361}" sibTransId="{A86A5CB1-0A48-4014-BAD6-D43786ABA358}"/>
    <dgm:cxn modelId="{7F299662-04F7-462D-8816-BDAE1963BBF4}" type="presOf" srcId="{E2D6B2FE-ECBD-4BB7-9BDA-CA67C8B98094}" destId="{07CACFDA-1437-470E-AA98-F1C8AF6DB463}" srcOrd="0" destOrd="0" presId="urn:microsoft.com/office/officeart/2005/8/layout/radial1"/>
    <dgm:cxn modelId="{A2DB1B7D-DF0B-4BFB-A22E-D5040274E8D6}" type="presOf" srcId="{12828B21-69EB-4895-B52B-360BC30B6670}" destId="{0AD30B92-9CEC-4779-B7AF-C836D9D40653}" srcOrd="0" destOrd="0" presId="urn:microsoft.com/office/officeart/2005/8/layout/radial1"/>
    <dgm:cxn modelId="{ABBAD8F6-34C1-443B-910B-2FC9097A5347}" type="presOf" srcId="{24AC467E-2C89-4988-B346-B9A0DA5F302F}" destId="{F2CDF48B-5C36-4FBF-8B6A-1937AB29EEEB}" srcOrd="1" destOrd="0" presId="urn:microsoft.com/office/officeart/2005/8/layout/radial1"/>
    <dgm:cxn modelId="{975C7C23-2C83-477F-B077-943F5F5FEA5B}" srcId="{352307F9-2439-4F60-AA0D-489039726039}" destId="{B6711806-73AC-4E0E-A1E6-E6F079913AA4}" srcOrd="7" destOrd="0" parTransId="{467D6F99-463B-45B8-A8CF-81EA53FBB2AF}" sibTransId="{DF465277-09FE-4AC0-87FF-C0385C0D321B}"/>
    <dgm:cxn modelId="{9FFBDDF9-0A42-49B7-8880-49631901E763}" type="presOf" srcId="{467D6F99-463B-45B8-A8CF-81EA53FBB2AF}" destId="{5D15752D-CFD2-4C61-8118-C6673F517FD8}" srcOrd="1" destOrd="0" presId="urn:microsoft.com/office/officeart/2005/8/layout/radial1"/>
    <dgm:cxn modelId="{E769828D-65AD-47F8-B896-2BBB96045FB8}" srcId="{352307F9-2439-4F60-AA0D-489039726039}" destId="{9264FA76-9ACB-48D6-BB5E-71DAAB65FA93}" srcOrd="3" destOrd="0" parTransId="{24AC467E-2C89-4988-B346-B9A0DA5F302F}" sibTransId="{16B89A4B-D6A8-4ED3-9781-EA968117F222}"/>
    <dgm:cxn modelId="{97C6BF21-7D61-41BC-9226-DFCFFBE51FC2}" type="presOf" srcId="{352307F9-2439-4F60-AA0D-489039726039}" destId="{E19F25EB-3E20-4EB7-980E-A45908A828B3}" srcOrd="0" destOrd="0" presId="urn:microsoft.com/office/officeart/2005/8/layout/radial1"/>
    <dgm:cxn modelId="{69F4EFD8-8835-49F7-8E47-779F3C21170F}" srcId="{352307F9-2439-4F60-AA0D-489039726039}" destId="{E2D6B2FE-ECBD-4BB7-9BDA-CA67C8B98094}" srcOrd="6" destOrd="0" parTransId="{12828B21-69EB-4895-B52B-360BC30B6670}" sibTransId="{E1536CC0-0C23-4586-8CAE-2D1C4EBC6633}"/>
    <dgm:cxn modelId="{B8951835-491B-4263-9654-CE28D2761BDC}" type="presOf" srcId="{9264FA76-9ACB-48D6-BB5E-71DAAB65FA93}" destId="{6FE80290-D146-4BF9-A86D-93016D91355D}" srcOrd="0" destOrd="0" presId="urn:microsoft.com/office/officeart/2005/8/layout/radial1"/>
    <dgm:cxn modelId="{5D819DF0-7F43-4019-B7FA-A71EE9197AED}" type="presOf" srcId="{03C80ECD-97B5-404B-87DB-562AFE7ADB16}" destId="{188AE38E-3FC6-46B4-9777-C0DBFA998805}" srcOrd="1" destOrd="0" presId="urn:microsoft.com/office/officeart/2005/8/layout/radial1"/>
    <dgm:cxn modelId="{FE848F9E-A96D-4765-9A51-776F3D39961C}" type="presOf" srcId="{35D3DA33-12F9-4181-A428-8E9CA42B2DF7}" destId="{FC4DA3E8-F803-43F7-AE57-C202D367376D}" srcOrd="0" destOrd="0" presId="urn:microsoft.com/office/officeart/2005/8/layout/radial1"/>
    <dgm:cxn modelId="{62C04162-91CC-4571-8BD6-16EEBE8C7FEB}" srcId="{352307F9-2439-4F60-AA0D-489039726039}" destId="{7A32A0B7-FE47-4ADC-9FEC-DEB569845CBE}" srcOrd="5" destOrd="0" parTransId="{B51F78AE-4638-4F60-9A89-D5FCC09D1679}" sibTransId="{D192363F-AC22-40BD-A202-6C74D8EBC0F3}"/>
    <dgm:cxn modelId="{E4562104-A582-4ECB-925F-F272611954A9}" type="presOf" srcId="{34B2BF62-50C3-4E40-A566-671EDAEEE1BC}" destId="{808737D9-B089-4872-A2D8-0BC1218AA9EE}" srcOrd="0" destOrd="0" presId="urn:microsoft.com/office/officeart/2005/8/layout/radial1"/>
    <dgm:cxn modelId="{FB6B612E-0096-426B-BCEA-BBBAFBD8ECFF}" type="presOf" srcId="{3F0DC428-ED3E-4F08-8EAE-16B94B1BE361}" destId="{24AAEB8A-3405-4965-9A50-62458D265602}" srcOrd="1" destOrd="0" presId="urn:microsoft.com/office/officeart/2005/8/layout/radial1"/>
    <dgm:cxn modelId="{CDB76E52-8425-4D49-8122-DC6787F10B9B}" type="presOf" srcId="{03C80ECD-97B5-404B-87DB-562AFE7ADB16}" destId="{C4AF9DCC-36EE-4290-8E7C-92283D2246A2}" srcOrd="0" destOrd="0" presId="urn:microsoft.com/office/officeart/2005/8/layout/radial1"/>
    <dgm:cxn modelId="{2164AE1D-9AEF-4987-89E6-A56130ED3AF0}" type="presOf" srcId="{B6711806-73AC-4E0E-A1E6-E6F079913AA4}" destId="{23F59757-B1C5-48AF-8A3A-594D16360ADF}" srcOrd="0" destOrd="0" presId="urn:microsoft.com/office/officeart/2005/8/layout/radial1"/>
    <dgm:cxn modelId="{2DBF5869-20F9-43A0-9179-AAAFCDBF99DB}" type="presParOf" srcId="{69E1D6EE-A19E-45F4-A756-E33AB2CAD63B}" destId="{E19F25EB-3E20-4EB7-980E-A45908A828B3}" srcOrd="0" destOrd="0" presId="urn:microsoft.com/office/officeart/2005/8/layout/radial1"/>
    <dgm:cxn modelId="{2FFE5B7D-79A6-40A3-B628-117369E8FBDB}" type="presParOf" srcId="{69E1D6EE-A19E-45F4-A756-E33AB2CAD63B}" destId="{CE851258-77A4-41A5-9D22-DF02C289EF74}" srcOrd="1" destOrd="0" presId="urn:microsoft.com/office/officeart/2005/8/layout/radial1"/>
    <dgm:cxn modelId="{FFF0F232-247D-4A1A-900D-A1DCBFE5A3E0}" type="presParOf" srcId="{CE851258-77A4-41A5-9D22-DF02C289EF74}" destId="{24AAEB8A-3405-4965-9A50-62458D265602}" srcOrd="0" destOrd="0" presId="urn:microsoft.com/office/officeart/2005/8/layout/radial1"/>
    <dgm:cxn modelId="{2D53C556-77A3-4113-B1E9-18D0CB68456C}" type="presParOf" srcId="{69E1D6EE-A19E-45F4-A756-E33AB2CAD63B}" destId="{FC4DA3E8-F803-43F7-AE57-C202D367376D}" srcOrd="2" destOrd="0" presId="urn:microsoft.com/office/officeart/2005/8/layout/radial1"/>
    <dgm:cxn modelId="{2010EDD3-ABFD-4697-BE2E-2135475BB7D3}" type="presParOf" srcId="{69E1D6EE-A19E-45F4-A756-E33AB2CAD63B}" destId="{6A95D0C3-EF00-474D-9A4C-0CE6B9C34DD8}" srcOrd="3" destOrd="0" presId="urn:microsoft.com/office/officeart/2005/8/layout/radial1"/>
    <dgm:cxn modelId="{4EE8BBB9-4F38-4403-BD4E-821675BD3ECD}" type="presParOf" srcId="{6A95D0C3-EF00-474D-9A4C-0CE6B9C34DD8}" destId="{DBD2D995-A03B-4A0D-8D8E-0D6660E36DE6}" srcOrd="0" destOrd="0" presId="urn:microsoft.com/office/officeart/2005/8/layout/radial1"/>
    <dgm:cxn modelId="{174DF48B-BC57-4763-BEA1-B5F09F71AC0D}" type="presParOf" srcId="{69E1D6EE-A19E-45F4-A756-E33AB2CAD63B}" destId="{808737D9-B089-4872-A2D8-0BC1218AA9EE}" srcOrd="4" destOrd="0" presId="urn:microsoft.com/office/officeart/2005/8/layout/radial1"/>
    <dgm:cxn modelId="{C81C7497-3455-4C01-A50F-32DB771D941E}" type="presParOf" srcId="{69E1D6EE-A19E-45F4-A756-E33AB2CAD63B}" destId="{9CF33783-F41D-4B9C-808A-E260925150DA}" srcOrd="5" destOrd="0" presId="urn:microsoft.com/office/officeart/2005/8/layout/radial1"/>
    <dgm:cxn modelId="{32DB04CC-0130-4F12-84C9-5FCD32E41A57}" type="presParOf" srcId="{9CF33783-F41D-4B9C-808A-E260925150DA}" destId="{DE9086AC-84C5-4163-A361-CC1D8CF104DA}" srcOrd="0" destOrd="0" presId="urn:microsoft.com/office/officeart/2005/8/layout/radial1"/>
    <dgm:cxn modelId="{212FC777-E851-4375-B5A6-5A6DAFB70C62}" type="presParOf" srcId="{69E1D6EE-A19E-45F4-A756-E33AB2CAD63B}" destId="{BFE419A7-2617-4388-9035-10CF2E450776}" srcOrd="6" destOrd="0" presId="urn:microsoft.com/office/officeart/2005/8/layout/radial1"/>
    <dgm:cxn modelId="{95682BE5-2D74-4943-B65A-405089B68B0E}" type="presParOf" srcId="{69E1D6EE-A19E-45F4-A756-E33AB2CAD63B}" destId="{F6776F8E-4A13-4270-964B-B400F45B7D1B}" srcOrd="7" destOrd="0" presId="urn:microsoft.com/office/officeart/2005/8/layout/radial1"/>
    <dgm:cxn modelId="{295B7853-E465-49C5-BBF2-20D89E1F7999}" type="presParOf" srcId="{F6776F8E-4A13-4270-964B-B400F45B7D1B}" destId="{F2CDF48B-5C36-4FBF-8B6A-1937AB29EEEB}" srcOrd="0" destOrd="0" presId="urn:microsoft.com/office/officeart/2005/8/layout/radial1"/>
    <dgm:cxn modelId="{B1B23432-6141-4DC0-8ECF-6C1AF4D01ED7}" type="presParOf" srcId="{69E1D6EE-A19E-45F4-A756-E33AB2CAD63B}" destId="{6FE80290-D146-4BF9-A86D-93016D91355D}" srcOrd="8" destOrd="0" presId="urn:microsoft.com/office/officeart/2005/8/layout/radial1"/>
    <dgm:cxn modelId="{99958629-98EA-4227-87F7-3101A2AB5B1E}" type="presParOf" srcId="{69E1D6EE-A19E-45F4-A756-E33AB2CAD63B}" destId="{C4AF9DCC-36EE-4290-8E7C-92283D2246A2}" srcOrd="9" destOrd="0" presId="urn:microsoft.com/office/officeart/2005/8/layout/radial1"/>
    <dgm:cxn modelId="{BCBF4A4C-8220-4C24-8C51-2C74D22052CA}" type="presParOf" srcId="{C4AF9DCC-36EE-4290-8E7C-92283D2246A2}" destId="{188AE38E-3FC6-46B4-9777-C0DBFA998805}" srcOrd="0" destOrd="0" presId="urn:microsoft.com/office/officeart/2005/8/layout/radial1"/>
    <dgm:cxn modelId="{220B731B-29F3-4414-9879-C80E134A9F60}" type="presParOf" srcId="{69E1D6EE-A19E-45F4-A756-E33AB2CAD63B}" destId="{D502A0F7-8418-4AD0-8074-EC4699A46D71}" srcOrd="10" destOrd="0" presId="urn:microsoft.com/office/officeart/2005/8/layout/radial1"/>
    <dgm:cxn modelId="{C304AB0E-7E4D-406A-B311-8A2F6171D0D3}" type="presParOf" srcId="{69E1D6EE-A19E-45F4-A756-E33AB2CAD63B}" destId="{F4535877-1C9C-48E0-807E-B82E9F30CE2B}" srcOrd="11" destOrd="0" presId="urn:microsoft.com/office/officeart/2005/8/layout/radial1"/>
    <dgm:cxn modelId="{8C24C3AB-5ADE-4855-9CCE-6D38BE3E995D}" type="presParOf" srcId="{F4535877-1C9C-48E0-807E-B82E9F30CE2B}" destId="{0EA18430-2471-4D9D-B965-0FC4A8C87FDA}" srcOrd="0" destOrd="0" presId="urn:microsoft.com/office/officeart/2005/8/layout/radial1"/>
    <dgm:cxn modelId="{08F87D08-C8C3-4831-A9EB-DF0F6C1A4EB0}" type="presParOf" srcId="{69E1D6EE-A19E-45F4-A756-E33AB2CAD63B}" destId="{E55DC504-9CB3-4F62-8D50-3B7D77588ABE}" srcOrd="12" destOrd="0" presId="urn:microsoft.com/office/officeart/2005/8/layout/radial1"/>
    <dgm:cxn modelId="{5AA7AFB6-CC34-4FA1-91DF-59EBE9908328}" type="presParOf" srcId="{69E1D6EE-A19E-45F4-A756-E33AB2CAD63B}" destId="{0AD30B92-9CEC-4779-B7AF-C836D9D40653}" srcOrd="13" destOrd="0" presId="urn:microsoft.com/office/officeart/2005/8/layout/radial1"/>
    <dgm:cxn modelId="{63C8AA47-D230-439F-ADF6-171E81B0312D}" type="presParOf" srcId="{0AD30B92-9CEC-4779-B7AF-C836D9D40653}" destId="{B92A0919-703A-4E94-9762-12A6B7BC328B}" srcOrd="0" destOrd="0" presId="urn:microsoft.com/office/officeart/2005/8/layout/radial1"/>
    <dgm:cxn modelId="{0045FBED-5369-4527-A1E6-1E887EB70A94}" type="presParOf" srcId="{69E1D6EE-A19E-45F4-A756-E33AB2CAD63B}" destId="{07CACFDA-1437-470E-AA98-F1C8AF6DB463}" srcOrd="14" destOrd="0" presId="urn:microsoft.com/office/officeart/2005/8/layout/radial1"/>
    <dgm:cxn modelId="{0EBF132C-1BCE-4C3B-A721-E93DCA62A985}" type="presParOf" srcId="{69E1D6EE-A19E-45F4-A756-E33AB2CAD63B}" destId="{71DA6FF5-591D-4969-AD47-7B37021DC22F}" srcOrd="15" destOrd="0" presId="urn:microsoft.com/office/officeart/2005/8/layout/radial1"/>
    <dgm:cxn modelId="{E1E5F259-3A29-4E02-8965-380FAFDF8ADE}" type="presParOf" srcId="{71DA6FF5-591D-4969-AD47-7B37021DC22F}" destId="{5D15752D-CFD2-4C61-8118-C6673F517FD8}" srcOrd="0" destOrd="0" presId="urn:microsoft.com/office/officeart/2005/8/layout/radial1"/>
    <dgm:cxn modelId="{93959978-733D-452B-8C73-56DCC7E7CF46}" type="presParOf" srcId="{69E1D6EE-A19E-45F4-A756-E33AB2CAD63B}" destId="{23F59757-B1C5-48AF-8A3A-594D16360ADF}" srcOrd="16"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A48D7B5-79AD-457A-B352-B6A70B0BCFBE}" type="doc">
      <dgm:prSet loTypeId="urn:microsoft.com/office/officeart/2005/8/layout/radial5" loCatId="relationship" qsTypeId="urn:microsoft.com/office/officeart/2005/8/quickstyle/simple5" qsCatId="simple" csTypeId="urn:microsoft.com/office/officeart/2005/8/colors/colorful2" csCatId="colorful" phldr="1"/>
      <dgm:spPr/>
      <dgm:t>
        <a:bodyPr/>
        <a:lstStyle/>
        <a:p>
          <a:endParaRPr lang="es-ES"/>
        </a:p>
      </dgm:t>
    </dgm:pt>
    <dgm:pt modelId="{352307F9-2439-4F60-AA0D-489039726039}">
      <dgm:prSet phldrT="[Texto]" custT="1"/>
      <dgm:spPr/>
      <dgm:t>
        <a:bodyPr/>
        <a:lstStyle/>
        <a:p>
          <a:r>
            <a:rPr lang="es-EC" sz="1400" b="1" dirty="0">
              <a:solidFill>
                <a:schemeClr val="tx1"/>
              </a:solidFill>
            </a:rPr>
            <a:t>Determinar el conocimiento de los niños, niñas y jóvenes en los componentes  de la política de salud  sexual y reproductiva  teniendo en cuenta  que conoce, que sabe  y que practica en el colegio asignado</a:t>
          </a:r>
          <a:endParaRPr lang="es-ES" sz="1400" b="1" dirty="0">
            <a:solidFill>
              <a:schemeClr val="tx1"/>
            </a:solidFill>
          </a:endParaRPr>
        </a:p>
      </dgm:t>
    </dgm:pt>
    <dgm:pt modelId="{18ED752B-FC6A-44F0-A78C-E8293FD77740}" type="parTrans" cxnId="{0B117545-5B31-4183-9507-7DE39BC7351A}">
      <dgm:prSet/>
      <dgm:spPr/>
      <dgm:t>
        <a:bodyPr/>
        <a:lstStyle/>
        <a:p>
          <a:endParaRPr lang="es-ES" sz="3600" b="1">
            <a:solidFill>
              <a:schemeClr val="tx1"/>
            </a:solidFill>
          </a:endParaRPr>
        </a:p>
      </dgm:t>
    </dgm:pt>
    <dgm:pt modelId="{253904FE-D733-4940-8AC3-5EFDC7823DD6}" type="sibTrans" cxnId="{0B117545-5B31-4183-9507-7DE39BC7351A}">
      <dgm:prSet/>
      <dgm:spPr/>
      <dgm:t>
        <a:bodyPr/>
        <a:lstStyle/>
        <a:p>
          <a:endParaRPr lang="es-ES" sz="3600" b="1">
            <a:solidFill>
              <a:schemeClr val="tx1"/>
            </a:solidFill>
          </a:endParaRPr>
        </a:p>
      </dgm:t>
    </dgm:pt>
    <dgm:pt modelId="{78EC809B-BA7C-4F63-A66E-D6CFBB959BE3}">
      <dgm:prSet custT="1"/>
      <dgm:spPr/>
      <dgm:t>
        <a:bodyPr/>
        <a:lstStyle/>
        <a:p>
          <a:r>
            <a:rPr lang="es-EC" sz="1200" b="1">
              <a:solidFill>
                <a:schemeClr val="tx1"/>
              </a:solidFill>
            </a:rPr>
            <a:t>Nivel de conocimiento</a:t>
          </a:r>
          <a:endParaRPr lang="es-ES" sz="900" b="1">
            <a:solidFill>
              <a:schemeClr val="tx1"/>
            </a:solidFill>
          </a:endParaRPr>
        </a:p>
      </dgm:t>
    </dgm:pt>
    <dgm:pt modelId="{6EDD2FAF-162C-4FB9-80DE-9AFC25DCB5ED}" type="parTrans" cxnId="{980856B9-69A5-4A37-8390-5CB263F97818}">
      <dgm:prSet custT="1"/>
      <dgm:spPr/>
      <dgm:t>
        <a:bodyPr/>
        <a:lstStyle/>
        <a:p>
          <a:endParaRPr lang="es-ES" sz="1200" b="1">
            <a:solidFill>
              <a:schemeClr val="tx1"/>
            </a:solidFill>
          </a:endParaRPr>
        </a:p>
      </dgm:t>
    </dgm:pt>
    <dgm:pt modelId="{5666555E-496E-4B57-99BC-9EC9A9673D72}" type="sibTrans" cxnId="{980856B9-69A5-4A37-8390-5CB263F97818}">
      <dgm:prSet/>
      <dgm:spPr/>
      <dgm:t>
        <a:bodyPr/>
        <a:lstStyle/>
        <a:p>
          <a:endParaRPr lang="es-ES" sz="3600" b="1">
            <a:solidFill>
              <a:schemeClr val="tx1"/>
            </a:solidFill>
          </a:endParaRPr>
        </a:p>
      </dgm:t>
    </dgm:pt>
    <dgm:pt modelId="{5264768C-2D72-4CD4-B72F-EF6E3D10DA8F}">
      <dgm:prSet custT="1"/>
      <dgm:spPr/>
      <dgm:t>
        <a:bodyPr/>
        <a:lstStyle/>
        <a:p>
          <a:r>
            <a:rPr lang="es-EC" sz="1400" b="1">
              <a:solidFill>
                <a:schemeClr val="tx1"/>
              </a:solidFill>
            </a:rPr>
            <a:t>Pensamiento sobre el preservativo</a:t>
          </a:r>
          <a:endParaRPr lang="es-ES" sz="1400" b="1">
            <a:solidFill>
              <a:schemeClr val="tx1"/>
            </a:solidFill>
          </a:endParaRPr>
        </a:p>
      </dgm:t>
    </dgm:pt>
    <dgm:pt modelId="{03F0006D-AFF1-4B0D-BBC9-5EC807FDF9B4}" type="parTrans" cxnId="{B8434694-DD47-46F9-B049-D116C7644212}">
      <dgm:prSet custT="1"/>
      <dgm:spPr/>
      <dgm:t>
        <a:bodyPr/>
        <a:lstStyle/>
        <a:p>
          <a:endParaRPr lang="es-ES" sz="1400" b="1">
            <a:solidFill>
              <a:schemeClr val="tx1"/>
            </a:solidFill>
          </a:endParaRPr>
        </a:p>
      </dgm:t>
    </dgm:pt>
    <dgm:pt modelId="{0B9D72D6-7D04-48B2-A0D4-FF50402B6271}" type="sibTrans" cxnId="{B8434694-DD47-46F9-B049-D116C7644212}">
      <dgm:prSet/>
      <dgm:spPr/>
      <dgm:t>
        <a:bodyPr/>
        <a:lstStyle/>
        <a:p>
          <a:endParaRPr lang="es-ES" sz="2000" b="1">
            <a:solidFill>
              <a:schemeClr val="tx1"/>
            </a:solidFill>
          </a:endParaRPr>
        </a:p>
      </dgm:t>
    </dgm:pt>
    <dgm:pt modelId="{DF2717D4-9108-455F-BC2C-53BFFCB1D1AA}">
      <dgm:prSet custT="1"/>
      <dgm:spPr/>
      <dgm:t>
        <a:bodyPr/>
        <a:lstStyle/>
        <a:p>
          <a:r>
            <a:rPr lang="es-EC" sz="1400" b="1">
              <a:solidFill>
                <a:schemeClr val="tx1"/>
              </a:solidFill>
            </a:rPr>
            <a:t>Enfermedades de transmisión sexual</a:t>
          </a:r>
          <a:endParaRPr lang="es-ES" sz="1400" b="1">
            <a:solidFill>
              <a:schemeClr val="tx1"/>
            </a:solidFill>
          </a:endParaRPr>
        </a:p>
      </dgm:t>
    </dgm:pt>
    <dgm:pt modelId="{4ACAAEA6-673B-4D15-AF5E-15686944051C}" type="parTrans" cxnId="{589514C4-2C1A-4D7B-BDFA-747527A762E8}">
      <dgm:prSet custT="1"/>
      <dgm:spPr/>
      <dgm:t>
        <a:bodyPr/>
        <a:lstStyle/>
        <a:p>
          <a:endParaRPr lang="es-ES" sz="1400" b="1">
            <a:solidFill>
              <a:schemeClr val="tx1"/>
            </a:solidFill>
          </a:endParaRPr>
        </a:p>
      </dgm:t>
    </dgm:pt>
    <dgm:pt modelId="{B63DFF05-B3A0-487D-B944-0CD194243A2D}" type="sibTrans" cxnId="{589514C4-2C1A-4D7B-BDFA-747527A762E8}">
      <dgm:prSet/>
      <dgm:spPr/>
      <dgm:t>
        <a:bodyPr/>
        <a:lstStyle/>
        <a:p>
          <a:endParaRPr lang="es-ES" sz="2000" b="1">
            <a:solidFill>
              <a:schemeClr val="tx1"/>
            </a:solidFill>
          </a:endParaRPr>
        </a:p>
      </dgm:t>
    </dgm:pt>
    <dgm:pt modelId="{90ECA5A7-AD5B-479F-8E3C-256CDB57D8A5}">
      <dgm:prSet custT="1"/>
      <dgm:spPr/>
      <dgm:t>
        <a:bodyPr/>
        <a:lstStyle/>
        <a:p>
          <a:r>
            <a:rPr lang="es-EC" sz="1400" b="1">
              <a:solidFill>
                <a:schemeClr val="tx1"/>
              </a:solidFill>
            </a:rPr>
            <a:t>Enfermedades de transmisión sexual en relación con la fertilidad</a:t>
          </a:r>
          <a:endParaRPr lang="es-ES" sz="1400" b="1">
            <a:solidFill>
              <a:schemeClr val="tx1"/>
            </a:solidFill>
          </a:endParaRPr>
        </a:p>
      </dgm:t>
    </dgm:pt>
    <dgm:pt modelId="{92F3E0A6-FB66-43C3-A812-C14A659997EB}" type="parTrans" cxnId="{F3356BE3-D7FE-441C-8ED5-B7017AB4014B}">
      <dgm:prSet custT="1"/>
      <dgm:spPr/>
      <dgm:t>
        <a:bodyPr/>
        <a:lstStyle/>
        <a:p>
          <a:endParaRPr lang="es-ES" sz="1400" b="1">
            <a:solidFill>
              <a:schemeClr val="tx1"/>
            </a:solidFill>
          </a:endParaRPr>
        </a:p>
      </dgm:t>
    </dgm:pt>
    <dgm:pt modelId="{4DC3209F-4E5E-4066-85EB-F3D80E1EF6D1}" type="sibTrans" cxnId="{F3356BE3-D7FE-441C-8ED5-B7017AB4014B}">
      <dgm:prSet/>
      <dgm:spPr/>
      <dgm:t>
        <a:bodyPr/>
        <a:lstStyle/>
        <a:p>
          <a:endParaRPr lang="es-ES" sz="2000" b="1">
            <a:solidFill>
              <a:schemeClr val="tx1"/>
            </a:solidFill>
          </a:endParaRPr>
        </a:p>
      </dgm:t>
    </dgm:pt>
    <dgm:pt modelId="{67902206-A87F-492B-814C-1DDCE2C36052}">
      <dgm:prSet custT="1"/>
      <dgm:spPr/>
      <dgm:t>
        <a:bodyPr/>
        <a:lstStyle/>
        <a:p>
          <a:r>
            <a:rPr lang="es-EC" sz="1400" b="1">
              <a:solidFill>
                <a:schemeClr val="tx1"/>
              </a:solidFill>
            </a:rPr>
            <a:t>Método anticonceptivo para prevenir un embarazo</a:t>
          </a:r>
          <a:endParaRPr lang="es-ES" sz="1400" b="1">
            <a:solidFill>
              <a:schemeClr val="tx1"/>
            </a:solidFill>
          </a:endParaRPr>
        </a:p>
      </dgm:t>
    </dgm:pt>
    <dgm:pt modelId="{65C152DF-DFBD-4644-945F-0E76EC33464F}" type="parTrans" cxnId="{631444F6-EE59-48E1-8D72-EEA92308641D}">
      <dgm:prSet custT="1"/>
      <dgm:spPr/>
      <dgm:t>
        <a:bodyPr/>
        <a:lstStyle/>
        <a:p>
          <a:endParaRPr lang="es-ES" sz="1400" b="1">
            <a:solidFill>
              <a:schemeClr val="tx1"/>
            </a:solidFill>
          </a:endParaRPr>
        </a:p>
      </dgm:t>
    </dgm:pt>
    <dgm:pt modelId="{4DE8925D-2686-42C3-9A4F-61F5518D344D}" type="sibTrans" cxnId="{631444F6-EE59-48E1-8D72-EEA92308641D}">
      <dgm:prSet/>
      <dgm:spPr/>
      <dgm:t>
        <a:bodyPr/>
        <a:lstStyle/>
        <a:p>
          <a:endParaRPr lang="es-ES" sz="2000" b="1">
            <a:solidFill>
              <a:schemeClr val="tx1"/>
            </a:solidFill>
          </a:endParaRPr>
        </a:p>
      </dgm:t>
    </dgm:pt>
    <dgm:pt modelId="{FE112DD3-8D51-42FC-AC0E-5CC33E1DBBCC}">
      <dgm:prSet custT="1"/>
      <dgm:spPr/>
      <dgm:t>
        <a:bodyPr/>
        <a:lstStyle/>
        <a:p>
          <a:r>
            <a:rPr lang="es-EC" sz="1400" b="1" dirty="0">
              <a:solidFill>
                <a:schemeClr val="tx1"/>
              </a:solidFill>
            </a:rPr>
            <a:t>Principal causa para un embarazo en la adolescencia</a:t>
          </a:r>
          <a:endParaRPr lang="es-ES" sz="1400" b="1" dirty="0">
            <a:solidFill>
              <a:schemeClr val="tx1"/>
            </a:solidFill>
          </a:endParaRPr>
        </a:p>
      </dgm:t>
    </dgm:pt>
    <dgm:pt modelId="{97BF12C6-82A9-4042-9DCC-0EF5E0B21823}" type="parTrans" cxnId="{83DE696B-0D44-49D1-A467-94A1B42256F6}">
      <dgm:prSet custT="1"/>
      <dgm:spPr/>
      <dgm:t>
        <a:bodyPr/>
        <a:lstStyle/>
        <a:p>
          <a:endParaRPr lang="es-ES" sz="1400" b="1">
            <a:solidFill>
              <a:schemeClr val="tx1"/>
            </a:solidFill>
          </a:endParaRPr>
        </a:p>
      </dgm:t>
    </dgm:pt>
    <dgm:pt modelId="{F322ADDD-1A7A-4DB2-BB45-8E599DDED533}" type="sibTrans" cxnId="{83DE696B-0D44-49D1-A467-94A1B42256F6}">
      <dgm:prSet/>
      <dgm:spPr/>
      <dgm:t>
        <a:bodyPr/>
        <a:lstStyle/>
        <a:p>
          <a:endParaRPr lang="es-ES" sz="2000" b="1">
            <a:solidFill>
              <a:schemeClr val="tx1"/>
            </a:solidFill>
          </a:endParaRPr>
        </a:p>
      </dgm:t>
    </dgm:pt>
    <dgm:pt modelId="{0CD3FE24-7F0D-4327-9EEB-A39640B5D685}">
      <dgm:prSet custT="1"/>
      <dgm:spPr/>
      <dgm:t>
        <a:bodyPr/>
        <a:lstStyle/>
        <a:p>
          <a:r>
            <a:rPr lang="es-EC" sz="1400" b="1">
              <a:solidFill>
                <a:schemeClr val="tx1"/>
              </a:solidFill>
            </a:rPr>
            <a:t>Aborto y muerte materna</a:t>
          </a:r>
          <a:endParaRPr lang="es-ES" sz="1400" b="1">
            <a:solidFill>
              <a:schemeClr val="tx1"/>
            </a:solidFill>
          </a:endParaRPr>
        </a:p>
      </dgm:t>
    </dgm:pt>
    <dgm:pt modelId="{071156FF-8B96-4160-8942-9A341D8A5F27}" type="parTrans" cxnId="{187BCE40-25A1-423D-8074-46D4013872E1}">
      <dgm:prSet custT="1"/>
      <dgm:spPr/>
      <dgm:t>
        <a:bodyPr/>
        <a:lstStyle/>
        <a:p>
          <a:endParaRPr lang="es-ES" sz="1400" b="1">
            <a:solidFill>
              <a:schemeClr val="tx1"/>
            </a:solidFill>
          </a:endParaRPr>
        </a:p>
      </dgm:t>
    </dgm:pt>
    <dgm:pt modelId="{7BD8D107-139F-4E91-8938-43E9379BA8AC}" type="sibTrans" cxnId="{187BCE40-25A1-423D-8074-46D4013872E1}">
      <dgm:prSet/>
      <dgm:spPr/>
      <dgm:t>
        <a:bodyPr/>
        <a:lstStyle/>
        <a:p>
          <a:endParaRPr lang="es-ES" sz="2000" b="1">
            <a:solidFill>
              <a:schemeClr val="tx1"/>
            </a:solidFill>
          </a:endParaRPr>
        </a:p>
      </dgm:t>
    </dgm:pt>
    <dgm:pt modelId="{5D248C40-E862-4287-B178-026297069855}">
      <dgm:prSet custT="1"/>
      <dgm:spPr/>
      <dgm:t>
        <a:bodyPr/>
        <a:lstStyle/>
        <a:p>
          <a:r>
            <a:rPr lang="es-EC" sz="1400" b="1">
              <a:solidFill>
                <a:schemeClr val="tx1"/>
              </a:solidFill>
            </a:rPr>
            <a:t>Pastilla del día después</a:t>
          </a:r>
          <a:endParaRPr lang="es-ES" sz="1400" b="1">
            <a:solidFill>
              <a:schemeClr val="tx1"/>
            </a:solidFill>
          </a:endParaRPr>
        </a:p>
      </dgm:t>
    </dgm:pt>
    <dgm:pt modelId="{58082153-02DB-41D9-BC87-AFE5EF4F2C15}" type="parTrans" cxnId="{F3F27433-3588-4267-BE4C-34481006E139}">
      <dgm:prSet custT="1"/>
      <dgm:spPr/>
      <dgm:t>
        <a:bodyPr/>
        <a:lstStyle/>
        <a:p>
          <a:endParaRPr lang="es-ES" sz="1400" b="1">
            <a:solidFill>
              <a:schemeClr val="tx1"/>
            </a:solidFill>
          </a:endParaRPr>
        </a:p>
      </dgm:t>
    </dgm:pt>
    <dgm:pt modelId="{5282FF46-1CE0-4511-9975-73C52F02528B}" type="sibTrans" cxnId="{F3F27433-3588-4267-BE4C-34481006E139}">
      <dgm:prSet/>
      <dgm:spPr/>
      <dgm:t>
        <a:bodyPr/>
        <a:lstStyle/>
        <a:p>
          <a:endParaRPr lang="es-ES" sz="2000" b="1">
            <a:solidFill>
              <a:schemeClr val="tx1"/>
            </a:solidFill>
          </a:endParaRPr>
        </a:p>
      </dgm:t>
    </dgm:pt>
    <dgm:pt modelId="{4340628F-1311-4EF4-8872-82E8B8744F81}" type="pres">
      <dgm:prSet presAssocID="{FA48D7B5-79AD-457A-B352-B6A70B0BCFBE}" presName="Name0" presStyleCnt="0">
        <dgm:presLayoutVars>
          <dgm:chMax val="1"/>
          <dgm:dir/>
          <dgm:animLvl val="ctr"/>
          <dgm:resizeHandles val="exact"/>
        </dgm:presLayoutVars>
      </dgm:prSet>
      <dgm:spPr/>
      <dgm:t>
        <a:bodyPr/>
        <a:lstStyle/>
        <a:p>
          <a:endParaRPr lang="es-ES"/>
        </a:p>
      </dgm:t>
    </dgm:pt>
    <dgm:pt modelId="{F97EC6D5-15A7-46AD-9A3E-217617B3AB98}" type="pres">
      <dgm:prSet presAssocID="{352307F9-2439-4F60-AA0D-489039726039}" presName="centerShape" presStyleLbl="node0" presStyleIdx="0" presStyleCnt="1" custScaleX="277340" custScaleY="145853" custLinFactNeighborY="-1788"/>
      <dgm:spPr/>
      <dgm:t>
        <a:bodyPr/>
        <a:lstStyle/>
        <a:p>
          <a:endParaRPr lang="es-ES"/>
        </a:p>
      </dgm:t>
    </dgm:pt>
    <dgm:pt modelId="{04CB5F7C-361F-41E3-B22F-D0BDFBF14084}" type="pres">
      <dgm:prSet presAssocID="{6EDD2FAF-162C-4FB9-80DE-9AFC25DCB5ED}" presName="parTrans" presStyleLbl="sibTrans2D1" presStyleIdx="0" presStyleCnt="8"/>
      <dgm:spPr/>
      <dgm:t>
        <a:bodyPr/>
        <a:lstStyle/>
        <a:p>
          <a:endParaRPr lang="es-ES"/>
        </a:p>
      </dgm:t>
    </dgm:pt>
    <dgm:pt modelId="{13DF0416-8661-46AD-8D79-1985E346E2AD}" type="pres">
      <dgm:prSet presAssocID="{6EDD2FAF-162C-4FB9-80DE-9AFC25DCB5ED}" presName="connectorText" presStyleLbl="sibTrans2D1" presStyleIdx="0" presStyleCnt="8"/>
      <dgm:spPr/>
      <dgm:t>
        <a:bodyPr/>
        <a:lstStyle/>
        <a:p>
          <a:endParaRPr lang="es-ES"/>
        </a:p>
      </dgm:t>
    </dgm:pt>
    <dgm:pt modelId="{747D734B-9B17-44E5-8C0F-1659E795BFB0}" type="pres">
      <dgm:prSet presAssocID="{78EC809B-BA7C-4F63-A66E-D6CFBB959BE3}" presName="node" presStyleLbl="node1" presStyleIdx="0" presStyleCnt="8" custScaleX="133354" custScaleY="99327" custRadScaleRad="106268" custRadScaleInc="-3725">
        <dgm:presLayoutVars>
          <dgm:bulletEnabled val="1"/>
        </dgm:presLayoutVars>
      </dgm:prSet>
      <dgm:spPr/>
      <dgm:t>
        <a:bodyPr/>
        <a:lstStyle/>
        <a:p>
          <a:endParaRPr lang="es-ES"/>
        </a:p>
      </dgm:t>
    </dgm:pt>
    <dgm:pt modelId="{28047C59-B191-4129-9827-708718BC4870}" type="pres">
      <dgm:prSet presAssocID="{03F0006D-AFF1-4B0D-BBC9-5EC807FDF9B4}" presName="parTrans" presStyleLbl="sibTrans2D1" presStyleIdx="1" presStyleCnt="8" custLinFactNeighborX="34800" custLinFactNeighborY="13235" custRadScaleRad="53578" custRadScaleInc="-2147483648"/>
      <dgm:spPr/>
      <dgm:t>
        <a:bodyPr/>
        <a:lstStyle/>
        <a:p>
          <a:endParaRPr lang="es-ES"/>
        </a:p>
      </dgm:t>
    </dgm:pt>
    <dgm:pt modelId="{7F2A99A9-B6D2-4AB8-9F69-BF9A2F98B469}" type="pres">
      <dgm:prSet presAssocID="{03F0006D-AFF1-4B0D-BBC9-5EC807FDF9B4}" presName="connectorText" presStyleLbl="sibTrans2D1" presStyleIdx="1" presStyleCnt="8"/>
      <dgm:spPr/>
      <dgm:t>
        <a:bodyPr/>
        <a:lstStyle/>
        <a:p>
          <a:endParaRPr lang="es-ES"/>
        </a:p>
      </dgm:t>
    </dgm:pt>
    <dgm:pt modelId="{DA9CF273-DAB2-428C-BDD3-CF454858A732}" type="pres">
      <dgm:prSet presAssocID="{5264768C-2D72-4CD4-B72F-EF6E3D10DA8F}" presName="node" presStyleLbl="node1" presStyleIdx="1" presStyleCnt="8" custScaleX="132674" custScaleY="88090" custRadScaleRad="128342" custRadScaleInc="34039">
        <dgm:presLayoutVars>
          <dgm:bulletEnabled val="1"/>
        </dgm:presLayoutVars>
      </dgm:prSet>
      <dgm:spPr/>
      <dgm:t>
        <a:bodyPr/>
        <a:lstStyle/>
        <a:p>
          <a:endParaRPr lang="es-ES"/>
        </a:p>
      </dgm:t>
    </dgm:pt>
    <dgm:pt modelId="{8568FDA1-0F6C-40F2-9BD1-1355D744A46D}" type="pres">
      <dgm:prSet presAssocID="{4ACAAEA6-673B-4D15-AF5E-15686944051C}" presName="parTrans" presStyleLbl="sibTrans2D1" presStyleIdx="2" presStyleCnt="8"/>
      <dgm:spPr/>
      <dgm:t>
        <a:bodyPr/>
        <a:lstStyle/>
        <a:p>
          <a:endParaRPr lang="es-ES"/>
        </a:p>
      </dgm:t>
    </dgm:pt>
    <dgm:pt modelId="{75B2CA14-6102-4724-8949-7E2E8FC46090}" type="pres">
      <dgm:prSet presAssocID="{4ACAAEA6-673B-4D15-AF5E-15686944051C}" presName="connectorText" presStyleLbl="sibTrans2D1" presStyleIdx="2" presStyleCnt="8"/>
      <dgm:spPr/>
      <dgm:t>
        <a:bodyPr/>
        <a:lstStyle/>
        <a:p>
          <a:endParaRPr lang="es-ES"/>
        </a:p>
      </dgm:t>
    </dgm:pt>
    <dgm:pt modelId="{764A5355-2BD5-41FC-87C3-90324D207615}" type="pres">
      <dgm:prSet presAssocID="{DF2717D4-9108-455F-BC2C-53BFFCB1D1AA}" presName="node" presStyleLbl="node1" presStyleIdx="2" presStyleCnt="8" custScaleX="142660" custScaleY="86306" custRadScaleRad="167223" custRadScaleInc="-11182">
        <dgm:presLayoutVars>
          <dgm:bulletEnabled val="1"/>
        </dgm:presLayoutVars>
      </dgm:prSet>
      <dgm:spPr/>
      <dgm:t>
        <a:bodyPr/>
        <a:lstStyle/>
        <a:p>
          <a:endParaRPr lang="es-ES"/>
        </a:p>
      </dgm:t>
    </dgm:pt>
    <dgm:pt modelId="{F0A53A9C-7331-41AD-AB31-D9C7ED1BCF85}" type="pres">
      <dgm:prSet presAssocID="{92F3E0A6-FB66-43C3-A812-C14A659997EB}" presName="parTrans" presStyleLbl="sibTrans2D1" presStyleIdx="3" presStyleCnt="8"/>
      <dgm:spPr/>
      <dgm:t>
        <a:bodyPr/>
        <a:lstStyle/>
        <a:p>
          <a:endParaRPr lang="es-ES"/>
        </a:p>
      </dgm:t>
    </dgm:pt>
    <dgm:pt modelId="{45CDDAC5-4483-4F8F-9756-AB7818D9EE04}" type="pres">
      <dgm:prSet presAssocID="{92F3E0A6-FB66-43C3-A812-C14A659997EB}" presName="connectorText" presStyleLbl="sibTrans2D1" presStyleIdx="3" presStyleCnt="8"/>
      <dgm:spPr/>
      <dgm:t>
        <a:bodyPr/>
        <a:lstStyle/>
        <a:p>
          <a:endParaRPr lang="es-ES"/>
        </a:p>
      </dgm:t>
    </dgm:pt>
    <dgm:pt modelId="{1C34FBAB-8CE0-44C9-AD14-136DFB2225D3}" type="pres">
      <dgm:prSet presAssocID="{90ECA5A7-AD5B-479F-8E3C-256CDB57D8A5}" presName="node" presStyleLbl="node1" presStyleIdx="3" presStyleCnt="8" custScaleX="171585" custScaleY="103708" custRadScaleRad="136961" custRadScaleInc="-55961">
        <dgm:presLayoutVars>
          <dgm:bulletEnabled val="1"/>
        </dgm:presLayoutVars>
      </dgm:prSet>
      <dgm:spPr/>
      <dgm:t>
        <a:bodyPr/>
        <a:lstStyle/>
        <a:p>
          <a:endParaRPr lang="es-ES"/>
        </a:p>
      </dgm:t>
    </dgm:pt>
    <dgm:pt modelId="{B77F8D6E-5924-4EDC-BDC5-5F66146CD6C5}" type="pres">
      <dgm:prSet presAssocID="{65C152DF-DFBD-4644-945F-0E76EC33464F}" presName="parTrans" presStyleLbl="sibTrans2D1" presStyleIdx="4" presStyleCnt="8"/>
      <dgm:spPr/>
      <dgm:t>
        <a:bodyPr/>
        <a:lstStyle/>
        <a:p>
          <a:endParaRPr lang="es-ES"/>
        </a:p>
      </dgm:t>
    </dgm:pt>
    <dgm:pt modelId="{F40E4395-EAF1-411F-8302-943D4EC1C04E}" type="pres">
      <dgm:prSet presAssocID="{65C152DF-DFBD-4644-945F-0E76EC33464F}" presName="connectorText" presStyleLbl="sibTrans2D1" presStyleIdx="4" presStyleCnt="8"/>
      <dgm:spPr/>
      <dgm:t>
        <a:bodyPr/>
        <a:lstStyle/>
        <a:p>
          <a:endParaRPr lang="es-ES"/>
        </a:p>
      </dgm:t>
    </dgm:pt>
    <dgm:pt modelId="{407B4BEC-3079-46B0-8944-5CCF377E3021}" type="pres">
      <dgm:prSet presAssocID="{67902206-A87F-492B-814C-1DDCE2C36052}" presName="node" presStyleLbl="node1" presStyleIdx="4" presStyleCnt="8" custScaleX="158003" custScaleY="95158" custRadScaleRad="94679" custRadScaleInc="-16469">
        <dgm:presLayoutVars>
          <dgm:bulletEnabled val="1"/>
        </dgm:presLayoutVars>
      </dgm:prSet>
      <dgm:spPr/>
      <dgm:t>
        <a:bodyPr/>
        <a:lstStyle/>
        <a:p>
          <a:endParaRPr lang="es-ES"/>
        </a:p>
      </dgm:t>
    </dgm:pt>
    <dgm:pt modelId="{01C3352A-9F9F-4EBA-AAFE-B26A919E3311}" type="pres">
      <dgm:prSet presAssocID="{97BF12C6-82A9-4042-9DCC-0EF5E0B21823}" presName="parTrans" presStyleLbl="sibTrans2D1" presStyleIdx="5" presStyleCnt="8"/>
      <dgm:spPr/>
      <dgm:t>
        <a:bodyPr/>
        <a:lstStyle/>
        <a:p>
          <a:endParaRPr lang="es-ES"/>
        </a:p>
      </dgm:t>
    </dgm:pt>
    <dgm:pt modelId="{613F81BC-938E-4431-949B-B5DE4AEBD1CD}" type="pres">
      <dgm:prSet presAssocID="{97BF12C6-82A9-4042-9DCC-0EF5E0B21823}" presName="connectorText" presStyleLbl="sibTrans2D1" presStyleIdx="5" presStyleCnt="8"/>
      <dgm:spPr/>
      <dgm:t>
        <a:bodyPr/>
        <a:lstStyle/>
        <a:p>
          <a:endParaRPr lang="es-ES"/>
        </a:p>
      </dgm:t>
    </dgm:pt>
    <dgm:pt modelId="{1D9ADA4C-A965-475C-804B-83CC0BDB00D3}" type="pres">
      <dgm:prSet presAssocID="{FE112DD3-8D51-42FC-AC0E-5CC33E1DBBCC}" presName="node" presStyleLbl="node1" presStyleIdx="5" presStyleCnt="8" custScaleX="146877" custScaleY="92176" custRadScaleRad="131548" custRadScaleInc="48271">
        <dgm:presLayoutVars>
          <dgm:bulletEnabled val="1"/>
        </dgm:presLayoutVars>
      </dgm:prSet>
      <dgm:spPr/>
      <dgm:t>
        <a:bodyPr/>
        <a:lstStyle/>
        <a:p>
          <a:endParaRPr lang="es-ES"/>
        </a:p>
      </dgm:t>
    </dgm:pt>
    <dgm:pt modelId="{5482A47C-4405-4326-B875-DC96B144FC4D}" type="pres">
      <dgm:prSet presAssocID="{071156FF-8B96-4160-8942-9A341D8A5F27}" presName="parTrans" presStyleLbl="sibTrans2D1" presStyleIdx="6" presStyleCnt="8"/>
      <dgm:spPr/>
      <dgm:t>
        <a:bodyPr/>
        <a:lstStyle/>
        <a:p>
          <a:endParaRPr lang="es-ES"/>
        </a:p>
      </dgm:t>
    </dgm:pt>
    <dgm:pt modelId="{13AD3DDE-0A11-4B7D-88F7-2E50CBBEA0A0}" type="pres">
      <dgm:prSet presAssocID="{071156FF-8B96-4160-8942-9A341D8A5F27}" presName="connectorText" presStyleLbl="sibTrans2D1" presStyleIdx="6" presStyleCnt="8"/>
      <dgm:spPr/>
      <dgm:t>
        <a:bodyPr/>
        <a:lstStyle/>
        <a:p>
          <a:endParaRPr lang="es-ES"/>
        </a:p>
      </dgm:t>
    </dgm:pt>
    <dgm:pt modelId="{527CF9D3-8EF6-41AC-A224-6F3BA2FD8628}" type="pres">
      <dgm:prSet presAssocID="{0CD3FE24-7F0D-4327-9EEB-A39640B5D685}" presName="node" presStyleLbl="node1" presStyleIdx="6" presStyleCnt="8" custScaleX="133278" custScaleY="101349" custRadScaleRad="168292" custRadScaleInc="2720">
        <dgm:presLayoutVars>
          <dgm:bulletEnabled val="1"/>
        </dgm:presLayoutVars>
      </dgm:prSet>
      <dgm:spPr/>
      <dgm:t>
        <a:bodyPr/>
        <a:lstStyle/>
        <a:p>
          <a:endParaRPr lang="es-ES"/>
        </a:p>
      </dgm:t>
    </dgm:pt>
    <dgm:pt modelId="{749F701D-6B3C-4DF3-8B4A-D0F93EACDC2A}" type="pres">
      <dgm:prSet presAssocID="{58082153-02DB-41D9-BC87-AFE5EF4F2C15}" presName="parTrans" presStyleLbl="sibTrans2D1" presStyleIdx="7" presStyleCnt="8" custAng="332077" custScaleX="88179" custScaleY="69890" custLinFactNeighborX="-82680" custLinFactNeighborY="38182" custRadScaleRad="71883"/>
      <dgm:spPr/>
      <dgm:t>
        <a:bodyPr/>
        <a:lstStyle/>
        <a:p>
          <a:endParaRPr lang="es-ES"/>
        </a:p>
      </dgm:t>
    </dgm:pt>
    <dgm:pt modelId="{0B93218E-62CB-4C5D-ADA2-478D67D1BAE8}" type="pres">
      <dgm:prSet presAssocID="{58082153-02DB-41D9-BC87-AFE5EF4F2C15}" presName="connectorText" presStyleLbl="sibTrans2D1" presStyleIdx="7" presStyleCnt="8"/>
      <dgm:spPr/>
      <dgm:t>
        <a:bodyPr/>
        <a:lstStyle/>
        <a:p>
          <a:endParaRPr lang="es-ES"/>
        </a:p>
      </dgm:t>
    </dgm:pt>
    <dgm:pt modelId="{01902150-1E37-4A8C-BF5D-E0C105428C38}" type="pres">
      <dgm:prSet presAssocID="{5D248C40-E862-4287-B178-026297069855}" presName="node" presStyleLbl="node1" presStyleIdx="7" presStyleCnt="8" custScaleX="123735" custScaleY="88235" custRadScaleRad="139479" custRadScaleInc="-50340">
        <dgm:presLayoutVars>
          <dgm:bulletEnabled val="1"/>
        </dgm:presLayoutVars>
      </dgm:prSet>
      <dgm:spPr/>
      <dgm:t>
        <a:bodyPr/>
        <a:lstStyle/>
        <a:p>
          <a:endParaRPr lang="es-ES"/>
        </a:p>
      </dgm:t>
    </dgm:pt>
  </dgm:ptLst>
  <dgm:cxnLst>
    <dgm:cxn modelId="{3318A98E-A1B7-46FB-B5CA-FC9B2C519D79}" type="presOf" srcId="{78EC809B-BA7C-4F63-A66E-D6CFBB959BE3}" destId="{747D734B-9B17-44E5-8C0F-1659E795BFB0}" srcOrd="0" destOrd="0" presId="urn:microsoft.com/office/officeart/2005/8/layout/radial5"/>
    <dgm:cxn modelId="{F379A378-DDC8-433A-A11D-D8C54E5082F1}" type="presOf" srcId="{DF2717D4-9108-455F-BC2C-53BFFCB1D1AA}" destId="{764A5355-2BD5-41FC-87C3-90324D207615}" srcOrd="0" destOrd="0" presId="urn:microsoft.com/office/officeart/2005/8/layout/radial5"/>
    <dgm:cxn modelId="{589514C4-2C1A-4D7B-BDFA-747527A762E8}" srcId="{352307F9-2439-4F60-AA0D-489039726039}" destId="{DF2717D4-9108-455F-BC2C-53BFFCB1D1AA}" srcOrd="2" destOrd="0" parTransId="{4ACAAEA6-673B-4D15-AF5E-15686944051C}" sibTransId="{B63DFF05-B3A0-487D-B944-0CD194243A2D}"/>
    <dgm:cxn modelId="{4E439178-3C6D-40D9-8022-1CD588924D69}" type="presOf" srcId="{03F0006D-AFF1-4B0D-BBC9-5EC807FDF9B4}" destId="{28047C59-B191-4129-9827-708718BC4870}" srcOrd="0" destOrd="0" presId="urn:microsoft.com/office/officeart/2005/8/layout/radial5"/>
    <dgm:cxn modelId="{0DA12BC0-6077-4BFD-93BA-1EE3AEE87029}" type="presOf" srcId="{58082153-02DB-41D9-BC87-AFE5EF4F2C15}" destId="{0B93218E-62CB-4C5D-ADA2-478D67D1BAE8}" srcOrd="1" destOrd="0" presId="urn:microsoft.com/office/officeart/2005/8/layout/radial5"/>
    <dgm:cxn modelId="{F55DC69D-C402-4384-B6B5-7B7FDEA85C3F}" type="presOf" srcId="{97BF12C6-82A9-4042-9DCC-0EF5E0B21823}" destId="{613F81BC-938E-4431-949B-B5DE4AEBD1CD}" srcOrd="1" destOrd="0" presId="urn:microsoft.com/office/officeart/2005/8/layout/radial5"/>
    <dgm:cxn modelId="{980856B9-69A5-4A37-8390-5CB263F97818}" srcId="{352307F9-2439-4F60-AA0D-489039726039}" destId="{78EC809B-BA7C-4F63-A66E-D6CFBB959BE3}" srcOrd="0" destOrd="0" parTransId="{6EDD2FAF-162C-4FB9-80DE-9AFC25DCB5ED}" sibTransId="{5666555E-496E-4B57-99BC-9EC9A9673D72}"/>
    <dgm:cxn modelId="{0597A610-F82C-4D4D-9771-946B1B0AD90F}" type="presOf" srcId="{0CD3FE24-7F0D-4327-9EEB-A39640B5D685}" destId="{527CF9D3-8EF6-41AC-A224-6F3BA2FD8628}" srcOrd="0" destOrd="0" presId="urn:microsoft.com/office/officeart/2005/8/layout/radial5"/>
    <dgm:cxn modelId="{A7B44ED3-8599-4613-B986-363825629525}" type="presOf" srcId="{5D248C40-E862-4287-B178-026297069855}" destId="{01902150-1E37-4A8C-BF5D-E0C105428C38}" srcOrd="0" destOrd="0" presId="urn:microsoft.com/office/officeart/2005/8/layout/radial5"/>
    <dgm:cxn modelId="{B8A5F1DD-F845-4D83-9ADB-B9FDBEFBE504}" type="presOf" srcId="{071156FF-8B96-4160-8942-9A341D8A5F27}" destId="{5482A47C-4405-4326-B875-DC96B144FC4D}" srcOrd="0" destOrd="0" presId="urn:microsoft.com/office/officeart/2005/8/layout/radial5"/>
    <dgm:cxn modelId="{631444F6-EE59-48E1-8D72-EEA92308641D}" srcId="{352307F9-2439-4F60-AA0D-489039726039}" destId="{67902206-A87F-492B-814C-1DDCE2C36052}" srcOrd="4" destOrd="0" parTransId="{65C152DF-DFBD-4644-945F-0E76EC33464F}" sibTransId="{4DE8925D-2686-42C3-9A4F-61F5518D344D}"/>
    <dgm:cxn modelId="{7FE08AFE-D3C1-43A1-8011-27EBEB7F344B}" type="presOf" srcId="{6EDD2FAF-162C-4FB9-80DE-9AFC25DCB5ED}" destId="{13DF0416-8661-46AD-8D79-1985E346E2AD}" srcOrd="1" destOrd="0" presId="urn:microsoft.com/office/officeart/2005/8/layout/radial5"/>
    <dgm:cxn modelId="{9556ED25-9320-4F87-93BB-50E2F111190C}" type="presOf" srcId="{5264768C-2D72-4CD4-B72F-EF6E3D10DA8F}" destId="{DA9CF273-DAB2-428C-BDD3-CF454858A732}" srcOrd="0" destOrd="0" presId="urn:microsoft.com/office/officeart/2005/8/layout/radial5"/>
    <dgm:cxn modelId="{68A7B4A9-3E37-4D76-BE62-3B24D38A3CAF}" type="presOf" srcId="{03F0006D-AFF1-4B0D-BBC9-5EC807FDF9B4}" destId="{7F2A99A9-B6D2-4AB8-9F69-BF9A2F98B469}" srcOrd="1" destOrd="0" presId="urn:microsoft.com/office/officeart/2005/8/layout/radial5"/>
    <dgm:cxn modelId="{5DF1F9AE-E90F-4FEF-AE79-10162F176273}" type="presOf" srcId="{90ECA5A7-AD5B-479F-8E3C-256CDB57D8A5}" destId="{1C34FBAB-8CE0-44C9-AD14-136DFB2225D3}" srcOrd="0" destOrd="0" presId="urn:microsoft.com/office/officeart/2005/8/layout/radial5"/>
    <dgm:cxn modelId="{C15B6D89-44F8-46B4-B317-DD0626216971}" type="presOf" srcId="{4ACAAEA6-673B-4D15-AF5E-15686944051C}" destId="{8568FDA1-0F6C-40F2-9BD1-1355D744A46D}" srcOrd="0" destOrd="0" presId="urn:microsoft.com/office/officeart/2005/8/layout/radial5"/>
    <dgm:cxn modelId="{187BCE40-25A1-423D-8074-46D4013872E1}" srcId="{352307F9-2439-4F60-AA0D-489039726039}" destId="{0CD3FE24-7F0D-4327-9EEB-A39640B5D685}" srcOrd="6" destOrd="0" parTransId="{071156FF-8B96-4160-8942-9A341D8A5F27}" sibTransId="{7BD8D107-139F-4E91-8938-43E9379BA8AC}"/>
    <dgm:cxn modelId="{83DE696B-0D44-49D1-A467-94A1B42256F6}" srcId="{352307F9-2439-4F60-AA0D-489039726039}" destId="{FE112DD3-8D51-42FC-AC0E-5CC33E1DBBCC}" srcOrd="5" destOrd="0" parTransId="{97BF12C6-82A9-4042-9DCC-0EF5E0B21823}" sibTransId="{F322ADDD-1A7A-4DB2-BB45-8E599DDED533}"/>
    <dgm:cxn modelId="{7704420D-6E1C-4007-AFBC-C86BF8C46BC6}" type="presOf" srcId="{FE112DD3-8D51-42FC-AC0E-5CC33E1DBBCC}" destId="{1D9ADA4C-A965-475C-804B-83CC0BDB00D3}" srcOrd="0" destOrd="0" presId="urn:microsoft.com/office/officeart/2005/8/layout/radial5"/>
    <dgm:cxn modelId="{0B117545-5B31-4183-9507-7DE39BC7351A}" srcId="{FA48D7B5-79AD-457A-B352-B6A70B0BCFBE}" destId="{352307F9-2439-4F60-AA0D-489039726039}" srcOrd="0" destOrd="0" parTransId="{18ED752B-FC6A-44F0-A78C-E8293FD77740}" sibTransId="{253904FE-D733-4940-8AC3-5EFDC7823DD6}"/>
    <dgm:cxn modelId="{767E5ED1-6FFE-496B-911B-8E4C35CEA79E}" type="presOf" srcId="{67902206-A87F-492B-814C-1DDCE2C36052}" destId="{407B4BEC-3079-46B0-8944-5CCF377E3021}" srcOrd="0" destOrd="0" presId="urn:microsoft.com/office/officeart/2005/8/layout/radial5"/>
    <dgm:cxn modelId="{B8434694-DD47-46F9-B049-D116C7644212}" srcId="{352307F9-2439-4F60-AA0D-489039726039}" destId="{5264768C-2D72-4CD4-B72F-EF6E3D10DA8F}" srcOrd="1" destOrd="0" parTransId="{03F0006D-AFF1-4B0D-BBC9-5EC807FDF9B4}" sibTransId="{0B9D72D6-7D04-48B2-A0D4-FF50402B6271}"/>
    <dgm:cxn modelId="{B77798D8-C935-4365-962C-D7794AA2BCDA}" type="presOf" srcId="{65C152DF-DFBD-4644-945F-0E76EC33464F}" destId="{B77F8D6E-5924-4EDC-BDC5-5F66146CD6C5}" srcOrd="0" destOrd="0" presId="urn:microsoft.com/office/officeart/2005/8/layout/radial5"/>
    <dgm:cxn modelId="{F3F27433-3588-4267-BE4C-34481006E139}" srcId="{352307F9-2439-4F60-AA0D-489039726039}" destId="{5D248C40-E862-4287-B178-026297069855}" srcOrd="7" destOrd="0" parTransId="{58082153-02DB-41D9-BC87-AFE5EF4F2C15}" sibTransId="{5282FF46-1CE0-4511-9975-73C52F02528B}"/>
    <dgm:cxn modelId="{AF4B88E4-B921-45EB-8E9E-15A457FD0F33}" type="presOf" srcId="{92F3E0A6-FB66-43C3-A812-C14A659997EB}" destId="{45CDDAC5-4483-4F8F-9756-AB7818D9EE04}" srcOrd="1" destOrd="0" presId="urn:microsoft.com/office/officeart/2005/8/layout/radial5"/>
    <dgm:cxn modelId="{7DC12E70-2C11-41F3-8A2C-BAF444B46539}" type="presOf" srcId="{4ACAAEA6-673B-4D15-AF5E-15686944051C}" destId="{75B2CA14-6102-4724-8949-7E2E8FC46090}" srcOrd="1" destOrd="0" presId="urn:microsoft.com/office/officeart/2005/8/layout/radial5"/>
    <dgm:cxn modelId="{7B4496FA-6144-4635-968F-3B8A2CD6CD7A}" type="presOf" srcId="{97BF12C6-82A9-4042-9DCC-0EF5E0B21823}" destId="{01C3352A-9F9F-4EBA-AAFE-B26A919E3311}" srcOrd="0" destOrd="0" presId="urn:microsoft.com/office/officeart/2005/8/layout/radial5"/>
    <dgm:cxn modelId="{F3356BE3-D7FE-441C-8ED5-B7017AB4014B}" srcId="{352307F9-2439-4F60-AA0D-489039726039}" destId="{90ECA5A7-AD5B-479F-8E3C-256CDB57D8A5}" srcOrd="3" destOrd="0" parTransId="{92F3E0A6-FB66-43C3-A812-C14A659997EB}" sibTransId="{4DC3209F-4E5E-4066-85EB-F3D80E1EF6D1}"/>
    <dgm:cxn modelId="{E86D4BE4-F446-481A-963A-8F8FE7DBCCF2}" type="presOf" srcId="{6EDD2FAF-162C-4FB9-80DE-9AFC25DCB5ED}" destId="{04CB5F7C-361F-41E3-B22F-D0BDFBF14084}" srcOrd="0" destOrd="0" presId="urn:microsoft.com/office/officeart/2005/8/layout/radial5"/>
    <dgm:cxn modelId="{1F58465F-A6DF-4BB4-A776-8F4517A64D6B}" type="presOf" srcId="{FA48D7B5-79AD-457A-B352-B6A70B0BCFBE}" destId="{4340628F-1311-4EF4-8872-82E8B8744F81}" srcOrd="0" destOrd="0" presId="urn:microsoft.com/office/officeart/2005/8/layout/radial5"/>
    <dgm:cxn modelId="{909D76E2-67C3-4AD6-8AA0-D0D9B1ED2E84}" type="presOf" srcId="{65C152DF-DFBD-4644-945F-0E76EC33464F}" destId="{F40E4395-EAF1-411F-8302-943D4EC1C04E}" srcOrd="1" destOrd="0" presId="urn:microsoft.com/office/officeart/2005/8/layout/radial5"/>
    <dgm:cxn modelId="{39862D20-108D-4F43-B2B6-30960926409A}" type="presOf" srcId="{58082153-02DB-41D9-BC87-AFE5EF4F2C15}" destId="{749F701D-6B3C-4DF3-8B4A-D0F93EACDC2A}" srcOrd="0" destOrd="0" presId="urn:microsoft.com/office/officeart/2005/8/layout/radial5"/>
    <dgm:cxn modelId="{04BF4772-553E-4214-9925-04DE16125F78}" type="presOf" srcId="{352307F9-2439-4F60-AA0D-489039726039}" destId="{F97EC6D5-15A7-46AD-9A3E-217617B3AB98}" srcOrd="0" destOrd="0" presId="urn:microsoft.com/office/officeart/2005/8/layout/radial5"/>
    <dgm:cxn modelId="{52F872AD-BCB9-465A-ABB9-3D68685066AA}" type="presOf" srcId="{071156FF-8B96-4160-8942-9A341D8A5F27}" destId="{13AD3DDE-0A11-4B7D-88F7-2E50CBBEA0A0}" srcOrd="1" destOrd="0" presId="urn:microsoft.com/office/officeart/2005/8/layout/radial5"/>
    <dgm:cxn modelId="{856AA089-5AC8-4B8E-9C95-54A4E95392E8}" type="presOf" srcId="{92F3E0A6-FB66-43C3-A812-C14A659997EB}" destId="{F0A53A9C-7331-41AD-AB31-D9C7ED1BCF85}" srcOrd="0" destOrd="0" presId="urn:microsoft.com/office/officeart/2005/8/layout/radial5"/>
    <dgm:cxn modelId="{10127D4E-BB19-4B15-8B2F-20C02D519DA5}" type="presParOf" srcId="{4340628F-1311-4EF4-8872-82E8B8744F81}" destId="{F97EC6D5-15A7-46AD-9A3E-217617B3AB98}" srcOrd="0" destOrd="0" presId="urn:microsoft.com/office/officeart/2005/8/layout/radial5"/>
    <dgm:cxn modelId="{F7771DAB-07F4-4E00-AADC-D8B48CA7E57F}" type="presParOf" srcId="{4340628F-1311-4EF4-8872-82E8B8744F81}" destId="{04CB5F7C-361F-41E3-B22F-D0BDFBF14084}" srcOrd="1" destOrd="0" presId="urn:microsoft.com/office/officeart/2005/8/layout/radial5"/>
    <dgm:cxn modelId="{3713A87F-C17F-49B2-88B1-E0B6170372EF}" type="presParOf" srcId="{04CB5F7C-361F-41E3-B22F-D0BDFBF14084}" destId="{13DF0416-8661-46AD-8D79-1985E346E2AD}" srcOrd="0" destOrd="0" presId="urn:microsoft.com/office/officeart/2005/8/layout/radial5"/>
    <dgm:cxn modelId="{8D9B0830-4A68-4FBD-A0FC-81AED015E02D}" type="presParOf" srcId="{4340628F-1311-4EF4-8872-82E8B8744F81}" destId="{747D734B-9B17-44E5-8C0F-1659E795BFB0}" srcOrd="2" destOrd="0" presId="urn:microsoft.com/office/officeart/2005/8/layout/radial5"/>
    <dgm:cxn modelId="{CFE328D0-EC26-473D-AFF0-B9C5863DCADC}" type="presParOf" srcId="{4340628F-1311-4EF4-8872-82E8B8744F81}" destId="{28047C59-B191-4129-9827-708718BC4870}" srcOrd="3" destOrd="0" presId="urn:microsoft.com/office/officeart/2005/8/layout/radial5"/>
    <dgm:cxn modelId="{1B62E921-A657-4098-8D1D-AF5110559581}" type="presParOf" srcId="{28047C59-B191-4129-9827-708718BC4870}" destId="{7F2A99A9-B6D2-4AB8-9F69-BF9A2F98B469}" srcOrd="0" destOrd="0" presId="urn:microsoft.com/office/officeart/2005/8/layout/radial5"/>
    <dgm:cxn modelId="{D1A90DCA-CEB9-4240-BC44-562F9C0B2CAE}" type="presParOf" srcId="{4340628F-1311-4EF4-8872-82E8B8744F81}" destId="{DA9CF273-DAB2-428C-BDD3-CF454858A732}" srcOrd="4" destOrd="0" presId="urn:microsoft.com/office/officeart/2005/8/layout/radial5"/>
    <dgm:cxn modelId="{F7A25A14-3C81-4E21-891C-F3DF2C80AE18}" type="presParOf" srcId="{4340628F-1311-4EF4-8872-82E8B8744F81}" destId="{8568FDA1-0F6C-40F2-9BD1-1355D744A46D}" srcOrd="5" destOrd="0" presId="urn:microsoft.com/office/officeart/2005/8/layout/radial5"/>
    <dgm:cxn modelId="{C5292F62-44E1-4B0B-8D18-36A95C617BAF}" type="presParOf" srcId="{8568FDA1-0F6C-40F2-9BD1-1355D744A46D}" destId="{75B2CA14-6102-4724-8949-7E2E8FC46090}" srcOrd="0" destOrd="0" presId="urn:microsoft.com/office/officeart/2005/8/layout/radial5"/>
    <dgm:cxn modelId="{337A5168-F31C-494E-B3B6-CA6AF0890AE0}" type="presParOf" srcId="{4340628F-1311-4EF4-8872-82E8B8744F81}" destId="{764A5355-2BD5-41FC-87C3-90324D207615}" srcOrd="6" destOrd="0" presId="urn:microsoft.com/office/officeart/2005/8/layout/radial5"/>
    <dgm:cxn modelId="{438ADA88-E327-43A1-9148-E5039A3FB569}" type="presParOf" srcId="{4340628F-1311-4EF4-8872-82E8B8744F81}" destId="{F0A53A9C-7331-41AD-AB31-D9C7ED1BCF85}" srcOrd="7" destOrd="0" presId="urn:microsoft.com/office/officeart/2005/8/layout/radial5"/>
    <dgm:cxn modelId="{C6E9D97F-049C-426A-9469-C2D57EAC6771}" type="presParOf" srcId="{F0A53A9C-7331-41AD-AB31-D9C7ED1BCF85}" destId="{45CDDAC5-4483-4F8F-9756-AB7818D9EE04}" srcOrd="0" destOrd="0" presId="urn:microsoft.com/office/officeart/2005/8/layout/radial5"/>
    <dgm:cxn modelId="{C7432F60-6C28-40F5-A728-2E8E55679F4E}" type="presParOf" srcId="{4340628F-1311-4EF4-8872-82E8B8744F81}" destId="{1C34FBAB-8CE0-44C9-AD14-136DFB2225D3}" srcOrd="8" destOrd="0" presId="urn:microsoft.com/office/officeart/2005/8/layout/radial5"/>
    <dgm:cxn modelId="{60B10CB4-FA7D-43E2-ADAB-4697E5B8FE8E}" type="presParOf" srcId="{4340628F-1311-4EF4-8872-82E8B8744F81}" destId="{B77F8D6E-5924-4EDC-BDC5-5F66146CD6C5}" srcOrd="9" destOrd="0" presId="urn:microsoft.com/office/officeart/2005/8/layout/radial5"/>
    <dgm:cxn modelId="{B2329263-3CF0-4BC3-ACB7-5DA60985F181}" type="presParOf" srcId="{B77F8D6E-5924-4EDC-BDC5-5F66146CD6C5}" destId="{F40E4395-EAF1-411F-8302-943D4EC1C04E}" srcOrd="0" destOrd="0" presId="urn:microsoft.com/office/officeart/2005/8/layout/radial5"/>
    <dgm:cxn modelId="{5A2C2B18-5B43-4B33-88F6-8A37A8C9D896}" type="presParOf" srcId="{4340628F-1311-4EF4-8872-82E8B8744F81}" destId="{407B4BEC-3079-46B0-8944-5CCF377E3021}" srcOrd="10" destOrd="0" presId="urn:microsoft.com/office/officeart/2005/8/layout/radial5"/>
    <dgm:cxn modelId="{2BF74CCA-4936-49A2-B1A8-77E43A94AFE8}" type="presParOf" srcId="{4340628F-1311-4EF4-8872-82E8B8744F81}" destId="{01C3352A-9F9F-4EBA-AAFE-B26A919E3311}" srcOrd="11" destOrd="0" presId="urn:microsoft.com/office/officeart/2005/8/layout/radial5"/>
    <dgm:cxn modelId="{1C682CC5-1CF5-4A30-AF9A-9B327DF8DF04}" type="presParOf" srcId="{01C3352A-9F9F-4EBA-AAFE-B26A919E3311}" destId="{613F81BC-938E-4431-949B-B5DE4AEBD1CD}" srcOrd="0" destOrd="0" presId="urn:microsoft.com/office/officeart/2005/8/layout/radial5"/>
    <dgm:cxn modelId="{27A6D091-3C33-4E30-8A31-16E230602318}" type="presParOf" srcId="{4340628F-1311-4EF4-8872-82E8B8744F81}" destId="{1D9ADA4C-A965-475C-804B-83CC0BDB00D3}" srcOrd="12" destOrd="0" presId="urn:microsoft.com/office/officeart/2005/8/layout/radial5"/>
    <dgm:cxn modelId="{65F2D014-FC15-4CED-BB96-7728A52EF153}" type="presParOf" srcId="{4340628F-1311-4EF4-8872-82E8B8744F81}" destId="{5482A47C-4405-4326-B875-DC96B144FC4D}" srcOrd="13" destOrd="0" presId="urn:microsoft.com/office/officeart/2005/8/layout/radial5"/>
    <dgm:cxn modelId="{8E847B24-88C2-4E66-8B57-2AAC0B8E19DE}" type="presParOf" srcId="{5482A47C-4405-4326-B875-DC96B144FC4D}" destId="{13AD3DDE-0A11-4B7D-88F7-2E50CBBEA0A0}" srcOrd="0" destOrd="0" presId="urn:microsoft.com/office/officeart/2005/8/layout/radial5"/>
    <dgm:cxn modelId="{B9423DE3-AC0A-42FA-8B4C-30F9FCB90943}" type="presParOf" srcId="{4340628F-1311-4EF4-8872-82E8B8744F81}" destId="{527CF9D3-8EF6-41AC-A224-6F3BA2FD8628}" srcOrd="14" destOrd="0" presId="urn:microsoft.com/office/officeart/2005/8/layout/radial5"/>
    <dgm:cxn modelId="{9561BAF9-2597-4DD3-8747-331E889A4422}" type="presParOf" srcId="{4340628F-1311-4EF4-8872-82E8B8744F81}" destId="{749F701D-6B3C-4DF3-8B4A-D0F93EACDC2A}" srcOrd="15" destOrd="0" presId="urn:microsoft.com/office/officeart/2005/8/layout/radial5"/>
    <dgm:cxn modelId="{EC3BFCE7-FB89-4773-B725-FA15D98847AA}" type="presParOf" srcId="{749F701D-6B3C-4DF3-8B4A-D0F93EACDC2A}" destId="{0B93218E-62CB-4C5D-ADA2-478D67D1BAE8}" srcOrd="0" destOrd="0" presId="urn:microsoft.com/office/officeart/2005/8/layout/radial5"/>
    <dgm:cxn modelId="{A45BE883-1BFE-4672-8F9A-0F77BB43D0B3}" type="presParOf" srcId="{4340628F-1311-4EF4-8872-82E8B8744F81}" destId="{01902150-1E37-4A8C-BF5D-E0C105428C38}" srcOrd="16" destOrd="0" presId="urn:microsoft.com/office/officeart/2005/8/layout/radial5"/>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A48D7B5-79AD-457A-B352-B6A70B0BCFBE}" type="doc">
      <dgm:prSet loTypeId="urn:microsoft.com/office/officeart/2005/8/layout/radial5" loCatId="relationship" qsTypeId="urn:microsoft.com/office/officeart/2005/8/quickstyle/3d1" qsCatId="3D" csTypeId="urn:microsoft.com/office/officeart/2005/8/colors/colorful1" csCatId="colorful" phldr="1"/>
      <dgm:spPr/>
      <dgm:t>
        <a:bodyPr/>
        <a:lstStyle/>
        <a:p>
          <a:endParaRPr lang="es-ES"/>
        </a:p>
      </dgm:t>
    </dgm:pt>
    <dgm:pt modelId="{352307F9-2439-4F60-AA0D-489039726039}">
      <dgm:prSet phldrT="[Texto]" custT="1"/>
      <dgm:spPr/>
      <dgm:t>
        <a:bodyPr/>
        <a:lstStyle/>
        <a:p>
          <a:r>
            <a:rPr lang="es-EC" sz="1600" b="1" smtClean="0">
              <a:solidFill>
                <a:schemeClr val="tx1"/>
              </a:solidFill>
            </a:rPr>
            <a:t>Identificar los factores protectores y factores de riesgo,  frente al manejo de los componentes de la política de salud sexual y reproductiva</a:t>
          </a:r>
          <a:endParaRPr lang="es-ES" sz="1600" b="1">
            <a:solidFill>
              <a:schemeClr val="tx1"/>
            </a:solidFill>
          </a:endParaRPr>
        </a:p>
      </dgm:t>
    </dgm:pt>
    <dgm:pt modelId="{18ED752B-FC6A-44F0-A78C-E8293FD77740}" type="parTrans" cxnId="{0B117545-5B31-4183-9507-7DE39BC7351A}">
      <dgm:prSet/>
      <dgm:spPr/>
      <dgm:t>
        <a:bodyPr/>
        <a:lstStyle/>
        <a:p>
          <a:endParaRPr lang="es-ES" sz="3200" b="1">
            <a:solidFill>
              <a:schemeClr val="tx1"/>
            </a:solidFill>
          </a:endParaRPr>
        </a:p>
      </dgm:t>
    </dgm:pt>
    <dgm:pt modelId="{253904FE-D733-4940-8AC3-5EFDC7823DD6}" type="sibTrans" cxnId="{0B117545-5B31-4183-9507-7DE39BC7351A}">
      <dgm:prSet/>
      <dgm:spPr/>
      <dgm:t>
        <a:bodyPr/>
        <a:lstStyle/>
        <a:p>
          <a:endParaRPr lang="es-ES" sz="3200" b="1">
            <a:solidFill>
              <a:schemeClr val="tx1"/>
            </a:solidFill>
          </a:endParaRPr>
        </a:p>
      </dgm:t>
    </dgm:pt>
    <dgm:pt modelId="{35D3DA33-12F9-4181-A428-8E9CA42B2DF7}">
      <dgm:prSet phldrT="[Texto]" custT="1"/>
      <dgm:spPr/>
      <dgm:t>
        <a:bodyPr/>
        <a:lstStyle/>
        <a:p>
          <a:r>
            <a:rPr lang="es-ES" sz="1400" b="1" dirty="0" smtClean="0">
              <a:solidFill>
                <a:schemeClr val="tx1"/>
              </a:solidFill>
            </a:rPr>
            <a:t>Edad de inicio de la vida sexual activa</a:t>
          </a:r>
          <a:endParaRPr lang="es-ES" sz="1000" b="1" dirty="0">
            <a:solidFill>
              <a:schemeClr val="tx1"/>
            </a:solidFill>
          </a:endParaRPr>
        </a:p>
      </dgm:t>
    </dgm:pt>
    <dgm:pt modelId="{3F0DC428-ED3E-4F08-8EAE-16B94B1BE361}" type="parTrans" cxnId="{87E0C3C9-1B84-4A60-85FE-EC1FB8A80CE9}">
      <dgm:prSet custT="1"/>
      <dgm:spPr/>
      <dgm:t>
        <a:bodyPr/>
        <a:lstStyle/>
        <a:p>
          <a:endParaRPr lang="es-ES" sz="1100" b="1">
            <a:solidFill>
              <a:schemeClr val="tx1"/>
            </a:solidFill>
          </a:endParaRPr>
        </a:p>
      </dgm:t>
    </dgm:pt>
    <dgm:pt modelId="{A86A5CB1-0A48-4014-BAD6-D43786ABA358}" type="sibTrans" cxnId="{87E0C3C9-1B84-4A60-85FE-EC1FB8A80CE9}">
      <dgm:prSet/>
      <dgm:spPr/>
      <dgm:t>
        <a:bodyPr/>
        <a:lstStyle/>
        <a:p>
          <a:endParaRPr lang="es-ES" sz="3200" b="1">
            <a:solidFill>
              <a:schemeClr val="tx1"/>
            </a:solidFill>
          </a:endParaRPr>
        </a:p>
      </dgm:t>
    </dgm:pt>
    <dgm:pt modelId="{1796E207-1E4F-4DC6-8A08-193E33EC3240}">
      <dgm:prSet custT="1"/>
      <dgm:spPr/>
      <dgm:t>
        <a:bodyPr/>
        <a:lstStyle/>
        <a:p>
          <a:r>
            <a:rPr lang="es-ES" sz="1600" b="1" smtClean="0">
              <a:solidFill>
                <a:schemeClr val="tx1"/>
              </a:solidFill>
            </a:rPr>
            <a:t>Similitud en el significado de género y sexo</a:t>
          </a:r>
          <a:endParaRPr lang="es-ES" sz="1600" b="1" dirty="0">
            <a:solidFill>
              <a:schemeClr val="tx1"/>
            </a:solidFill>
          </a:endParaRPr>
        </a:p>
      </dgm:t>
    </dgm:pt>
    <dgm:pt modelId="{D775DBDC-BFCB-41C6-8BF1-C8D899120685}" type="parTrans" cxnId="{00B74BF3-CDB6-4575-A07C-07FB5A7853E2}">
      <dgm:prSet/>
      <dgm:spPr/>
      <dgm:t>
        <a:bodyPr/>
        <a:lstStyle/>
        <a:p>
          <a:endParaRPr lang="es-ES" b="1">
            <a:solidFill>
              <a:schemeClr val="tx1"/>
            </a:solidFill>
          </a:endParaRPr>
        </a:p>
      </dgm:t>
    </dgm:pt>
    <dgm:pt modelId="{46FE84FE-8F3E-4CA9-9CD1-D476185DECEE}" type="sibTrans" cxnId="{00B74BF3-CDB6-4575-A07C-07FB5A7853E2}">
      <dgm:prSet/>
      <dgm:spPr/>
      <dgm:t>
        <a:bodyPr/>
        <a:lstStyle/>
        <a:p>
          <a:endParaRPr lang="es-ES" b="1">
            <a:solidFill>
              <a:schemeClr val="tx1"/>
            </a:solidFill>
          </a:endParaRPr>
        </a:p>
      </dgm:t>
    </dgm:pt>
    <dgm:pt modelId="{99D390CA-E66D-4CBD-B73C-8322EA397D4F}">
      <dgm:prSet custT="1"/>
      <dgm:spPr/>
      <dgm:t>
        <a:bodyPr/>
        <a:lstStyle/>
        <a:p>
          <a:r>
            <a:rPr lang="es-ES" sz="1600" b="1" smtClean="0">
              <a:solidFill>
                <a:schemeClr val="tx1"/>
              </a:solidFill>
            </a:rPr>
            <a:t>Aplicación  el principio de equidad de género en la sociedad</a:t>
          </a:r>
          <a:endParaRPr lang="es-ES" sz="1600" b="1" dirty="0">
            <a:solidFill>
              <a:schemeClr val="tx1"/>
            </a:solidFill>
          </a:endParaRPr>
        </a:p>
      </dgm:t>
    </dgm:pt>
    <dgm:pt modelId="{AB378194-861E-4740-8FDF-7BC08D751112}" type="parTrans" cxnId="{1ECE3D5A-E3B4-4D18-880F-2ECCD77B7B05}">
      <dgm:prSet/>
      <dgm:spPr/>
      <dgm:t>
        <a:bodyPr/>
        <a:lstStyle/>
        <a:p>
          <a:endParaRPr lang="es-ES" b="1">
            <a:solidFill>
              <a:schemeClr val="tx1"/>
            </a:solidFill>
          </a:endParaRPr>
        </a:p>
      </dgm:t>
    </dgm:pt>
    <dgm:pt modelId="{00458FA7-3A8C-453A-AB7E-7812B45B31B0}" type="sibTrans" cxnId="{1ECE3D5A-E3B4-4D18-880F-2ECCD77B7B05}">
      <dgm:prSet/>
      <dgm:spPr/>
      <dgm:t>
        <a:bodyPr/>
        <a:lstStyle/>
        <a:p>
          <a:endParaRPr lang="es-ES" b="1">
            <a:solidFill>
              <a:schemeClr val="tx1"/>
            </a:solidFill>
          </a:endParaRPr>
        </a:p>
      </dgm:t>
    </dgm:pt>
    <dgm:pt modelId="{E62CFA29-4EF5-4F5F-82C6-29F57800A39C}">
      <dgm:prSet/>
      <dgm:spPr/>
      <dgm:t>
        <a:bodyPr/>
        <a:lstStyle/>
        <a:p>
          <a:r>
            <a:rPr lang="es-ES" b="1" smtClean="0">
              <a:solidFill>
                <a:schemeClr val="tx1"/>
              </a:solidFill>
            </a:rPr>
            <a:t>Estado actual de los valores</a:t>
          </a:r>
          <a:endParaRPr lang="es-ES" b="1">
            <a:solidFill>
              <a:schemeClr val="tx1"/>
            </a:solidFill>
          </a:endParaRPr>
        </a:p>
      </dgm:t>
    </dgm:pt>
    <dgm:pt modelId="{586AEBF6-368E-4254-82DA-BD2CFF205E98}" type="parTrans" cxnId="{A99AFB18-E71D-407C-B808-F7269E207BB7}">
      <dgm:prSet/>
      <dgm:spPr/>
      <dgm:t>
        <a:bodyPr/>
        <a:lstStyle/>
        <a:p>
          <a:endParaRPr lang="es-ES" b="1">
            <a:solidFill>
              <a:schemeClr val="tx1"/>
            </a:solidFill>
          </a:endParaRPr>
        </a:p>
      </dgm:t>
    </dgm:pt>
    <dgm:pt modelId="{BD73AECC-9DAC-485A-9679-40092F45295D}" type="sibTrans" cxnId="{A99AFB18-E71D-407C-B808-F7269E207BB7}">
      <dgm:prSet/>
      <dgm:spPr/>
      <dgm:t>
        <a:bodyPr/>
        <a:lstStyle/>
        <a:p>
          <a:endParaRPr lang="es-ES" b="1">
            <a:solidFill>
              <a:schemeClr val="tx1"/>
            </a:solidFill>
          </a:endParaRPr>
        </a:p>
      </dgm:t>
    </dgm:pt>
    <dgm:pt modelId="{CE601AFB-8BCC-4435-A3E9-5E23F16AF286}">
      <dgm:prSet custT="1"/>
      <dgm:spPr/>
      <dgm:t>
        <a:bodyPr/>
        <a:lstStyle/>
        <a:p>
          <a:r>
            <a:rPr lang="es-ES" sz="1800" b="1" smtClean="0">
              <a:solidFill>
                <a:schemeClr val="tx1"/>
              </a:solidFill>
            </a:rPr>
            <a:t>Planificación de un plan de vida</a:t>
          </a:r>
          <a:endParaRPr lang="es-ES" sz="1800" b="1" dirty="0">
            <a:solidFill>
              <a:schemeClr val="tx1"/>
            </a:solidFill>
          </a:endParaRPr>
        </a:p>
      </dgm:t>
    </dgm:pt>
    <dgm:pt modelId="{26D254C6-FB25-4800-B1CC-AFF63ED0BC6A}" type="parTrans" cxnId="{DD8818F8-1E22-4D3E-8D4F-6125A2B9FAC1}">
      <dgm:prSet/>
      <dgm:spPr/>
      <dgm:t>
        <a:bodyPr/>
        <a:lstStyle/>
        <a:p>
          <a:endParaRPr lang="es-ES" b="1">
            <a:solidFill>
              <a:schemeClr val="tx1"/>
            </a:solidFill>
          </a:endParaRPr>
        </a:p>
      </dgm:t>
    </dgm:pt>
    <dgm:pt modelId="{670D9E13-E473-407C-860A-46F4664AEDD4}" type="sibTrans" cxnId="{DD8818F8-1E22-4D3E-8D4F-6125A2B9FAC1}">
      <dgm:prSet/>
      <dgm:spPr/>
      <dgm:t>
        <a:bodyPr/>
        <a:lstStyle/>
        <a:p>
          <a:endParaRPr lang="es-ES" b="1">
            <a:solidFill>
              <a:schemeClr val="tx1"/>
            </a:solidFill>
          </a:endParaRPr>
        </a:p>
      </dgm:t>
    </dgm:pt>
    <dgm:pt modelId="{68FBA615-8611-4DF6-B76C-2045D0625173}">
      <dgm:prSet custT="1"/>
      <dgm:spPr/>
      <dgm:t>
        <a:bodyPr/>
        <a:lstStyle/>
        <a:p>
          <a:r>
            <a:rPr lang="es-ES" sz="1800" b="1" smtClean="0">
              <a:solidFill>
                <a:schemeClr val="tx1"/>
              </a:solidFill>
            </a:rPr>
            <a:t>Significado de valores morales</a:t>
          </a:r>
          <a:endParaRPr lang="es-ES" sz="1800" b="1" dirty="0">
            <a:solidFill>
              <a:schemeClr val="tx1"/>
            </a:solidFill>
          </a:endParaRPr>
        </a:p>
      </dgm:t>
    </dgm:pt>
    <dgm:pt modelId="{DE713714-8EC9-42B1-80BF-CEA443D2103B}" type="sibTrans" cxnId="{9C8E7B86-AABF-40DD-BCB1-38214EDF810A}">
      <dgm:prSet/>
      <dgm:spPr/>
      <dgm:t>
        <a:bodyPr/>
        <a:lstStyle/>
        <a:p>
          <a:endParaRPr lang="es-ES" b="1">
            <a:solidFill>
              <a:schemeClr val="tx1"/>
            </a:solidFill>
          </a:endParaRPr>
        </a:p>
      </dgm:t>
    </dgm:pt>
    <dgm:pt modelId="{26EC5521-996C-410E-82C6-AA352C71E8EB}" type="parTrans" cxnId="{9C8E7B86-AABF-40DD-BCB1-38214EDF810A}">
      <dgm:prSet/>
      <dgm:spPr/>
      <dgm:t>
        <a:bodyPr/>
        <a:lstStyle/>
        <a:p>
          <a:endParaRPr lang="es-ES" b="1">
            <a:solidFill>
              <a:schemeClr val="tx1"/>
            </a:solidFill>
          </a:endParaRPr>
        </a:p>
      </dgm:t>
    </dgm:pt>
    <dgm:pt modelId="{4340628F-1311-4EF4-8872-82E8B8744F81}" type="pres">
      <dgm:prSet presAssocID="{FA48D7B5-79AD-457A-B352-B6A70B0BCFBE}" presName="Name0" presStyleCnt="0">
        <dgm:presLayoutVars>
          <dgm:chMax val="1"/>
          <dgm:dir/>
          <dgm:animLvl val="ctr"/>
          <dgm:resizeHandles val="exact"/>
        </dgm:presLayoutVars>
      </dgm:prSet>
      <dgm:spPr/>
      <dgm:t>
        <a:bodyPr/>
        <a:lstStyle/>
        <a:p>
          <a:endParaRPr lang="es-ES"/>
        </a:p>
      </dgm:t>
    </dgm:pt>
    <dgm:pt modelId="{F97EC6D5-15A7-46AD-9A3E-217617B3AB98}" type="pres">
      <dgm:prSet presAssocID="{352307F9-2439-4F60-AA0D-489039726039}" presName="centerShape" presStyleLbl="node0" presStyleIdx="0" presStyleCnt="1" custScaleX="303458" custScaleY="139332"/>
      <dgm:spPr/>
      <dgm:t>
        <a:bodyPr/>
        <a:lstStyle/>
        <a:p>
          <a:endParaRPr lang="es-ES"/>
        </a:p>
      </dgm:t>
    </dgm:pt>
    <dgm:pt modelId="{9A3ED2D5-B039-407F-8A8E-B1171A6D310C}" type="pres">
      <dgm:prSet presAssocID="{3F0DC428-ED3E-4F08-8EAE-16B94B1BE361}" presName="parTrans" presStyleLbl="sibTrans2D1" presStyleIdx="0" presStyleCnt="6" custLinFactNeighborX="28100" custLinFactNeighborY="-12017"/>
      <dgm:spPr/>
      <dgm:t>
        <a:bodyPr/>
        <a:lstStyle/>
        <a:p>
          <a:endParaRPr lang="es-ES"/>
        </a:p>
      </dgm:t>
    </dgm:pt>
    <dgm:pt modelId="{F0F96018-5D2A-4465-811F-5A3D4CD19F66}" type="pres">
      <dgm:prSet presAssocID="{3F0DC428-ED3E-4F08-8EAE-16B94B1BE361}" presName="connectorText" presStyleLbl="sibTrans2D1" presStyleIdx="0" presStyleCnt="6"/>
      <dgm:spPr/>
      <dgm:t>
        <a:bodyPr/>
        <a:lstStyle/>
        <a:p>
          <a:endParaRPr lang="es-ES"/>
        </a:p>
      </dgm:t>
    </dgm:pt>
    <dgm:pt modelId="{AA0557FF-E7CD-4146-8978-B509106F1587}" type="pres">
      <dgm:prSet presAssocID="{35D3DA33-12F9-4181-A428-8E9CA42B2DF7}" presName="node" presStyleLbl="node1" presStyleIdx="0" presStyleCnt="6" custScaleX="145760" custScaleY="76762" custRadScaleRad="90418" custRadScaleInc="901">
        <dgm:presLayoutVars>
          <dgm:bulletEnabled val="1"/>
        </dgm:presLayoutVars>
      </dgm:prSet>
      <dgm:spPr/>
      <dgm:t>
        <a:bodyPr/>
        <a:lstStyle/>
        <a:p>
          <a:endParaRPr lang="es-ES"/>
        </a:p>
      </dgm:t>
    </dgm:pt>
    <dgm:pt modelId="{CB7F8DAA-B846-4146-9D25-B5CEED43A627}" type="pres">
      <dgm:prSet presAssocID="{D775DBDC-BFCB-41C6-8BF1-C8D899120685}" presName="parTrans" presStyleLbl="sibTrans2D1" presStyleIdx="1" presStyleCnt="6" custAng="19791113"/>
      <dgm:spPr/>
      <dgm:t>
        <a:bodyPr/>
        <a:lstStyle/>
        <a:p>
          <a:endParaRPr lang="es-ES"/>
        </a:p>
      </dgm:t>
    </dgm:pt>
    <dgm:pt modelId="{CEB779CF-6926-40CD-A508-B7AB20D5C99A}" type="pres">
      <dgm:prSet presAssocID="{D775DBDC-BFCB-41C6-8BF1-C8D899120685}" presName="connectorText" presStyleLbl="sibTrans2D1" presStyleIdx="1" presStyleCnt="6"/>
      <dgm:spPr/>
      <dgm:t>
        <a:bodyPr/>
        <a:lstStyle/>
        <a:p>
          <a:endParaRPr lang="es-ES"/>
        </a:p>
      </dgm:t>
    </dgm:pt>
    <dgm:pt modelId="{4198DA45-7AA9-4826-A2A5-DEA07AAEFBAF}" type="pres">
      <dgm:prSet presAssocID="{1796E207-1E4F-4DC6-8A08-193E33EC3240}" presName="node" presStyleLbl="node1" presStyleIdx="1" presStyleCnt="6" custScaleX="145966" custScaleY="81210" custRadScaleRad="152686" custRadScaleInc="12668">
        <dgm:presLayoutVars>
          <dgm:bulletEnabled val="1"/>
        </dgm:presLayoutVars>
      </dgm:prSet>
      <dgm:spPr/>
      <dgm:t>
        <a:bodyPr/>
        <a:lstStyle/>
        <a:p>
          <a:endParaRPr lang="es-ES"/>
        </a:p>
      </dgm:t>
    </dgm:pt>
    <dgm:pt modelId="{FFB606AB-5249-4E97-A63A-C2F426DD2E97}" type="pres">
      <dgm:prSet presAssocID="{AB378194-861E-4740-8FDF-7BC08D751112}" presName="parTrans" presStyleLbl="sibTrans2D1" presStyleIdx="2" presStyleCnt="6" custAng="1454933" custScaleX="91918" custScaleY="78987"/>
      <dgm:spPr/>
      <dgm:t>
        <a:bodyPr/>
        <a:lstStyle/>
        <a:p>
          <a:endParaRPr lang="es-ES"/>
        </a:p>
      </dgm:t>
    </dgm:pt>
    <dgm:pt modelId="{B7334DE1-F39E-40D4-83B3-13E9B4B028C3}" type="pres">
      <dgm:prSet presAssocID="{AB378194-861E-4740-8FDF-7BC08D751112}" presName="connectorText" presStyleLbl="sibTrans2D1" presStyleIdx="2" presStyleCnt="6"/>
      <dgm:spPr/>
      <dgm:t>
        <a:bodyPr/>
        <a:lstStyle/>
        <a:p>
          <a:endParaRPr lang="es-ES"/>
        </a:p>
      </dgm:t>
    </dgm:pt>
    <dgm:pt modelId="{1ECDF2E9-D923-45AF-98B8-FDB254F4F030}" type="pres">
      <dgm:prSet presAssocID="{99D390CA-E66D-4CBD-B73C-8322EA397D4F}" presName="node" presStyleLbl="node1" presStyleIdx="2" presStyleCnt="6" custScaleX="151841" custScaleY="89197" custRadScaleRad="141566" custRadScaleInc="170">
        <dgm:presLayoutVars>
          <dgm:bulletEnabled val="1"/>
        </dgm:presLayoutVars>
      </dgm:prSet>
      <dgm:spPr/>
      <dgm:t>
        <a:bodyPr/>
        <a:lstStyle/>
        <a:p>
          <a:endParaRPr lang="es-ES"/>
        </a:p>
      </dgm:t>
    </dgm:pt>
    <dgm:pt modelId="{CE32E36B-ECC5-4713-9ED2-DEE37F0BC14E}" type="pres">
      <dgm:prSet presAssocID="{26EC5521-996C-410E-82C6-AA352C71E8EB}" presName="parTrans" presStyleLbl="sibTrans2D1" presStyleIdx="3" presStyleCnt="6" custScaleX="109777" custScaleY="59949"/>
      <dgm:spPr/>
      <dgm:t>
        <a:bodyPr/>
        <a:lstStyle/>
        <a:p>
          <a:endParaRPr lang="es-ES"/>
        </a:p>
      </dgm:t>
    </dgm:pt>
    <dgm:pt modelId="{63416498-D0AA-4B36-8543-E5FD0C04EC75}" type="pres">
      <dgm:prSet presAssocID="{26EC5521-996C-410E-82C6-AA352C71E8EB}" presName="connectorText" presStyleLbl="sibTrans2D1" presStyleIdx="3" presStyleCnt="6"/>
      <dgm:spPr/>
      <dgm:t>
        <a:bodyPr/>
        <a:lstStyle/>
        <a:p>
          <a:endParaRPr lang="es-ES"/>
        </a:p>
      </dgm:t>
    </dgm:pt>
    <dgm:pt modelId="{4404C95D-C5C8-403C-B20A-CB4EDD4BAD41}" type="pres">
      <dgm:prSet presAssocID="{68FBA615-8611-4DF6-B76C-2045D0625173}" presName="node" presStyleLbl="node1" presStyleIdx="3" presStyleCnt="6" custScaleX="128179" custScaleY="76747" custRadScaleRad="95307" custRadScaleInc="-7620">
        <dgm:presLayoutVars>
          <dgm:bulletEnabled val="1"/>
        </dgm:presLayoutVars>
      </dgm:prSet>
      <dgm:spPr/>
      <dgm:t>
        <a:bodyPr/>
        <a:lstStyle/>
        <a:p>
          <a:endParaRPr lang="es-ES"/>
        </a:p>
      </dgm:t>
    </dgm:pt>
    <dgm:pt modelId="{C8640776-4B6E-4A48-ADAF-54BFABD9F968}" type="pres">
      <dgm:prSet presAssocID="{586AEBF6-368E-4254-82DA-BD2CFF205E98}" presName="parTrans" presStyleLbl="sibTrans2D1" presStyleIdx="4" presStyleCnt="6" custAng="16529422" custFlipHor="1" custScaleX="94207" custScaleY="77294" custLinFactNeighborX="-5841" custLinFactNeighborY="7437" custRadScaleRad="0" custRadScaleInc="-2147483648"/>
      <dgm:spPr/>
      <dgm:t>
        <a:bodyPr/>
        <a:lstStyle/>
        <a:p>
          <a:endParaRPr lang="es-ES"/>
        </a:p>
      </dgm:t>
    </dgm:pt>
    <dgm:pt modelId="{216C04E6-3CCA-428A-A480-55CDEA3C34C7}" type="pres">
      <dgm:prSet presAssocID="{586AEBF6-368E-4254-82DA-BD2CFF205E98}" presName="connectorText" presStyleLbl="sibTrans2D1" presStyleIdx="4" presStyleCnt="6"/>
      <dgm:spPr/>
      <dgm:t>
        <a:bodyPr/>
        <a:lstStyle/>
        <a:p>
          <a:endParaRPr lang="es-ES"/>
        </a:p>
      </dgm:t>
    </dgm:pt>
    <dgm:pt modelId="{F1673AFC-8218-4C99-A7CD-893D7ED6FEDA}" type="pres">
      <dgm:prSet presAssocID="{E62CFA29-4EF5-4F5F-82C6-29F57800A39C}" presName="node" presStyleLbl="node1" presStyleIdx="4" presStyleCnt="6" custScaleX="125688" custScaleY="74263" custRadScaleRad="135646" custRadScaleInc="-2899">
        <dgm:presLayoutVars>
          <dgm:bulletEnabled val="1"/>
        </dgm:presLayoutVars>
      </dgm:prSet>
      <dgm:spPr/>
      <dgm:t>
        <a:bodyPr/>
        <a:lstStyle/>
        <a:p>
          <a:endParaRPr lang="es-ES"/>
        </a:p>
      </dgm:t>
    </dgm:pt>
    <dgm:pt modelId="{FE254B63-28DD-429D-AAE9-CC2D745A3600}" type="pres">
      <dgm:prSet presAssocID="{26D254C6-FB25-4800-B1CC-AFF63ED0BC6A}" presName="parTrans" presStyleLbl="sibTrans2D1" presStyleIdx="5" presStyleCnt="6" custAng="1427735" custLinFactNeighborX="-40428" custLinFactNeighborY="14874" custRadScaleRad="92800" custRadScaleInc="-2147483648"/>
      <dgm:spPr/>
      <dgm:t>
        <a:bodyPr/>
        <a:lstStyle/>
        <a:p>
          <a:endParaRPr lang="es-ES"/>
        </a:p>
      </dgm:t>
    </dgm:pt>
    <dgm:pt modelId="{CB4FC31D-14E1-469C-9311-9713386716EA}" type="pres">
      <dgm:prSet presAssocID="{26D254C6-FB25-4800-B1CC-AFF63ED0BC6A}" presName="connectorText" presStyleLbl="sibTrans2D1" presStyleIdx="5" presStyleCnt="6"/>
      <dgm:spPr/>
      <dgm:t>
        <a:bodyPr/>
        <a:lstStyle/>
        <a:p>
          <a:endParaRPr lang="es-ES"/>
        </a:p>
      </dgm:t>
    </dgm:pt>
    <dgm:pt modelId="{EA0AAEDD-3B4A-45EF-835D-0B3E66DAE18B}" type="pres">
      <dgm:prSet presAssocID="{CE601AFB-8BCC-4435-A3E9-5E23F16AF286}" presName="node" presStyleLbl="node1" presStyleIdx="5" presStyleCnt="6" custScaleX="127153" custScaleY="77867" custRadScaleRad="131644" custRadScaleInc="152">
        <dgm:presLayoutVars>
          <dgm:bulletEnabled val="1"/>
        </dgm:presLayoutVars>
      </dgm:prSet>
      <dgm:spPr/>
      <dgm:t>
        <a:bodyPr/>
        <a:lstStyle/>
        <a:p>
          <a:endParaRPr lang="es-ES"/>
        </a:p>
      </dgm:t>
    </dgm:pt>
  </dgm:ptLst>
  <dgm:cxnLst>
    <dgm:cxn modelId="{DD988025-5AEF-4B24-8276-3DF7DBF3F273}" type="presOf" srcId="{E62CFA29-4EF5-4F5F-82C6-29F57800A39C}" destId="{F1673AFC-8218-4C99-A7CD-893D7ED6FEDA}" srcOrd="0" destOrd="0" presId="urn:microsoft.com/office/officeart/2005/8/layout/radial5"/>
    <dgm:cxn modelId="{23E9C328-0DC9-4772-A753-DF6BC76EDBD6}" type="presOf" srcId="{99D390CA-E66D-4CBD-B73C-8322EA397D4F}" destId="{1ECDF2E9-D923-45AF-98B8-FDB254F4F030}" srcOrd="0" destOrd="0" presId="urn:microsoft.com/office/officeart/2005/8/layout/radial5"/>
    <dgm:cxn modelId="{585A8612-7C2D-486E-A518-377E90E2AE77}" type="presOf" srcId="{FA48D7B5-79AD-457A-B352-B6A70B0BCFBE}" destId="{4340628F-1311-4EF4-8872-82E8B8744F81}" srcOrd="0" destOrd="0" presId="urn:microsoft.com/office/officeart/2005/8/layout/radial5"/>
    <dgm:cxn modelId="{2F92A52C-CC2D-42EB-9590-98BD8A941035}" type="presOf" srcId="{AB378194-861E-4740-8FDF-7BC08D751112}" destId="{B7334DE1-F39E-40D4-83B3-13E9B4B028C3}" srcOrd="1" destOrd="0" presId="urn:microsoft.com/office/officeart/2005/8/layout/radial5"/>
    <dgm:cxn modelId="{316DBF82-31E6-41A2-8B4F-8BF8EDD0C074}" type="presOf" srcId="{1796E207-1E4F-4DC6-8A08-193E33EC3240}" destId="{4198DA45-7AA9-4826-A2A5-DEA07AAEFBAF}" srcOrd="0" destOrd="0" presId="urn:microsoft.com/office/officeart/2005/8/layout/radial5"/>
    <dgm:cxn modelId="{99BF2ABF-236B-4331-B73B-6CC79B66C7FB}" type="presOf" srcId="{26EC5521-996C-410E-82C6-AA352C71E8EB}" destId="{63416498-D0AA-4B36-8543-E5FD0C04EC75}" srcOrd="1" destOrd="0" presId="urn:microsoft.com/office/officeart/2005/8/layout/radial5"/>
    <dgm:cxn modelId="{F46D88D1-2A25-4AA0-B077-84050C922ED6}" type="presOf" srcId="{586AEBF6-368E-4254-82DA-BD2CFF205E98}" destId="{C8640776-4B6E-4A48-ADAF-54BFABD9F968}" srcOrd="0" destOrd="0" presId="urn:microsoft.com/office/officeart/2005/8/layout/radial5"/>
    <dgm:cxn modelId="{45C4ED4D-10A5-401C-AA5D-982C6ED59E52}" type="presOf" srcId="{D775DBDC-BFCB-41C6-8BF1-C8D899120685}" destId="{CEB779CF-6926-40CD-A508-B7AB20D5C99A}" srcOrd="1" destOrd="0" presId="urn:microsoft.com/office/officeart/2005/8/layout/radial5"/>
    <dgm:cxn modelId="{57AA011D-7D08-4B75-8B2C-E8D62702DE63}" type="presOf" srcId="{586AEBF6-368E-4254-82DA-BD2CFF205E98}" destId="{216C04E6-3CCA-428A-A480-55CDEA3C34C7}" srcOrd="1" destOrd="0" presId="urn:microsoft.com/office/officeart/2005/8/layout/radial5"/>
    <dgm:cxn modelId="{DD8818F8-1E22-4D3E-8D4F-6125A2B9FAC1}" srcId="{352307F9-2439-4F60-AA0D-489039726039}" destId="{CE601AFB-8BCC-4435-A3E9-5E23F16AF286}" srcOrd="5" destOrd="0" parTransId="{26D254C6-FB25-4800-B1CC-AFF63ED0BC6A}" sibTransId="{670D9E13-E473-407C-860A-46F4664AEDD4}"/>
    <dgm:cxn modelId="{455F6D47-9645-4F1E-B3A8-870F9A2B68DD}" type="presOf" srcId="{3F0DC428-ED3E-4F08-8EAE-16B94B1BE361}" destId="{9A3ED2D5-B039-407F-8A8E-B1171A6D310C}" srcOrd="0" destOrd="0" presId="urn:microsoft.com/office/officeart/2005/8/layout/radial5"/>
    <dgm:cxn modelId="{9E361E3E-3ED3-49B6-8175-827521912D8A}" type="presOf" srcId="{26EC5521-996C-410E-82C6-AA352C71E8EB}" destId="{CE32E36B-ECC5-4713-9ED2-DEE37F0BC14E}" srcOrd="0" destOrd="0" presId="urn:microsoft.com/office/officeart/2005/8/layout/radial5"/>
    <dgm:cxn modelId="{1ECE3D5A-E3B4-4D18-880F-2ECCD77B7B05}" srcId="{352307F9-2439-4F60-AA0D-489039726039}" destId="{99D390CA-E66D-4CBD-B73C-8322EA397D4F}" srcOrd="2" destOrd="0" parTransId="{AB378194-861E-4740-8FDF-7BC08D751112}" sibTransId="{00458FA7-3A8C-453A-AB7E-7812B45B31B0}"/>
    <dgm:cxn modelId="{0B117545-5B31-4183-9507-7DE39BC7351A}" srcId="{FA48D7B5-79AD-457A-B352-B6A70B0BCFBE}" destId="{352307F9-2439-4F60-AA0D-489039726039}" srcOrd="0" destOrd="0" parTransId="{18ED752B-FC6A-44F0-A78C-E8293FD77740}" sibTransId="{253904FE-D733-4940-8AC3-5EFDC7823DD6}"/>
    <dgm:cxn modelId="{D2F018A4-FABC-4959-944D-BA3D9DA411E5}" type="presOf" srcId="{3F0DC428-ED3E-4F08-8EAE-16B94B1BE361}" destId="{F0F96018-5D2A-4465-811F-5A3D4CD19F66}" srcOrd="1" destOrd="0" presId="urn:microsoft.com/office/officeart/2005/8/layout/radial5"/>
    <dgm:cxn modelId="{00B74BF3-CDB6-4575-A07C-07FB5A7853E2}" srcId="{352307F9-2439-4F60-AA0D-489039726039}" destId="{1796E207-1E4F-4DC6-8A08-193E33EC3240}" srcOrd="1" destOrd="0" parTransId="{D775DBDC-BFCB-41C6-8BF1-C8D899120685}" sibTransId="{46FE84FE-8F3E-4CA9-9CD1-D476185DECEE}"/>
    <dgm:cxn modelId="{2FA4BEE3-557A-407C-8212-973AE2971A3E}" type="presOf" srcId="{26D254C6-FB25-4800-B1CC-AFF63ED0BC6A}" destId="{FE254B63-28DD-429D-AAE9-CC2D745A3600}" srcOrd="0" destOrd="0" presId="urn:microsoft.com/office/officeart/2005/8/layout/radial5"/>
    <dgm:cxn modelId="{C1E37830-9E76-4DBB-A15F-10746C22A824}" type="presOf" srcId="{AB378194-861E-4740-8FDF-7BC08D751112}" destId="{FFB606AB-5249-4E97-A63A-C2F426DD2E97}" srcOrd="0" destOrd="0" presId="urn:microsoft.com/office/officeart/2005/8/layout/radial5"/>
    <dgm:cxn modelId="{63CB335C-04B6-40E3-928C-A7095FD62604}" type="presOf" srcId="{26D254C6-FB25-4800-B1CC-AFF63ED0BC6A}" destId="{CB4FC31D-14E1-469C-9311-9713386716EA}" srcOrd="1" destOrd="0" presId="urn:microsoft.com/office/officeart/2005/8/layout/radial5"/>
    <dgm:cxn modelId="{87E0C3C9-1B84-4A60-85FE-EC1FB8A80CE9}" srcId="{352307F9-2439-4F60-AA0D-489039726039}" destId="{35D3DA33-12F9-4181-A428-8E9CA42B2DF7}" srcOrd="0" destOrd="0" parTransId="{3F0DC428-ED3E-4F08-8EAE-16B94B1BE361}" sibTransId="{A86A5CB1-0A48-4014-BAD6-D43786ABA358}"/>
    <dgm:cxn modelId="{148ED255-4605-473A-B8D6-DFE5A3EFC8EA}" type="presOf" srcId="{CE601AFB-8BCC-4435-A3E9-5E23F16AF286}" destId="{EA0AAEDD-3B4A-45EF-835D-0B3E66DAE18B}" srcOrd="0" destOrd="0" presId="urn:microsoft.com/office/officeart/2005/8/layout/radial5"/>
    <dgm:cxn modelId="{D331C80F-84A9-4444-977B-E3FCFA98B08E}" type="presOf" srcId="{35D3DA33-12F9-4181-A428-8E9CA42B2DF7}" destId="{AA0557FF-E7CD-4146-8978-B509106F1587}" srcOrd="0" destOrd="0" presId="urn:microsoft.com/office/officeart/2005/8/layout/radial5"/>
    <dgm:cxn modelId="{9C8E7B86-AABF-40DD-BCB1-38214EDF810A}" srcId="{352307F9-2439-4F60-AA0D-489039726039}" destId="{68FBA615-8611-4DF6-B76C-2045D0625173}" srcOrd="3" destOrd="0" parTransId="{26EC5521-996C-410E-82C6-AA352C71E8EB}" sibTransId="{DE713714-8EC9-42B1-80BF-CEA443D2103B}"/>
    <dgm:cxn modelId="{730781B1-BBEA-4E00-99DC-359BC6EC031A}" type="presOf" srcId="{68FBA615-8611-4DF6-B76C-2045D0625173}" destId="{4404C95D-C5C8-403C-B20A-CB4EDD4BAD41}" srcOrd="0" destOrd="0" presId="urn:microsoft.com/office/officeart/2005/8/layout/radial5"/>
    <dgm:cxn modelId="{F57EFD55-CE0C-4286-9C0C-B109F1A67905}" type="presOf" srcId="{352307F9-2439-4F60-AA0D-489039726039}" destId="{F97EC6D5-15A7-46AD-9A3E-217617B3AB98}" srcOrd="0" destOrd="0" presId="urn:microsoft.com/office/officeart/2005/8/layout/radial5"/>
    <dgm:cxn modelId="{A99AFB18-E71D-407C-B808-F7269E207BB7}" srcId="{352307F9-2439-4F60-AA0D-489039726039}" destId="{E62CFA29-4EF5-4F5F-82C6-29F57800A39C}" srcOrd="4" destOrd="0" parTransId="{586AEBF6-368E-4254-82DA-BD2CFF205E98}" sibTransId="{BD73AECC-9DAC-485A-9679-40092F45295D}"/>
    <dgm:cxn modelId="{E9319634-106C-40C0-B3A6-1482DB701A95}" type="presOf" srcId="{D775DBDC-BFCB-41C6-8BF1-C8D899120685}" destId="{CB7F8DAA-B846-4146-9D25-B5CEED43A627}" srcOrd="0" destOrd="0" presId="urn:microsoft.com/office/officeart/2005/8/layout/radial5"/>
    <dgm:cxn modelId="{36AF45DA-A13B-4A01-98AD-7FD0AB3F56B8}" type="presParOf" srcId="{4340628F-1311-4EF4-8872-82E8B8744F81}" destId="{F97EC6D5-15A7-46AD-9A3E-217617B3AB98}" srcOrd="0" destOrd="0" presId="urn:microsoft.com/office/officeart/2005/8/layout/radial5"/>
    <dgm:cxn modelId="{C051DCF5-F9DB-41D1-9438-6BDE3D9BECE5}" type="presParOf" srcId="{4340628F-1311-4EF4-8872-82E8B8744F81}" destId="{9A3ED2D5-B039-407F-8A8E-B1171A6D310C}" srcOrd="1" destOrd="0" presId="urn:microsoft.com/office/officeart/2005/8/layout/radial5"/>
    <dgm:cxn modelId="{5EE6032F-DC18-4ABA-8FCA-CA8D2883F1D1}" type="presParOf" srcId="{9A3ED2D5-B039-407F-8A8E-B1171A6D310C}" destId="{F0F96018-5D2A-4465-811F-5A3D4CD19F66}" srcOrd="0" destOrd="0" presId="urn:microsoft.com/office/officeart/2005/8/layout/radial5"/>
    <dgm:cxn modelId="{07E263CC-3BE4-4934-AE46-32A0DA190152}" type="presParOf" srcId="{4340628F-1311-4EF4-8872-82E8B8744F81}" destId="{AA0557FF-E7CD-4146-8978-B509106F1587}" srcOrd="2" destOrd="0" presId="urn:microsoft.com/office/officeart/2005/8/layout/radial5"/>
    <dgm:cxn modelId="{7C327F72-7CC1-473F-A6A7-ED543E5FC3B7}" type="presParOf" srcId="{4340628F-1311-4EF4-8872-82E8B8744F81}" destId="{CB7F8DAA-B846-4146-9D25-B5CEED43A627}" srcOrd="3" destOrd="0" presId="urn:microsoft.com/office/officeart/2005/8/layout/radial5"/>
    <dgm:cxn modelId="{A5DC3123-A0B1-452E-A1DE-A1F8C99BDE63}" type="presParOf" srcId="{CB7F8DAA-B846-4146-9D25-B5CEED43A627}" destId="{CEB779CF-6926-40CD-A508-B7AB20D5C99A}" srcOrd="0" destOrd="0" presId="urn:microsoft.com/office/officeart/2005/8/layout/radial5"/>
    <dgm:cxn modelId="{BB60879E-FB51-4408-A17D-08499A7C1A46}" type="presParOf" srcId="{4340628F-1311-4EF4-8872-82E8B8744F81}" destId="{4198DA45-7AA9-4826-A2A5-DEA07AAEFBAF}" srcOrd="4" destOrd="0" presId="urn:microsoft.com/office/officeart/2005/8/layout/radial5"/>
    <dgm:cxn modelId="{8F34DEFA-F90F-4F92-9B4D-185D99029F5D}" type="presParOf" srcId="{4340628F-1311-4EF4-8872-82E8B8744F81}" destId="{FFB606AB-5249-4E97-A63A-C2F426DD2E97}" srcOrd="5" destOrd="0" presId="urn:microsoft.com/office/officeart/2005/8/layout/radial5"/>
    <dgm:cxn modelId="{FD7279F8-29EF-483A-9FBA-74EE50EA7F57}" type="presParOf" srcId="{FFB606AB-5249-4E97-A63A-C2F426DD2E97}" destId="{B7334DE1-F39E-40D4-83B3-13E9B4B028C3}" srcOrd="0" destOrd="0" presId="urn:microsoft.com/office/officeart/2005/8/layout/radial5"/>
    <dgm:cxn modelId="{55BD5E0C-F6E8-4AC7-A9E2-0A9B1F8B60ED}" type="presParOf" srcId="{4340628F-1311-4EF4-8872-82E8B8744F81}" destId="{1ECDF2E9-D923-45AF-98B8-FDB254F4F030}" srcOrd="6" destOrd="0" presId="urn:microsoft.com/office/officeart/2005/8/layout/radial5"/>
    <dgm:cxn modelId="{5D5A2CB9-6B28-4227-AF42-07E3BB778CAD}" type="presParOf" srcId="{4340628F-1311-4EF4-8872-82E8B8744F81}" destId="{CE32E36B-ECC5-4713-9ED2-DEE37F0BC14E}" srcOrd="7" destOrd="0" presId="urn:microsoft.com/office/officeart/2005/8/layout/radial5"/>
    <dgm:cxn modelId="{0F80DDFD-2037-4758-B651-0489E5051274}" type="presParOf" srcId="{CE32E36B-ECC5-4713-9ED2-DEE37F0BC14E}" destId="{63416498-D0AA-4B36-8543-E5FD0C04EC75}" srcOrd="0" destOrd="0" presId="urn:microsoft.com/office/officeart/2005/8/layout/radial5"/>
    <dgm:cxn modelId="{022C04E3-A59A-41AF-928B-14467198DD91}" type="presParOf" srcId="{4340628F-1311-4EF4-8872-82E8B8744F81}" destId="{4404C95D-C5C8-403C-B20A-CB4EDD4BAD41}" srcOrd="8" destOrd="0" presId="urn:microsoft.com/office/officeart/2005/8/layout/radial5"/>
    <dgm:cxn modelId="{5224D71C-6AB8-4B97-88CA-063811F18B96}" type="presParOf" srcId="{4340628F-1311-4EF4-8872-82E8B8744F81}" destId="{C8640776-4B6E-4A48-ADAF-54BFABD9F968}" srcOrd="9" destOrd="0" presId="urn:microsoft.com/office/officeart/2005/8/layout/radial5"/>
    <dgm:cxn modelId="{592E8511-D1BC-40A7-A586-FF650C2284FC}" type="presParOf" srcId="{C8640776-4B6E-4A48-ADAF-54BFABD9F968}" destId="{216C04E6-3CCA-428A-A480-55CDEA3C34C7}" srcOrd="0" destOrd="0" presId="urn:microsoft.com/office/officeart/2005/8/layout/radial5"/>
    <dgm:cxn modelId="{1863ED6C-BAE2-473D-874A-9FD1722A0F69}" type="presParOf" srcId="{4340628F-1311-4EF4-8872-82E8B8744F81}" destId="{F1673AFC-8218-4C99-A7CD-893D7ED6FEDA}" srcOrd="10" destOrd="0" presId="urn:microsoft.com/office/officeart/2005/8/layout/radial5"/>
    <dgm:cxn modelId="{A20F520D-3466-49C5-9C6B-B13FDBA1BC55}" type="presParOf" srcId="{4340628F-1311-4EF4-8872-82E8B8744F81}" destId="{FE254B63-28DD-429D-AAE9-CC2D745A3600}" srcOrd="11" destOrd="0" presId="urn:microsoft.com/office/officeart/2005/8/layout/radial5"/>
    <dgm:cxn modelId="{06427F2F-821F-47CD-8514-5FBBCD12EE66}" type="presParOf" srcId="{FE254B63-28DD-429D-AAE9-CC2D745A3600}" destId="{CB4FC31D-14E1-469C-9311-9713386716EA}" srcOrd="0" destOrd="0" presId="urn:microsoft.com/office/officeart/2005/8/layout/radial5"/>
    <dgm:cxn modelId="{B5106AA3-C90F-4539-A025-26664293E781}" type="presParOf" srcId="{4340628F-1311-4EF4-8872-82E8B8744F81}" destId="{EA0AAEDD-3B4A-45EF-835D-0B3E66DAE18B}" srcOrd="12" destOrd="0" presId="urn:microsoft.com/office/officeart/2005/8/layout/radial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A48D7B5-79AD-457A-B352-B6A70B0BCFBE}" type="doc">
      <dgm:prSet loTypeId="urn:microsoft.com/office/officeart/2005/8/layout/radial5" loCatId="relationship" qsTypeId="urn:microsoft.com/office/officeart/2005/8/quickstyle/simple5" qsCatId="simple" csTypeId="urn:microsoft.com/office/officeart/2005/8/colors/colorful1" csCatId="colorful" phldr="1"/>
      <dgm:spPr/>
      <dgm:t>
        <a:bodyPr/>
        <a:lstStyle/>
        <a:p>
          <a:endParaRPr lang="es-ES"/>
        </a:p>
      </dgm:t>
    </dgm:pt>
    <dgm:pt modelId="{352307F9-2439-4F60-AA0D-489039726039}">
      <dgm:prSet phldrT="[Texto]" custT="1"/>
      <dgm:spPr/>
      <dgm:t>
        <a:bodyPr/>
        <a:lstStyle/>
        <a:p>
          <a:r>
            <a:rPr lang="es-EC" sz="1400" dirty="0">
              <a:solidFill>
                <a:schemeClr val="tx1"/>
              </a:solidFill>
              <a:latin typeface="Times New Roman" panose="02020603050405020304" pitchFamily="18" charset="0"/>
              <a:cs typeface="Times New Roman" panose="02020603050405020304" pitchFamily="18" charset="0"/>
            </a:rPr>
            <a:t>Determinar el acceso a la información y consejería con respecto a la sexualidad en los estudiantes de la Institución educativa</a:t>
          </a:r>
          <a:endParaRPr lang="es-ES" sz="1400" dirty="0">
            <a:solidFill>
              <a:schemeClr val="tx1"/>
            </a:solidFill>
            <a:latin typeface="Times New Roman" panose="02020603050405020304" pitchFamily="18" charset="0"/>
            <a:cs typeface="Times New Roman" panose="02020603050405020304" pitchFamily="18" charset="0"/>
          </a:endParaRPr>
        </a:p>
      </dgm:t>
    </dgm:pt>
    <dgm:pt modelId="{18ED752B-FC6A-44F0-A78C-E8293FD77740}" type="parTrans" cxnId="{0B117545-5B31-4183-9507-7DE39BC7351A}">
      <dgm:prSet/>
      <dgm:spPr/>
      <dgm:t>
        <a:bodyPr/>
        <a:lstStyle/>
        <a:p>
          <a:endParaRPr lang="es-ES" sz="3200">
            <a:solidFill>
              <a:schemeClr val="tx1"/>
            </a:solidFill>
            <a:latin typeface="Times New Roman" panose="02020603050405020304" pitchFamily="18" charset="0"/>
            <a:cs typeface="Times New Roman" panose="02020603050405020304" pitchFamily="18" charset="0"/>
          </a:endParaRPr>
        </a:p>
      </dgm:t>
    </dgm:pt>
    <dgm:pt modelId="{253904FE-D733-4940-8AC3-5EFDC7823DD6}" type="sibTrans" cxnId="{0B117545-5B31-4183-9507-7DE39BC7351A}">
      <dgm:prSet/>
      <dgm:spPr/>
      <dgm:t>
        <a:bodyPr/>
        <a:lstStyle/>
        <a:p>
          <a:endParaRPr lang="es-ES" sz="3200">
            <a:solidFill>
              <a:schemeClr val="tx1"/>
            </a:solidFill>
            <a:latin typeface="Times New Roman" panose="02020603050405020304" pitchFamily="18" charset="0"/>
            <a:cs typeface="Times New Roman" panose="02020603050405020304" pitchFamily="18" charset="0"/>
          </a:endParaRPr>
        </a:p>
      </dgm:t>
    </dgm:pt>
    <dgm:pt modelId="{35D3DA33-12F9-4181-A428-8E9CA42B2DF7}">
      <dgm:prSet phldrT="[Texto]" custT="1"/>
      <dgm:spPr/>
      <dgm:t>
        <a:bodyPr/>
        <a:lstStyle/>
        <a:p>
          <a:r>
            <a:rPr lang="es-EC" sz="1100">
              <a:solidFill>
                <a:schemeClr val="tx1"/>
              </a:solidFill>
              <a:latin typeface="Times New Roman" panose="02020603050405020304" pitchFamily="18" charset="0"/>
              <a:cs typeface="Times New Roman" panose="02020603050405020304" pitchFamily="18" charset="0"/>
            </a:rPr>
            <a:t>Comunicación con los padres acerca de cambios físicos</a:t>
          </a:r>
          <a:endParaRPr lang="es-ES" sz="1100">
            <a:solidFill>
              <a:schemeClr val="tx1"/>
            </a:solidFill>
            <a:latin typeface="Times New Roman" panose="02020603050405020304" pitchFamily="18" charset="0"/>
            <a:cs typeface="Times New Roman" panose="02020603050405020304" pitchFamily="18" charset="0"/>
          </a:endParaRPr>
        </a:p>
      </dgm:t>
    </dgm:pt>
    <dgm:pt modelId="{3F0DC428-ED3E-4F08-8EAE-16B94B1BE361}" type="parTrans" cxnId="{87E0C3C9-1B84-4A60-85FE-EC1FB8A80CE9}">
      <dgm:prSet custT="1"/>
      <dgm:spPr/>
      <dgm:t>
        <a:bodyPr/>
        <a:lstStyle/>
        <a:p>
          <a:endParaRPr lang="es-ES" sz="1100">
            <a:solidFill>
              <a:schemeClr val="tx1"/>
            </a:solidFill>
            <a:latin typeface="Times New Roman" panose="02020603050405020304" pitchFamily="18" charset="0"/>
            <a:cs typeface="Times New Roman" panose="02020603050405020304" pitchFamily="18" charset="0"/>
          </a:endParaRPr>
        </a:p>
      </dgm:t>
    </dgm:pt>
    <dgm:pt modelId="{A86A5CB1-0A48-4014-BAD6-D43786ABA358}" type="sibTrans" cxnId="{87E0C3C9-1B84-4A60-85FE-EC1FB8A80CE9}">
      <dgm:prSet/>
      <dgm:spPr/>
      <dgm:t>
        <a:bodyPr/>
        <a:lstStyle/>
        <a:p>
          <a:endParaRPr lang="es-ES" sz="3200">
            <a:solidFill>
              <a:schemeClr val="tx1"/>
            </a:solidFill>
            <a:latin typeface="Times New Roman" panose="02020603050405020304" pitchFamily="18" charset="0"/>
            <a:cs typeface="Times New Roman" panose="02020603050405020304" pitchFamily="18" charset="0"/>
          </a:endParaRPr>
        </a:p>
      </dgm:t>
    </dgm:pt>
    <dgm:pt modelId="{3931B9BF-849D-46E2-9D9B-FFC56C155263}">
      <dgm:prSet custT="1"/>
      <dgm:spPr/>
      <dgm:t>
        <a:bodyPr/>
        <a:lstStyle/>
        <a:p>
          <a:r>
            <a:rPr lang="es-EC" sz="1100">
              <a:solidFill>
                <a:schemeClr val="tx1"/>
              </a:solidFill>
              <a:latin typeface="Times New Roman" panose="02020603050405020304" pitchFamily="18" charset="0"/>
              <a:cs typeface="Times New Roman" panose="02020603050405020304" pitchFamily="18" charset="0"/>
            </a:rPr>
            <a:t>A quien recurre cuando tiene dudas sobre sexualidad</a:t>
          </a:r>
          <a:endParaRPr lang="es-ES" sz="1100">
            <a:solidFill>
              <a:schemeClr val="tx1"/>
            </a:solidFill>
            <a:latin typeface="Times New Roman" panose="02020603050405020304" pitchFamily="18" charset="0"/>
            <a:cs typeface="Times New Roman" panose="02020603050405020304" pitchFamily="18" charset="0"/>
          </a:endParaRPr>
        </a:p>
      </dgm:t>
    </dgm:pt>
    <dgm:pt modelId="{04A7DA9B-F8AC-4FA5-B8C7-6EA85DB762BB}" type="parTrans" cxnId="{619AE0C5-82F6-461E-ADBF-85D5D5435CA9}">
      <dgm:prSet custT="1"/>
      <dgm:spPr/>
      <dgm:t>
        <a:bodyPr/>
        <a:lstStyle/>
        <a:p>
          <a:endParaRPr lang="es-ES" sz="1100">
            <a:solidFill>
              <a:schemeClr val="tx1"/>
            </a:solidFill>
            <a:latin typeface="Times New Roman" panose="02020603050405020304" pitchFamily="18" charset="0"/>
            <a:cs typeface="Times New Roman" panose="02020603050405020304" pitchFamily="18" charset="0"/>
          </a:endParaRPr>
        </a:p>
      </dgm:t>
    </dgm:pt>
    <dgm:pt modelId="{F1E815F7-5755-4898-9D1F-A21DA8F04628}" type="sibTrans" cxnId="{619AE0C5-82F6-461E-ADBF-85D5D5435CA9}">
      <dgm:prSet/>
      <dgm:spPr/>
      <dgm:t>
        <a:bodyPr/>
        <a:lstStyle/>
        <a:p>
          <a:endParaRPr lang="es-ES" sz="3200">
            <a:solidFill>
              <a:schemeClr val="tx1"/>
            </a:solidFill>
            <a:latin typeface="Times New Roman" panose="02020603050405020304" pitchFamily="18" charset="0"/>
            <a:cs typeface="Times New Roman" panose="02020603050405020304" pitchFamily="18" charset="0"/>
          </a:endParaRPr>
        </a:p>
      </dgm:t>
    </dgm:pt>
    <dgm:pt modelId="{78EC809B-BA7C-4F63-A66E-D6CFBB959BE3}">
      <dgm:prSet custT="1"/>
      <dgm:spPr/>
      <dgm:t>
        <a:bodyPr/>
        <a:lstStyle/>
        <a:p>
          <a:r>
            <a:rPr lang="es-EC" sz="1100">
              <a:solidFill>
                <a:schemeClr val="tx1"/>
              </a:solidFill>
              <a:latin typeface="Times New Roman" panose="02020603050405020304" pitchFamily="18" charset="0"/>
              <a:cs typeface="Times New Roman" panose="02020603050405020304" pitchFamily="18" charset="0"/>
            </a:rPr>
            <a:t>Temas de sexualidad en el colegio</a:t>
          </a:r>
          <a:endParaRPr lang="es-ES" sz="1100">
            <a:solidFill>
              <a:schemeClr val="tx1"/>
            </a:solidFill>
            <a:latin typeface="Times New Roman" panose="02020603050405020304" pitchFamily="18" charset="0"/>
            <a:cs typeface="Times New Roman" panose="02020603050405020304" pitchFamily="18" charset="0"/>
          </a:endParaRPr>
        </a:p>
      </dgm:t>
    </dgm:pt>
    <dgm:pt modelId="{6EDD2FAF-162C-4FB9-80DE-9AFC25DCB5ED}" type="parTrans" cxnId="{980856B9-69A5-4A37-8390-5CB263F97818}">
      <dgm:prSet custT="1"/>
      <dgm:spPr/>
      <dgm:t>
        <a:bodyPr/>
        <a:lstStyle/>
        <a:p>
          <a:endParaRPr lang="es-ES" sz="1100">
            <a:solidFill>
              <a:schemeClr val="tx1"/>
            </a:solidFill>
            <a:latin typeface="Times New Roman" panose="02020603050405020304" pitchFamily="18" charset="0"/>
            <a:cs typeface="Times New Roman" panose="02020603050405020304" pitchFamily="18" charset="0"/>
          </a:endParaRPr>
        </a:p>
      </dgm:t>
    </dgm:pt>
    <dgm:pt modelId="{5666555E-496E-4B57-99BC-9EC9A9673D72}" type="sibTrans" cxnId="{980856B9-69A5-4A37-8390-5CB263F97818}">
      <dgm:prSet/>
      <dgm:spPr/>
      <dgm:t>
        <a:bodyPr/>
        <a:lstStyle/>
        <a:p>
          <a:endParaRPr lang="es-ES" sz="3200">
            <a:solidFill>
              <a:schemeClr val="tx1"/>
            </a:solidFill>
            <a:latin typeface="Times New Roman" panose="02020603050405020304" pitchFamily="18" charset="0"/>
            <a:cs typeface="Times New Roman" panose="02020603050405020304" pitchFamily="18" charset="0"/>
          </a:endParaRPr>
        </a:p>
      </dgm:t>
    </dgm:pt>
    <dgm:pt modelId="{901663B4-197F-459C-80A0-18D2E14725A4}">
      <dgm:prSet custT="1"/>
      <dgm:spPr/>
      <dgm:t>
        <a:bodyPr/>
        <a:lstStyle/>
        <a:p>
          <a:r>
            <a:rPr lang="es-EC" sz="1100">
              <a:solidFill>
                <a:schemeClr val="tx1"/>
              </a:solidFill>
              <a:latin typeface="Times New Roman" panose="02020603050405020304" pitchFamily="18" charset="0"/>
              <a:cs typeface="Times New Roman" panose="02020603050405020304" pitchFamily="18" charset="0"/>
            </a:rPr>
            <a:t>Reaccion de los estudiantes en temas de sexualidad</a:t>
          </a:r>
          <a:endParaRPr lang="es-ES" sz="1100">
            <a:solidFill>
              <a:schemeClr val="tx1"/>
            </a:solidFill>
            <a:latin typeface="Times New Roman" panose="02020603050405020304" pitchFamily="18" charset="0"/>
            <a:cs typeface="Times New Roman" panose="02020603050405020304" pitchFamily="18" charset="0"/>
          </a:endParaRPr>
        </a:p>
      </dgm:t>
    </dgm:pt>
    <dgm:pt modelId="{D5E65977-48E6-404E-A971-61485AAF42A4}" type="parTrans" cxnId="{0BE29395-BF49-4BDA-9B73-B1456ACEFC05}">
      <dgm:prSet custT="1"/>
      <dgm:spPr/>
      <dgm:t>
        <a:bodyPr/>
        <a:lstStyle/>
        <a:p>
          <a:endParaRPr lang="es-ES" sz="1100">
            <a:solidFill>
              <a:schemeClr val="tx1"/>
            </a:solidFill>
            <a:latin typeface="Times New Roman" panose="02020603050405020304" pitchFamily="18" charset="0"/>
            <a:cs typeface="Times New Roman" panose="02020603050405020304" pitchFamily="18" charset="0"/>
          </a:endParaRPr>
        </a:p>
      </dgm:t>
    </dgm:pt>
    <dgm:pt modelId="{C2CD792E-911C-402C-A5E6-8AC4C2DFA002}" type="sibTrans" cxnId="{0BE29395-BF49-4BDA-9B73-B1456ACEFC05}">
      <dgm:prSet/>
      <dgm:spPr/>
      <dgm:t>
        <a:bodyPr/>
        <a:lstStyle/>
        <a:p>
          <a:endParaRPr lang="es-ES" sz="3200">
            <a:solidFill>
              <a:schemeClr val="tx1"/>
            </a:solidFill>
            <a:latin typeface="Times New Roman" panose="02020603050405020304" pitchFamily="18" charset="0"/>
            <a:cs typeface="Times New Roman" panose="02020603050405020304" pitchFamily="18" charset="0"/>
          </a:endParaRPr>
        </a:p>
      </dgm:t>
    </dgm:pt>
    <dgm:pt modelId="{531B0A94-754F-451F-9156-1805730A66AD}">
      <dgm:prSet custT="1"/>
      <dgm:spPr/>
      <dgm:t>
        <a:bodyPr/>
        <a:lstStyle/>
        <a:p>
          <a:r>
            <a:rPr lang="es-EC" sz="1050" dirty="0">
              <a:solidFill>
                <a:schemeClr val="tx1"/>
              </a:solidFill>
              <a:latin typeface="Times New Roman" panose="02020603050405020304" pitchFamily="18" charset="0"/>
              <a:cs typeface="Times New Roman" panose="02020603050405020304" pitchFamily="18" charset="0"/>
            </a:rPr>
            <a:t>Instituciones de información acerca de salud sexual en la comunidad o sector donde vive</a:t>
          </a:r>
          <a:endParaRPr lang="es-ES" sz="1050" dirty="0">
            <a:solidFill>
              <a:schemeClr val="tx1"/>
            </a:solidFill>
            <a:latin typeface="Times New Roman" panose="02020603050405020304" pitchFamily="18" charset="0"/>
            <a:cs typeface="Times New Roman" panose="02020603050405020304" pitchFamily="18" charset="0"/>
          </a:endParaRPr>
        </a:p>
      </dgm:t>
    </dgm:pt>
    <dgm:pt modelId="{3CE9AD85-C3F8-4DD9-BBBC-DDED20E2D872}" type="parTrans" cxnId="{B76E85F9-10AD-4442-BC19-9DBAF23EF057}">
      <dgm:prSet custT="1"/>
      <dgm:spPr/>
      <dgm:t>
        <a:bodyPr/>
        <a:lstStyle/>
        <a:p>
          <a:endParaRPr lang="es-ES" sz="1100">
            <a:solidFill>
              <a:schemeClr val="tx1"/>
            </a:solidFill>
            <a:latin typeface="Times New Roman" panose="02020603050405020304" pitchFamily="18" charset="0"/>
            <a:cs typeface="Times New Roman" panose="02020603050405020304" pitchFamily="18" charset="0"/>
          </a:endParaRPr>
        </a:p>
      </dgm:t>
    </dgm:pt>
    <dgm:pt modelId="{448E3DB5-21E8-4E66-8958-BE17C2F3FE7D}" type="sibTrans" cxnId="{B76E85F9-10AD-4442-BC19-9DBAF23EF057}">
      <dgm:prSet/>
      <dgm:spPr/>
      <dgm:t>
        <a:bodyPr/>
        <a:lstStyle/>
        <a:p>
          <a:endParaRPr lang="es-ES" sz="3200">
            <a:solidFill>
              <a:schemeClr val="tx1"/>
            </a:solidFill>
            <a:latin typeface="Times New Roman" panose="02020603050405020304" pitchFamily="18" charset="0"/>
            <a:cs typeface="Times New Roman" panose="02020603050405020304" pitchFamily="18" charset="0"/>
          </a:endParaRPr>
        </a:p>
      </dgm:t>
    </dgm:pt>
    <dgm:pt modelId="{B22476D8-E764-4F33-852B-A7B38BABDE73}">
      <dgm:prSet custT="1"/>
      <dgm:spPr/>
      <dgm:t>
        <a:bodyPr/>
        <a:lstStyle/>
        <a:p>
          <a:r>
            <a:rPr lang="es-EC" sz="1000">
              <a:solidFill>
                <a:schemeClr val="tx1"/>
              </a:solidFill>
              <a:latin typeface="Times New Roman" panose="02020603050405020304" pitchFamily="18" charset="0"/>
              <a:cs typeface="Times New Roman" panose="02020603050405020304" pitchFamily="18" charset="0"/>
            </a:rPr>
            <a:t>Acceso a las instituciones de salud para servicios de salud sexual en el último año</a:t>
          </a:r>
          <a:endParaRPr lang="es-ES" sz="1000">
            <a:solidFill>
              <a:schemeClr val="tx1"/>
            </a:solidFill>
            <a:latin typeface="Times New Roman" panose="02020603050405020304" pitchFamily="18" charset="0"/>
            <a:cs typeface="Times New Roman" panose="02020603050405020304" pitchFamily="18" charset="0"/>
          </a:endParaRPr>
        </a:p>
      </dgm:t>
    </dgm:pt>
    <dgm:pt modelId="{3504071C-F75C-4E3B-B393-BECDA5538948}" type="parTrans" cxnId="{7E003F9C-4D13-4DA2-BF6C-5DFF0D803147}">
      <dgm:prSet custT="1"/>
      <dgm:spPr/>
      <dgm:t>
        <a:bodyPr/>
        <a:lstStyle/>
        <a:p>
          <a:endParaRPr lang="es-ES" sz="1100">
            <a:solidFill>
              <a:schemeClr val="tx1"/>
            </a:solidFill>
            <a:latin typeface="Times New Roman" panose="02020603050405020304" pitchFamily="18" charset="0"/>
            <a:cs typeface="Times New Roman" panose="02020603050405020304" pitchFamily="18" charset="0"/>
          </a:endParaRPr>
        </a:p>
      </dgm:t>
    </dgm:pt>
    <dgm:pt modelId="{D8156F88-3E6C-49F2-9342-A471ED5799D4}" type="sibTrans" cxnId="{7E003F9C-4D13-4DA2-BF6C-5DFF0D803147}">
      <dgm:prSet/>
      <dgm:spPr/>
      <dgm:t>
        <a:bodyPr/>
        <a:lstStyle/>
        <a:p>
          <a:endParaRPr lang="es-ES" sz="3200">
            <a:solidFill>
              <a:schemeClr val="tx1"/>
            </a:solidFill>
            <a:latin typeface="Times New Roman" panose="02020603050405020304" pitchFamily="18" charset="0"/>
            <a:cs typeface="Times New Roman" panose="02020603050405020304" pitchFamily="18" charset="0"/>
          </a:endParaRPr>
        </a:p>
      </dgm:t>
    </dgm:pt>
    <dgm:pt modelId="{9034020D-0DFC-4027-8371-00A02F32C463}">
      <dgm:prSet custT="1"/>
      <dgm:spPr/>
      <dgm:t>
        <a:bodyPr/>
        <a:lstStyle/>
        <a:p>
          <a:r>
            <a:rPr lang="es-EC" sz="1000" dirty="0">
              <a:solidFill>
                <a:schemeClr val="tx1"/>
              </a:solidFill>
              <a:latin typeface="Times New Roman" panose="02020603050405020304" pitchFamily="18" charset="0"/>
              <a:cs typeface="Times New Roman" panose="02020603050405020304" pitchFamily="18" charset="0"/>
            </a:rPr>
            <a:t>Comodidad en las instituciones de salud frente a servicio de salud sexual y reproductiva</a:t>
          </a:r>
          <a:endParaRPr lang="es-ES" sz="1000" dirty="0">
            <a:solidFill>
              <a:schemeClr val="tx1"/>
            </a:solidFill>
            <a:latin typeface="Times New Roman" panose="02020603050405020304" pitchFamily="18" charset="0"/>
            <a:cs typeface="Times New Roman" panose="02020603050405020304" pitchFamily="18" charset="0"/>
          </a:endParaRPr>
        </a:p>
      </dgm:t>
    </dgm:pt>
    <dgm:pt modelId="{DA483742-E63C-4D05-8AF7-55D211A256A8}" type="parTrans" cxnId="{3129DF21-BA39-46EC-BC74-2774984E7ECD}">
      <dgm:prSet custT="1"/>
      <dgm:spPr/>
      <dgm:t>
        <a:bodyPr/>
        <a:lstStyle/>
        <a:p>
          <a:endParaRPr lang="es-ES" sz="1100">
            <a:solidFill>
              <a:schemeClr val="tx1"/>
            </a:solidFill>
            <a:latin typeface="Times New Roman" panose="02020603050405020304" pitchFamily="18" charset="0"/>
            <a:cs typeface="Times New Roman" panose="02020603050405020304" pitchFamily="18" charset="0"/>
          </a:endParaRPr>
        </a:p>
      </dgm:t>
    </dgm:pt>
    <dgm:pt modelId="{4D018D0C-26DC-4846-96B0-D771CC50F11C}" type="sibTrans" cxnId="{3129DF21-BA39-46EC-BC74-2774984E7ECD}">
      <dgm:prSet/>
      <dgm:spPr/>
      <dgm:t>
        <a:bodyPr/>
        <a:lstStyle/>
        <a:p>
          <a:endParaRPr lang="es-ES" sz="3200">
            <a:solidFill>
              <a:schemeClr val="tx1"/>
            </a:solidFill>
            <a:latin typeface="Times New Roman" panose="02020603050405020304" pitchFamily="18" charset="0"/>
            <a:cs typeface="Times New Roman" panose="02020603050405020304" pitchFamily="18" charset="0"/>
          </a:endParaRPr>
        </a:p>
      </dgm:t>
    </dgm:pt>
    <dgm:pt modelId="{0C2BDCE3-AE77-4F08-AF37-236414968331}">
      <dgm:prSet custT="1"/>
      <dgm:spPr/>
      <dgm:t>
        <a:bodyPr/>
        <a:lstStyle/>
        <a:p>
          <a:r>
            <a:rPr lang="es-EC" sz="1100" dirty="0" smtClean="0">
              <a:solidFill>
                <a:schemeClr val="tx1"/>
              </a:solidFill>
              <a:latin typeface="Times New Roman" panose="02020603050405020304" pitchFamily="18" charset="0"/>
              <a:cs typeface="Times New Roman" panose="02020603050405020304" pitchFamily="18" charset="0"/>
            </a:rPr>
            <a:t>Métodos anticoncepti-vos</a:t>
          </a:r>
          <a:endParaRPr lang="es-ES" sz="1100" dirty="0">
            <a:solidFill>
              <a:schemeClr val="tx1"/>
            </a:solidFill>
            <a:latin typeface="Times New Roman" panose="02020603050405020304" pitchFamily="18" charset="0"/>
            <a:cs typeface="Times New Roman" panose="02020603050405020304" pitchFamily="18" charset="0"/>
          </a:endParaRPr>
        </a:p>
      </dgm:t>
    </dgm:pt>
    <dgm:pt modelId="{510EA070-3DE9-4AA9-9F93-42479063B7CB}" type="parTrans" cxnId="{424C0EB6-9AA6-4CCE-B5BF-336EED34759C}">
      <dgm:prSet custT="1"/>
      <dgm:spPr/>
      <dgm:t>
        <a:bodyPr/>
        <a:lstStyle/>
        <a:p>
          <a:endParaRPr lang="es-ES" sz="1100">
            <a:solidFill>
              <a:schemeClr val="tx1"/>
            </a:solidFill>
            <a:latin typeface="Times New Roman" panose="02020603050405020304" pitchFamily="18" charset="0"/>
            <a:cs typeface="Times New Roman" panose="02020603050405020304" pitchFamily="18" charset="0"/>
          </a:endParaRPr>
        </a:p>
      </dgm:t>
    </dgm:pt>
    <dgm:pt modelId="{74D6DFA6-64ED-42A6-A11D-25FDD7BE3AB0}" type="sibTrans" cxnId="{424C0EB6-9AA6-4CCE-B5BF-336EED34759C}">
      <dgm:prSet/>
      <dgm:spPr/>
      <dgm:t>
        <a:bodyPr/>
        <a:lstStyle/>
        <a:p>
          <a:endParaRPr lang="es-ES" sz="3200">
            <a:solidFill>
              <a:schemeClr val="tx1"/>
            </a:solidFill>
            <a:latin typeface="Times New Roman" panose="02020603050405020304" pitchFamily="18" charset="0"/>
            <a:cs typeface="Times New Roman" panose="02020603050405020304" pitchFamily="18" charset="0"/>
          </a:endParaRPr>
        </a:p>
      </dgm:t>
    </dgm:pt>
    <dgm:pt modelId="{BA983B03-85CC-4489-A79D-39B3769DAE5F}">
      <dgm:prSet custT="1"/>
      <dgm:spPr/>
      <dgm:t>
        <a:bodyPr/>
        <a:lstStyle/>
        <a:p>
          <a:r>
            <a:rPr lang="es-EC" sz="1100">
              <a:solidFill>
                <a:schemeClr val="tx1"/>
              </a:solidFill>
              <a:latin typeface="Times New Roman" panose="02020603050405020304" pitchFamily="18" charset="0"/>
              <a:cs typeface="Times New Roman" panose="02020603050405020304" pitchFamily="18" charset="0"/>
            </a:rPr>
            <a:t>Apoyo en la creación de un plan de vida</a:t>
          </a:r>
          <a:endParaRPr lang="es-ES" sz="1100">
            <a:solidFill>
              <a:schemeClr val="tx1"/>
            </a:solidFill>
            <a:latin typeface="Times New Roman" panose="02020603050405020304" pitchFamily="18" charset="0"/>
            <a:cs typeface="Times New Roman" panose="02020603050405020304" pitchFamily="18" charset="0"/>
          </a:endParaRPr>
        </a:p>
      </dgm:t>
    </dgm:pt>
    <dgm:pt modelId="{7FC8B413-23ED-454B-9C4B-7776E27CCE5B}" type="parTrans" cxnId="{5436C0C9-C458-4980-A603-E75D5DBD1B5B}">
      <dgm:prSet custT="1"/>
      <dgm:spPr/>
      <dgm:t>
        <a:bodyPr/>
        <a:lstStyle/>
        <a:p>
          <a:endParaRPr lang="es-ES" sz="1100">
            <a:solidFill>
              <a:schemeClr val="tx1"/>
            </a:solidFill>
            <a:latin typeface="Times New Roman" panose="02020603050405020304" pitchFamily="18" charset="0"/>
            <a:cs typeface="Times New Roman" panose="02020603050405020304" pitchFamily="18" charset="0"/>
          </a:endParaRPr>
        </a:p>
      </dgm:t>
    </dgm:pt>
    <dgm:pt modelId="{6F9B4351-9C4E-47D7-8241-B9A68D2F3562}" type="sibTrans" cxnId="{5436C0C9-C458-4980-A603-E75D5DBD1B5B}">
      <dgm:prSet/>
      <dgm:spPr/>
      <dgm:t>
        <a:bodyPr/>
        <a:lstStyle/>
        <a:p>
          <a:endParaRPr lang="es-ES" sz="3200">
            <a:solidFill>
              <a:schemeClr val="tx1"/>
            </a:solidFill>
            <a:latin typeface="Times New Roman" panose="02020603050405020304" pitchFamily="18" charset="0"/>
            <a:cs typeface="Times New Roman" panose="02020603050405020304" pitchFamily="18" charset="0"/>
          </a:endParaRPr>
        </a:p>
      </dgm:t>
    </dgm:pt>
    <dgm:pt modelId="{C91A7ED3-3B19-440F-822F-BAF6F3FE4D36}">
      <dgm:prSet custT="1"/>
      <dgm:spPr/>
      <dgm:t>
        <a:bodyPr/>
        <a:lstStyle/>
        <a:p>
          <a:r>
            <a:rPr lang="es-EC" sz="1100">
              <a:solidFill>
                <a:schemeClr val="tx1"/>
              </a:solidFill>
              <a:latin typeface="Times New Roman" panose="02020603050405020304" pitchFamily="18" charset="0"/>
              <a:cs typeface="Times New Roman" panose="02020603050405020304" pitchFamily="18" charset="0"/>
            </a:rPr>
            <a:t>Derechos de salud sexual y reproductiva en el colegio</a:t>
          </a:r>
          <a:endParaRPr lang="es-ES" sz="1100">
            <a:solidFill>
              <a:schemeClr val="tx1"/>
            </a:solidFill>
            <a:latin typeface="Times New Roman" panose="02020603050405020304" pitchFamily="18" charset="0"/>
            <a:cs typeface="Times New Roman" panose="02020603050405020304" pitchFamily="18" charset="0"/>
          </a:endParaRPr>
        </a:p>
      </dgm:t>
    </dgm:pt>
    <dgm:pt modelId="{D90D734E-B015-4E24-895A-DB78CDDA6F64}" type="parTrans" cxnId="{817A0218-2E98-45C5-960B-05741F899358}">
      <dgm:prSet custT="1"/>
      <dgm:spPr/>
      <dgm:t>
        <a:bodyPr/>
        <a:lstStyle/>
        <a:p>
          <a:endParaRPr lang="es-ES" sz="1100">
            <a:solidFill>
              <a:schemeClr val="tx1"/>
            </a:solidFill>
            <a:latin typeface="Times New Roman" panose="02020603050405020304" pitchFamily="18" charset="0"/>
            <a:cs typeface="Times New Roman" panose="02020603050405020304" pitchFamily="18" charset="0"/>
          </a:endParaRPr>
        </a:p>
      </dgm:t>
    </dgm:pt>
    <dgm:pt modelId="{AC137805-C29E-4618-B1F8-09576549A4AA}" type="sibTrans" cxnId="{817A0218-2E98-45C5-960B-05741F899358}">
      <dgm:prSet/>
      <dgm:spPr/>
      <dgm:t>
        <a:bodyPr/>
        <a:lstStyle/>
        <a:p>
          <a:endParaRPr lang="es-ES" sz="3200">
            <a:solidFill>
              <a:schemeClr val="tx1"/>
            </a:solidFill>
            <a:latin typeface="Times New Roman" panose="02020603050405020304" pitchFamily="18" charset="0"/>
            <a:cs typeface="Times New Roman" panose="02020603050405020304" pitchFamily="18" charset="0"/>
          </a:endParaRPr>
        </a:p>
      </dgm:t>
    </dgm:pt>
    <dgm:pt modelId="{4F10BE02-0C62-42E5-9479-C24D2A079415}">
      <dgm:prSet custT="1"/>
      <dgm:spPr/>
      <dgm:t>
        <a:bodyPr/>
        <a:lstStyle/>
        <a:p>
          <a:r>
            <a:rPr lang="es-EC" sz="1100">
              <a:solidFill>
                <a:schemeClr val="tx1"/>
              </a:solidFill>
              <a:latin typeface="Times New Roman" panose="02020603050405020304" pitchFamily="18" charset="0"/>
              <a:cs typeface="Times New Roman" panose="02020603050405020304" pitchFamily="18" charset="0"/>
            </a:rPr>
            <a:t>Conocimiento de los derechos de salud sexual y reproductiva</a:t>
          </a:r>
          <a:endParaRPr lang="es-ES" sz="1100">
            <a:solidFill>
              <a:schemeClr val="tx1"/>
            </a:solidFill>
            <a:latin typeface="Times New Roman" panose="02020603050405020304" pitchFamily="18" charset="0"/>
            <a:cs typeface="Times New Roman" panose="02020603050405020304" pitchFamily="18" charset="0"/>
          </a:endParaRPr>
        </a:p>
      </dgm:t>
    </dgm:pt>
    <dgm:pt modelId="{519A63B9-F918-4D59-985E-DE23606F753B}" type="parTrans" cxnId="{B31CD655-5B53-4A11-89DD-3AEDEEA8DE01}">
      <dgm:prSet custT="1"/>
      <dgm:spPr/>
      <dgm:t>
        <a:bodyPr/>
        <a:lstStyle/>
        <a:p>
          <a:endParaRPr lang="es-ES" sz="1100">
            <a:solidFill>
              <a:schemeClr val="tx1"/>
            </a:solidFill>
            <a:latin typeface="Times New Roman" panose="02020603050405020304" pitchFamily="18" charset="0"/>
            <a:cs typeface="Times New Roman" panose="02020603050405020304" pitchFamily="18" charset="0"/>
          </a:endParaRPr>
        </a:p>
      </dgm:t>
    </dgm:pt>
    <dgm:pt modelId="{84CE257A-D019-48D3-AB0B-26634CDC8E4E}" type="sibTrans" cxnId="{B31CD655-5B53-4A11-89DD-3AEDEEA8DE01}">
      <dgm:prSet/>
      <dgm:spPr/>
      <dgm:t>
        <a:bodyPr/>
        <a:lstStyle/>
        <a:p>
          <a:endParaRPr lang="es-ES" sz="3200">
            <a:solidFill>
              <a:schemeClr val="tx1"/>
            </a:solidFill>
            <a:latin typeface="Times New Roman" panose="02020603050405020304" pitchFamily="18" charset="0"/>
            <a:cs typeface="Times New Roman" panose="02020603050405020304" pitchFamily="18" charset="0"/>
          </a:endParaRPr>
        </a:p>
      </dgm:t>
    </dgm:pt>
    <dgm:pt modelId="{4340628F-1311-4EF4-8872-82E8B8744F81}" type="pres">
      <dgm:prSet presAssocID="{FA48D7B5-79AD-457A-B352-B6A70B0BCFBE}" presName="Name0" presStyleCnt="0">
        <dgm:presLayoutVars>
          <dgm:chMax val="1"/>
          <dgm:dir/>
          <dgm:animLvl val="ctr"/>
          <dgm:resizeHandles val="exact"/>
        </dgm:presLayoutVars>
      </dgm:prSet>
      <dgm:spPr/>
      <dgm:t>
        <a:bodyPr/>
        <a:lstStyle/>
        <a:p>
          <a:endParaRPr lang="es-ES"/>
        </a:p>
      </dgm:t>
    </dgm:pt>
    <dgm:pt modelId="{F97EC6D5-15A7-46AD-9A3E-217617B3AB98}" type="pres">
      <dgm:prSet presAssocID="{352307F9-2439-4F60-AA0D-489039726039}" presName="centerShape" presStyleLbl="node0" presStyleIdx="0" presStyleCnt="1" custScaleX="326966" custScaleY="258461"/>
      <dgm:spPr/>
      <dgm:t>
        <a:bodyPr/>
        <a:lstStyle/>
        <a:p>
          <a:endParaRPr lang="es-ES"/>
        </a:p>
      </dgm:t>
    </dgm:pt>
    <dgm:pt modelId="{9A3ED2D5-B039-407F-8A8E-B1171A6D310C}" type="pres">
      <dgm:prSet presAssocID="{3F0DC428-ED3E-4F08-8EAE-16B94B1BE361}" presName="parTrans" presStyleLbl="sibTrans2D1" presStyleIdx="0" presStyleCnt="11"/>
      <dgm:spPr/>
      <dgm:t>
        <a:bodyPr/>
        <a:lstStyle/>
        <a:p>
          <a:endParaRPr lang="es-ES"/>
        </a:p>
      </dgm:t>
    </dgm:pt>
    <dgm:pt modelId="{F0F96018-5D2A-4465-811F-5A3D4CD19F66}" type="pres">
      <dgm:prSet presAssocID="{3F0DC428-ED3E-4F08-8EAE-16B94B1BE361}" presName="connectorText" presStyleLbl="sibTrans2D1" presStyleIdx="0" presStyleCnt="11"/>
      <dgm:spPr/>
      <dgm:t>
        <a:bodyPr/>
        <a:lstStyle/>
        <a:p>
          <a:endParaRPr lang="es-ES"/>
        </a:p>
      </dgm:t>
    </dgm:pt>
    <dgm:pt modelId="{AA0557FF-E7CD-4146-8978-B509106F1587}" type="pres">
      <dgm:prSet presAssocID="{35D3DA33-12F9-4181-A428-8E9CA42B2DF7}" presName="node" presStyleLbl="node1" presStyleIdx="0" presStyleCnt="11" custScaleX="128420" custScaleY="132870" custRadScaleRad="100135" custRadScaleInc="24787">
        <dgm:presLayoutVars>
          <dgm:bulletEnabled val="1"/>
        </dgm:presLayoutVars>
      </dgm:prSet>
      <dgm:spPr/>
      <dgm:t>
        <a:bodyPr/>
        <a:lstStyle/>
        <a:p>
          <a:endParaRPr lang="es-ES"/>
        </a:p>
      </dgm:t>
    </dgm:pt>
    <dgm:pt modelId="{529DDFC9-EDF4-4209-B455-0352C0936A9D}" type="pres">
      <dgm:prSet presAssocID="{04A7DA9B-F8AC-4FA5-B8C7-6EA85DB762BB}" presName="parTrans" presStyleLbl="sibTrans2D1" presStyleIdx="1" presStyleCnt="11"/>
      <dgm:spPr/>
      <dgm:t>
        <a:bodyPr/>
        <a:lstStyle/>
        <a:p>
          <a:endParaRPr lang="es-ES"/>
        </a:p>
      </dgm:t>
    </dgm:pt>
    <dgm:pt modelId="{E3E32C66-1B76-4F67-98D3-1BED9A4933C3}" type="pres">
      <dgm:prSet presAssocID="{04A7DA9B-F8AC-4FA5-B8C7-6EA85DB762BB}" presName="connectorText" presStyleLbl="sibTrans2D1" presStyleIdx="1" presStyleCnt="11"/>
      <dgm:spPr/>
      <dgm:t>
        <a:bodyPr/>
        <a:lstStyle/>
        <a:p>
          <a:endParaRPr lang="es-ES"/>
        </a:p>
      </dgm:t>
    </dgm:pt>
    <dgm:pt modelId="{E40F0C57-25B1-49A6-925D-8834DE52422B}" type="pres">
      <dgm:prSet presAssocID="{3931B9BF-849D-46E2-9D9B-FFC56C155263}" presName="node" presStyleLbl="node1" presStyleIdx="1" presStyleCnt="11" custScaleX="128420" custScaleY="132870" custRadScaleRad="104415" custRadScaleInc="21977">
        <dgm:presLayoutVars>
          <dgm:bulletEnabled val="1"/>
        </dgm:presLayoutVars>
      </dgm:prSet>
      <dgm:spPr/>
      <dgm:t>
        <a:bodyPr/>
        <a:lstStyle/>
        <a:p>
          <a:endParaRPr lang="es-ES"/>
        </a:p>
      </dgm:t>
    </dgm:pt>
    <dgm:pt modelId="{04CB5F7C-361F-41E3-B22F-D0BDFBF14084}" type="pres">
      <dgm:prSet presAssocID="{6EDD2FAF-162C-4FB9-80DE-9AFC25DCB5ED}" presName="parTrans" presStyleLbl="sibTrans2D1" presStyleIdx="2" presStyleCnt="11"/>
      <dgm:spPr/>
      <dgm:t>
        <a:bodyPr/>
        <a:lstStyle/>
        <a:p>
          <a:endParaRPr lang="es-ES"/>
        </a:p>
      </dgm:t>
    </dgm:pt>
    <dgm:pt modelId="{13DF0416-8661-46AD-8D79-1985E346E2AD}" type="pres">
      <dgm:prSet presAssocID="{6EDD2FAF-162C-4FB9-80DE-9AFC25DCB5ED}" presName="connectorText" presStyleLbl="sibTrans2D1" presStyleIdx="2" presStyleCnt="11"/>
      <dgm:spPr/>
      <dgm:t>
        <a:bodyPr/>
        <a:lstStyle/>
        <a:p>
          <a:endParaRPr lang="es-ES"/>
        </a:p>
      </dgm:t>
    </dgm:pt>
    <dgm:pt modelId="{747D734B-9B17-44E5-8C0F-1659E795BFB0}" type="pres">
      <dgm:prSet presAssocID="{78EC809B-BA7C-4F63-A66E-D6CFBB959BE3}" presName="node" presStyleLbl="node1" presStyleIdx="2" presStyleCnt="11" custScaleX="128420" custScaleY="132870" custRadScaleRad="109809" custRadScaleInc="25351">
        <dgm:presLayoutVars>
          <dgm:bulletEnabled val="1"/>
        </dgm:presLayoutVars>
      </dgm:prSet>
      <dgm:spPr/>
      <dgm:t>
        <a:bodyPr/>
        <a:lstStyle/>
        <a:p>
          <a:endParaRPr lang="es-ES"/>
        </a:p>
      </dgm:t>
    </dgm:pt>
    <dgm:pt modelId="{5FAA3E3A-E1AE-4B67-8637-FFEBBF9DC600}" type="pres">
      <dgm:prSet presAssocID="{D5E65977-48E6-404E-A971-61485AAF42A4}" presName="parTrans" presStyleLbl="sibTrans2D1" presStyleIdx="3" presStyleCnt="11"/>
      <dgm:spPr/>
      <dgm:t>
        <a:bodyPr/>
        <a:lstStyle/>
        <a:p>
          <a:endParaRPr lang="es-ES"/>
        </a:p>
      </dgm:t>
    </dgm:pt>
    <dgm:pt modelId="{71448962-4587-4AAD-9E1C-033A9B76768C}" type="pres">
      <dgm:prSet presAssocID="{D5E65977-48E6-404E-A971-61485AAF42A4}" presName="connectorText" presStyleLbl="sibTrans2D1" presStyleIdx="3" presStyleCnt="11"/>
      <dgm:spPr/>
      <dgm:t>
        <a:bodyPr/>
        <a:lstStyle/>
        <a:p>
          <a:endParaRPr lang="es-ES"/>
        </a:p>
      </dgm:t>
    </dgm:pt>
    <dgm:pt modelId="{08721206-795B-4F20-B7E9-A91A91BF65FF}" type="pres">
      <dgm:prSet presAssocID="{901663B4-197F-459C-80A0-18D2E14725A4}" presName="node" presStyleLbl="node1" presStyleIdx="3" presStyleCnt="11" custScaleX="128420" custScaleY="132870" custRadScaleRad="110804" custRadScaleInc="15248">
        <dgm:presLayoutVars>
          <dgm:bulletEnabled val="1"/>
        </dgm:presLayoutVars>
      </dgm:prSet>
      <dgm:spPr/>
      <dgm:t>
        <a:bodyPr/>
        <a:lstStyle/>
        <a:p>
          <a:endParaRPr lang="es-ES"/>
        </a:p>
      </dgm:t>
    </dgm:pt>
    <dgm:pt modelId="{6CE1FA30-24C7-493F-ACB7-17C3636DB841}" type="pres">
      <dgm:prSet presAssocID="{3CE9AD85-C3F8-4DD9-BBBC-DDED20E2D872}" presName="parTrans" presStyleLbl="sibTrans2D1" presStyleIdx="4" presStyleCnt="11"/>
      <dgm:spPr/>
      <dgm:t>
        <a:bodyPr/>
        <a:lstStyle/>
        <a:p>
          <a:endParaRPr lang="es-ES"/>
        </a:p>
      </dgm:t>
    </dgm:pt>
    <dgm:pt modelId="{6450F1B4-C031-4646-967E-80C5FFD2027F}" type="pres">
      <dgm:prSet presAssocID="{3CE9AD85-C3F8-4DD9-BBBC-DDED20E2D872}" presName="connectorText" presStyleLbl="sibTrans2D1" presStyleIdx="4" presStyleCnt="11"/>
      <dgm:spPr/>
      <dgm:t>
        <a:bodyPr/>
        <a:lstStyle/>
        <a:p>
          <a:endParaRPr lang="es-ES"/>
        </a:p>
      </dgm:t>
    </dgm:pt>
    <dgm:pt modelId="{E3D0B7FE-7A55-4FF2-963C-E90428942F32}" type="pres">
      <dgm:prSet presAssocID="{531B0A94-754F-451F-9156-1805730A66AD}" presName="node" presStyleLbl="node1" presStyleIdx="4" presStyleCnt="11" custScaleX="128420" custScaleY="132870" custRadScaleRad="110960" custRadScaleInc="11146">
        <dgm:presLayoutVars>
          <dgm:bulletEnabled val="1"/>
        </dgm:presLayoutVars>
      </dgm:prSet>
      <dgm:spPr/>
      <dgm:t>
        <a:bodyPr/>
        <a:lstStyle/>
        <a:p>
          <a:endParaRPr lang="es-ES"/>
        </a:p>
      </dgm:t>
    </dgm:pt>
    <dgm:pt modelId="{5C09E9FE-099C-488D-82C6-5E16501F5F39}" type="pres">
      <dgm:prSet presAssocID="{3504071C-F75C-4E3B-B393-BECDA5538948}" presName="parTrans" presStyleLbl="sibTrans2D1" presStyleIdx="5" presStyleCnt="11"/>
      <dgm:spPr/>
      <dgm:t>
        <a:bodyPr/>
        <a:lstStyle/>
        <a:p>
          <a:endParaRPr lang="es-ES"/>
        </a:p>
      </dgm:t>
    </dgm:pt>
    <dgm:pt modelId="{2FD4B283-FBEB-492F-8DD4-4ACDC8CD0C55}" type="pres">
      <dgm:prSet presAssocID="{3504071C-F75C-4E3B-B393-BECDA5538948}" presName="connectorText" presStyleLbl="sibTrans2D1" presStyleIdx="5" presStyleCnt="11"/>
      <dgm:spPr/>
      <dgm:t>
        <a:bodyPr/>
        <a:lstStyle/>
        <a:p>
          <a:endParaRPr lang="es-ES"/>
        </a:p>
      </dgm:t>
    </dgm:pt>
    <dgm:pt modelId="{0A7236E5-18FB-4BD9-8AED-BB4893E2280B}" type="pres">
      <dgm:prSet presAssocID="{B22476D8-E764-4F33-852B-A7B38BABDE73}" presName="node" presStyleLbl="node1" presStyleIdx="5" presStyleCnt="11" custScaleX="128420" custScaleY="132870" custRadScaleRad="99605" custRadScaleInc="4847">
        <dgm:presLayoutVars>
          <dgm:bulletEnabled val="1"/>
        </dgm:presLayoutVars>
      </dgm:prSet>
      <dgm:spPr/>
      <dgm:t>
        <a:bodyPr/>
        <a:lstStyle/>
        <a:p>
          <a:endParaRPr lang="es-ES"/>
        </a:p>
      </dgm:t>
    </dgm:pt>
    <dgm:pt modelId="{645956D3-06FB-4337-9DC7-6F39C3DCFD24}" type="pres">
      <dgm:prSet presAssocID="{DA483742-E63C-4D05-8AF7-55D211A256A8}" presName="parTrans" presStyleLbl="sibTrans2D1" presStyleIdx="6" presStyleCnt="11"/>
      <dgm:spPr/>
      <dgm:t>
        <a:bodyPr/>
        <a:lstStyle/>
        <a:p>
          <a:endParaRPr lang="es-ES"/>
        </a:p>
      </dgm:t>
    </dgm:pt>
    <dgm:pt modelId="{BE69E9B2-6F74-4CFC-BCB9-C4878C49B0A9}" type="pres">
      <dgm:prSet presAssocID="{DA483742-E63C-4D05-8AF7-55D211A256A8}" presName="connectorText" presStyleLbl="sibTrans2D1" presStyleIdx="6" presStyleCnt="11"/>
      <dgm:spPr/>
      <dgm:t>
        <a:bodyPr/>
        <a:lstStyle/>
        <a:p>
          <a:endParaRPr lang="es-ES"/>
        </a:p>
      </dgm:t>
    </dgm:pt>
    <dgm:pt modelId="{33BA9A68-E136-456C-B9EF-10A193DB94C0}" type="pres">
      <dgm:prSet presAssocID="{9034020D-0DFC-4027-8371-00A02F32C463}" presName="node" presStyleLbl="node1" presStyleIdx="6" presStyleCnt="11" custScaleX="128419" custScaleY="132870" custRadScaleRad="102091" custRadScaleInc="22072">
        <dgm:presLayoutVars>
          <dgm:bulletEnabled val="1"/>
        </dgm:presLayoutVars>
      </dgm:prSet>
      <dgm:spPr/>
      <dgm:t>
        <a:bodyPr/>
        <a:lstStyle/>
        <a:p>
          <a:endParaRPr lang="es-ES"/>
        </a:p>
      </dgm:t>
    </dgm:pt>
    <dgm:pt modelId="{0B041C61-8391-4F72-B9B2-3498848558DD}" type="pres">
      <dgm:prSet presAssocID="{510EA070-3DE9-4AA9-9F93-42479063B7CB}" presName="parTrans" presStyleLbl="sibTrans2D1" presStyleIdx="7" presStyleCnt="11"/>
      <dgm:spPr/>
      <dgm:t>
        <a:bodyPr/>
        <a:lstStyle/>
        <a:p>
          <a:endParaRPr lang="es-ES"/>
        </a:p>
      </dgm:t>
    </dgm:pt>
    <dgm:pt modelId="{77A52D17-C62E-40FE-A345-3C5650C72D9B}" type="pres">
      <dgm:prSet presAssocID="{510EA070-3DE9-4AA9-9F93-42479063B7CB}" presName="connectorText" presStyleLbl="sibTrans2D1" presStyleIdx="7" presStyleCnt="11"/>
      <dgm:spPr/>
      <dgm:t>
        <a:bodyPr/>
        <a:lstStyle/>
        <a:p>
          <a:endParaRPr lang="es-ES"/>
        </a:p>
      </dgm:t>
    </dgm:pt>
    <dgm:pt modelId="{F0F3CD91-2FA1-45D6-BBA8-9E20621E88DB}" type="pres">
      <dgm:prSet presAssocID="{0C2BDCE3-AE77-4F08-AF37-236414968331}" presName="node" presStyleLbl="node1" presStyleIdx="7" presStyleCnt="11" custScaleX="126682" custScaleY="137807" custRadScaleRad="102262" custRadScaleInc="28193">
        <dgm:presLayoutVars>
          <dgm:bulletEnabled val="1"/>
        </dgm:presLayoutVars>
      </dgm:prSet>
      <dgm:spPr/>
      <dgm:t>
        <a:bodyPr/>
        <a:lstStyle/>
        <a:p>
          <a:endParaRPr lang="es-ES"/>
        </a:p>
      </dgm:t>
    </dgm:pt>
    <dgm:pt modelId="{F46AA37A-7344-4D5E-8080-0B0D8130EC29}" type="pres">
      <dgm:prSet presAssocID="{7FC8B413-23ED-454B-9C4B-7776E27CCE5B}" presName="parTrans" presStyleLbl="sibTrans2D1" presStyleIdx="8" presStyleCnt="11"/>
      <dgm:spPr/>
      <dgm:t>
        <a:bodyPr/>
        <a:lstStyle/>
        <a:p>
          <a:endParaRPr lang="es-ES"/>
        </a:p>
      </dgm:t>
    </dgm:pt>
    <dgm:pt modelId="{6C103805-8EC6-4E63-A15B-6DD39494F2D0}" type="pres">
      <dgm:prSet presAssocID="{7FC8B413-23ED-454B-9C4B-7776E27CCE5B}" presName="connectorText" presStyleLbl="sibTrans2D1" presStyleIdx="8" presStyleCnt="11"/>
      <dgm:spPr/>
      <dgm:t>
        <a:bodyPr/>
        <a:lstStyle/>
        <a:p>
          <a:endParaRPr lang="es-ES"/>
        </a:p>
      </dgm:t>
    </dgm:pt>
    <dgm:pt modelId="{E7CD32F0-F4F2-44F6-8B83-582204729C83}" type="pres">
      <dgm:prSet presAssocID="{BA983B03-85CC-4489-A79D-39B3769DAE5F}" presName="node" presStyleLbl="node1" presStyleIdx="8" presStyleCnt="11" custScaleX="128420" custScaleY="132870" custRadScaleRad="110391" custRadScaleInc="28300">
        <dgm:presLayoutVars>
          <dgm:bulletEnabled val="1"/>
        </dgm:presLayoutVars>
      </dgm:prSet>
      <dgm:spPr/>
      <dgm:t>
        <a:bodyPr/>
        <a:lstStyle/>
        <a:p>
          <a:endParaRPr lang="es-ES"/>
        </a:p>
      </dgm:t>
    </dgm:pt>
    <dgm:pt modelId="{C433FD76-9B4C-4091-A287-E432D2A3947B}" type="pres">
      <dgm:prSet presAssocID="{D90D734E-B015-4E24-895A-DB78CDDA6F64}" presName="parTrans" presStyleLbl="sibTrans2D1" presStyleIdx="9" presStyleCnt="11"/>
      <dgm:spPr/>
      <dgm:t>
        <a:bodyPr/>
        <a:lstStyle/>
        <a:p>
          <a:endParaRPr lang="es-ES"/>
        </a:p>
      </dgm:t>
    </dgm:pt>
    <dgm:pt modelId="{7D20A1E1-F584-4BA0-BA96-E8AB34CA3C8D}" type="pres">
      <dgm:prSet presAssocID="{D90D734E-B015-4E24-895A-DB78CDDA6F64}" presName="connectorText" presStyleLbl="sibTrans2D1" presStyleIdx="9" presStyleCnt="11"/>
      <dgm:spPr/>
      <dgm:t>
        <a:bodyPr/>
        <a:lstStyle/>
        <a:p>
          <a:endParaRPr lang="es-ES"/>
        </a:p>
      </dgm:t>
    </dgm:pt>
    <dgm:pt modelId="{7A32F125-BFE0-4E8C-A135-35B536AC9003}" type="pres">
      <dgm:prSet presAssocID="{C91A7ED3-3B19-440F-822F-BAF6F3FE4D36}" presName="node" presStyleLbl="node1" presStyleIdx="9" presStyleCnt="11" custScaleX="128420" custScaleY="132870" custRadScaleRad="109591" custRadScaleInc="22970">
        <dgm:presLayoutVars>
          <dgm:bulletEnabled val="1"/>
        </dgm:presLayoutVars>
      </dgm:prSet>
      <dgm:spPr/>
      <dgm:t>
        <a:bodyPr/>
        <a:lstStyle/>
        <a:p>
          <a:endParaRPr lang="es-ES"/>
        </a:p>
      </dgm:t>
    </dgm:pt>
    <dgm:pt modelId="{95DD3224-5BAC-4232-ACBE-6AFBEC41CFE2}" type="pres">
      <dgm:prSet presAssocID="{519A63B9-F918-4D59-985E-DE23606F753B}" presName="parTrans" presStyleLbl="sibTrans2D1" presStyleIdx="10" presStyleCnt="11"/>
      <dgm:spPr/>
      <dgm:t>
        <a:bodyPr/>
        <a:lstStyle/>
        <a:p>
          <a:endParaRPr lang="es-ES"/>
        </a:p>
      </dgm:t>
    </dgm:pt>
    <dgm:pt modelId="{79871B05-D724-4508-A5E6-CC1C862F863B}" type="pres">
      <dgm:prSet presAssocID="{519A63B9-F918-4D59-985E-DE23606F753B}" presName="connectorText" presStyleLbl="sibTrans2D1" presStyleIdx="10" presStyleCnt="11"/>
      <dgm:spPr/>
      <dgm:t>
        <a:bodyPr/>
        <a:lstStyle/>
        <a:p>
          <a:endParaRPr lang="es-ES"/>
        </a:p>
      </dgm:t>
    </dgm:pt>
    <dgm:pt modelId="{06F372B3-F61B-4151-A160-D256D84DBAE1}" type="pres">
      <dgm:prSet presAssocID="{4F10BE02-0C62-42E5-9479-C24D2A079415}" presName="node" presStyleLbl="node1" presStyleIdx="10" presStyleCnt="11" custScaleX="128420" custScaleY="132870" custRadScaleRad="101393" custRadScaleInc="25097">
        <dgm:presLayoutVars>
          <dgm:bulletEnabled val="1"/>
        </dgm:presLayoutVars>
      </dgm:prSet>
      <dgm:spPr/>
      <dgm:t>
        <a:bodyPr/>
        <a:lstStyle/>
        <a:p>
          <a:endParaRPr lang="es-ES"/>
        </a:p>
      </dgm:t>
    </dgm:pt>
  </dgm:ptLst>
  <dgm:cxnLst>
    <dgm:cxn modelId="{67FA4144-7EA7-4415-AEF8-00340C6F4D16}" type="presOf" srcId="{35D3DA33-12F9-4181-A428-8E9CA42B2DF7}" destId="{AA0557FF-E7CD-4146-8978-B509106F1587}" srcOrd="0" destOrd="0" presId="urn:microsoft.com/office/officeart/2005/8/layout/radial5"/>
    <dgm:cxn modelId="{7E003F9C-4D13-4DA2-BF6C-5DFF0D803147}" srcId="{352307F9-2439-4F60-AA0D-489039726039}" destId="{B22476D8-E764-4F33-852B-A7B38BABDE73}" srcOrd="5" destOrd="0" parTransId="{3504071C-F75C-4E3B-B393-BECDA5538948}" sibTransId="{D8156F88-3E6C-49F2-9342-A471ED5799D4}"/>
    <dgm:cxn modelId="{B31CD655-5B53-4A11-89DD-3AEDEEA8DE01}" srcId="{352307F9-2439-4F60-AA0D-489039726039}" destId="{4F10BE02-0C62-42E5-9479-C24D2A079415}" srcOrd="10" destOrd="0" parTransId="{519A63B9-F918-4D59-985E-DE23606F753B}" sibTransId="{84CE257A-D019-48D3-AB0B-26634CDC8E4E}"/>
    <dgm:cxn modelId="{C26FED1D-E2DA-4E46-9CD9-D63D1EB488A9}" type="presOf" srcId="{3CE9AD85-C3F8-4DD9-BBBC-DDED20E2D872}" destId="{6CE1FA30-24C7-493F-ACB7-17C3636DB841}" srcOrd="0" destOrd="0" presId="urn:microsoft.com/office/officeart/2005/8/layout/radial5"/>
    <dgm:cxn modelId="{5436C0C9-C458-4980-A603-E75D5DBD1B5B}" srcId="{352307F9-2439-4F60-AA0D-489039726039}" destId="{BA983B03-85CC-4489-A79D-39B3769DAE5F}" srcOrd="8" destOrd="0" parTransId="{7FC8B413-23ED-454B-9C4B-7776E27CCE5B}" sibTransId="{6F9B4351-9C4E-47D7-8241-B9A68D2F3562}"/>
    <dgm:cxn modelId="{F2875E0B-6373-437D-A743-FDB1F334AB47}" type="presOf" srcId="{531B0A94-754F-451F-9156-1805730A66AD}" destId="{E3D0B7FE-7A55-4FF2-963C-E90428942F32}" srcOrd="0" destOrd="0" presId="urn:microsoft.com/office/officeart/2005/8/layout/radial5"/>
    <dgm:cxn modelId="{9C13272E-5A5E-4918-878F-140D477D4470}" type="presOf" srcId="{C91A7ED3-3B19-440F-822F-BAF6F3FE4D36}" destId="{7A32F125-BFE0-4E8C-A135-35B536AC9003}" srcOrd="0" destOrd="0" presId="urn:microsoft.com/office/officeart/2005/8/layout/radial5"/>
    <dgm:cxn modelId="{694E4065-DEB4-4A69-8997-88939F2D0C4B}" type="presOf" srcId="{510EA070-3DE9-4AA9-9F93-42479063B7CB}" destId="{77A52D17-C62E-40FE-A345-3C5650C72D9B}" srcOrd="1" destOrd="0" presId="urn:microsoft.com/office/officeart/2005/8/layout/radial5"/>
    <dgm:cxn modelId="{41318742-E963-4FAC-8525-2FB514BA7E68}" type="presOf" srcId="{7FC8B413-23ED-454B-9C4B-7776E27CCE5B}" destId="{F46AA37A-7344-4D5E-8080-0B0D8130EC29}" srcOrd="0" destOrd="0" presId="urn:microsoft.com/office/officeart/2005/8/layout/radial5"/>
    <dgm:cxn modelId="{583B766A-FDF3-423C-8A19-6570E5BFC147}" type="presOf" srcId="{FA48D7B5-79AD-457A-B352-B6A70B0BCFBE}" destId="{4340628F-1311-4EF4-8872-82E8B8744F81}" srcOrd="0" destOrd="0" presId="urn:microsoft.com/office/officeart/2005/8/layout/radial5"/>
    <dgm:cxn modelId="{FA9E5EB7-0B50-4106-A1C7-5293DB81F880}" type="presOf" srcId="{519A63B9-F918-4D59-985E-DE23606F753B}" destId="{79871B05-D724-4508-A5E6-CC1C862F863B}" srcOrd="1" destOrd="0" presId="urn:microsoft.com/office/officeart/2005/8/layout/radial5"/>
    <dgm:cxn modelId="{2440B299-AA9F-4CAD-A06D-187CE015162C}" type="presOf" srcId="{3F0DC428-ED3E-4F08-8EAE-16B94B1BE361}" destId="{9A3ED2D5-B039-407F-8A8E-B1171A6D310C}" srcOrd="0" destOrd="0" presId="urn:microsoft.com/office/officeart/2005/8/layout/radial5"/>
    <dgm:cxn modelId="{6839CB07-D1C5-4B85-9A74-7CF6AF0DED48}" type="presOf" srcId="{3F0DC428-ED3E-4F08-8EAE-16B94B1BE361}" destId="{F0F96018-5D2A-4465-811F-5A3D4CD19F66}" srcOrd="1" destOrd="0" presId="urn:microsoft.com/office/officeart/2005/8/layout/radial5"/>
    <dgm:cxn modelId="{B76E85F9-10AD-4442-BC19-9DBAF23EF057}" srcId="{352307F9-2439-4F60-AA0D-489039726039}" destId="{531B0A94-754F-451F-9156-1805730A66AD}" srcOrd="4" destOrd="0" parTransId="{3CE9AD85-C3F8-4DD9-BBBC-DDED20E2D872}" sibTransId="{448E3DB5-21E8-4E66-8958-BE17C2F3FE7D}"/>
    <dgm:cxn modelId="{424C0EB6-9AA6-4CCE-B5BF-336EED34759C}" srcId="{352307F9-2439-4F60-AA0D-489039726039}" destId="{0C2BDCE3-AE77-4F08-AF37-236414968331}" srcOrd="7" destOrd="0" parTransId="{510EA070-3DE9-4AA9-9F93-42479063B7CB}" sibTransId="{74D6DFA6-64ED-42A6-A11D-25FDD7BE3AB0}"/>
    <dgm:cxn modelId="{3BFCD20C-E30F-4885-B663-7CBD2B73A08F}" type="presOf" srcId="{352307F9-2439-4F60-AA0D-489039726039}" destId="{F97EC6D5-15A7-46AD-9A3E-217617B3AB98}" srcOrd="0" destOrd="0" presId="urn:microsoft.com/office/officeart/2005/8/layout/radial5"/>
    <dgm:cxn modelId="{FA24147D-721D-4F0C-9DF7-864DD8DA7FEE}" type="presOf" srcId="{D90D734E-B015-4E24-895A-DB78CDDA6F64}" destId="{7D20A1E1-F584-4BA0-BA96-E8AB34CA3C8D}" srcOrd="1" destOrd="0" presId="urn:microsoft.com/office/officeart/2005/8/layout/radial5"/>
    <dgm:cxn modelId="{589D7F69-6357-4EFD-818C-E776FF6B70ED}" type="presOf" srcId="{6EDD2FAF-162C-4FB9-80DE-9AFC25DCB5ED}" destId="{13DF0416-8661-46AD-8D79-1985E346E2AD}" srcOrd="1" destOrd="0" presId="urn:microsoft.com/office/officeart/2005/8/layout/radial5"/>
    <dgm:cxn modelId="{91E1269A-BF17-456B-820D-15CDAB91B660}" type="presOf" srcId="{6EDD2FAF-162C-4FB9-80DE-9AFC25DCB5ED}" destId="{04CB5F7C-361F-41E3-B22F-D0BDFBF14084}" srcOrd="0" destOrd="0" presId="urn:microsoft.com/office/officeart/2005/8/layout/radial5"/>
    <dgm:cxn modelId="{817A0218-2E98-45C5-960B-05741F899358}" srcId="{352307F9-2439-4F60-AA0D-489039726039}" destId="{C91A7ED3-3B19-440F-822F-BAF6F3FE4D36}" srcOrd="9" destOrd="0" parTransId="{D90D734E-B015-4E24-895A-DB78CDDA6F64}" sibTransId="{AC137805-C29E-4618-B1F8-09576549A4AA}"/>
    <dgm:cxn modelId="{0B117545-5B31-4183-9507-7DE39BC7351A}" srcId="{FA48D7B5-79AD-457A-B352-B6A70B0BCFBE}" destId="{352307F9-2439-4F60-AA0D-489039726039}" srcOrd="0" destOrd="0" parTransId="{18ED752B-FC6A-44F0-A78C-E8293FD77740}" sibTransId="{253904FE-D733-4940-8AC3-5EFDC7823DD6}"/>
    <dgm:cxn modelId="{09CD48BE-3F99-4E87-8FC4-50A46BEC854E}" type="presOf" srcId="{DA483742-E63C-4D05-8AF7-55D211A256A8}" destId="{BE69E9B2-6F74-4CFC-BCB9-C4878C49B0A9}" srcOrd="1" destOrd="0" presId="urn:microsoft.com/office/officeart/2005/8/layout/radial5"/>
    <dgm:cxn modelId="{B39C68E8-5CD7-4A88-B80F-273C6B4941BC}" type="presOf" srcId="{D5E65977-48E6-404E-A971-61485AAF42A4}" destId="{71448962-4587-4AAD-9E1C-033A9B76768C}" srcOrd="1" destOrd="0" presId="urn:microsoft.com/office/officeart/2005/8/layout/radial5"/>
    <dgm:cxn modelId="{0BE29395-BF49-4BDA-9B73-B1456ACEFC05}" srcId="{352307F9-2439-4F60-AA0D-489039726039}" destId="{901663B4-197F-459C-80A0-18D2E14725A4}" srcOrd="3" destOrd="0" parTransId="{D5E65977-48E6-404E-A971-61485AAF42A4}" sibTransId="{C2CD792E-911C-402C-A5E6-8AC4C2DFA002}"/>
    <dgm:cxn modelId="{CDC6412D-DA68-4427-AEFC-E372E45CA09C}" type="presOf" srcId="{0C2BDCE3-AE77-4F08-AF37-236414968331}" destId="{F0F3CD91-2FA1-45D6-BBA8-9E20621E88DB}" srcOrd="0" destOrd="0" presId="urn:microsoft.com/office/officeart/2005/8/layout/radial5"/>
    <dgm:cxn modelId="{498F945C-0B7E-4715-A5DD-90A3DC05E1EE}" type="presOf" srcId="{D90D734E-B015-4E24-895A-DB78CDDA6F64}" destId="{C433FD76-9B4C-4091-A287-E432D2A3947B}" srcOrd="0" destOrd="0" presId="urn:microsoft.com/office/officeart/2005/8/layout/radial5"/>
    <dgm:cxn modelId="{B20E9F08-7130-4693-B10A-828CF2967297}" type="presOf" srcId="{510EA070-3DE9-4AA9-9F93-42479063B7CB}" destId="{0B041C61-8391-4F72-B9B2-3498848558DD}" srcOrd="0" destOrd="0" presId="urn:microsoft.com/office/officeart/2005/8/layout/radial5"/>
    <dgm:cxn modelId="{619AE0C5-82F6-461E-ADBF-85D5D5435CA9}" srcId="{352307F9-2439-4F60-AA0D-489039726039}" destId="{3931B9BF-849D-46E2-9D9B-FFC56C155263}" srcOrd="1" destOrd="0" parTransId="{04A7DA9B-F8AC-4FA5-B8C7-6EA85DB762BB}" sibTransId="{F1E815F7-5755-4898-9D1F-A21DA8F04628}"/>
    <dgm:cxn modelId="{B322A5B2-A3E2-4BF8-BE7C-9717C82461D3}" type="presOf" srcId="{3CE9AD85-C3F8-4DD9-BBBC-DDED20E2D872}" destId="{6450F1B4-C031-4646-967E-80C5FFD2027F}" srcOrd="1" destOrd="0" presId="urn:microsoft.com/office/officeart/2005/8/layout/radial5"/>
    <dgm:cxn modelId="{C79DB166-2B80-42DC-8669-74D445622CD7}" type="presOf" srcId="{901663B4-197F-459C-80A0-18D2E14725A4}" destId="{08721206-795B-4F20-B7E9-A91A91BF65FF}" srcOrd="0" destOrd="0" presId="urn:microsoft.com/office/officeart/2005/8/layout/radial5"/>
    <dgm:cxn modelId="{0F15E375-43DD-4550-A982-5D1E15B0E688}" type="presOf" srcId="{DA483742-E63C-4D05-8AF7-55D211A256A8}" destId="{645956D3-06FB-4337-9DC7-6F39C3DCFD24}" srcOrd="0" destOrd="0" presId="urn:microsoft.com/office/officeart/2005/8/layout/radial5"/>
    <dgm:cxn modelId="{DE18EC6A-6095-4113-A8CD-8692B84182A5}" type="presOf" srcId="{3504071C-F75C-4E3B-B393-BECDA5538948}" destId="{5C09E9FE-099C-488D-82C6-5E16501F5F39}" srcOrd="0" destOrd="0" presId="urn:microsoft.com/office/officeart/2005/8/layout/radial5"/>
    <dgm:cxn modelId="{91B7D6D9-1F02-4F98-9365-11FD5B51DA1F}" type="presOf" srcId="{D5E65977-48E6-404E-A971-61485AAF42A4}" destId="{5FAA3E3A-E1AE-4B67-8637-FFEBBF9DC600}" srcOrd="0" destOrd="0" presId="urn:microsoft.com/office/officeart/2005/8/layout/radial5"/>
    <dgm:cxn modelId="{DFB06339-D0EC-4966-99BA-BD8062669176}" type="presOf" srcId="{04A7DA9B-F8AC-4FA5-B8C7-6EA85DB762BB}" destId="{E3E32C66-1B76-4F67-98D3-1BED9A4933C3}" srcOrd="1" destOrd="0" presId="urn:microsoft.com/office/officeart/2005/8/layout/radial5"/>
    <dgm:cxn modelId="{EE55C804-5143-4C69-8BB5-890A178B18CC}" type="presOf" srcId="{B22476D8-E764-4F33-852B-A7B38BABDE73}" destId="{0A7236E5-18FB-4BD9-8AED-BB4893E2280B}" srcOrd="0" destOrd="0" presId="urn:microsoft.com/office/officeart/2005/8/layout/radial5"/>
    <dgm:cxn modelId="{E5E3F860-53F4-4C28-99DC-F78F1C1068FF}" type="presOf" srcId="{519A63B9-F918-4D59-985E-DE23606F753B}" destId="{95DD3224-5BAC-4232-ACBE-6AFBEC41CFE2}" srcOrd="0" destOrd="0" presId="urn:microsoft.com/office/officeart/2005/8/layout/radial5"/>
    <dgm:cxn modelId="{95FBB245-F475-485B-BF6D-27E8A99AED7E}" type="presOf" srcId="{04A7DA9B-F8AC-4FA5-B8C7-6EA85DB762BB}" destId="{529DDFC9-EDF4-4209-B455-0352C0936A9D}" srcOrd="0" destOrd="0" presId="urn:microsoft.com/office/officeart/2005/8/layout/radial5"/>
    <dgm:cxn modelId="{87E0C3C9-1B84-4A60-85FE-EC1FB8A80CE9}" srcId="{352307F9-2439-4F60-AA0D-489039726039}" destId="{35D3DA33-12F9-4181-A428-8E9CA42B2DF7}" srcOrd="0" destOrd="0" parTransId="{3F0DC428-ED3E-4F08-8EAE-16B94B1BE361}" sibTransId="{A86A5CB1-0A48-4014-BAD6-D43786ABA358}"/>
    <dgm:cxn modelId="{FEF33D8E-40A4-4610-B91A-9A1F16974947}" type="presOf" srcId="{9034020D-0DFC-4027-8371-00A02F32C463}" destId="{33BA9A68-E136-456C-B9EF-10A193DB94C0}" srcOrd="0" destOrd="0" presId="urn:microsoft.com/office/officeart/2005/8/layout/radial5"/>
    <dgm:cxn modelId="{4B45626B-DF1B-4ABF-BD84-844624A43D70}" type="presOf" srcId="{78EC809B-BA7C-4F63-A66E-D6CFBB959BE3}" destId="{747D734B-9B17-44E5-8C0F-1659E795BFB0}" srcOrd="0" destOrd="0" presId="urn:microsoft.com/office/officeart/2005/8/layout/radial5"/>
    <dgm:cxn modelId="{980856B9-69A5-4A37-8390-5CB263F97818}" srcId="{352307F9-2439-4F60-AA0D-489039726039}" destId="{78EC809B-BA7C-4F63-A66E-D6CFBB959BE3}" srcOrd="2" destOrd="0" parTransId="{6EDD2FAF-162C-4FB9-80DE-9AFC25DCB5ED}" sibTransId="{5666555E-496E-4B57-99BC-9EC9A9673D72}"/>
    <dgm:cxn modelId="{3842FA46-7E65-4B47-9DE0-168EFDA2CD18}" type="presOf" srcId="{3504071C-F75C-4E3B-B393-BECDA5538948}" destId="{2FD4B283-FBEB-492F-8DD4-4ACDC8CD0C55}" srcOrd="1" destOrd="0" presId="urn:microsoft.com/office/officeart/2005/8/layout/radial5"/>
    <dgm:cxn modelId="{3129DF21-BA39-46EC-BC74-2774984E7ECD}" srcId="{352307F9-2439-4F60-AA0D-489039726039}" destId="{9034020D-0DFC-4027-8371-00A02F32C463}" srcOrd="6" destOrd="0" parTransId="{DA483742-E63C-4D05-8AF7-55D211A256A8}" sibTransId="{4D018D0C-26DC-4846-96B0-D771CC50F11C}"/>
    <dgm:cxn modelId="{BADAC942-D47D-4F42-A564-D7D2D6FE65E1}" type="presOf" srcId="{3931B9BF-849D-46E2-9D9B-FFC56C155263}" destId="{E40F0C57-25B1-49A6-925D-8834DE52422B}" srcOrd="0" destOrd="0" presId="urn:microsoft.com/office/officeart/2005/8/layout/radial5"/>
    <dgm:cxn modelId="{4EDEECFC-2B6B-4851-B99F-086C158221B1}" type="presOf" srcId="{BA983B03-85CC-4489-A79D-39B3769DAE5F}" destId="{E7CD32F0-F4F2-44F6-8B83-582204729C83}" srcOrd="0" destOrd="0" presId="urn:microsoft.com/office/officeart/2005/8/layout/radial5"/>
    <dgm:cxn modelId="{9BB8600E-CF94-4C4D-AE77-855558545F0E}" type="presOf" srcId="{4F10BE02-0C62-42E5-9479-C24D2A079415}" destId="{06F372B3-F61B-4151-A160-D256D84DBAE1}" srcOrd="0" destOrd="0" presId="urn:microsoft.com/office/officeart/2005/8/layout/radial5"/>
    <dgm:cxn modelId="{3C1E13F3-A877-48BA-B27E-8B472F1927F8}" type="presOf" srcId="{7FC8B413-23ED-454B-9C4B-7776E27CCE5B}" destId="{6C103805-8EC6-4E63-A15B-6DD39494F2D0}" srcOrd="1" destOrd="0" presId="urn:microsoft.com/office/officeart/2005/8/layout/radial5"/>
    <dgm:cxn modelId="{7EF8B3E3-7493-44CD-B26C-F5BF8ECBFE81}" type="presParOf" srcId="{4340628F-1311-4EF4-8872-82E8B8744F81}" destId="{F97EC6D5-15A7-46AD-9A3E-217617B3AB98}" srcOrd="0" destOrd="0" presId="urn:microsoft.com/office/officeart/2005/8/layout/radial5"/>
    <dgm:cxn modelId="{E8328B46-6A59-4891-AF49-0EC4F7C35769}" type="presParOf" srcId="{4340628F-1311-4EF4-8872-82E8B8744F81}" destId="{9A3ED2D5-B039-407F-8A8E-B1171A6D310C}" srcOrd="1" destOrd="0" presId="urn:microsoft.com/office/officeart/2005/8/layout/radial5"/>
    <dgm:cxn modelId="{9A2453B6-052D-48AB-AEBC-848365A08459}" type="presParOf" srcId="{9A3ED2D5-B039-407F-8A8E-B1171A6D310C}" destId="{F0F96018-5D2A-4465-811F-5A3D4CD19F66}" srcOrd="0" destOrd="0" presId="urn:microsoft.com/office/officeart/2005/8/layout/radial5"/>
    <dgm:cxn modelId="{9C6C50D0-39AE-4077-B9E5-D2455AF48BAA}" type="presParOf" srcId="{4340628F-1311-4EF4-8872-82E8B8744F81}" destId="{AA0557FF-E7CD-4146-8978-B509106F1587}" srcOrd="2" destOrd="0" presId="urn:microsoft.com/office/officeart/2005/8/layout/radial5"/>
    <dgm:cxn modelId="{D61C77A9-2674-4146-B7ED-CF6AEA30566B}" type="presParOf" srcId="{4340628F-1311-4EF4-8872-82E8B8744F81}" destId="{529DDFC9-EDF4-4209-B455-0352C0936A9D}" srcOrd="3" destOrd="0" presId="urn:microsoft.com/office/officeart/2005/8/layout/radial5"/>
    <dgm:cxn modelId="{2F71E0D1-DA20-4932-A8FB-00399B42E80F}" type="presParOf" srcId="{529DDFC9-EDF4-4209-B455-0352C0936A9D}" destId="{E3E32C66-1B76-4F67-98D3-1BED9A4933C3}" srcOrd="0" destOrd="0" presId="urn:microsoft.com/office/officeart/2005/8/layout/radial5"/>
    <dgm:cxn modelId="{8957E658-78DC-4D08-91D3-595285889906}" type="presParOf" srcId="{4340628F-1311-4EF4-8872-82E8B8744F81}" destId="{E40F0C57-25B1-49A6-925D-8834DE52422B}" srcOrd="4" destOrd="0" presId="urn:microsoft.com/office/officeart/2005/8/layout/radial5"/>
    <dgm:cxn modelId="{02805CF1-68F3-4D2F-9D93-735F690133FE}" type="presParOf" srcId="{4340628F-1311-4EF4-8872-82E8B8744F81}" destId="{04CB5F7C-361F-41E3-B22F-D0BDFBF14084}" srcOrd="5" destOrd="0" presId="urn:microsoft.com/office/officeart/2005/8/layout/radial5"/>
    <dgm:cxn modelId="{5BF0D479-7AC6-4DC7-838F-16B85F8815F1}" type="presParOf" srcId="{04CB5F7C-361F-41E3-B22F-D0BDFBF14084}" destId="{13DF0416-8661-46AD-8D79-1985E346E2AD}" srcOrd="0" destOrd="0" presId="urn:microsoft.com/office/officeart/2005/8/layout/radial5"/>
    <dgm:cxn modelId="{E3071079-3B8A-4E68-A399-E1D05AC1F38B}" type="presParOf" srcId="{4340628F-1311-4EF4-8872-82E8B8744F81}" destId="{747D734B-9B17-44E5-8C0F-1659E795BFB0}" srcOrd="6" destOrd="0" presId="urn:microsoft.com/office/officeart/2005/8/layout/radial5"/>
    <dgm:cxn modelId="{850E54FF-75C8-4B01-B06E-BB230F11E6ED}" type="presParOf" srcId="{4340628F-1311-4EF4-8872-82E8B8744F81}" destId="{5FAA3E3A-E1AE-4B67-8637-FFEBBF9DC600}" srcOrd="7" destOrd="0" presId="urn:microsoft.com/office/officeart/2005/8/layout/radial5"/>
    <dgm:cxn modelId="{D5E9B832-7EF2-42EB-BE76-BB06B913E2C0}" type="presParOf" srcId="{5FAA3E3A-E1AE-4B67-8637-FFEBBF9DC600}" destId="{71448962-4587-4AAD-9E1C-033A9B76768C}" srcOrd="0" destOrd="0" presId="urn:microsoft.com/office/officeart/2005/8/layout/radial5"/>
    <dgm:cxn modelId="{FC8EEEC1-E39B-4BCA-BFB2-4FA817D2B2A1}" type="presParOf" srcId="{4340628F-1311-4EF4-8872-82E8B8744F81}" destId="{08721206-795B-4F20-B7E9-A91A91BF65FF}" srcOrd="8" destOrd="0" presId="urn:microsoft.com/office/officeart/2005/8/layout/radial5"/>
    <dgm:cxn modelId="{70A19076-088D-40F1-B288-9931D30D737C}" type="presParOf" srcId="{4340628F-1311-4EF4-8872-82E8B8744F81}" destId="{6CE1FA30-24C7-493F-ACB7-17C3636DB841}" srcOrd="9" destOrd="0" presId="urn:microsoft.com/office/officeart/2005/8/layout/radial5"/>
    <dgm:cxn modelId="{995C824A-F3BD-427B-9754-CA51F3E4D299}" type="presParOf" srcId="{6CE1FA30-24C7-493F-ACB7-17C3636DB841}" destId="{6450F1B4-C031-4646-967E-80C5FFD2027F}" srcOrd="0" destOrd="0" presId="urn:microsoft.com/office/officeart/2005/8/layout/radial5"/>
    <dgm:cxn modelId="{FDF3639D-524A-4E7E-A781-47B1CDC29F85}" type="presParOf" srcId="{4340628F-1311-4EF4-8872-82E8B8744F81}" destId="{E3D0B7FE-7A55-4FF2-963C-E90428942F32}" srcOrd="10" destOrd="0" presId="urn:microsoft.com/office/officeart/2005/8/layout/radial5"/>
    <dgm:cxn modelId="{EE343B47-DDEE-4020-A9B1-A70DC70C3DBD}" type="presParOf" srcId="{4340628F-1311-4EF4-8872-82E8B8744F81}" destId="{5C09E9FE-099C-488D-82C6-5E16501F5F39}" srcOrd="11" destOrd="0" presId="urn:microsoft.com/office/officeart/2005/8/layout/radial5"/>
    <dgm:cxn modelId="{C1DA9707-CCB9-47EB-9314-8DBF0578367C}" type="presParOf" srcId="{5C09E9FE-099C-488D-82C6-5E16501F5F39}" destId="{2FD4B283-FBEB-492F-8DD4-4ACDC8CD0C55}" srcOrd="0" destOrd="0" presId="urn:microsoft.com/office/officeart/2005/8/layout/radial5"/>
    <dgm:cxn modelId="{55805CB8-3911-41A2-83CB-936F43F91409}" type="presParOf" srcId="{4340628F-1311-4EF4-8872-82E8B8744F81}" destId="{0A7236E5-18FB-4BD9-8AED-BB4893E2280B}" srcOrd="12" destOrd="0" presId="urn:microsoft.com/office/officeart/2005/8/layout/radial5"/>
    <dgm:cxn modelId="{16ECF7A7-ABE7-47B1-B247-0DC1ADA1D728}" type="presParOf" srcId="{4340628F-1311-4EF4-8872-82E8B8744F81}" destId="{645956D3-06FB-4337-9DC7-6F39C3DCFD24}" srcOrd="13" destOrd="0" presId="urn:microsoft.com/office/officeart/2005/8/layout/radial5"/>
    <dgm:cxn modelId="{A969D580-726A-4BDD-8B15-40CE73801643}" type="presParOf" srcId="{645956D3-06FB-4337-9DC7-6F39C3DCFD24}" destId="{BE69E9B2-6F74-4CFC-BCB9-C4878C49B0A9}" srcOrd="0" destOrd="0" presId="urn:microsoft.com/office/officeart/2005/8/layout/radial5"/>
    <dgm:cxn modelId="{41236132-A157-493A-A3DF-90A869369B93}" type="presParOf" srcId="{4340628F-1311-4EF4-8872-82E8B8744F81}" destId="{33BA9A68-E136-456C-B9EF-10A193DB94C0}" srcOrd="14" destOrd="0" presId="urn:microsoft.com/office/officeart/2005/8/layout/radial5"/>
    <dgm:cxn modelId="{AC292692-70BB-4877-A483-A1370D61B136}" type="presParOf" srcId="{4340628F-1311-4EF4-8872-82E8B8744F81}" destId="{0B041C61-8391-4F72-B9B2-3498848558DD}" srcOrd="15" destOrd="0" presId="urn:microsoft.com/office/officeart/2005/8/layout/radial5"/>
    <dgm:cxn modelId="{BB7FBA24-F22C-47ED-9EB5-B58B83C1AEF4}" type="presParOf" srcId="{0B041C61-8391-4F72-B9B2-3498848558DD}" destId="{77A52D17-C62E-40FE-A345-3C5650C72D9B}" srcOrd="0" destOrd="0" presId="urn:microsoft.com/office/officeart/2005/8/layout/radial5"/>
    <dgm:cxn modelId="{8899E15D-4A0E-4164-BEF3-9F6E3D318893}" type="presParOf" srcId="{4340628F-1311-4EF4-8872-82E8B8744F81}" destId="{F0F3CD91-2FA1-45D6-BBA8-9E20621E88DB}" srcOrd="16" destOrd="0" presId="urn:microsoft.com/office/officeart/2005/8/layout/radial5"/>
    <dgm:cxn modelId="{65BB5838-40A7-471B-9A4B-7FE948CC5ABE}" type="presParOf" srcId="{4340628F-1311-4EF4-8872-82E8B8744F81}" destId="{F46AA37A-7344-4D5E-8080-0B0D8130EC29}" srcOrd="17" destOrd="0" presId="urn:microsoft.com/office/officeart/2005/8/layout/radial5"/>
    <dgm:cxn modelId="{9D2E87FB-4199-49B3-B7B5-E88905F06CBD}" type="presParOf" srcId="{F46AA37A-7344-4D5E-8080-0B0D8130EC29}" destId="{6C103805-8EC6-4E63-A15B-6DD39494F2D0}" srcOrd="0" destOrd="0" presId="urn:microsoft.com/office/officeart/2005/8/layout/radial5"/>
    <dgm:cxn modelId="{EF55C8F3-71DB-4C55-AB1A-7BB0EC36FD31}" type="presParOf" srcId="{4340628F-1311-4EF4-8872-82E8B8744F81}" destId="{E7CD32F0-F4F2-44F6-8B83-582204729C83}" srcOrd="18" destOrd="0" presId="urn:microsoft.com/office/officeart/2005/8/layout/radial5"/>
    <dgm:cxn modelId="{EC79A258-CDD9-4463-A067-6C1497D03DC4}" type="presParOf" srcId="{4340628F-1311-4EF4-8872-82E8B8744F81}" destId="{C433FD76-9B4C-4091-A287-E432D2A3947B}" srcOrd="19" destOrd="0" presId="urn:microsoft.com/office/officeart/2005/8/layout/radial5"/>
    <dgm:cxn modelId="{8815542E-AB7F-46D3-8A62-1E44E75A5FB4}" type="presParOf" srcId="{C433FD76-9B4C-4091-A287-E432D2A3947B}" destId="{7D20A1E1-F584-4BA0-BA96-E8AB34CA3C8D}" srcOrd="0" destOrd="0" presId="urn:microsoft.com/office/officeart/2005/8/layout/radial5"/>
    <dgm:cxn modelId="{9070E5DF-CB43-4CAE-8322-A8F5F0C31DC5}" type="presParOf" srcId="{4340628F-1311-4EF4-8872-82E8B8744F81}" destId="{7A32F125-BFE0-4E8C-A135-35B536AC9003}" srcOrd="20" destOrd="0" presId="urn:microsoft.com/office/officeart/2005/8/layout/radial5"/>
    <dgm:cxn modelId="{42670342-A64E-4EF6-9BDF-F2BEDFB40607}" type="presParOf" srcId="{4340628F-1311-4EF4-8872-82E8B8744F81}" destId="{95DD3224-5BAC-4232-ACBE-6AFBEC41CFE2}" srcOrd="21" destOrd="0" presId="urn:microsoft.com/office/officeart/2005/8/layout/radial5"/>
    <dgm:cxn modelId="{AE14EA62-AFB6-48DA-9BC0-053D6269FB06}" type="presParOf" srcId="{95DD3224-5BAC-4232-ACBE-6AFBEC41CFE2}" destId="{79871B05-D724-4508-A5E6-CC1C862F863B}" srcOrd="0" destOrd="0" presId="urn:microsoft.com/office/officeart/2005/8/layout/radial5"/>
    <dgm:cxn modelId="{55141672-D5BD-47CE-A630-283C68528EB4}" type="presParOf" srcId="{4340628F-1311-4EF4-8872-82E8B8744F81}" destId="{06F372B3-F61B-4151-A160-D256D84DBAE1}" srcOrd="22"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9F25EB-3E20-4EB7-980E-A45908A828B3}">
      <dsp:nvSpPr>
        <dsp:cNvPr id="0" name=""/>
        <dsp:cNvSpPr/>
      </dsp:nvSpPr>
      <dsp:spPr>
        <a:xfrm>
          <a:off x="3655770" y="1442725"/>
          <a:ext cx="1994314" cy="1390289"/>
        </a:xfrm>
        <a:prstGeom prst="ellipse">
          <a:avLst/>
        </a:prstGeom>
        <a:gradFill rotWithShape="0">
          <a:gsLst>
            <a:gs pos="0">
              <a:schemeClr val="accent1">
                <a:hueOff val="0"/>
                <a:satOff val="0"/>
                <a:lumOff val="0"/>
                <a:alphaOff val="0"/>
                <a:tint val="94000"/>
                <a:satMod val="180000"/>
                <a:lumMod val="98000"/>
              </a:schemeClr>
            </a:gs>
            <a:gs pos="100000">
              <a:schemeClr val="accent1">
                <a:hueOff val="0"/>
                <a:satOff val="0"/>
                <a:lumOff val="0"/>
                <a:alphaOff val="0"/>
                <a:satMod val="130000"/>
              </a:schemeClr>
            </a:gs>
          </a:gsLst>
          <a:lin ang="5160000" scaled="0"/>
        </a:gradFill>
        <a:ln w="12700">
          <a:solidFill>
            <a:schemeClr val="accent2"/>
          </a:solidFill>
        </a:ln>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dsp:spPr>
      <dsp:style>
        <a:lnRef idx="0">
          <a:scrgbClr r="0" g="0" b="0"/>
        </a:lnRef>
        <a:fillRef idx="3">
          <a:scrgbClr r="0" g="0" b="0"/>
        </a:fillRef>
        <a:effectRef idx="3">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C" sz="1200" b="1" kern="1200" dirty="0">
              <a:solidFill>
                <a:schemeClr val="tx1"/>
              </a:solidFill>
              <a:latin typeface="Arial" pitchFamily="34" charset="0"/>
              <a:cs typeface="Arial" pitchFamily="34" charset="0"/>
            </a:rPr>
            <a:t>Identificar características socio demográficas de la población  objeto de </a:t>
          </a:r>
          <a:r>
            <a:rPr lang="es-EC" sz="1200" b="1" kern="1200" dirty="0" smtClean="0">
              <a:solidFill>
                <a:schemeClr val="tx1"/>
              </a:solidFill>
              <a:latin typeface="Arial" pitchFamily="34" charset="0"/>
              <a:cs typeface="Arial" pitchFamily="34" charset="0"/>
            </a:rPr>
            <a:t>estudio.</a:t>
          </a:r>
          <a:endParaRPr lang="es-ES" sz="1200" b="1" kern="1200" dirty="0">
            <a:solidFill>
              <a:schemeClr val="tx1"/>
            </a:solidFill>
            <a:latin typeface="Arial" pitchFamily="34" charset="0"/>
            <a:cs typeface="Arial" pitchFamily="34" charset="0"/>
          </a:endParaRPr>
        </a:p>
      </dsp:txBody>
      <dsp:txXfrm>
        <a:off x="3947831" y="1646328"/>
        <a:ext cx="1410192" cy="983083"/>
      </dsp:txXfrm>
    </dsp:sp>
    <dsp:sp modelId="{CE851258-77A4-41A5-9D22-DF02C289EF74}">
      <dsp:nvSpPr>
        <dsp:cNvPr id="0" name=""/>
        <dsp:cNvSpPr/>
      </dsp:nvSpPr>
      <dsp:spPr>
        <a:xfrm rot="16200000">
          <a:off x="4421917" y="1202395"/>
          <a:ext cx="462019" cy="18639"/>
        </a:xfrm>
        <a:custGeom>
          <a:avLst/>
          <a:gdLst/>
          <a:ahLst/>
          <a:cxnLst/>
          <a:rect l="0" t="0" r="0" b="0"/>
          <a:pathLst>
            <a:path>
              <a:moveTo>
                <a:pt x="0" y="9319"/>
              </a:moveTo>
              <a:lnTo>
                <a:pt x="462019" y="9319"/>
              </a:lnTo>
            </a:path>
          </a:pathLst>
        </a:custGeom>
        <a:noFill/>
        <a:ln w="1905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533400">
            <a:lnSpc>
              <a:spcPct val="90000"/>
            </a:lnSpc>
            <a:spcBef>
              <a:spcPct val="0"/>
            </a:spcBef>
            <a:spcAft>
              <a:spcPct val="35000"/>
            </a:spcAft>
          </a:pPr>
          <a:endParaRPr lang="es-ES" sz="1200" b="1" kern="1200">
            <a:solidFill>
              <a:schemeClr val="tx1"/>
            </a:solidFill>
            <a:latin typeface="Arial" pitchFamily="34" charset="0"/>
            <a:cs typeface="Arial" pitchFamily="34" charset="0"/>
          </a:endParaRPr>
        </a:p>
      </dsp:txBody>
      <dsp:txXfrm>
        <a:off x="4641377" y="1200165"/>
        <a:ext cx="23100" cy="23100"/>
      </dsp:txXfrm>
    </dsp:sp>
    <dsp:sp modelId="{FC4DA3E8-F803-43F7-AE57-C202D367376D}">
      <dsp:nvSpPr>
        <dsp:cNvPr id="0" name=""/>
        <dsp:cNvSpPr/>
      </dsp:nvSpPr>
      <dsp:spPr>
        <a:xfrm>
          <a:off x="4086229" y="17040"/>
          <a:ext cx="1133395" cy="963665"/>
        </a:xfrm>
        <a:prstGeom prst="ellipse">
          <a:avLst/>
        </a:prstGeom>
        <a:solidFill>
          <a:schemeClr val="accent4">
            <a:lumMod val="60000"/>
            <a:lumOff val="40000"/>
          </a:schemeClr>
        </a:solidFill>
        <a:ln w="12700">
          <a:solidFill>
            <a:srgbClr val="00B0F0"/>
          </a:solidFill>
        </a:ln>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dsp:spPr>
      <dsp:style>
        <a:lnRef idx="0">
          <a:scrgbClr r="0" g="0" b="0"/>
        </a:lnRef>
        <a:fillRef idx="3">
          <a:scrgbClr r="0" g="0" b="0"/>
        </a:fillRef>
        <a:effectRef idx="3">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C" sz="1200" b="1" kern="1200">
              <a:solidFill>
                <a:schemeClr val="tx1"/>
              </a:solidFill>
              <a:latin typeface="Arial" pitchFamily="34" charset="0"/>
              <a:cs typeface="Arial" pitchFamily="34" charset="0"/>
            </a:rPr>
            <a:t>Edad</a:t>
          </a:r>
          <a:endParaRPr lang="es-ES" sz="1200" b="1" kern="1200">
            <a:solidFill>
              <a:schemeClr val="tx1"/>
            </a:solidFill>
            <a:latin typeface="Arial" pitchFamily="34" charset="0"/>
            <a:cs typeface="Arial" pitchFamily="34" charset="0"/>
          </a:endParaRPr>
        </a:p>
      </dsp:txBody>
      <dsp:txXfrm>
        <a:off x="4252211" y="158165"/>
        <a:ext cx="801431" cy="681415"/>
      </dsp:txXfrm>
    </dsp:sp>
    <dsp:sp modelId="{6A95D0C3-EF00-474D-9A4C-0CE6B9C34DD8}">
      <dsp:nvSpPr>
        <dsp:cNvPr id="0" name=""/>
        <dsp:cNvSpPr/>
      </dsp:nvSpPr>
      <dsp:spPr>
        <a:xfrm rot="18900000">
          <a:off x="5177721" y="1448548"/>
          <a:ext cx="310414" cy="18639"/>
        </a:xfrm>
        <a:custGeom>
          <a:avLst/>
          <a:gdLst/>
          <a:ahLst/>
          <a:cxnLst/>
          <a:rect l="0" t="0" r="0" b="0"/>
          <a:pathLst>
            <a:path>
              <a:moveTo>
                <a:pt x="0" y="9319"/>
              </a:moveTo>
              <a:lnTo>
                <a:pt x="310414" y="9319"/>
              </a:lnTo>
            </a:path>
          </a:pathLst>
        </a:custGeom>
        <a:noFill/>
        <a:ln w="1905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533400">
            <a:lnSpc>
              <a:spcPct val="90000"/>
            </a:lnSpc>
            <a:spcBef>
              <a:spcPct val="0"/>
            </a:spcBef>
            <a:spcAft>
              <a:spcPct val="35000"/>
            </a:spcAft>
          </a:pPr>
          <a:endParaRPr lang="en-US" sz="1200" b="1" kern="1200">
            <a:solidFill>
              <a:schemeClr val="tx1"/>
            </a:solidFill>
            <a:latin typeface="Arial" pitchFamily="34" charset="0"/>
            <a:cs typeface="Arial" pitchFamily="34" charset="0"/>
          </a:endParaRPr>
        </a:p>
      </dsp:txBody>
      <dsp:txXfrm>
        <a:off x="5325168" y="1450107"/>
        <a:ext cx="15520" cy="15520"/>
      </dsp:txXfrm>
    </dsp:sp>
    <dsp:sp modelId="{808737D9-B089-4872-A2D8-0BC1218AA9EE}">
      <dsp:nvSpPr>
        <dsp:cNvPr id="0" name=""/>
        <dsp:cNvSpPr/>
      </dsp:nvSpPr>
      <dsp:spPr>
        <a:xfrm>
          <a:off x="5237306" y="497091"/>
          <a:ext cx="1149132" cy="963665"/>
        </a:xfrm>
        <a:prstGeom prst="ellipse">
          <a:avLst/>
        </a:prstGeom>
        <a:solidFill>
          <a:schemeClr val="accent4">
            <a:lumMod val="60000"/>
            <a:lumOff val="40000"/>
          </a:schemeClr>
        </a:solidFill>
        <a:ln w="12700">
          <a:solidFill>
            <a:srgbClr val="00B0F0"/>
          </a:solidFill>
        </a:ln>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dsp:spPr>
      <dsp:style>
        <a:lnRef idx="0">
          <a:scrgbClr r="0" g="0" b="0"/>
        </a:lnRef>
        <a:fillRef idx="3">
          <a:scrgbClr r="0" g="0" b="0"/>
        </a:fillRef>
        <a:effectRef idx="3">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C" sz="1200" b="1" kern="1200" dirty="0">
              <a:solidFill>
                <a:schemeClr val="tx1"/>
              </a:solidFill>
              <a:latin typeface="Arial" pitchFamily="34" charset="0"/>
              <a:cs typeface="Arial" pitchFamily="34" charset="0"/>
            </a:rPr>
            <a:t>Género</a:t>
          </a:r>
          <a:endParaRPr lang="en-US" sz="1200" b="1" kern="1200" dirty="0">
            <a:solidFill>
              <a:schemeClr val="tx1"/>
            </a:solidFill>
            <a:latin typeface="Arial" pitchFamily="34" charset="0"/>
            <a:cs typeface="Arial" pitchFamily="34" charset="0"/>
          </a:endParaRPr>
        </a:p>
      </dsp:txBody>
      <dsp:txXfrm>
        <a:off x="5405592" y="638216"/>
        <a:ext cx="812560" cy="681415"/>
      </dsp:txXfrm>
    </dsp:sp>
    <dsp:sp modelId="{9CF33783-F41D-4B9C-808A-E260925150DA}">
      <dsp:nvSpPr>
        <dsp:cNvPr id="0" name=""/>
        <dsp:cNvSpPr/>
      </dsp:nvSpPr>
      <dsp:spPr>
        <a:xfrm>
          <a:off x="5650084" y="2128550"/>
          <a:ext cx="305406" cy="18639"/>
        </a:xfrm>
        <a:custGeom>
          <a:avLst/>
          <a:gdLst/>
          <a:ahLst/>
          <a:cxnLst/>
          <a:rect l="0" t="0" r="0" b="0"/>
          <a:pathLst>
            <a:path>
              <a:moveTo>
                <a:pt x="0" y="9319"/>
              </a:moveTo>
              <a:lnTo>
                <a:pt x="305406" y="9319"/>
              </a:lnTo>
            </a:path>
          </a:pathLst>
        </a:custGeom>
        <a:noFill/>
        <a:ln w="1905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533400">
            <a:lnSpc>
              <a:spcPct val="90000"/>
            </a:lnSpc>
            <a:spcBef>
              <a:spcPct val="0"/>
            </a:spcBef>
            <a:spcAft>
              <a:spcPct val="35000"/>
            </a:spcAft>
          </a:pPr>
          <a:endParaRPr lang="es-ES" sz="1200" b="1" kern="1200">
            <a:solidFill>
              <a:schemeClr val="tx1"/>
            </a:solidFill>
            <a:latin typeface="Arial" pitchFamily="34" charset="0"/>
            <a:cs typeface="Arial" pitchFamily="34" charset="0"/>
          </a:endParaRPr>
        </a:p>
      </dsp:txBody>
      <dsp:txXfrm>
        <a:off x="5795152" y="2130234"/>
        <a:ext cx="15270" cy="15270"/>
      </dsp:txXfrm>
    </dsp:sp>
    <dsp:sp modelId="{BFE419A7-2617-4388-9035-10CF2E450776}">
      <dsp:nvSpPr>
        <dsp:cNvPr id="0" name=""/>
        <dsp:cNvSpPr/>
      </dsp:nvSpPr>
      <dsp:spPr>
        <a:xfrm>
          <a:off x="5955491" y="1656037"/>
          <a:ext cx="1321580" cy="963665"/>
        </a:xfrm>
        <a:prstGeom prst="ellipse">
          <a:avLst/>
        </a:prstGeom>
        <a:solidFill>
          <a:schemeClr val="accent4">
            <a:lumMod val="60000"/>
            <a:lumOff val="40000"/>
          </a:schemeClr>
        </a:solidFill>
        <a:ln w="12700">
          <a:solidFill>
            <a:srgbClr val="00B0F0"/>
          </a:solidFill>
        </a:ln>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dsp:spPr>
      <dsp:style>
        <a:lnRef idx="0">
          <a:scrgbClr r="0" g="0" b="0"/>
        </a:lnRef>
        <a:fillRef idx="3">
          <a:scrgbClr r="0" g="0" b="0"/>
        </a:fillRef>
        <a:effectRef idx="3">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b="1" kern="1200" dirty="0">
              <a:solidFill>
                <a:schemeClr val="tx1"/>
              </a:solidFill>
              <a:latin typeface="Arial" pitchFamily="34" charset="0"/>
              <a:cs typeface="Arial" pitchFamily="34" charset="0"/>
            </a:rPr>
            <a:t>Escolaridad de los estudiantes </a:t>
          </a:r>
        </a:p>
      </dsp:txBody>
      <dsp:txXfrm>
        <a:off x="6149032" y="1797162"/>
        <a:ext cx="934498" cy="681415"/>
      </dsp:txXfrm>
    </dsp:sp>
    <dsp:sp modelId="{F6776F8E-4A13-4270-964B-B400F45B7D1B}">
      <dsp:nvSpPr>
        <dsp:cNvPr id="0" name=""/>
        <dsp:cNvSpPr/>
      </dsp:nvSpPr>
      <dsp:spPr>
        <a:xfrm rot="2700000">
          <a:off x="5177721" y="2808551"/>
          <a:ext cx="310414" cy="18639"/>
        </a:xfrm>
        <a:custGeom>
          <a:avLst/>
          <a:gdLst/>
          <a:ahLst/>
          <a:cxnLst/>
          <a:rect l="0" t="0" r="0" b="0"/>
          <a:pathLst>
            <a:path>
              <a:moveTo>
                <a:pt x="0" y="9319"/>
              </a:moveTo>
              <a:lnTo>
                <a:pt x="310414" y="9319"/>
              </a:lnTo>
            </a:path>
          </a:pathLst>
        </a:custGeom>
        <a:noFill/>
        <a:ln w="1905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533400">
            <a:lnSpc>
              <a:spcPct val="90000"/>
            </a:lnSpc>
            <a:spcBef>
              <a:spcPct val="0"/>
            </a:spcBef>
            <a:spcAft>
              <a:spcPct val="35000"/>
            </a:spcAft>
          </a:pPr>
          <a:endParaRPr lang="en-US" sz="1200" b="1" kern="1200">
            <a:solidFill>
              <a:schemeClr val="tx1"/>
            </a:solidFill>
            <a:latin typeface="Arial" pitchFamily="34" charset="0"/>
            <a:cs typeface="Arial" pitchFamily="34" charset="0"/>
          </a:endParaRPr>
        </a:p>
      </dsp:txBody>
      <dsp:txXfrm>
        <a:off x="5325168" y="2810111"/>
        <a:ext cx="15520" cy="15520"/>
      </dsp:txXfrm>
    </dsp:sp>
    <dsp:sp modelId="{6FE80290-D146-4BF9-A86D-93016D91355D}">
      <dsp:nvSpPr>
        <dsp:cNvPr id="0" name=""/>
        <dsp:cNvSpPr/>
      </dsp:nvSpPr>
      <dsp:spPr>
        <a:xfrm>
          <a:off x="5237306" y="2814982"/>
          <a:ext cx="1149132" cy="963665"/>
        </a:xfrm>
        <a:prstGeom prst="ellipse">
          <a:avLst/>
        </a:prstGeom>
        <a:solidFill>
          <a:schemeClr val="accent2">
            <a:lumMod val="60000"/>
            <a:lumOff val="40000"/>
          </a:schemeClr>
        </a:solidFill>
        <a:ln>
          <a:solidFill>
            <a:srgbClr val="FF0000"/>
          </a:solidFill>
        </a:ln>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dsp:spPr>
      <dsp:style>
        <a:lnRef idx="0">
          <a:scrgbClr r="0" g="0" b="0"/>
        </a:lnRef>
        <a:fillRef idx="3">
          <a:scrgbClr r="0" g="0" b="0"/>
        </a:fillRef>
        <a:effectRef idx="3">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C" sz="1200" b="1" kern="1200">
              <a:solidFill>
                <a:schemeClr val="tx1"/>
              </a:solidFill>
              <a:latin typeface="Arial" pitchFamily="34" charset="0"/>
              <a:cs typeface="Arial" pitchFamily="34" charset="0"/>
            </a:rPr>
            <a:t>Estado civil de los padres</a:t>
          </a:r>
          <a:endParaRPr lang="en-US" sz="1200" b="1" kern="1200">
            <a:solidFill>
              <a:schemeClr val="tx1"/>
            </a:solidFill>
            <a:latin typeface="Arial" pitchFamily="34" charset="0"/>
            <a:cs typeface="Arial" pitchFamily="34" charset="0"/>
          </a:endParaRPr>
        </a:p>
      </dsp:txBody>
      <dsp:txXfrm>
        <a:off x="5405592" y="2956107"/>
        <a:ext cx="812560" cy="681415"/>
      </dsp:txXfrm>
    </dsp:sp>
    <dsp:sp modelId="{C4AF9DCC-36EE-4290-8E7C-92283D2246A2}">
      <dsp:nvSpPr>
        <dsp:cNvPr id="0" name=""/>
        <dsp:cNvSpPr/>
      </dsp:nvSpPr>
      <dsp:spPr>
        <a:xfrm rot="5400000">
          <a:off x="4421917" y="3054704"/>
          <a:ext cx="462019" cy="18639"/>
        </a:xfrm>
        <a:custGeom>
          <a:avLst/>
          <a:gdLst/>
          <a:ahLst/>
          <a:cxnLst/>
          <a:rect l="0" t="0" r="0" b="0"/>
          <a:pathLst>
            <a:path>
              <a:moveTo>
                <a:pt x="0" y="9319"/>
              </a:moveTo>
              <a:lnTo>
                <a:pt x="462019" y="9319"/>
              </a:lnTo>
            </a:path>
          </a:pathLst>
        </a:custGeom>
        <a:noFill/>
        <a:ln w="1905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533400">
            <a:lnSpc>
              <a:spcPct val="90000"/>
            </a:lnSpc>
            <a:spcBef>
              <a:spcPct val="0"/>
            </a:spcBef>
            <a:spcAft>
              <a:spcPct val="35000"/>
            </a:spcAft>
          </a:pPr>
          <a:endParaRPr lang="en-US" sz="1200" b="1" kern="1200">
            <a:solidFill>
              <a:schemeClr val="tx1"/>
            </a:solidFill>
            <a:latin typeface="Arial" pitchFamily="34" charset="0"/>
            <a:cs typeface="Arial" pitchFamily="34" charset="0"/>
          </a:endParaRPr>
        </a:p>
      </dsp:txBody>
      <dsp:txXfrm>
        <a:off x="4641377" y="3052473"/>
        <a:ext cx="23100" cy="23100"/>
      </dsp:txXfrm>
    </dsp:sp>
    <dsp:sp modelId="{D502A0F7-8418-4AD0-8074-EC4699A46D71}">
      <dsp:nvSpPr>
        <dsp:cNvPr id="0" name=""/>
        <dsp:cNvSpPr/>
      </dsp:nvSpPr>
      <dsp:spPr>
        <a:xfrm>
          <a:off x="4086229" y="3295033"/>
          <a:ext cx="1133395" cy="963665"/>
        </a:xfrm>
        <a:prstGeom prst="ellipse">
          <a:avLst/>
        </a:prstGeom>
        <a:solidFill>
          <a:schemeClr val="accent2">
            <a:lumMod val="60000"/>
            <a:lumOff val="40000"/>
          </a:schemeClr>
        </a:solidFill>
        <a:ln>
          <a:solidFill>
            <a:srgbClr val="FF0000"/>
          </a:solidFill>
        </a:ln>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dsp:spPr>
      <dsp:style>
        <a:lnRef idx="0">
          <a:scrgbClr r="0" g="0" b="0"/>
        </a:lnRef>
        <a:fillRef idx="3">
          <a:scrgbClr r="0" g="0" b="0"/>
        </a:fillRef>
        <a:effectRef idx="3">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C" sz="1200" b="1" kern="1200" dirty="0">
              <a:solidFill>
                <a:schemeClr val="tx1"/>
              </a:solidFill>
              <a:latin typeface="Arial" pitchFamily="34" charset="0"/>
              <a:cs typeface="Arial" pitchFamily="34" charset="0"/>
            </a:rPr>
            <a:t>Nivel educativo de los padres</a:t>
          </a:r>
          <a:endParaRPr lang="en-US" sz="1200" b="1" kern="1200" dirty="0">
            <a:solidFill>
              <a:schemeClr val="tx1"/>
            </a:solidFill>
            <a:latin typeface="Arial" pitchFamily="34" charset="0"/>
            <a:cs typeface="Arial" pitchFamily="34" charset="0"/>
          </a:endParaRPr>
        </a:p>
      </dsp:txBody>
      <dsp:txXfrm>
        <a:off x="4252211" y="3436158"/>
        <a:ext cx="801431" cy="681415"/>
      </dsp:txXfrm>
    </dsp:sp>
    <dsp:sp modelId="{F4535877-1C9C-48E0-807E-B82E9F30CE2B}">
      <dsp:nvSpPr>
        <dsp:cNvPr id="0" name=""/>
        <dsp:cNvSpPr/>
      </dsp:nvSpPr>
      <dsp:spPr>
        <a:xfrm rot="8100000">
          <a:off x="3817718" y="2808551"/>
          <a:ext cx="310414" cy="18639"/>
        </a:xfrm>
        <a:custGeom>
          <a:avLst/>
          <a:gdLst/>
          <a:ahLst/>
          <a:cxnLst/>
          <a:rect l="0" t="0" r="0" b="0"/>
          <a:pathLst>
            <a:path>
              <a:moveTo>
                <a:pt x="0" y="9319"/>
              </a:moveTo>
              <a:lnTo>
                <a:pt x="310414" y="9319"/>
              </a:lnTo>
            </a:path>
          </a:pathLst>
        </a:custGeom>
        <a:noFill/>
        <a:ln w="1905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533400">
            <a:lnSpc>
              <a:spcPct val="90000"/>
            </a:lnSpc>
            <a:spcBef>
              <a:spcPct val="0"/>
            </a:spcBef>
            <a:spcAft>
              <a:spcPct val="35000"/>
            </a:spcAft>
          </a:pPr>
          <a:endParaRPr lang="en-US" sz="1200" b="1" kern="1200">
            <a:solidFill>
              <a:schemeClr val="tx1"/>
            </a:solidFill>
            <a:latin typeface="Arial" pitchFamily="34" charset="0"/>
            <a:cs typeface="Arial" pitchFamily="34" charset="0"/>
          </a:endParaRPr>
        </a:p>
      </dsp:txBody>
      <dsp:txXfrm rot="10800000">
        <a:off x="3965165" y="2810111"/>
        <a:ext cx="15520" cy="15520"/>
      </dsp:txXfrm>
    </dsp:sp>
    <dsp:sp modelId="{E55DC504-9CB3-4F62-8D50-3B7D77588ABE}">
      <dsp:nvSpPr>
        <dsp:cNvPr id="0" name=""/>
        <dsp:cNvSpPr/>
      </dsp:nvSpPr>
      <dsp:spPr>
        <a:xfrm>
          <a:off x="2919415" y="2814982"/>
          <a:ext cx="1149132" cy="963665"/>
        </a:xfrm>
        <a:prstGeom prst="ellipse">
          <a:avLst/>
        </a:prstGeom>
        <a:solidFill>
          <a:schemeClr val="accent2">
            <a:lumMod val="60000"/>
            <a:lumOff val="40000"/>
          </a:schemeClr>
        </a:solidFill>
        <a:ln>
          <a:solidFill>
            <a:srgbClr val="FF0000"/>
          </a:solidFill>
        </a:ln>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dsp:spPr>
      <dsp:style>
        <a:lnRef idx="0">
          <a:scrgbClr r="0" g="0" b="0"/>
        </a:lnRef>
        <a:fillRef idx="3">
          <a:scrgbClr r="0" g="0" b="0"/>
        </a:fillRef>
        <a:effectRef idx="3">
          <a:scrgbClr r="0" g="0" b="0"/>
        </a:effectRef>
        <a:fontRef idx="minor">
          <a:schemeClr val="lt1"/>
        </a:fontRef>
      </dsp:style>
      <dsp:txBody>
        <a:bodyPr spcFirstLastPara="0" vert="horz" wrap="square" lIns="6985" tIns="6985" rIns="6985" bIns="6985" numCol="1" spcCol="1270" anchor="ctr" anchorCtr="0">
          <a:noAutofit/>
        </a:bodyPr>
        <a:lstStyle/>
        <a:p>
          <a:pPr lvl="0" algn="ctr" defTabSz="466725">
            <a:lnSpc>
              <a:spcPct val="90000"/>
            </a:lnSpc>
            <a:spcBef>
              <a:spcPct val="0"/>
            </a:spcBef>
            <a:spcAft>
              <a:spcPct val="35000"/>
            </a:spcAft>
          </a:pPr>
          <a:r>
            <a:rPr lang="es-EC" sz="1050" b="1" kern="1200">
              <a:solidFill>
                <a:schemeClr val="tx1"/>
              </a:solidFill>
              <a:latin typeface="Arial" pitchFamily="34" charset="0"/>
              <a:cs typeface="Arial" pitchFamily="34" charset="0"/>
            </a:rPr>
            <a:t>Padres: Se encuentra en actividad</a:t>
          </a:r>
          <a:endParaRPr lang="en-US" sz="1050" b="1" kern="1200">
            <a:solidFill>
              <a:schemeClr val="tx1"/>
            </a:solidFill>
            <a:latin typeface="Arial" pitchFamily="34" charset="0"/>
            <a:cs typeface="Arial" pitchFamily="34" charset="0"/>
          </a:endParaRPr>
        </a:p>
      </dsp:txBody>
      <dsp:txXfrm>
        <a:off x="3087701" y="2956107"/>
        <a:ext cx="812560" cy="681415"/>
      </dsp:txXfrm>
    </dsp:sp>
    <dsp:sp modelId="{0AD30B92-9CEC-4779-B7AF-C836D9D40653}">
      <dsp:nvSpPr>
        <dsp:cNvPr id="0" name=""/>
        <dsp:cNvSpPr/>
      </dsp:nvSpPr>
      <dsp:spPr>
        <a:xfrm rot="10800000">
          <a:off x="3359509" y="2128550"/>
          <a:ext cx="296260" cy="18639"/>
        </a:xfrm>
        <a:custGeom>
          <a:avLst/>
          <a:gdLst/>
          <a:ahLst/>
          <a:cxnLst/>
          <a:rect l="0" t="0" r="0" b="0"/>
          <a:pathLst>
            <a:path>
              <a:moveTo>
                <a:pt x="0" y="9319"/>
              </a:moveTo>
              <a:lnTo>
                <a:pt x="296260" y="9319"/>
              </a:lnTo>
            </a:path>
          </a:pathLst>
        </a:custGeom>
        <a:noFill/>
        <a:ln w="1905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533400">
            <a:lnSpc>
              <a:spcPct val="90000"/>
            </a:lnSpc>
            <a:spcBef>
              <a:spcPct val="0"/>
            </a:spcBef>
            <a:spcAft>
              <a:spcPct val="35000"/>
            </a:spcAft>
          </a:pPr>
          <a:endParaRPr lang="en-US" sz="1200" b="1" kern="1200">
            <a:solidFill>
              <a:schemeClr val="tx1"/>
            </a:solidFill>
            <a:latin typeface="Arial" pitchFamily="34" charset="0"/>
            <a:cs typeface="Arial" pitchFamily="34" charset="0"/>
          </a:endParaRPr>
        </a:p>
      </dsp:txBody>
      <dsp:txXfrm rot="10800000">
        <a:off x="3500233" y="2130463"/>
        <a:ext cx="14813" cy="14813"/>
      </dsp:txXfrm>
    </dsp:sp>
    <dsp:sp modelId="{07CACFDA-1437-470E-AA98-F1C8AF6DB463}">
      <dsp:nvSpPr>
        <dsp:cNvPr id="0" name=""/>
        <dsp:cNvSpPr/>
      </dsp:nvSpPr>
      <dsp:spPr>
        <a:xfrm>
          <a:off x="2037929" y="1656037"/>
          <a:ext cx="1321580" cy="963665"/>
        </a:xfrm>
        <a:prstGeom prst="ellipse">
          <a:avLst/>
        </a:prstGeom>
        <a:solidFill>
          <a:schemeClr val="accent2">
            <a:lumMod val="60000"/>
            <a:lumOff val="40000"/>
          </a:schemeClr>
        </a:solidFill>
        <a:ln>
          <a:solidFill>
            <a:srgbClr val="FF0000"/>
          </a:solidFill>
        </a:ln>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dsp:spPr>
      <dsp:style>
        <a:lnRef idx="0">
          <a:scrgbClr r="0" g="0" b="0"/>
        </a:lnRef>
        <a:fillRef idx="3">
          <a:scrgbClr r="0" g="0" b="0"/>
        </a:fillRef>
        <a:effectRef idx="3">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C" sz="1200" b="1" kern="1200">
              <a:solidFill>
                <a:schemeClr val="tx1"/>
              </a:solidFill>
              <a:latin typeface="Arial" pitchFamily="34" charset="0"/>
              <a:cs typeface="Arial" pitchFamily="34" charset="0"/>
            </a:rPr>
            <a:t>Ocupación del padre</a:t>
          </a:r>
          <a:endParaRPr lang="en-US" sz="1200" b="1" kern="1200">
            <a:solidFill>
              <a:schemeClr val="tx1"/>
            </a:solidFill>
            <a:latin typeface="Arial" pitchFamily="34" charset="0"/>
            <a:cs typeface="Arial" pitchFamily="34" charset="0"/>
          </a:endParaRPr>
        </a:p>
      </dsp:txBody>
      <dsp:txXfrm>
        <a:off x="2231470" y="1797162"/>
        <a:ext cx="934498" cy="681415"/>
      </dsp:txXfrm>
    </dsp:sp>
    <dsp:sp modelId="{71DA6FF5-591D-4969-AD47-7B37021DC22F}">
      <dsp:nvSpPr>
        <dsp:cNvPr id="0" name=""/>
        <dsp:cNvSpPr/>
      </dsp:nvSpPr>
      <dsp:spPr>
        <a:xfrm rot="13500000">
          <a:off x="3817718" y="1448548"/>
          <a:ext cx="310414" cy="18639"/>
        </a:xfrm>
        <a:custGeom>
          <a:avLst/>
          <a:gdLst/>
          <a:ahLst/>
          <a:cxnLst/>
          <a:rect l="0" t="0" r="0" b="0"/>
          <a:pathLst>
            <a:path>
              <a:moveTo>
                <a:pt x="0" y="9319"/>
              </a:moveTo>
              <a:lnTo>
                <a:pt x="310414" y="9319"/>
              </a:lnTo>
            </a:path>
          </a:pathLst>
        </a:custGeom>
        <a:noFill/>
        <a:ln w="1905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533400">
            <a:lnSpc>
              <a:spcPct val="90000"/>
            </a:lnSpc>
            <a:spcBef>
              <a:spcPct val="0"/>
            </a:spcBef>
            <a:spcAft>
              <a:spcPct val="35000"/>
            </a:spcAft>
          </a:pPr>
          <a:endParaRPr lang="en-US" sz="1200" b="1" kern="1200">
            <a:solidFill>
              <a:schemeClr val="tx1"/>
            </a:solidFill>
            <a:latin typeface="Arial" pitchFamily="34" charset="0"/>
            <a:cs typeface="Arial" pitchFamily="34" charset="0"/>
          </a:endParaRPr>
        </a:p>
      </dsp:txBody>
      <dsp:txXfrm rot="10800000">
        <a:off x="3965165" y="1450107"/>
        <a:ext cx="15520" cy="15520"/>
      </dsp:txXfrm>
    </dsp:sp>
    <dsp:sp modelId="{23F59757-B1C5-48AF-8A3A-594D16360ADF}">
      <dsp:nvSpPr>
        <dsp:cNvPr id="0" name=""/>
        <dsp:cNvSpPr/>
      </dsp:nvSpPr>
      <dsp:spPr>
        <a:xfrm>
          <a:off x="2919415" y="497091"/>
          <a:ext cx="1149132" cy="963665"/>
        </a:xfrm>
        <a:prstGeom prst="ellipse">
          <a:avLst/>
        </a:prstGeom>
        <a:solidFill>
          <a:schemeClr val="accent4">
            <a:lumMod val="60000"/>
            <a:lumOff val="40000"/>
          </a:schemeClr>
        </a:solidFill>
        <a:ln w="12700">
          <a:solidFill>
            <a:srgbClr val="00B0F0"/>
          </a:solidFill>
        </a:ln>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dsp:spPr>
      <dsp:style>
        <a:lnRef idx="0">
          <a:scrgbClr r="0" g="0" b="0"/>
        </a:lnRef>
        <a:fillRef idx="3">
          <a:scrgbClr r="0" g="0" b="0"/>
        </a:fillRef>
        <a:effectRef idx="3">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C" sz="1200" b="1" kern="1200" dirty="0">
              <a:solidFill>
                <a:schemeClr val="tx1"/>
              </a:solidFill>
              <a:latin typeface="Arial" pitchFamily="34" charset="0"/>
              <a:cs typeface="Arial" pitchFamily="34" charset="0"/>
            </a:rPr>
            <a:t>Con quien vive</a:t>
          </a:r>
          <a:endParaRPr lang="en-US" sz="1200" b="1" kern="1200" dirty="0">
            <a:solidFill>
              <a:schemeClr val="tx1"/>
            </a:solidFill>
            <a:latin typeface="Arial" pitchFamily="34" charset="0"/>
            <a:cs typeface="Arial" pitchFamily="34" charset="0"/>
          </a:endParaRPr>
        </a:p>
      </dsp:txBody>
      <dsp:txXfrm>
        <a:off x="3087701" y="638216"/>
        <a:ext cx="812560" cy="68141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7EC6D5-15A7-46AD-9A3E-217617B3AB98}">
      <dsp:nvSpPr>
        <dsp:cNvPr id="0" name=""/>
        <dsp:cNvSpPr/>
      </dsp:nvSpPr>
      <dsp:spPr>
        <a:xfrm>
          <a:off x="2270606" y="1634219"/>
          <a:ext cx="3715617" cy="1954041"/>
        </a:xfrm>
        <a:prstGeom prst="ellipse">
          <a:avLst/>
        </a:prstGeom>
        <a:gradFill rotWithShape="0">
          <a:gsLst>
            <a:gs pos="0">
              <a:schemeClr val="accent1">
                <a:hueOff val="0"/>
                <a:satOff val="0"/>
                <a:lumOff val="0"/>
                <a:alphaOff val="0"/>
                <a:tint val="94000"/>
                <a:satMod val="180000"/>
                <a:lumMod val="98000"/>
              </a:schemeClr>
            </a:gs>
            <a:gs pos="100000">
              <a:schemeClr val="accent1">
                <a:hueOff val="0"/>
                <a:satOff val="0"/>
                <a:lumOff val="0"/>
                <a:alphaOff val="0"/>
                <a:satMod val="130000"/>
              </a:schemeClr>
            </a:gs>
          </a:gsLst>
          <a:lin ang="5160000" scaled="0"/>
        </a:gradFill>
        <a:ln>
          <a:noFill/>
        </a:ln>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EC" sz="1400" b="1" kern="1200" dirty="0">
              <a:solidFill>
                <a:schemeClr val="tx1"/>
              </a:solidFill>
            </a:rPr>
            <a:t>Determinar el conocimiento de los niños, niñas y jóvenes en los componentes  de la política de salud  sexual y reproductiva  teniendo en cuenta  que conoce, que sabe  y que practica en el colegio asignado</a:t>
          </a:r>
          <a:endParaRPr lang="es-ES" sz="1400" b="1" kern="1200" dirty="0">
            <a:solidFill>
              <a:schemeClr val="tx1"/>
            </a:solidFill>
          </a:endParaRPr>
        </a:p>
      </dsp:txBody>
      <dsp:txXfrm>
        <a:off x="2814746" y="1920382"/>
        <a:ext cx="2627337" cy="1381715"/>
      </dsp:txXfrm>
    </dsp:sp>
    <dsp:sp modelId="{04CB5F7C-361F-41E3-B22F-D0BDFBF14084}">
      <dsp:nvSpPr>
        <dsp:cNvPr id="0" name=""/>
        <dsp:cNvSpPr/>
      </dsp:nvSpPr>
      <dsp:spPr>
        <a:xfrm rot="16145151">
          <a:off x="3995670" y="1196831"/>
          <a:ext cx="227663" cy="458229"/>
        </a:xfrm>
        <a:prstGeom prst="rightArrow">
          <a:avLst>
            <a:gd name="adj1" fmla="val 60000"/>
            <a:gd name="adj2" fmla="val 50000"/>
          </a:avLst>
        </a:prstGeom>
        <a:gradFill rotWithShape="0">
          <a:gsLst>
            <a:gs pos="0">
              <a:schemeClr val="accent2">
                <a:hueOff val="0"/>
                <a:satOff val="0"/>
                <a:lumOff val="0"/>
                <a:alphaOff val="0"/>
                <a:tint val="94000"/>
                <a:satMod val="180000"/>
                <a:lumMod val="98000"/>
              </a:schemeClr>
            </a:gs>
            <a:gs pos="100000">
              <a:schemeClr val="accent2">
                <a:hueOff val="0"/>
                <a:satOff val="0"/>
                <a:lumOff val="0"/>
                <a:alphaOff val="0"/>
                <a:satMod val="130000"/>
              </a:schemeClr>
            </a:gs>
          </a:gsLst>
          <a:lin ang="5160000" scaled="0"/>
        </a:gradFill>
        <a:ln>
          <a:noFill/>
        </a:ln>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s-ES" sz="1200" b="1" kern="1200">
            <a:solidFill>
              <a:schemeClr val="tx1"/>
            </a:solidFill>
          </a:endParaRPr>
        </a:p>
      </dsp:txBody>
      <dsp:txXfrm rot="10800000">
        <a:off x="4030364" y="1322622"/>
        <a:ext cx="159364" cy="274937"/>
      </dsp:txXfrm>
    </dsp:sp>
    <dsp:sp modelId="{747D734B-9B17-44E5-8C0F-1659E795BFB0}">
      <dsp:nvSpPr>
        <dsp:cNvPr id="0" name=""/>
        <dsp:cNvSpPr/>
      </dsp:nvSpPr>
      <dsp:spPr>
        <a:xfrm>
          <a:off x="3287596" y="0"/>
          <a:ext cx="1617530" cy="1204796"/>
        </a:xfrm>
        <a:prstGeom prst="ellipse">
          <a:avLst/>
        </a:prstGeom>
        <a:gradFill rotWithShape="0">
          <a:gsLst>
            <a:gs pos="0">
              <a:schemeClr val="accent2">
                <a:hueOff val="0"/>
                <a:satOff val="0"/>
                <a:lumOff val="0"/>
                <a:alphaOff val="0"/>
                <a:tint val="94000"/>
                <a:satMod val="180000"/>
                <a:lumMod val="98000"/>
              </a:schemeClr>
            </a:gs>
            <a:gs pos="100000">
              <a:schemeClr val="accent2">
                <a:hueOff val="0"/>
                <a:satOff val="0"/>
                <a:lumOff val="0"/>
                <a:alphaOff val="0"/>
                <a:satMod val="130000"/>
              </a:schemeClr>
            </a:gs>
          </a:gsLst>
          <a:lin ang="5160000" scaled="0"/>
        </a:gradFill>
        <a:ln>
          <a:noFill/>
        </a:ln>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EC" sz="1200" b="1" kern="1200">
              <a:solidFill>
                <a:schemeClr val="tx1"/>
              </a:solidFill>
            </a:rPr>
            <a:t>Nivel de conocimiento</a:t>
          </a:r>
          <a:endParaRPr lang="es-ES" sz="900" b="1" kern="1200">
            <a:solidFill>
              <a:schemeClr val="tx1"/>
            </a:solidFill>
          </a:endParaRPr>
        </a:p>
      </dsp:txBody>
      <dsp:txXfrm>
        <a:off x="3524478" y="176438"/>
        <a:ext cx="1143766" cy="851920"/>
      </dsp:txXfrm>
    </dsp:sp>
    <dsp:sp modelId="{28047C59-B191-4129-9827-708718BC4870}">
      <dsp:nvSpPr>
        <dsp:cNvPr id="0" name=""/>
        <dsp:cNvSpPr/>
      </dsp:nvSpPr>
      <dsp:spPr>
        <a:xfrm rot="19436976">
          <a:off x="5399001" y="1483564"/>
          <a:ext cx="310589" cy="458229"/>
        </a:xfrm>
        <a:prstGeom prst="rightArrow">
          <a:avLst>
            <a:gd name="adj1" fmla="val 60000"/>
            <a:gd name="adj2" fmla="val 50000"/>
          </a:avLst>
        </a:prstGeom>
        <a:gradFill rotWithShape="0">
          <a:gsLst>
            <a:gs pos="0">
              <a:schemeClr val="accent2">
                <a:hueOff val="668788"/>
                <a:satOff val="-834"/>
                <a:lumOff val="196"/>
                <a:alphaOff val="0"/>
                <a:tint val="94000"/>
                <a:satMod val="180000"/>
                <a:lumMod val="98000"/>
              </a:schemeClr>
            </a:gs>
            <a:gs pos="100000">
              <a:schemeClr val="accent2">
                <a:hueOff val="668788"/>
                <a:satOff val="-834"/>
                <a:lumOff val="196"/>
                <a:alphaOff val="0"/>
                <a:satMod val="130000"/>
              </a:schemeClr>
            </a:gs>
          </a:gsLst>
          <a:lin ang="5160000" scaled="0"/>
        </a:gradFill>
        <a:ln>
          <a:noFill/>
        </a:ln>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s-ES" sz="1400" b="1" kern="1200">
            <a:solidFill>
              <a:schemeClr val="tx1"/>
            </a:solidFill>
          </a:endParaRPr>
        </a:p>
      </dsp:txBody>
      <dsp:txXfrm>
        <a:off x="5407923" y="1602627"/>
        <a:ext cx="217412" cy="274937"/>
      </dsp:txXfrm>
    </dsp:sp>
    <dsp:sp modelId="{DA9CF273-DAB2-428C-BDD3-CF454858A732}">
      <dsp:nvSpPr>
        <dsp:cNvPr id="0" name=""/>
        <dsp:cNvSpPr/>
      </dsp:nvSpPr>
      <dsp:spPr>
        <a:xfrm>
          <a:off x="5427836" y="545470"/>
          <a:ext cx="1609282" cy="1068496"/>
        </a:xfrm>
        <a:prstGeom prst="ellipse">
          <a:avLst/>
        </a:prstGeom>
        <a:gradFill rotWithShape="0">
          <a:gsLst>
            <a:gs pos="0">
              <a:schemeClr val="accent2">
                <a:hueOff val="668788"/>
                <a:satOff val="-834"/>
                <a:lumOff val="196"/>
                <a:alphaOff val="0"/>
                <a:tint val="94000"/>
                <a:satMod val="180000"/>
                <a:lumMod val="98000"/>
              </a:schemeClr>
            </a:gs>
            <a:gs pos="100000">
              <a:schemeClr val="accent2">
                <a:hueOff val="668788"/>
                <a:satOff val="-834"/>
                <a:lumOff val="196"/>
                <a:alphaOff val="0"/>
                <a:satMod val="130000"/>
              </a:schemeClr>
            </a:gs>
          </a:gsLst>
          <a:lin ang="5160000" scaled="0"/>
        </a:gradFill>
        <a:ln>
          <a:noFill/>
        </a:ln>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EC" sz="1400" b="1" kern="1200">
              <a:solidFill>
                <a:schemeClr val="tx1"/>
              </a:solidFill>
            </a:rPr>
            <a:t>Pensamiento sobre el preservativo</a:t>
          </a:r>
          <a:endParaRPr lang="es-ES" sz="1400" b="1" kern="1200">
            <a:solidFill>
              <a:schemeClr val="tx1"/>
            </a:solidFill>
          </a:endParaRPr>
        </a:p>
      </dsp:txBody>
      <dsp:txXfrm>
        <a:off x="5663510" y="701948"/>
        <a:ext cx="1137934" cy="755540"/>
      </dsp:txXfrm>
    </dsp:sp>
    <dsp:sp modelId="{8568FDA1-0F6C-40F2-9BD1-1355D744A46D}">
      <dsp:nvSpPr>
        <dsp:cNvPr id="0" name=""/>
        <dsp:cNvSpPr/>
      </dsp:nvSpPr>
      <dsp:spPr>
        <a:xfrm rot="21519634">
          <a:off x="6116253" y="2331930"/>
          <a:ext cx="317862" cy="458229"/>
        </a:xfrm>
        <a:prstGeom prst="rightArrow">
          <a:avLst>
            <a:gd name="adj1" fmla="val 60000"/>
            <a:gd name="adj2" fmla="val 50000"/>
          </a:avLst>
        </a:prstGeom>
        <a:gradFill rotWithShape="0">
          <a:gsLst>
            <a:gs pos="0">
              <a:schemeClr val="accent2">
                <a:hueOff val="1337577"/>
                <a:satOff val="-1668"/>
                <a:lumOff val="392"/>
                <a:alphaOff val="0"/>
                <a:tint val="94000"/>
                <a:satMod val="180000"/>
                <a:lumMod val="98000"/>
              </a:schemeClr>
            </a:gs>
            <a:gs pos="100000">
              <a:schemeClr val="accent2">
                <a:hueOff val="1337577"/>
                <a:satOff val="-1668"/>
                <a:lumOff val="392"/>
                <a:alphaOff val="0"/>
                <a:satMod val="130000"/>
              </a:schemeClr>
            </a:gs>
          </a:gsLst>
          <a:lin ang="5160000" scaled="0"/>
        </a:gradFill>
        <a:ln>
          <a:noFill/>
        </a:ln>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s-ES" sz="1400" b="1" kern="1200">
            <a:solidFill>
              <a:schemeClr val="tx1"/>
            </a:solidFill>
          </a:endParaRPr>
        </a:p>
      </dsp:txBody>
      <dsp:txXfrm>
        <a:off x="6116266" y="2424691"/>
        <a:ext cx="222503" cy="274937"/>
      </dsp:txXfrm>
    </dsp:sp>
    <dsp:sp modelId="{764A5355-2BD5-41FC-87C3-90324D207615}">
      <dsp:nvSpPr>
        <dsp:cNvPr id="0" name=""/>
        <dsp:cNvSpPr/>
      </dsp:nvSpPr>
      <dsp:spPr>
        <a:xfrm>
          <a:off x="6583320" y="2010181"/>
          <a:ext cx="1730409" cy="1046857"/>
        </a:xfrm>
        <a:prstGeom prst="ellipse">
          <a:avLst/>
        </a:prstGeom>
        <a:gradFill rotWithShape="0">
          <a:gsLst>
            <a:gs pos="0">
              <a:schemeClr val="accent2">
                <a:hueOff val="1337577"/>
                <a:satOff val="-1668"/>
                <a:lumOff val="392"/>
                <a:alphaOff val="0"/>
                <a:tint val="94000"/>
                <a:satMod val="180000"/>
                <a:lumMod val="98000"/>
              </a:schemeClr>
            </a:gs>
            <a:gs pos="100000">
              <a:schemeClr val="accent2">
                <a:hueOff val="1337577"/>
                <a:satOff val="-1668"/>
                <a:lumOff val="392"/>
                <a:alphaOff val="0"/>
                <a:satMod val="130000"/>
              </a:schemeClr>
            </a:gs>
          </a:gsLst>
          <a:lin ang="5160000" scaled="0"/>
        </a:gradFill>
        <a:ln>
          <a:noFill/>
        </a:ln>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EC" sz="1400" b="1" kern="1200">
              <a:solidFill>
                <a:schemeClr val="tx1"/>
              </a:solidFill>
            </a:rPr>
            <a:t>Enfermedades de transmisión sexual</a:t>
          </a:r>
          <a:endParaRPr lang="es-ES" sz="1400" b="1" kern="1200">
            <a:solidFill>
              <a:schemeClr val="tx1"/>
            </a:solidFill>
          </a:endParaRPr>
        </a:p>
      </dsp:txBody>
      <dsp:txXfrm>
        <a:off x="6836733" y="2163490"/>
        <a:ext cx="1223583" cy="740239"/>
      </dsp:txXfrm>
    </dsp:sp>
    <dsp:sp modelId="{F0A53A9C-7331-41AD-AB31-D9C7ED1BCF85}">
      <dsp:nvSpPr>
        <dsp:cNvPr id="0" name=""/>
        <dsp:cNvSpPr/>
      </dsp:nvSpPr>
      <dsp:spPr>
        <a:xfrm rot="2019247">
          <a:off x="5368865" y="3320996"/>
          <a:ext cx="339545" cy="458229"/>
        </a:xfrm>
        <a:prstGeom prst="rightArrow">
          <a:avLst>
            <a:gd name="adj1" fmla="val 60000"/>
            <a:gd name="adj2" fmla="val 50000"/>
          </a:avLst>
        </a:prstGeom>
        <a:gradFill rotWithShape="0">
          <a:gsLst>
            <a:gs pos="0">
              <a:schemeClr val="accent2">
                <a:hueOff val="2006365"/>
                <a:satOff val="-2502"/>
                <a:lumOff val="588"/>
                <a:alphaOff val="0"/>
                <a:tint val="94000"/>
                <a:satMod val="180000"/>
                <a:lumMod val="98000"/>
              </a:schemeClr>
            </a:gs>
            <a:gs pos="100000">
              <a:schemeClr val="accent2">
                <a:hueOff val="2006365"/>
                <a:satOff val="-2502"/>
                <a:lumOff val="588"/>
                <a:alphaOff val="0"/>
                <a:satMod val="130000"/>
              </a:schemeClr>
            </a:gs>
          </a:gsLst>
          <a:lin ang="5160000" scaled="0"/>
        </a:gradFill>
        <a:ln>
          <a:noFill/>
        </a:ln>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s-ES" sz="1400" b="1" kern="1200">
            <a:solidFill>
              <a:schemeClr val="tx1"/>
            </a:solidFill>
          </a:endParaRPr>
        </a:p>
      </dsp:txBody>
      <dsp:txXfrm>
        <a:off x="5377401" y="3384417"/>
        <a:ext cx="237682" cy="274937"/>
      </dsp:txXfrm>
    </dsp:sp>
    <dsp:sp modelId="{1C34FBAB-8CE0-44C9-AD14-136DFB2225D3}">
      <dsp:nvSpPr>
        <dsp:cNvPr id="0" name=""/>
        <dsp:cNvSpPr/>
      </dsp:nvSpPr>
      <dsp:spPr>
        <a:xfrm>
          <a:off x="5472126" y="3569672"/>
          <a:ext cx="2081257" cy="1257936"/>
        </a:xfrm>
        <a:prstGeom prst="ellipse">
          <a:avLst/>
        </a:prstGeom>
        <a:gradFill rotWithShape="0">
          <a:gsLst>
            <a:gs pos="0">
              <a:schemeClr val="accent2">
                <a:hueOff val="2006365"/>
                <a:satOff val="-2502"/>
                <a:lumOff val="588"/>
                <a:alphaOff val="0"/>
                <a:tint val="94000"/>
                <a:satMod val="180000"/>
                <a:lumMod val="98000"/>
              </a:schemeClr>
            </a:gs>
            <a:gs pos="100000">
              <a:schemeClr val="accent2">
                <a:hueOff val="2006365"/>
                <a:satOff val="-2502"/>
                <a:lumOff val="588"/>
                <a:alphaOff val="0"/>
                <a:satMod val="130000"/>
              </a:schemeClr>
            </a:gs>
          </a:gsLst>
          <a:lin ang="5160000" scaled="0"/>
        </a:gradFill>
        <a:ln>
          <a:noFill/>
        </a:ln>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EC" sz="1400" b="1" kern="1200">
              <a:solidFill>
                <a:schemeClr val="tx1"/>
              </a:solidFill>
            </a:rPr>
            <a:t>Enfermedades de transmisión sexual en relación con la fertilidad</a:t>
          </a:r>
          <a:endParaRPr lang="es-ES" sz="1400" b="1" kern="1200">
            <a:solidFill>
              <a:schemeClr val="tx1"/>
            </a:solidFill>
          </a:endParaRPr>
        </a:p>
      </dsp:txBody>
      <dsp:txXfrm>
        <a:off x="5776919" y="3753892"/>
        <a:ext cx="1471671" cy="889496"/>
      </dsp:txXfrm>
    </dsp:sp>
    <dsp:sp modelId="{B77F8D6E-5924-4EDC-BDC5-5F66146CD6C5}">
      <dsp:nvSpPr>
        <dsp:cNvPr id="0" name=""/>
        <dsp:cNvSpPr/>
      </dsp:nvSpPr>
      <dsp:spPr>
        <a:xfrm rot="5185755">
          <a:off x="4079065" y="3585987"/>
          <a:ext cx="248946" cy="458229"/>
        </a:xfrm>
        <a:prstGeom prst="rightArrow">
          <a:avLst>
            <a:gd name="adj1" fmla="val 60000"/>
            <a:gd name="adj2" fmla="val 50000"/>
          </a:avLst>
        </a:prstGeom>
        <a:gradFill rotWithShape="0">
          <a:gsLst>
            <a:gs pos="0">
              <a:schemeClr val="accent2">
                <a:hueOff val="2675154"/>
                <a:satOff val="-3337"/>
                <a:lumOff val="785"/>
                <a:alphaOff val="0"/>
                <a:tint val="94000"/>
                <a:satMod val="180000"/>
                <a:lumMod val="98000"/>
              </a:schemeClr>
            </a:gs>
            <a:gs pos="100000">
              <a:schemeClr val="accent2">
                <a:hueOff val="2675154"/>
                <a:satOff val="-3337"/>
                <a:lumOff val="785"/>
                <a:alphaOff val="0"/>
                <a:satMod val="130000"/>
              </a:schemeClr>
            </a:gs>
          </a:gsLst>
          <a:lin ang="5160000" scaled="0"/>
        </a:gradFill>
        <a:ln>
          <a:noFill/>
        </a:ln>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s-ES" sz="1400" b="1" kern="1200">
            <a:solidFill>
              <a:schemeClr val="tx1"/>
            </a:solidFill>
          </a:endParaRPr>
        </a:p>
      </dsp:txBody>
      <dsp:txXfrm>
        <a:off x="4114081" y="3640363"/>
        <a:ext cx="174262" cy="274937"/>
      </dsp:txXfrm>
    </dsp:sp>
    <dsp:sp modelId="{407B4BEC-3079-46B0-8944-5CCF377E3021}">
      <dsp:nvSpPr>
        <dsp:cNvPr id="0" name=""/>
        <dsp:cNvSpPr/>
      </dsp:nvSpPr>
      <dsp:spPr>
        <a:xfrm>
          <a:off x="3296335" y="4056126"/>
          <a:ext cx="1916513" cy="1154228"/>
        </a:xfrm>
        <a:prstGeom prst="ellipse">
          <a:avLst/>
        </a:prstGeom>
        <a:gradFill rotWithShape="0">
          <a:gsLst>
            <a:gs pos="0">
              <a:schemeClr val="accent2">
                <a:hueOff val="2675154"/>
                <a:satOff val="-3337"/>
                <a:lumOff val="785"/>
                <a:alphaOff val="0"/>
                <a:tint val="94000"/>
                <a:satMod val="180000"/>
                <a:lumMod val="98000"/>
              </a:schemeClr>
            </a:gs>
            <a:gs pos="100000">
              <a:schemeClr val="accent2">
                <a:hueOff val="2675154"/>
                <a:satOff val="-3337"/>
                <a:lumOff val="785"/>
                <a:alphaOff val="0"/>
                <a:satMod val="130000"/>
              </a:schemeClr>
            </a:gs>
          </a:gsLst>
          <a:lin ang="5160000" scaled="0"/>
        </a:gradFill>
        <a:ln>
          <a:noFill/>
        </a:ln>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EC" sz="1400" b="1" kern="1200">
              <a:solidFill>
                <a:schemeClr val="tx1"/>
              </a:solidFill>
            </a:rPr>
            <a:t>Método anticonceptivo para prevenir un embarazo</a:t>
          </a:r>
          <a:endParaRPr lang="es-ES" sz="1400" b="1" kern="1200">
            <a:solidFill>
              <a:schemeClr val="tx1"/>
            </a:solidFill>
          </a:endParaRPr>
        </a:p>
      </dsp:txBody>
      <dsp:txXfrm>
        <a:off x="3577002" y="4225159"/>
        <a:ext cx="1355179" cy="816162"/>
      </dsp:txXfrm>
    </dsp:sp>
    <dsp:sp modelId="{01C3352A-9F9F-4EBA-AAFE-B26A919E3311}">
      <dsp:nvSpPr>
        <dsp:cNvPr id="0" name=""/>
        <dsp:cNvSpPr/>
      </dsp:nvSpPr>
      <dsp:spPr>
        <a:xfrm rot="8675485">
          <a:off x="2577343" y="3357466"/>
          <a:ext cx="358136" cy="458229"/>
        </a:xfrm>
        <a:prstGeom prst="rightArrow">
          <a:avLst>
            <a:gd name="adj1" fmla="val 60000"/>
            <a:gd name="adj2" fmla="val 50000"/>
          </a:avLst>
        </a:prstGeom>
        <a:gradFill rotWithShape="0">
          <a:gsLst>
            <a:gs pos="0">
              <a:schemeClr val="accent2">
                <a:hueOff val="3343942"/>
                <a:satOff val="-4171"/>
                <a:lumOff val="981"/>
                <a:alphaOff val="0"/>
                <a:tint val="94000"/>
                <a:satMod val="180000"/>
                <a:lumMod val="98000"/>
              </a:schemeClr>
            </a:gs>
            <a:gs pos="100000">
              <a:schemeClr val="accent2">
                <a:hueOff val="3343942"/>
                <a:satOff val="-4171"/>
                <a:lumOff val="981"/>
                <a:alphaOff val="0"/>
                <a:satMod val="130000"/>
              </a:schemeClr>
            </a:gs>
          </a:gsLst>
          <a:lin ang="5160000" scaled="0"/>
        </a:gradFill>
        <a:ln>
          <a:noFill/>
        </a:ln>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s-ES" sz="1400" b="1" kern="1200">
            <a:solidFill>
              <a:schemeClr val="tx1"/>
            </a:solidFill>
          </a:endParaRPr>
        </a:p>
      </dsp:txBody>
      <dsp:txXfrm rot="10800000">
        <a:off x="2674848" y="3417986"/>
        <a:ext cx="250695" cy="274937"/>
      </dsp:txXfrm>
    </dsp:sp>
    <dsp:sp modelId="{1D9ADA4C-A965-475C-804B-83CC0BDB00D3}">
      <dsp:nvSpPr>
        <dsp:cNvPr id="0" name=""/>
        <dsp:cNvSpPr/>
      </dsp:nvSpPr>
      <dsp:spPr>
        <a:xfrm>
          <a:off x="992470" y="3648272"/>
          <a:ext cx="1781559" cy="1118058"/>
        </a:xfrm>
        <a:prstGeom prst="ellipse">
          <a:avLst/>
        </a:prstGeom>
        <a:gradFill rotWithShape="0">
          <a:gsLst>
            <a:gs pos="0">
              <a:schemeClr val="accent2">
                <a:hueOff val="3343942"/>
                <a:satOff val="-4171"/>
                <a:lumOff val="981"/>
                <a:alphaOff val="0"/>
                <a:tint val="94000"/>
                <a:satMod val="180000"/>
                <a:lumMod val="98000"/>
              </a:schemeClr>
            </a:gs>
            <a:gs pos="100000">
              <a:schemeClr val="accent2">
                <a:hueOff val="3343942"/>
                <a:satOff val="-4171"/>
                <a:lumOff val="981"/>
                <a:alphaOff val="0"/>
                <a:satMod val="130000"/>
              </a:schemeClr>
            </a:gs>
          </a:gsLst>
          <a:lin ang="5160000" scaled="0"/>
        </a:gradFill>
        <a:ln>
          <a:noFill/>
        </a:ln>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EC" sz="1400" b="1" kern="1200" dirty="0">
              <a:solidFill>
                <a:schemeClr val="tx1"/>
              </a:solidFill>
            </a:rPr>
            <a:t>Principal causa para un embarazo en la adolescencia</a:t>
          </a:r>
          <a:endParaRPr lang="es-ES" sz="1400" b="1" kern="1200" dirty="0">
            <a:solidFill>
              <a:schemeClr val="tx1"/>
            </a:solidFill>
          </a:endParaRPr>
        </a:p>
      </dsp:txBody>
      <dsp:txXfrm>
        <a:off x="1253373" y="3812008"/>
        <a:ext cx="1259753" cy="790586"/>
      </dsp:txXfrm>
    </dsp:sp>
    <dsp:sp modelId="{5482A47C-4405-4326-B875-DC96B144FC4D}">
      <dsp:nvSpPr>
        <dsp:cNvPr id="0" name=""/>
        <dsp:cNvSpPr/>
      </dsp:nvSpPr>
      <dsp:spPr>
        <a:xfrm rot="10762030">
          <a:off x="1780136" y="2406147"/>
          <a:ext cx="346901" cy="458229"/>
        </a:xfrm>
        <a:prstGeom prst="rightArrow">
          <a:avLst>
            <a:gd name="adj1" fmla="val 60000"/>
            <a:gd name="adj2" fmla="val 50000"/>
          </a:avLst>
        </a:prstGeom>
        <a:gradFill rotWithShape="0">
          <a:gsLst>
            <a:gs pos="0">
              <a:schemeClr val="accent2">
                <a:hueOff val="4012731"/>
                <a:satOff val="-5005"/>
                <a:lumOff val="1177"/>
                <a:alphaOff val="0"/>
                <a:tint val="94000"/>
                <a:satMod val="180000"/>
                <a:lumMod val="98000"/>
              </a:schemeClr>
            </a:gs>
            <a:gs pos="100000">
              <a:schemeClr val="accent2">
                <a:hueOff val="4012731"/>
                <a:satOff val="-5005"/>
                <a:lumOff val="1177"/>
                <a:alphaOff val="0"/>
                <a:satMod val="130000"/>
              </a:schemeClr>
            </a:gs>
          </a:gsLst>
          <a:lin ang="5160000" scaled="0"/>
        </a:gradFill>
        <a:ln>
          <a:noFill/>
        </a:ln>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s-ES" sz="1400" b="1" kern="1200">
            <a:solidFill>
              <a:schemeClr val="tx1"/>
            </a:solidFill>
          </a:endParaRPr>
        </a:p>
      </dsp:txBody>
      <dsp:txXfrm rot="10800000">
        <a:off x="1884203" y="2497218"/>
        <a:ext cx="242831" cy="274937"/>
      </dsp:txXfrm>
    </dsp:sp>
    <dsp:sp modelId="{527CF9D3-8EF6-41AC-A224-6F3BA2FD8628}">
      <dsp:nvSpPr>
        <dsp:cNvPr id="0" name=""/>
        <dsp:cNvSpPr/>
      </dsp:nvSpPr>
      <dsp:spPr>
        <a:xfrm>
          <a:off x="0" y="2033251"/>
          <a:ext cx="1616609" cy="1229323"/>
        </a:xfrm>
        <a:prstGeom prst="ellipse">
          <a:avLst/>
        </a:prstGeom>
        <a:gradFill rotWithShape="0">
          <a:gsLst>
            <a:gs pos="0">
              <a:schemeClr val="accent2">
                <a:hueOff val="4012731"/>
                <a:satOff val="-5005"/>
                <a:lumOff val="1177"/>
                <a:alphaOff val="0"/>
                <a:tint val="94000"/>
                <a:satMod val="180000"/>
                <a:lumMod val="98000"/>
              </a:schemeClr>
            </a:gs>
            <a:gs pos="100000">
              <a:schemeClr val="accent2">
                <a:hueOff val="4012731"/>
                <a:satOff val="-5005"/>
                <a:lumOff val="1177"/>
                <a:alphaOff val="0"/>
                <a:satMod val="130000"/>
              </a:schemeClr>
            </a:gs>
          </a:gsLst>
          <a:lin ang="5160000" scaled="0"/>
        </a:gradFill>
        <a:ln>
          <a:noFill/>
        </a:ln>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EC" sz="1400" b="1" kern="1200">
              <a:solidFill>
                <a:schemeClr val="tx1"/>
              </a:solidFill>
            </a:rPr>
            <a:t>Aborto y muerte materna</a:t>
          </a:r>
          <a:endParaRPr lang="es-ES" sz="1400" b="1" kern="1200">
            <a:solidFill>
              <a:schemeClr val="tx1"/>
            </a:solidFill>
          </a:endParaRPr>
        </a:p>
      </dsp:txBody>
      <dsp:txXfrm>
        <a:off x="236747" y="2213281"/>
        <a:ext cx="1143115" cy="869263"/>
      </dsp:txXfrm>
    </dsp:sp>
    <dsp:sp modelId="{749F701D-6B3C-4DF3-8B4A-D0F93EACDC2A}">
      <dsp:nvSpPr>
        <dsp:cNvPr id="0" name=""/>
        <dsp:cNvSpPr/>
      </dsp:nvSpPr>
      <dsp:spPr>
        <a:xfrm rot="13078092">
          <a:off x="2112768" y="1673438"/>
          <a:ext cx="359254" cy="320256"/>
        </a:xfrm>
        <a:prstGeom prst="rightArrow">
          <a:avLst>
            <a:gd name="adj1" fmla="val 60000"/>
            <a:gd name="adj2" fmla="val 50000"/>
          </a:avLst>
        </a:prstGeom>
        <a:gradFill rotWithShape="0">
          <a:gsLst>
            <a:gs pos="0">
              <a:schemeClr val="accent2">
                <a:hueOff val="4681519"/>
                <a:satOff val="-5839"/>
                <a:lumOff val="1373"/>
                <a:alphaOff val="0"/>
                <a:tint val="94000"/>
                <a:satMod val="180000"/>
                <a:lumMod val="98000"/>
              </a:schemeClr>
            </a:gs>
            <a:gs pos="100000">
              <a:schemeClr val="accent2">
                <a:hueOff val="4681519"/>
                <a:satOff val="-5839"/>
                <a:lumOff val="1373"/>
                <a:alphaOff val="0"/>
                <a:satMod val="130000"/>
              </a:schemeClr>
            </a:gs>
          </a:gsLst>
          <a:lin ang="5160000" scaled="0"/>
        </a:gradFill>
        <a:ln>
          <a:noFill/>
        </a:ln>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s-ES" sz="1400" b="1" kern="1200">
            <a:solidFill>
              <a:schemeClr val="tx1"/>
            </a:solidFill>
          </a:endParaRPr>
        </a:p>
      </dsp:txBody>
      <dsp:txXfrm rot="10800000">
        <a:off x="2198678" y="1767043"/>
        <a:ext cx="263177" cy="192154"/>
      </dsp:txXfrm>
    </dsp:sp>
    <dsp:sp modelId="{01902150-1E37-4A8C-BF5D-E0C105428C38}">
      <dsp:nvSpPr>
        <dsp:cNvPr id="0" name=""/>
        <dsp:cNvSpPr/>
      </dsp:nvSpPr>
      <dsp:spPr>
        <a:xfrm>
          <a:off x="984425" y="555143"/>
          <a:ext cx="1500856" cy="1070255"/>
        </a:xfrm>
        <a:prstGeom prst="ellipse">
          <a:avLst/>
        </a:prstGeom>
        <a:gradFill rotWithShape="0">
          <a:gsLst>
            <a:gs pos="0">
              <a:schemeClr val="accent2">
                <a:hueOff val="4681519"/>
                <a:satOff val="-5839"/>
                <a:lumOff val="1373"/>
                <a:alphaOff val="0"/>
                <a:tint val="94000"/>
                <a:satMod val="180000"/>
                <a:lumMod val="98000"/>
              </a:schemeClr>
            </a:gs>
            <a:gs pos="100000">
              <a:schemeClr val="accent2">
                <a:hueOff val="4681519"/>
                <a:satOff val="-5839"/>
                <a:lumOff val="1373"/>
                <a:alphaOff val="0"/>
                <a:satMod val="130000"/>
              </a:schemeClr>
            </a:gs>
          </a:gsLst>
          <a:lin ang="5160000" scaled="0"/>
        </a:gradFill>
        <a:ln>
          <a:noFill/>
        </a:ln>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EC" sz="1400" b="1" kern="1200">
              <a:solidFill>
                <a:schemeClr val="tx1"/>
              </a:solidFill>
            </a:rPr>
            <a:t>Pastilla del día después</a:t>
          </a:r>
          <a:endParaRPr lang="es-ES" sz="1400" b="1" kern="1200">
            <a:solidFill>
              <a:schemeClr val="tx1"/>
            </a:solidFill>
          </a:endParaRPr>
        </a:p>
      </dsp:txBody>
      <dsp:txXfrm>
        <a:off x="1204220" y="711878"/>
        <a:ext cx="1061266" cy="75678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7EC6D5-15A7-46AD-9A3E-217617B3AB98}">
      <dsp:nvSpPr>
        <dsp:cNvPr id="0" name=""/>
        <dsp:cNvSpPr/>
      </dsp:nvSpPr>
      <dsp:spPr>
        <a:xfrm>
          <a:off x="1405916" y="2069828"/>
          <a:ext cx="4620237" cy="2121370"/>
        </a:xfrm>
        <a:prstGeom prst="ellipse">
          <a:avLst/>
        </a:prstGeom>
        <a:gradFill rotWithShape="0">
          <a:gsLst>
            <a:gs pos="0">
              <a:schemeClr val="accent1">
                <a:hueOff val="0"/>
                <a:satOff val="0"/>
                <a:lumOff val="0"/>
                <a:alphaOff val="0"/>
                <a:tint val="94000"/>
                <a:satMod val="180000"/>
                <a:lumMod val="98000"/>
              </a:schemeClr>
            </a:gs>
            <a:gs pos="100000">
              <a:schemeClr val="accent1">
                <a:hueOff val="0"/>
                <a:satOff val="0"/>
                <a:lumOff val="0"/>
                <a:alphaOff val="0"/>
                <a:satMod val="130000"/>
              </a:schemeClr>
            </a:gs>
          </a:gsLst>
          <a:lin ang="5160000" scaled="0"/>
        </a:gradFill>
        <a:ln>
          <a:noFill/>
        </a:ln>
        <a:effectLst>
          <a:outerShdw blurRad="50800" dist="25400" dir="5400000" rotWithShape="0">
            <a:srgbClr val="000000">
              <a:alpha val="46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EC" sz="1600" b="1" kern="1200" smtClean="0">
              <a:solidFill>
                <a:schemeClr val="tx1"/>
              </a:solidFill>
            </a:rPr>
            <a:t>Identificar los factores protectores y factores de riesgo,  frente al manejo de los componentes de la política de salud sexual y reproductiva</a:t>
          </a:r>
          <a:endParaRPr lang="es-ES" sz="1600" b="1" kern="1200">
            <a:solidFill>
              <a:schemeClr val="tx1"/>
            </a:solidFill>
          </a:endParaRPr>
        </a:p>
      </dsp:txBody>
      <dsp:txXfrm>
        <a:off x="2082534" y="2380495"/>
        <a:ext cx="3267001" cy="1500036"/>
      </dsp:txXfrm>
    </dsp:sp>
    <dsp:sp modelId="{9A3ED2D5-B039-407F-8A8E-B1171A6D310C}">
      <dsp:nvSpPr>
        <dsp:cNvPr id="0" name=""/>
        <dsp:cNvSpPr/>
      </dsp:nvSpPr>
      <dsp:spPr>
        <a:xfrm rot="16216218">
          <a:off x="3676655" y="1533579"/>
          <a:ext cx="206739" cy="559632"/>
        </a:xfrm>
        <a:prstGeom prst="rightArrow">
          <a:avLst>
            <a:gd name="adj1" fmla="val 60000"/>
            <a:gd name="adj2" fmla="val 50000"/>
          </a:avLst>
        </a:prstGeom>
        <a:gradFill rotWithShape="0">
          <a:gsLst>
            <a:gs pos="0">
              <a:schemeClr val="accent2">
                <a:hueOff val="0"/>
                <a:satOff val="0"/>
                <a:lumOff val="0"/>
                <a:alphaOff val="0"/>
                <a:tint val="94000"/>
                <a:satMod val="180000"/>
                <a:lumMod val="98000"/>
              </a:schemeClr>
            </a:gs>
            <a:gs pos="100000">
              <a:schemeClr val="accent2">
                <a:hueOff val="0"/>
                <a:satOff val="0"/>
                <a:lumOff val="0"/>
                <a:alphaOff val="0"/>
                <a:satMod val="130000"/>
              </a:schemeClr>
            </a:gs>
          </a:gsLst>
          <a:lin ang="5160000" scaled="0"/>
        </a:gradFill>
        <a:ln>
          <a:noFill/>
        </a:ln>
        <a:effectLst>
          <a:outerShdw blurRad="50800" dist="25400" dir="5400000" rotWithShape="0">
            <a:srgbClr val="000000">
              <a:alpha val="46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s-ES" sz="1100" b="1" kern="1200">
            <a:solidFill>
              <a:schemeClr val="tx1"/>
            </a:solidFill>
          </a:endParaRPr>
        </a:p>
      </dsp:txBody>
      <dsp:txXfrm>
        <a:off x="3707520" y="1676516"/>
        <a:ext cx="144717" cy="335780"/>
      </dsp:txXfrm>
    </dsp:sp>
    <dsp:sp modelId="{AA0557FF-E7CD-4146-8978-B509106F1587}">
      <dsp:nvSpPr>
        <dsp:cNvPr id="0" name=""/>
        <dsp:cNvSpPr/>
      </dsp:nvSpPr>
      <dsp:spPr>
        <a:xfrm>
          <a:off x="2526270" y="416276"/>
          <a:ext cx="2399177" cy="1263485"/>
        </a:xfrm>
        <a:prstGeom prst="ellipse">
          <a:avLst/>
        </a:prstGeom>
        <a:gradFill rotWithShape="0">
          <a:gsLst>
            <a:gs pos="0">
              <a:schemeClr val="accent2">
                <a:hueOff val="0"/>
                <a:satOff val="0"/>
                <a:lumOff val="0"/>
                <a:alphaOff val="0"/>
                <a:tint val="94000"/>
                <a:satMod val="180000"/>
                <a:lumMod val="98000"/>
              </a:schemeClr>
            </a:gs>
            <a:gs pos="100000">
              <a:schemeClr val="accent2">
                <a:hueOff val="0"/>
                <a:satOff val="0"/>
                <a:lumOff val="0"/>
                <a:alphaOff val="0"/>
                <a:satMod val="130000"/>
              </a:schemeClr>
            </a:gs>
          </a:gsLst>
          <a:lin ang="5160000" scaled="0"/>
        </a:gradFill>
        <a:ln>
          <a:noFill/>
        </a:ln>
        <a:effectLst>
          <a:outerShdw blurRad="50800" dist="25400" dir="5400000" rotWithShape="0">
            <a:srgbClr val="000000">
              <a:alpha val="46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ES" sz="1400" b="1" kern="1200" dirty="0" smtClean="0">
              <a:solidFill>
                <a:schemeClr val="tx1"/>
              </a:solidFill>
            </a:rPr>
            <a:t>Edad de inicio de la vida sexual activa</a:t>
          </a:r>
          <a:endParaRPr lang="es-ES" sz="1000" b="1" kern="1200" dirty="0">
            <a:solidFill>
              <a:schemeClr val="tx1"/>
            </a:solidFill>
          </a:endParaRPr>
        </a:p>
      </dsp:txBody>
      <dsp:txXfrm>
        <a:off x="2877621" y="601309"/>
        <a:ext cx="1696475" cy="893419"/>
      </dsp:txXfrm>
    </dsp:sp>
    <dsp:sp modelId="{CB7F8DAA-B846-4146-9D25-B5CEED43A627}">
      <dsp:nvSpPr>
        <dsp:cNvPr id="0" name=""/>
        <dsp:cNvSpPr/>
      </dsp:nvSpPr>
      <dsp:spPr>
        <a:xfrm rot="18006887">
          <a:off x="5241055" y="1904124"/>
          <a:ext cx="264011" cy="559632"/>
        </a:xfrm>
        <a:prstGeom prst="rightArrow">
          <a:avLst>
            <a:gd name="adj1" fmla="val 60000"/>
            <a:gd name="adj2" fmla="val 50000"/>
          </a:avLst>
        </a:prstGeom>
        <a:gradFill rotWithShape="0">
          <a:gsLst>
            <a:gs pos="0">
              <a:schemeClr val="accent3">
                <a:hueOff val="0"/>
                <a:satOff val="0"/>
                <a:lumOff val="0"/>
                <a:alphaOff val="0"/>
                <a:tint val="94000"/>
                <a:satMod val="180000"/>
                <a:lumMod val="98000"/>
              </a:schemeClr>
            </a:gs>
            <a:gs pos="100000">
              <a:schemeClr val="accent3">
                <a:hueOff val="0"/>
                <a:satOff val="0"/>
                <a:lumOff val="0"/>
                <a:alphaOff val="0"/>
                <a:satMod val="130000"/>
              </a:schemeClr>
            </a:gs>
          </a:gsLst>
          <a:lin ang="5160000" scaled="0"/>
        </a:gradFill>
        <a:ln>
          <a:noFill/>
        </a:ln>
        <a:effectLst>
          <a:outerShdw blurRad="50800" dist="25400" dir="5400000" rotWithShape="0">
            <a:srgbClr val="000000">
              <a:alpha val="46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s-ES" sz="2000" b="1" kern="1200">
            <a:solidFill>
              <a:schemeClr val="tx1"/>
            </a:solidFill>
          </a:endParaRPr>
        </a:p>
      </dsp:txBody>
      <dsp:txXfrm>
        <a:off x="5260787" y="2050306"/>
        <a:ext cx="184808" cy="335780"/>
      </dsp:txXfrm>
    </dsp:sp>
    <dsp:sp modelId="{4198DA45-7AA9-4826-A2A5-DEA07AAEFBAF}">
      <dsp:nvSpPr>
        <dsp:cNvPr id="0" name=""/>
        <dsp:cNvSpPr/>
      </dsp:nvSpPr>
      <dsp:spPr>
        <a:xfrm>
          <a:off x="5232681" y="909551"/>
          <a:ext cx="2402568" cy="1336698"/>
        </a:xfrm>
        <a:prstGeom prst="ellipse">
          <a:avLst/>
        </a:prstGeom>
        <a:gradFill rotWithShape="0">
          <a:gsLst>
            <a:gs pos="0">
              <a:schemeClr val="accent3">
                <a:hueOff val="0"/>
                <a:satOff val="0"/>
                <a:lumOff val="0"/>
                <a:alphaOff val="0"/>
                <a:tint val="94000"/>
                <a:satMod val="180000"/>
                <a:lumMod val="98000"/>
              </a:schemeClr>
            </a:gs>
            <a:gs pos="100000">
              <a:schemeClr val="accent3">
                <a:hueOff val="0"/>
                <a:satOff val="0"/>
                <a:lumOff val="0"/>
                <a:alphaOff val="0"/>
                <a:satMod val="130000"/>
              </a:schemeClr>
            </a:gs>
          </a:gsLst>
          <a:lin ang="5160000" scaled="0"/>
        </a:gradFill>
        <a:ln>
          <a:noFill/>
        </a:ln>
        <a:effectLst>
          <a:outerShdw blurRad="50800" dist="25400" dir="5400000" rotWithShape="0">
            <a:srgbClr val="000000">
              <a:alpha val="46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ES" sz="1600" b="1" kern="1200" smtClean="0">
              <a:solidFill>
                <a:schemeClr val="tx1"/>
              </a:solidFill>
            </a:rPr>
            <a:t>Similitud en el significado de género y sexo</a:t>
          </a:r>
          <a:endParaRPr lang="es-ES" sz="1600" b="1" kern="1200" dirty="0">
            <a:solidFill>
              <a:schemeClr val="tx1"/>
            </a:solidFill>
          </a:endParaRPr>
        </a:p>
      </dsp:txBody>
      <dsp:txXfrm>
        <a:off x="5584529" y="1105306"/>
        <a:ext cx="1698872" cy="945188"/>
      </dsp:txXfrm>
    </dsp:sp>
    <dsp:sp modelId="{FFB606AB-5249-4E97-A63A-C2F426DD2E97}">
      <dsp:nvSpPr>
        <dsp:cNvPr id="0" name=""/>
        <dsp:cNvSpPr/>
      </dsp:nvSpPr>
      <dsp:spPr>
        <a:xfrm rot="3342005">
          <a:off x="5186119" y="3881479"/>
          <a:ext cx="238171" cy="442036"/>
        </a:xfrm>
        <a:prstGeom prst="rightArrow">
          <a:avLst>
            <a:gd name="adj1" fmla="val 60000"/>
            <a:gd name="adj2" fmla="val 50000"/>
          </a:avLst>
        </a:prstGeom>
        <a:gradFill rotWithShape="0">
          <a:gsLst>
            <a:gs pos="0">
              <a:schemeClr val="accent4">
                <a:hueOff val="0"/>
                <a:satOff val="0"/>
                <a:lumOff val="0"/>
                <a:alphaOff val="0"/>
                <a:tint val="94000"/>
                <a:satMod val="180000"/>
                <a:lumMod val="98000"/>
              </a:schemeClr>
            </a:gs>
            <a:gs pos="100000">
              <a:schemeClr val="accent4">
                <a:hueOff val="0"/>
                <a:satOff val="0"/>
                <a:lumOff val="0"/>
                <a:alphaOff val="0"/>
                <a:satMod val="130000"/>
              </a:schemeClr>
            </a:gs>
          </a:gsLst>
          <a:lin ang="5160000" scaled="0"/>
        </a:gradFill>
        <a:ln>
          <a:noFill/>
        </a:ln>
        <a:effectLst>
          <a:outerShdw blurRad="50800" dist="25400" dir="5400000" rotWithShape="0">
            <a:srgbClr val="000000">
              <a:alpha val="46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s-ES" sz="2000" b="1" kern="1200">
            <a:solidFill>
              <a:schemeClr val="tx1"/>
            </a:solidFill>
          </a:endParaRPr>
        </a:p>
      </dsp:txBody>
      <dsp:txXfrm>
        <a:off x="5201712" y="3940373"/>
        <a:ext cx="166720" cy="265222"/>
      </dsp:txXfrm>
    </dsp:sp>
    <dsp:sp modelId="{1ECDF2E9-D923-45AF-98B8-FDB254F4F030}">
      <dsp:nvSpPr>
        <dsp:cNvPr id="0" name=""/>
        <dsp:cNvSpPr/>
      </dsp:nvSpPr>
      <dsp:spPr>
        <a:xfrm>
          <a:off x="5135980" y="4029227"/>
          <a:ext cx="2499269" cy="1468162"/>
        </a:xfrm>
        <a:prstGeom prst="ellipse">
          <a:avLst/>
        </a:prstGeom>
        <a:gradFill rotWithShape="0">
          <a:gsLst>
            <a:gs pos="0">
              <a:schemeClr val="accent4">
                <a:hueOff val="0"/>
                <a:satOff val="0"/>
                <a:lumOff val="0"/>
                <a:alphaOff val="0"/>
                <a:tint val="94000"/>
                <a:satMod val="180000"/>
                <a:lumMod val="98000"/>
              </a:schemeClr>
            </a:gs>
            <a:gs pos="100000">
              <a:schemeClr val="accent4">
                <a:hueOff val="0"/>
                <a:satOff val="0"/>
                <a:lumOff val="0"/>
                <a:alphaOff val="0"/>
                <a:satMod val="130000"/>
              </a:schemeClr>
            </a:gs>
          </a:gsLst>
          <a:lin ang="5160000" scaled="0"/>
        </a:gradFill>
        <a:ln>
          <a:noFill/>
        </a:ln>
        <a:effectLst>
          <a:outerShdw blurRad="50800" dist="25400" dir="5400000" rotWithShape="0">
            <a:srgbClr val="000000">
              <a:alpha val="46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ES" sz="1600" b="1" kern="1200" smtClean="0">
              <a:solidFill>
                <a:schemeClr val="tx1"/>
              </a:solidFill>
            </a:rPr>
            <a:t>Aplicación  el principio de equidad de género en la sociedad</a:t>
          </a:r>
          <a:endParaRPr lang="es-ES" sz="1600" b="1" kern="1200" dirty="0">
            <a:solidFill>
              <a:schemeClr val="tx1"/>
            </a:solidFill>
          </a:endParaRPr>
        </a:p>
      </dsp:txBody>
      <dsp:txXfrm>
        <a:off x="5501989" y="4244234"/>
        <a:ext cx="1767251" cy="1038148"/>
      </dsp:txXfrm>
    </dsp:sp>
    <dsp:sp modelId="{CE32E36B-ECC5-4713-9ED2-DEE37F0BC14E}">
      <dsp:nvSpPr>
        <dsp:cNvPr id="0" name=""/>
        <dsp:cNvSpPr/>
      </dsp:nvSpPr>
      <dsp:spPr>
        <a:xfrm rot="5262840">
          <a:off x="3622091" y="4266467"/>
          <a:ext cx="291972" cy="335494"/>
        </a:xfrm>
        <a:prstGeom prst="rightArrow">
          <a:avLst>
            <a:gd name="adj1" fmla="val 60000"/>
            <a:gd name="adj2" fmla="val 50000"/>
          </a:avLst>
        </a:prstGeom>
        <a:gradFill rotWithShape="0">
          <a:gsLst>
            <a:gs pos="0">
              <a:schemeClr val="accent5">
                <a:hueOff val="0"/>
                <a:satOff val="0"/>
                <a:lumOff val="0"/>
                <a:alphaOff val="0"/>
                <a:tint val="94000"/>
                <a:satMod val="180000"/>
                <a:lumMod val="98000"/>
              </a:schemeClr>
            </a:gs>
            <a:gs pos="100000">
              <a:schemeClr val="accent5">
                <a:hueOff val="0"/>
                <a:satOff val="0"/>
                <a:lumOff val="0"/>
                <a:alphaOff val="0"/>
                <a:satMod val="130000"/>
              </a:schemeClr>
            </a:gs>
          </a:gsLst>
          <a:lin ang="5160000" scaled="0"/>
        </a:gradFill>
        <a:ln>
          <a:noFill/>
        </a:ln>
        <a:effectLst>
          <a:outerShdw blurRad="50800" dist="25400" dir="5400000" rotWithShape="0">
            <a:srgbClr val="000000">
              <a:alpha val="46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s-ES" sz="1500" b="1" kern="1200">
            <a:solidFill>
              <a:schemeClr val="tx1"/>
            </a:solidFill>
          </a:endParaRPr>
        </a:p>
      </dsp:txBody>
      <dsp:txXfrm>
        <a:off x="3664140" y="4289805"/>
        <a:ext cx="204380" cy="201296"/>
      </dsp:txXfrm>
    </dsp:sp>
    <dsp:sp modelId="{4404C95D-C5C8-403C-B20A-CB4EDD4BAD41}">
      <dsp:nvSpPr>
        <dsp:cNvPr id="0" name=""/>
        <dsp:cNvSpPr/>
      </dsp:nvSpPr>
      <dsp:spPr>
        <a:xfrm>
          <a:off x="2748694" y="4692269"/>
          <a:ext cx="2109798" cy="1263238"/>
        </a:xfrm>
        <a:prstGeom prst="ellipse">
          <a:avLst/>
        </a:prstGeom>
        <a:gradFill rotWithShape="0">
          <a:gsLst>
            <a:gs pos="0">
              <a:schemeClr val="accent5">
                <a:hueOff val="0"/>
                <a:satOff val="0"/>
                <a:lumOff val="0"/>
                <a:alphaOff val="0"/>
                <a:tint val="94000"/>
                <a:satMod val="180000"/>
                <a:lumMod val="98000"/>
              </a:schemeClr>
            </a:gs>
            <a:gs pos="100000">
              <a:schemeClr val="accent5">
                <a:hueOff val="0"/>
                <a:satOff val="0"/>
                <a:lumOff val="0"/>
                <a:alphaOff val="0"/>
                <a:satMod val="130000"/>
              </a:schemeClr>
            </a:gs>
          </a:gsLst>
          <a:lin ang="5160000" scaled="0"/>
        </a:gradFill>
        <a:ln>
          <a:noFill/>
        </a:ln>
        <a:effectLst>
          <a:outerShdw blurRad="50800" dist="25400" dir="5400000" rotWithShape="0">
            <a:srgbClr val="000000">
              <a:alpha val="46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s-ES" sz="1800" b="1" kern="1200" smtClean="0">
              <a:solidFill>
                <a:schemeClr val="tx1"/>
              </a:solidFill>
            </a:rPr>
            <a:t>Significado de valores morales</a:t>
          </a:r>
          <a:endParaRPr lang="es-ES" sz="1800" b="1" kern="1200" dirty="0">
            <a:solidFill>
              <a:schemeClr val="tx1"/>
            </a:solidFill>
          </a:endParaRPr>
        </a:p>
      </dsp:txBody>
      <dsp:txXfrm>
        <a:off x="3057667" y="4877266"/>
        <a:ext cx="1491852" cy="893244"/>
      </dsp:txXfrm>
    </dsp:sp>
    <dsp:sp modelId="{C8640776-4B6E-4A48-ADAF-54BFABD9F968}">
      <dsp:nvSpPr>
        <dsp:cNvPr id="0" name=""/>
        <dsp:cNvSpPr/>
      </dsp:nvSpPr>
      <dsp:spPr>
        <a:xfrm rot="17722760" flipH="1">
          <a:off x="1864499" y="3955697"/>
          <a:ext cx="318343" cy="432562"/>
        </a:xfrm>
        <a:prstGeom prst="rightArrow">
          <a:avLst>
            <a:gd name="adj1" fmla="val 60000"/>
            <a:gd name="adj2" fmla="val 50000"/>
          </a:avLst>
        </a:prstGeom>
        <a:gradFill rotWithShape="0">
          <a:gsLst>
            <a:gs pos="0">
              <a:schemeClr val="accent6">
                <a:hueOff val="0"/>
                <a:satOff val="0"/>
                <a:lumOff val="0"/>
                <a:alphaOff val="0"/>
                <a:tint val="94000"/>
                <a:satMod val="180000"/>
                <a:lumMod val="98000"/>
              </a:schemeClr>
            </a:gs>
            <a:gs pos="100000">
              <a:schemeClr val="accent6">
                <a:hueOff val="0"/>
                <a:satOff val="0"/>
                <a:lumOff val="0"/>
                <a:alphaOff val="0"/>
                <a:satMod val="130000"/>
              </a:schemeClr>
            </a:gs>
          </a:gsLst>
          <a:lin ang="5160000" scaled="0"/>
        </a:gradFill>
        <a:ln>
          <a:noFill/>
        </a:ln>
        <a:effectLst>
          <a:outerShdw blurRad="50800" dist="25400" dir="5400000" rotWithShape="0">
            <a:srgbClr val="000000">
              <a:alpha val="46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s-ES" sz="1900" b="1" kern="1200">
            <a:solidFill>
              <a:schemeClr val="tx1"/>
            </a:solidFill>
          </a:endParaRPr>
        </a:p>
      </dsp:txBody>
      <dsp:txXfrm rot="10800000">
        <a:off x="1932717" y="3999066"/>
        <a:ext cx="222840" cy="259538"/>
      </dsp:txXfrm>
    </dsp:sp>
    <dsp:sp modelId="{F1673AFC-8218-4C99-A7CD-893D7ED6FEDA}">
      <dsp:nvSpPr>
        <dsp:cNvPr id="0" name=""/>
        <dsp:cNvSpPr/>
      </dsp:nvSpPr>
      <dsp:spPr>
        <a:xfrm>
          <a:off x="10" y="4122332"/>
          <a:ext cx="2068796" cy="1222352"/>
        </a:xfrm>
        <a:prstGeom prst="ellipse">
          <a:avLst/>
        </a:prstGeom>
        <a:gradFill rotWithShape="0">
          <a:gsLst>
            <a:gs pos="0">
              <a:schemeClr val="accent6">
                <a:hueOff val="0"/>
                <a:satOff val="0"/>
                <a:lumOff val="0"/>
                <a:alphaOff val="0"/>
                <a:tint val="94000"/>
                <a:satMod val="180000"/>
                <a:lumMod val="98000"/>
              </a:schemeClr>
            </a:gs>
            <a:gs pos="100000">
              <a:schemeClr val="accent6">
                <a:hueOff val="0"/>
                <a:satOff val="0"/>
                <a:lumOff val="0"/>
                <a:alphaOff val="0"/>
                <a:satMod val="130000"/>
              </a:schemeClr>
            </a:gs>
          </a:gsLst>
          <a:lin ang="5160000" scaled="0"/>
        </a:gradFill>
        <a:ln>
          <a:noFill/>
        </a:ln>
        <a:effectLst>
          <a:outerShdw blurRad="50800" dist="25400" dir="5400000" rotWithShape="0">
            <a:srgbClr val="000000">
              <a:alpha val="46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s-ES" sz="2000" b="1" kern="1200" smtClean="0">
              <a:solidFill>
                <a:schemeClr val="tx1"/>
              </a:solidFill>
            </a:rPr>
            <a:t>Estado actual de los valores</a:t>
          </a:r>
          <a:endParaRPr lang="es-ES" sz="2000" b="1" kern="1200">
            <a:solidFill>
              <a:schemeClr val="tx1"/>
            </a:solidFill>
          </a:endParaRPr>
        </a:p>
      </dsp:txBody>
      <dsp:txXfrm>
        <a:off x="302978" y="4301341"/>
        <a:ext cx="1462860" cy="864334"/>
      </dsp:txXfrm>
    </dsp:sp>
    <dsp:sp modelId="{FE254B63-28DD-429D-AAE9-CC2D745A3600}">
      <dsp:nvSpPr>
        <dsp:cNvPr id="0" name=""/>
        <dsp:cNvSpPr/>
      </dsp:nvSpPr>
      <dsp:spPr>
        <a:xfrm rot="14030471">
          <a:off x="1835645" y="1983228"/>
          <a:ext cx="261795" cy="559632"/>
        </a:xfrm>
        <a:prstGeom prst="rightArrow">
          <a:avLst>
            <a:gd name="adj1" fmla="val 60000"/>
            <a:gd name="adj2" fmla="val 50000"/>
          </a:avLst>
        </a:prstGeom>
        <a:gradFill rotWithShape="0">
          <a:gsLst>
            <a:gs pos="0">
              <a:schemeClr val="accent2">
                <a:hueOff val="0"/>
                <a:satOff val="0"/>
                <a:lumOff val="0"/>
                <a:alphaOff val="0"/>
                <a:tint val="94000"/>
                <a:satMod val="180000"/>
                <a:lumMod val="98000"/>
              </a:schemeClr>
            </a:gs>
            <a:gs pos="100000">
              <a:schemeClr val="accent2">
                <a:hueOff val="0"/>
                <a:satOff val="0"/>
                <a:lumOff val="0"/>
                <a:alphaOff val="0"/>
                <a:satMod val="130000"/>
              </a:schemeClr>
            </a:gs>
          </a:gsLst>
          <a:lin ang="5160000" scaled="0"/>
        </a:gradFill>
        <a:ln>
          <a:noFill/>
        </a:ln>
        <a:effectLst>
          <a:outerShdw blurRad="50800" dist="25400" dir="5400000" rotWithShape="0">
            <a:srgbClr val="000000">
              <a:alpha val="46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s-ES" sz="2000" b="1" kern="1200">
            <a:solidFill>
              <a:schemeClr val="tx1"/>
            </a:solidFill>
          </a:endParaRPr>
        </a:p>
      </dsp:txBody>
      <dsp:txXfrm rot="10800000">
        <a:off x="1898084" y="2126859"/>
        <a:ext cx="183257" cy="335780"/>
      </dsp:txXfrm>
    </dsp:sp>
    <dsp:sp modelId="{EA0AAEDD-3B4A-45EF-835D-0B3E66DAE18B}">
      <dsp:nvSpPr>
        <dsp:cNvPr id="0" name=""/>
        <dsp:cNvSpPr/>
      </dsp:nvSpPr>
      <dsp:spPr>
        <a:xfrm>
          <a:off x="44964" y="971568"/>
          <a:ext cx="2092910" cy="1281673"/>
        </a:xfrm>
        <a:prstGeom prst="ellipse">
          <a:avLst/>
        </a:prstGeom>
        <a:gradFill rotWithShape="0">
          <a:gsLst>
            <a:gs pos="0">
              <a:schemeClr val="accent2">
                <a:hueOff val="0"/>
                <a:satOff val="0"/>
                <a:lumOff val="0"/>
                <a:alphaOff val="0"/>
                <a:tint val="94000"/>
                <a:satMod val="180000"/>
                <a:lumMod val="98000"/>
              </a:schemeClr>
            </a:gs>
            <a:gs pos="100000">
              <a:schemeClr val="accent2">
                <a:hueOff val="0"/>
                <a:satOff val="0"/>
                <a:lumOff val="0"/>
                <a:alphaOff val="0"/>
                <a:satMod val="130000"/>
              </a:schemeClr>
            </a:gs>
          </a:gsLst>
          <a:lin ang="5160000" scaled="0"/>
        </a:gradFill>
        <a:ln>
          <a:noFill/>
        </a:ln>
        <a:effectLst>
          <a:outerShdw blurRad="50800" dist="25400" dir="5400000" rotWithShape="0">
            <a:srgbClr val="000000">
              <a:alpha val="46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s-ES" sz="1800" b="1" kern="1200" smtClean="0">
              <a:solidFill>
                <a:schemeClr val="tx1"/>
              </a:solidFill>
            </a:rPr>
            <a:t>Planificación de un plan de vida</a:t>
          </a:r>
          <a:endParaRPr lang="es-ES" sz="1800" b="1" kern="1200" dirty="0">
            <a:solidFill>
              <a:schemeClr val="tx1"/>
            </a:solidFill>
          </a:endParaRPr>
        </a:p>
      </dsp:txBody>
      <dsp:txXfrm>
        <a:off x="351464" y="1159265"/>
        <a:ext cx="1479910" cy="90627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7EC6D5-15A7-46AD-9A3E-217617B3AB98}">
      <dsp:nvSpPr>
        <dsp:cNvPr id="0" name=""/>
        <dsp:cNvSpPr/>
      </dsp:nvSpPr>
      <dsp:spPr>
        <a:xfrm>
          <a:off x="3206804" y="1514024"/>
          <a:ext cx="3044950" cy="2406981"/>
        </a:xfrm>
        <a:prstGeom prst="ellipse">
          <a:avLst/>
        </a:prstGeom>
        <a:gradFill rotWithShape="0">
          <a:gsLst>
            <a:gs pos="0">
              <a:schemeClr val="accent1">
                <a:hueOff val="0"/>
                <a:satOff val="0"/>
                <a:lumOff val="0"/>
                <a:alphaOff val="0"/>
                <a:tint val="94000"/>
                <a:satMod val="180000"/>
                <a:lumMod val="98000"/>
              </a:schemeClr>
            </a:gs>
            <a:gs pos="100000">
              <a:schemeClr val="accent1">
                <a:hueOff val="0"/>
                <a:satOff val="0"/>
                <a:lumOff val="0"/>
                <a:alphaOff val="0"/>
                <a:satMod val="130000"/>
              </a:schemeClr>
            </a:gs>
          </a:gsLst>
          <a:lin ang="5160000" scaled="0"/>
        </a:gradFill>
        <a:ln>
          <a:noFill/>
        </a:ln>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EC" sz="1400" kern="1200" dirty="0">
              <a:solidFill>
                <a:schemeClr val="tx1"/>
              </a:solidFill>
              <a:latin typeface="Times New Roman" panose="02020603050405020304" pitchFamily="18" charset="0"/>
              <a:cs typeface="Times New Roman" panose="02020603050405020304" pitchFamily="18" charset="0"/>
            </a:rPr>
            <a:t>Determinar el acceso a la información y consejería con respecto a la sexualidad en los estudiantes de la Institución educativa</a:t>
          </a:r>
          <a:endParaRPr lang="es-ES" sz="1400" kern="1200" dirty="0">
            <a:solidFill>
              <a:schemeClr val="tx1"/>
            </a:solidFill>
            <a:latin typeface="Times New Roman" panose="02020603050405020304" pitchFamily="18" charset="0"/>
            <a:cs typeface="Times New Roman" panose="02020603050405020304" pitchFamily="18" charset="0"/>
          </a:endParaRPr>
        </a:p>
      </dsp:txBody>
      <dsp:txXfrm>
        <a:off x="3652727" y="1866518"/>
        <a:ext cx="2153104" cy="1701993"/>
      </dsp:txXfrm>
    </dsp:sp>
    <dsp:sp modelId="{9A3ED2D5-B039-407F-8A8E-B1171A6D310C}">
      <dsp:nvSpPr>
        <dsp:cNvPr id="0" name=""/>
        <dsp:cNvSpPr/>
      </dsp:nvSpPr>
      <dsp:spPr>
        <a:xfrm rot="16443363">
          <a:off x="4725219" y="1093958"/>
          <a:ext cx="205079" cy="469510"/>
        </a:xfrm>
        <a:prstGeom prst="rightArrow">
          <a:avLst>
            <a:gd name="adj1" fmla="val 60000"/>
            <a:gd name="adj2" fmla="val 50000"/>
          </a:avLst>
        </a:prstGeom>
        <a:gradFill rotWithShape="0">
          <a:gsLst>
            <a:gs pos="0">
              <a:schemeClr val="accent2">
                <a:hueOff val="0"/>
                <a:satOff val="0"/>
                <a:lumOff val="0"/>
                <a:alphaOff val="0"/>
                <a:tint val="94000"/>
                <a:satMod val="180000"/>
                <a:lumMod val="98000"/>
              </a:schemeClr>
            </a:gs>
            <a:gs pos="100000">
              <a:schemeClr val="accent2">
                <a:hueOff val="0"/>
                <a:satOff val="0"/>
                <a:lumOff val="0"/>
                <a:alphaOff val="0"/>
                <a:satMod val="130000"/>
              </a:schemeClr>
            </a:gs>
          </a:gsLst>
          <a:lin ang="5160000" scaled="0"/>
        </a:gradFill>
        <a:ln>
          <a:noFill/>
        </a:ln>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s-ES" sz="1100" kern="1200">
            <a:solidFill>
              <a:schemeClr val="tx1"/>
            </a:solidFill>
            <a:latin typeface="Times New Roman" panose="02020603050405020304" pitchFamily="18" charset="0"/>
            <a:cs typeface="Times New Roman" panose="02020603050405020304" pitchFamily="18" charset="0"/>
          </a:endParaRPr>
        </a:p>
      </dsp:txBody>
      <dsp:txXfrm>
        <a:off x="4753805" y="1218545"/>
        <a:ext cx="143555" cy="281706"/>
      </dsp:txXfrm>
    </dsp:sp>
    <dsp:sp modelId="{AA0557FF-E7CD-4146-8978-B509106F1587}">
      <dsp:nvSpPr>
        <dsp:cNvPr id="0" name=""/>
        <dsp:cNvSpPr/>
      </dsp:nvSpPr>
      <dsp:spPr>
        <a:xfrm>
          <a:off x="4266591" y="-152714"/>
          <a:ext cx="1241357" cy="1284373"/>
        </a:xfrm>
        <a:prstGeom prst="ellipse">
          <a:avLst/>
        </a:prstGeom>
        <a:gradFill rotWithShape="0">
          <a:gsLst>
            <a:gs pos="0">
              <a:schemeClr val="accent2">
                <a:hueOff val="0"/>
                <a:satOff val="0"/>
                <a:lumOff val="0"/>
                <a:alphaOff val="0"/>
                <a:tint val="94000"/>
                <a:satMod val="180000"/>
                <a:lumMod val="98000"/>
              </a:schemeClr>
            </a:gs>
            <a:gs pos="100000">
              <a:schemeClr val="accent2">
                <a:hueOff val="0"/>
                <a:satOff val="0"/>
                <a:lumOff val="0"/>
                <a:alphaOff val="0"/>
                <a:satMod val="130000"/>
              </a:schemeClr>
            </a:gs>
          </a:gsLst>
          <a:lin ang="5160000" scaled="0"/>
        </a:gradFill>
        <a:ln>
          <a:noFill/>
        </a:ln>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dsp:spPr>
      <dsp:style>
        <a:lnRef idx="0">
          <a:scrgbClr r="0" g="0" b="0"/>
        </a:lnRef>
        <a:fillRef idx="3">
          <a:scrgbClr r="0" g="0" b="0"/>
        </a:fillRef>
        <a:effectRef idx="3">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s-EC" sz="1100" kern="1200">
              <a:solidFill>
                <a:schemeClr val="tx1"/>
              </a:solidFill>
              <a:latin typeface="Times New Roman" panose="02020603050405020304" pitchFamily="18" charset="0"/>
              <a:cs typeface="Times New Roman" panose="02020603050405020304" pitchFamily="18" charset="0"/>
            </a:rPr>
            <a:t>Comunicación con los padres acerca de cambios físicos</a:t>
          </a:r>
          <a:endParaRPr lang="es-ES" sz="1100" kern="1200">
            <a:solidFill>
              <a:schemeClr val="tx1"/>
            </a:solidFill>
            <a:latin typeface="Times New Roman" panose="02020603050405020304" pitchFamily="18" charset="0"/>
            <a:cs typeface="Times New Roman" panose="02020603050405020304" pitchFamily="18" charset="0"/>
          </a:endParaRPr>
        </a:p>
      </dsp:txBody>
      <dsp:txXfrm>
        <a:off x="4448384" y="35378"/>
        <a:ext cx="877771" cy="908189"/>
      </dsp:txXfrm>
    </dsp:sp>
    <dsp:sp modelId="{529DDFC9-EDF4-4209-B455-0352C0936A9D}">
      <dsp:nvSpPr>
        <dsp:cNvPr id="0" name=""/>
        <dsp:cNvSpPr/>
      </dsp:nvSpPr>
      <dsp:spPr>
        <a:xfrm rot="18379411">
          <a:off x="5503269" y="1284662"/>
          <a:ext cx="213715" cy="469510"/>
        </a:xfrm>
        <a:prstGeom prst="rightArrow">
          <a:avLst>
            <a:gd name="adj1" fmla="val 60000"/>
            <a:gd name="adj2" fmla="val 50000"/>
          </a:avLst>
        </a:prstGeom>
        <a:gradFill rotWithShape="0">
          <a:gsLst>
            <a:gs pos="0">
              <a:schemeClr val="accent3">
                <a:hueOff val="0"/>
                <a:satOff val="0"/>
                <a:lumOff val="0"/>
                <a:alphaOff val="0"/>
                <a:tint val="94000"/>
                <a:satMod val="180000"/>
                <a:lumMod val="98000"/>
              </a:schemeClr>
            </a:gs>
            <a:gs pos="100000">
              <a:schemeClr val="accent3">
                <a:hueOff val="0"/>
                <a:satOff val="0"/>
                <a:lumOff val="0"/>
                <a:alphaOff val="0"/>
                <a:satMod val="130000"/>
              </a:schemeClr>
            </a:gs>
          </a:gsLst>
          <a:lin ang="5160000" scaled="0"/>
        </a:gradFill>
        <a:ln>
          <a:noFill/>
        </a:ln>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s-ES" sz="1100" kern="1200">
            <a:solidFill>
              <a:schemeClr val="tx1"/>
            </a:solidFill>
            <a:latin typeface="Times New Roman" panose="02020603050405020304" pitchFamily="18" charset="0"/>
            <a:cs typeface="Times New Roman" panose="02020603050405020304" pitchFamily="18" charset="0"/>
          </a:endParaRPr>
        </a:p>
      </dsp:txBody>
      <dsp:txXfrm>
        <a:off x="5516337" y="1404392"/>
        <a:ext cx="149601" cy="281706"/>
      </dsp:txXfrm>
    </dsp:sp>
    <dsp:sp modelId="{E40F0C57-25B1-49A6-925D-8834DE52422B}">
      <dsp:nvSpPr>
        <dsp:cNvPr id="0" name=""/>
        <dsp:cNvSpPr/>
      </dsp:nvSpPr>
      <dsp:spPr>
        <a:xfrm>
          <a:off x="5488234" y="198799"/>
          <a:ext cx="1241357" cy="1284373"/>
        </a:xfrm>
        <a:prstGeom prst="ellipse">
          <a:avLst/>
        </a:prstGeom>
        <a:gradFill rotWithShape="0">
          <a:gsLst>
            <a:gs pos="0">
              <a:schemeClr val="accent3">
                <a:hueOff val="0"/>
                <a:satOff val="0"/>
                <a:lumOff val="0"/>
                <a:alphaOff val="0"/>
                <a:tint val="94000"/>
                <a:satMod val="180000"/>
                <a:lumMod val="98000"/>
              </a:schemeClr>
            </a:gs>
            <a:gs pos="100000">
              <a:schemeClr val="accent3">
                <a:hueOff val="0"/>
                <a:satOff val="0"/>
                <a:lumOff val="0"/>
                <a:alphaOff val="0"/>
                <a:satMod val="130000"/>
              </a:schemeClr>
            </a:gs>
          </a:gsLst>
          <a:lin ang="5160000" scaled="0"/>
        </a:gradFill>
        <a:ln>
          <a:noFill/>
        </a:ln>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dsp:spPr>
      <dsp:style>
        <a:lnRef idx="0">
          <a:scrgbClr r="0" g="0" b="0"/>
        </a:lnRef>
        <a:fillRef idx="3">
          <a:scrgbClr r="0" g="0" b="0"/>
        </a:fillRef>
        <a:effectRef idx="3">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s-EC" sz="1100" kern="1200">
              <a:solidFill>
                <a:schemeClr val="tx1"/>
              </a:solidFill>
              <a:latin typeface="Times New Roman" panose="02020603050405020304" pitchFamily="18" charset="0"/>
              <a:cs typeface="Times New Roman" panose="02020603050405020304" pitchFamily="18" charset="0"/>
            </a:rPr>
            <a:t>A quien recurre cuando tiene dudas sobre sexualidad</a:t>
          </a:r>
          <a:endParaRPr lang="es-ES" sz="1100" kern="1200">
            <a:solidFill>
              <a:schemeClr val="tx1"/>
            </a:solidFill>
            <a:latin typeface="Times New Roman" panose="02020603050405020304" pitchFamily="18" charset="0"/>
            <a:cs typeface="Times New Roman" panose="02020603050405020304" pitchFamily="18" charset="0"/>
          </a:endParaRPr>
        </a:p>
      </dsp:txBody>
      <dsp:txXfrm>
        <a:off x="5670027" y="386891"/>
        <a:ext cx="877771" cy="908189"/>
      </dsp:txXfrm>
    </dsp:sp>
    <dsp:sp modelId="{04CB5F7C-361F-41E3-B22F-D0BDFBF14084}">
      <dsp:nvSpPr>
        <dsp:cNvPr id="0" name=""/>
        <dsp:cNvSpPr/>
      </dsp:nvSpPr>
      <dsp:spPr>
        <a:xfrm rot="20376173">
          <a:off x="6174521" y="1910241"/>
          <a:ext cx="188906" cy="469510"/>
        </a:xfrm>
        <a:prstGeom prst="rightArrow">
          <a:avLst>
            <a:gd name="adj1" fmla="val 60000"/>
            <a:gd name="adj2" fmla="val 50000"/>
          </a:avLst>
        </a:prstGeom>
        <a:gradFill rotWithShape="0">
          <a:gsLst>
            <a:gs pos="0">
              <a:schemeClr val="accent4">
                <a:hueOff val="0"/>
                <a:satOff val="0"/>
                <a:lumOff val="0"/>
                <a:alphaOff val="0"/>
                <a:tint val="94000"/>
                <a:satMod val="180000"/>
                <a:lumMod val="98000"/>
              </a:schemeClr>
            </a:gs>
            <a:gs pos="100000">
              <a:schemeClr val="accent4">
                <a:hueOff val="0"/>
                <a:satOff val="0"/>
                <a:lumOff val="0"/>
                <a:alphaOff val="0"/>
                <a:satMod val="130000"/>
              </a:schemeClr>
            </a:gs>
          </a:gsLst>
          <a:lin ang="5160000" scaled="0"/>
        </a:gradFill>
        <a:ln>
          <a:noFill/>
        </a:ln>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s-ES" sz="1100" kern="1200">
            <a:solidFill>
              <a:schemeClr val="tx1"/>
            </a:solidFill>
            <a:latin typeface="Times New Roman" panose="02020603050405020304" pitchFamily="18" charset="0"/>
            <a:cs typeface="Times New Roman" panose="02020603050405020304" pitchFamily="18" charset="0"/>
          </a:endParaRPr>
        </a:p>
      </dsp:txBody>
      <dsp:txXfrm>
        <a:off x="6176298" y="2014019"/>
        <a:ext cx="132234" cy="281706"/>
      </dsp:txXfrm>
    </dsp:sp>
    <dsp:sp modelId="{747D734B-9B17-44E5-8C0F-1659E795BFB0}">
      <dsp:nvSpPr>
        <dsp:cNvPr id="0" name=""/>
        <dsp:cNvSpPr/>
      </dsp:nvSpPr>
      <dsp:spPr>
        <a:xfrm>
          <a:off x="6404450" y="1221642"/>
          <a:ext cx="1241357" cy="1284373"/>
        </a:xfrm>
        <a:prstGeom prst="ellipse">
          <a:avLst/>
        </a:prstGeom>
        <a:gradFill rotWithShape="0">
          <a:gsLst>
            <a:gs pos="0">
              <a:schemeClr val="accent4">
                <a:hueOff val="0"/>
                <a:satOff val="0"/>
                <a:lumOff val="0"/>
                <a:alphaOff val="0"/>
                <a:tint val="94000"/>
                <a:satMod val="180000"/>
                <a:lumMod val="98000"/>
              </a:schemeClr>
            </a:gs>
            <a:gs pos="100000">
              <a:schemeClr val="accent4">
                <a:hueOff val="0"/>
                <a:satOff val="0"/>
                <a:lumOff val="0"/>
                <a:alphaOff val="0"/>
                <a:satMod val="130000"/>
              </a:schemeClr>
            </a:gs>
          </a:gsLst>
          <a:lin ang="5160000" scaled="0"/>
        </a:gradFill>
        <a:ln>
          <a:noFill/>
        </a:ln>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dsp:spPr>
      <dsp:style>
        <a:lnRef idx="0">
          <a:scrgbClr r="0" g="0" b="0"/>
        </a:lnRef>
        <a:fillRef idx="3">
          <a:scrgbClr r="0" g="0" b="0"/>
        </a:fillRef>
        <a:effectRef idx="3">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s-EC" sz="1100" kern="1200">
              <a:solidFill>
                <a:schemeClr val="tx1"/>
              </a:solidFill>
              <a:latin typeface="Times New Roman" panose="02020603050405020304" pitchFamily="18" charset="0"/>
              <a:cs typeface="Times New Roman" panose="02020603050405020304" pitchFamily="18" charset="0"/>
            </a:rPr>
            <a:t>Temas de sexualidad en el colegio</a:t>
          </a:r>
          <a:endParaRPr lang="es-ES" sz="1100" kern="1200">
            <a:solidFill>
              <a:schemeClr val="tx1"/>
            </a:solidFill>
            <a:latin typeface="Times New Roman" panose="02020603050405020304" pitchFamily="18" charset="0"/>
            <a:cs typeface="Times New Roman" panose="02020603050405020304" pitchFamily="18" charset="0"/>
          </a:endParaRPr>
        </a:p>
      </dsp:txBody>
      <dsp:txXfrm>
        <a:off x="6586243" y="1409734"/>
        <a:ext cx="877771" cy="908189"/>
      </dsp:txXfrm>
    </dsp:sp>
    <dsp:sp modelId="{5FAA3E3A-E1AE-4B67-8637-FFEBBF9DC600}">
      <dsp:nvSpPr>
        <dsp:cNvPr id="0" name=""/>
        <dsp:cNvSpPr/>
      </dsp:nvSpPr>
      <dsp:spPr>
        <a:xfrm rot="640617">
          <a:off x="6282841" y="2792809"/>
          <a:ext cx="181904" cy="469510"/>
        </a:xfrm>
        <a:prstGeom prst="rightArrow">
          <a:avLst>
            <a:gd name="adj1" fmla="val 60000"/>
            <a:gd name="adj2" fmla="val 50000"/>
          </a:avLst>
        </a:prstGeom>
        <a:gradFill rotWithShape="0">
          <a:gsLst>
            <a:gs pos="0">
              <a:schemeClr val="accent5">
                <a:hueOff val="0"/>
                <a:satOff val="0"/>
                <a:lumOff val="0"/>
                <a:alphaOff val="0"/>
                <a:tint val="94000"/>
                <a:satMod val="180000"/>
                <a:lumMod val="98000"/>
              </a:schemeClr>
            </a:gs>
            <a:gs pos="100000">
              <a:schemeClr val="accent5">
                <a:hueOff val="0"/>
                <a:satOff val="0"/>
                <a:lumOff val="0"/>
                <a:alphaOff val="0"/>
                <a:satMod val="130000"/>
              </a:schemeClr>
            </a:gs>
          </a:gsLst>
          <a:lin ang="5160000" scaled="0"/>
        </a:gradFill>
        <a:ln>
          <a:noFill/>
        </a:ln>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s-ES" sz="1100" kern="1200">
            <a:solidFill>
              <a:schemeClr val="tx1"/>
            </a:solidFill>
            <a:latin typeface="Times New Roman" panose="02020603050405020304" pitchFamily="18" charset="0"/>
            <a:cs typeface="Times New Roman" panose="02020603050405020304" pitchFamily="18" charset="0"/>
          </a:endParaRPr>
        </a:p>
      </dsp:txBody>
      <dsp:txXfrm>
        <a:off x="6283313" y="2881656"/>
        <a:ext cx="127333" cy="281706"/>
      </dsp:txXfrm>
    </dsp:sp>
    <dsp:sp modelId="{08721206-795B-4F20-B7E9-A91A91BF65FF}">
      <dsp:nvSpPr>
        <dsp:cNvPr id="0" name=""/>
        <dsp:cNvSpPr/>
      </dsp:nvSpPr>
      <dsp:spPr>
        <a:xfrm>
          <a:off x="6537434" y="2533249"/>
          <a:ext cx="1241357" cy="1284373"/>
        </a:xfrm>
        <a:prstGeom prst="ellipse">
          <a:avLst/>
        </a:prstGeom>
        <a:gradFill rotWithShape="0">
          <a:gsLst>
            <a:gs pos="0">
              <a:schemeClr val="accent5">
                <a:hueOff val="0"/>
                <a:satOff val="0"/>
                <a:lumOff val="0"/>
                <a:alphaOff val="0"/>
                <a:tint val="94000"/>
                <a:satMod val="180000"/>
                <a:lumMod val="98000"/>
              </a:schemeClr>
            </a:gs>
            <a:gs pos="100000">
              <a:schemeClr val="accent5">
                <a:hueOff val="0"/>
                <a:satOff val="0"/>
                <a:lumOff val="0"/>
                <a:alphaOff val="0"/>
                <a:satMod val="130000"/>
              </a:schemeClr>
            </a:gs>
          </a:gsLst>
          <a:lin ang="5160000" scaled="0"/>
        </a:gradFill>
        <a:ln>
          <a:noFill/>
        </a:ln>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dsp:spPr>
      <dsp:style>
        <a:lnRef idx="0">
          <a:scrgbClr r="0" g="0" b="0"/>
        </a:lnRef>
        <a:fillRef idx="3">
          <a:scrgbClr r="0" g="0" b="0"/>
        </a:fillRef>
        <a:effectRef idx="3">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s-EC" sz="1100" kern="1200">
              <a:solidFill>
                <a:schemeClr val="tx1"/>
              </a:solidFill>
              <a:latin typeface="Times New Roman" panose="02020603050405020304" pitchFamily="18" charset="0"/>
              <a:cs typeface="Times New Roman" panose="02020603050405020304" pitchFamily="18" charset="0"/>
            </a:rPr>
            <a:t>Reaccion de los estudiantes en temas de sexualidad</a:t>
          </a:r>
          <a:endParaRPr lang="es-ES" sz="1100" kern="1200">
            <a:solidFill>
              <a:schemeClr val="tx1"/>
            </a:solidFill>
            <a:latin typeface="Times New Roman" panose="02020603050405020304" pitchFamily="18" charset="0"/>
            <a:cs typeface="Times New Roman" panose="02020603050405020304" pitchFamily="18" charset="0"/>
          </a:endParaRPr>
        </a:p>
      </dsp:txBody>
      <dsp:txXfrm>
        <a:off x="6719227" y="2721341"/>
        <a:ext cx="877771" cy="908189"/>
      </dsp:txXfrm>
    </dsp:sp>
    <dsp:sp modelId="{6CE1FA30-24C7-493F-ACB7-17C3636DB841}">
      <dsp:nvSpPr>
        <dsp:cNvPr id="0" name=""/>
        <dsp:cNvSpPr/>
      </dsp:nvSpPr>
      <dsp:spPr>
        <a:xfrm rot="2563979">
          <a:off x="5764466" y="3560837"/>
          <a:ext cx="263532" cy="469510"/>
        </a:xfrm>
        <a:prstGeom prst="rightArrow">
          <a:avLst>
            <a:gd name="adj1" fmla="val 60000"/>
            <a:gd name="adj2" fmla="val 50000"/>
          </a:avLst>
        </a:prstGeom>
        <a:gradFill rotWithShape="0">
          <a:gsLst>
            <a:gs pos="0">
              <a:schemeClr val="accent6">
                <a:hueOff val="0"/>
                <a:satOff val="0"/>
                <a:lumOff val="0"/>
                <a:alphaOff val="0"/>
                <a:tint val="94000"/>
                <a:satMod val="180000"/>
                <a:lumMod val="98000"/>
              </a:schemeClr>
            </a:gs>
            <a:gs pos="100000">
              <a:schemeClr val="accent6">
                <a:hueOff val="0"/>
                <a:satOff val="0"/>
                <a:lumOff val="0"/>
                <a:alphaOff val="0"/>
                <a:satMod val="130000"/>
              </a:schemeClr>
            </a:gs>
          </a:gsLst>
          <a:lin ang="5160000" scaled="0"/>
        </a:gradFill>
        <a:ln>
          <a:noFill/>
        </a:ln>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s-ES" sz="1100" kern="1200">
            <a:solidFill>
              <a:schemeClr val="tx1"/>
            </a:solidFill>
            <a:latin typeface="Times New Roman" panose="02020603050405020304" pitchFamily="18" charset="0"/>
            <a:cs typeface="Times New Roman" panose="02020603050405020304" pitchFamily="18" charset="0"/>
          </a:endParaRPr>
        </a:p>
      </dsp:txBody>
      <dsp:txXfrm>
        <a:off x="5774960" y="3627915"/>
        <a:ext cx="184472" cy="281706"/>
      </dsp:txXfrm>
    </dsp:sp>
    <dsp:sp modelId="{E3D0B7FE-7A55-4FF2-963C-E90428942F32}">
      <dsp:nvSpPr>
        <dsp:cNvPr id="0" name=""/>
        <dsp:cNvSpPr/>
      </dsp:nvSpPr>
      <dsp:spPr>
        <a:xfrm>
          <a:off x="5926624" y="3754891"/>
          <a:ext cx="1241357" cy="1284373"/>
        </a:xfrm>
        <a:prstGeom prst="ellipse">
          <a:avLst/>
        </a:prstGeom>
        <a:gradFill rotWithShape="0">
          <a:gsLst>
            <a:gs pos="0">
              <a:schemeClr val="accent6">
                <a:hueOff val="0"/>
                <a:satOff val="0"/>
                <a:lumOff val="0"/>
                <a:alphaOff val="0"/>
                <a:tint val="94000"/>
                <a:satMod val="180000"/>
                <a:lumMod val="98000"/>
              </a:schemeClr>
            </a:gs>
            <a:gs pos="100000">
              <a:schemeClr val="accent6">
                <a:hueOff val="0"/>
                <a:satOff val="0"/>
                <a:lumOff val="0"/>
                <a:alphaOff val="0"/>
                <a:satMod val="130000"/>
              </a:schemeClr>
            </a:gs>
          </a:gsLst>
          <a:lin ang="5160000" scaled="0"/>
        </a:gradFill>
        <a:ln>
          <a:noFill/>
        </a:ln>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dsp:spPr>
      <dsp:style>
        <a:lnRef idx="0">
          <a:scrgbClr r="0" g="0" b="0"/>
        </a:lnRef>
        <a:fillRef idx="3">
          <a:scrgbClr r="0" g="0" b="0"/>
        </a:fillRef>
        <a:effectRef idx="3">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66725">
            <a:lnSpc>
              <a:spcPct val="90000"/>
            </a:lnSpc>
            <a:spcBef>
              <a:spcPct val="0"/>
            </a:spcBef>
            <a:spcAft>
              <a:spcPct val="35000"/>
            </a:spcAft>
          </a:pPr>
          <a:r>
            <a:rPr lang="es-EC" sz="1050" kern="1200" dirty="0">
              <a:solidFill>
                <a:schemeClr val="tx1"/>
              </a:solidFill>
              <a:latin typeface="Times New Roman" panose="02020603050405020304" pitchFamily="18" charset="0"/>
              <a:cs typeface="Times New Roman" panose="02020603050405020304" pitchFamily="18" charset="0"/>
            </a:rPr>
            <a:t>Instituciones de información acerca de salud sexual en la comunidad o sector donde vive</a:t>
          </a:r>
          <a:endParaRPr lang="es-ES" sz="1050" kern="1200" dirty="0">
            <a:solidFill>
              <a:schemeClr val="tx1"/>
            </a:solidFill>
            <a:latin typeface="Times New Roman" panose="02020603050405020304" pitchFamily="18" charset="0"/>
            <a:cs typeface="Times New Roman" panose="02020603050405020304" pitchFamily="18" charset="0"/>
          </a:endParaRPr>
        </a:p>
      </dsp:txBody>
      <dsp:txXfrm>
        <a:off x="6108417" y="3942983"/>
        <a:ext cx="877771" cy="908189"/>
      </dsp:txXfrm>
    </dsp:sp>
    <dsp:sp modelId="{5C09E9FE-099C-488D-82C6-5E16501F5F39}">
      <dsp:nvSpPr>
        <dsp:cNvPr id="0" name=""/>
        <dsp:cNvSpPr/>
      </dsp:nvSpPr>
      <dsp:spPr>
        <a:xfrm rot="4465768">
          <a:off x="5008093" y="3826808"/>
          <a:ext cx="191412" cy="469510"/>
        </a:xfrm>
        <a:prstGeom prst="rightArrow">
          <a:avLst>
            <a:gd name="adj1" fmla="val 60000"/>
            <a:gd name="adj2" fmla="val 50000"/>
          </a:avLst>
        </a:prstGeom>
        <a:gradFill rotWithShape="0">
          <a:gsLst>
            <a:gs pos="0">
              <a:schemeClr val="accent2">
                <a:hueOff val="0"/>
                <a:satOff val="0"/>
                <a:lumOff val="0"/>
                <a:alphaOff val="0"/>
                <a:tint val="94000"/>
                <a:satMod val="180000"/>
                <a:lumMod val="98000"/>
              </a:schemeClr>
            </a:gs>
            <a:gs pos="100000">
              <a:schemeClr val="accent2">
                <a:hueOff val="0"/>
                <a:satOff val="0"/>
                <a:lumOff val="0"/>
                <a:alphaOff val="0"/>
                <a:satMod val="130000"/>
              </a:schemeClr>
            </a:gs>
          </a:gsLst>
          <a:lin ang="5160000" scaled="0"/>
        </a:gradFill>
        <a:ln>
          <a:noFill/>
        </a:ln>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s-ES" sz="1100" kern="1200">
            <a:solidFill>
              <a:schemeClr val="tx1"/>
            </a:solidFill>
            <a:latin typeface="Times New Roman" panose="02020603050405020304" pitchFamily="18" charset="0"/>
            <a:cs typeface="Times New Roman" panose="02020603050405020304" pitchFamily="18" charset="0"/>
          </a:endParaRPr>
        </a:p>
      </dsp:txBody>
      <dsp:txXfrm>
        <a:off x="5029098" y="3893052"/>
        <a:ext cx="133988" cy="281706"/>
      </dsp:txXfrm>
    </dsp:sp>
    <dsp:sp modelId="{0A7236E5-18FB-4BD9-8AED-BB4893E2280B}">
      <dsp:nvSpPr>
        <dsp:cNvPr id="0" name=""/>
        <dsp:cNvSpPr/>
      </dsp:nvSpPr>
      <dsp:spPr>
        <a:xfrm>
          <a:off x="4704989" y="4215599"/>
          <a:ext cx="1241357" cy="1284373"/>
        </a:xfrm>
        <a:prstGeom prst="ellipse">
          <a:avLst/>
        </a:prstGeom>
        <a:gradFill rotWithShape="0">
          <a:gsLst>
            <a:gs pos="0">
              <a:schemeClr val="accent2">
                <a:hueOff val="0"/>
                <a:satOff val="0"/>
                <a:lumOff val="0"/>
                <a:alphaOff val="0"/>
                <a:tint val="94000"/>
                <a:satMod val="180000"/>
                <a:lumMod val="98000"/>
              </a:schemeClr>
            </a:gs>
            <a:gs pos="100000">
              <a:schemeClr val="accent2">
                <a:hueOff val="0"/>
                <a:satOff val="0"/>
                <a:lumOff val="0"/>
                <a:alphaOff val="0"/>
                <a:satMod val="130000"/>
              </a:schemeClr>
            </a:gs>
          </a:gsLst>
          <a:lin ang="5160000" scaled="0"/>
        </a:gradFill>
        <a:ln>
          <a:noFill/>
        </a:ln>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s-EC" sz="1000" kern="1200">
              <a:solidFill>
                <a:schemeClr val="tx1"/>
              </a:solidFill>
              <a:latin typeface="Times New Roman" panose="02020603050405020304" pitchFamily="18" charset="0"/>
              <a:cs typeface="Times New Roman" panose="02020603050405020304" pitchFamily="18" charset="0"/>
            </a:rPr>
            <a:t>Acceso a las instituciones de salud para servicios de salud sexual en el último año</a:t>
          </a:r>
          <a:endParaRPr lang="es-ES" sz="1000" kern="1200">
            <a:solidFill>
              <a:schemeClr val="tx1"/>
            </a:solidFill>
            <a:latin typeface="Times New Roman" panose="02020603050405020304" pitchFamily="18" charset="0"/>
            <a:cs typeface="Times New Roman" panose="02020603050405020304" pitchFamily="18" charset="0"/>
          </a:endParaRPr>
        </a:p>
      </dsp:txBody>
      <dsp:txXfrm>
        <a:off x="4886782" y="4403691"/>
        <a:ext cx="877771" cy="908189"/>
      </dsp:txXfrm>
    </dsp:sp>
    <dsp:sp modelId="{645956D3-06FB-4337-9DC7-6F39C3DCFD24}">
      <dsp:nvSpPr>
        <dsp:cNvPr id="0" name=""/>
        <dsp:cNvSpPr/>
      </dsp:nvSpPr>
      <dsp:spPr>
        <a:xfrm rot="6598525">
          <a:off x="4133562" y="3824960"/>
          <a:ext cx="215697" cy="469510"/>
        </a:xfrm>
        <a:prstGeom prst="rightArrow">
          <a:avLst>
            <a:gd name="adj1" fmla="val 60000"/>
            <a:gd name="adj2" fmla="val 50000"/>
          </a:avLst>
        </a:prstGeom>
        <a:gradFill rotWithShape="0">
          <a:gsLst>
            <a:gs pos="0">
              <a:schemeClr val="accent3">
                <a:hueOff val="0"/>
                <a:satOff val="0"/>
                <a:lumOff val="0"/>
                <a:alphaOff val="0"/>
                <a:tint val="94000"/>
                <a:satMod val="180000"/>
                <a:lumMod val="98000"/>
              </a:schemeClr>
            </a:gs>
            <a:gs pos="100000">
              <a:schemeClr val="accent3">
                <a:hueOff val="0"/>
                <a:satOff val="0"/>
                <a:lumOff val="0"/>
                <a:alphaOff val="0"/>
                <a:satMod val="130000"/>
              </a:schemeClr>
            </a:gs>
          </a:gsLst>
          <a:lin ang="5160000" scaled="0"/>
        </a:gradFill>
        <a:ln>
          <a:noFill/>
        </a:ln>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s-ES" sz="1100" kern="1200">
            <a:solidFill>
              <a:schemeClr val="tx1"/>
            </a:solidFill>
            <a:latin typeface="Times New Roman" panose="02020603050405020304" pitchFamily="18" charset="0"/>
            <a:cs typeface="Times New Roman" panose="02020603050405020304" pitchFamily="18" charset="0"/>
          </a:endParaRPr>
        </a:p>
      </dsp:txBody>
      <dsp:txXfrm rot="10800000">
        <a:off x="4176969" y="3888454"/>
        <a:ext cx="150988" cy="281706"/>
      </dsp:txXfrm>
    </dsp:sp>
    <dsp:sp modelId="{33BA9A68-E136-456C-B9EF-10A193DB94C0}">
      <dsp:nvSpPr>
        <dsp:cNvPr id="0" name=""/>
        <dsp:cNvSpPr/>
      </dsp:nvSpPr>
      <dsp:spPr>
        <a:xfrm>
          <a:off x="3330652" y="4215596"/>
          <a:ext cx="1241348" cy="1284373"/>
        </a:xfrm>
        <a:prstGeom prst="ellipse">
          <a:avLst/>
        </a:prstGeom>
        <a:gradFill rotWithShape="0">
          <a:gsLst>
            <a:gs pos="0">
              <a:schemeClr val="accent3">
                <a:hueOff val="0"/>
                <a:satOff val="0"/>
                <a:lumOff val="0"/>
                <a:alphaOff val="0"/>
                <a:tint val="94000"/>
                <a:satMod val="180000"/>
                <a:lumMod val="98000"/>
              </a:schemeClr>
            </a:gs>
            <a:gs pos="100000">
              <a:schemeClr val="accent3">
                <a:hueOff val="0"/>
                <a:satOff val="0"/>
                <a:lumOff val="0"/>
                <a:alphaOff val="0"/>
                <a:satMod val="130000"/>
              </a:schemeClr>
            </a:gs>
          </a:gsLst>
          <a:lin ang="5160000" scaled="0"/>
        </a:gradFill>
        <a:ln>
          <a:noFill/>
        </a:ln>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s-EC" sz="1000" kern="1200" dirty="0">
              <a:solidFill>
                <a:schemeClr val="tx1"/>
              </a:solidFill>
              <a:latin typeface="Times New Roman" panose="02020603050405020304" pitchFamily="18" charset="0"/>
              <a:cs typeface="Times New Roman" panose="02020603050405020304" pitchFamily="18" charset="0"/>
            </a:rPr>
            <a:t>Comodidad en las instituciones de salud frente a servicio de salud sexual y reproductiva</a:t>
          </a:r>
          <a:endParaRPr lang="es-ES" sz="1000" kern="1200" dirty="0">
            <a:solidFill>
              <a:schemeClr val="tx1"/>
            </a:solidFill>
            <a:latin typeface="Times New Roman" panose="02020603050405020304" pitchFamily="18" charset="0"/>
            <a:cs typeface="Times New Roman" panose="02020603050405020304" pitchFamily="18" charset="0"/>
          </a:endParaRPr>
        </a:p>
      </dsp:txBody>
      <dsp:txXfrm>
        <a:off x="3512443" y="4403688"/>
        <a:ext cx="877766" cy="908189"/>
      </dsp:txXfrm>
    </dsp:sp>
    <dsp:sp modelId="{0B041C61-8391-4F72-B9B2-3498848558DD}">
      <dsp:nvSpPr>
        <dsp:cNvPr id="0" name=""/>
        <dsp:cNvSpPr/>
      </dsp:nvSpPr>
      <dsp:spPr>
        <a:xfrm rot="8622259">
          <a:off x="3438398" y="3378770"/>
          <a:ext cx="141836" cy="469510"/>
        </a:xfrm>
        <a:prstGeom prst="rightArrow">
          <a:avLst>
            <a:gd name="adj1" fmla="val 60000"/>
            <a:gd name="adj2" fmla="val 50000"/>
          </a:avLst>
        </a:prstGeom>
        <a:gradFill rotWithShape="0">
          <a:gsLst>
            <a:gs pos="0">
              <a:schemeClr val="accent4">
                <a:hueOff val="0"/>
                <a:satOff val="0"/>
                <a:lumOff val="0"/>
                <a:alphaOff val="0"/>
                <a:tint val="94000"/>
                <a:satMod val="180000"/>
                <a:lumMod val="98000"/>
              </a:schemeClr>
            </a:gs>
            <a:gs pos="100000">
              <a:schemeClr val="accent4">
                <a:hueOff val="0"/>
                <a:satOff val="0"/>
                <a:lumOff val="0"/>
                <a:alphaOff val="0"/>
                <a:satMod val="130000"/>
              </a:schemeClr>
            </a:gs>
          </a:gsLst>
          <a:lin ang="5160000" scaled="0"/>
        </a:gradFill>
        <a:ln>
          <a:noFill/>
        </a:ln>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s-ES" sz="1100" kern="1200">
            <a:solidFill>
              <a:schemeClr val="tx1"/>
            </a:solidFill>
            <a:latin typeface="Times New Roman" panose="02020603050405020304" pitchFamily="18" charset="0"/>
            <a:cs typeface="Times New Roman" panose="02020603050405020304" pitchFamily="18" charset="0"/>
          </a:endParaRPr>
        </a:p>
      </dsp:txBody>
      <dsp:txXfrm rot="10800000">
        <a:off x="3476821" y="3460078"/>
        <a:ext cx="99285" cy="281706"/>
      </dsp:txXfrm>
    </dsp:sp>
    <dsp:sp modelId="{F0F3CD91-2FA1-45D6-BBA8-9E20621E88DB}">
      <dsp:nvSpPr>
        <dsp:cNvPr id="0" name=""/>
        <dsp:cNvSpPr/>
      </dsp:nvSpPr>
      <dsp:spPr>
        <a:xfrm>
          <a:off x="2278509" y="3401760"/>
          <a:ext cx="1224557" cy="1332096"/>
        </a:xfrm>
        <a:prstGeom prst="ellipse">
          <a:avLst/>
        </a:prstGeom>
        <a:gradFill rotWithShape="0">
          <a:gsLst>
            <a:gs pos="0">
              <a:schemeClr val="accent4">
                <a:hueOff val="0"/>
                <a:satOff val="0"/>
                <a:lumOff val="0"/>
                <a:alphaOff val="0"/>
                <a:tint val="94000"/>
                <a:satMod val="180000"/>
                <a:lumMod val="98000"/>
              </a:schemeClr>
            </a:gs>
            <a:gs pos="100000">
              <a:schemeClr val="accent4">
                <a:hueOff val="0"/>
                <a:satOff val="0"/>
                <a:lumOff val="0"/>
                <a:alphaOff val="0"/>
                <a:satMod val="130000"/>
              </a:schemeClr>
            </a:gs>
          </a:gsLst>
          <a:lin ang="5160000" scaled="0"/>
        </a:gradFill>
        <a:ln>
          <a:noFill/>
        </a:ln>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dsp:spPr>
      <dsp:style>
        <a:lnRef idx="0">
          <a:scrgbClr r="0" g="0" b="0"/>
        </a:lnRef>
        <a:fillRef idx="3">
          <a:scrgbClr r="0" g="0" b="0"/>
        </a:fillRef>
        <a:effectRef idx="3">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s-EC" sz="1100" kern="1200" dirty="0" smtClean="0">
              <a:solidFill>
                <a:schemeClr val="tx1"/>
              </a:solidFill>
              <a:latin typeface="Times New Roman" panose="02020603050405020304" pitchFamily="18" charset="0"/>
              <a:cs typeface="Times New Roman" panose="02020603050405020304" pitchFamily="18" charset="0"/>
            </a:rPr>
            <a:t>Métodos anticoncepti-vos</a:t>
          </a:r>
          <a:endParaRPr lang="es-ES" sz="1100" kern="1200" dirty="0">
            <a:solidFill>
              <a:schemeClr val="tx1"/>
            </a:solidFill>
            <a:latin typeface="Times New Roman" panose="02020603050405020304" pitchFamily="18" charset="0"/>
            <a:cs typeface="Times New Roman" panose="02020603050405020304" pitchFamily="18" charset="0"/>
          </a:endParaRPr>
        </a:p>
      </dsp:txBody>
      <dsp:txXfrm>
        <a:off x="2457841" y="3596841"/>
        <a:ext cx="865893" cy="941934"/>
      </dsp:txXfrm>
    </dsp:sp>
    <dsp:sp modelId="{F46AA37A-7344-4D5E-8080-0B0D8130EC29}">
      <dsp:nvSpPr>
        <dsp:cNvPr id="0" name=""/>
        <dsp:cNvSpPr/>
      </dsp:nvSpPr>
      <dsp:spPr>
        <a:xfrm rot="10586945">
          <a:off x="2971076" y="2586587"/>
          <a:ext cx="170092" cy="469510"/>
        </a:xfrm>
        <a:prstGeom prst="rightArrow">
          <a:avLst>
            <a:gd name="adj1" fmla="val 60000"/>
            <a:gd name="adj2" fmla="val 50000"/>
          </a:avLst>
        </a:prstGeom>
        <a:gradFill rotWithShape="0">
          <a:gsLst>
            <a:gs pos="0">
              <a:schemeClr val="accent5">
                <a:hueOff val="0"/>
                <a:satOff val="0"/>
                <a:lumOff val="0"/>
                <a:alphaOff val="0"/>
                <a:tint val="94000"/>
                <a:satMod val="180000"/>
                <a:lumMod val="98000"/>
              </a:schemeClr>
            </a:gs>
            <a:gs pos="100000">
              <a:schemeClr val="accent5">
                <a:hueOff val="0"/>
                <a:satOff val="0"/>
                <a:lumOff val="0"/>
                <a:alphaOff val="0"/>
                <a:satMod val="130000"/>
              </a:schemeClr>
            </a:gs>
          </a:gsLst>
          <a:lin ang="5160000" scaled="0"/>
        </a:gradFill>
        <a:ln>
          <a:noFill/>
        </a:ln>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s-ES" sz="1100" kern="1200">
            <a:solidFill>
              <a:schemeClr val="tx1"/>
            </a:solidFill>
            <a:latin typeface="Times New Roman" panose="02020603050405020304" pitchFamily="18" charset="0"/>
            <a:cs typeface="Times New Roman" panose="02020603050405020304" pitchFamily="18" charset="0"/>
          </a:endParaRPr>
        </a:p>
      </dsp:txBody>
      <dsp:txXfrm rot="10800000">
        <a:off x="3022055" y="2678909"/>
        <a:ext cx="119064" cy="281706"/>
      </dsp:txXfrm>
    </dsp:sp>
    <dsp:sp modelId="{E7CD32F0-F4F2-44F6-8B83-582204729C83}">
      <dsp:nvSpPr>
        <dsp:cNvPr id="0" name=""/>
        <dsp:cNvSpPr/>
      </dsp:nvSpPr>
      <dsp:spPr>
        <a:xfrm>
          <a:off x="1650917" y="2227839"/>
          <a:ext cx="1241357" cy="1284373"/>
        </a:xfrm>
        <a:prstGeom prst="ellipse">
          <a:avLst/>
        </a:prstGeom>
        <a:gradFill rotWithShape="0">
          <a:gsLst>
            <a:gs pos="0">
              <a:schemeClr val="accent5">
                <a:hueOff val="0"/>
                <a:satOff val="0"/>
                <a:lumOff val="0"/>
                <a:alphaOff val="0"/>
                <a:tint val="94000"/>
                <a:satMod val="180000"/>
                <a:lumMod val="98000"/>
              </a:schemeClr>
            </a:gs>
            <a:gs pos="100000">
              <a:schemeClr val="accent5">
                <a:hueOff val="0"/>
                <a:satOff val="0"/>
                <a:lumOff val="0"/>
                <a:alphaOff val="0"/>
                <a:satMod val="130000"/>
              </a:schemeClr>
            </a:gs>
          </a:gsLst>
          <a:lin ang="5160000" scaled="0"/>
        </a:gradFill>
        <a:ln>
          <a:noFill/>
        </a:ln>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dsp:spPr>
      <dsp:style>
        <a:lnRef idx="0">
          <a:scrgbClr r="0" g="0" b="0"/>
        </a:lnRef>
        <a:fillRef idx="3">
          <a:scrgbClr r="0" g="0" b="0"/>
        </a:fillRef>
        <a:effectRef idx="3">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s-EC" sz="1100" kern="1200">
              <a:solidFill>
                <a:schemeClr val="tx1"/>
              </a:solidFill>
              <a:latin typeface="Times New Roman" panose="02020603050405020304" pitchFamily="18" charset="0"/>
              <a:cs typeface="Times New Roman" panose="02020603050405020304" pitchFamily="18" charset="0"/>
            </a:rPr>
            <a:t>Apoyo en la creación de un plan de vida</a:t>
          </a:r>
          <a:endParaRPr lang="es-ES" sz="1100" kern="1200">
            <a:solidFill>
              <a:schemeClr val="tx1"/>
            </a:solidFill>
            <a:latin typeface="Times New Roman" panose="02020603050405020304" pitchFamily="18" charset="0"/>
            <a:cs typeface="Times New Roman" panose="02020603050405020304" pitchFamily="18" charset="0"/>
          </a:endParaRPr>
        </a:p>
      </dsp:txBody>
      <dsp:txXfrm>
        <a:off x="1832710" y="2415931"/>
        <a:ext cx="877771" cy="908189"/>
      </dsp:txXfrm>
    </dsp:sp>
    <dsp:sp modelId="{C433FD76-9B4C-4091-A287-E432D2A3947B}">
      <dsp:nvSpPr>
        <dsp:cNvPr id="0" name=""/>
        <dsp:cNvSpPr/>
      </dsp:nvSpPr>
      <dsp:spPr>
        <a:xfrm rot="12498251">
          <a:off x="3201059" y="1715434"/>
          <a:ext cx="206782" cy="469510"/>
        </a:xfrm>
        <a:prstGeom prst="rightArrow">
          <a:avLst>
            <a:gd name="adj1" fmla="val 60000"/>
            <a:gd name="adj2" fmla="val 50000"/>
          </a:avLst>
        </a:prstGeom>
        <a:gradFill rotWithShape="0">
          <a:gsLst>
            <a:gs pos="0">
              <a:schemeClr val="accent6">
                <a:hueOff val="0"/>
                <a:satOff val="0"/>
                <a:lumOff val="0"/>
                <a:alphaOff val="0"/>
                <a:tint val="94000"/>
                <a:satMod val="180000"/>
                <a:lumMod val="98000"/>
              </a:schemeClr>
            </a:gs>
            <a:gs pos="100000">
              <a:schemeClr val="accent6">
                <a:hueOff val="0"/>
                <a:satOff val="0"/>
                <a:lumOff val="0"/>
                <a:alphaOff val="0"/>
                <a:satMod val="130000"/>
              </a:schemeClr>
            </a:gs>
          </a:gsLst>
          <a:lin ang="5160000" scaled="0"/>
        </a:gradFill>
        <a:ln>
          <a:noFill/>
        </a:ln>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s-ES" sz="1100" kern="1200">
            <a:solidFill>
              <a:schemeClr val="tx1"/>
            </a:solidFill>
            <a:latin typeface="Times New Roman" panose="02020603050405020304" pitchFamily="18" charset="0"/>
            <a:cs typeface="Times New Roman" panose="02020603050405020304" pitchFamily="18" charset="0"/>
          </a:endParaRPr>
        </a:p>
      </dsp:txBody>
      <dsp:txXfrm rot="10800000">
        <a:off x="3259386" y="1824043"/>
        <a:ext cx="144747" cy="281706"/>
      </dsp:txXfrm>
    </dsp:sp>
    <dsp:sp modelId="{7A32F125-BFE0-4E8C-A135-35B536AC9003}">
      <dsp:nvSpPr>
        <dsp:cNvPr id="0" name=""/>
        <dsp:cNvSpPr/>
      </dsp:nvSpPr>
      <dsp:spPr>
        <a:xfrm>
          <a:off x="1956300" y="916231"/>
          <a:ext cx="1241357" cy="1284373"/>
        </a:xfrm>
        <a:prstGeom prst="ellipse">
          <a:avLst/>
        </a:prstGeom>
        <a:gradFill rotWithShape="0">
          <a:gsLst>
            <a:gs pos="0">
              <a:schemeClr val="accent6">
                <a:hueOff val="0"/>
                <a:satOff val="0"/>
                <a:lumOff val="0"/>
                <a:alphaOff val="0"/>
                <a:tint val="94000"/>
                <a:satMod val="180000"/>
                <a:lumMod val="98000"/>
              </a:schemeClr>
            </a:gs>
            <a:gs pos="100000">
              <a:schemeClr val="accent6">
                <a:hueOff val="0"/>
                <a:satOff val="0"/>
                <a:lumOff val="0"/>
                <a:alphaOff val="0"/>
                <a:satMod val="130000"/>
              </a:schemeClr>
            </a:gs>
          </a:gsLst>
          <a:lin ang="5160000" scaled="0"/>
        </a:gradFill>
        <a:ln>
          <a:noFill/>
        </a:ln>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dsp:spPr>
      <dsp:style>
        <a:lnRef idx="0">
          <a:scrgbClr r="0" g="0" b="0"/>
        </a:lnRef>
        <a:fillRef idx="3">
          <a:scrgbClr r="0" g="0" b="0"/>
        </a:fillRef>
        <a:effectRef idx="3">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s-EC" sz="1100" kern="1200">
              <a:solidFill>
                <a:schemeClr val="tx1"/>
              </a:solidFill>
              <a:latin typeface="Times New Roman" panose="02020603050405020304" pitchFamily="18" charset="0"/>
              <a:cs typeface="Times New Roman" panose="02020603050405020304" pitchFamily="18" charset="0"/>
            </a:rPr>
            <a:t>Derechos de salud sexual y reproductiva en el colegio</a:t>
          </a:r>
          <a:endParaRPr lang="es-ES" sz="1100" kern="1200">
            <a:solidFill>
              <a:schemeClr val="tx1"/>
            </a:solidFill>
            <a:latin typeface="Times New Roman" panose="02020603050405020304" pitchFamily="18" charset="0"/>
            <a:cs typeface="Times New Roman" panose="02020603050405020304" pitchFamily="18" charset="0"/>
          </a:endParaRPr>
        </a:p>
      </dsp:txBody>
      <dsp:txXfrm>
        <a:off x="2138093" y="1104323"/>
        <a:ext cx="877771" cy="908189"/>
      </dsp:txXfrm>
    </dsp:sp>
    <dsp:sp modelId="{95DD3224-5BAC-4232-ACBE-6AFBEC41CFE2}">
      <dsp:nvSpPr>
        <dsp:cNvPr id="0" name=""/>
        <dsp:cNvSpPr/>
      </dsp:nvSpPr>
      <dsp:spPr>
        <a:xfrm rot="14482771">
          <a:off x="3944367" y="1221976"/>
          <a:ext cx="193851" cy="469510"/>
        </a:xfrm>
        <a:prstGeom prst="rightArrow">
          <a:avLst>
            <a:gd name="adj1" fmla="val 60000"/>
            <a:gd name="adj2" fmla="val 50000"/>
          </a:avLst>
        </a:prstGeom>
        <a:gradFill rotWithShape="0">
          <a:gsLst>
            <a:gs pos="0">
              <a:schemeClr val="accent2">
                <a:hueOff val="0"/>
                <a:satOff val="0"/>
                <a:lumOff val="0"/>
                <a:alphaOff val="0"/>
                <a:tint val="94000"/>
                <a:satMod val="180000"/>
                <a:lumMod val="98000"/>
              </a:schemeClr>
            </a:gs>
            <a:gs pos="100000">
              <a:schemeClr val="accent2">
                <a:hueOff val="0"/>
                <a:satOff val="0"/>
                <a:lumOff val="0"/>
                <a:alphaOff val="0"/>
                <a:satMod val="130000"/>
              </a:schemeClr>
            </a:gs>
          </a:gsLst>
          <a:lin ang="5160000" scaled="0"/>
        </a:gradFill>
        <a:ln>
          <a:noFill/>
        </a:ln>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s-ES" sz="1100" kern="1200">
            <a:solidFill>
              <a:schemeClr val="tx1"/>
            </a:solidFill>
            <a:latin typeface="Times New Roman" panose="02020603050405020304" pitchFamily="18" charset="0"/>
            <a:cs typeface="Times New Roman" panose="02020603050405020304" pitchFamily="18" charset="0"/>
          </a:endParaRPr>
        </a:p>
      </dsp:txBody>
      <dsp:txXfrm rot="10800000">
        <a:off x="3987373" y="1341403"/>
        <a:ext cx="135696" cy="281706"/>
      </dsp:txXfrm>
    </dsp:sp>
    <dsp:sp modelId="{06F372B3-F61B-4151-A160-D256D84DBAE1}">
      <dsp:nvSpPr>
        <dsp:cNvPr id="0" name=""/>
        <dsp:cNvSpPr/>
      </dsp:nvSpPr>
      <dsp:spPr>
        <a:xfrm>
          <a:off x="3025233" y="89982"/>
          <a:ext cx="1241357" cy="1284373"/>
        </a:xfrm>
        <a:prstGeom prst="ellipse">
          <a:avLst/>
        </a:prstGeom>
        <a:gradFill rotWithShape="0">
          <a:gsLst>
            <a:gs pos="0">
              <a:schemeClr val="accent2">
                <a:hueOff val="0"/>
                <a:satOff val="0"/>
                <a:lumOff val="0"/>
                <a:alphaOff val="0"/>
                <a:tint val="94000"/>
                <a:satMod val="180000"/>
                <a:lumMod val="98000"/>
              </a:schemeClr>
            </a:gs>
            <a:gs pos="100000">
              <a:schemeClr val="accent2">
                <a:hueOff val="0"/>
                <a:satOff val="0"/>
                <a:lumOff val="0"/>
                <a:alphaOff val="0"/>
                <a:satMod val="130000"/>
              </a:schemeClr>
            </a:gs>
          </a:gsLst>
          <a:lin ang="5160000" scaled="0"/>
        </a:gradFill>
        <a:ln>
          <a:noFill/>
        </a:ln>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dsp:spPr>
      <dsp:style>
        <a:lnRef idx="0">
          <a:scrgbClr r="0" g="0" b="0"/>
        </a:lnRef>
        <a:fillRef idx="3">
          <a:scrgbClr r="0" g="0" b="0"/>
        </a:fillRef>
        <a:effectRef idx="3">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s-EC" sz="1100" kern="1200">
              <a:solidFill>
                <a:schemeClr val="tx1"/>
              </a:solidFill>
              <a:latin typeface="Times New Roman" panose="02020603050405020304" pitchFamily="18" charset="0"/>
              <a:cs typeface="Times New Roman" panose="02020603050405020304" pitchFamily="18" charset="0"/>
            </a:rPr>
            <a:t>Conocimiento de los derechos de salud sexual y reproductiva</a:t>
          </a:r>
          <a:endParaRPr lang="es-ES" sz="1100" kern="1200">
            <a:solidFill>
              <a:schemeClr val="tx1"/>
            </a:solidFill>
            <a:latin typeface="Times New Roman" panose="02020603050405020304" pitchFamily="18" charset="0"/>
            <a:cs typeface="Times New Roman" panose="02020603050405020304" pitchFamily="18" charset="0"/>
          </a:endParaRPr>
        </a:p>
      </dsp:txBody>
      <dsp:txXfrm>
        <a:off x="3207026" y="278074"/>
        <a:ext cx="877771" cy="908189"/>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C"/>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A27EABE-D25A-42E5-9B06-E39853BD93B8}" type="datetimeFigureOut">
              <a:rPr lang="es-EC" smtClean="0"/>
              <a:t>16/05/2014</a:t>
            </a:fld>
            <a:endParaRPr lang="es-EC"/>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C"/>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C"/>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E476CE8-2F99-47FB-80B0-EA32DCCA2523}" type="slidenum">
              <a:rPr lang="es-EC" smtClean="0"/>
              <a:t>‹Nº›</a:t>
            </a:fld>
            <a:endParaRPr lang="es-EC"/>
          </a:p>
        </p:txBody>
      </p:sp>
    </p:spTree>
    <p:extLst>
      <p:ext uri="{BB962C8B-B14F-4D97-AF65-F5344CB8AC3E}">
        <p14:creationId xmlns:p14="http://schemas.microsoft.com/office/powerpoint/2010/main" val="8162492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8045" y="4192525"/>
            <a:ext cx="7772400" cy="859205"/>
          </a:xfrm>
          <a:effectLst>
            <a:outerShdw blurRad="50800" dist="38100" dir="2700000" algn="tl" rotWithShape="0">
              <a:schemeClr val="accent1">
                <a:lumMod val="50000"/>
                <a:alpha val="40000"/>
              </a:schemeClr>
            </a:outerShdw>
          </a:effectLst>
        </p:spPr>
        <p:txBody>
          <a:bodyPr>
            <a:normAutofit/>
          </a:bodyPr>
          <a:lstStyle>
            <a:lvl1pPr algn="r">
              <a:defRPr sz="3600">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2599645" y="5342235"/>
            <a:ext cx="6400800" cy="835455"/>
          </a:xfrm>
        </p:spPr>
        <p:txBody>
          <a:bodyPr>
            <a:normAutofit/>
          </a:bodyPr>
          <a:lstStyle>
            <a:lvl1pPr marL="0" indent="0" algn="r">
              <a:buNone/>
              <a:defRPr sz="2800">
                <a:solidFill>
                  <a:srgbClr val="00B0F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53074F12-AA26-4AC8-9962-C36BB8F32554}" type="datetimeFigureOut">
              <a:rPr lang="en-US" smtClean="0"/>
              <a:pPr/>
              <a:t>5/16/2014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‹Nº›</a:t>
            </a:fld>
            <a:endParaRPr lang="en-US"/>
          </a:p>
        </p:txBody>
      </p:sp>
    </p:spTree>
    <p:extLst>
      <p:ext uri="{BB962C8B-B14F-4D97-AF65-F5344CB8AC3E}">
        <p14:creationId xmlns:p14="http://schemas.microsoft.com/office/powerpoint/2010/main" val="32538751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5/16/2014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‹Nº›</a:t>
            </a:fld>
            <a:endParaRPr lang="en-US"/>
          </a:p>
        </p:txBody>
      </p:sp>
    </p:spTree>
    <p:extLst>
      <p:ext uri="{BB962C8B-B14F-4D97-AF65-F5344CB8AC3E}">
        <p14:creationId xmlns:p14="http://schemas.microsoft.com/office/powerpoint/2010/main" val="4776078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074F12-AA26-4AC8-9962-C36BB8F32554}" type="datetimeFigureOut">
              <a:rPr lang="en-US" smtClean="0"/>
              <a:pPr/>
              <a:t>5/16/2014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‹Nº›</a:t>
            </a:fld>
            <a:endParaRPr lang="en-US"/>
          </a:p>
        </p:txBody>
      </p:sp>
    </p:spTree>
    <p:extLst>
      <p:ext uri="{BB962C8B-B14F-4D97-AF65-F5344CB8AC3E}">
        <p14:creationId xmlns:p14="http://schemas.microsoft.com/office/powerpoint/2010/main" val="34286657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074F12-AA26-4AC8-9962-C36BB8F32554}" type="datetimeFigureOut">
              <a:rPr lang="en-US" smtClean="0"/>
              <a:pPr/>
              <a:t>5/16/2014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‹Nº›</a:t>
            </a:fld>
            <a:endParaRPr lang="en-US"/>
          </a:p>
        </p:txBody>
      </p:sp>
    </p:spTree>
    <p:extLst>
      <p:ext uri="{BB962C8B-B14F-4D97-AF65-F5344CB8AC3E}">
        <p14:creationId xmlns:p14="http://schemas.microsoft.com/office/powerpoint/2010/main" val="8936099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8045" y="4192525"/>
            <a:ext cx="7772400" cy="859205"/>
          </a:xfrm>
          <a:effectLst>
            <a:outerShdw blurRad="50800" dist="38100" dir="2700000" algn="tl" rotWithShape="0">
              <a:schemeClr val="accent1">
                <a:lumMod val="50000"/>
                <a:alpha val="40000"/>
              </a:schemeClr>
            </a:outerShdw>
          </a:effectLst>
        </p:spPr>
        <p:txBody>
          <a:bodyPr>
            <a:normAutofit/>
          </a:bodyPr>
          <a:lstStyle>
            <a:lvl1pPr algn="r">
              <a:defRPr sz="3600">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2599645" y="5342235"/>
            <a:ext cx="6400800" cy="835455"/>
          </a:xfrm>
        </p:spPr>
        <p:txBody>
          <a:bodyPr>
            <a:normAutofit/>
          </a:bodyPr>
          <a:lstStyle>
            <a:lvl1pPr marL="0" indent="0" algn="r">
              <a:buNone/>
              <a:defRPr sz="2800">
                <a:solidFill>
                  <a:srgbClr val="00B0F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53074F12-AA26-4AC8-9962-C36BB8F32554}" type="datetimeFigureOut">
              <a:rPr lang="en-US" smtClean="0">
                <a:solidFill>
                  <a:prstClr val="black">
                    <a:tint val="75000"/>
                  </a:prstClr>
                </a:solidFill>
              </a:rPr>
              <a:pPr/>
              <a:t>5/16/2014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82CCC60-E8CD-4174-8B1A-7DF615B22EEF}"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34633518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3600">
                <a:solidFill>
                  <a:srgbClr val="017BA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sz="28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53074F12-AA26-4AC8-9962-C36BB8F32554}" type="datetimeFigureOut">
              <a:rPr lang="en-US" smtClean="0">
                <a:solidFill>
                  <a:prstClr val="black">
                    <a:tint val="75000"/>
                  </a:prstClr>
                </a:solidFill>
              </a:rPr>
              <a:pPr/>
              <a:t>5/16/2014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82CCC60-E8CD-4174-8B1A-7DF615B22EEF}"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14555711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823310" y="274638"/>
            <a:ext cx="6710784" cy="1143000"/>
          </a:xfrm>
        </p:spPr>
        <p:txBody>
          <a:bodyPr>
            <a:normAutofit/>
          </a:bodyPr>
          <a:lstStyle>
            <a:lvl1pPr algn="l">
              <a:defRPr sz="3600">
                <a:solidFill>
                  <a:srgbClr val="017BA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1823310" y="1443836"/>
            <a:ext cx="6710784" cy="4275740"/>
          </a:xfrm>
        </p:spPr>
        <p:txBody>
          <a:bodyPr/>
          <a:lstStyle>
            <a:lvl1pPr>
              <a:defRPr sz="28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53074F12-AA26-4AC8-9962-C36BB8F32554}" type="datetimeFigureOut">
              <a:rPr lang="en-US" smtClean="0">
                <a:solidFill>
                  <a:prstClr val="black">
                    <a:tint val="75000"/>
                  </a:prstClr>
                </a:solidFill>
              </a:rPr>
              <a:pPr/>
              <a:t>5/16/2014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82CCC60-E8CD-4174-8B1A-7DF615B22EEF}"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31046154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3074F12-AA26-4AC8-9962-C36BB8F32554}" type="datetimeFigureOut">
              <a:rPr lang="en-US" smtClean="0">
                <a:solidFill>
                  <a:prstClr val="black">
                    <a:tint val="75000"/>
                  </a:prstClr>
                </a:solidFill>
              </a:rPr>
              <a:pPr/>
              <a:t>5/16/2014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82CCC60-E8CD-4174-8B1A-7DF615B22EEF}"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13492638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3074F12-AA26-4AC8-9962-C36BB8F32554}" type="datetimeFigureOut">
              <a:rPr lang="en-US" smtClean="0">
                <a:solidFill>
                  <a:prstClr val="black">
                    <a:tint val="75000"/>
                  </a:prstClr>
                </a:solidFill>
              </a:rPr>
              <a:pPr/>
              <a:t>5/16/2014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82CCC60-E8CD-4174-8B1A-7DF615B22EEF}"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21569210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3600">
                <a:solidFill>
                  <a:srgbClr val="017BA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443835"/>
            <a:ext cx="4040188" cy="639762"/>
          </a:xfrm>
        </p:spPr>
        <p:txBody>
          <a:bodyPr anchor="b"/>
          <a:lstStyle>
            <a:lvl1pPr marL="0" indent="0">
              <a:buNone/>
              <a:defRPr sz="2400" b="1">
                <a:solidFill>
                  <a:srgbClr val="00B0F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073697"/>
            <a:ext cx="4040188" cy="3798583"/>
          </a:xfrm>
        </p:spPr>
        <p:txBody>
          <a:bodyPr/>
          <a:lstStyle>
            <a:lvl1pPr>
              <a:defRPr sz="2400">
                <a:solidFill>
                  <a:schemeClr val="tx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443835"/>
            <a:ext cx="4041775" cy="639762"/>
          </a:xfrm>
        </p:spPr>
        <p:txBody>
          <a:bodyPr anchor="b"/>
          <a:lstStyle>
            <a:lvl1pPr marL="0" indent="0">
              <a:buNone/>
              <a:defRPr sz="2400" b="1">
                <a:solidFill>
                  <a:srgbClr val="00B0F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073697"/>
            <a:ext cx="4041775" cy="3798583"/>
          </a:xfrm>
        </p:spPr>
        <p:txBody>
          <a:bodyPr/>
          <a:lstStyle>
            <a:lvl1pPr>
              <a:defRPr sz="2400">
                <a:solidFill>
                  <a:schemeClr val="tx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53074F12-AA26-4AC8-9962-C36BB8F32554}" type="datetimeFigureOut">
              <a:rPr lang="en-US" smtClean="0">
                <a:solidFill>
                  <a:prstClr val="black">
                    <a:tint val="75000"/>
                  </a:prstClr>
                </a:solidFill>
              </a:rPr>
              <a:pPr/>
              <a:t>5/16/2014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82CCC60-E8CD-4174-8B1A-7DF615B22EEF}"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57785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3074F12-AA26-4AC8-9962-C36BB8F32554}" type="datetimeFigureOut">
              <a:rPr lang="en-US" smtClean="0">
                <a:solidFill>
                  <a:prstClr val="black">
                    <a:tint val="75000"/>
                  </a:prstClr>
                </a:solidFill>
              </a:rPr>
              <a:pPr/>
              <a:t>5/16/2014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82CCC60-E8CD-4174-8B1A-7DF615B22EEF}"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21031204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3600">
                <a:solidFill>
                  <a:srgbClr val="017BA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sz="28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53074F12-AA26-4AC8-9962-C36BB8F32554}" type="datetimeFigureOut">
              <a:rPr lang="en-US" smtClean="0"/>
              <a:pPr/>
              <a:t>5/16/2014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‹Nº›</a:t>
            </a:fld>
            <a:endParaRPr lang="en-US"/>
          </a:p>
        </p:txBody>
      </p:sp>
    </p:spTree>
    <p:extLst>
      <p:ext uri="{BB962C8B-B14F-4D97-AF65-F5344CB8AC3E}">
        <p14:creationId xmlns:p14="http://schemas.microsoft.com/office/powerpoint/2010/main" val="166447136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074F12-AA26-4AC8-9962-C36BB8F32554}" type="datetimeFigureOut">
              <a:rPr lang="en-US" smtClean="0">
                <a:solidFill>
                  <a:prstClr val="black">
                    <a:tint val="75000"/>
                  </a:prstClr>
                </a:solidFill>
              </a:rPr>
              <a:pPr/>
              <a:t>5/16/2014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82CCC60-E8CD-4174-8B1A-7DF615B22EEF}"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540452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solidFill>
                  <a:prstClr val="black">
                    <a:tint val="75000"/>
                  </a:prstClr>
                </a:solidFill>
              </a:rPr>
              <a:pPr/>
              <a:t>5/16/2014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82CCC60-E8CD-4174-8B1A-7DF615B22EEF}"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34423398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solidFill>
                  <a:prstClr val="black">
                    <a:tint val="75000"/>
                  </a:prstClr>
                </a:solidFill>
              </a:rPr>
              <a:pPr/>
              <a:t>5/16/2014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82CCC60-E8CD-4174-8B1A-7DF615B22EEF}"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400794423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074F12-AA26-4AC8-9962-C36BB8F32554}" type="datetimeFigureOut">
              <a:rPr lang="en-US" smtClean="0">
                <a:solidFill>
                  <a:prstClr val="black">
                    <a:tint val="75000"/>
                  </a:prstClr>
                </a:solidFill>
              </a:rPr>
              <a:pPr/>
              <a:t>5/16/2014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82CCC60-E8CD-4174-8B1A-7DF615B22EEF}"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237993948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074F12-AA26-4AC8-9962-C36BB8F32554}" type="datetimeFigureOut">
              <a:rPr lang="en-US" smtClean="0">
                <a:solidFill>
                  <a:prstClr val="black">
                    <a:tint val="75000"/>
                  </a:prstClr>
                </a:solidFill>
              </a:rPr>
              <a:pPr/>
              <a:t>5/16/2014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82CCC60-E8CD-4174-8B1A-7DF615B22EEF}"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16651597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823310" y="274638"/>
            <a:ext cx="6710784" cy="1143000"/>
          </a:xfrm>
        </p:spPr>
        <p:txBody>
          <a:bodyPr>
            <a:normAutofit/>
          </a:bodyPr>
          <a:lstStyle>
            <a:lvl1pPr algn="l">
              <a:defRPr sz="3600">
                <a:solidFill>
                  <a:srgbClr val="017BA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1823310" y="1443836"/>
            <a:ext cx="6710784" cy="4275740"/>
          </a:xfrm>
        </p:spPr>
        <p:txBody>
          <a:bodyPr/>
          <a:lstStyle>
            <a:lvl1pPr>
              <a:defRPr sz="28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53074F12-AA26-4AC8-9962-C36BB8F32554}" type="datetimeFigureOut">
              <a:rPr lang="en-US" smtClean="0"/>
              <a:pPr/>
              <a:t>5/16/2014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‹Nº›</a:t>
            </a:fld>
            <a:endParaRPr lang="en-US"/>
          </a:p>
        </p:txBody>
      </p:sp>
    </p:spTree>
    <p:extLst>
      <p:ext uri="{BB962C8B-B14F-4D97-AF65-F5344CB8AC3E}">
        <p14:creationId xmlns:p14="http://schemas.microsoft.com/office/powerpoint/2010/main" val="16293913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3074F12-AA26-4AC8-9962-C36BB8F32554}" type="datetimeFigureOut">
              <a:rPr lang="en-US" smtClean="0"/>
              <a:pPr/>
              <a:t>5/16/2014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‹Nº›</a:t>
            </a:fld>
            <a:endParaRPr lang="en-US"/>
          </a:p>
        </p:txBody>
      </p:sp>
    </p:spTree>
    <p:extLst>
      <p:ext uri="{BB962C8B-B14F-4D97-AF65-F5344CB8AC3E}">
        <p14:creationId xmlns:p14="http://schemas.microsoft.com/office/powerpoint/2010/main" val="38634415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3074F12-AA26-4AC8-9962-C36BB8F32554}" type="datetimeFigureOut">
              <a:rPr lang="en-US" smtClean="0"/>
              <a:pPr/>
              <a:t>5/16/2014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‹Nº›</a:t>
            </a:fld>
            <a:endParaRPr lang="en-US"/>
          </a:p>
        </p:txBody>
      </p:sp>
    </p:spTree>
    <p:extLst>
      <p:ext uri="{BB962C8B-B14F-4D97-AF65-F5344CB8AC3E}">
        <p14:creationId xmlns:p14="http://schemas.microsoft.com/office/powerpoint/2010/main" val="35567918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3600">
                <a:solidFill>
                  <a:srgbClr val="017BA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443835"/>
            <a:ext cx="4040188" cy="639762"/>
          </a:xfrm>
        </p:spPr>
        <p:txBody>
          <a:bodyPr anchor="b"/>
          <a:lstStyle>
            <a:lvl1pPr marL="0" indent="0">
              <a:buNone/>
              <a:defRPr sz="2400" b="1">
                <a:solidFill>
                  <a:srgbClr val="00B0F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073697"/>
            <a:ext cx="4040188" cy="3798583"/>
          </a:xfrm>
        </p:spPr>
        <p:txBody>
          <a:bodyPr/>
          <a:lstStyle>
            <a:lvl1pPr>
              <a:defRPr sz="2400">
                <a:solidFill>
                  <a:schemeClr val="tx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443835"/>
            <a:ext cx="4041775" cy="639762"/>
          </a:xfrm>
        </p:spPr>
        <p:txBody>
          <a:bodyPr anchor="b"/>
          <a:lstStyle>
            <a:lvl1pPr marL="0" indent="0">
              <a:buNone/>
              <a:defRPr sz="2400" b="1">
                <a:solidFill>
                  <a:srgbClr val="00B0F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073697"/>
            <a:ext cx="4041775" cy="3798583"/>
          </a:xfrm>
        </p:spPr>
        <p:txBody>
          <a:bodyPr/>
          <a:lstStyle>
            <a:lvl1pPr>
              <a:defRPr sz="2400">
                <a:solidFill>
                  <a:schemeClr val="tx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53074F12-AA26-4AC8-9962-C36BB8F32554}" type="datetimeFigureOut">
              <a:rPr lang="en-US" smtClean="0"/>
              <a:pPr/>
              <a:t>5/16/2014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2CCC60-E8CD-4174-8B1A-7DF615B22EEF}" type="slidenum">
              <a:rPr lang="en-US" smtClean="0"/>
              <a:pPr/>
              <a:t>‹Nº›</a:t>
            </a:fld>
            <a:endParaRPr lang="en-US"/>
          </a:p>
        </p:txBody>
      </p:sp>
    </p:spTree>
    <p:extLst>
      <p:ext uri="{BB962C8B-B14F-4D97-AF65-F5344CB8AC3E}">
        <p14:creationId xmlns:p14="http://schemas.microsoft.com/office/powerpoint/2010/main" val="41229119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3074F12-AA26-4AC8-9962-C36BB8F32554}" type="datetimeFigureOut">
              <a:rPr lang="en-US" smtClean="0"/>
              <a:pPr/>
              <a:t>5/16/2014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2CCC60-E8CD-4174-8B1A-7DF615B22EEF}" type="slidenum">
              <a:rPr lang="en-US" smtClean="0"/>
              <a:pPr/>
              <a:t>‹Nº›</a:t>
            </a:fld>
            <a:endParaRPr lang="en-US"/>
          </a:p>
        </p:txBody>
      </p:sp>
    </p:spTree>
    <p:extLst>
      <p:ext uri="{BB962C8B-B14F-4D97-AF65-F5344CB8AC3E}">
        <p14:creationId xmlns:p14="http://schemas.microsoft.com/office/powerpoint/2010/main" val="30297731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074F12-AA26-4AC8-9962-C36BB8F32554}" type="datetimeFigureOut">
              <a:rPr lang="en-US" smtClean="0"/>
              <a:pPr/>
              <a:t>5/16/2014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2CCC60-E8CD-4174-8B1A-7DF615B22EEF}" type="slidenum">
              <a:rPr lang="en-US" smtClean="0"/>
              <a:pPr/>
              <a:t>‹Nº›</a:t>
            </a:fld>
            <a:endParaRPr lang="en-US"/>
          </a:p>
        </p:txBody>
      </p:sp>
    </p:spTree>
    <p:extLst>
      <p:ext uri="{BB962C8B-B14F-4D97-AF65-F5344CB8AC3E}">
        <p14:creationId xmlns:p14="http://schemas.microsoft.com/office/powerpoint/2010/main" val="42518640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5/16/2014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‹Nº›</a:t>
            </a:fld>
            <a:endParaRPr lang="en-US"/>
          </a:p>
        </p:txBody>
      </p:sp>
    </p:spTree>
    <p:extLst>
      <p:ext uri="{BB962C8B-B14F-4D97-AF65-F5344CB8AC3E}">
        <p14:creationId xmlns:p14="http://schemas.microsoft.com/office/powerpoint/2010/main" val="31744526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74F12-AA26-4AC8-9962-C36BB8F32554}" type="datetimeFigureOut">
              <a:rPr lang="en-US" smtClean="0"/>
              <a:pPr/>
              <a:t>5/16/2014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2CCC60-E8CD-4174-8B1A-7DF615B22EEF}" type="slidenum">
              <a:rPr lang="en-US" smtClean="0"/>
              <a:pPr/>
              <a:t>‹Nº›</a:t>
            </a:fld>
            <a:endParaRPr lang="en-US"/>
          </a:p>
        </p:txBody>
      </p:sp>
    </p:spTree>
    <p:extLst>
      <p:ext uri="{BB962C8B-B14F-4D97-AF65-F5344CB8AC3E}">
        <p14:creationId xmlns:p14="http://schemas.microsoft.com/office/powerpoint/2010/main" val="19440393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74F12-AA26-4AC8-9962-C36BB8F32554}" type="datetimeFigureOut">
              <a:rPr lang="en-US" smtClean="0">
                <a:solidFill>
                  <a:prstClr val="black">
                    <a:tint val="75000"/>
                  </a:prstClr>
                </a:solidFill>
              </a:rPr>
              <a:pPr/>
              <a:t>5/16/2014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2CCC60-E8CD-4174-8B1A-7DF615B22EEF}"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2503004781"/>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6.jpg"/><Relationship Id="rId1" Type="http://schemas.openxmlformats.org/officeDocument/2006/relationships/slideLayout" Target="../slideLayouts/slideLayout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044949" y="3581705"/>
            <a:ext cx="5955495" cy="1470026"/>
          </a:xfrm>
        </p:spPr>
        <p:txBody>
          <a:bodyPr>
            <a:noAutofit/>
          </a:bodyPr>
          <a:lstStyle/>
          <a:p>
            <a:pPr algn="l"/>
            <a:r>
              <a:rPr lang="es-MX" sz="2400" b="1" dirty="0" smtClean="0">
                <a:solidFill>
                  <a:schemeClr val="accent6">
                    <a:lumMod val="20000"/>
                    <a:lumOff val="80000"/>
                  </a:schemeClr>
                </a:solidFill>
                <a:effectLst>
                  <a:glow rad="228600">
                    <a:schemeClr val="accent3">
                      <a:satMod val="175000"/>
                      <a:alpha val="40000"/>
                    </a:schemeClr>
                  </a:glow>
                </a:effectLst>
              </a:rPr>
              <a:t>CO-INVESTIGADORES</a:t>
            </a:r>
            <a:r>
              <a:rPr lang="es-MX" sz="2400" dirty="0" smtClean="0">
                <a:solidFill>
                  <a:schemeClr val="accent6">
                    <a:lumMod val="20000"/>
                    <a:lumOff val="80000"/>
                  </a:schemeClr>
                </a:solidFill>
                <a:effectLst>
                  <a:glow rad="228600">
                    <a:schemeClr val="accent3">
                      <a:satMod val="175000"/>
                      <a:alpha val="40000"/>
                    </a:schemeClr>
                  </a:glow>
                </a:effectLst>
              </a:rPr>
              <a:t>:</a:t>
            </a:r>
            <a:br>
              <a:rPr lang="es-MX" sz="2400" dirty="0" smtClean="0">
                <a:solidFill>
                  <a:schemeClr val="accent6">
                    <a:lumMod val="20000"/>
                    <a:lumOff val="80000"/>
                  </a:schemeClr>
                </a:solidFill>
                <a:effectLst>
                  <a:glow rad="228600">
                    <a:schemeClr val="accent3">
                      <a:satMod val="175000"/>
                      <a:alpha val="40000"/>
                    </a:schemeClr>
                  </a:glow>
                </a:effectLst>
              </a:rPr>
            </a:br>
            <a:r>
              <a:rPr lang="es-MX" sz="2400" dirty="0" smtClean="0">
                <a:solidFill>
                  <a:schemeClr val="accent6">
                    <a:lumMod val="20000"/>
                    <a:lumOff val="80000"/>
                  </a:schemeClr>
                </a:solidFill>
                <a:effectLst>
                  <a:glow rad="228600">
                    <a:schemeClr val="accent3">
                      <a:satMod val="175000"/>
                      <a:alpha val="40000"/>
                    </a:schemeClr>
                  </a:glow>
                </a:effectLst>
              </a:rPr>
              <a:t>CHALACÁN </a:t>
            </a:r>
            <a:r>
              <a:rPr lang="es-MX" sz="2400" dirty="0">
                <a:solidFill>
                  <a:schemeClr val="accent6">
                    <a:lumMod val="20000"/>
                    <a:lumOff val="80000"/>
                  </a:schemeClr>
                </a:solidFill>
                <a:effectLst>
                  <a:glow rad="228600">
                    <a:schemeClr val="accent3">
                      <a:satMod val="175000"/>
                      <a:alpha val="40000"/>
                    </a:schemeClr>
                  </a:glow>
                </a:effectLst>
              </a:rPr>
              <a:t>ERAZO ARMANDO XAVIER</a:t>
            </a:r>
            <a:r>
              <a:rPr lang="es-EC" sz="2400" dirty="0">
                <a:solidFill>
                  <a:schemeClr val="accent6">
                    <a:lumMod val="20000"/>
                    <a:lumOff val="80000"/>
                  </a:schemeClr>
                </a:solidFill>
                <a:effectLst>
                  <a:glow rad="228600">
                    <a:schemeClr val="accent3">
                      <a:satMod val="175000"/>
                      <a:alpha val="40000"/>
                    </a:schemeClr>
                  </a:glow>
                </a:effectLst>
              </a:rPr>
              <a:t/>
            </a:r>
            <a:br>
              <a:rPr lang="es-EC" sz="2400" dirty="0">
                <a:solidFill>
                  <a:schemeClr val="accent6">
                    <a:lumMod val="20000"/>
                    <a:lumOff val="80000"/>
                  </a:schemeClr>
                </a:solidFill>
                <a:effectLst>
                  <a:glow rad="228600">
                    <a:schemeClr val="accent3">
                      <a:satMod val="175000"/>
                      <a:alpha val="40000"/>
                    </a:schemeClr>
                  </a:glow>
                </a:effectLst>
              </a:rPr>
            </a:br>
            <a:r>
              <a:rPr lang="es-MX" sz="2400" dirty="0" smtClean="0">
                <a:solidFill>
                  <a:schemeClr val="accent6">
                    <a:lumMod val="20000"/>
                    <a:lumOff val="80000"/>
                  </a:schemeClr>
                </a:solidFill>
                <a:effectLst>
                  <a:glow rad="228600">
                    <a:schemeClr val="accent3">
                      <a:satMod val="175000"/>
                      <a:alpha val="40000"/>
                    </a:schemeClr>
                  </a:glow>
                </a:effectLst>
              </a:rPr>
              <a:t>ERAZO </a:t>
            </a:r>
            <a:r>
              <a:rPr lang="es-MX" sz="2400" dirty="0">
                <a:solidFill>
                  <a:schemeClr val="accent6">
                    <a:lumMod val="20000"/>
                    <a:lumOff val="80000"/>
                  </a:schemeClr>
                </a:solidFill>
                <a:effectLst>
                  <a:glow rad="228600">
                    <a:schemeClr val="accent3">
                      <a:satMod val="175000"/>
                      <a:alpha val="40000"/>
                    </a:schemeClr>
                  </a:glow>
                </a:effectLst>
              </a:rPr>
              <a:t>MADRUÑERO JESSICA VALERIA</a:t>
            </a:r>
            <a:r>
              <a:rPr lang="es-EC" sz="2400" dirty="0">
                <a:solidFill>
                  <a:schemeClr val="accent6">
                    <a:lumMod val="20000"/>
                    <a:lumOff val="80000"/>
                  </a:schemeClr>
                </a:solidFill>
                <a:effectLst>
                  <a:glow rad="228600">
                    <a:schemeClr val="accent3">
                      <a:satMod val="175000"/>
                      <a:alpha val="40000"/>
                    </a:schemeClr>
                  </a:glow>
                </a:effectLst>
              </a:rPr>
              <a:t/>
            </a:r>
            <a:br>
              <a:rPr lang="es-EC" sz="2400" dirty="0">
                <a:solidFill>
                  <a:schemeClr val="accent6">
                    <a:lumMod val="20000"/>
                    <a:lumOff val="80000"/>
                  </a:schemeClr>
                </a:solidFill>
                <a:effectLst>
                  <a:glow rad="228600">
                    <a:schemeClr val="accent3">
                      <a:satMod val="175000"/>
                      <a:alpha val="40000"/>
                    </a:schemeClr>
                  </a:glow>
                </a:effectLst>
              </a:rPr>
            </a:br>
            <a:endParaRPr lang="en-US" sz="2400" dirty="0">
              <a:solidFill>
                <a:schemeClr val="accent6">
                  <a:lumMod val="20000"/>
                  <a:lumOff val="80000"/>
                </a:schemeClr>
              </a:solidFill>
              <a:effectLst>
                <a:glow rad="228600">
                  <a:schemeClr val="accent3">
                    <a:satMod val="175000"/>
                    <a:alpha val="40000"/>
                  </a:schemeClr>
                </a:glow>
              </a:effectLst>
            </a:endParaRPr>
          </a:p>
        </p:txBody>
      </p:sp>
      <p:sp>
        <p:nvSpPr>
          <p:cNvPr id="3" name="Subtitle 2"/>
          <p:cNvSpPr>
            <a:spLocks noGrp="1"/>
          </p:cNvSpPr>
          <p:nvPr>
            <p:ph type="subTitle" idx="1"/>
          </p:nvPr>
        </p:nvSpPr>
        <p:spPr>
          <a:xfrm>
            <a:off x="3044949" y="5261460"/>
            <a:ext cx="5955495" cy="835455"/>
          </a:xfrm>
        </p:spPr>
        <p:txBody>
          <a:bodyPr>
            <a:noAutofit/>
          </a:bodyPr>
          <a:lstStyle/>
          <a:p>
            <a:pPr algn="l"/>
            <a:r>
              <a:rPr lang="es-MX" sz="20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TUTOR DE TESIS: DR. DARWIN </a:t>
            </a:r>
            <a:r>
              <a:rPr lang="es-MX" sz="20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JARAMILLO</a:t>
            </a:r>
            <a:r>
              <a:rPr lang="es-MX" sz="20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 </a:t>
            </a:r>
            <a:endParaRPr lang="es-EC" sz="20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a:p>
            <a:pPr algn="l"/>
            <a:r>
              <a:rPr lang="es-MX" sz="20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IBARRA, 26 DE DICIEMBRE DE 2013</a:t>
            </a:r>
            <a:endParaRPr lang="en-US" sz="20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pic>
        <p:nvPicPr>
          <p:cNvPr id="2049" name="Imagen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12534" y="69490"/>
            <a:ext cx="1431466" cy="1547379"/>
          </a:xfrm>
          <a:prstGeom prst="rect">
            <a:avLst/>
          </a:prstGeom>
          <a:noFill/>
          <a:extLst>
            <a:ext uri="{909E8E84-426E-40DD-AFC4-6F175D3DCCD1}">
              <a14:hiddenFill xmlns:a14="http://schemas.microsoft.com/office/drawing/2010/main">
                <a:solidFill>
                  <a:srgbClr val="FFFFFF"/>
                </a:solidFill>
              </a14:hiddenFill>
            </a:ext>
          </a:extLst>
        </p:spPr>
      </p:pic>
      <p:pic>
        <p:nvPicPr>
          <p:cNvPr id="2050" name="Imagen 2" descr="Descripción: C:\Documents and Settings\User\Mis documentos\Mis imágenes\img04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541" y="69490"/>
            <a:ext cx="1636063" cy="156881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5" name="Rectangle 4"/>
          <p:cNvSpPr>
            <a:spLocks noChangeArrowheads="1"/>
          </p:cNvSpPr>
          <p:nvPr/>
        </p:nvSpPr>
        <p:spPr bwMode="auto">
          <a:xfrm>
            <a:off x="1395170" y="754894"/>
            <a:ext cx="6536340"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EC" sz="3600" b="0" i="0" u="none" strike="noStrike" cap="none" normalizeH="0" baseline="0" dirty="0" smtClean="0">
              <a:ln>
                <a:solidFill>
                  <a:schemeClr val="accent2"/>
                </a:solidFill>
              </a:ln>
              <a:solidFill>
                <a:schemeClr val="accent2"/>
              </a:solidFill>
              <a:effectLst>
                <a:glow rad="228600">
                  <a:schemeClr val="accent4">
                    <a:satMod val="175000"/>
                    <a:alpha val="40000"/>
                  </a:schemeClr>
                </a:glow>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MX" sz="2800" b="1" i="0" u="none" strike="noStrike" cap="none" normalizeH="0" baseline="0" dirty="0" smtClean="0">
                <a:ln>
                  <a:solidFill>
                    <a:schemeClr val="accent2"/>
                  </a:solidFill>
                </a:ln>
                <a:solidFill>
                  <a:schemeClr val="accent2"/>
                </a:solidFill>
                <a:effectLst>
                  <a:glow rad="228600">
                    <a:schemeClr val="accent4">
                      <a:satMod val="175000"/>
                      <a:alpha val="40000"/>
                    </a:schemeClr>
                  </a:glow>
                </a:effectLst>
                <a:latin typeface="Times New Roman" pitchFamily="18" charset="0"/>
                <a:ea typeface="Calibri" pitchFamily="34" charset="0"/>
                <a:cs typeface="Times New Roman" pitchFamily="18" charset="0"/>
              </a:rPr>
              <a:t>UNIVERSIDAD T</a:t>
            </a:r>
            <a:r>
              <a:rPr kumimoji="0" lang="es-MX" sz="2800" b="1" i="0" u="none" strike="noStrike" cap="none" normalizeH="0" baseline="0" dirty="0" smtClean="0">
                <a:ln>
                  <a:solidFill>
                    <a:schemeClr val="accent2"/>
                  </a:solidFill>
                </a:ln>
                <a:solidFill>
                  <a:schemeClr val="accent2"/>
                </a:solidFill>
                <a:effectLst>
                  <a:glow rad="228600">
                    <a:schemeClr val="accent4">
                      <a:satMod val="175000"/>
                      <a:alpha val="40000"/>
                    </a:schemeClr>
                  </a:glow>
                </a:effectLst>
                <a:latin typeface="Calibri"/>
                <a:ea typeface="Calibri" pitchFamily="34" charset="0"/>
                <a:cs typeface="Times New Roman" pitchFamily="18" charset="0"/>
              </a:rPr>
              <a:t>É</a:t>
            </a:r>
            <a:r>
              <a:rPr kumimoji="0" lang="es-MX" sz="2800" b="1" i="0" u="none" strike="noStrike" cap="none" normalizeH="0" baseline="0" dirty="0" smtClean="0">
                <a:ln>
                  <a:solidFill>
                    <a:schemeClr val="accent2"/>
                  </a:solidFill>
                </a:ln>
                <a:solidFill>
                  <a:schemeClr val="accent2"/>
                </a:solidFill>
                <a:effectLst>
                  <a:glow rad="228600">
                    <a:schemeClr val="accent4">
                      <a:satMod val="175000"/>
                      <a:alpha val="40000"/>
                    </a:schemeClr>
                  </a:glow>
                </a:effectLst>
                <a:latin typeface="Times New Roman" pitchFamily="18" charset="0"/>
                <a:ea typeface="Calibri" pitchFamily="34" charset="0"/>
                <a:cs typeface="Times New Roman" pitchFamily="18" charset="0"/>
              </a:rPr>
              <a:t>CNICA DEL NORTE</a:t>
            </a:r>
            <a:endParaRPr kumimoji="0" lang="es-EC" sz="1200" b="0" i="0" u="none" strike="noStrike" cap="none" normalizeH="0" baseline="0" dirty="0" smtClean="0">
              <a:ln>
                <a:solidFill>
                  <a:schemeClr val="accent2"/>
                </a:solidFill>
              </a:ln>
              <a:solidFill>
                <a:schemeClr val="accent2"/>
              </a:solidFill>
              <a:effectLst>
                <a:glow rad="228600">
                  <a:schemeClr val="accent4">
                    <a:satMod val="175000"/>
                    <a:alpha val="40000"/>
                  </a:schemeClr>
                </a:glow>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MX" sz="2800" b="1" i="0" u="none" strike="noStrike" cap="none" normalizeH="0" baseline="0" dirty="0" smtClean="0">
                <a:ln>
                  <a:solidFill>
                    <a:schemeClr val="accent2"/>
                  </a:solidFill>
                </a:ln>
                <a:solidFill>
                  <a:schemeClr val="accent2"/>
                </a:solidFill>
                <a:effectLst>
                  <a:glow rad="228600">
                    <a:schemeClr val="accent4">
                      <a:satMod val="175000"/>
                      <a:alpha val="40000"/>
                    </a:schemeClr>
                  </a:glow>
                </a:effectLst>
                <a:latin typeface="Times New Roman" pitchFamily="18" charset="0"/>
                <a:ea typeface="Calibri" pitchFamily="34" charset="0"/>
                <a:cs typeface="Times New Roman" pitchFamily="18" charset="0"/>
              </a:rPr>
              <a:t>FACULTAD CIENCIAS DE LA SALUD</a:t>
            </a:r>
            <a:endParaRPr kumimoji="0" lang="es-EC" sz="1200" b="0" i="0" u="none" strike="noStrike" cap="none" normalizeH="0" baseline="0" dirty="0" smtClean="0">
              <a:ln>
                <a:solidFill>
                  <a:schemeClr val="accent2"/>
                </a:solidFill>
              </a:ln>
              <a:solidFill>
                <a:schemeClr val="accent2"/>
              </a:solidFill>
              <a:effectLst>
                <a:glow rad="228600">
                  <a:schemeClr val="accent4">
                    <a:satMod val="175000"/>
                    <a:alpha val="40000"/>
                  </a:schemeClr>
                </a:glow>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MX" sz="2800" b="1" i="0" u="none" strike="noStrike" cap="none" normalizeH="0" baseline="0" dirty="0" smtClean="0">
                <a:ln>
                  <a:solidFill>
                    <a:schemeClr val="accent2"/>
                  </a:solidFill>
                </a:ln>
                <a:solidFill>
                  <a:schemeClr val="accent2"/>
                </a:solidFill>
                <a:effectLst>
                  <a:glow rad="228600">
                    <a:schemeClr val="accent4">
                      <a:satMod val="175000"/>
                      <a:alpha val="40000"/>
                    </a:schemeClr>
                  </a:glow>
                </a:effectLst>
                <a:latin typeface="Times New Roman" pitchFamily="18" charset="0"/>
                <a:ea typeface="Calibri" pitchFamily="34" charset="0"/>
                <a:cs typeface="Times New Roman" pitchFamily="18" charset="0"/>
              </a:rPr>
              <a:t>CARRERA DE ENFERMER</a:t>
            </a:r>
            <a:r>
              <a:rPr kumimoji="0" lang="es-MX" sz="2800" b="1" i="0" u="none" strike="noStrike" cap="none" normalizeH="0" baseline="0" dirty="0" smtClean="0">
                <a:ln>
                  <a:solidFill>
                    <a:schemeClr val="accent2"/>
                  </a:solidFill>
                </a:ln>
                <a:solidFill>
                  <a:schemeClr val="accent2"/>
                </a:solidFill>
                <a:effectLst>
                  <a:glow rad="228600">
                    <a:schemeClr val="accent4">
                      <a:satMod val="175000"/>
                      <a:alpha val="40000"/>
                    </a:schemeClr>
                  </a:glow>
                </a:effectLst>
                <a:latin typeface="Calibri"/>
                <a:ea typeface="Calibri" pitchFamily="34" charset="0"/>
                <a:cs typeface="Times New Roman" pitchFamily="18" charset="0"/>
              </a:rPr>
              <a:t>Í</a:t>
            </a:r>
            <a:r>
              <a:rPr kumimoji="0" lang="es-MX" sz="2800" b="1" i="0" u="none" strike="noStrike" cap="none" normalizeH="0" baseline="0" dirty="0" smtClean="0">
                <a:ln>
                  <a:solidFill>
                    <a:schemeClr val="accent2"/>
                  </a:solidFill>
                </a:ln>
                <a:solidFill>
                  <a:schemeClr val="accent2"/>
                </a:solidFill>
                <a:effectLst>
                  <a:glow rad="228600">
                    <a:schemeClr val="accent4">
                      <a:satMod val="175000"/>
                      <a:alpha val="40000"/>
                    </a:schemeClr>
                  </a:glow>
                </a:effectLst>
                <a:latin typeface="Times New Roman" pitchFamily="18" charset="0"/>
                <a:ea typeface="Calibri" pitchFamily="34" charset="0"/>
                <a:cs typeface="Times New Roman" pitchFamily="18" charset="0"/>
              </a:rPr>
              <a:t>A</a:t>
            </a:r>
            <a:endParaRPr kumimoji="0" lang="es-MX" sz="3600" b="0" i="0" u="none" strike="noStrike" cap="none" normalizeH="0" baseline="0" dirty="0" smtClean="0">
              <a:ln>
                <a:solidFill>
                  <a:schemeClr val="accent2"/>
                </a:solidFill>
              </a:ln>
              <a:solidFill>
                <a:schemeClr val="accent2"/>
              </a:solidFill>
              <a:effectLst>
                <a:glow rad="228600">
                  <a:schemeClr val="accent4">
                    <a:satMod val="175000"/>
                    <a:alpha val="40000"/>
                  </a:schemeClr>
                </a:glow>
              </a:effectLst>
              <a:latin typeface="Arial" pitchFamily="34" charset="0"/>
              <a:cs typeface="Arial" pitchFamily="34" charset="0"/>
            </a:endParaRPr>
          </a:p>
        </p:txBody>
      </p:sp>
    </p:spTree>
    <p:extLst>
      <p:ext uri="{BB962C8B-B14F-4D97-AF65-F5344CB8AC3E}">
        <p14:creationId xmlns:p14="http://schemas.microsoft.com/office/powerpoint/2010/main" val="3162433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cTn>
                              </p:par>
                              <p:par>
                                <p:cTn id="15" presetID="25" presetClass="entr" presetSubtype="0" fill="hold" grpId="0" nodeType="with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 calcmode="lin" valueType="num">
                                      <p:cBhvr>
                                        <p:cTn id="17" dur="500" decel="50000" fill="hold">
                                          <p:stCondLst>
                                            <p:cond delay="0"/>
                                          </p:stCondLst>
                                        </p:cTn>
                                        <p:tgtEl>
                                          <p:spTgt spid="3">
                                            <p:txEl>
                                              <p:pRg st="0" end="0"/>
                                            </p:txEl>
                                          </p:spTgt>
                                        </p:tgtEl>
                                        <p:attrNameLst>
                                          <p:attrName>style.rotation</p:attrName>
                                        </p:attrNameLst>
                                      </p:cBhvr>
                                      <p:tavLst>
                                        <p:tav tm="0">
                                          <p:val>
                                            <p:fltVal val="-90"/>
                                          </p:val>
                                        </p:tav>
                                        <p:tav tm="100000">
                                          <p:val>
                                            <p:fltVal val="0"/>
                                          </p:val>
                                        </p:tav>
                                      </p:tavLst>
                                    </p:anim>
                                    <p:anim calcmode="lin" valueType="num">
                                      <p:cBhvr>
                                        <p:cTn id="18" dur="500" decel="50000" fill="hold">
                                          <p:stCondLst>
                                            <p:cond delay="0"/>
                                          </p:stCondLst>
                                        </p:cTn>
                                        <p:tgtEl>
                                          <p:spTgt spid="3">
                                            <p:txEl>
                                              <p:pRg st="0" end="0"/>
                                            </p:txEl>
                                          </p:spTgt>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3">
                                            <p:txEl>
                                              <p:pRg st="0" end="0"/>
                                            </p:txEl>
                                          </p:spTgt>
                                        </p:tgtEl>
                                        <p:attrNameLst>
                                          <p:attrName>ppt_w</p:attrName>
                                        </p:attrNameLst>
                                      </p:cBhvr>
                                      <p:tavLst>
                                        <p:tav tm="0">
                                          <p:val>
                                            <p:strVal val="#ppt_w*.05"/>
                                          </p:val>
                                        </p:tav>
                                        <p:tav tm="100000">
                                          <p:val>
                                            <p:strVal val="#ppt_w"/>
                                          </p:val>
                                        </p:tav>
                                      </p:tavLst>
                                    </p:anim>
                                    <p:anim calcmode="lin" valueType="num">
                                      <p:cBhvr>
                                        <p:cTn id="20" dur="10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3">
                                            <p:txEl>
                                              <p:pRg st="0" end="0"/>
                                            </p:txEl>
                                          </p:spTgt>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3">
                                            <p:txEl>
                                              <p:pRg st="0" end="0"/>
                                            </p:txEl>
                                          </p:spTgt>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3">
                                            <p:txEl>
                                              <p:pRg st="0" end="0"/>
                                            </p:txEl>
                                          </p:spTgt>
                                        </p:tgtEl>
                                        <p:attrNameLst>
                                          <p:attrName>ppt_y</p:attrName>
                                        </p:attrNameLst>
                                      </p:cBhvr>
                                      <p:tavLst>
                                        <p:tav tm="0">
                                          <p:val>
                                            <p:strVal val="#ppt_y+.1"/>
                                          </p:val>
                                        </p:tav>
                                        <p:tav tm="100000">
                                          <p:val>
                                            <p:strVal val="#ppt_y"/>
                                          </p:val>
                                        </p:tav>
                                      </p:tavLst>
                                    </p:anim>
                                    <p:animEffect transition="in" filter="fade">
                                      <p:cBhvr>
                                        <p:cTn id="24" dur="1000" decel="50000">
                                          <p:stCondLst>
                                            <p:cond delay="0"/>
                                          </p:stCondLst>
                                        </p:cTn>
                                        <p:tgtEl>
                                          <p:spTgt spid="3">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5" presetClass="entr" presetSubtype="0" fill="hold" grpId="0" nodeType="clickEffect">
                                  <p:stCondLst>
                                    <p:cond delay="0"/>
                                  </p:stCondLst>
                                  <p:childTnLst>
                                    <p:set>
                                      <p:cBhvr>
                                        <p:cTn id="28" dur="1" fill="hold">
                                          <p:stCondLst>
                                            <p:cond delay="0"/>
                                          </p:stCondLst>
                                        </p:cTn>
                                        <p:tgtEl>
                                          <p:spTgt spid="3">
                                            <p:txEl>
                                              <p:pRg st="1" end="1"/>
                                            </p:txEl>
                                          </p:spTgt>
                                        </p:tgtEl>
                                        <p:attrNameLst>
                                          <p:attrName>style.visibility</p:attrName>
                                        </p:attrNameLst>
                                      </p:cBhvr>
                                      <p:to>
                                        <p:strVal val="visible"/>
                                      </p:to>
                                    </p:set>
                                    <p:anim calcmode="lin" valueType="num">
                                      <p:cBhvr>
                                        <p:cTn id="29" dur="500" decel="50000" fill="hold">
                                          <p:stCondLst>
                                            <p:cond delay="0"/>
                                          </p:stCondLst>
                                        </p:cTn>
                                        <p:tgtEl>
                                          <p:spTgt spid="3">
                                            <p:txEl>
                                              <p:pRg st="1" end="1"/>
                                            </p:txEl>
                                          </p:spTgt>
                                        </p:tgtEl>
                                        <p:attrNameLst>
                                          <p:attrName>style.rotation</p:attrName>
                                        </p:attrNameLst>
                                      </p:cBhvr>
                                      <p:tavLst>
                                        <p:tav tm="0">
                                          <p:val>
                                            <p:fltVal val="-90"/>
                                          </p:val>
                                        </p:tav>
                                        <p:tav tm="100000">
                                          <p:val>
                                            <p:fltVal val="0"/>
                                          </p:val>
                                        </p:tav>
                                      </p:tavLst>
                                    </p:anim>
                                    <p:anim calcmode="lin" valueType="num">
                                      <p:cBhvr>
                                        <p:cTn id="30" dur="500" decel="50000" fill="hold">
                                          <p:stCondLst>
                                            <p:cond delay="0"/>
                                          </p:stCondLst>
                                        </p:cTn>
                                        <p:tgtEl>
                                          <p:spTgt spid="3">
                                            <p:txEl>
                                              <p:pRg st="1" end="1"/>
                                            </p:txEl>
                                          </p:spTgt>
                                        </p:tgtEl>
                                        <p:attrNameLst>
                                          <p:attrName>ppt_w</p:attrName>
                                        </p:attrNameLst>
                                      </p:cBhvr>
                                      <p:tavLst>
                                        <p:tav tm="0">
                                          <p:val>
                                            <p:strVal val="#ppt_w"/>
                                          </p:val>
                                        </p:tav>
                                        <p:tav tm="100000">
                                          <p:val>
                                            <p:strVal val="#ppt_w*.05"/>
                                          </p:val>
                                        </p:tav>
                                      </p:tavLst>
                                    </p:anim>
                                    <p:anim calcmode="lin" valueType="num">
                                      <p:cBhvr>
                                        <p:cTn id="31" dur="500" accel="50000" fill="hold">
                                          <p:stCondLst>
                                            <p:cond delay="500"/>
                                          </p:stCondLst>
                                        </p:cTn>
                                        <p:tgtEl>
                                          <p:spTgt spid="3">
                                            <p:txEl>
                                              <p:pRg st="1" end="1"/>
                                            </p:txEl>
                                          </p:spTgt>
                                        </p:tgtEl>
                                        <p:attrNameLst>
                                          <p:attrName>ppt_w</p:attrName>
                                        </p:attrNameLst>
                                      </p:cBhvr>
                                      <p:tavLst>
                                        <p:tav tm="0">
                                          <p:val>
                                            <p:strVal val="#ppt_w*.05"/>
                                          </p:val>
                                        </p:tav>
                                        <p:tav tm="100000">
                                          <p:val>
                                            <p:strVal val="#ppt_w"/>
                                          </p:val>
                                        </p:tav>
                                      </p:tavLst>
                                    </p:anim>
                                    <p:anim calcmode="lin" valueType="num">
                                      <p:cBhvr>
                                        <p:cTn id="32" dur="1000" fill="hold"/>
                                        <p:tgtEl>
                                          <p:spTgt spid="3">
                                            <p:txEl>
                                              <p:pRg st="1" end="1"/>
                                            </p:txEl>
                                          </p:spTgt>
                                        </p:tgtEl>
                                        <p:attrNameLst>
                                          <p:attrName>ppt_h</p:attrName>
                                        </p:attrNameLst>
                                      </p:cBhvr>
                                      <p:tavLst>
                                        <p:tav tm="0">
                                          <p:val>
                                            <p:strVal val="#ppt_h"/>
                                          </p:val>
                                        </p:tav>
                                        <p:tav tm="100000">
                                          <p:val>
                                            <p:strVal val="#ppt_h"/>
                                          </p:val>
                                        </p:tav>
                                      </p:tavLst>
                                    </p:anim>
                                    <p:anim calcmode="lin" valueType="num">
                                      <p:cBhvr>
                                        <p:cTn id="33" dur="500" decel="50000" fill="hold">
                                          <p:stCondLst>
                                            <p:cond delay="0"/>
                                          </p:stCondLst>
                                        </p:cTn>
                                        <p:tgtEl>
                                          <p:spTgt spid="3">
                                            <p:txEl>
                                              <p:pRg st="1" end="1"/>
                                            </p:txEl>
                                          </p:spTgt>
                                        </p:tgtEl>
                                        <p:attrNameLst>
                                          <p:attrName>ppt_x</p:attrName>
                                        </p:attrNameLst>
                                      </p:cBhvr>
                                      <p:tavLst>
                                        <p:tav tm="0">
                                          <p:val>
                                            <p:strVal val="#ppt_x+.4"/>
                                          </p:val>
                                        </p:tav>
                                        <p:tav tm="100000">
                                          <p:val>
                                            <p:strVal val="#ppt_x"/>
                                          </p:val>
                                        </p:tav>
                                      </p:tavLst>
                                    </p:anim>
                                    <p:anim calcmode="lin" valueType="num">
                                      <p:cBhvr>
                                        <p:cTn id="34" dur="500" decel="50000" fill="hold">
                                          <p:stCondLst>
                                            <p:cond delay="0"/>
                                          </p:stCondLst>
                                        </p:cTn>
                                        <p:tgtEl>
                                          <p:spTgt spid="3">
                                            <p:txEl>
                                              <p:pRg st="1" end="1"/>
                                            </p:txEl>
                                          </p:spTgt>
                                        </p:tgtEl>
                                        <p:attrNameLst>
                                          <p:attrName>ppt_y</p:attrName>
                                        </p:attrNameLst>
                                      </p:cBhvr>
                                      <p:tavLst>
                                        <p:tav tm="0">
                                          <p:val>
                                            <p:strVal val="#ppt_y-.2"/>
                                          </p:val>
                                        </p:tav>
                                        <p:tav tm="100000">
                                          <p:val>
                                            <p:strVal val="#ppt_y+.1"/>
                                          </p:val>
                                        </p:tav>
                                      </p:tavLst>
                                    </p:anim>
                                    <p:anim calcmode="lin" valueType="num">
                                      <p:cBhvr>
                                        <p:cTn id="35" dur="500" accel="50000" fill="hold">
                                          <p:stCondLst>
                                            <p:cond delay="500"/>
                                          </p:stCondLst>
                                        </p:cTn>
                                        <p:tgtEl>
                                          <p:spTgt spid="3">
                                            <p:txEl>
                                              <p:pRg st="1" end="1"/>
                                            </p:txEl>
                                          </p:spTgt>
                                        </p:tgtEl>
                                        <p:attrNameLst>
                                          <p:attrName>ppt_y</p:attrName>
                                        </p:attrNameLst>
                                      </p:cBhvr>
                                      <p:tavLst>
                                        <p:tav tm="0">
                                          <p:val>
                                            <p:strVal val="#ppt_y+.1"/>
                                          </p:val>
                                        </p:tav>
                                        <p:tav tm="100000">
                                          <p:val>
                                            <p:strVal val="#ppt_y"/>
                                          </p:val>
                                        </p:tav>
                                      </p:tavLst>
                                    </p:anim>
                                    <p:animEffect transition="in" filter="fade">
                                      <p:cBhvr>
                                        <p:cTn id="36" dur="1000" decel="50000">
                                          <p:stCondLst>
                                            <p:cond delay="0"/>
                                          </p:stCondLst>
                                        </p:cTn>
                                        <p:tgtEl>
                                          <p:spTgt spid="3">
                                            <p:txEl>
                                              <p:pRg st="1" end="1"/>
                                            </p:txEl>
                                          </p:spTgt>
                                        </p:tgtEl>
                                      </p:cBhvr>
                                    </p:animEffect>
                                  </p:childTnLst>
                                </p:cTn>
                              </p:par>
                              <p:par>
                                <p:cTn id="37" presetID="25" presetClass="entr" presetSubtype="0" fill="hold" nodeType="withEffect">
                                  <p:stCondLst>
                                    <p:cond delay="0"/>
                                  </p:stCondLst>
                                  <p:childTnLst>
                                    <p:set>
                                      <p:cBhvr>
                                        <p:cTn id="38" dur="1" fill="hold">
                                          <p:stCondLst>
                                            <p:cond delay="0"/>
                                          </p:stCondLst>
                                        </p:cTn>
                                        <p:tgtEl>
                                          <p:spTgt spid="2049"/>
                                        </p:tgtEl>
                                        <p:attrNameLst>
                                          <p:attrName>style.visibility</p:attrName>
                                        </p:attrNameLst>
                                      </p:cBhvr>
                                      <p:to>
                                        <p:strVal val="visible"/>
                                      </p:to>
                                    </p:set>
                                    <p:anim calcmode="lin" valueType="num">
                                      <p:cBhvr>
                                        <p:cTn id="39" dur="500" decel="50000" fill="hold">
                                          <p:stCondLst>
                                            <p:cond delay="0"/>
                                          </p:stCondLst>
                                        </p:cTn>
                                        <p:tgtEl>
                                          <p:spTgt spid="2049"/>
                                        </p:tgtEl>
                                        <p:attrNameLst>
                                          <p:attrName>style.rotation</p:attrName>
                                        </p:attrNameLst>
                                      </p:cBhvr>
                                      <p:tavLst>
                                        <p:tav tm="0">
                                          <p:val>
                                            <p:fltVal val="-90"/>
                                          </p:val>
                                        </p:tav>
                                        <p:tav tm="100000">
                                          <p:val>
                                            <p:fltVal val="0"/>
                                          </p:val>
                                        </p:tav>
                                      </p:tavLst>
                                    </p:anim>
                                    <p:anim calcmode="lin" valueType="num">
                                      <p:cBhvr>
                                        <p:cTn id="40" dur="500" decel="50000" fill="hold">
                                          <p:stCondLst>
                                            <p:cond delay="0"/>
                                          </p:stCondLst>
                                        </p:cTn>
                                        <p:tgtEl>
                                          <p:spTgt spid="2049"/>
                                        </p:tgtEl>
                                        <p:attrNameLst>
                                          <p:attrName>ppt_w</p:attrName>
                                        </p:attrNameLst>
                                      </p:cBhvr>
                                      <p:tavLst>
                                        <p:tav tm="0">
                                          <p:val>
                                            <p:strVal val="#ppt_w"/>
                                          </p:val>
                                        </p:tav>
                                        <p:tav tm="100000">
                                          <p:val>
                                            <p:strVal val="#ppt_w*.05"/>
                                          </p:val>
                                        </p:tav>
                                      </p:tavLst>
                                    </p:anim>
                                    <p:anim calcmode="lin" valueType="num">
                                      <p:cBhvr>
                                        <p:cTn id="41" dur="500" accel="50000" fill="hold">
                                          <p:stCondLst>
                                            <p:cond delay="500"/>
                                          </p:stCondLst>
                                        </p:cTn>
                                        <p:tgtEl>
                                          <p:spTgt spid="2049"/>
                                        </p:tgtEl>
                                        <p:attrNameLst>
                                          <p:attrName>ppt_w</p:attrName>
                                        </p:attrNameLst>
                                      </p:cBhvr>
                                      <p:tavLst>
                                        <p:tav tm="0">
                                          <p:val>
                                            <p:strVal val="#ppt_w*.05"/>
                                          </p:val>
                                        </p:tav>
                                        <p:tav tm="100000">
                                          <p:val>
                                            <p:strVal val="#ppt_w"/>
                                          </p:val>
                                        </p:tav>
                                      </p:tavLst>
                                    </p:anim>
                                    <p:anim calcmode="lin" valueType="num">
                                      <p:cBhvr>
                                        <p:cTn id="42" dur="1000" fill="hold"/>
                                        <p:tgtEl>
                                          <p:spTgt spid="2049"/>
                                        </p:tgtEl>
                                        <p:attrNameLst>
                                          <p:attrName>ppt_h</p:attrName>
                                        </p:attrNameLst>
                                      </p:cBhvr>
                                      <p:tavLst>
                                        <p:tav tm="0">
                                          <p:val>
                                            <p:strVal val="#ppt_h"/>
                                          </p:val>
                                        </p:tav>
                                        <p:tav tm="100000">
                                          <p:val>
                                            <p:strVal val="#ppt_h"/>
                                          </p:val>
                                        </p:tav>
                                      </p:tavLst>
                                    </p:anim>
                                    <p:anim calcmode="lin" valueType="num">
                                      <p:cBhvr>
                                        <p:cTn id="43" dur="500" decel="50000" fill="hold">
                                          <p:stCondLst>
                                            <p:cond delay="0"/>
                                          </p:stCondLst>
                                        </p:cTn>
                                        <p:tgtEl>
                                          <p:spTgt spid="2049"/>
                                        </p:tgtEl>
                                        <p:attrNameLst>
                                          <p:attrName>ppt_x</p:attrName>
                                        </p:attrNameLst>
                                      </p:cBhvr>
                                      <p:tavLst>
                                        <p:tav tm="0">
                                          <p:val>
                                            <p:strVal val="#ppt_x+.4"/>
                                          </p:val>
                                        </p:tav>
                                        <p:tav tm="100000">
                                          <p:val>
                                            <p:strVal val="#ppt_x"/>
                                          </p:val>
                                        </p:tav>
                                      </p:tavLst>
                                    </p:anim>
                                    <p:anim calcmode="lin" valueType="num">
                                      <p:cBhvr>
                                        <p:cTn id="44" dur="500" decel="50000" fill="hold">
                                          <p:stCondLst>
                                            <p:cond delay="0"/>
                                          </p:stCondLst>
                                        </p:cTn>
                                        <p:tgtEl>
                                          <p:spTgt spid="2049"/>
                                        </p:tgtEl>
                                        <p:attrNameLst>
                                          <p:attrName>ppt_y</p:attrName>
                                        </p:attrNameLst>
                                      </p:cBhvr>
                                      <p:tavLst>
                                        <p:tav tm="0">
                                          <p:val>
                                            <p:strVal val="#ppt_y-.2"/>
                                          </p:val>
                                        </p:tav>
                                        <p:tav tm="100000">
                                          <p:val>
                                            <p:strVal val="#ppt_y+.1"/>
                                          </p:val>
                                        </p:tav>
                                      </p:tavLst>
                                    </p:anim>
                                    <p:anim calcmode="lin" valueType="num">
                                      <p:cBhvr>
                                        <p:cTn id="45" dur="500" accel="50000" fill="hold">
                                          <p:stCondLst>
                                            <p:cond delay="500"/>
                                          </p:stCondLst>
                                        </p:cTn>
                                        <p:tgtEl>
                                          <p:spTgt spid="2049"/>
                                        </p:tgtEl>
                                        <p:attrNameLst>
                                          <p:attrName>ppt_y</p:attrName>
                                        </p:attrNameLst>
                                      </p:cBhvr>
                                      <p:tavLst>
                                        <p:tav tm="0">
                                          <p:val>
                                            <p:strVal val="#ppt_y+.1"/>
                                          </p:val>
                                        </p:tav>
                                        <p:tav tm="100000">
                                          <p:val>
                                            <p:strVal val="#ppt_y"/>
                                          </p:val>
                                        </p:tav>
                                      </p:tavLst>
                                    </p:anim>
                                    <p:animEffect transition="in" filter="fade">
                                      <p:cBhvr>
                                        <p:cTn id="46" dur="1000" decel="50000">
                                          <p:stCondLst>
                                            <p:cond delay="0"/>
                                          </p:stCondLst>
                                        </p:cTn>
                                        <p:tgtEl>
                                          <p:spTgt spid="2049"/>
                                        </p:tgtEl>
                                      </p:cBhvr>
                                    </p:animEffect>
                                  </p:childTnLst>
                                </p:cTn>
                              </p:par>
                              <p:par>
                                <p:cTn id="47" presetID="25" presetClass="entr" presetSubtype="0" fill="hold" nodeType="withEffect">
                                  <p:stCondLst>
                                    <p:cond delay="0"/>
                                  </p:stCondLst>
                                  <p:childTnLst>
                                    <p:set>
                                      <p:cBhvr>
                                        <p:cTn id="48" dur="1" fill="hold">
                                          <p:stCondLst>
                                            <p:cond delay="0"/>
                                          </p:stCondLst>
                                        </p:cTn>
                                        <p:tgtEl>
                                          <p:spTgt spid="2050"/>
                                        </p:tgtEl>
                                        <p:attrNameLst>
                                          <p:attrName>style.visibility</p:attrName>
                                        </p:attrNameLst>
                                      </p:cBhvr>
                                      <p:to>
                                        <p:strVal val="visible"/>
                                      </p:to>
                                    </p:set>
                                    <p:anim calcmode="lin" valueType="num">
                                      <p:cBhvr>
                                        <p:cTn id="49" dur="500" decel="50000" fill="hold">
                                          <p:stCondLst>
                                            <p:cond delay="0"/>
                                          </p:stCondLst>
                                        </p:cTn>
                                        <p:tgtEl>
                                          <p:spTgt spid="2050"/>
                                        </p:tgtEl>
                                        <p:attrNameLst>
                                          <p:attrName>style.rotation</p:attrName>
                                        </p:attrNameLst>
                                      </p:cBhvr>
                                      <p:tavLst>
                                        <p:tav tm="0">
                                          <p:val>
                                            <p:fltVal val="-90"/>
                                          </p:val>
                                        </p:tav>
                                        <p:tav tm="100000">
                                          <p:val>
                                            <p:fltVal val="0"/>
                                          </p:val>
                                        </p:tav>
                                      </p:tavLst>
                                    </p:anim>
                                    <p:anim calcmode="lin" valueType="num">
                                      <p:cBhvr>
                                        <p:cTn id="50" dur="500" decel="50000" fill="hold">
                                          <p:stCondLst>
                                            <p:cond delay="0"/>
                                          </p:stCondLst>
                                        </p:cTn>
                                        <p:tgtEl>
                                          <p:spTgt spid="2050"/>
                                        </p:tgtEl>
                                        <p:attrNameLst>
                                          <p:attrName>ppt_w</p:attrName>
                                        </p:attrNameLst>
                                      </p:cBhvr>
                                      <p:tavLst>
                                        <p:tav tm="0">
                                          <p:val>
                                            <p:strVal val="#ppt_w"/>
                                          </p:val>
                                        </p:tav>
                                        <p:tav tm="100000">
                                          <p:val>
                                            <p:strVal val="#ppt_w*.05"/>
                                          </p:val>
                                        </p:tav>
                                      </p:tavLst>
                                    </p:anim>
                                    <p:anim calcmode="lin" valueType="num">
                                      <p:cBhvr>
                                        <p:cTn id="51" dur="500" accel="50000" fill="hold">
                                          <p:stCondLst>
                                            <p:cond delay="500"/>
                                          </p:stCondLst>
                                        </p:cTn>
                                        <p:tgtEl>
                                          <p:spTgt spid="2050"/>
                                        </p:tgtEl>
                                        <p:attrNameLst>
                                          <p:attrName>ppt_w</p:attrName>
                                        </p:attrNameLst>
                                      </p:cBhvr>
                                      <p:tavLst>
                                        <p:tav tm="0">
                                          <p:val>
                                            <p:strVal val="#ppt_w*.05"/>
                                          </p:val>
                                        </p:tav>
                                        <p:tav tm="100000">
                                          <p:val>
                                            <p:strVal val="#ppt_w"/>
                                          </p:val>
                                        </p:tav>
                                      </p:tavLst>
                                    </p:anim>
                                    <p:anim calcmode="lin" valueType="num">
                                      <p:cBhvr>
                                        <p:cTn id="52" dur="1000" fill="hold"/>
                                        <p:tgtEl>
                                          <p:spTgt spid="2050"/>
                                        </p:tgtEl>
                                        <p:attrNameLst>
                                          <p:attrName>ppt_h</p:attrName>
                                        </p:attrNameLst>
                                      </p:cBhvr>
                                      <p:tavLst>
                                        <p:tav tm="0">
                                          <p:val>
                                            <p:strVal val="#ppt_h"/>
                                          </p:val>
                                        </p:tav>
                                        <p:tav tm="100000">
                                          <p:val>
                                            <p:strVal val="#ppt_h"/>
                                          </p:val>
                                        </p:tav>
                                      </p:tavLst>
                                    </p:anim>
                                    <p:anim calcmode="lin" valueType="num">
                                      <p:cBhvr>
                                        <p:cTn id="53" dur="500" decel="50000" fill="hold">
                                          <p:stCondLst>
                                            <p:cond delay="0"/>
                                          </p:stCondLst>
                                        </p:cTn>
                                        <p:tgtEl>
                                          <p:spTgt spid="2050"/>
                                        </p:tgtEl>
                                        <p:attrNameLst>
                                          <p:attrName>ppt_x</p:attrName>
                                        </p:attrNameLst>
                                      </p:cBhvr>
                                      <p:tavLst>
                                        <p:tav tm="0">
                                          <p:val>
                                            <p:strVal val="#ppt_x+.4"/>
                                          </p:val>
                                        </p:tav>
                                        <p:tav tm="100000">
                                          <p:val>
                                            <p:strVal val="#ppt_x"/>
                                          </p:val>
                                        </p:tav>
                                      </p:tavLst>
                                    </p:anim>
                                    <p:anim calcmode="lin" valueType="num">
                                      <p:cBhvr>
                                        <p:cTn id="54" dur="500" decel="50000" fill="hold">
                                          <p:stCondLst>
                                            <p:cond delay="0"/>
                                          </p:stCondLst>
                                        </p:cTn>
                                        <p:tgtEl>
                                          <p:spTgt spid="2050"/>
                                        </p:tgtEl>
                                        <p:attrNameLst>
                                          <p:attrName>ppt_y</p:attrName>
                                        </p:attrNameLst>
                                      </p:cBhvr>
                                      <p:tavLst>
                                        <p:tav tm="0">
                                          <p:val>
                                            <p:strVal val="#ppt_y-.2"/>
                                          </p:val>
                                        </p:tav>
                                        <p:tav tm="100000">
                                          <p:val>
                                            <p:strVal val="#ppt_y+.1"/>
                                          </p:val>
                                        </p:tav>
                                      </p:tavLst>
                                    </p:anim>
                                    <p:anim calcmode="lin" valueType="num">
                                      <p:cBhvr>
                                        <p:cTn id="55" dur="500" accel="50000" fill="hold">
                                          <p:stCondLst>
                                            <p:cond delay="500"/>
                                          </p:stCondLst>
                                        </p:cTn>
                                        <p:tgtEl>
                                          <p:spTgt spid="2050"/>
                                        </p:tgtEl>
                                        <p:attrNameLst>
                                          <p:attrName>ppt_y</p:attrName>
                                        </p:attrNameLst>
                                      </p:cBhvr>
                                      <p:tavLst>
                                        <p:tav tm="0">
                                          <p:val>
                                            <p:strVal val="#ppt_y+.1"/>
                                          </p:val>
                                        </p:tav>
                                        <p:tav tm="100000">
                                          <p:val>
                                            <p:strVal val="#ppt_y"/>
                                          </p:val>
                                        </p:tav>
                                      </p:tavLst>
                                    </p:anim>
                                    <p:animEffect transition="in" filter="fade">
                                      <p:cBhvr>
                                        <p:cTn id="56" dur="1000" decel="50000">
                                          <p:stCondLst>
                                            <p:cond delay="0"/>
                                          </p:stCondLst>
                                        </p:cTn>
                                        <p:tgtEl>
                                          <p:spTgt spid="2050"/>
                                        </p:tgtEl>
                                      </p:cBhvr>
                                    </p:animEffect>
                                  </p:childTnLst>
                                </p:cTn>
                              </p:par>
                              <p:par>
                                <p:cTn id="57" presetID="25" presetClass="entr" presetSubtype="0" fill="hold" grpId="0" nodeType="withEffect" nodePh="1">
                                  <p:stCondLst>
                                    <p:cond delay="0"/>
                                  </p:stCondLst>
                                  <p:endCondLst>
                                    <p:cond evt="begin" delay="0">
                                      <p:tn val="57"/>
                                    </p:cond>
                                  </p:endCondLst>
                                  <p:childTnLst>
                                    <p:set>
                                      <p:cBhvr>
                                        <p:cTn id="58" dur="1" fill="hold">
                                          <p:stCondLst>
                                            <p:cond delay="0"/>
                                          </p:stCondLst>
                                        </p:cTn>
                                        <p:tgtEl>
                                          <p:spTgt spid="4"/>
                                        </p:tgtEl>
                                        <p:attrNameLst>
                                          <p:attrName>style.visibility</p:attrName>
                                        </p:attrNameLst>
                                      </p:cBhvr>
                                      <p:to>
                                        <p:strVal val="visible"/>
                                      </p:to>
                                    </p:set>
                                    <p:anim calcmode="lin" valueType="num">
                                      <p:cBhvr>
                                        <p:cTn id="59"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60"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61"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62" dur="1000" fill="hold"/>
                                        <p:tgtEl>
                                          <p:spTgt spid="4"/>
                                        </p:tgtEl>
                                        <p:attrNameLst>
                                          <p:attrName>ppt_h</p:attrName>
                                        </p:attrNameLst>
                                      </p:cBhvr>
                                      <p:tavLst>
                                        <p:tav tm="0">
                                          <p:val>
                                            <p:strVal val="#ppt_h"/>
                                          </p:val>
                                        </p:tav>
                                        <p:tav tm="100000">
                                          <p:val>
                                            <p:strVal val="#ppt_h"/>
                                          </p:val>
                                        </p:tav>
                                      </p:tavLst>
                                    </p:anim>
                                    <p:anim calcmode="lin" valueType="num">
                                      <p:cBhvr>
                                        <p:cTn id="63"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64"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65"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66" dur="1000" decel="50000">
                                          <p:stCondLst>
                                            <p:cond delay="0"/>
                                          </p:stCondLst>
                                        </p:cTn>
                                        <p:tgtEl>
                                          <p:spTgt spid="4"/>
                                        </p:tgtEl>
                                      </p:cBhvr>
                                    </p:animEffect>
                                  </p:childTnLst>
                                </p:cTn>
                              </p:par>
                              <p:par>
                                <p:cTn id="67" presetID="25" presetClass="entr" presetSubtype="0" fill="hold" grpId="0" nodeType="withEffect">
                                  <p:stCondLst>
                                    <p:cond delay="0"/>
                                  </p:stCondLst>
                                  <p:childTnLst>
                                    <p:set>
                                      <p:cBhvr>
                                        <p:cTn id="68" dur="1" fill="hold">
                                          <p:stCondLst>
                                            <p:cond delay="0"/>
                                          </p:stCondLst>
                                        </p:cTn>
                                        <p:tgtEl>
                                          <p:spTgt spid="5"/>
                                        </p:tgtEl>
                                        <p:attrNameLst>
                                          <p:attrName>style.visibility</p:attrName>
                                        </p:attrNameLst>
                                      </p:cBhvr>
                                      <p:to>
                                        <p:strVal val="visible"/>
                                      </p:to>
                                    </p:set>
                                    <p:anim calcmode="lin" valueType="num">
                                      <p:cBhvr>
                                        <p:cTn id="69"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0"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1"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2" dur="1000" fill="hold"/>
                                        <p:tgtEl>
                                          <p:spTgt spid="5"/>
                                        </p:tgtEl>
                                        <p:attrNameLst>
                                          <p:attrName>ppt_h</p:attrName>
                                        </p:attrNameLst>
                                      </p:cBhvr>
                                      <p:tavLst>
                                        <p:tav tm="0">
                                          <p:val>
                                            <p:strVal val="#ppt_h"/>
                                          </p:val>
                                        </p:tav>
                                        <p:tav tm="100000">
                                          <p:val>
                                            <p:strVal val="#ppt_h"/>
                                          </p:val>
                                        </p:tav>
                                      </p:tavLst>
                                    </p:anim>
                                    <p:anim calcmode="lin" valueType="num">
                                      <p:cBhvr>
                                        <p:cTn id="73"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74"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75"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76" dur="1000" decel="50000">
                                          <p:stCondLst>
                                            <p:cond delay="0"/>
                                          </p:stCondLst>
                                        </p:cTn>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 name="Group 3"/>
          <p:cNvGrpSpPr>
            <a:grpSpLocks/>
          </p:cNvGrpSpPr>
          <p:nvPr/>
        </p:nvGrpSpPr>
        <p:grpSpPr bwMode="auto">
          <a:xfrm>
            <a:off x="1981200" y="3035182"/>
            <a:ext cx="5334000" cy="1371600"/>
            <a:chOff x="1248" y="2640"/>
            <a:chExt cx="3360" cy="864"/>
          </a:xfrm>
        </p:grpSpPr>
        <p:grpSp>
          <p:nvGrpSpPr>
            <p:cNvPr id="40" name="Group 4"/>
            <p:cNvGrpSpPr>
              <a:grpSpLocks/>
            </p:cNvGrpSpPr>
            <p:nvPr/>
          </p:nvGrpSpPr>
          <p:grpSpPr bwMode="auto">
            <a:xfrm>
              <a:off x="1248" y="2640"/>
              <a:ext cx="3360" cy="864"/>
              <a:chOff x="1248" y="2640"/>
              <a:chExt cx="3360" cy="864"/>
            </a:xfrm>
          </p:grpSpPr>
          <p:sp>
            <p:nvSpPr>
              <p:cNvPr id="44" name="Freeform 5"/>
              <p:cNvSpPr>
                <a:spLocks/>
              </p:cNvSpPr>
              <p:nvPr/>
            </p:nvSpPr>
            <p:spPr bwMode="gray">
              <a:xfrm>
                <a:off x="1248" y="2832"/>
                <a:ext cx="3360" cy="672"/>
              </a:xfrm>
              <a:custGeom>
                <a:avLst/>
                <a:gdLst>
                  <a:gd name="T0" fmla="*/ 0 w 2202"/>
                  <a:gd name="T1" fmla="*/ 528 h 529"/>
                  <a:gd name="T2" fmla="*/ 717 w 2202"/>
                  <a:gd name="T3" fmla="*/ 1 h 529"/>
                  <a:gd name="T4" fmla="*/ 1440 w 2202"/>
                  <a:gd name="T5" fmla="*/ 0 h 529"/>
                  <a:gd name="T6" fmla="*/ 2202 w 2202"/>
                  <a:gd name="T7" fmla="*/ 529 h 529"/>
                  <a:gd name="T8" fmla="*/ 48 w 2202"/>
                  <a:gd name="T9" fmla="*/ 528 h 529"/>
                </a:gdLst>
                <a:ahLst/>
                <a:cxnLst>
                  <a:cxn ang="0">
                    <a:pos x="T0" y="T1"/>
                  </a:cxn>
                  <a:cxn ang="0">
                    <a:pos x="T2" y="T3"/>
                  </a:cxn>
                  <a:cxn ang="0">
                    <a:pos x="T4" y="T5"/>
                  </a:cxn>
                  <a:cxn ang="0">
                    <a:pos x="T6" y="T7"/>
                  </a:cxn>
                  <a:cxn ang="0">
                    <a:pos x="T8" y="T9"/>
                  </a:cxn>
                </a:cxnLst>
                <a:rect l="0" t="0" r="r" b="b"/>
                <a:pathLst>
                  <a:path w="2202" h="529">
                    <a:moveTo>
                      <a:pt x="0" y="528"/>
                    </a:moveTo>
                    <a:lnTo>
                      <a:pt x="717" y="1"/>
                    </a:lnTo>
                    <a:lnTo>
                      <a:pt x="1440" y="0"/>
                    </a:lnTo>
                    <a:lnTo>
                      <a:pt x="2202" y="529"/>
                    </a:lnTo>
                    <a:lnTo>
                      <a:pt x="48" y="528"/>
                    </a:lnTo>
                  </a:path>
                </a:pathLst>
              </a:custGeom>
              <a:gradFill rotWithShape="1">
                <a:gsLst>
                  <a:gs pos="0">
                    <a:srgbClr val="97CCF3">
                      <a:gamma/>
                      <a:tint val="0"/>
                      <a:invGamma/>
                    </a:srgbClr>
                  </a:gs>
                  <a:gs pos="100000">
                    <a:srgbClr val="97CCF3"/>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C"/>
              </a:p>
            </p:txBody>
          </p:sp>
          <p:grpSp>
            <p:nvGrpSpPr>
              <p:cNvPr id="45" name="Group 6"/>
              <p:cNvGrpSpPr>
                <a:grpSpLocks/>
              </p:cNvGrpSpPr>
              <p:nvPr/>
            </p:nvGrpSpPr>
            <p:grpSpPr bwMode="auto">
              <a:xfrm>
                <a:off x="2016" y="2640"/>
                <a:ext cx="1968" cy="864"/>
                <a:chOff x="2016" y="2640"/>
                <a:chExt cx="1968" cy="864"/>
              </a:xfrm>
            </p:grpSpPr>
            <p:sp>
              <p:nvSpPr>
                <p:cNvPr id="46" name="Line 7"/>
                <p:cNvSpPr>
                  <a:spLocks noChangeShapeType="1"/>
                </p:cNvSpPr>
                <p:nvPr/>
              </p:nvSpPr>
              <p:spPr bwMode="gray">
                <a:xfrm flipV="1">
                  <a:off x="2016" y="2784"/>
                  <a:ext cx="528" cy="72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C"/>
                </a:p>
              </p:txBody>
            </p:sp>
            <p:sp>
              <p:nvSpPr>
                <p:cNvPr id="47" name="Line 8"/>
                <p:cNvSpPr>
                  <a:spLocks noChangeShapeType="1"/>
                </p:cNvSpPr>
                <p:nvPr/>
              </p:nvSpPr>
              <p:spPr bwMode="gray">
                <a:xfrm flipV="1">
                  <a:off x="2592" y="2640"/>
                  <a:ext cx="96" cy="864"/>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C"/>
                </a:p>
              </p:txBody>
            </p:sp>
            <p:sp>
              <p:nvSpPr>
                <p:cNvPr id="48" name="Line 9"/>
                <p:cNvSpPr>
                  <a:spLocks noChangeShapeType="1"/>
                </p:cNvSpPr>
                <p:nvPr/>
              </p:nvSpPr>
              <p:spPr bwMode="gray">
                <a:xfrm flipV="1">
                  <a:off x="3024" y="2688"/>
                  <a:ext cx="0" cy="816"/>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C"/>
                </a:p>
              </p:txBody>
            </p:sp>
            <p:sp>
              <p:nvSpPr>
                <p:cNvPr id="49" name="Line 10"/>
                <p:cNvSpPr>
                  <a:spLocks noChangeShapeType="1"/>
                </p:cNvSpPr>
                <p:nvPr/>
              </p:nvSpPr>
              <p:spPr bwMode="gray">
                <a:xfrm flipH="1" flipV="1">
                  <a:off x="3216" y="2736"/>
                  <a:ext cx="288" cy="768"/>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C"/>
                </a:p>
              </p:txBody>
            </p:sp>
            <p:sp>
              <p:nvSpPr>
                <p:cNvPr id="50" name="Line 11"/>
                <p:cNvSpPr>
                  <a:spLocks noChangeShapeType="1"/>
                </p:cNvSpPr>
                <p:nvPr/>
              </p:nvSpPr>
              <p:spPr bwMode="gray">
                <a:xfrm flipH="1" flipV="1">
                  <a:off x="3360" y="2784"/>
                  <a:ext cx="624" cy="72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C"/>
                </a:p>
              </p:txBody>
            </p:sp>
          </p:grpSp>
        </p:grpSp>
        <p:sp>
          <p:nvSpPr>
            <p:cNvPr id="41" name="Line 12"/>
            <p:cNvSpPr>
              <a:spLocks noChangeShapeType="1"/>
            </p:cNvSpPr>
            <p:nvPr/>
          </p:nvSpPr>
          <p:spPr bwMode="gray">
            <a:xfrm>
              <a:off x="1632" y="3264"/>
              <a:ext cx="2592" cy="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C"/>
            </a:p>
          </p:txBody>
        </p:sp>
        <p:sp>
          <p:nvSpPr>
            <p:cNvPr id="42" name="Line 13"/>
            <p:cNvSpPr>
              <a:spLocks noChangeShapeType="1"/>
            </p:cNvSpPr>
            <p:nvPr/>
          </p:nvSpPr>
          <p:spPr bwMode="gray">
            <a:xfrm>
              <a:off x="1920" y="3072"/>
              <a:ext cx="2016" cy="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C"/>
            </a:p>
          </p:txBody>
        </p:sp>
        <p:sp>
          <p:nvSpPr>
            <p:cNvPr id="43" name="Line 14"/>
            <p:cNvSpPr>
              <a:spLocks noChangeShapeType="1"/>
            </p:cNvSpPr>
            <p:nvPr/>
          </p:nvSpPr>
          <p:spPr bwMode="gray">
            <a:xfrm>
              <a:off x="2112" y="2928"/>
              <a:ext cx="1632" cy="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C"/>
            </a:p>
          </p:txBody>
        </p:sp>
      </p:grpSp>
      <p:grpSp>
        <p:nvGrpSpPr>
          <p:cNvPr id="51" name="Group 15"/>
          <p:cNvGrpSpPr>
            <a:grpSpLocks/>
          </p:cNvGrpSpPr>
          <p:nvPr/>
        </p:nvGrpSpPr>
        <p:grpSpPr bwMode="auto">
          <a:xfrm>
            <a:off x="296260" y="1138425"/>
            <a:ext cx="2904140" cy="3054100"/>
            <a:chOff x="294" y="1536"/>
            <a:chExt cx="1722" cy="1387"/>
          </a:xfrm>
          <a:effectLst>
            <a:glow rad="228600">
              <a:schemeClr val="accent4">
                <a:satMod val="175000"/>
                <a:alpha val="40000"/>
              </a:schemeClr>
            </a:glow>
          </a:effectLst>
        </p:grpSpPr>
        <p:pic>
          <p:nvPicPr>
            <p:cNvPr id="52" name="Picture 16" descr="pan_0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flipH="1">
              <a:off x="298" y="1536"/>
              <a:ext cx="1711" cy="1387"/>
            </a:xfrm>
            <a:prstGeom prst="rect">
              <a:avLst/>
            </a:prstGeom>
            <a:noFill/>
            <a:extLst>
              <a:ext uri="{909E8E84-426E-40DD-AFC4-6F175D3DCCD1}">
                <a14:hiddenFill xmlns:a14="http://schemas.microsoft.com/office/drawing/2010/main">
                  <a:solidFill>
                    <a:srgbClr val="FFFFFF"/>
                  </a:solidFill>
                </a14:hiddenFill>
              </a:ext>
            </a:extLst>
          </p:spPr>
        </p:pic>
        <p:sp>
          <p:nvSpPr>
            <p:cNvPr id="53" name="Freeform 17"/>
            <p:cNvSpPr>
              <a:spLocks/>
            </p:cNvSpPr>
            <p:nvPr/>
          </p:nvSpPr>
          <p:spPr bwMode="gray">
            <a:xfrm>
              <a:off x="294" y="1538"/>
              <a:ext cx="1722" cy="1382"/>
            </a:xfrm>
            <a:custGeom>
              <a:avLst/>
              <a:gdLst>
                <a:gd name="T0" fmla="*/ 6 w 1722"/>
                <a:gd name="T1" fmla="*/ 79 h 1382"/>
                <a:gd name="T2" fmla="*/ 6 w 1722"/>
                <a:gd name="T3" fmla="*/ 1300 h 1382"/>
                <a:gd name="T4" fmla="*/ 46 w 1722"/>
                <a:gd name="T5" fmla="*/ 1367 h 1382"/>
                <a:gd name="T6" fmla="*/ 121 w 1722"/>
                <a:gd name="T7" fmla="*/ 1381 h 1382"/>
                <a:gd name="T8" fmla="*/ 1658 w 1722"/>
                <a:gd name="T9" fmla="*/ 1312 h 1382"/>
                <a:gd name="T10" fmla="*/ 1696 w 1722"/>
                <a:gd name="T11" fmla="*/ 1286 h 1382"/>
                <a:gd name="T12" fmla="*/ 1714 w 1722"/>
                <a:gd name="T13" fmla="*/ 1247 h 1382"/>
                <a:gd name="T14" fmla="*/ 1715 w 1722"/>
                <a:gd name="T15" fmla="*/ 157 h 1382"/>
                <a:gd name="T16" fmla="*/ 1689 w 1722"/>
                <a:gd name="T17" fmla="*/ 87 h 1382"/>
                <a:gd name="T18" fmla="*/ 1637 w 1722"/>
                <a:gd name="T19" fmla="*/ 67 h 1382"/>
                <a:gd name="T20" fmla="*/ 95 w 1722"/>
                <a:gd name="T21" fmla="*/ 0 h 1382"/>
                <a:gd name="T22" fmla="*/ 29 w 1722"/>
                <a:gd name="T23" fmla="*/ 31 h 1382"/>
                <a:gd name="T24" fmla="*/ 6 w 1722"/>
                <a:gd name="T25" fmla="*/ 79 h 1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22" h="1382">
                  <a:moveTo>
                    <a:pt x="6" y="79"/>
                  </a:moveTo>
                  <a:cubicBezTo>
                    <a:pt x="0" y="294"/>
                    <a:pt x="3" y="1087"/>
                    <a:pt x="6" y="1300"/>
                  </a:cubicBezTo>
                  <a:cubicBezTo>
                    <a:pt x="8" y="1336"/>
                    <a:pt x="36" y="1359"/>
                    <a:pt x="46" y="1367"/>
                  </a:cubicBezTo>
                  <a:cubicBezTo>
                    <a:pt x="60" y="1381"/>
                    <a:pt x="109" y="1382"/>
                    <a:pt x="121" y="1381"/>
                  </a:cubicBezTo>
                  <a:cubicBezTo>
                    <a:pt x="368" y="1362"/>
                    <a:pt x="1388" y="1336"/>
                    <a:pt x="1658" y="1312"/>
                  </a:cubicBezTo>
                  <a:cubicBezTo>
                    <a:pt x="1658" y="1315"/>
                    <a:pt x="1684" y="1300"/>
                    <a:pt x="1696" y="1286"/>
                  </a:cubicBezTo>
                  <a:cubicBezTo>
                    <a:pt x="1708" y="1272"/>
                    <a:pt x="1714" y="1250"/>
                    <a:pt x="1714" y="1247"/>
                  </a:cubicBezTo>
                  <a:cubicBezTo>
                    <a:pt x="1714" y="1065"/>
                    <a:pt x="1722" y="347"/>
                    <a:pt x="1715" y="157"/>
                  </a:cubicBezTo>
                  <a:cubicBezTo>
                    <a:pt x="1715" y="124"/>
                    <a:pt x="1711" y="104"/>
                    <a:pt x="1689" y="87"/>
                  </a:cubicBezTo>
                  <a:cubicBezTo>
                    <a:pt x="1667" y="70"/>
                    <a:pt x="1659" y="73"/>
                    <a:pt x="1637" y="67"/>
                  </a:cubicBezTo>
                  <a:cubicBezTo>
                    <a:pt x="1375" y="49"/>
                    <a:pt x="360" y="16"/>
                    <a:pt x="95" y="0"/>
                  </a:cubicBezTo>
                  <a:cubicBezTo>
                    <a:pt x="72" y="0"/>
                    <a:pt x="41" y="14"/>
                    <a:pt x="29" y="31"/>
                  </a:cubicBezTo>
                  <a:cubicBezTo>
                    <a:pt x="17" y="48"/>
                    <a:pt x="13" y="49"/>
                    <a:pt x="6" y="79"/>
                  </a:cubicBezTo>
                  <a:close/>
                </a:path>
              </a:pathLst>
            </a:custGeom>
            <a:solidFill>
              <a:schemeClr val="accent1">
                <a:alpha val="30000"/>
              </a:schemeClr>
            </a:soli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C"/>
            </a:p>
          </p:txBody>
        </p:sp>
      </p:grpSp>
      <p:grpSp>
        <p:nvGrpSpPr>
          <p:cNvPr id="54" name="Group 18"/>
          <p:cNvGrpSpPr>
            <a:grpSpLocks/>
          </p:cNvGrpSpPr>
          <p:nvPr/>
        </p:nvGrpSpPr>
        <p:grpSpPr bwMode="auto">
          <a:xfrm>
            <a:off x="1676400" y="4406782"/>
            <a:ext cx="6019800" cy="685800"/>
            <a:chOff x="1776" y="3504"/>
            <a:chExt cx="2400" cy="336"/>
          </a:xfrm>
        </p:grpSpPr>
        <p:sp>
          <p:nvSpPr>
            <p:cNvPr id="55" name="AutoShape 19"/>
            <p:cNvSpPr>
              <a:spLocks noChangeArrowheads="1"/>
            </p:cNvSpPr>
            <p:nvPr/>
          </p:nvSpPr>
          <p:spPr bwMode="gray">
            <a:xfrm>
              <a:off x="1776" y="3504"/>
              <a:ext cx="2400" cy="336"/>
            </a:xfrm>
            <a:prstGeom prst="roundRect">
              <a:avLst>
                <a:gd name="adj" fmla="val 50000"/>
              </a:avLst>
            </a:prstGeom>
            <a:ln>
              <a:headEnd/>
              <a:tailEnd/>
            </a:ln>
          </p:spPr>
          <p:style>
            <a:lnRef idx="0">
              <a:schemeClr val="accent4"/>
            </a:lnRef>
            <a:fillRef idx="1002">
              <a:schemeClr val="dk2"/>
            </a:fillRef>
            <a:effectRef idx="3">
              <a:schemeClr val="accent4"/>
            </a:effectRef>
            <a:fontRef idx="minor">
              <a:schemeClr val="lt1"/>
            </a:fontRef>
          </p:style>
          <p:txBody>
            <a:bodyPr wrap="none" anchor="ctr"/>
            <a:lstStyle/>
            <a:p>
              <a:pPr algn="ctr" eaLnBrk="0" hangingPunct="0"/>
              <a:endParaRPr lang="es-EC" sz="1400">
                <a:solidFill>
                  <a:schemeClr val="bg1"/>
                </a:solidFill>
                <a:effectLst>
                  <a:outerShdw blurRad="38100" dist="38100" dir="2700000" algn="tl">
                    <a:srgbClr val="000000"/>
                  </a:outerShdw>
                </a:effectLst>
                <a:latin typeface="Verdana" pitchFamily="34" charset="0"/>
              </a:endParaRPr>
            </a:p>
          </p:txBody>
        </p:sp>
        <p:sp>
          <p:nvSpPr>
            <p:cNvPr id="56" name="AutoShape 20"/>
            <p:cNvSpPr>
              <a:spLocks noChangeArrowheads="1"/>
            </p:cNvSpPr>
            <p:nvPr/>
          </p:nvSpPr>
          <p:spPr bwMode="gray">
            <a:xfrm>
              <a:off x="1890" y="3558"/>
              <a:ext cx="2160" cy="215"/>
            </a:xfrm>
            <a:prstGeom prst="roundRect">
              <a:avLst>
                <a:gd name="adj" fmla="val 50000"/>
              </a:avLst>
            </a:prstGeom>
            <a:ln>
              <a:headEnd/>
              <a:tailEnd/>
            </a:ln>
          </p:spPr>
          <p:style>
            <a:lnRef idx="0">
              <a:schemeClr val="accent4"/>
            </a:lnRef>
            <a:fillRef idx="1002">
              <a:schemeClr val="dk2"/>
            </a:fillRef>
            <a:effectRef idx="3">
              <a:schemeClr val="accent4"/>
            </a:effectRef>
            <a:fontRef idx="minor">
              <a:schemeClr val="lt1"/>
            </a:fontRef>
          </p:style>
          <p:txBody>
            <a:bodyPr wrap="none" anchor="ctr"/>
            <a:lstStyle/>
            <a:p>
              <a:pPr algn="ctr" eaLnBrk="0" hangingPunct="0"/>
              <a:r>
                <a:rPr lang="en-US" sz="1400" dirty="0" smtClean="0">
                  <a:solidFill>
                    <a:schemeClr val="tx2"/>
                  </a:solidFill>
                  <a:effectLst>
                    <a:outerShdw blurRad="38100" dist="38100" dir="2700000" algn="tl">
                      <a:srgbClr val="FFFFFF"/>
                    </a:outerShdw>
                  </a:effectLst>
                  <a:latin typeface="Verdana" pitchFamily="34" charset="0"/>
                </a:rPr>
                <a:t>ESTUDIANTES DEL COLEGIO “CONSEJO PROVINCIAL”</a:t>
              </a:r>
              <a:endParaRPr lang="en-US" sz="1400" dirty="0">
                <a:solidFill>
                  <a:schemeClr val="tx2"/>
                </a:solidFill>
                <a:effectLst>
                  <a:outerShdw blurRad="38100" dist="38100" dir="2700000" algn="tl">
                    <a:srgbClr val="FFFFFF"/>
                  </a:outerShdw>
                </a:effectLst>
                <a:latin typeface="Verdana" pitchFamily="34" charset="0"/>
              </a:endParaRPr>
            </a:p>
          </p:txBody>
        </p:sp>
      </p:grpSp>
      <p:sp>
        <p:nvSpPr>
          <p:cNvPr id="57" name="Text Box 21"/>
          <p:cNvSpPr txBox="1">
            <a:spLocks noChangeArrowheads="1"/>
          </p:cNvSpPr>
          <p:nvPr/>
        </p:nvSpPr>
        <p:spPr bwMode="gray">
          <a:xfrm>
            <a:off x="338525" y="1578791"/>
            <a:ext cx="2706425" cy="2062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120650" indent="-120650">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marL="0" indent="0" algn="ctr">
              <a:spcBef>
                <a:spcPct val="50000"/>
              </a:spcBef>
            </a:pPr>
            <a:r>
              <a:rPr lang="es-EC" sz="1600" dirty="0"/>
              <a:t>E</a:t>
            </a:r>
            <a:r>
              <a:rPr lang="es-EC" sz="1600" dirty="0" smtClean="0"/>
              <a:t>stuvo </a:t>
            </a:r>
            <a:r>
              <a:rPr lang="es-EC" sz="1600" dirty="0"/>
              <a:t>integrada por </a:t>
            </a:r>
            <a:r>
              <a:rPr lang="es-EC" sz="1600" dirty="0" smtClean="0"/>
              <a:t>35 </a:t>
            </a:r>
            <a:r>
              <a:rPr lang="es-EC" sz="1600" dirty="0"/>
              <a:t>estudiantes legalmente </a:t>
            </a:r>
            <a:r>
              <a:rPr lang="es-EC" sz="1600" dirty="0" smtClean="0"/>
              <a:t>matriculados, correspondientes </a:t>
            </a:r>
            <a:r>
              <a:rPr lang="es-EC" sz="1600" dirty="0" smtClean="0"/>
              <a:t>al segundo</a:t>
            </a:r>
            <a:r>
              <a:rPr lang="es-EC" sz="1600" dirty="0" smtClean="0"/>
              <a:t> </a:t>
            </a:r>
            <a:r>
              <a:rPr lang="es-EC" sz="1600" dirty="0"/>
              <a:t>año de bachillerato donde sus edades oscilan entre los </a:t>
            </a:r>
            <a:r>
              <a:rPr lang="es-EC" sz="1600" dirty="0" smtClean="0"/>
              <a:t>15 </a:t>
            </a:r>
            <a:r>
              <a:rPr lang="es-EC" sz="1600" dirty="0"/>
              <a:t>a </a:t>
            </a:r>
            <a:r>
              <a:rPr lang="es-EC" sz="1600" dirty="0" smtClean="0"/>
              <a:t>18 </a:t>
            </a:r>
            <a:r>
              <a:rPr lang="es-EC" sz="1600" dirty="0"/>
              <a:t>años de </a:t>
            </a:r>
            <a:r>
              <a:rPr lang="es-EC" sz="1600" dirty="0" smtClean="0"/>
              <a:t>edad.</a:t>
            </a:r>
            <a:endParaRPr lang="en-US" sz="1600" dirty="0">
              <a:solidFill>
                <a:srgbClr val="FFFFFF"/>
              </a:solidFill>
            </a:endParaRPr>
          </a:p>
        </p:txBody>
      </p:sp>
      <p:sp>
        <p:nvSpPr>
          <p:cNvPr id="58" name="WordArt 22"/>
          <p:cNvSpPr>
            <a:spLocks noChangeArrowheads="1" noChangeShapeType="1" noTextEdit="1"/>
          </p:cNvSpPr>
          <p:nvPr/>
        </p:nvSpPr>
        <p:spPr bwMode="gray">
          <a:xfrm>
            <a:off x="3352800" y="2208580"/>
            <a:ext cx="2438400" cy="609600"/>
          </a:xfrm>
          <a:prstGeom prst="rect">
            <a:avLst/>
          </a:prstGeom>
          <a:extLst>
            <a:ext uri="{91240B29-F687-4F45-9708-019B960494DF}">
              <a14:hiddenLine xmlns:a14="http://schemas.microsoft.com/office/drawing/2010/main" w="6350">
                <a:solidFill>
                  <a:schemeClr val="tx1"/>
                </a:solidFill>
                <a:round/>
                <a:headEnd/>
                <a:tailEnd/>
              </a14:hiddenLine>
            </a:ext>
            <a:ext uri="{AF507438-7753-43E0-B8FC-AC1667EBCBE1}">
              <a14:hiddenEffects xmlns:a14="http://schemas.microsoft.com/office/drawing/2010/main">
                <a:effectLst/>
              </a14:hiddenEffects>
            </a:ext>
          </a:extLst>
        </p:spPr>
        <p:txBody>
          <a:bodyPr spcFirstLastPara="1" wrap="none" fromWordArt="1">
            <a:prstTxWarp prst="textArchUp">
              <a:avLst>
                <a:gd name="adj" fmla="val 10907290"/>
              </a:avLst>
            </a:prstTxWarp>
          </a:bodyPr>
          <a:lstStyle/>
          <a:p>
            <a:pPr algn="ctr"/>
            <a:r>
              <a:rPr lang="es-EC" kern="10" dirty="0" smtClean="0">
                <a:solidFill>
                  <a:srgbClr val="1C1C1C"/>
                </a:solidFill>
                <a:latin typeface="Verdana"/>
                <a:ea typeface="Verdana"/>
                <a:cs typeface="Verdana"/>
              </a:rPr>
              <a:t>POBLACION Y MUESTRA</a:t>
            </a:r>
            <a:endParaRPr lang="es-EC" kern="10" dirty="0">
              <a:solidFill>
                <a:srgbClr val="1C1C1C"/>
              </a:solidFill>
              <a:latin typeface="Verdana"/>
              <a:ea typeface="Verdana"/>
              <a:cs typeface="Verdana"/>
            </a:endParaRPr>
          </a:p>
        </p:txBody>
      </p:sp>
      <p:grpSp>
        <p:nvGrpSpPr>
          <p:cNvPr id="59" name="Group 23"/>
          <p:cNvGrpSpPr>
            <a:grpSpLocks/>
          </p:cNvGrpSpPr>
          <p:nvPr/>
        </p:nvGrpSpPr>
        <p:grpSpPr bwMode="auto">
          <a:xfrm flipH="1">
            <a:off x="5943600" y="1138425"/>
            <a:ext cx="3056844" cy="3047493"/>
            <a:chOff x="294" y="1536"/>
            <a:chExt cx="1722" cy="1387"/>
          </a:xfrm>
          <a:effectLst>
            <a:glow rad="228600">
              <a:schemeClr val="accent4">
                <a:satMod val="175000"/>
                <a:alpha val="40000"/>
              </a:schemeClr>
            </a:glow>
          </a:effectLst>
        </p:grpSpPr>
        <p:pic>
          <p:nvPicPr>
            <p:cNvPr id="60" name="Picture 24" descr="pan_0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flipH="1">
              <a:off x="298" y="1536"/>
              <a:ext cx="1711" cy="1387"/>
            </a:xfrm>
            <a:prstGeom prst="rect">
              <a:avLst/>
            </a:prstGeom>
            <a:noFill/>
            <a:extLst>
              <a:ext uri="{909E8E84-426E-40DD-AFC4-6F175D3DCCD1}">
                <a14:hiddenFill xmlns:a14="http://schemas.microsoft.com/office/drawing/2010/main">
                  <a:solidFill>
                    <a:srgbClr val="FFFFFF"/>
                  </a:solidFill>
                </a14:hiddenFill>
              </a:ext>
            </a:extLst>
          </p:spPr>
        </p:pic>
        <p:sp>
          <p:nvSpPr>
            <p:cNvPr id="61" name="Freeform 25"/>
            <p:cNvSpPr>
              <a:spLocks/>
            </p:cNvSpPr>
            <p:nvPr/>
          </p:nvSpPr>
          <p:spPr bwMode="gray">
            <a:xfrm>
              <a:off x="294" y="1538"/>
              <a:ext cx="1722" cy="1382"/>
            </a:xfrm>
            <a:custGeom>
              <a:avLst/>
              <a:gdLst>
                <a:gd name="T0" fmla="*/ 6 w 1722"/>
                <a:gd name="T1" fmla="*/ 79 h 1382"/>
                <a:gd name="T2" fmla="*/ 6 w 1722"/>
                <a:gd name="T3" fmla="*/ 1300 h 1382"/>
                <a:gd name="T4" fmla="*/ 46 w 1722"/>
                <a:gd name="T5" fmla="*/ 1367 h 1382"/>
                <a:gd name="T6" fmla="*/ 121 w 1722"/>
                <a:gd name="T7" fmla="*/ 1381 h 1382"/>
                <a:gd name="T8" fmla="*/ 1658 w 1722"/>
                <a:gd name="T9" fmla="*/ 1312 h 1382"/>
                <a:gd name="T10" fmla="*/ 1696 w 1722"/>
                <a:gd name="T11" fmla="*/ 1286 h 1382"/>
                <a:gd name="T12" fmla="*/ 1714 w 1722"/>
                <a:gd name="T13" fmla="*/ 1247 h 1382"/>
                <a:gd name="T14" fmla="*/ 1715 w 1722"/>
                <a:gd name="T15" fmla="*/ 157 h 1382"/>
                <a:gd name="T16" fmla="*/ 1689 w 1722"/>
                <a:gd name="T17" fmla="*/ 87 h 1382"/>
                <a:gd name="T18" fmla="*/ 1637 w 1722"/>
                <a:gd name="T19" fmla="*/ 67 h 1382"/>
                <a:gd name="T20" fmla="*/ 95 w 1722"/>
                <a:gd name="T21" fmla="*/ 0 h 1382"/>
                <a:gd name="T22" fmla="*/ 29 w 1722"/>
                <a:gd name="T23" fmla="*/ 31 h 1382"/>
                <a:gd name="T24" fmla="*/ 6 w 1722"/>
                <a:gd name="T25" fmla="*/ 79 h 1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22" h="1382">
                  <a:moveTo>
                    <a:pt x="6" y="79"/>
                  </a:moveTo>
                  <a:cubicBezTo>
                    <a:pt x="0" y="294"/>
                    <a:pt x="3" y="1087"/>
                    <a:pt x="6" y="1300"/>
                  </a:cubicBezTo>
                  <a:cubicBezTo>
                    <a:pt x="8" y="1336"/>
                    <a:pt x="36" y="1359"/>
                    <a:pt x="46" y="1367"/>
                  </a:cubicBezTo>
                  <a:cubicBezTo>
                    <a:pt x="60" y="1381"/>
                    <a:pt x="109" y="1382"/>
                    <a:pt x="121" y="1381"/>
                  </a:cubicBezTo>
                  <a:cubicBezTo>
                    <a:pt x="368" y="1362"/>
                    <a:pt x="1388" y="1336"/>
                    <a:pt x="1658" y="1312"/>
                  </a:cubicBezTo>
                  <a:cubicBezTo>
                    <a:pt x="1658" y="1315"/>
                    <a:pt x="1684" y="1300"/>
                    <a:pt x="1696" y="1286"/>
                  </a:cubicBezTo>
                  <a:cubicBezTo>
                    <a:pt x="1708" y="1272"/>
                    <a:pt x="1714" y="1250"/>
                    <a:pt x="1714" y="1247"/>
                  </a:cubicBezTo>
                  <a:cubicBezTo>
                    <a:pt x="1714" y="1065"/>
                    <a:pt x="1722" y="347"/>
                    <a:pt x="1715" y="157"/>
                  </a:cubicBezTo>
                  <a:cubicBezTo>
                    <a:pt x="1715" y="124"/>
                    <a:pt x="1711" y="104"/>
                    <a:pt x="1689" y="87"/>
                  </a:cubicBezTo>
                  <a:cubicBezTo>
                    <a:pt x="1667" y="70"/>
                    <a:pt x="1659" y="73"/>
                    <a:pt x="1637" y="67"/>
                  </a:cubicBezTo>
                  <a:cubicBezTo>
                    <a:pt x="1375" y="49"/>
                    <a:pt x="360" y="16"/>
                    <a:pt x="95" y="0"/>
                  </a:cubicBezTo>
                  <a:cubicBezTo>
                    <a:pt x="72" y="0"/>
                    <a:pt x="41" y="14"/>
                    <a:pt x="29" y="31"/>
                  </a:cubicBezTo>
                  <a:cubicBezTo>
                    <a:pt x="17" y="48"/>
                    <a:pt x="13" y="49"/>
                    <a:pt x="6" y="79"/>
                  </a:cubicBezTo>
                  <a:close/>
                </a:path>
              </a:pathLst>
            </a:custGeom>
            <a:solidFill>
              <a:schemeClr val="accent1">
                <a:alpha val="30000"/>
              </a:schemeClr>
            </a:soli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C"/>
            </a:p>
          </p:txBody>
        </p:sp>
      </p:grpSp>
      <p:sp>
        <p:nvSpPr>
          <p:cNvPr id="62" name="Text Box 26"/>
          <p:cNvSpPr txBox="1">
            <a:spLocks noChangeArrowheads="1"/>
          </p:cNvSpPr>
          <p:nvPr/>
        </p:nvSpPr>
        <p:spPr bwMode="gray">
          <a:xfrm>
            <a:off x="5956027" y="1443835"/>
            <a:ext cx="2891714" cy="2554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120650" indent="-120650">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marL="0" indent="0" algn="ctr">
              <a:spcBef>
                <a:spcPct val="50000"/>
              </a:spcBef>
            </a:pPr>
            <a:r>
              <a:rPr lang="es-EC" sz="1600" dirty="0"/>
              <a:t>C</a:t>
            </a:r>
            <a:r>
              <a:rPr lang="es-EC" sz="1600" dirty="0" smtClean="0"/>
              <a:t>orresponde </a:t>
            </a:r>
            <a:r>
              <a:rPr lang="es-EC" sz="1600" dirty="0"/>
              <a:t>a </a:t>
            </a:r>
            <a:r>
              <a:rPr lang="es-EC" sz="1600" dirty="0" smtClean="0"/>
              <a:t>30</a:t>
            </a:r>
            <a:r>
              <a:rPr lang="es-EC" sz="1600" dirty="0" smtClean="0"/>
              <a:t> </a:t>
            </a:r>
            <a:r>
              <a:rPr lang="es-EC" sz="1600" dirty="0"/>
              <a:t>estudiantes, que fueron los estudiantes que se encontraron el día de la casa abierta, viernes 14 de junio, con la finalidad de recabar la información, la que enriqueció con murales, entrevistas, buzón de ideas y la dramatización.</a:t>
            </a:r>
            <a:endParaRPr lang="en-US" sz="1600" dirty="0">
              <a:solidFill>
                <a:srgbClr val="FFFFFF"/>
              </a:solidFill>
            </a:endParaRPr>
          </a:p>
        </p:txBody>
      </p:sp>
      <p:grpSp>
        <p:nvGrpSpPr>
          <p:cNvPr id="71" name="Group 35"/>
          <p:cNvGrpSpPr>
            <a:grpSpLocks/>
          </p:cNvGrpSpPr>
          <p:nvPr/>
        </p:nvGrpSpPr>
        <p:grpSpPr bwMode="auto">
          <a:xfrm>
            <a:off x="4038600" y="3119320"/>
            <a:ext cx="457200" cy="1138237"/>
            <a:chOff x="2304" y="1344"/>
            <a:chExt cx="498" cy="1245"/>
          </a:xfrm>
        </p:grpSpPr>
        <p:sp>
          <p:nvSpPr>
            <p:cNvPr id="72" name="Freeform 36"/>
            <p:cNvSpPr>
              <a:spLocks/>
            </p:cNvSpPr>
            <p:nvPr/>
          </p:nvSpPr>
          <p:spPr bwMode="gray">
            <a:xfrm>
              <a:off x="2425" y="1344"/>
              <a:ext cx="233" cy="254"/>
            </a:xfrm>
            <a:custGeom>
              <a:avLst/>
              <a:gdLst>
                <a:gd name="T0" fmla="*/ 133 w 267"/>
                <a:gd name="T1" fmla="*/ 0 h 292"/>
                <a:gd name="T2" fmla="*/ 161 w 267"/>
                <a:gd name="T3" fmla="*/ 3 h 292"/>
                <a:gd name="T4" fmla="*/ 186 w 267"/>
                <a:gd name="T5" fmla="*/ 12 h 292"/>
                <a:gd name="T6" fmla="*/ 209 w 267"/>
                <a:gd name="T7" fmla="*/ 25 h 292"/>
                <a:gd name="T8" fmla="*/ 228 w 267"/>
                <a:gd name="T9" fmla="*/ 42 h 292"/>
                <a:gd name="T10" fmla="*/ 245 w 267"/>
                <a:gd name="T11" fmla="*/ 64 h 292"/>
                <a:gd name="T12" fmla="*/ 257 w 267"/>
                <a:gd name="T13" fmla="*/ 88 h 292"/>
                <a:gd name="T14" fmla="*/ 265 w 267"/>
                <a:gd name="T15" fmla="*/ 116 h 292"/>
                <a:gd name="T16" fmla="*/ 267 w 267"/>
                <a:gd name="T17" fmla="*/ 146 h 292"/>
                <a:gd name="T18" fmla="*/ 265 w 267"/>
                <a:gd name="T19" fmla="*/ 175 h 292"/>
                <a:gd name="T20" fmla="*/ 257 w 267"/>
                <a:gd name="T21" fmla="*/ 203 h 292"/>
                <a:gd name="T22" fmla="*/ 245 w 267"/>
                <a:gd name="T23" fmla="*/ 227 h 292"/>
                <a:gd name="T24" fmla="*/ 228 w 267"/>
                <a:gd name="T25" fmla="*/ 249 h 292"/>
                <a:gd name="T26" fmla="*/ 209 w 267"/>
                <a:gd name="T27" fmla="*/ 267 h 292"/>
                <a:gd name="T28" fmla="*/ 186 w 267"/>
                <a:gd name="T29" fmla="*/ 281 h 292"/>
                <a:gd name="T30" fmla="*/ 161 w 267"/>
                <a:gd name="T31" fmla="*/ 289 h 292"/>
                <a:gd name="T32" fmla="*/ 133 w 267"/>
                <a:gd name="T33" fmla="*/ 292 h 292"/>
                <a:gd name="T34" fmla="*/ 103 w 267"/>
                <a:gd name="T35" fmla="*/ 288 h 292"/>
                <a:gd name="T36" fmla="*/ 75 w 267"/>
                <a:gd name="T37" fmla="*/ 277 h 292"/>
                <a:gd name="T38" fmla="*/ 51 w 267"/>
                <a:gd name="T39" fmla="*/ 260 h 292"/>
                <a:gd name="T40" fmla="*/ 29 w 267"/>
                <a:gd name="T41" fmla="*/ 237 h 292"/>
                <a:gd name="T42" fmla="*/ 13 w 267"/>
                <a:gd name="T43" fmla="*/ 210 h 292"/>
                <a:gd name="T44" fmla="*/ 4 w 267"/>
                <a:gd name="T45" fmla="*/ 178 h 292"/>
                <a:gd name="T46" fmla="*/ 0 w 267"/>
                <a:gd name="T47" fmla="*/ 146 h 292"/>
                <a:gd name="T48" fmla="*/ 4 w 267"/>
                <a:gd name="T49" fmla="*/ 113 h 292"/>
                <a:gd name="T50" fmla="*/ 13 w 267"/>
                <a:gd name="T51" fmla="*/ 81 h 292"/>
                <a:gd name="T52" fmla="*/ 29 w 267"/>
                <a:gd name="T53" fmla="*/ 54 h 292"/>
                <a:gd name="T54" fmla="*/ 51 w 267"/>
                <a:gd name="T55" fmla="*/ 32 h 292"/>
                <a:gd name="T56" fmla="*/ 75 w 267"/>
                <a:gd name="T57" fmla="*/ 14 h 292"/>
                <a:gd name="T58" fmla="*/ 103 w 267"/>
                <a:gd name="T59" fmla="*/ 3 h 292"/>
                <a:gd name="T60" fmla="*/ 133 w 267"/>
                <a:gd name="T61" fmla="*/ 0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67" h="292">
                  <a:moveTo>
                    <a:pt x="133" y="0"/>
                  </a:moveTo>
                  <a:lnTo>
                    <a:pt x="161" y="3"/>
                  </a:lnTo>
                  <a:lnTo>
                    <a:pt x="186" y="12"/>
                  </a:lnTo>
                  <a:lnTo>
                    <a:pt x="209" y="25"/>
                  </a:lnTo>
                  <a:lnTo>
                    <a:pt x="228" y="42"/>
                  </a:lnTo>
                  <a:lnTo>
                    <a:pt x="245" y="64"/>
                  </a:lnTo>
                  <a:lnTo>
                    <a:pt x="257" y="88"/>
                  </a:lnTo>
                  <a:lnTo>
                    <a:pt x="265" y="116"/>
                  </a:lnTo>
                  <a:lnTo>
                    <a:pt x="267" y="146"/>
                  </a:lnTo>
                  <a:lnTo>
                    <a:pt x="265" y="175"/>
                  </a:lnTo>
                  <a:lnTo>
                    <a:pt x="257" y="203"/>
                  </a:lnTo>
                  <a:lnTo>
                    <a:pt x="245" y="227"/>
                  </a:lnTo>
                  <a:lnTo>
                    <a:pt x="228" y="249"/>
                  </a:lnTo>
                  <a:lnTo>
                    <a:pt x="209" y="267"/>
                  </a:lnTo>
                  <a:lnTo>
                    <a:pt x="186" y="281"/>
                  </a:lnTo>
                  <a:lnTo>
                    <a:pt x="161" y="289"/>
                  </a:lnTo>
                  <a:lnTo>
                    <a:pt x="133" y="292"/>
                  </a:lnTo>
                  <a:lnTo>
                    <a:pt x="103" y="288"/>
                  </a:lnTo>
                  <a:lnTo>
                    <a:pt x="75" y="277"/>
                  </a:lnTo>
                  <a:lnTo>
                    <a:pt x="51" y="260"/>
                  </a:lnTo>
                  <a:lnTo>
                    <a:pt x="29" y="237"/>
                  </a:lnTo>
                  <a:lnTo>
                    <a:pt x="13" y="210"/>
                  </a:lnTo>
                  <a:lnTo>
                    <a:pt x="4" y="178"/>
                  </a:lnTo>
                  <a:lnTo>
                    <a:pt x="0" y="146"/>
                  </a:lnTo>
                  <a:lnTo>
                    <a:pt x="4" y="113"/>
                  </a:lnTo>
                  <a:lnTo>
                    <a:pt x="13" y="81"/>
                  </a:lnTo>
                  <a:lnTo>
                    <a:pt x="29" y="54"/>
                  </a:lnTo>
                  <a:lnTo>
                    <a:pt x="51" y="32"/>
                  </a:lnTo>
                  <a:lnTo>
                    <a:pt x="75" y="14"/>
                  </a:lnTo>
                  <a:lnTo>
                    <a:pt x="103" y="3"/>
                  </a:lnTo>
                  <a:lnTo>
                    <a:pt x="133" y="0"/>
                  </a:lnTo>
                  <a:close/>
                </a:path>
              </a:pathLst>
            </a:custGeom>
            <a:solidFill>
              <a:schemeClr val="accent2"/>
            </a:solidFill>
            <a:ln>
              <a:noFill/>
            </a:ln>
            <a:effectLst/>
            <a:extLst>
              <a:ext uri="{91240B29-F687-4F45-9708-019B960494DF}">
                <a14:hiddenLine xmlns:a14="http://schemas.microsoft.com/office/drawing/2010/main" w="0">
                  <a:solidFill>
                    <a:srgbClr val="F7F161"/>
                  </a:solidFill>
                  <a:prstDash val="solid"/>
                  <a:round/>
                  <a:headEnd/>
                  <a:tailEnd/>
                </a14:hiddenLine>
              </a:ext>
              <a:ext uri="{AF507438-7753-43E0-B8FC-AC1667EBCBE1}">
                <a14:hiddenEffects xmlns:a14="http://schemas.microsoft.com/office/drawing/2010/main">
                  <a:effectLst>
                    <a:outerShdw dist="91581" dir="3378596" algn="ctr" rotWithShape="0">
                      <a:srgbClr val="000000">
                        <a:alpha val="50000"/>
                      </a:srgbClr>
                    </a:outerShdw>
                  </a:effectLst>
                </a14:hiddenEffects>
              </a:ext>
            </a:extLst>
          </p:spPr>
          <p:txBody>
            <a:bodyPr/>
            <a:lstStyle/>
            <a:p>
              <a:endParaRPr lang="es-EC"/>
            </a:p>
          </p:txBody>
        </p:sp>
        <p:sp>
          <p:nvSpPr>
            <p:cNvPr id="73" name="Freeform 37"/>
            <p:cNvSpPr>
              <a:spLocks/>
            </p:cNvSpPr>
            <p:nvPr/>
          </p:nvSpPr>
          <p:spPr bwMode="gray">
            <a:xfrm>
              <a:off x="2304" y="1625"/>
              <a:ext cx="498" cy="964"/>
            </a:xfrm>
            <a:custGeom>
              <a:avLst/>
              <a:gdLst>
                <a:gd name="T0" fmla="*/ 72 w 573"/>
                <a:gd name="T1" fmla="*/ 5 h 1111"/>
                <a:gd name="T2" fmla="*/ 30 w 573"/>
                <a:gd name="T3" fmla="*/ 32 h 1111"/>
                <a:gd name="T4" fmla="*/ 4 w 573"/>
                <a:gd name="T5" fmla="*/ 75 h 1111"/>
                <a:gd name="T6" fmla="*/ 0 w 573"/>
                <a:gd name="T7" fmla="*/ 509 h 1111"/>
                <a:gd name="T8" fmla="*/ 1 w 573"/>
                <a:gd name="T9" fmla="*/ 516 h 1111"/>
                <a:gd name="T10" fmla="*/ 9 w 573"/>
                <a:gd name="T11" fmla="*/ 533 h 1111"/>
                <a:gd name="T12" fmla="*/ 26 w 573"/>
                <a:gd name="T13" fmla="*/ 550 h 1111"/>
                <a:gd name="T14" fmla="*/ 56 w 573"/>
                <a:gd name="T15" fmla="*/ 557 h 1111"/>
                <a:gd name="T16" fmla="*/ 84 w 573"/>
                <a:gd name="T17" fmla="*/ 551 h 1111"/>
                <a:gd name="T18" fmla="*/ 100 w 573"/>
                <a:gd name="T19" fmla="*/ 534 h 1111"/>
                <a:gd name="T20" fmla="*/ 106 w 573"/>
                <a:gd name="T21" fmla="*/ 516 h 1111"/>
                <a:gd name="T22" fmla="*/ 108 w 573"/>
                <a:gd name="T23" fmla="*/ 503 h 1111"/>
                <a:gd name="T24" fmla="*/ 108 w 573"/>
                <a:gd name="T25" fmla="*/ 166 h 1111"/>
                <a:gd name="T26" fmla="*/ 135 w 573"/>
                <a:gd name="T27" fmla="*/ 1066 h 1111"/>
                <a:gd name="T28" fmla="*/ 138 w 573"/>
                <a:gd name="T29" fmla="*/ 1073 h 1111"/>
                <a:gd name="T30" fmla="*/ 151 w 573"/>
                <a:gd name="T31" fmla="*/ 1089 h 1111"/>
                <a:gd name="T32" fmla="*/ 174 w 573"/>
                <a:gd name="T33" fmla="*/ 1105 h 1111"/>
                <a:gd name="T34" fmla="*/ 199 w 573"/>
                <a:gd name="T35" fmla="*/ 1111 h 1111"/>
                <a:gd name="T36" fmla="*/ 227 w 573"/>
                <a:gd name="T37" fmla="*/ 1110 h 1111"/>
                <a:gd name="T38" fmla="*/ 255 w 573"/>
                <a:gd name="T39" fmla="*/ 1097 h 1111"/>
                <a:gd name="T40" fmla="*/ 272 w 573"/>
                <a:gd name="T41" fmla="*/ 1080 h 1111"/>
                <a:gd name="T42" fmla="*/ 278 w 573"/>
                <a:gd name="T43" fmla="*/ 1068 h 1111"/>
                <a:gd name="T44" fmla="*/ 279 w 573"/>
                <a:gd name="T45" fmla="*/ 499 h 1111"/>
                <a:gd name="T46" fmla="*/ 302 w 573"/>
                <a:gd name="T47" fmla="*/ 503 h 1111"/>
                <a:gd name="T48" fmla="*/ 302 w 573"/>
                <a:gd name="T49" fmla="*/ 534 h 1111"/>
                <a:gd name="T50" fmla="*/ 304 w 573"/>
                <a:gd name="T51" fmla="*/ 590 h 1111"/>
                <a:gd name="T52" fmla="*/ 304 w 573"/>
                <a:gd name="T53" fmla="*/ 664 h 1111"/>
                <a:gd name="T54" fmla="*/ 304 w 573"/>
                <a:gd name="T55" fmla="*/ 750 h 1111"/>
                <a:gd name="T56" fmla="*/ 304 w 573"/>
                <a:gd name="T57" fmla="*/ 838 h 1111"/>
                <a:gd name="T58" fmla="*/ 305 w 573"/>
                <a:gd name="T59" fmla="*/ 926 h 1111"/>
                <a:gd name="T60" fmla="*/ 305 w 573"/>
                <a:gd name="T61" fmla="*/ 1004 h 1111"/>
                <a:gd name="T62" fmla="*/ 305 w 573"/>
                <a:gd name="T63" fmla="*/ 1066 h 1111"/>
                <a:gd name="T64" fmla="*/ 306 w 573"/>
                <a:gd name="T65" fmla="*/ 1073 h 1111"/>
                <a:gd name="T66" fmla="*/ 315 w 573"/>
                <a:gd name="T67" fmla="*/ 1088 h 1111"/>
                <a:gd name="T68" fmla="*/ 335 w 573"/>
                <a:gd name="T69" fmla="*/ 1103 h 1111"/>
                <a:gd name="T70" fmla="*/ 372 w 573"/>
                <a:gd name="T71" fmla="*/ 1111 h 1111"/>
                <a:gd name="T72" fmla="*/ 408 w 573"/>
                <a:gd name="T73" fmla="*/ 1103 h 1111"/>
                <a:gd name="T74" fmla="*/ 429 w 573"/>
                <a:gd name="T75" fmla="*/ 1089 h 1111"/>
                <a:gd name="T76" fmla="*/ 437 w 573"/>
                <a:gd name="T77" fmla="*/ 1073 h 1111"/>
                <a:gd name="T78" fmla="*/ 438 w 573"/>
                <a:gd name="T79" fmla="*/ 1067 h 1111"/>
                <a:gd name="T80" fmla="*/ 466 w 573"/>
                <a:gd name="T81" fmla="*/ 166 h 1111"/>
                <a:gd name="T82" fmla="*/ 468 w 573"/>
                <a:gd name="T83" fmla="*/ 503 h 1111"/>
                <a:gd name="T84" fmla="*/ 472 w 573"/>
                <a:gd name="T85" fmla="*/ 517 h 1111"/>
                <a:gd name="T86" fmla="*/ 483 w 573"/>
                <a:gd name="T87" fmla="*/ 537 h 1111"/>
                <a:gd name="T88" fmla="*/ 505 w 573"/>
                <a:gd name="T89" fmla="*/ 551 h 1111"/>
                <a:gd name="T90" fmla="*/ 536 w 573"/>
                <a:gd name="T91" fmla="*/ 551 h 1111"/>
                <a:gd name="T92" fmla="*/ 557 w 573"/>
                <a:gd name="T93" fmla="*/ 537 h 1111"/>
                <a:gd name="T94" fmla="*/ 570 w 573"/>
                <a:gd name="T95" fmla="*/ 517 h 1111"/>
                <a:gd name="T96" fmla="*/ 573 w 573"/>
                <a:gd name="T97" fmla="*/ 508 h 1111"/>
                <a:gd name="T98" fmla="*/ 572 w 573"/>
                <a:gd name="T99" fmla="*/ 68 h 1111"/>
                <a:gd name="T100" fmla="*/ 546 w 573"/>
                <a:gd name="T101" fmla="*/ 28 h 1111"/>
                <a:gd name="T102" fmla="*/ 506 w 573"/>
                <a:gd name="T103" fmla="*/ 4 h 1111"/>
                <a:gd name="T104" fmla="*/ 94 w 573"/>
                <a:gd name="T105" fmla="*/ 0 h 1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73" h="1111">
                  <a:moveTo>
                    <a:pt x="94" y="0"/>
                  </a:moveTo>
                  <a:lnTo>
                    <a:pt x="72" y="5"/>
                  </a:lnTo>
                  <a:lnTo>
                    <a:pt x="50" y="16"/>
                  </a:lnTo>
                  <a:lnTo>
                    <a:pt x="30" y="32"/>
                  </a:lnTo>
                  <a:lnTo>
                    <a:pt x="15" y="53"/>
                  </a:lnTo>
                  <a:lnTo>
                    <a:pt x="4" y="75"/>
                  </a:lnTo>
                  <a:lnTo>
                    <a:pt x="0" y="99"/>
                  </a:lnTo>
                  <a:lnTo>
                    <a:pt x="0" y="509"/>
                  </a:lnTo>
                  <a:lnTo>
                    <a:pt x="0" y="511"/>
                  </a:lnTo>
                  <a:lnTo>
                    <a:pt x="1" y="516"/>
                  </a:lnTo>
                  <a:lnTo>
                    <a:pt x="4" y="525"/>
                  </a:lnTo>
                  <a:lnTo>
                    <a:pt x="9" y="533"/>
                  </a:lnTo>
                  <a:lnTo>
                    <a:pt x="16" y="543"/>
                  </a:lnTo>
                  <a:lnTo>
                    <a:pt x="26" y="550"/>
                  </a:lnTo>
                  <a:lnTo>
                    <a:pt x="39" y="556"/>
                  </a:lnTo>
                  <a:lnTo>
                    <a:pt x="56" y="557"/>
                  </a:lnTo>
                  <a:lnTo>
                    <a:pt x="72" y="556"/>
                  </a:lnTo>
                  <a:lnTo>
                    <a:pt x="84" y="551"/>
                  </a:lnTo>
                  <a:lnTo>
                    <a:pt x="92" y="543"/>
                  </a:lnTo>
                  <a:lnTo>
                    <a:pt x="100" y="534"/>
                  </a:lnTo>
                  <a:lnTo>
                    <a:pt x="103" y="525"/>
                  </a:lnTo>
                  <a:lnTo>
                    <a:pt x="106" y="516"/>
                  </a:lnTo>
                  <a:lnTo>
                    <a:pt x="107" y="508"/>
                  </a:lnTo>
                  <a:lnTo>
                    <a:pt x="108" y="503"/>
                  </a:lnTo>
                  <a:lnTo>
                    <a:pt x="108" y="500"/>
                  </a:lnTo>
                  <a:lnTo>
                    <a:pt x="108" y="166"/>
                  </a:lnTo>
                  <a:lnTo>
                    <a:pt x="134" y="167"/>
                  </a:lnTo>
                  <a:lnTo>
                    <a:pt x="135" y="1066"/>
                  </a:lnTo>
                  <a:lnTo>
                    <a:pt x="136" y="1068"/>
                  </a:lnTo>
                  <a:lnTo>
                    <a:pt x="138" y="1073"/>
                  </a:lnTo>
                  <a:lnTo>
                    <a:pt x="143" y="1080"/>
                  </a:lnTo>
                  <a:lnTo>
                    <a:pt x="151" y="1089"/>
                  </a:lnTo>
                  <a:lnTo>
                    <a:pt x="162" y="1097"/>
                  </a:lnTo>
                  <a:lnTo>
                    <a:pt x="174" y="1105"/>
                  </a:lnTo>
                  <a:lnTo>
                    <a:pt x="189" y="1110"/>
                  </a:lnTo>
                  <a:lnTo>
                    <a:pt x="199" y="1111"/>
                  </a:lnTo>
                  <a:lnTo>
                    <a:pt x="217" y="1111"/>
                  </a:lnTo>
                  <a:lnTo>
                    <a:pt x="227" y="1110"/>
                  </a:lnTo>
                  <a:lnTo>
                    <a:pt x="243" y="1105"/>
                  </a:lnTo>
                  <a:lnTo>
                    <a:pt x="255" y="1097"/>
                  </a:lnTo>
                  <a:lnTo>
                    <a:pt x="265" y="1089"/>
                  </a:lnTo>
                  <a:lnTo>
                    <a:pt x="272" y="1080"/>
                  </a:lnTo>
                  <a:lnTo>
                    <a:pt x="276" y="1073"/>
                  </a:lnTo>
                  <a:lnTo>
                    <a:pt x="278" y="1068"/>
                  </a:lnTo>
                  <a:lnTo>
                    <a:pt x="279" y="1066"/>
                  </a:lnTo>
                  <a:lnTo>
                    <a:pt x="279" y="499"/>
                  </a:lnTo>
                  <a:lnTo>
                    <a:pt x="302" y="499"/>
                  </a:lnTo>
                  <a:lnTo>
                    <a:pt x="302" y="503"/>
                  </a:lnTo>
                  <a:lnTo>
                    <a:pt x="302" y="515"/>
                  </a:lnTo>
                  <a:lnTo>
                    <a:pt x="302" y="534"/>
                  </a:lnTo>
                  <a:lnTo>
                    <a:pt x="302" y="560"/>
                  </a:lnTo>
                  <a:lnTo>
                    <a:pt x="304" y="590"/>
                  </a:lnTo>
                  <a:lnTo>
                    <a:pt x="304" y="626"/>
                  </a:lnTo>
                  <a:lnTo>
                    <a:pt x="304" y="664"/>
                  </a:lnTo>
                  <a:lnTo>
                    <a:pt x="304" y="706"/>
                  </a:lnTo>
                  <a:lnTo>
                    <a:pt x="304" y="750"/>
                  </a:lnTo>
                  <a:lnTo>
                    <a:pt x="304" y="793"/>
                  </a:lnTo>
                  <a:lnTo>
                    <a:pt x="304" y="838"/>
                  </a:lnTo>
                  <a:lnTo>
                    <a:pt x="305" y="882"/>
                  </a:lnTo>
                  <a:lnTo>
                    <a:pt x="305" y="926"/>
                  </a:lnTo>
                  <a:lnTo>
                    <a:pt x="305" y="966"/>
                  </a:lnTo>
                  <a:lnTo>
                    <a:pt x="305" y="1004"/>
                  </a:lnTo>
                  <a:lnTo>
                    <a:pt x="305" y="1037"/>
                  </a:lnTo>
                  <a:lnTo>
                    <a:pt x="305" y="1066"/>
                  </a:lnTo>
                  <a:lnTo>
                    <a:pt x="305" y="1067"/>
                  </a:lnTo>
                  <a:lnTo>
                    <a:pt x="306" y="1073"/>
                  </a:lnTo>
                  <a:lnTo>
                    <a:pt x="310" y="1079"/>
                  </a:lnTo>
                  <a:lnTo>
                    <a:pt x="315" y="1088"/>
                  </a:lnTo>
                  <a:lnTo>
                    <a:pt x="323" y="1096"/>
                  </a:lnTo>
                  <a:lnTo>
                    <a:pt x="335" y="1103"/>
                  </a:lnTo>
                  <a:lnTo>
                    <a:pt x="351" y="1108"/>
                  </a:lnTo>
                  <a:lnTo>
                    <a:pt x="372" y="1111"/>
                  </a:lnTo>
                  <a:lnTo>
                    <a:pt x="392" y="1108"/>
                  </a:lnTo>
                  <a:lnTo>
                    <a:pt x="408" y="1103"/>
                  </a:lnTo>
                  <a:lnTo>
                    <a:pt x="420" y="1096"/>
                  </a:lnTo>
                  <a:lnTo>
                    <a:pt x="429" y="1089"/>
                  </a:lnTo>
                  <a:lnTo>
                    <a:pt x="434" y="1080"/>
                  </a:lnTo>
                  <a:lnTo>
                    <a:pt x="437" y="1073"/>
                  </a:lnTo>
                  <a:lnTo>
                    <a:pt x="438" y="1068"/>
                  </a:lnTo>
                  <a:lnTo>
                    <a:pt x="438" y="1067"/>
                  </a:lnTo>
                  <a:lnTo>
                    <a:pt x="440" y="166"/>
                  </a:lnTo>
                  <a:lnTo>
                    <a:pt x="466" y="166"/>
                  </a:lnTo>
                  <a:lnTo>
                    <a:pt x="466" y="500"/>
                  </a:lnTo>
                  <a:lnTo>
                    <a:pt x="468" y="503"/>
                  </a:lnTo>
                  <a:lnTo>
                    <a:pt x="469" y="509"/>
                  </a:lnTo>
                  <a:lnTo>
                    <a:pt x="472" y="517"/>
                  </a:lnTo>
                  <a:lnTo>
                    <a:pt x="477" y="527"/>
                  </a:lnTo>
                  <a:lnTo>
                    <a:pt x="483" y="537"/>
                  </a:lnTo>
                  <a:lnTo>
                    <a:pt x="493" y="545"/>
                  </a:lnTo>
                  <a:lnTo>
                    <a:pt x="505" y="551"/>
                  </a:lnTo>
                  <a:lnTo>
                    <a:pt x="520" y="554"/>
                  </a:lnTo>
                  <a:lnTo>
                    <a:pt x="536" y="551"/>
                  </a:lnTo>
                  <a:lnTo>
                    <a:pt x="548" y="545"/>
                  </a:lnTo>
                  <a:lnTo>
                    <a:pt x="557" y="537"/>
                  </a:lnTo>
                  <a:lnTo>
                    <a:pt x="563" y="527"/>
                  </a:lnTo>
                  <a:lnTo>
                    <a:pt x="570" y="517"/>
                  </a:lnTo>
                  <a:lnTo>
                    <a:pt x="573" y="510"/>
                  </a:lnTo>
                  <a:lnTo>
                    <a:pt x="573" y="508"/>
                  </a:lnTo>
                  <a:lnTo>
                    <a:pt x="573" y="79"/>
                  </a:lnTo>
                  <a:lnTo>
                    <a:pt x="572" y="68"/>
                  </a:lnTo>
                  <a:lnTo>
                    <a:pt x="561" y="47"/>
                  </a:lnTo>
                  <a:lnTo>
                    <a:pt x="546" y="28"/>
                  </a:lnTo>
                  <a:lnTo>
                    <a:pt x="528" y="14"/>
                  </a:lnTo>
                  <a:lnTo>
                    <a:pt x="506" y="4"/>
                  </a:lnTo>
                  <a:lnTo>
                    <a:pt x="485" y="0"/>
                  </a:lnTo>
                  <a:lnTo>
                    <a:pt x="94" y="0"/>
                  </a:lnTo>
                  <a:lnTo>
                    <a:pt x="94" y="0"/>
                  </a:lnTo>
                  <a:close/>
                </a:path>
              </a:pathLst>
            </a:custGeom>
            <a:solidFill>
              <a:schemeClr val="accent2"/>
            </a:solidFill>
            <a:ln>
              <a:noFill/>
            </a:ln>
            <a:effectLst/>
            <a:extLst>
              <a:ext uri="{91240B29-F687-4F45-9708-019B960494DF}">
                <a14:hiddenLine xmlns:a14="http://schemas.microsoft.com/office/drawing/2010/main" w="0">
                  <a:solidFill>
                    <a:srgbClr val="F7F161"/>
                  </a:solidFill>
                  <a:prstDash val="solid"/>
                  <a:round/>
                  <a:headEnd/>
                  <a:tailEnd/>
                </a14:hiddenLine>
              </a:ext>
              <a:ext uri="{AF507438-7753-43E0-B8FC-AC1667EBCBE1}">
                <a14:hiddenEffects xmlns:a14="http://schemas.microsoft.com/office/drawing/2010/main">
                  <a:effectLst>
                    <a:outerShdw dist="91581" dir="3378596" algn="ctr" rotWithShape="0">
                      <a:srgbClr val="000000">
                        <a:alpha val="50000"/>
                      </a:srgbClr>
                    </a:outerShdw>
                  </a:effectLst>
                </a14:hiddenEffects>
              </a:ext>
            </a:extLst>
          </p:spPr>
          <p:txBody>
            <a:bodyPr/>
            <a:lstStyle/>
            <a:p>
              <a:endParaRPr lang="es-EC"/>
            </a:p>
          </p:txBody>
        </p:sp>
      </p:grpSp>
      <p:grpSp>
        <p:nvGrpSpPr>
          <p:cNvPr id="74" name="Group 38"/>
          <p:cNvGrpSpPr>
            <a:grpSpLocks/>
          </p:cNvGrpSpPr>
          <p:nvPr/>
        </p:nvGrpSpPr>
        <p:grpSpPr bwMode="auto">
          <a:xfrm>
            <a:off x="4572000" y="3119320"/>
            <a:ext cx="457200" cy="1138237"/>
            <a:chOff x="2880" y="1344"/>
            <a:chExt cx="498" cy="1245"/>
          </a:xfrm>
        </p:grpSpPr>
        <p:sp>
          <p:nvSpPr>
            <p:cNvPr id="75" name="Freeform 39"/>
            <p:cNvSpPr>
              <a:spLocks/>
            </p:cNvSpPr>
            <p:nvPr/>
          </p:nvSpPr>
          <p:spPr bwMode="gray">
            <a:xfrm>
              <a:off x="3001" y="1344"/>
              <a:ext cx="233" cy="254"/>
            </a:xfrm>
            <a:custGeom>
              <a:avLst/>
              <a:gdLst>
                <a:gd name="T0" fmla="*/ 133 w 267"/>
                <a:gd name="T1" fmla="*/ 0 h 292"/>
                <a:gd name="T2" fmla="*/ 161 w 267"/>
                <a:gd name="T3" fmla="*/ 3 h 292"/>
                <a:gd name="T4" fmla="*/ 186 w 267"/>
                <a:gd name="T5" fmla="*/ 12 h 292"/>
                <a:gd name="T6" fmla="*/ 209 w 267"/>
                <a:gd name="T7" fmla="*/ 25 h 292"/>
                <a:gd name="T8" fmla="*/ 228 w 267"/>
                <a:gd name="T9" fmla="*/ 42 h 292"/>
                <a:gd name="T10" fmla="*/ 245 w 267"/>
                <a:gd name="T11" fmla="*/ 64 h 292"/>
                <a:gd name="T12" fmla="*/ 257 w 267"/>
                <a:gd name="T13" fmla="*/ 88 h 292"/>
                <a:gd name="T14" fmla="*/ 265 w 267"/>
                <a:gd name="T15" fmla="*/ 116 h 292"/>
                <a:gd name="T16" fmla="*/ 267 w 267"/>
                <a:gd name="T17" fmla="*/ 146 h 292"/>
                <a:gd name="T18" fmla="*/ 265 w 267"/>
                <a:gd name="T19" fmla="*/ 175 h 292"/>
                <a:gd name="T20" fmla="*/ 257 w 267"/>
                <a:gd name="T21" fmla="*/ 203 h 292"/>
                <a:gd name="T22" fmla="*/ 245 w 267"/>
                <a:gd name="T23" fmla="*/ 227 h 292"/>
                <a:gd name="T24" fmla="*/ 228 w 267"/>
                <a:gd name="T25" fmla="*/ 249 h 292"/>
                <a:gd name="T26" fmla="*/ 209 w 267"/>
                <a:gd name="T27" fmla="*/ 267 h 292"/>
                <a:gd name="T28" fmla="*/ 186 w 267"/>
                <a:gd name="T29" fmla="*/ 281 h 292"/>
                <a:gd name="T30" fmla="*/ 161 w 267"/>
                <a:gd name="T31" fmla="*/ 289 h 292"/>
                <a:gd name="T32" fmla="*/ 133 w 267"/>
                <a:gd name="T33" fmla="*/ 292 h 292"/>
                <a:gd name="T34" fmla="*/ 103 w 267"/>
                <a:gd name="T35" fmla="*/ 288 h 292"/>
                <a:gd name="T36" fmla="*/ 75 w 267"/>
                <a:gd name="T37" fmla="*/ 277 h 292"/>
                <a:gd name="T38" fmla="*/ 51 w 267"/>
                <a:gd name="T39" fmla="*/ 260 h 292"/>
                <a:gd name="T40" fmla="*/ 29 w 267"/>
                <a:gd name="T41" fmla="*/ 237 h 292"/>
                <a:gd name="T42" fmla="*/ 13 w 267"/>
                <a:gd name="T43" fmla="*/ 210 h 292"/>
                <a:gd name="T44" fmla="*/ 4 w 267"/>
                <a:gd name="T45" fmla="*/ 178 h 292"/>
                <a:gd name="T46" fmla="*/ 0 w 267"/>
                <a:gd name="T47" fmla="*/ 146 h 292"/>
                <a:gd name="T48" fmla="*/ 4 w 267"/>
                <a:gd name="T49" fmla="*/ 113 h 292"/>
                <a:gd name="T50" fmla="*/ 13 w 267"/>
                <a:gd name="T51" fmla="*/ 81 h 292"/>
                <a:gd name="T52" fmla="*/ 29 w 267"/>
                <a:gd name="T53" fmla="*/ 54 h 292"/>
                <a:gd name="T54" fmla="*/ 51 w 267"/>
                <a:gd name="T55" fmla="*/ 32 h 292"/>
                <a:gd name="T56" fmla="*/ 75 w 267"/>
                <a:gd name="T57" fmla="*/ 14 h 292"/>
                <a:gd name="T58" fmla="*/ 103 w 267"/>
                <a:gd name="T59" fmla="*/ 3 h 292"/>
                <a:gd name="T60" fmla="*/ 133 w 267"/>
                <a:gd name="T61" fmla="*/ 0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67" h="292">
                  <a:moveTo>
                    <a:pt x="133" y="0"/>
                  </a:moveTo>
                  <a:lnTo>
                    <a:pt x="161" y="3"/>
                  </a:lnTo>
                  <a:lnTo>
                    <a:pt x="186" y="12"/>
                  </a:lnTo>
                  <a:lnTo>
                    <a:pt x="209" y="25"/>
                  </a:lnTo>
                  <a:lnTo>
                    <a:pt x="228" y="42"/>
                  </a:lnTo>
                  <a:lnTo>
                    <a:pt x="245" y="64"/>
                  </a:lnTo>
                  <a:lnTo>
                    <a:pt x="257" y="88"/>
                  </a:lnTo>
                  <a:lnTo>
                    <a:pt x="265" y="116"/>
                  </a:lnTo>
                  <a:lnTo>
                    <a:pt x="267" y="146"/>
                  </a:lnTo>
                  <a:lnTo>
                    <a:pt x="265" y="175"/>
                  </a:lnTo>
                  <a:lnTo>
                    <a:pt x="257" y="203"/>
                  </a:lnTo>
                  <a:lnTo>
                    <a:pt x="245" y="227"/>
                  </a:lnTo>
                  <a:lnTo>
                    <a:pt x="228" y="249"/>
                  </a:lnTo>
                  <a:lnTo>
                    <a:pt x="209" y="267"/>
                  </a:lnTo>
                  <a:lnTo>
                    <a:pt x="186" y="281"/>
                  </a:lnTo>
                  <a:lnTo>
                    <a:pt x="161" y="289"/>
                  </a:lnTo>
                  <a:lnTo>
                    <a:pt x="133" y="292"/>
                  </a:lnTo>
                  <a:lnTo>
                    <a:pt x="103" y="288"/>
                  </a:lnTo>
                  <a:lnTo>
                    <a:pt x="75" y="277"/>
                  </a:lnTo>
                  <a:lnTo>
                    <a:pt x="51" y="260"/>
                  </a:lnTo>
                  <a:lnTo>
                    <a:pt x="29" y="237"/>
                  </a:lnTo>
                  <a:lnTo>
                    <a:pt x="13" y="210"/>
                  </a:lnTo>
                  <a:lnTo>
                    <a:pt x="4" y="178"/>
                  </a:lnTo>
                  <a:lnTo>
                    <a:pt x="0" y="146"/>
                  </a:lnTo>
                  <a:lnTo>
                    <a:pt x="4" y="113"/>
                  </a:lnTo>
                  <a:lnTo>
                    <a:pt x="13" y="81"/>
                  </a:lnTo>
                  <a:lnTo>
                    <a:pt x="29" y="54"/>
                  </a:lnTo>
                  <a:lnTo>
                    <a:pt x="51" y="32"/>
                  </a:lnTo>
                  <a:lnTo>
                    <a:pt x="75" y="14"/>
                  </a:lnTo>
                  <a:lnTo>
                    <a:pt x="103" y="3"/>
                  </a:lnTo>
                  <a:lnTo>
                    <a:pt x="133" y="0"/>
                  </a:lnTo>
                  <a:close/>
                </a:path>
              </a:pathLst>
            </a:custGeom>
            <a:solidFill>
              <a:schemeClr val="accent1"/>
            </a:solidFill>
            <a:ln>
              <a:noFill/>
            </a:ln>
            <a:effectLst/>
            <a:extLst>
              <a:ext uri="{91240B29-F687-4F45-9708-019B960494DF}">
                <a14:hiddenLine xmlns:a14="http://schemas.microsoft.com/office/drawing/2010/main" w="0">
                  <a:solidFill>
                    <a:srgbClr val="F7F161"/>
                  </a:solidFill>
                  <a:prstDash val="solid"/>
                  <a:round/>
                  <a:headEnd/>
                  <a:tailEnd/>
                </a14:hiddenLine>
              </a:ext>
              <a:ext uri="{AF507438-7753-43E0-B8FC-AC1667EBCBE1}">
                <a14:hiddenEffects xmlns:a14="http://schemas.microsoft.com/office/drawing/2010/main">
                  <a:effectLst>
                    <a:outerShdw dist="91581" dir="3378596" algn="ctr" rotWithShape="0">
                      <a:srgbClr val="000000">
                        <a:alpha val="50000"/>
                      </a:srgbClr>
                    </a:outerShdw>
                  </a:effectLst>
                </a14:hiddenEffects>
              </a:ext>
            </a:extLst>
          </p:spPr>
          <p:txBody>
            <a:bodyPr/>
            <a:lstStyle/>
            <a:p>
              <a:endParaRPr lang="es-EC"/>
            </a:p>
          </p:txBody>
        </p:sp>
        <p:sp>
          <p:nvSpPr>
            <p:cNvPr id="76" name="Freeform 40"/>
            <p:cNvSpPr>
              <a:spLocks/>
            </p:cNvSpPr>
            <p:nvPr/>
          </p:nvSpPr>
          <p:spPr bwMode="gray">
            <a:xfrm>
              <a:off x="2880" y="1625"/>
              <a:ext cx="498" cy="964"/>
            </a:xfrm>
            <a:custGeom>
              <a:avLst/>
              <a:gdLst>
                <a:gd name="T0" fmla="*/ 72 w 573"/>
                <a:gd name="T1" fmla="*/ 5 h 1111"/>
                <a:gd name="T2" fmla="*/ 30 w 573"/>
                <a:gd name="T3" fmla="*/ 32 h 1111"/>
                <a:gd name="T4" fmla="*/ 4 w 573"/>
                <a:gd name="T5" fmla="*/ 75 h 1111"/>
                <a:gd name="T6" fmla="*/ 0 w 573"/>
                <a:gd name="T7" fmla="*/ 509 h 1111"/>
                <a:gd name="T8" fmla="*/ 1 w 573"/>
                <a:gd name="T9" fmla="*/ 516 h 1111"/>
                <a:gd name="T10" fmla="*/ 9 w 573"/>
                <a:gd name="T11" fmla="*/ 533 h 1111"/>
                <a:gd name="T12" fmla="*/ 26 w 573"/>
                <a:gd name="T13" fmla="*/ 550 h 1111"/>
                <a:gd name="T14" fmla="*/ 56 w 573"/>
                <a:gd name="T15" fmla="*/ 557 h 1111"/>
                <a:gd name="T16" fmla="*/ 84 w 573"/>
                <a:gd name="T17" fmla="*/ 551 h 1111"/>
                <a:gd name="T18" fmla="*/ 100 w 573"/>
                <a:gd name="T19" fmla="*/ 534 h 1111"/>
                <a:gd name="T20" fmla="*/ 106 w 573"/>
                <a:gd name="T21" fmla="*/ 516 h 1111"/>
                <a:gd name="T22" fmla="*/ 108 w 573"/>
                <a:gd name="T23" fmla="*/ 503 h 1111"/>
                <a:gd name="T24" fmla="*/ 108 w 573"/>
                <a:gd name="T25" fmla="*/ 166 h 1111"/>
                <a:gd name="T26" fmla="*/ 135 w 573"/>
                <a:gd name="T27" fmla="*/ 1066 h 1111"/>
                <a:gd name="T28" fmla="*/ 138 w 573"/>
                <a:gd name="T29" fmla="*/ 1073 h 1111"/>
                <a:gd name="T30" fmla="*/ 151 w 573"/>
                <a:gd name="T31" fmla="*/ 1089 h 1111"/>
                <a:gd name="T32" fmla="*/ 174 w 573"/>
                <a:gd name="T33" fmla="*/ 1105 h 1111"/>
                <a:gd name="T34" fmla="*/ 199 w 573"/>
                <a:gd name="T35" fmla="*/ 1111 h 1111"/>
                <a:gd name="T36" fmla="*/ 227 w 573"/>
                <a:gd name="T37" fmla="*/ 1110 h 1111"/>
                <a:gd name="T38" fmla="*/ 255 w 573"/>
                <a:gd name="T39" fmla="*/ 1097 h 1111"/>
                <a:gd name="T40" fmla="*/ 272 w 573"/>
                <a:gd name="T41" fmla="*/ 1080 h 1111"/>
                <a:gd name="T42" fmla="*/ 278 w 573"/>
                <a:gd name="T43" fmla="*/ 1068 h 1111"/>
                <a:gd name="T44" fmla="*/ 279 w 573"/>
                <a:gd name="T45" fmla="*/ 499 h 1111"/>
                <a:gd name="T46" fmla="*/ 302 w 573"/>
                <a:gd name="T47" fmla="*/ 503 h 1111"/>
                <a:gd name="T48" fmla="*/ 302 w 573"/>
                <a:gd name="T49" fmla="*/ 534 h 1111"/>
                <a:gd name="T50" fmla="*/ 304 w 573"/>
                <a:gd name="T51" fmla="*/ 590 h 1111"/>
                <a:gd name="T52" fmla="*/ 304 w 573"/>
                <a:gd name="T53" fmla="*/ 664 h 1111"/>
                <a:gd name="T54" fmla="*/ 304 w 573"/>
                <a:gd name="T55" fmla="*/ 750 h 1111"/>
                <a:gd name="T56" fmla="*/ 304 w 573"/>
                <a:gd name="T57" fmla="*/ 838 h 1111"/>
                <a:gd name="T58" fmla="*/ 305 w 573"/>
                <a:gd name="T59" fmla="*/ 926 h 1111"/>
                <a:gd name="T60" fmla="*/ 305 w 573"/>
                <a:gd name="T61" fmla="*/ 1004 h 1111"/>
                <a:gd name="T62" fmla="*/ 305 w 573"/>
                <a:gd name="T63" fmla="*/ 1066 h 1111"/>
                <a:gd name="T64" fmla="*/ 306 w 573"/>
                <a:gd name="T65" fmla="*/ 1073 h 1111"/>
                <a:gd name="T66" fmla="*/ 315 w 573"/>
                <a:gd name="T67" fmla="*/ 1088 h 1111"/>
                <a:gd name="T68" fmla="*/ 335 w 573"/>
                <a:gd name="T69" fmla="*/ 1103 h 1111"/>
                <a:gd name="T70" fmla="*/ 372 w 573"/>
                <a:gd name="T71" fmla="*/ 1111 h 1111"/>
                <a:gd name="T72" fmla="*/ 408 w 573"/>
                <a:gd name="T73" fmla="*/ 1103 h 1111"/>
                <a:gd name="T74" fmla="*/ 429 w 573"/>
                <a:gd name="T75" fmla="*/ 1089 h 1111"/>
                <a:gd name="T76" fmla="*/ 437 w 573"/>
                <a:gd name="T77" fmla="*/ 1073 h 1111"/>
                <a:gd name="T78" fmla="*/ 438 w 573"/>
                <a:gd name="T79" fmla="*/ 1067 h 1111"/>
                <a:gd name="T80" fmla="*/ 466 w 573"/>
                <a:gd name="T81" fmla="*/ 166 h 1111"/>
                <a:gd name="T82" fmla="*/ 468 w 573"/>
                <a:gd name="T83" fmla="*/ 503 h 1111"/>
                <a:gd name="T84" fmla="*/ 472 w 573"/>
                <a:gd name="T85" fmla="*/ 517 h 1111"/>
                <a:gd name="T86" fmla="*/ 483 w 573"/>
                <a:gd name="T87" fmla="*/ 537 h 1111"/>
                <a:gd name="T88" fmla="*/ 505 w 573"/>
                <a:gd name="T89" fmla="*/ 551 h 1111"/>
                <a:gd name="T90" fmla="*/ 536 w 573"/>
                <a:gd name="T91" fmla="*/ 551 h 1111"/>
                <a:gd name="T92" fmla="*/ 557 w 573"/>
                <a:gd name="T93" fmla="*/ 537 h 1111"/>
                <a:gd name="T94" fmla="*/ 570 w 573"/>
                <a:gd name="T95" fmla="*/ 517 h 1111"/>
                <a:gd name="T96" fmla="*/ 573 w 573"/>
                <a:gd name="T97" fmla="*/ 508 h 1111"/>
                <a:gd name="T98" fmla="*/ 572 w 573"/>
                <a:gd name="T99" fmla="*/ 68 h 1111"/>
                <a:gd name="T100" fmla="*/ 546 w 573"/>
                <a:gd name="T101" fmla="*/ 28 h 1111"/>
                <a:gd name="T102" fmla="*/ 506 w 573"/>
                <a:gd name="T103" fmla="*/ 4 h 1111"/>
                <a:gd name="T104" fmla="*/ 94 w 573"/>
                <a:gd name="T105" fmla="*/ 0 h 1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73" h="1111">
                  <a:moveTo>
                    <a:pt x="94" y="0"/>
                  </a:moveTo>
                  <a:lnTo>
                    <a:pt x="72" y="5"/>
                  </a:lnTo>
                  <a:lnTo>
                    <a:pt x="50" y="16"/>
                  </a:lnTo>
                  <a:lnTo>
                    <a:pt x="30" y="32"/>
                  </a:lnTo>
                  <a:lnTo>
                    <a:pt x="15" y="53"/>
                  </a:lnTo>
                  <a:lnTo>
                    <a:pt x="4" y="75"/>
                  </a:lnTo>
                  <a:lnTo>
                    <a:pt x="0" y="99"/>
                  </a:lnTo>
                  <a:lnTo>
                    <a:pt x="0" y="509"/>
                  </a:lnTo>
                  <a:lnTo>
                    <a:pt x="0" y="511"/>
                  </a:lnTo>
                  <a:lnTo>
                    <a:pt x="1" y="516"/>
                  </a:lnTo>
                  <a:lnTo>
                    <a:pt x="4" y="525"/>
                  </a:lnTo>
                  <a:lnTo>
                    <a:pt x="9" y="533"/>
                  </a:lnTo>
                  <a:lnTo>
                    <a:pt x="16" y="543"/>
                  </a:lnTo>
                  <a:lnTo>
                    <a:pt x="26" y="550"/>
                  </a:lnTo>
                  <a:lnTo>
                    <a:pt x="39" y="556"/>
                  </a:lnTo>
                  <a:lnTo>
                    <a:pt x="56" y="557"/>
                  </a:lnTo>
                  <a:lnTo>
                    <a:pt x="72" y="556"/>
                  </a:lnTo>
                  <a:lnTo>
                    <a:pt x="84" y="551"/>
                  </a:lnTo>
                  <a:lnTo>
                    <a:pt x="92" y="543"/>
                  </a:lnTo>
                  <a:lnTo>
                    <a:pt x="100" y="534"/>
                  </a:lnTo>
                  <a:lnTo>
                    <a:pt x="103" y="525"/>
                  </a:lnTo>
                  <a:lnTo>
                    <a:pt x="106" y="516"/>
                  </a:lnTo>
                  <a:lnTo>
                    <a:pt x="107" y="508"/>
                  </a:lnTo>
                  <a:lnTo>
                    <a:pt x="108" y="503"/>
                  </a:lnTo>
                  <a:lnTo>
                    <a:pt x="108" y="500"/>
                  </a:lnTo>
                  <a:lnTo>
                    <a:pt x="108" y="166"/>
                  </a:lnTo>
                  <a:lnTo>
                    <a:pt x="134" y="167"/>
                  </a:lnTo>
                  <a:lnTo>
                    <a:pt x="135" y="1066"/>
                  </a:lnTo>
                  <a:lnTo>
                    <a:pt x="136" y="1068"/>
                  </a:lnTo>
                  <a:lnTo>
                    <a:pt x="138" y="1073"/>
                  </a:lnTo>
                  <a:lnTo>
                    <a:pt x="143" y="1080"/>
                  </a:lnTo>
                  <a:lnTo>
                    <a:pt x="151" y="1089"/>
                  </a:lnTo>
                  <a:lnTo>
                    <a:pt x="162" y="1097"/>
                  </a:lnTo>
                  <a:lnTo>
                    <a:pt x="174" y="1105"/>
                  </a:lnTo>
                  <a:lnTo>
                    <a:pt x="189" y="1110"/>
                  </a:lnTo>
                  <a:lnTo>
                    <a:pt x="199" y="1111"/>
                  </a:lnTo>
                  <a:lnTo>
                    <a:pt x="217" y="1111"/>
                  </a:lnTo>
                  <a:lnTo>
                    <a:pt x="227" y="1110"/>
                  </a:lnTo>
                  <a:lnTo>
                    <a:pt x="243" y="1105"/>
                  </a:lnTo>
                  <a:lnTo>
                    <a:pt x="255" y="1097"/>
                  </a:lnTo>
                  <a:lnTo>
                    <a:pt x="265" y="1089"/>
                  </a:lnTo>
                  <a:lnTo>
                    <a:pt x="272" y="1080"/>
                  </a:lnTo>
                  <a:lnTo>
                    <a:pt x="276" y="1073"/>
                  </a:lnTo>
                  <a:lnTo>
                    <a:pt x="278" y="1068"/>
                  </a:lnTo>
                  <a:lnTo>
                    <a:pt x="279" y="1066"/>
                  </a:lnTo>
                  <a:lnTo>
                    <a:pt x="279" y="499"/>
                  </a:lnTo>
                  <a:lnTo>
                    <a:pt x="302" y="499"/>
                  </a:lnTo>
                  <a:lnTo>
                    <a:pt x="302" y="503"/>
                  </a:lnTo>
                  <a:lnTo>
                    <a:pt x="302" y="515"/>
                  </a:lnTo>
                  <a:lnTo>
                    <a:pt x="302" y="534"/>
                  </a:lnTo>
                  <a:lnTo>
                    <a:pt x="302" y="560"/>
                  </a:lnTo>
                  <a:lnTo>
                    <a:pt x="304" y="590"/>
                  </a:lnTo>
                  <a:lnTo>
                    <a:pt x="304" y="626"/>
                  </a:lnTo>
                  <a:lnTo>
                    <a:pt x="304" y="664"/>
                  </a:lnTo>
                  <a:lnTo>
                    <a:pt x="304" y="706"/>
                  </a:lnTo>
                  <a:lnTo>
                    <a:pt x="304" y="750"/>
                  </a:lnTo>
                  <a:lnTo>
                    <a:pt x="304" y="793"/>
                  </a:lnTo>
                  <a:lnTo>
                    <a:pt x="304" y="838"/>
                  </a:lnTo>
                  <a:lnTo>
                    <a:pt x="305" y="882"/>
                  </a:lnTo>
                  <a:lnTo>
                    <a:pt x="305" y="926"/>
                  </a:lnTo>
                  <a:lnTo>
                    <a:pt x="305" y="966"/>
                  </a:lnTo>
                  <a:lnTo>
                    <a:pt x="305" y="1004"/>
                  </a:lnTo>
                  <a:lnTo>
                    <a:pt x="305" y="1037"/>
                  </a:lnTo>
                  <a:lnTo>
                    <a:pt x="305" y="1066"/>
                  </a:lnTo>
                  <a:lnTo>
                    <a:pt x="305" y="1067"/>
                  </a:lnTo>
                  <a:lnTo>
                    <a:pt x="306" y="1073"/>
                  </a:lnTo>
                  <a:lnTo>
                    <a:pt x="310" y="1079"/>
                  </a:lnTo>
                  <a:lnTo>
                    <a:pt x="315" y="1088"/>
                  </a:lnTo>
                  <a:lnTo>
                    <a:pt x="323" y="1096"/>
                  </a:lnTo>
                  <a:lnTo>
                    <a:pt x="335" y="1103"/>
                  </a:lnTo>
                  <a:lnTo>
                    <a:pt x="351" y="1108"/>
                  </a:lnTo>
                  <a:lnTo>
                    <a:pt x="372" y="1111"/>
                  </a:lnTo>
                  <a:lnTo>
                    <a:pt x="392" y="1108"/>
                  </a:lnTo>
                  <a:lnTo>
                    <a:pt x="408" y="1103"/>
                  </a:lnTo>
                  <a:lnTo>
                    <a:pt x="420" y="1096"/>
                  </a:lnTo>
                  <a:lnTo>
                    <a:pt x="429" y="1089"/>
                  </a:lnTo>
                  <a:lnTo>
                    <a:pt x="434" y="1080"/>
                  </a:lnTo>
                  <a:lnTo>
                    <a:pt x="437" y="1073"/>
                  </a:lnTo>
                  <a:lnTo>
                    <a:pt x="438" y="1068"/>
                  </a:lnTo>
                  <a:lnTo>
                    <a:pt x="438" y="1067"/>
                  </a:lnTo>
                  <a:lnTo>
                    <a:pt x="440" y="166"/>
                  </a:lnTo>
                  <a:lnTo>
                    <a:pt x="466" y="166"/>
                  </a:lnTo>
                  <a:lnTo>
                    <a:pt x="466" y="500"/>
                  </a:lnTo>
                  <a:lnTo>
                    <a:pt x="468" y="503"/>
                  </a:lnTo>
                  <a:lnTo>
                    <a:pt x="469" y="509"/>
                  </a:lnTo>
                  <a:lnTo>
                    <a:pt x="472" y="517"/>
                  </a:lnTo>
                  <a:lnTo>
                    <a:pt x="477" y="527"/>
                  </a:lnTo>
                  <a:lnTo>
                    <a:pt x="483" y="537"/>
                  </a:lnTo>
                  <a:lnTo>
                    <a:pt x="493" y="545"/>
                  </a:lnTo>
                  <a:lnTo>
                    <a:pt x="505" y="551"/>
                  </a:lnTo>
                  <a:lnTo>
                    <a:pt x="520" y="554"/>
                  </a:lnTo>
                  <a:lnTo>
                    <a:pt x="536" y="551"/>
                  </a:lnTo>
                  <a:lnTo>
                    <a:pt x="548" y="545"/>
                  </a:lnTo>
                  <a:lnTo>
                    <a:pt x="557" y="537"/>
                  </a:lnTo>
                  <a:lnTo>
                    <a:pt x="563" y="527"/>
                  </a:lnTo>
                  <a:lnTo>
                    <a:pt x="570" y="517"/>
                  </a:lnTo>
                  <a:lnTo>
                    <a:pt x="573" y="510"/>
                  </a:lnTo>
                  <a:lnTo>
                    <a:pt x="573" y="508"/>
                  </a:lnTo>
                  <a:lnTo>
                    <a:pt x="573" y="79"/>
                  </a:lnTo>
                  <a:lnTo>
                    <a:pt x="572" y="68"/>
                  </a:lnTo>
                  <a:lnTo>
                    <a:pt x="561" y="47"/>
                  </a:lnTo>
                  <a:lnTo>
                    <a:pt x="546" y="28"/>
                  </a:lnTo>
                  <a:lnTo>
                    <a:pt x="528" y="14"/>
                  </a:lnTo>
                  <a:lnTo>
                    <a:pt x="506" y="4"/>
                  </a:lnTo>
                  <a:lnTo>
                    <a:pt x="485" y="0"/>
                  </a:lnTo>
                  <a:lnTo>
                    <a:pt x="94" y="0"/>
                  </a:lnTo>
                  <a:lnTo>
                    <a:pt x="94" y="0"/>
                  </a:lnTo>
                  <a:close/>
                </a:path>
              </a:pathLst>
            </a:custGeom>
            <a:solidFill>
              <a:schemeClr val="accent1"/>
            </a:solidFill>
            <a:ln>
              <a:noFill/>
            </a:ln>
            <a:effectLst/>
            <a:extLst>
              <a:ext uri="{91240B29-F687-4F45-9708-019B960494DF}">
                <a14:hiddenLine xmlns:a14="http://schemas.microsoft.com/office/drawing/2010/main" w="0">
                  <a:solidFill>
                    <a:srgbClr val="F7F161"/>
                  </a:solidFill>
                  <a:prstDash val="solid"/>
                  <a:round/>
                  <a:headEnd/>
                  <a:tailEnd/>
                </a14:hiddenLine>
              </a:ext>
              <a:ext uri="{AF507438-7753-43E0-B8FC-AC1667EBCBE1}">
                <a14:hiddenEffects xmlns:a14="http://schemas.microsoft.com/office/drawing/2010/main">
                  <a:effectLst>
                    <a:outerShdw dist="91581" dir="3378596" algn="ctr" rotWithShape="0">
                      <a:srgbClr val="000000">
                        <a:alpha val="50000"/>
                      </a:srgbClr>
                    </a:outerShdw>
                  </a:effectLst>
                </a14:hiddenEffects>
              </a:ext>
            </a:extLst>
          </p:spPr>
          <p:txBody>
            <a:bodyPr/>
            <a:lstStyle/>
            <a:p>
              <a:endParaRPr lang="es-EC"/>
            </a:p>
          </p:txBody>
        </p:sp>
      </p:grpSp>
      <p:pic>
        <p:nvPicPr>
          <p:cNvPr id="3073" name="Picture 1" descr="C:\Users\USUARIO\Desktop\fotos del colegio\ffooosss\Casa abierta Colegio Consejo Provincial (1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52799" y="88254"/>
            <a:ext cx="2473755" cy="166099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2347465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p:cTn id="7" dur="500" decel="50000" fill="hold">
                                          <p:stCondLst>
                                            <p:cond delay="0"/>
                                          </p:stCondLst>
                                        </p:cTn>
                                        <p:tgtEl>
                                          <p:spTgt spid="39"/>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39"/>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39"/>
                                        </p:tgtEl>
                                        <p:attrNameLst>
                                          <p:attrName>ppt_w</p:attrName>
                                        </p:attrNameLst>
                                      </p:cBhvr>
                                      <p:tavLst>
                                        <p:tav tm="0">
                                          <p:val>
                                            <p:strVal val="#ppt_w*.05"/>
                                          </p:val>
                                        </p:tav>
                                        <p:tav tm="100000">
                                          <p:val>
                                            <p:strVal val="#ppt_w"/>
                                          </p:val>
                                        </p:tav>
                                      </p:tavLst>
                                    </p:anim>
                                    <p:anim calcmode="lin" valueType="num">
                                      <p:cBhvr>
                                        <p:cTn id="10" dur="1000" fill="hold"/>
                                        <p:tgtEl>
                                          <p:spTgt spid="39"/>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39"/>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39"/>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39"/>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39"/>
                                        </p:tgtEl>
                                      </p:cBhvr>
                                    </p:animEffect>
                                  </p:childTnLst>
                                </p:cTn>
                              </p:par>
                              <p:par>
                                <p:cTn id="15" presetID="25" presetClass="entr" presetSubtype="0" fill="hold" nodeType="withEffect">
                                  <p:stCondLst>
                                    <p:cond delay="0"/>
                                  </p:stCondLst>
                                  <p:childTnLst>
                                    <p:set>
                                      <p:cBhvr>
                                        <p:cTn id="16" dur="1" fill="hold">
                                          <p:stCondLst>
                                            <p:cond delay="0"/>
                                          </p:stCondLst>
                                        </p:cTn>
                                        <p:tgtEl>
                                          <p:spTgt spid="51"/>
                                        </p:tgtEl>
                                        <p:attrNameLst>
                                          <p:attrName>style.visibility</p:attrName>
                                        </p:attrNameLst>
                                      </p:cBhvr>
                                      <p:to>
                                        <p:strVal val="visible"/>
                                      </p:to>
                                    </p:set>
                                    <p:anim calcmode="lin" valueType="num">
                                      <p:cBhvr>
                                        <p:cTn id="17" dur="500" decel="50000" fill="hold">
                                          <p:stCondLst>
                                            <p:cond delay="0"/>
                                          </p:stCondLst>
                                        </p:cTn>
                                        <p:tgtEl>
                                          <p:spTgt spid="51"/>
                                        </p:tgtEl>
                                        <p:attrNameLst>
                                          <p:attrName>style.rotation</p:attrName>
                                        </p:attrNameLst>
                                      </p:cBhvr>
                                      <p:tavLst>
                                        <p:tav tm="0">
                                          <p:val>
                                            <p:fltVal val="-90"/>
                                          </p:val>
                                        </p:tav>
                                        <p:tav tm="100000">
                                          <p:val>
                                            <p:fltVal val="0"/>
                                          </p:val>
                                        </p:tav>
                                      </p:tavLst>
                                    </p:anim>
                                    <p:anim calcmode="lin" valueType="num">
                                      <p:cBhvr>
                                        <p:cTn id="18" dur="500" decel="50000" fill="hold">
                                          <p:stCondLst>
                                            <p:cond delay="0"/>
                                          </p:stCondLst>
                                        </p:cTn>
                                        <p:tgtEl>
                                          <p:spTgt spid="51"/>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51"/>
                                        </p:tgtEl>
                                        <p:attrNameLst>
                                          <p:attrName>ppt_w</p:attrName>
                                        </p:attrNameLst>
                                      </p:cBhvr>
                                      <p:tavLst>
                                        <p:tav tm="0">
                                          <p:val>
                                            <p:strVal val="#ppt_w*.05"/>
                                          </p:val>
                                        </p:tav>
                                        <p:tav tm="100000">
                                          <p:val>
                                            <p:strVal val="#ppt_w"/>
                                          </p:val>
                                        </p:tav>
                                      </p:tavLst>
                                    </p:anim>
                                    <p:anim calcmode="lin" valueType="num">
                                      <p:cBhvr>
                                        <p:cTn id="20" dur="1000" fill="hold"/>
                                        <p:tgtEl>
                                          <p:spTgt spid="51"/>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51"/>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51"/>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51"/>
                                        </p:tgtEl>
                                        <p:attrNameLst>
                                          <p:attrName>ppt_y</p:attrName>
                                        </p:attrNameLst>
                                      </p:cBhvr>
                                      <p:tavLst>
                                        <p:tav tm="0">
                                          <p:val>
                                            <p:strVal val="#ppt_y+.1"/>
                                          </p:val>
                                        </p:tav>
                                        <p:tav tm="100000">
                                          <p:val>
                                            <p:strVal val="#ppt_y"/>
                                          </p:val>
                                        </p:tav>
                                      </p:tavLst>
                                    </p:anim>
                                    <p:animEffect transition="in" filter="fade">
                                      <p:cBhvr>
                                        <p:cTn id="24" dur="1000" decel="50000">
                                          <p:stCondLst>
                                            <p:cond delay="0"/>
                                          </p:stCondLst>
                                        </p:cTn>
                                        <p:tgtEl>
                                          <p:spTgt spid="51"/>
                                        </p:tgtEl>
                                      </p:cBhvr>
                                    </p:animEffect>
                                  </p:childTnLst>
                                </p:cTn>
                              </p:par>
                              <p:par>
                                <p:cTn id="25" presetID="25" presetClass="entr" presetSubtype="0" fill="hold" nodeType="withEffect">
                                  <p:stCondLst>
                                    <p:cond delay="0"/>
                                  </p:stCondLst>
                                  <p:childTnLst>
                                    <p:set>
                                      <p:cBhvr>
                                        <p:cTn id="26" dur="1" fill="hold">
                                          <p:stCondLst>
                                            <p:cond delay="0"/>
                                          </p:stCondLst>
                                        </p:cTn>
                                        <p:tgtEl>
                                          <p:spTgt spid="54"/>
                                        </p:tgtEl>
                                        <p:attrNameLst>
                                          <p:attrName>style.visibility</p:attrName>
                                        </p:attrNameLst>
                                      </p:cBhvr>
                                      <p:to>
                                        <p:strVal val="visible"/>
                                      </p:to>
                                    </p:set>
                                    <p:anim calcmode="lin" valueType="num">
                                      <p:cBhvr>
                                        <p:cTn id="27" dur="500" decel="50000" fill="hold">
                                          <p:stCondLst>
                                            <p:cond delay="0"/>
                                          </p:stCondLst>
                                        </p:cTn>
                                        <p:tgtEl>
                                          <p:spTgt spid="54"/>
                                        </p:tgtEl>
                                        <p:attrNameLst>
                                          <p:attrName>style.rotation</p:attrName>
                                        </p:attrNameLst>
                                      </p:cBhvr>
                                      <p:tavLst>
                                        <p:tav tm="0">
                                          <p:val>
                                            <p:fltVal val="-90"/>
                                          </p:val>
                                        </p:tav>
                                        <p:tav tm="100000">
                                          <p:val>
                                            <p:fltVal val="0"/>
                                          </p:val>
                                        </p:tav>
                                      </p:tavLst>
                                    </p:anim>
                                    <p:anim calcmode="lin" valueType="num">
                                      <p:cBhvr>
                                        <p:cTn id="28" dur="500" decel="50000" fill="hold">
                                          <p:stCondLst>
                                            <p:cond delay="0"/>
                                          </p:stCondLst>
                                        </p:cTn>
                                        <p:tgtEl>
                                          <p:spTgt spid="54"/>
                                        </p:tgtEl>
                                        <p:attrNameLst>
                                          <p:attrName>ppt_w</p:attrName>
                                        </p:attrNameLst>
                                      </p:cBhvr>
                                      <p:tavLst>
                                        <p:tav tm="0">
                                          <p:val>
                                            <p:strVal val="#ppt_w"/>
                                          </p:val>
                                        </p:tav>
                                        <p:tav tm="100000">
                                          <p:val>
                                            <p:strVal val="#ppt_w*.05"/>
                                          </p:val>
                                        </p:tav>
                                      </p:tavLst>
                                    </p:anim>
                                    <p:anim calcmode="lin" valueType="num">
                                      <p:cBhvr>
                                        <p:cTn id="29" dur="500" accel="50000" fill="hold">
                                          <p:stCondLst>
                                            <p:cond delay="500"/>
                                          </p:stCondLst>
                                        </p:cTn>
                                        <p:tgtEl>
                                          <p:spTgt spid="54"/>
                                        </p:tgtEl>
                                        <p:attrNameLst>
                                          <p:attrName>ppt_w</p:attrName>
                                        </p:attrNameLst>
                                      </p:cBhvr>
                                      <p:tavLst>
                                        <p:tav tm="0">
                                          <p:val>
                                            <p:strVal val="#ppt_w*.05"/>
                                          </p:val>
                                        </p:tav>
                                        <p:tav tm="100000">
                                          <p:val>
                                            <p:strVal val="#ppt_w"/>
                                          </p:val>
                                        </p:tav>
                                      </p:tavLst>
                                    </p:anim>
                                    <p:anim calcmode="lin" valueType="num">
                                      <p:cBhvr>
                                        <p:cTn id="30" dur="1000" fill="hold"/>
                                        <p:tgtEl>
                                          <p:spTgt spid="54"/>
                                        </p:tgtEl>
                                        <p:attrNameLst>
                                          <p:attrName>ppt_h</p:attrName>
                                        </p:attrNameLst>
                                      </p:cBhvr>
                                      <p:tavLst>
                                        <p:tav tm="0">
                                          <p:val>
                                            <p:strVal val="#ppt_h"/>
                                          </p:val>
                                        </p:tav>
                                        <p:tav tm="100000">
                                          <p:val>
                                            <p:strVal val="#ppt_h"/>
                                          </p:val>
                                        </p:tav>
                                      </p:tavLst>
                                    </p:anim>
                                    <p:anim calcmode="lin" valueType="num">
                                      <p:cBhvr>
                                        <p:cTn id="31" dur="500" decel="50000" fill="hold">
                                          <p:stCondLst>
                                            <p:cond delay="0"/>
                                          </p:stCondLst>
                                        </p:cTn>
                                        <p:tgtEl>
                                          <p:spTgt spid="54"/>
                                        </p:tgtEl>
                                        <p:attrNameLst>
                                          <p:attrName>ppt_x</p:attrName>
                                        </p:attrNameLst>
                                      </p:cBhvr>
                                      <p:tavLst>
                                        <p:tav tm="0">
                                          <p:val>
                                            <p:strVal val="#ppt_x+.4"/>
                                          </p:val>
                                        </p:tav>
                                        <p:tav tm="100000">
                                          <p:val>
                                            <p:strVal val="#ppt_x"/>
                                          </p:val>
                                        </p:tav>
                                      </p:tavLst>
                                    </p:anim>
                                    <p:anim calcmode="lin" valueType="num">
                                      <p:cBhvr>
                                        <p:cTn id="32" dur="500" decel="50000" fill="hold">
                                          <p:stCondLst>
                                            <p:cond delay="0"/>
                                          </p:stCondLst>
                                        </p:cTn>
                                        <p:tgtEl>
                                          <p:spTgt spid="54"/>
                                        </p:tgtEl>
                                        <p:attrNameLst>
                                          <p:attrName>ppt_y</p:attrName>
                                        </p:attrNameLst>
                                      </p:cBhvr>
                                      <p:tavLst>
                                        <p:tav tm="0">
                                          <p:val>
                                            <p:strVal val="#ppt_y-.2"/>
                                          </p:val>
                                        </p:tav>
                                        <p:tav tm="100000">
                                          <p:val>
                                            <p:strVal val="#ppt_y+.1"/>
                                          </p:val>
                                        </p:tav>
                                      </p:tavLst>
                                    </p:anim>
                                    <p:anim calcmode="lin" valueType="num">
                                      <p:cBhvr>
                                        <p:cTn id="33" dur="500" accel="50000" fill="hold">
                                          <p:stCondLst>
                                            <p:cond delay="500"/>
                                          </p:stCondLst>
                                        </p:cTn>
                                        <p:tgtEl>
                                          <p:spTgt spid="54"/>
                                        </p:tgtEl>
                                        <p:attrNameLst>
                                          <p:attrName>ppt_y</p:attrName>
                                        </p:attrNameLst>
                                      </p:cBhvr>
                                      <p:tavLst>
                                        <p:tav tm="0">
                                          <p:val>
                                            <p:strVal val="#ppt_y+.1"/>
                                          </p:val>
                                        </p:tav>
                                        <p:tav tm="100000">
                                          <p:val>
                                            <p:strVal val="#ppt_y"/>
                                          </p:val>
                                        </p:tav>
                                      </p:tavLst>
                                    </p:anim>
                                    <p:animEffect transition="in" filter="fade">
                                      <p:cBhvr>
                                        <p:cTn id="34" dur="1000" decel="50000">
                                          <p:stCondLst>
                                            <p:cond delay="0"/>
                                          </p:stCondLst>
                                        </p:cTn>
                                        <p:tgtEl>
                                          <p:spTgt spid="54"/>
                                        </p:tgtEl>
                                      </p:cBhvr>
                                    </p:animEffect>
                                  </p:childTnLst>
                                </p:cTn>
                              </p:par>
                              <p:par>
                                <p:cTn id="35" presetID="25" presetClass="entr" presetSubtype="0" fill="hold" grpId="0" nodeType="withEffect">
                                  <p:stCondLst>
                                    <p:cond delay="0"/>
                                  </p:stCondLst>
                                  <p:childTnLst>
                                    <p:set>
                                      <p:cBhvr>
                                        <p:cTn id="36" dur="1" fill="hold">
                                          <p:stCondLst>
                                            <p:cond delay="0"/>
                                          </p:stCondLst>
                                        </p:cTn>
                                        <p:tgtEl>
                                          <p:spTgt spid="57"/>
                                        </p:tgtEl>
                                        <p:attrNameLst>
                                          <p:attrName>style.visibility</p:attrName>
                                        </p:attrNameLst>
                                      </p:cBhvr>
                                      <p:to>
                                        <p:strVal val="visible"/>
                                      </p:to>
                                    </p:set>
                                    <p:anim calcmode="lin" valueType="num">
                                      <p:cBhvr>
                                        <p:cTn id="37" dur="500" decel="50000" fill="hold">
                                          <p:stCondLst>
                                            <p:cond delay="0"/>
                                          </p:stCondLst>
                                        </p:cTn>
                                        <p:tgtEl>
                                          <p:spTgt spid="57"/>
                                        </p:tgtEl>
                                        <p:attrNameLst>
                                          <p:attrName>style.rotation</p:attrName>
                                        </p:attrNameLst>
                                      </p:cBhvr>
                                      <p:tavLst>
                                        <p:tav tm="0">
                                          <p:val>
                                            <p:fltVal val="-90"/>
                                          </p:val>
                                        </p:tav>
                                        <p:tav tm="100000">
                                          <p:val>
                                            <p:fltVal val="0"/>
                                          </p:val>
                                        </p:tav>
                                      </p:tavLst>
                                    </p:anim>
                                    <p:anim calcmode="lin" valueType="num">
                                      <p:cBhvr>
                                        <p:cTn id="38" dur="500" decel="50000" fill="hold">
                                          <p:stCondLst>
                                            <p:cond delay="0"/>
                                          </p:stCondLst>
                                        </p:cTn>
                                        <p:tgtEl>
                                          <p:spTgt spid="57"/>
                                        </p:tgtEl>
                                        <p:attrNameLst>
                                          <p:attrName>ppt_w</p:attrName>
                                        </p:attrNameLst>
                                      </p:cBhvr>
                                      <p:tavLst>
                                        <p:tav tm="0">
                                          <p:val>
                                            <p:strVal val="#ppt_w"/>
                                          </p:val>
                                        </p:tav>
                                        <p:tav tm="100000">
                                          <p:val>
                                            <p:strVal val="#ppt_w*.05"/>
                                          </p:val>
                                        </p:tav>
                                      </p:tavLst>
                                    </p:anim>
                                    <p:anim calcmode="lin" valueType="num">
                                      <p:cBhvr>
                                        <p:cTn id="39" dur="500" accel="50000" fill="hold">
                                          <p:stCondLst>
                                            <p:cond delay="500"/>
                                          </p:stCondLst>
                                        </p:cTn>
                                        <p:tgtEl>
                                          <p:spTgt spid="57"/>
                                        </p:tgtEl>
                                        <p:attrNameLst>
                                          <p:attrName>ppt_w</p:attrName>
                                        </p:attrNameLst>
                                      </p:cBhvr>
                                      <p:tavLst>
                                        <p:tav tm="0">
                                          <p:val>
                                            <p:strVal val="#ppt_w*.05"/>
                                          </p:val>
                                        </p:tav>
                                        <p:tav tm="100000">
                                          <p:val>
                                            <p:strVal val="#ppt_w"/>
                                          </p:val>
                                        </p:tav>
                                      </p:tavLst>
                                    </p:anim>
                                    <p:anim calcmode="lin" valueType="num">
                                      <p:cBhvr>
                                        <p:cTn id="40" dur="1000" fill="hold"/>
                                        <p:tgtEl>
                                          <p:spTgt spid="57"/>
                                        </p:tgtEl>
                                        <p:attrNameLst>
                                          <p:attrName>ppt_h</p:attrName>
                                        </p:attrNameLst>
                                      </p:cBhvr>
                                      <p:tavLst>
                                        <p:tav tm="0">
                                          <p:val>
                                            <p:strVal val="#ppt_h"/>
                                          </p:val>
                                        </p:tav>
                                        <p:tav tm="100000">
                                          <p:val>
                                            <p:strVal val="#ppt_h"/>
                                          </p:val>
                                        </p:tav>
                                      </p:tavLst>
                                    </p:anim>
                                    <p:anim calcmode="lin" valueType="num">
                                      <p:cBhvr>
                                        <p:cTn id="41" dur="500" decel="50000" fill="hold">
                                          <p:stCondLst>
                                            <p:cond delay="0"/>
                                          </p:stCondLst>
                                        </p:cTn>
                                        <p:tgtEl>
                                          <p:spTgt spid="57"/>
                                        </p:tgtEl>
                                        <p:attrNameLst>
                                          <p:attrName>ppt_x</p:attrName>
                                        </p:attrNameLst>
                                      </p:cBhvr>
                                      <p:tavLst>
                                        <p:tav tm="0">
                                          <p:val>
                                            <p:strVal val="#ppt_x+.4"/>
                                          </p:val>
                                        </p:tav>
                                        <p:tav tm="100000">
                                          <p:val>
                                            <p:strVal val="#ppt_x"/>
                                          </p:val>
                                        </p:tav>
                                      </p:tavLst>
                                    </p:anim>
                                    <p:anim calcmode="lin" valueType="num">
                                      <p:cBhvr>
                                        <p:cTn id="42" dur="500" decel="50000" fill="hold">
                                          <p:stCondLst>
                                            <p:cond delay="0"/>
                                          </p:stCondLst>
                                        </p:cTn>
                                        <p:tgtEl>
                                          <p:spTgt spid="57"/>
                                        </p:tgtEl>
                                        <p:attrNameLst>
                                          <p:attrName>ppt_y</p:attrName>
                                        </p:attrNameLst>
                                      </p:cBhvr>
                                      <p:tavLst>
                                        <p:tav tm="0">
                                          <p:val>
                                            <p:strVal val="#ppt_y-.2"/>
                                          </p:val>
                                        </p:tav>
                                        <p:tav tm="100000">
                                          <p:val>
                                            <p:strVal val="#ppt_y+.1"/>
                                          </p:val>
                                        </p:tav>
                                      </p:tavLst>
                                    </p:anim>
                                    <p:anim calcmode="lin" valueType="num">
                                      <p:cBhvr>
                                        <p:cTn id="43" dur="500" accel="50000" fill="hold">
                                          <p:stCondLst>
                                            <p:cond delay="500"/>
                                          </p:stCondLst>
                                        </p:cTn>
                                        <p:tgtEl>
                                          <p:spTgt spid="57"/>
                                        </p:tgtEl>
                                        <p:attrNameLst>
                                          <p:attrName>ppt_y</p:attrName>
                                        </p:attrNameLst>
                                      </p:cBhvr>
                                      <p:tavLst>
                                        <p:tav tm="0">
                                          <p:val>
                                            <p:strVal val="#ppt_y+.1"/>
                                          </p:val>
                                        </p:tav>
                                        <p:tav tm="100000">
                                          <p:val>
                                            <p:strVal val="#ppt_y"/>
                                          </p:val>
                                        </p:tav>
                                      </p:tavLst>
                                    </p:anim>
                                    <p:animEffect transition="in" filter="fade">
                                      <p:cBhvr>
                                        <p:cTn id="44" dur="1000" decel="50000">
                                          <p:stCondLst>
                                            <p:cond delay="0"/>
                                          </p:stCondLst>
                                        </p:cTn>
                                        <p:tgtEl>
                                          <p:spTgt spid="57"/>
                                        </p:tgtEl>
                                      </p:cBhvr>
                                    </p:animEffect>
                                  </p:childTnLst>
                                </p:cTn>
                              </p:par>
                              <p:par>
                                <p:cTn id="45" presetID="25" presetClass="entr" presetSubtype="0"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decel="50000" fill="hold">
                                          <p:stCondLst>
                                            <p:cond delay="0"/>
                                          </p:stCondLst>
                                        </p:cTn>
                                        <p:tgtEl>
                                          <p:spTgt spid="58"/>
                                        </p:tgtEl>
                                        <p:attrNameLst>
                                          <p:attrName>style.rotation</p:attrName>
                                        </p:attrNameLst>
                                      </p:cBhvr>
                                      <p:tavLst>
                                        <p:tav tm="0">
                                          <p:val>
                                            <p:fltVal val="-90"/>
                                          </p:val>
                                        </p:tav>
                                        <p:tav tm="100000">
                                          <p:val>
                                            <p:fltVal val="0"/>
                                          </p:val>
                                        </p:tav>
                                      </p:tavLst>
                                    </p:anim>
                                    <p:anim calcmode="lin" valueType="num">
                                      <p:cBhvr>
                                        <p:cTn id="48" dur="500" decel="50000" fill="hold">
                                          <p:stCondLst>
                                            <p:cond delay="0"/>
                                          </p:stCondLst>
                                        </p:cTn>
                                        <p:tgtEl>
                                          <p:spTgt spid="58"/>
                                        </p:tgtEl>
                                        <p:attrNameLst>
                                          <p:attrName>ppt_w</p:attrName>
                                        </p:attrNameLst>
                                      </p:cBhvr>
                                      <p:tavLst>
                                        <p:tav tm="0">
                                          <p:val>
                                            <p:strVal val="#ppt_w"/>
                                          </p:val>
                                        </p:tav>
                                        <p:tav tm="100000">
                                          <p:val>
                                            <p:strVal val="#ppt_w*.05"/>
                                          </p:val>
                                        </p:tav>
                                      </p:tavLst>
                                    </p:anim>
                                    <p:anim calcmode="lin" valueType="num">
                                      <p:cBhvr>
                                        <p:cTn id="49" dur="500" accel="50000" fill="hold">
                                          <p:stCondLst>
                                            <p:cond delay="500"/>
                                          </p:stCondLst>
                                        </p:cTn>
                                        <p:tgtEl>
                                          <p:spTgt spid="58"/>
                                        </p:tgtEl>
                                        <p:attrNameLst>
                                          <p:attrName>ppt_w</p:attrName>
                                        </p:attrNameLst>
                                      </p:cBhvr>
                                      <p:tavLst>
                                        <p:tav tm="0">
                                          <p:val>
                                            <p:strVal val="#ppt_w*.05"/>
                                          </p:val>
                                        </p:tav>
                                        <p:tav tm="100000">
                                          <p:val>
                                            <p:strVal val="#ppt_w"/>
                                          </p:val>
                                        </p:tav>
                                      </p:tavLst>
                                    </p:anim>
                                    <p:anim calcmode="lin" valueType="num">
                                      <p:cBhvr>
                                        <p:cTn id="50" dur="1000" fill="hold"/>
                                        <p:tgtEl>
                                          <p:spTgt spid="58"/>
                                        </p:tgtEl>
                                        <p:attrNameLst>
                                          <p:attrName>ppt_h</p:attrName>
                                        </p:attrNameLst>
                                      </p:cBhvr>
                                      <p:tavLst>
                                        <p:tav tm="0">
                                          <p:val>
                                            <p:strVal val="#ppt_h"/>
                                          </p:val>
                                        </p:tav>
                                        <p:tav tm="100000">
                                          <p:val>
                                            <p:strVal val="#ppt_h"/>
                                          </p:val>
                                        </p:tav>
                                      </p:tavLst>
                                    </p:anim>
                                    <p:anim calcmode="lin" valueType="num">
                                      <p:cBhvr>
                                        <p:cTn id="51" dur="500" decel="50000" fill="hold">
                                          <p:stCondLst>
                                            <p:cond delay="0"/>
                                          </p:stCondLst>
                                        </p:cTn>
                                        <p:tgtEl>
                                          <p:spTgt spid="58"/>
                                        </p:tgtEl>
                                        <p:attrNameLst>
                                          <p:attrName>ppt_x</p:attrName>
                                        </p:attrNameLst>
                                      </p:cBhvr>
                                      <p:tavLst>
                                        <p:tav tm="0">
                                          <p:val>
                                            <p:strVal val="#ppt_x+.4"/>
                                          </p:val>
                                        </p:tav>
                                        <p:tav tm="100000">
                                          <p:val>
                                            <p:strVal val="#ppt_x"/>
                                          </p:val>
                                        </p:tav>
                                      </p:tavLst>
                                    </p:anim>
                                    <p:anim calcmode="lin" valueType="num">
                                      <p:cBhvr>
                                        <p:cTn id="52" dur="500" decel="50000" fill="hold">
                                          <p:stCondLst>
                                            <p:cond delay="0"/>
                                          </p:stCondLst>
                                        </p:cTn>
                                        <p:tgtEl>
                                          <p:spTgt spid="58"/>
                                        </p:tgtEl>
                                        <p:attrNameLst>
                                          <p:attrName>ppt_y</p:attrName>
                                        </p:attrNameLst>
                                      </p:cBhvr>
                                      <p:tavLst>
                                        <p:tav tm="0">
                                          <p:val>
                                            <p:strVal val="#ppt_y-.2"/>
                                          </p:val>
                                        </p:tav>
                                        <p:tav tm="100000">
                                          <p:val>
                                            <p:strVal val="#ppt_y+.1"/>
                                          </p:val>
                                        </p:tav>
                                      </p:tavLst>
                                    </p:anim>
                                    <p:anim calcmode="lin" valueType="num">
                                      <p:cBhvr>
                                        <p:cTn id="53" dur="500" accel="50000" fill="hold">
                                          <p:stCondLst>
                                            <p:cond delay="500"/>
                                          </p:stCondLst>
                                        </p:cTn>
                                        <p:tgtEl>
                                          <p:spTgt spid="58"/>
                                        </p:tgtEl>
                                        <p:attrNameLst>
                                          <p:attrName>ppt_y</p:attrName>
                                        </p:attrNameLst>
                                      </p:cBhvr>
                                      <p:tavLst>
                                        <p:tav tm="0">
                                          <p:val>
                                            <p:strVal val="#ppt_y+.1"/>
                                          </p:val>
                                        </p:tav>
                                        <p:tav tm="100000">
                                          <p:val>
                                            <p:strVal val="#ppt_y"/>
                                          </p:val>
                                        </p:tav>
                                      </p:tavLst>
                                    </p:anim>
                                    <p:animEffect transition="in" filter="fade">
                                      <p:cBhvr>
                                        <p:cTn id="54" dur="1000" decel="50000">
                                          <p:stCondLst>
                                            <p:cond delay="0"/>
                                          </p:stCondLst>
                                        </p:cTn>
                                        <p:tgtEl>
                                          <p:spTgt spid="58"/>
                                        </p:tgtEl>
                                      </p:cBhvr>
                                    </p:animEffect>
                                  </p:childTnLst>
                                </p:cTn>
                              </p:par>
                              <p:par>
                                <p:cTn id="55" presetID="25" presetClass="entr" presetSubtype="0" fill="hold" nodeType="with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p:cTn id="57" dur="500" decel="50000" fill="hold">
                                          <p:stCondLst>
                                            <p:cond delay="0"/>
                                          </p:stCondLst>
                                        </p:cTn>
                                        <p:tgtEl>
                                          <p:spTgt spid="59"/>
                                        </p:tgtEl>
                                        <p:attrNameLst>
                                          <p:attrName>style.rotation</p:attrName>
                                        </p:attrNameLst>
                                      </p:cBhvr>
                                      <p:tavLst>
                                        <p:tav tm="0">
                                          <p:val>
                                            <p:fltVal val="-90"/>
                                          </p:val>
                                        </p:tav>
                                        <p:tav tm="100000">
                                          <p:val>
                                            <p:fltVal val="0"/>
                                          </p:val>
                                        </p:tav>
                                      </p:tavLst>
                                    </p:anim>
                                    <p:anim calcmode="lin" valueType="num">
                                      <p:cBhvr>
                                        <p:cTn id="58" dur="500" decel="50000" fill="hold">
                                          <p:stCondLst>
                                            <p:cond delay="0"/>
                                          </p:stCondLst>
                                        </p:cTn>
                                        <p:tgtEl>
                                          <p:spTgt spid="59"/>
                                        </p:tgtEl>
                                        <p:attrNameLst>
                                          <p:attrName>ppt_w</p:attrName>
                                        </p:attrNameLst>
                                      </p:cBhvr>
                                      <p:tavLst>
                                        <p:tav tm="0">
                                          <p:val>
                                            <p:strVal val="#ppt_w"/>
                                          </p:val>
                                        </p:tav>
                                        <p:tav tm="100000">
                                          <p:val>
                                            <p:strVal val="#ppt_w*.05"/>
                                          </p:val>
                                        </p:tav>
                                      </p:tavLst>
                                    </p:anim>
                                    <p:anim calcmode="lin" valueType="num">
                                      <p:cBhvr>
                                        <p:cTn id="59" dur="500" accel="50000" fill="hold">
                                          <p:stCondLst>
                                            <p:cond delay="500"/>
                                          </p:stCondLst>
                                        </p:cTn>
                                        <p:tgtEl>
                                          <p:spTgt spid="59"/>
                                        </p:tgtEl>
                                        <p:attrNameLst>
                                          <p:attrName>ppt_w</p:attrName>
                                        </p:attrNameLst>
                                      </p:cBhvr>
                                      <p:tavLst>
                                        <p:tav tm="0">
                                          <p:val>
                                            <p:strVal val="#ppt_w*.05"/>
                                          </p:val>
                                        </p:tav>
                                        <p:tav tm="100000">
                                          <p:val>
                                            <p:strVal val="#ppt_w"/>
                                          </p:val>
                                        </p:tav>
                                      </p:tavLst>
                                    </p:anim>
                                    <p:anim calcmode="lin" valueType="num">
                                      <p:cBhvr>
                                        <p:cTn id="60" dur="1000" fill="hold"/>
                                        <p:tgtEl>
                                          <p:spTgt spid="59"/>
                                        </p:tgtEl>
                                        <p:attrNameLst>
                                          <p:attrName>ppt_h</p:attrName>
                                        </p:attrNameLst>
                                      </p:cBhvr>
                                      <p:tavLst>
                                        <p:tav tm="0">
                                          <p:val>
                                            <p:strVal val="#ppt_h"/>
                                          </p:val>
                                        </p:tav>
                                        <p:tav tm="100000">
                                          <p:val>
                                            <p:strVal val="#ppt_h"/>
                                          </p:val>
                                        </p:tav>
                                      </p:tavLst>
                                    </p:anim>
                                    <p:anim calcmode="lin" valueType="num">
                                      <p:cBhvr>
                                        <p:cTn id="61" dur="500" decel="50000" fill="hold">
                                          <p:stCondLst>
                                            <p:cond delay="0"/>
                                          </p:stCondLst>
                                        </p:cTn>
                                        <p:tgtEl>
                                          <p:spTgt spid="59"/>
                                        </p:tgtEl>
                                        <p:attrNameLst>
                                          <p:attrName>ppt_x</p:attrName>
                                        </p:attrNameLst>
                                      </p:cBhvr>
                                      <p:tavLst>
                                        <p:tav tm="0">
                                          <p:val>
                                            <p:strVal val="#ppt_x+.4"/>
                                          </p:val>
                                        </p:tav>
                                        <p:tav tm="100000">
                                          <p:val>
                                            <p:strVal val="#ppt_x"/>
                                          </p:val>
                                        </p:tav>
                                      </p:tavLst>
                                    </p:anim>
                                    <p:anim calcmode="lin" valueType="num">
                                      <p:cBhvr>
                                        <p:cTn id="62" dur="500" decel="50000" fill="hold">
                                          <p:stCondLst>
                                            <p:cond delay="0"/>
                                          </p:stCondLst>
                                        </p:cTn>
                                        <p:tgtEl>
                                          <p:spTgt spid="59"/>
                                        </p:tgtEl>
                                        <p:attrNameLst>
                                          <p:attrName>ppt_y</p:attrName>
                                        </p:attrNameLst>
                                      </p:cBhvr>
                                      <p:tavLst>
                                        <p:tav tm="0">
                                          <p:val>
                                            <p:strVal val="#ppt_y-.2"/>
                                          </p:val>
                                        </p:tav>
                                        <p:tav tm="100000">
                                          <p:val>
                                            <p:strVal val="#ppt_y+.1"/>
                                          </p:val>
                                        </p:tav>
                                      </p:tavLst>
                                    </p:anim>
                                    <p:anim calcmode="lin" valueType="num">
                                      <p:cBhvr>
                                        <p:cTn id="63" dur="500" accel="50000" fill="hold">
                                          <p:stCondLst>
                                            <p:cond delay="500"/>
                                          </p:stCondLst>
                                        </p:cTn>
                                        <p:tgtEl>
                                          <p:spTgt spid="59"/>
                                        </p:tgtEl>
                                        <p:attrNameLst>
                                          <p:attrName>ppt_y</p:attrName>
                                        </p:attrNameLst>
                                      </p:cBhvr>
                                      <p:tavLst>
                                        <p:tav tm="0">
                                          <p:val>
                                            <p:strVal val="#ppt_y+.1"/>
                                          </p:val>
                                        </p:tav>
                                        <p:tav tm="100000">
                                          <p:val>
                                            <p:strVal val="#ppt_y"/>
                                          </p:val>
                                        </p:tav>
                                      </p:tavLst>
                                    </p:anim>
                                    <p:animEffect transition="in" filter="fade">
                                      <p:cBhvr>
                                        <p:cTn id="64" dur="1000" decel="50000">
                                          <p:stCondLst>
                                            <p:cond delay="0"/>
                                          </p:stCondLst>
                                        </p:cTn>
                                        <p:tgtEl>
                                          <p:spTgt spid="59"/>
                                        </p:tgtEl>
                                      </p:cBhvr>
                                    </p:animEffect>
                                  </p:childTnLst>
                                </p:cTn>
                              </p:par>
                              <p:par>
                                <p:cTn id="65" presetID="25" presetClass="entr" presetSubtype="0" fill="hold" grpId="0" nodeType="with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p:cTn id="67" dur="500" decel="50000" fill="hold">
                                          <p:stCondLst>
                                            <p:cond delay="0"/>
                                          </p:stCondLst>
                                        </p:cTn>
                                        <p:tgtEl>
                                          <p:spTgt spid="62"/>
                                        </p:tgtEl>
                                        <p:attrNameLst>
                                          <p:attrName>style.rotation</p:attrName>
                                        </p:attrNameLst>
                                      </p:cBhvr>
                                      <p:tavLst>
                                        <p:tav tm="0">
                                          <p:val>
                                            <p:fltVal val="-90"/>
                                          </p:val>
                                        </p:tav>
                                        <p:tav tm="100000">
                                          <p:val>
                                            <p:fltVal val="0"/>
                                          </p:val>
                                        </p:tav>
                                      </p:tavLst>
                                    </p:anim>
                                    <p:anim calcmode="lin" valueType="num">
                                      <p:cBhvr>
                                        <p:cTn id="68" dur="500" decel="50000" fill="hold">
                                          <p:stCondLst>
                                            <p:cond delay="0"/>
                                          </p:stCondLst>
                                        </p:cTn>
                                        <p:tgtEl>
                                          <p:spTgt spid="62"/>
                                        </p:tgtEl>
                                        <p:attrNameLst>
                                          <p:attrName>ppt_w</p:attrName>
                                        </p:attrNameLst>
                                      </p:cBhvr>
                                      <p:tavLst>
                                        <p:tav tm="0">
                                          <p:val>
                                            <p:strVal val="#ppt_w"/>
                                          </p:val>
                                        </p:tav>
                                        <p:tav tm="100000">
                                          <p:val>
                                            <p:strVal val="#ppt_w*.05"/>
                                          </p:val>
                                        </p:tav>
                                      </p:tavLst>
                                    </p:anim>
                                    <p:anim calcmode="lin" valueType="num">
                                      <p:cBhvr>
                                        <p:cTn id="69" dur="500" accel="50000" fill="hold">
                                          <p:stCondLst>
                                            <p:cond delay="500"/>
                                          </p:stCondLst>
                                        </p:cTn>
                                        <p:tgtEl>
                                          <p:spTgt spid="62"/>
                                        </p:tgtEl>
                                        <p:attrNameLst>
                                          <p:attrName>ppt_w</p:attrName>
                                        </p:attrNameLst>
                                      </p:cBhvr>
                                      <p:tavLst>
                                        <p:tav tm="0">
                                          <p:val>
                                            <p:strVal val="#ppt_w*.05"/>
                                          </p:val>
                                        </p:tav>
                                        <p:tav tm="100000">
                                          <p:val>
                                            <p:strVal val="#ppt_w"/>
                                          </p:val>
                                        </p:tav>
                                      </p:tavLst>
                                    </p:anim>
                                    <p:anim calcmode="lin" valueType="num">
                                      <p:cBhvr>
                                        <p:cTn id="70" dur="1000" fill="hold"/>
                                        <p:tgtEl>
                                          <p:spTgt spid="62"/>
                                        </p:tgtEl>
                                        <p:attrNameLst>
                                          <p:attrName>ppt_h</p:attrName>
                                        </p:attrNameLst>
                                      </p:cBhvr>
                                      <p:tavLst>
                                        <p:tav tm="0">
                                          <p:val>
                                            <p:strVal val="#ppt_h"/>
                                          </p:val>
                                        </p:tav>
                                        <p:tav tm="100000">
                                          <p:val>
                                            <p:strVal val="#ppt_h"/>
                                          </p:val>
                                        </p:tav>
                                      </p:tavLst>
                                    </p:anim>
                                    <p:anim calcmode="lin" valueType="num">
                                      <p:cBhvr>
                                        <p:cTn id="71" dur="500" decel="50000" fill="hold">
                                          <p:stCondLst>
                                            <p:cond delay="0"/>
                                          </p:stCondLst>
                                        </p:cTn>
                                        <p:tgtEl>
                                          <p:spTgt spid="62"/>
                                        </p:tgtEl>
                                        <p:attrNameLst>
                                          <p:attrName>ppt_x</p:attrName>
                                        </p:attrNameLst>
                                      </p:cBhvr>
                                      <p:tavLst>
                                        <p:tav tm="0">
                                          <p:val>
                                            <p:strVal val="#ppt_x+.4"/>
                                          </p:val>
                                        </p:tav>
                                        <p:tav tm="100000">
                                          <p:val>
                                            <p:strVal val="#ppt_x"/>
                                          </p:val>
                                        </p:tav>
                                      </p:tavLst>
                                    </p:anim>
                                    <p:anim calcmode="lin" valueType="num">
                                      <p:cBhvr>
                                        <p:cTn id="72" dur="500" decel="50000" fill="hold">
                                          <p:stCondLst>
                                            <p:cond delay="0"/>
                                          </p:stCondLst>
                                        </p:cTn>
                                        <p:tgtEl>
                                          <p:spTgt spid="62"/>
                                        </p:tgtEl>
                                        <p:attrNameLst>
                                          <p:attrName>ppt_y</p:attrName>
                                        </p:attrNameLst>
                                      </p:cBhvr>
                                      <p:tavLst>
                                        <p:tav tm="0">
                                          <p:val>
                                            <p:strVal val="#ppt_y-.2"/>
                                          </p:val>
                                        </p:tav>
                                        <p:tav tm="100000">
                                          <p:val>
                                            <p:strVal val="#ppt_y+.1"/>
                                          </p:val>
                                        </p:tav>
                                      </p:tavLst>
                                    </p:anim>
                                    <p:anim calcmode="lin" valueType="num">
                                      <p:cBhvr>
                                        <p:cTn id="73" dur="500" accel="50000" fill="hold">
                                          <p:stCondLst>
                                            <p:cond delay="500"/>
                                          </p:stCondLst>
                                        </p:cTn>
                                        <p:tgtEl>
                                          <p:spTgt spid="62"/>
                                        </p:tgtEl>
                                        <p:attrNameLst>
                                          <p:attrName>ppt_y</p:attrName>
                                        </p:attrNameLst>
                                      </p:cBhvr>
                                      <p:tavLst>
                                        <p:tav tm="0">
                                          <p:val>
                                            <p:strVal val="#ppt_y+.1"/>
                                          </p:val>
                                        </p:tav>
                                        <p:tav tm="100000">
                                          <p:val>
                                            <p:strVal val="#ppt_y"/>
                                          </p:val>
                                        </p:tav>
                                      </p:tavLst>
                                    </p:anim>
                                    <p:animEffect transition="in" filter="fade">
                                      <p:cBhvr>
                                        <p:cTn id="74" dur="1000" decel="50000">
                                          <p:stCondLst>
                                            <p:cond delay="0"/>
                                          </p:stCondLst>
                                        </p:cTn>
                                        <p:tgtEl>
                                          <p:spTgt spid="62"/>
                                        </p:tgtEl>
                                      </p:cBhvr>
                                    </p:animEffect>
                                  </p:childTnLst>
                                </p:cTn>
                              </p:par>
                              <p:par>
                                <p:cTn id="75" presetID="25" presetClass="entr" presetSubtype="0" fill="hold" nodeType="withEffect">
                                  <p:stCondLst>
                                    <p:cond delay="0"/>
                                  </p:stCondLst>
                                  <p:childTnLst>
                                    <p:set>
                                      <p:cBhvr>
                                        <p:cTn id="76" dur="1" fill="hold">
                                          <p:stCondLst>
                                            <p:cond delay="0"/>
                                          </p:stCondLst>
                                        </p:cTn>
                                        <p:tgtEl>
                                          <p:spTgt spid="71"/>
                                        </p:tgtEl>
                                        <p:attrNameLst>
                                          <p:attrName>style.visibility</p:attrName>
                                        </p:attrNameLst>
                                      </p:cBhvr>
                                      <p:to>
                                        <p:strVal val="visible"/>
                                      </p:to>
                                    </p:set>
                                    <p:anim calcmode="lin" valueType="num">
                                      <p:cBhvr>
                                        <p:cTn id="77" dur="500" decel="50000" fill="hold">
                                          <p:stCondLst>
                                            <p:cond delay="0"/>
                                          </p:stCondLst>
                                        </p:cTn>
                                        <p:tgtEl>
                                          <p:spTgt spid="71"/>
                                        </p:tgtEl>
                                        <p:attrNameLst>
                                          <p:attrName>style.rotation</p:attrName>
                                        </p:attrNameLst>
                                      </p:cBhvr>
                                      <p:tavLst>
                                        <p:tav tm="0">
                                          <p:val>
                                            <p:fltVal val="-90"/>
                                          </p:val>
                                        </p:tav>
                                        <p:tav tm="100000">
                                          <p:val>
                                            <p:fltVal val="0"/>
                                          </p:val>
                                        </p:tav>
                                      </p:tavLst>
                                    </p:anim>
                                    <p:anim calcmode="lin" valueType="num">
                                      <p:cBhvr>
                                        <p:cTn id="78" dur="500" decel="50000" fill="hold">
                                          <p:stCondLst>
                                            <p:cond delay="0"/>
                                          </p:stCondLst>
                                        </p:cTn>
                                        <p:tgtEl>
                                          <p:spTgt spid="71"/>
                                        </p:tgtEl>
                                        <p:attrNameLst>
                                          <p:attrName>ppt_w</p:attrName>
                                        </p:attrNameLst>
                                      </p:cBhvr>
                                      <p:tavLst>
                                        <p:tav tm="0">
                                          <p:val>
                                            <p:strVal val="#ppt_w"/>
                                          </p:val>
                                        </p:tav>
                                        <p:tav tm="100000">
                                          <p:val>
                                            <p:strVal val="#ppt_w*.05"/>
                                          </p:val>
                                        </p:tav>
                                      </p:tavLst>
                                    </p:anim>
                                    <p:anim calcmode="lin" valueType="num">
                                      <p:cBhvr>
                                        <p:cTn id="79" dur="500" accel="50000" fill="hold">
                                          <p:stCondLst>
                                            <p:cond delay="500"/>
                                          </p:stCondLst>
                                        </p:cTn>
                                        <p:tgtEl>
                                          <p:spTgt spid="71"/>
                                        </p:tgtEl>
                                        <p:attrNameLst>
                                          <p:attrName>ppt_w</p:attrName>
                                        </p:attrNameLst>
                                      </p:cBhvr>
                                      <p:tavLst>
                                        <p:tav tm="0">
                                          <p:val>
                                            <p:strVal val="#ppt_w*.05"/>
                                          </p:val>
                                        </p:tav>
                                        <p:tav tm="100000">
                                          <p:val>
                                            <p:strVal val="#ppt_w"/>
                                          </p:val>
                                        </p:tav>
                                      </p:tavLst>
                                    </p:anim>
                                    <p:anim calcmode="lin" valueType="num">
                                      <p:cBhvr>
                                        <p:cTn id="80" dur="1000" fill="hold"/>
                                        <p:tgtEl>
                                          <p:spTgt spid="71"/>
                                        </p:tgtEl>
                                        <p:attrNameLst>
                                          <p:attrName>ppt_h</p:attrName>
                                        </p:attrNameLst>
                                      </p:cBhvr>
                                      <p:tavLst>
                                        <p:tav tm="0">
                                          <p:val>
                                            <p:strVal val="#ppt_h"/>
                                          </p:val>
                                        </p:tav>
                                        <p:tav tm="100000">
                                          <p:val>
                                            <p:strVal val="#ppt_h"/>
                                          </p:val>
                                        </p:tav>
                                      </p:tavLst>
                                    </p:anim>
                                    <p:anim calcmode="lin" valueType="num">
                                      <p:cBhvr>
                                        <p:cTn id="81" dur="500" decel="50000" fill="hold">
                                          <p:stCondLst>
                                            <p:cond delay="0"/>
                                          </p:stCondLst>
                                        </p:cTn>
                                        <p:tgtEl>
                                          <p:spTgt spid="71"/>
                                        </p:tgtEl>
                                        <p:attrNameLst>
                                          <p:attrName>ppt_x</p:attrName>
                                        </p:attrNameLst>
                                      </p:cBhvr>
                                      <p:tavLst>
                                        <p:tav tm="0">
                                          <p:val>
                                            <p:strVal val="#ppt_x+.4"/>
                                          </p:val>
                                        </p:tav>
                                        <p:tav tm="100000">
                                          <p:val>
                                            <p:strVal val="#ppt_x"/>
                                          </p:val>
                                        </p:tav>
                                      </p:tavLst>
                                    </p:anim>
                                    <p:anim calcmode="lin" valueType="num">
                                      <p:cBhvr>
                                        <p:cTn id="82" dur="500" decel="50000" fill="hold">
                                          <p:stCondLst>
                                            <p:cond delay="0"/>
                                          </p:stCondLst>
                                        </p:cTn>
                                        <p:tgtEl>
                                          <p:spTgt spid="71"/>
                                        </p:tgtEl>
                                        <p:attrNameLst>
                                          <p:attrName>ppt_y</p:attrName>
                                        </p:attrNameLst>
                                      </p:cBhvr>
                                      <p:tavLst>
                                        <p:tav tm="0">
                                          <p:val>
                                            <p:strVal val="#ppt_y-.2"/>
                                          </p:val>
                                        </p:tav>
                                        <p:tav tm="100000">
                                          <p:val>
                                            <p:strVal val="#ppt_y+.1"/>
                                          </p:val>
                                        </p:tav>
                                      </p:tavLst>
                                    </p:anim>
                                    <p:anim calcmode="lin" valueType="num">
                                      <p:cBhvr>
                                        <p:cTn id="83" dur="500" accel="50000" fill="hold">
                                          <p:stCondLst>
                                            <p:cond delay="500"/>
                                          </p:stCondLst>
                                        </p:cTn>
                                        <p:tgtEl>
                                          <p:spTgt spid="71"/>
                                        </p:tgtEl>
                                        <p:attrNameLst>
                                          <p:attrName>ppt_y</p:attrName>
                                        </p:attrNameLst>
                                      </p:cBhvr>
                                      <p:tavLst>
                                        <p:tav tm="0">
                                          <p:val>
                                            <p:strVal val="#ppt_y+.1"/>
                                          </p:val>
                                        </p:tav>
                                        <p:tav tm="100000">
                                          <p:val>
                                            <p:strVal val="#ppt_y"/>
                                          </p:val>
                                        </p:tav>
                                      </p:tavLst>
                                    </p:anim>
                                    <p:animEffect transition="in" filter="fade">
                                      <p:cBhvr>
                                        <p:cTn id="84" dur="1000" decel="50000">
                                          <p:stCondLst>
                                            <p:cond delay="0"/>
                                          </p:stCondLst>
                                        </p:cTn>
                                        <p:tgtEl>
                                          <p:spTgt spid="71"/>
                                        </p:tgtEl>
                                      </p:cBhvr>
                                    </p:animEffect>
                                  </p:childTnLst>
                                </p:cTn>
                              </p:par>
                              <p:par>
                                <p:cTn id="85" presetID="25" presetClass="entr" presetSubtype="0" fill="hold" nodeType="withEffect">
                                  <p:stCondLst>
                                    <p:cond delay="0"/>
                                  </p:stCondLst>
                                  <p:childTnLst>
                                    <p:set>
                                      <p:cBhvr>
                                        <p:cTn id="86" dur="1" fill="hold">
                                          <p:stCondLst>
                                            <p:cond delay="0"/>
                                          </p:stCondLst>
                                        </p:cTn>
                                        <p:tgtEl>
                                          <p:spTgt spid="74"/>
                                        </p:tgtEl>
                                        <p:attrNameLst>
                                          <p:attrName>style.visibility</p:attrName>
                                        </p:attrNameLst>
                                      </p:cBhvr>
                                      <p:to>
                                        <p:strVal val="visible"/>
                                      </p:to>
                                    </p:set>
                                    <p:anim calcmode="lin" valueType="num">
                                      <p:cBhvr>
                                        <p:cTn id="87" dur="500" decel="50000" fill="hold">
                                          <p:stCondLst>
                                            <p:cond delay="0"/>
                                          </p:stCondLst>
                                        </p:cTn>
                                        <p:tgtEl>
                                          <p:spTgt spid="74"/>
                                        </p:tgtEl>
                                        <p:attrNameLst>
                                          <p:attrName>style.rotation</p:attrName>
                                        </p:attrNameLst>
                                      </p:cBhvr>
                                      <p:tavLst>
                                        <p:tav tm="0">
                                          <p:val>
                                            <p:fltVal val="-90"/>
                                          </p:val>
                                        </p:tav>
                                        <p:tav tm="100000">
                                          <p:val>
                                            <p:fltVal val="0"/>
                                          </p:val>
                                        </p:tav>
                                      </p:tavLst>
                                    </p:anim>
                                    <p:anim calcmode="lin" valueType="num">
                                      <p:cBhvr>
                                        <p:cTn id="88" dur="500" decel="50000" fill="hold">
                                          <p:stCondLst>
                                            <p:cond delay="0"/>
                                          </p:stCondLst>
                                        </p:cTn>
                                        <p:tgtEl>
                                          <p:spTgt spid="74"/>
                                        </p:tgtEl>
                                        <p:attrNameLst>
                                          <p:attrName>ppt_w</p:attrName>
                                        </p:attrNameLst>
                                      </p:cBhvr>
                                      <p:tavLst>
                                        <p:tav tm="0">
                                          <p:val>
                                            <p:strVal val="#ppt_w"/>
                                          </p:val>
                                        </p:tav>
                                        <p:tav tm="100000">
                                          <p:val>
                                            <p:strVal val="#ppt_w*.05"/>
                                          </p:val>
                                        </p:tav>
                                      </p:tavLst>
                                    </p:anim>
                                    <p:anim calcmode="lin" valueType="num">
                                      <p:cBhvr>
                                        <p:cTn id="89" dur="500" accel="50000" fill="hold">
                                          <p:stCondLst>
                                            <p:cond delay="500"/>
                                          </p:stCondLst>
                                        </p:cTn>
                                        <p:tgtEl>
                                          <p:spTgt spid="74"/>
                                        </p:tgtEl>
                                        <p:attrNameLst>
                                          <p:attrName>ppt_w</p:attrName>
                                        </p:attrNameLst>
                                      </p:cBhvr>
                                      <p:tavLst>
                                        <p:tav tm="0">
                                          <p:val>
                                            <p:strVal val="#ppt_w*.05"/>
                                          </p:val>
                                        </p:tav>
                                        <p:tav tm="100000">
                                          <p:val>
                                            <p:strVal val="#ppt_w"/>
                                          </p:val>
                                        </p:tav>
                                      </p:tavLst>
                                    </p:anim>
                                    <p:anim calcmode="lin" valueType="num">
                                      <p:cBhvr>
                                        <p:cTn id="90" dur="1000" fill="hold"/>
                                        <p:tgtEl>
                                          <p:spTgt spid="74"/>
                                        </p:tgtEl>
                                        <p:attrNameLst>
                                          <p:attrName>ppt_h</p:attrName>
                                        </p:attrNameLst>
                                      </p:cBhvr>
                                      <p:tavLst>
                                        <p:tav tm="0">
                                          <p:val>
                                            <p:strVal val="#ppt_h"/>
                                          </p:val>
                                        </p:tav>
                                        <p:tav tm="100000">
                                          <p:val>
                                            <p:strVal val="#ppt_h"/>
                                          </p:val>
                                        </p:tav>
                                      </p:tavLst>
                                    </p:anim>
                                    <p:anim calcmode="lin" valueType="num">
                                      <p:cBhvr>
                                        <p:cTn id="91" dur="500" decel="50000" fill="hold">
                                          <p:stCondLst>
                                            <p:cond delay="0"/>
                                          </p:stCondLst>
                                        </p:cTn>
                                        <p:tgtEl>
                                          <p:spTgt spid="74"/>
                                        </p:tgtEl>
                                        <p:attrNameLst>
                                          <p:attrName>ppt_x</p:attrName>
                                        </p:attrNameLst>
                                      </p:cBhvr>
                                      <p:tavLst>
                                        <p:tav tm="0">
                                          <p:val>
                                            <p:strVal val="#ppt_x+.4"/>
                                          </p:val>
                                        </p:tav>
                                        <p:tav tm="100000">
                                          <p:val>
                                            <p:strVal val="#ppt_x"/>
                                          </p:val>
                                        </p:tav>
                                      </p:tavLst>
                                    </p:anim>
                                    <p:anim calcmode="lin" valueType="num">
                                      <p:cBhvr>
                                        <p:cTn id="92" dur="500" decel="50000" fill="hold">
                                          <p:stCondLst>
                                            <p:cond delay="0"/>
                                          </p:stCondLst>
                                        </p:cTn>
                                        <p:tgtEl>
                                          <p:spTgt spid="74"/>
                                        </p:tgtEl>
                                        <p:attrNameLst>
                                          <p:attrName>ppt_y</p:attrName>
                                        </p:attrNameLst>
                                      </p:cBhvr>
                                      <p:tavLst>
                                        <p:tav tm="0">
                                          <p:val>
                                            <p:strVal val="#ppt_y-.2"/>
                                          </p:val>
                                        </p:tav>
                                        <p:tav tm="100000">
                                          <p:val>
                                            <p:strVal val="#ppt_y+.1"/>
                                          </p:val>
                                        </p:tav>
                                      </p:tavLst>
                                    </p:anim>
                                    <p:anim calcmode="lin" valueType="num">
                                      <p:cBhvr>
                                        <p:cTn id="93" dur="500" accel="50000" fill="hold">
                                          <p:stCondLst>
                                            <p:cond delay="500"/>
                                          </p:stCondLst>
                                        </p:cTn>
                                        <p:tgtEl>
                                          <p:spTgt spid="74"/>
                                        </p:tgtEl>
                                        <p:attrNameLst>
                                          <p:attrName>ppt_y</p:attrName>
                                        </p:attrNameLst>
                                      </p:cBhvr>
                                      <p:tavLst>
                                        <p:tav tm="0">
                                          <p:val>
                                            <p:strVal val="#ppt_y+.1"/>
                                          </p:val>
                                        </p:tav>
                                        <p:tav tm="100000">
                                          <p:val>
                                            <p:strVal val="#ppt_y"/>
                                          </p:val>
                                        </p:tav>
                                      </p:tavLst>
                                    </p:anim>
                                    <p:animEffect transition="in" filter="fade">
                                      <p:cBhvr>
                                        <p:cTn id="94" dur="1000" decel="50000">
                                          <p:stCondLst>
                                            <p:cond delay="0"/>
                                          </p:stCondLst>
                                        </p:cTn>
                                        <p:tgtEl>
                                          <p:spTgt spid="74"/>
                                        </p:tgtEl>
                                      </p:cBhvr>
                                    </p:animEffect>
                                  </p:childTnLst>
                                </p:cTn>
                              </p:par>
                              <p:par>
                                <p:cTn id="95" presetID="25" presetClass="entr" presetSubtype="0" fill="hold" nodeType="withEffect">
                                  <p:stCondLst>
                                    <p:cond delay="0"/>
                                  </p:stCondLst>
                                  <p:childTnLst>
                                    <p:set>
                                      <p:cBhvr>
                                        <p:cTn id="96" dur="1" fill="hold">
                                          <p:stCondLst>
                                            <p:cond delay="0"/>
                                          </p:stCondLst>
                                        </p:cTn>
                                        <p:tgtEl>
                                          <p:spTgt spid="3073"/>
                                        </p:tgtEl>
                                        <p:attrNameLst>
                                          <p:attrName>style.visibility</p:attrName>
                                        </p:attrNameLst>
                                      </p:cBhvr>
                                      <p:to>
                                        <p:strVal val="visible"/>
                                      </p:to>
                                    </p:set>
                                    <p:anim calcmode="lin" valueType="num">
                                      <p:cBhvr>
                                        <p:cTn id="97" dur="500" decel="50000" fill="hold">
                                          <p:stCondLst>
                                            <p:cond delay="0"/>
                                          </p:stCondLst>
                                        </p:cTn>
                                        <p:tgtEl>
                                          <p:spTgt spid="3073"/>
                                        </p:tgtEl>
                                        <p:attrNameLst>
                                          <p:attrName>style.rotation</p:attrName>
                                        </p:attrNameLst>
                                      </p:cBhvr>
                                      <p:tavLst>
                                        <p:tav tm="0">
                                          <p:val>
                                            <p:fltVal val="-90"/>
                                          </p:val>
                                        </p:tav>
                                        <p:tav tm="100000">
                                          <p:val>
                                            <p:fltVal val="0"/>
                                          </p:val>
                                        </p:tav>
                                      </p:tavLst>
                                    </p:anim>
                                    <p:anim calcmode="lin" valueType="num">
                                      <p:cBhvr>
                                        <p:cTn id="98" dur="500" decel="50000" fill="hold">
                                          <p:stCondLst>
                                            <p:cond delay="0"/>
                                          </p:stCondLst>
                                        </p:cTn>
                                        <p:tgtEl>
                                          <p:spTgt spid="3073"/>
                                        </p:tgtEl>
                                        <p:attrNameLst>
                                          <p:attrName>ppt_w</p:attrName>
                                        </p:attrNameLst>
                                      </p:cBhvr>
                                      <p:tavLst>
                                        <p:tav tm="0">
                                          <p:val>
                                            <p:strVal val="#ppt_w"/>
                                          </p:val>
                                        </p:tav>
                                        <p:tav tm="100000">
                                          <p:val>
                                            <p:strVal val="#ppt_w*.05"/>
                                          </p:val>
                                        </p:tav>
                                      </p:tavLst>
                                    </p:anim>
                                    <p:anim calcmode="lin" valueType="num">
                                      <p:cBhvr>
                                        <p:cTn id="99" dur="500" accel="50000" fill="hold">
                                          <p:stCondLst>
                                            <p:cond delay="500"/>
                                          </p:stCondLst>
                                        </p:cTn>
                                        <p:tgtEl>
                                          <p:spTgt spid="3073"/>
                                        </p:tgtEl>
                                        <p:attrNameLst>
                                          <p:attrName>ppt_w</p:attrName>
                                        </p:attrNameLst>
                                      </p:cBhvr>
                                      <p:tavLst>
                                        <p:tav tm="0">
                                          <p:val>
                                            <p:strVal val="#ppt_w*.05"/>
                                          </p:val>
                                        </p:tav>
                                        <p:tav tm="100000">
                                          <p:val>
                                            <p:strVal val="#ppt_w"/>
                                          </p:val>
                                        </p:tav>
                                      </p:tavLst>
                                    </p:anim>
                                    <p:anim calcmode="lin" valueType="num">
                                      <p:cBhvr>
                                        <p:cTn id="100" dur="1000" fill="hold"/>
                                        <p:tgtEl>
                                          <p:spTgt spid="3073"/>
                                        </p:tgtEl>
                                        <p:attrNameLst>
                                          <p:attrName>ppt_h</p:attrName>
                                        </p:attrNameLst>
                                      </p:cBhvr>
                                      <p:tavLst>
                                        <p:tav tm="0">
                                          <p:val>
                                            <p:strVal val="#ppt_h"/>
                                          </p:val>
                                        </p:tav>
                                        <p:tav tm="100000">
                                          <p:val>
                                            <p:strVal val="#ppt_h"/>
                                          </p:val>
                                        </p:tav>
                                      </p:tavLst>
                                    </p:anim>
                                    <p:anim calcmode="lin" valueType="num">
                                      <p:cBhvr>
                                        <p:cTn id="101" dur="500" decel="50000" fill="hold">
                                          <p:stCondLst>
                                            <p:cond delay="0"/>
                                          </p:stCondLst>
                                        </p:cTn>
                                        <p:tgtEl>
                                          <p:spTgt spid="3073"/>
                                        </p:tgtEl>
                                        <p:attrNameLst>
                                          <p:attrName>ppt_x</p:attrName>
                                        </p:attrNameLst>
                                      </p:cBhvr>
                                      <p:tavLst>
                                        <p:tav tm="0">
                                          <p:val>
                                            <p:strVal val="#ppt_x+.4"/>
                                          </p:val>
                                        </p:tav>
                                        <p:tav tm="100000">
                                          <p:val>
                                            <p:strVal val="#ppt_x"/>
                                          </p:val>
                                        </p:tav>
                                      </p:tavLst>
                                    </p:anim>
                                    <p:anim calcmode="lin" valueType="num">
                                      <p:cBhvr>
                                        <p:cTn id="102" dur="500" decel="50000" fill="hold">
                                          <p:stCondLst>
                                            <p:cond delay="0"/>
                                          </p:stCondLst>
                                        </p:cTn>
                                        <p:tgtEl>
                                          <p:spTgt spid="3073"/>
                                        </p:tgtEl>
                                        <p:attrNameLst>
                                          <p:attrName>ppt_y</p:attrName>
                                        </p:attrNameLst>
                                      </p:cBhvr>
                                      <p:tavLst>
                                        <p:tav tm="0">
                                          <p:val>
                                            <p:strVal val="#ppt_y-.2"/>
                                          </p:val>
                                        </p:tav>
                                        <p:tav tm="100000">
                                          <p:val>
                                            <p:strVal val="#ppt_y+.1"/>
                                          </p:val>
                                        </p:tav>
                                      </p:tavLst>
                                    </p:anim>
                                    <p:anim calcmode="lin" valueType="num">
                                      <p:cBhvr>
                                        <p:cTn id="103" dur="500" accel="50000" fill="hold">
                                          <p:stCondLst>
                                            <p:cond delay="500"/>
                                          </p:stCondLst>
                                        </p:cTn>
                                        <p:tgtEl>
                                          <p:spTgt spid="3073"/>
                                        </p:tgtEl>
                                        <p:attrNameLst>
                                          <p:attrName>ppt_y</p:attrName>
                                        </p:attrNameLst>
                                      </p:cBhvr>
                                      <p:tavLst>
                                        <p:tav tm="0">
                                          <p:val>
                                            <p:strVal val="#ppt_y+.1"/>
                                          </p:val>
                                        </p:tav>
                                        <p:tav tm="100000">
                                          <p:val>
                                            <p:strVal val="#ppt_y"/>
                                          </p:val>
                                        </p:tav>
                                      </p:tavLst>
                                    </p:anim>
                                    <p:animEffect transition="in" filter="fade">
                                      <p:cBhvr>
                                        <p:cTn id="104" dur="1000" decel="50000">
                                          <p:stCondLst>
                                            <p:cond delay="0"/>
                                          </p:stCondLst>
                                        </p:cTn>
                                        <p:tgtEl>
                                          <p:spTgt spid="30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58" grpId="0"/>
      <p:bldP spid="6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9" name="Picture 1" descr="C:\Users\USUARIO\Desktop\fotos del colegio\DSC0732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3554" y="2109007"/>
            <a:ext cx="2776799" cy="1840112"/>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050" name="Picture 2" descr="C:\Users\USUARIO\Desktop\fotos del colegio\DSC07308.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48278" y="222195"/>
            <a:ext cx="2720596" cy="2426726"/>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051" name="Picture 3" descr="C:\Users\USUARIO\Desktop\fotos del colegio\DSC07396.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76307" y="4274522"/>
            <a:ext cx="3541289" cy="2663789"/>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Line 3"/>
          <p:cNvSpPr>
            <a:spLocks noChangeShapeType="1"/>
          </p:cNvSpPr>
          <p:nvPr/>
        </p:nvSpPr>
        <p:spPr bwMode="gray">
          <a:xfrm>
            <a:off x="3614738" y="2415449"/>
            <a:ext cx="342900" cy="107950"/>
          </a:xfrm>
          <a:prstGeom prst="line">
            <a:avLst/>
          </a:prstGeom>
          <a:noFill/>
          <a:ln w="76200">
            <a:solidFill>
              <a:srgbClr val="C0C0C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C"/>
          </a:p>
        </p:txBody>
      </p:sp>
      <p:sp>
        <p:nvSpPr>
          <p:cNvPr id="5" name="Line 4"/>
          <p:cNvSpPr>
            <a:spLocks noChangeShapeType="1"/>
          </p:cNvSpPr>
          <p:nvPr/>
        </p:nvSpPr>
        <p:spPr bwMode="gray">
          <a:xfrm flipV="1">
            <a:off x="3615531" y="4033111"/>
            <a:ext cx="365919" cy="94565"/>
          </a:xfrm>
          <a:prstGeom prst="line">
            <a:avLst/>
          </a:prstGeom>
          <a:noFill/>
          <a:ln w="76200">
            <a:solidFill>
              <a:srgbClr val="C0C0C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C"/>
          </a:p>
        </p:txBody>
      </p:sp>
      <p:sp>
        <p:nvSpPr>
          <p:cNvPr id="6" name="Line 5"/>
          <p:cNvSpPr>
            <a:spLocks noChangeShapeType="1"/>
          </p:cNvSpPr>
          <p:nvPr/>
        </p:nvSpPr>
        <p:spPr bwMode="gray">
          <a:xfrm rot="18903867">
            <a:off x="4178011" y="4588393"/>
            <a:ext cx="335843" cy="102110"/>
          </a:xfrm>
          <a:prstGeom prst="line">
            <a:avLst/>
          </a:prstGeom>
          <a:noFill/>
          <a:ln w="76200">
            <a:solidFill>
              <a:srgbClr val="C0C0C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C"/>
          </a:p>
        </p:txBody>
      </p:sp>
      <p:sp>
        <p:nvSpPr>
          <p:cNvPr id="7" name="Line 6"/>
          <p:cNvSpPr>
            <a:spLocks noChangeShapeType="1"/>
          </p:cNvSpPr>
          <p:nvPr/>
        </p:nvSpPr>
        <p:spPr bwMode="gray">
          <a:xfrm rot="2103433" flipV="1">
            <a:off x="3490913" y="3178711"/>
            <a:ext cx="249237" cy="190500"/>
          </a:xfrm>
          <a:prstGeom prst="line">
            <a:avLst/>
          </a:prstGeom>
          <a:noFill/>
          <a:ln w="76200">
            <a:solidFill>
              <a:srgbClr val="C0C0C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C"/>
          </a:p>
        </p:txBody>
      </p:sp>
      <p:sp>
        <p:nvSpPr>
          <p:cNvPr id="8" name="Line 7"/>
          <p:cNvSpPr>
            <a:spLocks noChangeShapeType="1"/>
          </p:cNvSpPr>
          <p:nvPr/>
        </p:nvSpPr>
        <p:spPr bwMode="gray">
          <a:xfrm rot="15143245" flipH="1" flipV="1">
            <a:off x="5518150" y="1834424"/>
            <a:ext cx="342900" cy="107950"/>
          </a:xfrm>
          <a:prstGeom prst="line">
            <a:avLst/>
          </a:prstGeom>
          <a:noFill/>
          <a:ln w="76200">
            <a:solidFill>
              <a:srgbClr val="C0C0C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C"/>
          </a:p>
        </p:txBody>
      </p:sp>
      <p:sp>
        <p:nvSpPr>
          <p:cNvPr id="9" name="Line 8"/>
          <p:cNvSpPr>
            <a:spLocks noChangeShapeType="1"/>
          </p:cNvSpPr>
          <p:nvPr/>
        </p:nvSpPr>
        <p:spPr bwMode="gray">
          <a:xfrm rot="4384254" flipH="1">
            <a:off x="6275388" y="3707674"/>
            <a:ext cx="247650" cy="190500"/>
          </a:xfrm>
          <a:prstGeom prst="line">
            <a:avLst/>
          </a:prstGeom>
          <a:noFill/>
          <a:ln w="76200">
            <a:solidFill>
              <a:srgbClr val="C0C0C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C"/>
          </a:p>
        </p:txBody>
      </p:sp>
      <p:sp>
        <p:nvSpPr>
          <p:cNvPr id="10" name="Line 9"/>
          <p:cNvSpPr>
            <a:spLocks noChangeShapeType="1"/>
          </p:cNvSpPr>
          <p:nvPr/>
        </p:nvSpPr>
        <p:spPr bwMode="gray">
          <a:xfrm rot="120645" flipH="1">
            <a:off x="6154738" y="2191611"/>
            <a:ext cx="247650" cy="190500"/>
          </a:xfrm>
          <a:prstGeom prst="line">
            <a:avLst/>
          </a:prstGeom>
          <a:noFill/>
          <a:ln w="76200">
            <a:solidFill>
              <a:srgbClr val="C0C0C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C"/>
          </a:p>
        </p:txBody>
      </p:sp>
      <p:sp>
        <p:nvSpPr>
          <p:cNvPr id="11" name="AutoShape 10"/>
          <p:cNvSpPr>
            <a:spLocks noChangeArrowheads="1"/>
          </p:cNvSpPr>
          <p:nvPr/>
        </p:nvSpPr>
        <p:spPr bwMode="gray">
          <a:xfrm>
            <a:off x="1752600" y="2051911"/>
            <a:ext cx="1828800" cy="533400"/>
          </a:xfrm>
          <a:prstGeom prst="roundRect">
            <a:avLst>
              <a:gd name="adj" fmla="val 50000"/>
            </a:avLst>
          </a:prstGeom>
          <a:gradFill rotWithShape="1">
            <a:gsLst>
              <a:gs pos="0">
                <a:srgbClr val="4EA7EA"/>
              </a:gs>
              <a:gs pos="50000">
                <a:srgbClr val="4EA7EA">
                  <a:gamma/>
                  <a:tint val="42353"/>
                  <a:invGamma/>
                </a:srgbClr>
              </a:gs>
              <a:gs pos="100000">
                <a:srgbClr val="4EA7EA"/>
              </a:gs>
            </a:gsLst>
            <a:lin ang="5400000" scaled="1"/>
          </a:gradFill>
          <a:ln w="28575" algn="ctr">
            <a:solidFill>
              <a:schemeClr val="bg1"/>
            </a:solidFill>
            <a:round/>
            <a:headEnd/>
            <a:tailEnd/>
          </a:ln>
          <a:effectLst>
            <a:outerShdw dist="107763" dir="2700000" algn="ctr" rotWithShape="0">
              <a:schemeClr val="bg2">
                <a:alpha val="50000"/>
              </a:schemeClr>
            </a:outerShdw>
          </a:effectLst>
        </p:spPr>
        <p:txBody>
          <a:bodyPr wrap="none" anchor="ctr"/>
          <a:lstStyle/>
          <a:p>
            <a:endParaRPr lang="es-EC"/>
          </a:p>
        </p:txBody>
      </p:sp>
      <p:sp>
        <p:nvSpPr>
          <p:cNvPr id="12" name="Line 11"/>
          <p:cNvSpPr>
            <a:spLocks noChangeShapeType="1"/>
          </p:cNvSpPr>
          <p:nvPr/>
        </p:nvSpPr>
        <p:spPr bwMode="gray">
          <a:xfrm rot="2147097" flipH="1">
            <a:off x="6462713" y="2940911"/>
            <a:ext cx="249237" cy="190500"/>
          </a:xfrm>
          <a:prstGeom prst="line">
            <a:avLst/>
          </a:prstGeom>
          <a:noFill/>
          <a:ln w="76200">
            <a:solidFill>
              <a:srgbClr val="C0C0C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C"/>
          </a:p>
        </p:txBody>
      </p:sp>
      <p:grpSp>
        <p:nvGrpSpPr>
          <p:cNvPr id="13" name="Group 12"/>
          <p:cNvGrpSpPr>
            <a:grpSpLocks/>
          </p:cNvGrpSpPr>
          <p:nvPr/>
        </p:nvGrpSpPr>
        <p:grpSpPr bwMode="auto">
          <a:xfrm>
            <a:off x="457200" y="680310"/>
            <a:ext cx="4114800" cy="647701"/>
            <a:chOff x="144" y="1104"/>
            <a:chExt cx="2640" cy="480"/>
          </a:xfrm>
        </p:grpSpPr>
        <p:sp>
          <p:nvSpPr>
            <p:cNvPr id="14" name="AutoShape 13"/>
            <p:cNvSpPr>
              <a:spLocks noChangeArrowheads="1"/>
            </p:cNvSpPr>
            <p:nvPr/>
          </p:nvSpPr>
          <p:spPr bwMode="gray">
            <a:xfrm>
              <a:off x="144" y="1104"/>
              <a:ext cx="2640" cy="480"/>
            </a:xfrm>
            <a:prstGeom prst="wedgeRectCallout">
              <a:avLst>
                <a:gd name="adj1" fmla="val 40907"/>
                <a:gd name="adj2" fmla="val 111250"/>
              </a:avLst>
            </a:prstGeom>
            <a:noFill/>
            <a:ln w="38100">
              <a:solidFill>
                <a:schemeClr val="accent2"/>
              </a:solidFill>
              <a:miter lim="800000"/>
              <a:headEnd/>
              <a:tailEnd/>
            </a:ln>
            <a:effectLst>
              <a:outerShdw dist="63500" dir="3187806" algn="ctr" rotWithShape="0">
                <a:schemeClr val="bg2">
                  <a:alpha val="50000"/>
                </a:schemeClr>
              </a:outerShdw>
            </a:effectLst>
            <a:extLst>
              <a:ext uri="{909E8E84-426E-40DD-AFC4-6F175D3DCCD1}">
                <a14:hiddenFill xmlns:a14="http://schemas.microsoft.com/office/drawing/2010/main">
                  <a:gradFill rotWithShape="1">
                    <a:gsLst>
                      <a:gs pos="0">
                        <a:schemeClr val="bg2"/>
                      </a:gs>
                      <a:gs pos="50000">
                        <a:schemeClr val="bg2">
                          <a:gamma/>
                          <a:tint val="0"/>
                          <a:invGamma/>
                        </a:schemeClr>
                      </a:gs>
                      <a:gs pos="100000">
                        <a:schemeClr val="bg2"/>
                      </a:gs>
                    </a:gsLst>
                    <a:lin ang="2700000" scaled="1"/>
                  </a:gradFill>
                </a14:hiddenFill>
              </a:ext>
            </a:extLst>
          </p:spPr>
          <p:txBody>
            <a:bodyPr/>
            <a:lstStyle/>
            <a:p>
              <a:pPr algn="ctr"/>
              <a:endParaRPr lang="es-EC"/>
            </a:p>
          </p:txBody>
        </p:sp>
        <p:sp>
          <p:nvSpPr>
            <p:cNvPr id="15" name="Rectangle 14"/>
            <p:cNvSpPr>
              <a:spLocks noChangeArrowheads="1"/>
            </p:cNvSpPr>
            <p:nvPr/>
          </p:nvSpPr>
          <p:spPr bwMode="gray">
            <a:xfrm>
              <a:off x="240" y="1200"/>
              <a:ext cx="2544" cy="2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r>
                <a:rPr lang="en-US" b="1" dirty="0" smtClean="0"/>
                <a:t>TECNICAS E INSTRUMENTOS</a:t>
              </a:r>
              <a:r>
                <a:rPr lang="en-US" dirty="0" smtClean="0"/>
                <a:t>.</a:t>
              </a:r>
              <a:endParaRPr lang="en-US" dirty="0"/>
            </a:p>
          </p:txBody>
        </p:sp>
      </p:grpSp>
      <p:sp>
        <p:nvSpPr>
          <p:cNvPr id="16" name="Oval 15" descr="p3"/>
          <p:cNvSpPr>
            <a:spLocks noChangeArrowheads="1"/>
          </p:cNvSpPr>
          <p:nvPr/>
        </p:nvSpPr>
        <p:spPr bwMode="gray">
          <a:xfrm>
            <a:off x="3886200" y="2051911"/>
            <a:ext cx="2362200" cy="2286000"/>
          </a:xfrm>
          <a:prstGeom prst="ellipse">
            <a:avLst/>
          </a:prstGeom>
          <a:blipFill dpi="0" rotWithShape="1">
            <a:blip r:embed="rId5"/>
            <a:srcRect/>
            <a:stretch>
              <a:fillRect/>
            </a:stretch>
          </a:bli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C"/>
          </a:p>
        </p:txBody>
      </p:sp>
      <p:sp>
        <p:nvSpPr>
          <p:cNvPr id="17" name="Rectangle 16"/>
          <p:cNvSpPr>
            <a:spLocks noChangeArrowheads="1"/>
          </p:cNvSpPr>
          <p:nvPr/>
        </p:nvSpPr>
        <p:spPr bwMode="gray">
          <a:xfrm>
            <a:off x="1828800" y="2128111"/>
            <a:ext cx="16002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hangingPunct="0"/>
            <a:r>
              <a:rPr lang="en-US" b="1" dirty="0" smtClean="0">
                <a:solidFill>
                  <a:srgbClr val="1C1C1C"/>
                </a:solidFill>
              </a:rPr>
              <a:t>Sociodrama</a:t>
            </a:r>
            <a:endParaRPr lang="en-US" b="1" dirty="0">
              <a:solidFill>
                <a:srgbClr val="1C1C1C"/>
              </a:solidFill>
            </a:endParaRPr>
          </a:p>
        </p:txBody>
      </p:sp>
      <p:sp>
        <p:nvSpPr>
          <p:cNvPr id="18" name="AutoShape 17"/>
          <p:cNvSpPr>
            <a:spLocks noChangeArrowheads="1"/>
          </p:cNvSpPr>
          <p:nvPr/>
        </p:nvSpPr>
        <p:spPr bwMode="gray">
          <a:xfrm>
            <a:off x="1600200" y="2966311"/>
            <a:ext cx="1828800" cy="538019"/>
          </a:xfrm>
          <a:prstGeom prst="roundRect">
            <a:avLst>
              <a:gd name="adj" fmla="val 50000"/>
            </a:avLst>
          </a:prstGeom>
          <a:gradFill rotWithShape="1">
            <a:gsLst>
              <a:gs pos="0">
                <a:srgbClr val="4EA7EA"/>
              </a:gs>
              <a:gs pos="50000">
                <a:srgbClr val="4EA7EA">
                  <a:gamma/>
                  <a:tint val="42353"/>
                  <a:invGamma/>
                </a:srgbClr>
              </a:gs>
              <a:gs pos="100000">
                <a:srgbClr val="4EA7EA"/>
              </a:gs>
            </a:gsLst>
            <a:lin ang="5400000" scaled="1"/>
          </a:gradFill>
          <a:ln w="28575" algn="ctr">
            <a:solidFill>
              <a:schemeClr val="bg1"/>
            </a:solidFill>
            <a:round/>
            <a:headEnd/>
            <a:tailEnd/>
          </a:ln>
          <a:effectLst>
            <a:outerShdw dist="107763" dir="2700000" algn="ctr" rotWithShape="0">
              <a:schemeClr val="bg2">
                <a:alpha val="50000"/>
              </a:schemeClr>
            </a:outerShdw>
          </a:effectLst>
        </p:spPr>
        <p:txBody>
          <a:bodyPr wrap="none" anchor="ctr"/>
          <a:lstStyle/>
          <a:p>
            <a:endParaRPr lang="es-EC"/>
          </a:p>
        </p:txBody>
      </p:sp>
      <p:sp>
        <p:nvSpPr>
          <p:cNvPr id="19" name="AutoShape 18"/>
          <p:cNvSpPr>
            <a:spLocks noChangeArrowheads="1"/>
          </p:cNvSpPr>
          <p:nvPr/>
        </p:nvSpPr>
        <p:spPr bwMode="gray">
          <a:xfrm>
            <a:off x="1752600" y="3880711"/>
            <a:ext cx="1828800" cy="533400"/>
          </a:xfrm>
          <a:prstGeom prst="roundRect">
            <a:avLst>
              <a:gd name="adj" fmla="val 50000"/>
            </a:avLst>
          </a:prstGeom>
          <a:gradFill rotWithShape="1">
            <a:gsLst>
              <a:gs pos="0">
                <a:srgbClr val="4EA7EA"/>
              </a:gs>
              <a:gs pos="50000">
                <a:srgbClr val="4EA7EA">
                  <a:gamma/>
                  <a:tint val="42353"/>
                  <a:invGamma/>
                </a:srgbClr>
              </a:gs>
              <a:gs pos="100000">
                <a:srgbClr val="4EA7EA"/>
              </a:gs>
            </a:gsLst>
            <a:lin ang="5400000" scaled="1"/>
          </a:gradFill>
          <a:ln w="28575" algn="ctr">
            <a:solidFill>
              <a:schemeClr val="bg1"/>
            </a:solidFill>
            <a:round/>
            <a:headEnd/>
            <a:tailEnd/>
          </a:ln>
          <a:effectLst>
            <a:outerShdw dist="107763" dir="2700000" algn="ctr" rotWithShape="0">
              <a:schemeClr val="bg2">
                <a:alpha val="50000"/>
              </a:schemeClr>
            </a:outerShdw>
          </a:effectLst>
        </p:spPr>
        <p:txBody>
          <a:bodyPr wrap="none" anchor="ctr"/>
          <a:lstStyle/>
          <a:p>
            <a:endParaRPr lang="es-EC"/>
          </a:p>
        </p:txBody>
      </p:sp>
      <p:sp>
        <p:nvSpPr>
          <p:cNvPr id="20" name="AutoShape 19"/>
          <p:cNvSpPr>
            <a:spLocks noChangeArrowheads="1"/>
          </p:cNvSpPr>
          <p:nvPr/>
        </p:nvSpPr>
        <p:spPr bwMode="gray">
          <a:xfrm>
            <a:off x="2280645" y="4676659"/>
            <a:ext cx="1834155" cy="651852"/>
          </a:xfrm>
          <a:prstGeom prst="roundRect">
            <a:avLst>
              <a:gd name="adj" fmla="val 50000"/>
            </a:avLst>
          </a:prstGeom>
          <a:gradFill rotWithShape="1">
            <a:gsLst>
              <a:gs pos="0">
                <a:srgbClr val="4EA7EA"/>
              </a:gs>
              <a:gs pos="50000">
                <a:srgbClr val="4EA7EA">
                  <a:gamma/>
                  <a:tint val="42353"/>
                  <a:invGamma/>
                </a:srgbClr>
              </a:gs>
              <a:gs pos="100000">
                <a:srgbClr val="4EA7EA"/>
              </a:gs>
            </a:gsLst>
            <a:lin ang="5400000" scaled="1"/>
          </a:gradFill>
          <a:ln w="28575" algn="ctr">
            <a:solidFill>
              <a:schemeClr val="bg1"/>
            </a:solidFill>
            <a:round/>
            <a:headEnd/>
            <a:tailEnd/>
          </a:ln>
          <a:effectLst>
            <a:outerShdw dist="107763" dir="2700000" algn="ctr" rotWithShape="0">
              <a:schemeClr val="bg2">
                <a:alpha val="50000"/>
              </a:schemeClr>
            </a:outerShdw>
          </a:effectLst>
        </p:spPr>
        <p:txBody>
          <a:bodyPr wrap="none" anchor="ctr"/>
          <a:lstStyle/>
          <a:p>
            <a:endParaRPr lang="es-EC"/>
          </a:p>
        </p:txBody>
      </p:sp>
      <p:sp>
        <p:nvSpPr>
          <p:cNvPr id="21" name="Rectangle 20"/>
          <p:cNvSpPr>
            <a:spLocks noChangeArrowheads="1"/>
          </p:cNvSpPr>
          <p:nvPr/>
        </p:nvSpPr>
        <p:spPr bwMode="gray">
          <a:xfrm>
            <a:off x="1600200" y="3042511"/>
            <a:ext cx="16764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hangingPunct="0"/>
            <a:r>
              <a:rPr lang="en-US" b="1" dirty="0" smtClean="0">
                <a:solidFill>
                  <a:srgbClr val="1C1C1C"/>
                </a:solidFill>
              </a:rPr>
              <a:t>Casa </a:t>
            </a:r>
            <a:r>
              <a:rPr lang="en-US" b="1" dirty="0" err="1" smtClean="0">
                <a:solidFill>
                  <a:srgbClr val="1C1C1C"/>
                </a:solidFill>
              </a:rPr>
              <a:t>Abierta</a:t>
            </a:r>
            <a:endParaRPr lang="en-US" b="1" dirty="0">
              <a:solidFill>
                <a:srgbClr val="1C1C1C"/>
              </a:solidFill>
            </a:endParaRPr>
          </a:p>
        </p:txBody>
      </p:sp>
      <p:sp>
        <p:nvSpPr>
          <p:cNvPr id="22" name="Rectangle 21"/>
          <p:cNvSpPr>
            <a:spLocks noChangeArrowheads="1"/>
          </p:cNvSpPr>
          <p:nvPr/>
        </p:nvSpPr>
        <p:spPr bwMode="gray">
          <a:xfrm>
            <a:off x="1905000" y="3956911"/>
            <a:ext cx="1447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r>
              <a:rPr lang="en-US" b="1" dirty="0" err="1" smtClean="0">
                <a:solidFill>
                  <a:srgbClr val="1C1C1C"/>
                </a:solidFill>
              </a:rPr>
              <a:t>Talleres</a:t>
            </a:r>
            <a:endParaRPr lang="en-US" b="1" dirty="0">
              <a:solidFill>
                <a:srgbClr val="1C1C1C"/>
              </a:solidFill>
            </a:endParaRPr>
          </a:p>
        </p:txBody>
      </p:sp>
      <p:sp>
        <p:nvSpPr>
          <p:cNvPr id="23" name="Rectangle 22"/>
          <p:cNvSpPr>
            <a:spLocks noChangeArrowheads="1"/>
          </p:cNvSpPr>
          <p:nvPr/>
        </p:nvSpPr>
        <p:spPr bwMode="gray">
          <a:xfrm>
            <a:off x="2438400" y="4743736"/>
            <a:ext cx="14478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r>
              <a:rPr lang="en-US" sz="1600" b="1" dirty="0" err="1" smtClean="0">
                <a:solidFill>
                  <a:srgbClr val="1C1C1C"/>
                </a:solidFill>
              </a:rPr>
              <a:t>Metodología</a:t>
            </a:r>
            <a:r>
              <a:rPr lang="en-US" sz="1600" b="1" dirty="0" smtClean="0">
                <a:solidFill>
                  <a:srgbClr val="1C1C1C"/>
                </a:solidFill>
              </a:rPr>
              <a:t> </a:t>
            </a:r>
            <a:r>
              <a:rPr lang="en-US" sz="1600" b="1" dirty="0" err="1" smtClean="0">
                <a:solidFill>
                  <a:srgbClr val="1C1C1C"/>
                </a:solidFill>
              </a:rPr>
              <a:t>Lúdica</a:t>
            </a:r>
            <a:endParaRPr lang="en-US" sz="1600" b="1" dirty="0">
              <a:solidFill>
                <a:srgbClr val="1C1C1C"/>
              </a:solidFill>
            </a:endParaRPr>
          </a:p>
        </p:txBody>
      </p:sp>
      <p:sp>
        <p:nvSpPr>
          <p:cNvPr id="24" name="AutoShape 23"/>
          <p:cNvSpPr>
            <a:spLocks noChangeArrowheads="1"/>
          </p:cNvSpPr>
          <p:nvPr/>
        </p:nvSpPr>
        <p:spPr bwMode="gray">
          <a:xfrm>
            <a:off x="5364162" y="1061310"/>
            <a:ext cx="1956527" cy="655585"/>
          </a:xfrm>
          <a:prstGeom prst="roundRect">
            <a:avLst>
              <a:gd name="adj" fmla="val 50000"/>
            </a:avLst>
          </a:prstGeom>
          <a:gradFill>
            <a:gsLst>
              <a:gs pos="8000">
                <a:schemeClr val="accent6">
                  <a:lumMod val="75000"/>
                </a:schemeClr>
              </a:gs>
              <a:gs pos="92000">
                <a:schemeClr val="accent6">
                  <a:lumMod val="75000"/>
                </a:schemeClr>
              </a:gs>
              <a:gs pos="53000">
                <a:schemeClr val="accent6">
                  <a:lumMod val="40000"/>
                  <a:lumOff val="60000"/>
                </a:schemeClr>
              </a:gs>
            </a:gsLst>
            <a:lin ang="5400000" scaled="0"/>
          </a:gradFill>
          <a:ln w="28575" algn="ctr">
            <a:solidFill>
              <a:schemeClr val="bg1"/>
            </a:solidFill>
            <a:round/>
            <a:headEnd/>
            <a:tailEnd/>
          </a:ln>
          <a:effectLst>
            <a:outerShdw dist="107763" dir="2700000" algn="ctr" rotWithShape="0">
              <a:schemeClr val="bg2">
                <a:alpha val="50000"/>
              </a:schemeClr>
            </a:outerShdw>
          </a:effectLst>
        </p:spPr>
        <p:txBody>
          <a:bodyPr wrap="none" anchor="ctr"/>
          <a:lstStyle/>
          <a:p>
            <a:endParaRPr lang="es-EC"/>
          </a:p>
        </p:txBody>
      </p:sp>
      <p:sp>
        <p:nvSpPr>
          <p:cNvPr id="25" name="Rectangle 24"/>
          <p:cNvSpPr>
            <a:spLocks noChangeArrowheads="1"/>
          </p:cNvSpPr>
          <p:nvPr/>
        </p:nvSpPr>
        <p:spPr bwMode="auto">
          <a:xfrm>
            <a:off x="5640935" y="1102914"/>
            <a:ext cx="14478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lvl="0" algn="ctr" eaLnBrk="0" hangingPunct="0"/>
            <a:r>
              <a:rPr lang="es-EC" dirty="0" smtClean="0"/>
              <a:t>Entrevistas personales</a:t>
            </a:r>
            <a:endParaRPr lang="es-EC" dirty="0"/>
          </a:p>
        </p:txBody>
      </p:sp>
      <p:sp>
        <p:nvSpPr>
          <p:cNvPr id="26" name="AutoShape 25"/>
          <p:cNvSpPr>
            <a:spLocks noChangeArrowheads="1"/>
          </p:cNvSpPr>
          <p:nvPr/>
        </p:nvSpPr>
        <p:spPr bwMode="gray">
          <a:xfrm>
            <a:off x="6400800" y="1823310"/>
            <a:ext cx="1828800" cy="671513"/>
          </a:xfrm>
          <a:prstGeom prst="roundRect">
            <a:avLst>
              <a:gd name="adj" fmla="val 50000"/>
            </a:avLst>
          </a:prstGeom>
          <a:gradFill>
            <a:gsLst>
              <a:gs pos="8000">
                <a:schemeClr val="accent6">
                  <a:lumMod val="84000"/>
                  <a:alpha val="89000"/>
                </a:schemeClr>
              </a:gs>
              <a:gs pos="92000">
                <a:schemeClr val="accent6">
                  <a:lumMod val="75000"/>
                </a:schemeClr>
              </a:gs>
              <a:gs pos="53000">
                <a:schemeClr val="accent6">
                  <a:lumMod val="40000"/>
                  <a:lumOff val="60000"/>
                </a:schemeClr>
              </a:gs>
            </a:gsLst>
            <a:lin ang="5400000" scaled="0"/>
          </a:gradFill>
          <a:ln w="28575" algn="ctr">
            <a:solidFill>
              <a:schemeClr val="bg1"/>
            </a:solidFill>
            <a:round/>
            <a:headEnd/>
            <a:tailEnd/>
          </a:ln>
          <a:effectLst>
            <a:outerShdw dist="107763" dir="2700000" algn="ctr" rotWithShape="0">
              <a:schemeClr val="bg2">
                <a:alpha val="50000"/>
              </a:schemeClr>
            </a:outerShdw>
          </a:effectLst>
        </p:spPr>
        <p:txBody>
          <a:bodyPr wrap="none" anchor="ctr"/>
          <a:lstStyle/>
          <a:p>
            <a:endParaRPr lang="es-EC"/>
          </a:p>
        </p:txBody>
      </p:sp>
      <p:sp>
        <p:nvSpPr>
          <p:cNvPr id="27" name="Rectangle 26"/>
          <p:cNvSpPr>
            <a:spLocks noChangeArrowheads="1"/>
          </p:cNvSpPr>
          <p:nvPr/>
        </p:nvSpPr>
        <p:spPr bwMode="auto">
          <a:xfrm>
            <a:off x="6553200" y="1823311"/>
            <a:ext cx="16002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hangingPunct="0"/>
            <a:r>
              <a:rPr lang="es-EC" sz="1600" dirty="0"/>
              <a:t>Reunión con grupos focales</a:t>
            </a:r>
            <a:endParaRPr lang="en-US" sz="1600" b="1" dirty="0">
              <a:solidFill>
                <a:srgbClr val="1C1C1C"/>
              </a:solidFill>
            </a:endParaRPr>
          </a:p>
        </p:txBody>
      </p:sp>
      <p:sp>
        <p:nvSpPr>
          <p:cNvPr id="28" name="AutoShape 27"/>
          <p:cNvSpPr>
            <a:spLocks noChangeArrowheads="1"/>
          </p:cNvSpPr>
          <p:nvPr/>
        </p:nvSpPr>
        <p:spPr bwMode="gray">
          <a:xfrm>
            <a:off x="6781800" y="2737711"/>
            <a:ext cx="1828800" cy="533400"/>
          </a:xfrm>
          <a:prstGeom prst="roundRect">
            <a:avLst>
              <a:gd name="adj" fmla="val 50000"/>
            </a:avLst>
          </a:prstGeom>
          <a:gradFill>
            <a:gsLst>
              <a:gs pos="8000">
                <a:schemeClr val="accent6">
                  <a:lumMod val="84000"/>
                  <a:alpha val="89000"/>
                </a:schemeClr>
              </a:gs>
              <a:gs pos="92000">
                <a:schemeClr val="accent6">
                  <a:lumMod val="75000"/>
                </a:schemeClr>
              </a:gs>
              <a:gs pos="53000">
                <a:schemeClr val="accent6">
                  <a:lumMod val="40000"/>
                  <a:lumOff val="60000"/>
                </a:schemeClr>
              </a:gs>
            </a:gsLst>
            <a:lin ang="5400000" scaled="0"/>
          </a:gradFill>
          <a:ln w="28575" algn="ctr">
            <a:solidFill>
              <a:schemeClr val="bg1"/>
            </a:solidFill>
            <a:round/>
            <a:headEnd/>
            <a:tailEnd/>
          </a:ln>
          <a:effectLst>
            <a:outerShdw dist="107763" dir="2700000" algn="ctr" rotWithShape="0">
              <a:schemeClr val="bg2">
                <a:alpha val="50000"/>
              </a:schemeClr>
            </a:outerShdw>
          </a:effectLst>
        </p:spPr>
        <p:txBody>
          <a:bodyPr wrap="none" anchor="ctr"/>
          <a:lstStyle/>
          <a:p>
            <a:endParaRPr lang="es-EC"/>
          </a:p>
        </p:txBody>
      </p:sp>
      <p:sp>
        <p:nvSpPr>
          <p:cNvPr id="29" name="Rectangle 28"/>
          <p:cNvSpPr>
            <a:spLocks noChangeArrowheads="1"/>
          </p:cNvSpPr>
          <p:nvPr/>
        </p:nvSpPr>
        <p:spPr bwMode="auto">
          <a:xfrm>
            <a:off x="6934200" y="2714137"/>
            <a:ext cx="1447800"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lvl="0" algn="ctr" eaLnBrk="0" hangingPunct="0"/>
            <a:r>
              <a:rPr lang="es-EC" sz="1600" dirty="0"/>
              <a:t>Buzón de sugerencias </a:t>
            </a:r>
          </a:p>
          <a:p>
            <a:pPr algn="ctr" eaLnBrk="0" hangingPunct="0"/>
            <a:endParaRPr lang="en-US" sz="1600" b="1" dirty="0">
              <a:solidFill>
                <a:srgbClr val="1C1C1C"/>
              </a:solidFill>
            </a:endParaRPr>
          </a:p>
        </p:txBody>
      </p:sp>
      <p:sp>
        <p:nvSpPr>
          <p:cNvPr id="30" name="AutoShape 29"/>
          <p:cNvSpPr>
            <a:spLocks noChangeArrowheads="1"/>
          </p:cNvSpPr>
          <p:nvPr/>
        </p:nvSpPr>
        <p:spPr bwMode="gray">
          <a:xfrm>
            <a:off x="6553200" y="3728311"/>
            <a:ext cx="1828800" cy="533400"/>
          </a:xfrm>
          <a:prstGeom prst="roundRect">
            <a:avLst>
              <a:gd name="adj" fmla="val 50000"/>
            </a:avLst>
          </a:prstGeom>
          <a:gradFill>
            <a:gsLst>
              <a:gs pos="8000">
                <a:schemeClr val="accent6">
                  <a:lumMod val="84000"/>
                  <a:alpha val="89000"/>
                </a:schemeClr>
              </a:gs>
              <a:gs pos="92000">
                <a:schemeClr val="accent6">
                  <a:lumMod val="75000"/>
                </a:schemeClr>
              </a:gs>
              <a:gs pos="53000">
                <a:schemeClr val="accent6">
                  <a:lumMod val="40000"/>
                  <a:lumOff val="60000"/>
                </a:schemeClr>
              </a:gs>
            </a:gsLst>
            <a:lin ang="5400000" scaled="0"/>
          </a:gradFill>
          <a:ln w="28575" algn="ctr">
            <a:solidFill>
              <a:schemeClr val="bg1"/>
            </a:solidFill>
            <a:round/>
            <a:headEnd/>
            <a:tailEnd/>
          </a:ln>
          <a:effectLst>
            <a:outerShdw dist="107763" dir="2700000" algn="ctr" rotWithShape="0">
              <a:schemeClr val="bg2">
                <a:alpha val="50000"/>
              </a:schemeClr>
            </a:outerShdw>
          </a:effectLst>
        </p:spPr>
        <p:txBody>
          <a:bodyPr wrap="none" anchor="ctr"/>
          <a:lstStyle/>
          <a:p>
            <a:endParaRPr lang="es-EC"/>
          </a:p>
        </p:txBody>
      </p:sp>
      <p:sp>
        <p:nvSpPr>
          <p:cNvPr id="31" name="Rectangle 30"/>
          <p:cNvSpPr>
            <a:spLocks noChangeArrowheads="1"/>
          </p:cNvSpPr>
          <p:nvPr/>
        </p:nvSpPr>
        <p:spPr bwMode="auto">
          <a:xfrm>
            <a:off x="6705600" y="3804511"/>
            <a:ext cx="14478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lvl="0" algn="ctr" eaLnBrk="0" hangingPunct="0"/>
            <a:r>
              <a:rPr lang="es-EC" dirty="0"/>
              <a:t>Murales</a:t>
            </a:r>
          </a:p>
          <a:p>
            <a:pPr algn="ctr" eaLnBrk="0" hangingPunct="0"/>
            <a:endParaRPr lang="en-US" b="1" dirty="0">
              <a:solidFill>
                <a:srgbClr val="1C1C1C"/>
              </a:solidFill>
            </a:endParaRPr>
          </a:p>
        </p:txBody>
      </p:sp>
      <p:sp>
        <p:nvSpPr>
          <p:cNvPr id="32" name="Oval 31"/>
          <p:cNvSpPr>
            <a:spLocks noChangeArrowheads="1"/>
          </p:cNvSpPr>
          <p:nvPr/>
        </p:nvSpPr>
        <p:spPr bwMode="gray">
          <a:xfrm>
            <a:off x="3810000" y="1975711"/>
            <a:ext cx="2519363" cy="2438400"/>
          </a:xfrm>
          <a:prstGeom prst="ellipse">
            <a:avLst/>
          </a:prstGeom>
          <a:noFill/>
          <a:ln w="28575" cap="rnd">
            <a:solidFill>
              <a:schemeClr val="bg2"/>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C"/>
          </a:p>
        </p:txBody>
      </p:sp>
    </p:spTree>
    <p:extLst>
      <p:ext uri="{BB962C8B-B14F-4D97-AF65-F5344CB8AC3E}">
        <p14:creationId xmlns:p14="http://schemas.microsoft.com/office/powerpoint/2010/main" val="3234359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10" dur="1000" fill="hold"/>
                                        <p:tgtEl>
                                          <p:spTgt spid="4"/>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4"/>
                                        </p:tgtEl>
                                      </p:cBhvr>
                                    </p:animEffect>
                                  </p:childTnLst>
                                </p:cTn>
                              </p:par>
                              <p:par>
                                <p:cTn id="15" presetID="25"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18"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20" dur="1000" fill="hold"/>
                                        <p:tgtEl>
                                          <p:spTgt spid="5"/>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24" dur="1000" decel="50000">
                                          <p:stCondLst>
                                            <p:cond delay="0"/>
                                          </p:stCondLst>
                                        </p:cTn>
                                        <p:tgtEl>
                                          <p:spTgt spid="5"/>
                                        </p:tgtEl>
                                      </p:cBhvr>
                                    </p:animEffect>
                                  </p:childTnLst>
                                </p:cTn>
                              </p:par>
                              <p:par>
                                <p:cTn id="25" presetID="25" presetClass="entr" presetSubtype="0"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p:cTn id="27"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28"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29"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30" dur="1000" fill="hold"/>
                                        <p:tgtEl>
                                          <p:spTgt spid="6"/>
                                        </p:tgtEl>
                                        <p:attrNameLst>
                                          <p:attrName>ppt_h</p:attrName>
                                        </p:attrNameLst>
                                      </p:cBhvr>
                                      <p:tavLst>
                                        <p:tav tm="0">
                                          <p:val>
                                            <p:strVal val="#ppt_h"/>
                                          </p:val>
                                        </p:tav>
                                        <p:tav tm="100000">
                                          <p:val>
                                            <p:strVal val="#ppt_h"/>
                                          </p:val>
                                        </p:tav>
                                      </p:tavLst>
                                    </p:anim>
                                    <p:anim calcmode="lin" valueType="num">
                                      <p:cBhvr>
                                        <p:cTn id="31"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32"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33"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34" dur="1000" decel="50000">
                                          <p:stCondLst>
                                            <p:cond delay="0"/>
                                          </p:stCondLst>
                                        </p:cTn>
                                        <p:tgtEl>
                                          <p:spTgt spid="6"/>
                                        </p:tgtEl>
                                      </p:cBhvr>
                                    </p:animEffect>
                                  </p:childTnLst>
                                </p:cTn>
                              </p:par>
                              <p:par>
                                <p:cTn id="35" presetID="25" presetClass="entr" presetSubtype="0" fill="hold" grpId="0" nodeType="with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p:cTn id="37" dur="500" decel="50000" fill="hold">
                                          <p:stCondLst>
                                            <p:cond delay="0"/>
                                          </p:stCondLst>
                                        </p:cTn>
                                        <p:tgtEl>
                                          <p:spTgt spid="7"/>
                                        </p:tgtEl>
                                        <p:attrNameLst>
                                          <p:attrName>style.rotation</p:attrName>
                                        </p:attrNameLst>
                                      </p:cBhvr>
                                      <p:tavLst>
                                        <p:tav tm="0">
                                          <p:val>
                                            <p:fltVal val="-90"/>
                                          </p:val>
                                        </p:tav>
                                        <p:tav tm="100000">
                                          <p:val>
                                            <p:fltVal val="0"/>
                                          </p:val>
                                        </p:tav>
                                      </p:tavLst>
                                    </p:anim>
                                    <p:anim calcmode="lin" valueType="num">
                                      <p:cBhvr>
                                        <p:cTn id="38" dur="500" decel="50000" fill="hold">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39" dur="500" accel="50000" fill="hold">
                                          <p:stCondLst>
                                            <p:cond delay="500"/>
                                          </p:stCondLst>
                                        </p:cTn>
                                        <p:tgtEl>
                                          <p:spTgt spid="7"/>
                                        </p:tgtEl>
                                        <p:attrNameLst>
                                          <p:attrName>ppt_w</p:attrName>
                                        </p:attrNameLst>
                                      </p:cBhvr>
                                      <p:tavLst>
                                        <p:tav tm="0">
                                          <p:val>
                                            <p:strVal val="#ppt_w*.05"/>
                                          </p:val>
                                        </p:tav>
                                        <p:tav tm="100000">
                                          <p:val>
                                            <p:strVal val="#ppt_w"/>
                                          </p:val>
                                        </p:tav>
                                      </p:tavLst>
                                    </p:anim>
                                    <p:anim calcmode="lin" valueType="num">
                                      <p:cBhvr>
                                        <p:cTn id="40" dur="1000" fill="hold"/>
                                        <p:tgtEl>
                                          <p:spTgt spid="7"/>
                                        </p:tgtEl>
                                        <p:attrNameLst>
                                          <p:attrName>ppt_h</p:attrName>
                                        </p:attrNameLst>
                                      </p:cBhvr>
                                      <p:tavLst>
                                        <p:tav tm="0">
                                          <p:val>
                                            <p:strVal val="#ppt_h"/>
                                          </p:val>
                                        </p:tav>
                                        <p:tav tm="100000">
                                          <p:val>
                                            <p:strVal val="#ppt_h"/>
                                          </p:val>
                                        </p:tav>
                                      </p:tavLst>
                                    </p:anim>
                                    <p:anim calcmode="lin" valueType="num">
                                      <p:cBhvr>
                                        <p:cTn id="41" dur="500" decel="50000" fill="hold">
                                          <p:stCondLst>
                                            <p:cond delay="0"/>
                                          </p:stCondLst>
                                        </p:cTn>
                                        <p:tgtEl>
                                          <p:spTgt spid="7"/>
                                        </p:tgtEl>
                                        <p:attrNameLst>
                                          <p:attrName>ppt_x</p:attrName>
                                        </p:attrNameLst>
                                      </p:cBhvr>
                                      <p:tavLst>
                                        <p:tav tm="0">
                                          <p:val>
                                            <p:strVal val="#ppt_x+.4"/>
                                          </p:val>
                                        </p:tav>
                                        <p:tav tm="100000">
                                          <p:val>
                                            <p:strVal val="#ppt_x"/>
                                          </p:val>
                                        </p:tav>
                                      </p:tavLst>
                                    </p:anim>
                                    <p:anim calcmode="lin" valueType="num">
                                      <p:cBhvr>
                                        <p:cTn id="42" dur="500" decel="50000" fill="hold">
                                          <p:stCondLst>
                                            <p:cond delay="0"/>
                                          </p:stCondLst>
                                        </p:cTn>
                                        <p:tgtEl>
                                          <p:spTgt spid="7"/>
                                        </p:tgtEl>
                                        <p:attrNameLst>
                                          <p:attrName>ppt_y</p:attrName>
                                        </p:attrNameLst>
                                      </p:cBhvr>
                                      <p:tavLst>
                                        <p:tav tm="0">
                                          <p:val>
                                            <p:strVal val="#ppt_y-.2"/>
                                          </p:val>
                                        </p:tav>
                                        <p:tav tm="100000">
                                          <p:val>
                                            <p:strVal val="#ppt_y+.1"/>
                                          </p:val>
                                        </p:tav>
                                      </p:tavLst>
                                    </p:anim>
                                    <p:anim calcmode="lin" valueType="num">
                                      <p:cBhvr>
                                        <p:cTn id="43" dur="500" accel="50000" fill="hold">
                                          <p:stCondLst>
                                            <p:cond delay="500"/>
                                          </p:stCondLst>
                                        </p:cTn>
                                        <p:tgtEl>
                                          <p:spTgt spid="7"/>
                                        </p:tgtEl>
                                        <p:attrNameLst>
                                          <p:attrName>ppt_y</p:attrName>
                                        </p:attrNameLst>
                                      </p:cBhvr>
                                      <p:tavLst>
                                        <p:tav tm="0">
                                          <p:val>
                                            <p:strVal val="#ppt_y+.1"/>
                                          </p:val>
                                        </p:tav>
                                        <p:tav tm="100000">
                                          <p:val>
                                            <p:strVal val="#ppt_y"/>
                                          </p:val>
                                        </p:tav>
                                      </p:tavLst>
                                    </p:anim>
                                    <p:animEffect transition="in" filter="fade">
                                      <p:cBhvr>
                                        <p:cTn id="44" dur="1000" decel="50000">
                                          <p:stCondLst>
                                            <p:cond delay="0"/>
                                          </p:stCondLst>
                                        </p:cTn>
                                        <p:tgtEl>
                                          <p:spTgt spid="7"/>
                                        </p:tgtEl>
                                      </p:cBhvr>
                                    </p:animEffect>
                                  </p:childTnLst>
                                </p:cTn>
                              </p:par>
                              <p:par>
                                <p:cTn id="45" presetID="25" presetClass="entr" presetSubtype="0" fill="hold" grpId="0" nodeType="withEffect">
                                  <p:stCondLst>
                                    <p:cond delay="0"/>
                                  </p:stCondLst>
                                  <p:childTnLst>
                                    <p:set>
                                      <p:cBhvr>
                                        <p:cTn id="46" dur="1" fill="hold">
                                          <p:stCondLst>
                                            <p:cond delay="0"/>
                                          </p:stCondLst>
                                        </p:cTn>
                                        <p:tgtEl>
                                          <p:spTgt spid="8"/>
                                        </p:tgtEl>
                                        <p:attrNameLst>
                                          <p:attrName>style.visibility</p:attrName>
                                        </p:attrNameLst>
                                      </p:cBhvr>
                                      <p:to>
                                        <p:strVal val="visible"/>
                                      </p:to>
                                    </p:set>
                                    <p:anim calcmode="lin" valueType="num">
                                      <p:cBhvr>
                                        <p:cTn id="47"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48"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49"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50" dur="1000" fill="hold"/>
                                        <p:tgtEl>
                                          <p:spTgt spid="8"/>
                                        </p:tgtEl>
                                        <p:attrNameLst>
                                          <p:attrName>ppt_h</p:attrName>
                                        </p:attrNameLst>
                                      </p:cBhvr>
                                      <p:tavLst>
                                        <p:tav tm="0">
                                          <p:val>
                                            <p:strVal val="#ppt_h"/>
                                          </p:val>
                                        </p:tav>
                                        <p:tav tm="100000">
                                          <p:val>
                                            <p:strVal val="#ppt_h"/>
                                          </p:val>
                                        </p:tav>
                                      </p:tavLst>
                                    </p:anim>
                                    <p:anim calcmode="lin" valueType="num">
                                      <p:cBhvr>
                                        <p:cTn id="51"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52"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53"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54" dur="1000" decel="50000">
                                          <p:stCondLst>
                                            <p:cond delay="0"/>
                                          </p:stCondLst>
                                        </p:cTn>
                                        <p:tgtEl>
                                          <p:spTgt spid="8"/>
                                        </p:tgtEl>
                                      </p:cBhvr>
                                    </p:animEffect>
                                  </p:childTnLst>
                                </p:cTn>
                              </p:par>
                              <p:par>
                                <p:cTn id="55" presetID="25" presetClass="entr" presetSubtype="0" fill="hold" grpId="0" nodeType="withEffect">
                                  <p:stCondLst>
                                    <p:cond delay="0"/>
                                  </p:stCondLst>
                                  <p:childTnLst>
                                    <p:set>
                                      <p:cBhvr>
                                        <p:cTn id="56" dur="1" fill="hold">
                                          <p:stCondLst>
                                            <p:cond delay="0"/>
                                          </p:stCondLst>
                                        </p:cTn>
                                        <p:tgtEl>
                                          <p:spTgt spid="9"/>
                                        </p:tgtEl>
                                        <p:attrNameLst>
                                          <p:attrName>style.visibility</p:attrName>
                                        </p:attrNameLst>
                                      </p:cBhvr>
                                      <p:to>
                                        <p:strVal val="visible"/>
                                      </p:to>
                                    </p:set>
                                    <p:anim calcmode="lin" valueType="num">
                                      <p:cBhvr>
                                        <p:cTn id="57" dur="50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58" dur="50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59" dur="500" accel="50000" fill="hold">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id="60" dur="1000" fill="hold"/>
                                        <p:tgtEl>
                                          <p:spTgt spid="9"/>
                                        </p:tgtEl>
                                        <p:attrNameLst>
                                          <p:attrName>ppt_h</p:attrName>
                                        </p:attrNameLst>
                                      </p:cBhvr>
                                      <p:tavLst>
                                        <p:tav tm="0">
                                          <p:val>
                                            <p:strVal val="#ppt_h"/>
                                          </p:val>
                                        </p:tav>
                                        <p:tav tm="100000">
                                          <p:val>
                                            <p:strVal val="#ppt_h"/>
                                          </p:val>
                                        </p:tav>
                                      </p:tavLst>
                                    </p:anim>
                                    <p:anim calcmode="lin" valueType="num">
                                      <p:cBhvr>
                                        <p:cTn id="61" dur="50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62" dur="50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63" dur="500" accel="50000" fill="hold">
                                          <p:stCondLst>
                                            <p:cond delay="500"/>
                                          </p:stCondLst>
                                        </p:cTn>
                                        <p:tgtEl>
                                          <p:spTgt spid="9"/>
                                        </p:tgtEl>
                                        <p:attrNameLst>
                                          <p:attrName>ppt_y</p:attrName>
                                        </p:attrNameLst>
                                      </p:cBhvr>
                                      <p:tavLst>
                                        <p:tav tm="0">
                                          <p:val>
                                            <p:strVal val="#ppt_y+.1"/>
                                          </p:val>
                                        </p:tav>
                                        <p:tav tm="100000">
                                          <p:val>
                                            <p:strVal val="#ppt_y"/>
                                          </p:val>
                                        </p:tav>
                                      </p:tavLst>
                                    </p:anim>
                                    <p:animEffect transition="in" filter="fade">
                                      <p:cBhvr>
                                        <p:cTn id="64" dur="1000" decel="50000">
                                          <p:stCondLst>
                                            <p:cond delay="0"/>
                                          </p:stCondLst>
                                        </p:cTn>
                                        <p:tgtEl>
                                          <p:spTgt spid="9"/>
                                        </p:tgtEl>
                                      </p:cBhvr>
                                    </p:animEffect>
                                  </p:childTnLst>
                                </p:cTn>
                              </p:par>
                              <p:par>
                                <p:cTn id="65" presetID="25" presetClass="entr" presetSubtype="0" fill="hold" grpId="0" nodeType="withEffect">
                                  <p:stCondLst>
                                    <p:cond delay="0"/>
                                  </p:stCondLst>
                                  <p:childTnLst>
                                    <p:set>
                                      <p:cBhvr>
                                        <p:cTn id="66" dur="1" fill="hold">
                                          <p:stCondLst>
                                            <p:cond delay="0"/>
                                          </p:stCondLst>
                                        </p:cTn>
                                        <p:tgtEl>
                                          <p:spTgt spid="10"/>
                                        </p:tgtEl>
                                        <p:attrNameLst>
                                          <p:attrName>style.visibility</p:attrName>
                                        </p:attrNameLst>
                                      </p:cBhvr>
                                      <p:to>
                                        <p:strVal val="visible"/>
                                      </p:to>
                                    </p:set>
                                    <p:anim calcmode="lin" valueType="num">
                                      <p:cBhvr>
                                        <p:cTn id="67"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68"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69"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70" dur="1000" fill="hold"/>
                                        <p:tgtEl>
                                          <p:spTgt spid="10"/>
                                        </p:tgtEl>
                                        <p:attrNameLst>
                                          <p:attrName>ppt_h</p:attrName>
                                        </p:attrNameLst>
                                      </p:cBhvr>
                                      <p:tavLst>
                                        <p:tav tm="0">
                                          <p:val>
                                            <p:strVal val="#ppt_h"/>
                                          </p:val>
                                        </p:tav>
                                        <p:tav tm="100000">
                                          <p:val>
                                            <p:strVal val="#ppt_h"/>
                                          </p:val>
                                        </p:tav>
                                      </p:tavLst>
                                    </p:anim>
                                    <p:anim calcmode="lin" valueType="num">
                                      <p:cBhvr>
                                        <p:cTn id="71"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72"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73"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74" dur="1000" decel="50000">
                                          <p:stCondLst>
                                            <p:cond delay="0"/>
                                          </p:stCondLst>
                                        </p:cTn>
                                        <p:tgtEl>
                                          <p:spTgt spid="10"/>
                                        </p:tgtEl>
                                      </p:cBhvr>
                                    </p:animEffect>
                                  </p:childTnLst>
                                </p:cTn>
                              </p:par>
                              <p:par>
                                <p:cTn id="75" presetID="25" presetClass="entr" presetSubtype="0" fill="hold" grpId="0" nodeType="with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p:cTn id="77" dur="500" decel="50000" fill="hold">
                                          <p:stCondLst>
                                            <p:cond delay="0"/>
                                          </p:stCondLst>
                                        </p:cTn>
                                        <p:tgtEl>
                                          <p:spTgt spid="11"/>
                                        </p:tgtEl>
                                        <p:attrNameLst>
                                          <p:attrName>style.rotation</p:attrName>
                                        </p:attrNameLst>
                                      </p:cBhvr>
                                      <p:tavLst>
                                        <p:tav tm="0">
                                          <p:val>
                                            <p:fltVal val="-90"/>
                                          </p:val>
                                        </p:tav>
                                        <p:tav tm="100000">
                                          <p:val>
                                            <p:fltVal val="0"/>
                                          </p:val>
                                        </p:tav>
                                      </p:tavLst>
                                    </p:anim>
                                    <p:anim calcmode="lin" valueType="num">
                                      <p:cBhvr>
                                        <p:cTn id="78" dur="500" decel="50000" fill="hold">
                                          <p:stCondLst>
                                            <p:cond delay="0"/>
                                          </p:stCondLst>
                                        </p:cTn>
                                        <p:tgtEl>
                                          <p:spTgt spid="11"/>
                                        </p:tgtEl>
                                        <p:attrNameLst>
                                          <p:attrName>ppt_w</p:attrName>
                                        </p:attrNameLst>
                                      </p:cBhvr>
                                      <p:tavLst>
                                        <p:tav tm="0">
                                          <p:val>
                                            <p:strVal val="#ppt_w"/>
                                          </p:val>
                                        </p:tav>
                                        <p:tav tm="100000">
                                          <p:val>
                                            <p:strVal val="#ppt_w*.05"/>
                                          </p:val>
                                        </p:tav>
                                      </p:tavLst>
                                    </p:anim>
                                    <p:anim calcmode="lin" valueType="num">
                                      <p:cBhvr>
                                        <p:cTn id="79" dur="500" accel="50000" fill="hold">
                                          <p:stCondLst>
                                            <p:cond delay="500"/>
                                          </p:stCondLst>
                                        </p:cTn>
                                        <p:tgtEl>
                                          <p:spTgt spid="11"/>
                                        </p:tgtEl>
                                        <p:attrNameLst>
                                          <p:attrName>ppt_w</p:attrName>
                                        </p:attrNameLst>
                                      </p:cBhvr>
                                      <p:tavLst>
                                        <p:tav tm="0">
                                          <p:val>
                                            <p:strVal val="#ppt_w*.05"/>
                                          </p:val>
                                        </p:tav>
                                        <p:tav tm="100000">
                                          <p:val>
                                            <p:strVal val="#ppt_w"/>
                                          </p:val>
                                        </p:tav>
                                      </p:tavLst>
                                    </p:anim>
                                    <p:anim calcmode="lin" valueType="num">
                                      <p:cBhvr>
                                        <p:cTn id="80" dur="1000" fill="hold"/>
                                        <p:tgtEl>
                                          <p:spTgt spid="11"/>
                                        </p:tgtEl>
                                        <p:attrNameLst>
                                          <p:attrName>ppt_h</p:attrName>
                                        </p:attrNameLst>
                                      </p:cBhvr>
                                      <p:tavLst>
                                        <p:tav tm="0">
                                          <p:val>
                                            <p:strVal val="#ppt_h"/>
                                          </p:val>
                                        </p:tav>
                                        <p:tav tm="100000">
                                          <p:val>
                                            <p:strVal val="#ppt_h"/>
                                          </p:val>
                                        </p:tav>
                                      </p:tavLst>
                                    </p:anim>
                                    <p:anim calcmode="lin" valueType="num">
                                      <p:cBhvr>
                                        <p:cTn id="81" dur="500" decel="50000" fill="hold">
                                          <p:stCondLst>
                                            <p:cond delay="0"/>
                                          </p:stCondLst>
                                        </p:cTn>
                                        <p:tgtEl>
                                          <p:spTgt spid="11"/>
                                        </p:tgtEl>
                                        <p:attrNameLst>
                                          <p:attrName>ppt_x</p:attrName>
                                        </p:attrNameLst>
                                      </p:cBhvr>
                                      <p:tavLst>
                                        <p:tav tm="0">
                                          <p:val>
                                            <p:strVal val="#ppt_x+.4"/>
                                          </p:val>
                                        </p:tav>
                                        <p:tav tm="100000">
                                          <p:val>
                                            <p:strVal val="#ppt_x"/>
                                          </p:val>
                                        </p:tav>
                                      </p:tavLst>
                                    </p:anim>
                                    <p:anim calcmode="lin" valueType="num">
                                      <p:cBhvr>
                                        <p:cTn id="82" dur="500" decel="50000" fill="hold">
                                          <p:stCondLst>
                                            <p:cond delay="0"/>
                                          </p:stCondLst>
                                        </p:cTn>
                                        <p:tgtEl>
                                          <p:spTgt spid="11"/>
                                        </p:tgtEl>
                                        <p:attrNameLst>
                                          <p:attrName>ppt_y</p:attrName>
                                        </p:attrNameLst>
                                      </p:cBhvr>
                                      <p:tavLst>
                                        <p:tav tm="0">
                                          <p:val>
                                            <p:strVal val="#ppt_y-.2"/>
                                          </p:val>
                                        </p:tav>
                                        <p:tav tm="100000">
                                          <p:val>
                                            <p:strVal val="#ppt_y+.1"/>
                                          </p:val>
                                        </p:tav>
                                      </p:tavLst>
                                    </p:anim>
                                    <p:anim calcmode="lin" valueType="num">
                                      <p:cBhvr>
                                        <p:cTn id="83" dur="500" accel="50000" fill="hold">
                                          <p:stCondLst>
                                            <p:cond delay="500"/>
                                          </p:stCondLst>
                                        </p:cTn>
                                        <p:tgtEl>
                                          <p:spTgt spid="11"/>
                                        </p:tgtEl>
                                        <p:attrNameLst>
                                          <p:attrName>ppt_y</p:attrName>
                                        </p:attrNameLst>
                                      </p:cBhvr>
                                      <p:tavLst>
                                        <p:tav tm="0">
                                          <p:val>
                                            <p:strVal val="#ppt_y+.1"/>
                                          </p:val>
                                        </p:tav>
                                        <p:tav tm="100000">
                                          <p:val>
                                            <p:strVal val="#ppt_y"/>
                                          </p:val>
                                        </p:tav>
                                      </p:tavLst>
                                    </p:anim>
                                    <p:animEffect transition="in" filter="fade">
                                      <p:cBhvr>
                                        <p:cTn id="84" dur="1000" decel="50000">
                                          <p:stCondLst>
                                            <p:cond delay="0"/>
                                          </p:stCondLst>
                                        </p:cTn>
                                        <p:tgtEl>
                                          <p:spTgt spid="11"/>
                                        </p:tgtEl>
                                      </p:cBhvr>
                                    </p:animEffect>
                                  </p:childTnLst>
                                </p:cTn>
                              </p:par>
                              <p:par>
                                <p:cTn id="85" presetID="25" presetClass="entr" presetSubtype="0" fill="hold" grpId="0" nodeType="withEffect">
                                  <p:stCondLst>
                                    <p:cond delay="0"/>
                                  </p:stCondLst>
                                  <p:childTnLst>
                                    <p:set>
                                      <p:cBhvr>
                                        <p:cTn id="86" dur="1" fill="hold">
                                          <p:stCondLst>
                                            <p:cond delay="0"/>
                                          </p:stCondLst>
                                        </p:cTn>
                                        <p:tgtEl>
                                          <p:spTgt spid="12"/>
                                        </p:tgtEl>
                                        <p:attrNameLst>
                                          <p:attrName>style.visibility</p:attrName>
                                        </p:attrNameLst>
                                      </p:cBhvr>
                                      <p:to>
                                        <p:strVal val="visible"/>
                                      </p:to>
                                    </p:set>
                                    <p:anim calcmode="lin" valueType="num">
                                      <p:cBhvr>
                                        <p:cTn id="87"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88"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89"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90" dur="1000" fill="hold"/>
                                        <p:tgtEl>
                                          <p:spTgt spid="12"/>
                                        </p:tgtEl>
                                        <p:attrNameLst>
                                          <p:attrName>ppt_h</p:attrName>
                                        </p:attrNameLst>
                                      </p:cBhvr>
                                      <p:tavLst>
                                        <p:tav tm="0">
                                          <p:val>
                                            <p:strVal val="#ppt_h"/>
                                          </p:val>
                                        </p:tav>
                                        <p:tav tm="100000">
                                          <p:val>
                                            <p:strVal val="#ppt_h"/>
                                          </p:val>
                                        </p:tav>
                                      </p:tavLst>
                                    </p:anim>
                                    <p:anim calcmode="lin" valueType="num">
                                      <p:cBhvr>
                                        <p:cTn id="91"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92"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93"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94" dur="1000" decel="50000">
                                          <p:stCondLst>
                                            <p:cond delay="0"/>
                                          </p:stCondLst>
                                        </p:cTn>
                                        <p:tgtEl>
                                          <p:spTgt spid="12"/>
                                        </p:tgtEl>
                                      </p:cBhvr>
                                    </p:animEffect>
                                  </p:childTnLst>
                                </p:cTn>
                              </p:par>
                              <p:par>
                                <p:cTn id="95" presetID="25" presetClass="entr" presetSubtype="0" fill="hold" nodeType="withEffect">
                                  <p:stCondLst>
                                    <p:cond delay="0"/>
                                  </p:stCondLst>
                                  <p:childTnLst>
                                    <p:set>
                                      <p:cBhvr>
                                        <p:cTn id="96" dur="1" fill="hold">
                                          <p:stCondLst>
                                            <p:cond delay="0"/>
                                          </p:stCondLst>
                                        </p:cTn>
                                        <p:tgtEl>
                                          <p:spTgt spid="13"/>
                                        </p:tgtEl>
                                        <p:attrNameLst>
                                          <p:attrName>style.visibility</p:attrName>
                                        </p:attrNameLst>
                                      </p:cBhvr>
                                      <p:to>
                                        <p:strVal val="visible"/>
                                      </p:to>
                                    </p:set>
                                    <p:anim calcmode="lin" valueType="num">
                                      <p:cBhvr>
                                        <p:cTn id="97" dur="500" decel="50000" fill="hold">
                                          <p:stCondLst>
                                            <p:cond delay="0"/>
                                          </p:stCondLst>
                                        </p:cTn>
                                        <p:tgtEl>
                                          <p:spTgt spid="13"/>
                                        </p:tgtEl>
                                        <p:attrNameLst>
                                          <p:attrName>style.rotation</p:attrName>
                                        </p:attrNameLst>
                                      </p:cBhvr>
                                      <p:tavLst>
                                        <p:tav tm="0">
                                          <p:val>
                                            <p:fltVal val="-90"/>
                                          </p:val>
                                        </p:tav>
                                        <p:tav tm="100000">
                                          <p:val>
                                            <p:fltVal val="0"/>
                                          </p:val>
                                        </p:tav>
                                      </p:tavLst>
                                    </p:anim>
                                    <p:anim calcmode="lin" valueType="num">
                                      <p:cBhvr>
                                        <p:cTn id="98" dur="500" decel="50000" fill="hold">
                                          <p:stCondLst>
                                            <p:cond delay="0"/>
                                          </p:stCondLst>
                                        </p:cTn>
                                        <p:tgtEl>
                                          <p:spTgt spid="13"/>
                                        </p:tgtEl>
                                        <p:attrNameLst>
                                          <p:attrName>ppt_w</p:attrName>
                                        </p:attrNameLst>
                                      </p:cBhvr>
                                      <p:tavLst>
                                        <p:tav tm="0">
                                          <p:val>
                                            <p:strVal val="#ppt_w"/>
                                          </p:val>
                                        </p:tav>
                                        <p:tav tm="100000">
                                          <p:val>
                                            <p:strVal val="#ppt_w*.05"/>
                                          </p:val>
                                        </p:tav>
                                      </p:tavLst>
                                    </p:anim>
                                    <p:anim calcmode="lin" valueType="num">
                                      <p:cBhvr>
                                        <p:cTn id="99" dur="500" accel="50000" fill="hold">
                                          <p:stCondLst>
                                            <p:cond delay="500"/>
                                          </p:stCondLst>
                                        </p:cTn>
                                        <p:tgtEl>
                                          <p:spTgt spid="13"/>
                                        </p:tgtEl>
                                        <p:attrNameLst>
                                          <p:attrName>ppt_w</p:attrName>
                                        </p:attrNameLst>
                                      </p:cBhvr>
                                      <p:tavLst>
                                        <p:tav tm="0">
                                          <p:val>
                                            <p:strVal val="#ppt_w*.05"/>
                                          </p:val>
                                        </p:tav>
                                        <p:tav tm="100000">
                                          <p:val>
                                            <p:strVal val="#ppt_w"/>
                                          </p:val>
                                        </p:tav>
                                      </p:tavLst>
                                    </p:anim>
                                    <p:anim calcmode="lin" valueType="num">
                                      <p:cBhvr>
                                        <p:cTn id="100" dur="1000" fill="hold"/>
                                        <p:tgtEl>
                                          <p:spTgt spid="13"/>
                                        </p:tgtEl>
                                        <p:attrNameLst>
                                          <p:attrName>ppt_h</p:attrName>
                                        </p:attrNameLst>
                                      </p:cBhvr>
                                      <p:tavLst>
                                        <p:tav tm="0">
                                          <p:val>
                                            <p:strVal val="#ppt_h"/>
                                          </p:val>
                                        </p:tav>
                                        <p:tav tm="100000">
                                          <p:val>
                                            <p:strVal val="#ppt_h"/>
                                          </p:val>
                                        </p:tav>
                                      </p:tavLst>
                                    </p:anim>
                                    <p:anim calcmode="lin" valueType="num">
                                      <p:cBhvr>
                                        <p:cTn id="101" dur="500" decel="50000" fill="hold">
                                          <p:stCondLst>
                                            <p:cond delay="0"/>
                                          </p:stCondLst>
                                        </p:cTn>
                                        <p:tgtEl>
                                          <p:spTgt spid="13"/>
                                        </p:tgtEl>
                                        <p:attrNameLst>
                                          <p:attrName>ppt_x</p:attrName>
                                        </p:attrNameLst>
                                      </p:cBhvr>
                                      <p:tavLst>
                                        <p:tav tm="0">
                                          <p:val>
                                            <p:strVal val="#ppt_x+.4"/>
                                          </p:val>
                                        </p:tav>
                                        <p:tav tm="100000">
                                          <p:val>
                                            <p:strVal val="#ppt_x"/>
                                          </p:val>
                                        </p:tav>
                                      </p:tavLst>
                                    </p:anim>
                                    <p:anim calcmode="lin" valueType="num">
                                      <p:cBhvr>
                                        <p:cTn id="102" dur="500" decel="50000" fill="hold">
                                          <p:stCondLst>
                                            <p:cond delay="0"/>
                                          </p:stCondLst>
                                        </p:cTn>
                                        <p:tgtEl>
                                          <p:spTgt spid="13"/>
                                        </p:tgtEl>
                                        <p:attrNameLst>
                                          <p:attrName>ppt_y</p:attrName>
                                        </p:attrNameLst>
                                      </p:cBhvr>
                                      <p:tavLst>
                                        <p:tav tm="0">
                                          <p:val>
                                            <p:strVal val="#ppt_y-.2"/>
                                          </p:val>
                                        </p:tav>
                                        <p:tav tm="100000">
                                          <p:val>
                                            <p:strVal val="#ppt_y+.1"/>
                                          </p:val>
                                        </p:tav>
                                      </p:tavLst>
                                    </p:anim>
                                    <p:anim calcmode="lin" valueType="num">
                                      <p:cBhvr>
                                        <p:cTn id="103" dur="500" accel="50000" fill="hold">
                                          <p:stCondLst>
                                            <p:cond delay="500"/>
                                          </p:stCondLst>
                                        </p:cTn>
                                        <p:tgtEl>
                                          <p:spTgt spid="13"/>
                                        </p:tgtEl>
                                        <p:attrNameLst>
                                          <p:attrName>ppt_y</p:attrName>
                                        </p:attrNameLst>
                                      </p:cBhvr>
                                      <p:tavLst>
                                        <p:tav tm="0">
                                          <p:val>
                                            <p:strVal val="#ppt_y+.1"/>
                                          </p:val>
                                        </p:tav>
                                        <p:tav tm="100000">
                                          <p:val>
                                            <p:strVal val="#ppt_y"/>
                                          </p:val>
                                        </p:tav>
                                      </p:tavLst>
                                    </p:anim>
                                    <p:animEffect transition="in" filter="fade">
                                      <p:cBhvr>
                                        <p:cTn id="104" dur="1000" decel="50000">
                                          <p:stCondLst>
                                            <p:cond delay="0"/>
                                          </p:stCondLst>
                                        </p:cTn>
                                        <p:tgtEl>
                                          <p:spTgt spid="13"/>
                                        </p:tgtEl>
                                      </p:cBhvr>
                                    </p:animEffect>
                                  </p:childTnLst>
                                </p:cTn>
                              </p:par>
                              <p:par>
                                <p:cTn id="105" presetID="25" presetClass="entr" presetSubtype="0" fill="hold" grpId="0" nodeType="withEffect">
                                  <p:stCondLst>
                                    <p:cond delay="0"/>
                                  </p:stCondLst>
                                  <p:childTnLst>
                                    <p:set>
                                      <p:cBhvr>
                                        <p:cTn id="106" dur="1" fill="hold">
                                          <p:stCondLst>
                                            <p:cond delay="0"/>
                                          </p:stCondLst>
                                        </p:cTn>
                                        <p:tgtEl>
                                          <p:spTgt spid="16"/>
                                        </p:tgtEl>
                                        <p:attrNameLst>
                                          <p:attrName>style.visibility</p:attrName>
                                        </p:attrNameLst>
                                      </p:cBhvr>
                                      <p:to>
                                        <p:strVal val="visible"/>
                                      </p:to>
                                    </p:set>
                                    <p:anim calcmode="lin" valueType="num">
                                      <p:cBhvr>
                                        <p:cTn id="107"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08"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09"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10" dur="1000" fill="hold"/>
                                        <p:tgtEl>
                                          <p:spTgt spid="16"/>
                                        </p:tgtEl>
                                        <p:attrNameLst>
                                          <p:attrName>ppt_h</p:attrName>
                                        </p:attrNameLst>
                                      </p:cBhvr>
                                      <p:tavLst>
                                        <p:tav tm="0">
                                          <p:val>
                                            <p:strVal val="#ppt_h"/>
                                          </p:val>
                                        </p:tav>
                                        <p:tav tm="100000">
                                          <p:val>
                                            <p:strVal val="#ppt_h"/>
                                          </p:val>
                                        </p:tav>
                                      </p:tavLst>
                                    </p:anim>
                                    <p:anim calcmode="lin" valueType="num">
                                      <p:cBhvr>
                                        <p:cTn id="111"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12"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13"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14" dur="1000" decel="50000">
                                          <p:stCondLst>
                                            <p:cond delay="0"/>
                                          </p:stCondLst>
                                        </p:cTn>
                                        <p:tgtEl>
                                          <p:spTgt spid="16"/>
                                        </p:tgtEl>
                                      </p:cBhvr>
                                    </p:animEffect>
                                  </p:childTnLst>
                                </p:cTn>
                              </p:par>
                              <p:par>
                                <p:cTn id="115" presetID="25" presetClass="entr" presetSubtype="0" fill="hold" grpId="0" nodeType="withEffect">
                                  <p:stCondLst>
                                    <p:cond delay="0"/>
                                  </p:stCondLst>
                                  <p:childTnLst>
                                    <p:set>
                                      <p:cBhvr>
                                        <p:cTn id="116" dur="1" fill="hold">
                                          <p:stCondLst>
                                            <p:cond delay="0"/>
                                          </p:stCondLst>
                                        </p:cTn>
                                        <p:tgtEl>
                                          <p:spTgt spid="17"/>
                                        </p:tgtEl>
                                        <p:attrNameLst>
                                          <p:attrName>style.visibility</p:attrName>
                                        </p:attrNameLst>
                                      </p:cBhvr>
                                      <p:to>
                                        <p:strVal val="visible"/>
                                      </p:to>
                                    </p:set>
                                    <p:anim calcmode="lin" valueType="num">
                                      <p:cBhvr>
                                        <p:cTn id="117" dur="500" decel="50000" fill="hold">
                                          <p:stCondLst>
                                            <p:cond delay="0"/>
                                          </p:stCondLst>
                                        </p:cTn>
                                        <p:tgtEl>
                                          <p:spTgt spid="17"/>
                                        </p:tgtEl>
                                        <p:attrNameLst>
                                          <p:attrName>style.rotation</p:attrName>
                                        </p:attrNameLst>
                                      </p:cBhvr>
                                      <p:tavLst>
                                        <p:tav tm="0">
                                          <p:val>
                                            <p:fltVal val="-90"/>
                                          </p:val>
                                        </p:tav>
                                        <p:tav tm="100000">
                                          <p:val>
                                            <p:fltVal val="0"/>
                                          </p:val>
                                        </p:tav>
                                      </p:tavLst>
                                    </p:anim>
                                    <p:anim calcmode="lin" valueType="num">
                                      <p:cBhvr>
                                        <p:cTn id="118" dur="500" decel="50000" fill="hold">
                                          <p:stCondLst>
                                            <p:cond delay="0"/>
                                          </p:stCondLst>
                                        </p:cTn>
                                        <p:tgtEl>
                                          <p:spTgt spid="17"/>
                                        </p:tgtEl>
                                        <p:attrNameLst>
                                          <p:attrName>ppt_w</p:attrName>
                                        </p:attrNameLst>
                                      </p:cBhvr>
                                      <p:tavLst>
                                        <p:tav tm="0">
                                          <p:val>
                                            <p:strVal val="#ppt_w"/>
                                          </p:val>
                                        </p:tav>
                                        <p:tav tm="100000">
                                          <p:val>
                                            <p:strVal val="#ppt_w*.05"/>
                                          </p:val>
                                        </p:tav>
                                      </p:tavLst>
                                    </p:anim>
                                    <p:anim calcmode="lin" valueType="num">
                                      <p:cBhvr>
                                        <p:cTn id="119" dur="500" accel="50000" fill="hold">
                                          <p:stCondLst>
                                            <p:cond delay="500"/>
                                          </p:stCondLst>
                                        </p:cTn>
                                        <p:tgtEl>
                                          <p:spTgt spid="17"/>
                                        </p:tgtEl>
                                        <p:attrNameLst>
                                          <p:attrName>ppt_w</p:attrName>
                                        </p:attrNameLst>
                                      </p:cBhvr>
                                      <p:tavLst>
                                        <p:tav tm="0">
                                          <p:val>
                                            <p:strVal val="#ppt_w*.05"/>
                                          </p:val>
                                        </p:tav>
                                        <p:tav tm="100000">
                                          <p:val>
                                            <p:strVal val="#ppt_w"/>
                                          </p:val>
                                        </p:tav>
                                      </p:tavLst>
                                    </p:anim>
                                    <p:anim calcmode="lin" valueType="num">
                                      <p:cBhvr>
                                        <p:cTn id="120" dur="1000" fill="hold"/>
                                        <p:tgtEl>
                                          <p:spTgt spid="17"/>
                                        </p:tgtEl>
                                        <p:attrNameLst>
                                          <p:attrName>ppt_h</p:attrName>
                                        </p:attrNameLst>
                                      </p:cBhvr>
                                      <p:tavLst>
                                        <p:tav tm="0">
                                          <p:val>
                                            <p:strVal val="#ppt_h"/>
                                          </p:val>
                                        </p:tav>
                                        <p:tav tm="100000">
                                          <p:val>
                                            <p:strVal val="#ppt_h"/>
                                          </p:val>
                                        </p:tav>
                                      </p:tavLst>
                                    </p:anim>
                                    <p:anim calcmode="lin" valueType="num">
                                      <p:cBhvr>
                                        <p:cTn id="121" dur="500" decel="50000" fill="hold">
                                          <p:stCondLst>
                                            <p:cond delay="0"/>
                                          </p:stCondLst>
                                        </p:cTn>
                                        <p:tgtEl>
                                          <p:spTgt spid="17"/>
                                        </p:tgtEl>
                                        <p:attrNameLst>
                                          <p:attrName>ppt_x</p:attrName>
                                        </p:attrNameLst>
                                      </p:cBhvr>
                                      <p:tavLst>
                                        <p:tav tm="0">
                                          <p:val>
                                            <p:strVal val="#ppt_x+.4"/>
                                          </p:val>
                                        </p:tav>
                                        <p:tav tm="100000">
                                          <p:val>
                                            <p:strVal val="#ppt_x"/>
                                          </p:val>
                                        </p:tav>
                                      </p:tavLst>
                                    </p:anim>
                                    <p:anim calcmode="lin" valueType="num">
                                      <p:cBhvr>
                                        <p:cTn id="122" dur="500" decel="50000" fill="hold">
                                          <p:stCondLst>
                                            <p:cond delay="0"/>
                                          </p:stCondLst>
                                        </p:cTn>
                                        <p:tgtEl>
                                          <p:spTgt spid="17"/>
                                        </p:tgtEl>
                                        <p:attrNameLst>
                                          <p:attrName>ppt_y</p:attrName>
                                        </p:attrNameLst>
                                      </p:cBhvr>
                                      <p:tavLst>
                                        <p:tav tm="0">
                                          <p:val>
                                            <p:strVal val="#ppt_y-.2"/>
                                          </p:val>
                                        </p:tav>
                                        <p:tav tm="100000">
                                          <p:val>
                                            <p:strVal val="#ppt_y+.1"/>
                                          </p:val>
                                        </p:tav>
                                      </p:tavLst>
                                    </p:anim>
                                    <p:anim calcmode="lin" valueType="num">
                                      <p:cBhvr>
                                        <p:cTn id="123" dur="500" accel="50000" fill="hold">
                                          <p:stCondLst>
                                            <p:cond delay="500"/>
                                          </p:stCondLst>
                                        </p:cTn>
                                        <p:tgtEl>
                                          <p:spTgt spid="17"/>
                                        </p:tgtEl>
                                        <p:attrNameLst>
                                          <p:attrName>ppt_y</p:attrName>
                                        </p:attrNameLst>
                                      </p:cBhvr>
                                      <p:tavLst>
                                        <p:tav tm="0">
                                          <p:val>
                                            <p:strVal val="#ppt_y+.1"/>
                                          </p:val>
                                        </p:tav>
                                        <p:tav tm="100000">
                                          <p:val>
                                            <p:strVal val="#ppt_y"/>
                                          </p:val>
                                        </p:tav>
                                      </p:tavLst>
                                    </p:anim>
                                    <p:animEffect transition="in" filter="fade">
                                      <p:cBhvr>
                                        <p:cTn id="124" dur="1000" decel="50000">
                                          <p:stCondLst>
                                            <p:cond delay="0"/>
                                          </p:stCondLst>
                                        </p:cTn>
                                        <p:tgtEl>
                                          <p:spTgt spid="17"/>
                                        </p:tgtEl>
                                      </p:cBhvr>
                                    </p:animEffect>
                                  </p:childTnLst>
                                </p:cTn>
                              </p:par>
                              <p:par>
                                <p:cTn id="125" presetID="25" presetClass="entr" presetSubtype="0" fill="hold" grpId="0" nodeType="withEffect">
                                  <p:stCondLst>
                                    <p:cond delay="0"/>
                                  </p:stCondLst>
                                  <p:childTnLst>
                                    <p:set>
                                      <p:cBhvr>
                                        <p:cTn id="126" dur="1" fill="hold">
                                          <p:stCondLst>
                                            <p:cond delay="0"/>
                                          </p:stCondLst>
                                        </p:cTn>
                                        <p:tgtEl>
                                          <p:spTgt spid="18"/>
                                        </p:tgtEl>
                                        <p:attrNameLst>
                                          <p:attrName>style.visibility</p:attrName>
                                        </p:attrNameLst>
                                      </p:cBhvr>
                                      <p:to>
                                        <p:strVal val="visible"/>
                                      </p:to>
                                    </p:set>
                                    <p:anim calcmode="lin" valueType="num">
                                      <p:cBhvr>
                                        <p:cTn id="127" dur="500" decel="50000" fill="hold">
                                          <p:stCondLst>
                                            <p:cond delay="0"/>
                                          </p:stCondLst>
                                        </p:cTn>
                                        <p:tgtEl>
                                          <p:spTgt spid="18"/>
                                        </p:tgtEl>
                                        <p:attrNameLst>
                                          <p:attrName>style.rotation</p:attrName>
                                        </p:attrNameLst>
                                      </p:cBhvr>
                                      <p:tavLst>
                                        <p:tav tm="0">
                                          <p:val>
                                            <p:fltVal val="-90"/>
                                          </p:val>
                                        </p:tav>
                                        <p:tav tm="100000">
                                          <p:val>
                                            <p:fltVal val="0"/>
                                          </p:val>
                                        </p:tav>
                                      </p:tavLst>
                                    </p:anim>
                                    <p:anim calcmode="lin" valueType="num">
                                      <p:cBhvr>
                                        <p:cTn id="128" dur="500" decel="50000" fill="hold">
                                          <p:stCondLst>
                                            <p:cond delay="0"/>
                                          </p:stCondLst>
                                        </p:cTn>
                                        <p:tgtEl>
                                          <p:spTgt spid="18"/>
                                        </p:tgtEl>
                                        <p:attrNameLst>
                                          <p:attrName>ppt_w</p:attrName>
                                        </p:attrNameLst>
                                      </p:cBhvr>
                                      <p:tavLst>
                                        <p:tav tm="0">
                                          <p:val>
                                            <p:strVal val="#ppt_w"/>
                                          </p:val>
                                        </p:tav>
                                        <p:tav tm="100000">
                                          <p:val>
                                            <p:strVal val="#ppt_w*.05"/>
                                          </p:val>
                                        </p:tav>
                                      </p:tavLst>
                                    </p:anim>
                                    <p:anim calcmode="lin" valueType="num">
                                      <p:cBhvr>
                                        <p:cTn id="129" dur="500" accel="50000" fill="hold">
                                          <p:stCondLst>
                                            <p:cond delay="500"/>
                                          </p:stCondLst>
                                        </p:cTn>
                                        <p:tgtEl>
                                          <p:spTgt spid="18"/>
                                        </p:tgtEl>
                                        <p:attrNameLst>
                                          <p:attrName>ppt_w</p:attrName>
                                        </p:attrNameLst>
                                      </p:cBhvr>
                                      <p:tavLst>
                                        <p:tav tm="0">
                                          <p:val>
                                            <p:strVal val="#ppt_w*.05"/>
                                          </p:val>
                                        </p:tav>
                                        <p:tav tm="100000">
                                          <p:val>
                                            <p:strVal val="#ppt_w"/>
                                          </p:val>
                                        </p:tav>
                                      </p:tavLst>
                                    </p:anim>
                                    <p:anim calcmode="lin" valueType="num">
                                      <p:cBhvr>
                                        <p:cTn id="130" dur="1000" fill="hold"/>
                                        <p:tgtEl>
                                          <p:spTgt spid="18"/>
                                        </p:tgtEl>
                                        <p:attrNameLst>
                                          <p:attrName>ppt_h</p:attrName>
                                        </p:attrNameLst>
                                      </p:cBhvr>
                                      <p:tavLst>
                                        <p:tav tm="0">
                                          <p:val>
                                            <p:strVal val="#ppt_h"/>
                                          </p:val>
                                        </p:tav>
                                        <p:tav tm="100000">
                                          <p:val>
                                            <p:strVal val="#ppt_h"/>
                                          </p:val>
                                        </p:tav>
                                      </p:tavLst>
                                    </p:anim>
                                    <p:anim calcmode="lin" valueType="num">
                                      <p:cBhvr>
                                        <p:cTn id="131" dur="500" decel="50000" fill="hold">
                                          <p:stCondLst>
                                            <p:cond delay="0"/>
                                          </p:stCondLst>
                                        </p:cTn>
                                        <p:tgtEl>
                                          <p:spTgt spid="18"/>
                                        </p:tgtEl>
                                        <p:attrNameLst>
                                          <p:attrName>ppt_x</p:attrName>
                                        </p:attrNameLst>
                                      </p:cBhvr>
                                      <p:tavLst>
                                        <p:tav tm="0">
                                          <p:val>
                                            <p:strVal val="#ppt_x+.4"/>
                                          </p:val>
                                        </p:tav>
                                        <p:tav tm="100000">
                                          <p:val>
                                            <p:strVal val="#ppt_x"/>
                                          </p:val>
                                        </p:tav>
                                      </p:tavLst>
                                    </p:anim>
                                    <p:anim calcmode="lin" valueType="num">
                                      <p:cBhvr>
                                        <p:cTn id="132" dur="500" decel="50000" fill="hold">
                                          <p:stCondLst>
                                            <p:cond delay="0"/>
                                          </p:stCondLst>
                                        </p:cTn>
                                        <p:tgtEl>
                                          <p:spTgt spid="18"/>
                                        </p:tgtEl>
                                        <p:attrNameLst>
                                          <p:attrName>ppt_y</p:attrName>
                                        </p:attrNameLst>
                                      </p:cBhvr>
                                      <p:tavLst>
                                        <p:tav tm="0">
                                          <p:val>
                                            <p:strVal val="#ppt_y-.2"/>
                                          </p:val>
                                        </p:tav>
                                        <p:tav tm="100000">
                                          <p:val>
                                            <p:strVal val="#ppt_y+.1"/>
                                          </p:val>
                                        </p:tav>
                                      </p:tavLst>
                                    </p:anim>
                                    <p:anim calcmode="lin" valueType="num">
                                      <p:cBhvr>
                                        <p:cTn id="133" dur="500" accel="50000" fill="hold">
                                          <p:stCondLst>
                                            <p:cond delay="500"/>
                                          </p:stCondLst>
                                        </p:cTn>
                                        <p:tgtEl>
                                          <p:spTgt spid="18"/>
                                        </p:tgtEl>
                                        <p:attrNameLst>
                                          <p:attrName>ppt_y</p:attrName>
                                        </p:attrNameLst>
                                      </p:cBhvr>
                                      <p:tavLst>
                                        <p:tav tm="0">
                                          <p:val>
                                            <p:strVal val="#ppt_y+.1"/>
                                          </p:val>
                                        </p:tav>
                                        <p:tav tm="100000">
                                          <p:val>
                                            <p:strVal val="#ppt_y"/>
                                          </p:val>
                                        </p:tav>
                                      </p:tavLst>
                                    </p:anim>
                                    <p:animEffect transition="in" filter="fade">
                                      <p:cBhvr>
                                        <p:cTn id="134" dur="1000" decel="50000">
                                          <p:stCondLst>
                                            <p:cond delay="0"/>
                                          </p:stCondLst>
                                        </p:cTn>
                                        <p:tgtEl>
                                          <p:spTgt spid="18"/>
                                        </p:tgtEl>
                                      </p:cBhvr>
                                    </p:animEffect>
                                  </p:childTnLst>
                                </p:cTn>
                              </p:par>
                              <p:par>
                                <p:cTn id="135" presetID="25" presetClass="entr" presetSubtype="0" fill="hold" grpId="0" nodeType="withEffect">
                                  <p:stCondLst>
                                    <p:cond delay="0"/>
                                  </p:stCondLst>
                                  <p:childTnLst>
                                    <p:set>
                                      <p:cBhvr>
                                        <p:cTn id="136" dur="1" fill="hold">
                                          <p:stCondLst>
                                            <p:cond delay="0"/>
                                          </p:stCondLst>
                                        </p:cTn>
                                        <p:tgtEl>
                                          <p:spTgt spid="19"/>
                                        </p:tgtEl>
                                        <p:attrNameLst>
                                          <p:attrName>style.visibility</p:attrName>
                                        </p:attrNameLst>
                                      </p:cBhvr>
                                      <p:to>
                                        <p:strVal val="visible"/>
                                      </p:to>
                                    </p:set>
                                    <p:anim calcmode="lin" valueType="num">
                                      <p:cBhvr>
                                        <p:cTn id="137" dur="500" decel="50000" fill="hold">
                                          <p:stCondLst>
                                            <p:cond delay="0"/>
                                          </p:stCondLst>
                                        </p:cTn>
                                        <p:tgtEl>
                                          <p:spTgt spid="19"/>
                                        </p:tgtEl>
                                        <p:attrNameLst>
                                          <p:attrName>style.rotation</p:attrName>
                                        </p:attrNameLst>
                                      </p:cBhvr>
                                      <p:tavLst>
                                        <p:tav tm="0">
                                          <p:val>
                                            <p:fltVal val="-90"/>
                                          </p:val>
                                        </p:tav>
                                        <p:tav tm="100000">
                                          <p:val>
                                            <p:fltVal val="0"/>
                                          </p:val>
                                        </p:tav>
                                      </p:tavLst>
                                    </p:anim>
                                    <p:anim calcmode="lin" valueType="num">
                                      <p:cBhvr>
                                        <p:cTn id="138" dur="500" decel="50000" fill="hold">
                                          <p:stCondLst>
                                            <p:cond delay="0"/>
                                          </p:stCondLst>
                                        </p:cTn>
                                        <p:tgtEl>
                                          <p:spTgt spid="19"/>
                                        </p:tgtEl>
                                        <p:attrNameLst>
                                          <p:attrName>ppt_w</p:attrName>
                                        </p:attrNameLst>
                                      </p:cBhvr>
                                      <p:tavLst>
                                        <p:tav tm="0">
                                          <p:val>
                                            <p:strVal val="#ppt_w"/>
                                          </p:val>
                                        </p:tav>
                                        <p:tav tm="100000">
                                          <p:val>
                                            <p:strVal val="#ppt_w*.05"/>
                                          </p:val>
                                        </p:tav>
                                      </p:tavLst>
                                    </p:anim>
                                    <p:anim calcmode="lin" valueType="num">
                                      <p:cBhvr>
                                        <p:cTn id="139" dur="500" accel="50000" fill="hold">
                                          <p:stCondLst>
                                            <p:cond delay="500"/>
                                          </p:stCondLst>
                                        </p:cTn>
                                        <p:tgtEl>
                                          <p:spTgt spid="19"/>
                                        </p:tgtEl>
                                        <p:attrNameLst>
                                          <p:attrName>ppt_w</p:attrName>
                                        </p:attrNameLst>
                                      </p:cBhvr>
                                      <p:tavLst>
                                        <p:tav tm="0">
                                          <p:val>
                                            <p:strVal val="#ppt_w*.05"/>
                                          </p:val>
                                        </p:tav>
                                        <p:tav tm="100000">
                                          <p:val>
                                            <p:strVal val="#ppt_w"/>
                                          </p:val>
                                        </p:tav>
                                      </p:tavLst>
                                    </p:anim>
                                    <p:anim calcmode="lin" valueType="num">
                                      <p:cBhvr>
                                        <p:cTn id="140" dur="1000" fill="hold"/>
                                        <p:tgtEl>
                                          <p:spTgt spid="19"/>
                                        </p:tgtEl>
                                        <p:attrNameLst>
                                          <p:attrName>ppt_h</p:attrName>
                                        </p:attrNameLst>
                                      </p:cBhvr>
                                      <p:tavLst>
                                        <p:tav tm="0">
                                          <p:val>
                                            <p:strVal val="#ppt_h"/>
                                          </p:val>
                                        </p:tav>
                                        <p:tav tm="100000">
                                          <p:val>
                                            <p:strVal val="#ppt_h"/>
                                          </p:val>
                                        </p:tav>
                                      </p:tavLst>
                                    </p:anim>
                                    <p:anim calcmode="lin" valueType="num">
                                      <p:cBhvr>
                                        <p:cTn id="141" dur="500" decel="50000" fill="hold">
                                          <p:stCondLst>
                                            <p:cond delay="0"/>
                                          </p:stCondLst>
                                        </p:cTn>
                                        <p:tgtEl>
                                          <p:spTgt spid="19"/>
                                        </p:tgtEl>
                                        <p:attrNameLst>
                                          <p:attrName>ppt_x</p:attrName>
                                        </p:attrNameLst>
                                      </p:cBhvr>
                                      <p:tavLst>
                                        <p:tav tm="0">
                                          <p:val>
                                            <p:strVal val="#ppt_x+.4"/>
                                          </p:val>
                                        </p:tav>
                                        <p:tav tm="100000">
                                          <p:val>
                                            <p:strVal val="#ppt_x"/>
                                          </p:val>
                                        </p:tav>
                                      </p:tavLst>
                                    </p:anim>
                                    <p:anim calcmode="lin" valueType="num">
                                      <p:cBhvr>
                                        <p:cTn id="142" dur="500" decel="50000" fill="hold">
                                          <p:stCondLst>
                                            <p:cond delay="0"/>
                                          </p:stCondLst>
                                        </p:cTn>
                                        <p:tgtEl>
                                          <p:spTgt spid="19"/>
                                        </p:tgtEl>
                                        <p:attrNameLst>
                                          <p:attrName>ppt_y</p:attrName>
                                        </p:attrNameLst>
                                      </p:cBhvr>
                                      <p:tavLst>
                                        <p:tav tm="0">
                                          <p:val>
                                            <p:strVal val="#ppt_y-.2"/>
                                          </p:val>
                                        </p:tav>
                                        <p:tav tm="100000">
                                          <p:val>
                                            <p:strVal val="#ppt_y+.1"/>
                                          </p:val>
                                        </p:tav>
                                      </p:tavLst>
                                    </p:anim>
                                    <p:anim calcmode="lin" valueType="num">
                                      <p:cBhvr>
                                        <p:cTn id="143" dur="500" accel="50000" fill="hold">
                                          <p:stCondLst>
                                            <p:cond delay="500"/>
                                          </p:stCondLst>
                                        </p:cTn>
                                        <p:tgtEl>
                                          <p:spTgt spid="19"/>
                                        </p:tgtEl>
                                        <p:attrNameLst>
                                          <p:attrName>ppt_y</p:attrName>
                                        </p:attrNameLst>
                                      </p:cBhvr>
                                      <p:tavLst>
                                        <p:tav tm="0">
                                          <p:val>
                                            <p:strVal val="#ppt_y+.1"/>
                                          </p:val>
                                        </p:tav>
                                        <p:tav tm="100000">
                                          <p:val>
                                            <p:strVal val="#ppt_y"/>
                                          </p:val>
                                        </p:tav>
                                      </p:tavLst>
                                    </p:anim>
                                    <p:animEffect transition="in" filter="fade">
                                      <p:cBhvr>
                                        <p:cTn id="144" dur="1000" decel="50000">
                                          <p:stCondLst>
                                            <p:cond delay="0"/>
                                          </p:stCondLst>
                                        </p:cTn>
                                        <p:tgtEl>
                                          <p:spTgt spid="19"/>
                                        </p:tgtEl>
                                      </p:cBhvr>
                                    </p:animEffect>
                                  </p:childTnLst>
                                </p:cTn>
                              </p:par>
                              <p:par>
                                <p:cTn id="145" presetID="25" presetClass="entr" presetSubtype="0" fill="hold" grpId="0" nodeType="withEffect">
                                  <p:stCondLst>
                                    <p:cond delay="0"/>
                                  </p:stCondLst>
                                  <p:childTnLst>
                                    <p:set>
                                      <p:cBhvr>
                                        <p:cTn id="146" dur="1" fill="hold">
                                          <p:stCondLst>
                                            <p:cond delay="0"/>
                                          </p:stCondLst>
                                        </p:cTn>
                                        <p:tgtEl>
                                          <p:spTgt spid="20"/>
                                        </p:tgtEl>
                                        <p:attrNameLst>
                                          <p:attrName>style.visibility</p:attrName>
                                        </p:attrNameLst>
                                      </p:cBhvr>
                                      <p:to>
                                        <p:strVal val="visible"/>
                                      </p:to>
                                    </p:set>
                                    <p:anim calcmode="lin" valueType="num">
                                      <p:cBhvr>
                                        <p:cTn id="147" dur="500" decel="50000" fill="hold">
                                          <p:stCondLst>
                                            <p:cond delay="0"/>
                                          </p:stCondLst>
                                        </p:cTn>
                                        <p:tgtEl>
                                          <p:spTgt spid="20"/>
                                        </p:tgtEl>
                                        <p:attrNameLst>
                                          <p:attrName>style.rotation</p:attrName>
                                        </p:attrNameLst>
                                      </p:cBhvr>
                                      <p:tavLst>
                                        <p:tav tm="0">
                                          <p:val>
                                            <p:fltVal val="-90"/>
                                          </p:val>
                                        </p:tav>
                                        <p:tav tm="100000">
                                          <p:val>
                                            <p:fltVal val="0"/>
                                          </p:val>
                                        </p:tav>
                                      </p:tavLst>
                                    </p:anim>
                                    <p:anim calcmode="lin" valueType="num">
                                      <p:cBhvr>
                                        <p:cTn id="148" dur="500" decel="50000" fill="hold">
                                          <p:stCondLst>
                                            <p:cond delay="0"/>
                                          </p:stCondLst>
                                        </p:cTn>
                                        <p:tgtEl>
                                          <p:spTgt spid="20"/>
                                        </p:tgtEl>
                                        <p:attrNameLst>
                                          <p:attrName>ppt_w</p:attrName>
                                        </p:attrNameLst>
                                      </p:cBhvr>
                                      <p:tavLst>
                                        <p:tav tm="0">
                                          <p:val>
                                            <p:strVal val="#ppt_w"/>
                                          </p:val>
                                        </p:tav>
                                        <p:tav tm="100000">
                                          <p:val>
                                            <p:strVal val="#ppt_w*.05"/>
                                          </p:val>
                                        </p:tav>
                                      </p:tavLst>
                                    </p:anim>
                                    <p:anim calcmode="lin" valueType="num">
                                      <p:cBhvr>
                                        <p:cTn id="149" dur="500" accel="50000" fill="hold">
                                          <p:stCondLst>
                                            <p:cond delay="500"/>
                                          </p:stCondLst>
                                        </p:cTn>
                                        <p:tgtEl>
                                          <p:spTgt spid="20"/>
                                        </p:tgtEl>
                                        <p:attrNameLst>
                                          <p:attrName>ppt_w</p:attrName>
                                        </p:attrNameLst>
                                      </p:cBhvr>
                                      <p:tavLst>
                                        <p:tav tm="0">
                                          <p:val>
                                            <p:strVal val="#ppt_w*.05"/>
                                          </p:val>
                                        </p:tav>
                                        <p:tav tm="100000">
                                          <p:val>
                                            <p:strVal val="#ppt_w"/>
                                          </p:val>
                                        </p:tav>
                                      </p:tavLst>
                                    </p:anim>
                                    <p:anim calcmode="lin" valueType="num">
                                      <p:cBhvr>
                                        <p:cTn id="150" dur="1000" fill="hold"/>
                                        <p:tgtEl>
                                          <p:spTgt spid="20"/>
                                        </p:tgtEl>
                                        <p:attrNameLst>
                                          <p:attrName>ppt_h</p:attrName>
                                        </p:attrNameLst>
                                      </p:cBhvr>
                                      <p:tavLst>
                                        <p:tav tm="0">
                                          <p:val>
                                            <p:strVal val="#ppt_h"/>
                                          </p:val>
                                        </p:tav>
                                        <p:tav tm="100000">
                                          <p:val>
                                            <p:strVal val="#ppt_h"/>
                                          </p:val>
                                        </p:tav>
                                      </p:tavLst>
                                    </p:anim>
                                    <p:anim calcmode="lin" valueType="num">
                                      <p:cBhvr>
                                        <p:cTn id="151" dur="500" decel="50000" fill="hold">
                                          <p:stCondLst>
                                            <p:cond delay="0"/>
                                          </p:stCondLst>
                                        </p:cTn>
                                        <p:tgtEl>
                                          <p:spTgt spid="20"/>
                                        </p:tgtEl>
                                        <p:attrNameLst>
                                          <p:attrName>ppt_x</p:attrName>
                                        </p:attrNameLst>
                                      </p:cBhvr>
                                      <p:tavLst>
                                        <p:tav tm="0">
                                          <p:val>
                                            <p:strVal val="#ppt_x+.4"/>
                                          </p:val>
                                        </p:tav>
                                        <p:tav tm="100000">
                                          <p:val>
                                            <p:strVal val="#ppt_x"/>
                                          </p:val>
                                        </p:tav>
                                      </p:tavLst>
                                    </p:anim>
                                    <p:anim calcmode="lin" valueType="num">
                                      <p:cBhvr>
                                        <p:cTn id="152" dur="500" decel="50000" fill="hold">
                                          <p:stCondLst>
                                            <p:cond delay="0"/>
                                          </p:stCondLst>
                                        </p:cTn>
                                        <p:tgtEl>
                                          <p:spTgt spid="20"/>
                                        </p:tgtEl>
                                        <p:attrNameLst>
                                          <p:attrName>ppt_y</p:attrName>
                                        </p:attrNameLst>
                                      </p:cBhvr>
                                      <p:tavLst>
                                        <p:tav tm="0">
                                          <p:val>
                                            <p:strVal val="#ppt_y-.2"/>
                                          </p:val>
                                        </p:tav>
                                        <p:tav tm="100000">
                                          <p:val>
                                            <p:strVal val="#ppt_y+.1"/>
                                          </p:val>
                                        </p:tav>
                                      </p:tavLst>
                                    </p:anim>
                                    <p:anim calcmode="lin" valueType="num">
                                      <p:cBhvr>
                                        <p:cTn id="153" dur="500" accel="50000" fill="hold">
                                          <p:stCondLst>
                                            <p:cond delay="500"/>
                                          </p:stCondLst>
                                        </p:cTn>
                                        <p:tgtEl>
                                          <p:spTgt spid="20"/>
                                        </p:tgtEl>
                                        <p:attrNameLst>
                                          <p:attrName>ppt_y</p:attrName>
                                        </p:attrNameLst>
                                      </p:cBhvr>
                                      <p:tavLst>
                                        <p:tav tm="0">
                                          <p:val>
                                            <p:strVal val="#ppt_y+.1"/>
                                          </p:val>
                                        </p:tav>
                                        <p:tav tm="100000">
                                          <p:val>
                                            <p:strVal val="#ppt_y"/>
                                          </p:val>
                                        </p:tav>
                                      </p:tavLst>
                                    </p:anim>
                                    <p:animEffect transition="in" filter="fade">
                                      <p:cBhvr>
                                        <p:cTn id="154" dur="1000" decel="50000">
                                          <p:stCondLst>
                                            <p:cond delay="0"/>
                                          </p:stCondLst>
                                        </p:cTn>
                                        <p:tgtEl>
                                          <p:spTgt spid="20"/>
                                        </p:tgtEl>
                                      </p:cBhvr>
                                    </p:animEffect>
                                  </p:childTnLst>
                                </p:cTn>
                              </p:par>
                              <p:par>
                                <p:cTn id="155" presetID="25" presetClass="entr" presetSubtype="0" fill="hold" grpId="0" nodeType="withEffect">
                                  <p:stCondLst>
                                    <p:cond delay="0"/>
                                  </p:stCondLst>
                                  <p:childTnLst>
                                    <p:set>
                                      <p:cBhvr>
                                        <p:cTn id="156" dur="1" fill="hold">
                                          <p:stCondLst>
                                            <p:cond delay="0"/>
                                          </p:stCondLst>
                                        </p:cTn>
                                        <p:tgtEl>
                                          <p:spTgt spid="21"/>
                                        </p:tgtEl>
                                        <p:attrNameLst>
                                          <p:attrName>style.visibility</p:attrName>
                                        </p:attrNameLst>
                                      </p:cBhvr>
                                      <p:to>
                                        <p:strVal val="visible"/>
                                      </p:to>
                                    </p:set>
                                    <p:anim calcmode="lin" valueType="num">
                                      <p:cBhvr>
                                        <p:cTn id="157" dur="500" decel="50000" fill="hold">
                                          <p:stCondLst>
                                            <p:cond delay="0"/>
                                          </p:stCondLst>
                                        </p:cTn>
                                        <p:tgtEl>
                                          <p:spTgt spid="21"/>
                                        </p:tgtEl>
                                        <p:attrNameLst>
                                          <p:attrName>style.rotation</p:attrName>
                                        </p:attrNameLst>
                                      </p:cBhvr>
                                      <p:tavLst>
                                        <p:tav tm="0">
                                          <p:val>
                                            <p:fltVal val="-90"/>
                                          </p:val>
                                        </p:tav>
                                        <p:tav tm="100000">
                                          <p:val>
                                            <p:fltVal val="0"/>
                                          </p:val>
                                        </p:tav>
                                      </p:tavLst>
                                    </p:anim>
                                    <p:anim calcmode="lin" valueType="num">
                                      <p:cBhvr>
                                        <p:cTn id="158" dur="500" decel="50000" fill="hold">
                                          <p:stCondLst>
                                            <p:cond delay="0"/>
                                          </p:stCondLst>
                                        </p:cTn>
                                        <p:tgtEl>
                                          <p:spTgt spid="21"/>
                                        </p:tgtEl>
                                        <p:attrNameLst>
                                          <p:attrName>ppt_w</p:attrName>
                                        </p:attrNameLst>
                                      </p:cBhvr>
                                      <p:tavLst>
                                        <p:tav tm="0">
                                          <p:val>
                                            <p:strVal val="#ppt_w"/>
                                          </p:val>
                                        </p:tav>
                                        <p:tav tm="100000">
                                          <p:val>
                                            <p:strVal val="#ppt_w*.05"/>
                                          </p:val>
                                        </p:tav>
                                      </p:tavLst>
                                    </p:anim>
                                    <p:anim calcmode="lin" valueType="num">
                                      <p:cBhvr>
                                        <p:cTn id="159" dur="500" accel="50000" fill="hold">
                                          <p:stCondLst>
                                            <p:cond delay="500"/>
                                          </p:stCondLst>
                                        </p:cTn>
                                        <p:tgtEl>
                                          <p:spTgt spid="21"/>
                                        </p:tgtEl>
                                        <p:attrNameLst>
                                          <p:attrName>ppt_w</p:attrName>
                                        </p:attrNameLst>
                                      </p:cBhvr>
                                      <p:tavLst>
                                        <p:tav tm="0">
                                          <p:val>
                                            <p:strVal val="#ppt_w*.05"/>
                                          </p:val>
                                        </p:tav>
                                        <p:tav tm="100000">
                                          <p:val>
                                            <p:strVal val="#ppt_w"/>
                                          </p:val>
                                        </p:tav>
                                      </p:tavLst>
                                    </p:anim>
                                    <p:anim calcmode="lin" valueType="num">
                                      <p:cBhvr>
                                        <p:cTn id="160" dur="1000" fill="hold"/>
                                        <p:tgtEl>
                                          <p:spTgt spid="21"/>
                                        </p:tgtEl>
                                        <p:attrNameLst>
                                          <p:attrName>ppt_h</p:attrName>
                                        </p:attrNameLst>
                                      </p:cBhvr>
                                      <p:tavLst>
                                        <p:tav tm="0">
                                          <p:val>
                                            <p:strVal val="#ppt_h"/>
                                          </p:val>
                                        </p:tav>
                                        <p:tav tm="100000">
                                          <p:val>
                                            <p:strVal val="#ppt_h"/>
                                          </p:val>
                                        </p:tav>
                                      </p:tavLst>
                                    </p:anim>
                                    <p:anim calcmode="lin" valueType="num">
                                      <p:cBhvr>
                                        <p:cTn id="161" dur="500" decel="50000" fill="hold">
                                          <p:stCondLst>
                                            <p:cond delay="0"/>
                                          </p:stCondLst>
                                        </p:cTn>
                                        <p:tgtEl>
                                          <p:spTgt spid="21"/>
                                        </p:tgtEl>
                                        <p:attrNameLst>
                                          <p:attrName>ppt_x</p:attrName>
                                        </p:attrNameLst>
                                      </p:cBhvr>
                                      <p:tavLst>
                                        <p:tav tm="0">
                                          <p:val>
                                            <p:strVal val="#ppt_x+.4"/>
                                          </p:val>
                                        </p:tav>
                                        <p:tav tm="100000">
                                          <p:val>
                                            <p:strVal val="#ppt_x"/>
                                          </p:val>
                                        </p:tav>
                                      </p:tavLst>
                                    </p:anim>
                                    <p:anim calcmode="lin" valueType="num">
                                      <p:cBhvr>
                                        <p:cTn id="162" dur="500" decel="50000" fill="hold">
                                          <p:stCondLst>
                                            <p:cond delay="0"/>
                                          </p:stCondLst>
                                        </p:cTn>
                                        <p:tgtEl>
                                          <p:spTgt spid="21"/>
                                        </p:tgtEl>
                                        <p:attrNameLst>
                                          <p:attrName>ppt_y</p:attrName>
                                        </p:attrNameLst>
                                      </p:cBhvr>
                                      <p:tavLst>
                                        <p:tav tm="0">
                                          <p:val>
                                            <p:strVal val="#ppt_y-.2"/>
                                          </p:val>
                                        </p:tav>
                                        <p:tav tm="100000">
                                          <p:val>
                                            <p:strVal val="#ppt_y+.1"/>
                                          </p:val>
                                        </p:tav>
                                      </p:tavLst>
                                    </p:anim>
                                    <p:anim calcmode="lin" valueType="num">
                                      <p:cBhvr>
                                        <p:cTn id="163" dur="500" accel="50000" fill="hold">
                                          <p:stCondLst>
                                            <p:cond delay="500"/>
                                          </p:stCondLst>
                                        </p:cTn>
                                        <p:tgtEl>
                                          <p:spTgt spid="21"/>
                                        </p:tgtEl>
                                        <p:attrNameLst>
                                          <p:attrName>ppt_y</p:attrName>
                                        </p:attrNameLst>
                                      </p:cBhvr>
                                      <p:tavLst>
                                        <p:tav tm="0">
                                          <p:val>
                                            <p:strVal val="#ppt_y+.1"/>
                                          </p:val>
                                        </p:tav>
                                        <p:tav tm="100000">
                                          <p:val>
                                            <p:strVal val="#ppt_y"/>
                                          </p:val>
                                        </p:tav>
                                      </p:tavLst>
                                    </p:anim>
                                    <p:animEffect transition="in" filter="fade">
                                      <p:cBhvr>
                                        <p:cTn id="164" dur="1000" decel="50000">
                                          <p:stCondLst>
                                            <p:cond delay="0"/>
                                          </p:stCondLst>
                                        </p:cTn>
                                        <p:tgtEl>
                                          <p:spTgt spid="21"/>
                                        </p:tgtEl>
                                      </p:cBhvr>
                                    </p:animEffect>
                                  </p:childTnLst>
                                </p:cTn>
                              </p:par>
                              <p:par>
                                <p:cTn id="165" presetID="25" presetClass="entr" presetSubtype="0" fill="hold" grpId="0" nodeType="withEffect">
                                  <p:stCondLst>
                                    <p:cond delay="0"/>
                                  </p:stCondLst>
                                  <p:childTnLst>
                                    <p:set>
                                      <p:cBhvr>
                                        <p:cTn id="166" dur="1" fill="hold">
                                          <p:stCondLst>
                                            <p:cond delay="0"/>
                                          </p:stCondLst>
                                        </p:cTn>
                                        <p:tgtEl>
                                          <p:spTgt spid="22"/>
                                        </p:tgtEl>
                                        <p:attrNameLst>
                                          <p:attrName>style.visibility</p:attrName>
                                        </p:attrNameLst>
                                      </p:cBhvr>
                                      <p:to>
                                        <p:strVal val="visible"/>
                                      </p:to>
                                    </p:set>
                                    <p:anim calcmode="lin" valueType="num">
                                      <p:cBhvr>
                                        <p:cTn id="167" dur="500" decel="50000" fill="hold">
                                          <p:stCondLst>
                                            <p:cond delay="0"/>
                                          </p:stCondLst>
                                        </p:cTn>
                                        <p:tgtEl>
                                          <p:spTgt spid="22"/>
                                        </p:tgtEl>
                                        <p:attrNameLst>
                                          <p:attrName>style.rotation</p:attrName>
                                        </p:attrNameLst>
                                      </p:cBhvr>
                                      <p:tavLst>
                                        <p:tav tm="0">
                                          <p:val>
                                            <p:fltVal val="-90"/>
                                          </p:val>
                                        </p:tav>
                                        <p:tav tm="100000">
                                          <p:val>
                                            <p:fltVal val="0"/>
                                          </p:val>
                                        </p:tav>
                                      </p:tavLst>
                                    </p:anim>
                                    <p:anim calcmode="lin" valueType="num">
                                      <p:cBhvr>
                                        <p:cTn id="168" dur="500" decel="50000" fill="hold">
                                          <p:stCondLst>
                                            <p:cond delay="0"/>
                                          </p:stCondLst>
                                        </p:cTn>
                                        <p:tgtEl>
                                          <p:spTgt spid="22"/>
                                        </p:tgtEl>
                                        <p:attrNameLst>
                                          <p:attrName>ppt_w</p:attrName>
                                        </p:attrNameLst>
                                      </p:cBhvr>
                                      <p:tavLst>
                                        <p:tav tm="0">
                                          <p:val>
                                            <p:strVal val="#ppt_w"/>
                                          </p:val>
                                        </p:tav>
                                        <p:tav tm="100000">
                                          <p:val>
                                            <p:strVal val="#ppt_w*.05"/>
                                          </p:val>
                                        </p:tav>
                                      </p:tavLst>
                                    </p:anim>
                                    <p:anim calcmode="lin" valueType="num">
                                      <p:cBhvr>
                                        <p:cTn id="169" dur="500" accel="50000" fill="hold">
                                          <p:stCondLst>
                                            <p:cond delay="500"/>
                                          </p:stCondLst>
                                        </p:cTn>
                                        <p:tgtEl>
                                          <p:spTgt spid="22"/>
                                        </p:tgtEl>
                                        <p:attrNameLst>
                                          <p:attrName>ppt_w</p:attrName>
                                        </p:attrNameLst>
                                      </p:cBhvr>
                                      <p:tavLst>
                                        <p:tav tm="0">
                                          <p:val>
                                            <p:strVal val="#ppt_w*.05"/>
                                          </p:val>
                                        </p:tav>
                                        <p:tav tm="100000">
                                          <p:val>
                                            <p:strVal val="#ppt_w"/>
                                          </p:val>
                                        </p:tav>
                                      </p:tavLst>
                                    </p:anim>
                                    <p:anim calcmode="lin" valueType="num">
                                      <p:cBhvr>
                                        <p:cTn id="170" dur="1000" fill="hold"/>
                                        <p:tgtEl>
                                          <p:spTgt spid="22"/>
                                        </p:tgtEl>
                                        <p:attrNameLst>
                                          <p:attrName>ppt_h</p:attrName>
                                        </p:attrNameLst>
                                      </p:cBhvr>
                                      <p:tavLst>
                                        <p:tav tm="0">
                                          <p:val>
                                            <p:strVal val="#ppt_h"/>
                                          </p:val>
                                        </p:tav>
                                        <p:tav tm="100000">
                                          <p:val>
                                            <p:strVal val="#ppt_h"/>
                                          </p:val>
                                        </p:tav>
                                      </p:tavLst>
                                    </p:anim>
                                    <p:anim calcmode="lin" valueType="num">
                                      <p:cBhvr>
                                        <p:cTn id="171" dur="500" decel="50000" fill="hold">
                                          <p:stCondLst>
                                            <p:cond delay="0"/>
                                          </p:stCondLst>
                                        </p:cTn>
                                        <p:tgtEl>
                                          <p:spTgt spid="22"/>
                                        </p:tgtEl>
                                        <p:attrNameLst>
                                          <p:attrName>ppt_x</p:attrName>
                                        </p:attrNameLst>
                                      </p:cBhvr>
                                      <p:tavLst>
                                        <p:tav tm="0">
                                          <p:val>
                                            <p:strVal val="#ppt_x+.4"/>
                                          </p:val>
                                        </p:tav>
                                        <p:tav tm="100000">
                                          <p:val>
                                            <p:strVal val="#ppt_x"/>
                                          </p:val>
                                        </p:tav>
                                      </p:tavLst>
                                    </p:anim>
                                    <p:anim calcmode="lin" valueType="num">
                                      <p:cBhvr>
                                        <p:cTn id="172" dur="500" decel="50000" fill="hold">
                                          <p:stCondLst>
                                            <p:cond delay="0"/>
                                          </p:stCondLst>
                                        </p:cTn>
                                        <p:tgtEl>
                                          <p:spTgt spid="22"/>
                                        </p:tgtEl>
                                        <p:attrNameLst>
                                          <p:attrName>ppt_y</p:attrName>
                                        </p:attrNameLst>
                                      </p:cBhvr>
                                      <p:tavLst>
                                        <p:tav tm="0">
                                          <p:val>
                                            <p:strVal val="#ppt_y-.2"/>
                                          </p:val>
                                        </p:tav>
                                        <p:tav tm="100000">
                                          <p:val>
                                            <p:strVal val="#ppt_y+.1"/>
                                          </p:val>
                                        </p:tav>
                                      </p:tavLst>
                                    </p:anim>
                                    <p:anim calcmode="lin" valueType="num">
                                      <p:cBhvr>
                                        <p:cTn id="173" dur="500" accel="50000" fill="hold">
                                          <p:stCondLst>
                                            <p:cond delay="500"/>
                                          </p:stCondLst>
                                        </p:cTn>
                                        <p:tgtEl>
                                          <p:spTgt spid="22"/>
                                        </p:tgtEl>
                                        <p:attrNameLst>
                                          <p:attrName>ppt_y</p:attrName>
                                        </p:attrNameLst>
                                      </p:cBhvr>
                                      <p:tavLst>
                                        <p:tav tm="0">
                                          <p:val>
                                            <p:strVal val="#ppt_y+.1"/>
                                          </p:val>
                                        </p:tav>
                                        <p:tav tm="100000">
                                          <p:val>
                                            <p:strVal val="#ppt_y"/>
                                          </p:val>
                                        </p:tav>
                                      </p:tavLst>
                                    </p:anim>
                                    <p:animEffect transition="in" filter="fade">
                                      <p:cBhvr>
                                        <p:cTn id="174" dur="1000" decel="50000">
                                          <p:stCondLst>
                                            <p:cond delay="0"/>
                                          </p:stCondLst>
                                        </p:cTn>
                                        <p:tgtEl>
                                          <p:spTgt spid="22"/>
                                        </p:tgtEl>
                                      </p:cBhvr>
                                    </p:animEffect>
                                  </p:childTnLst>
                                </p:cTn>
                              </p:par>
                              <p:par>
                                <p:cTn id="175" presetID="25" presetClass="entr" presetSubtype="0" fill="hold" grpId="0" nodeType="withEffect">
                                  <p:stCondLst>
                                    <p:cond delay="0"/>
                                  </p:stCondLst>
                                  <p:childTnLst>
                                    <p:set>
                                      <p:cBhvr>
                                        <p:cTn id="176" dur="1" fill="hold">
                                          <p:stCondLst>
                                            <p:cond delay="0"/>
                                          </p:stCondLst>
                                        </p:cTn>
                                        <p:tgtEl>
                                          <p:spTgt spid="23"/>
                                        </p:tgtEl>
                                        <p:attrNameLst>
                                          <p:attrName>style.visibility</p:attrName>
                                        </p:attrNameLst>
                                      </p:cBhvr>
                                      <p:to>
                                        <p:strVal val="visible"/>
                                      </p:to>
                                    </p:set>
                                    <p:anim calcmode="lin" valueType="num">
                                      <p:cBhvr>
                                        <p:cTn id="177" dur="500" decel="50000" fill="hold">
                                          <p:stCondLst>
                                            <p:cond delay="0"/>
                                          </p:stCondLst>
                                        </p:cTn>
                                        <p:tgtEl>
                                          <p:spTgt spid="23"/>
                                        </p:tgtEl>
                                        <p:attrNameLst>
                                          <p:attrName>style.rotation</p:attrName>
                                        </p:attrNameLst>
                                      </p:cBhvr>
                                      <p:tavLst>
                                        <p:tav tm="0">
                                          <p:val>
                                            <p:fltVal val="-90"/>
                                          </p:val>
                                        </p:tav>
                                        <p:tav tm="100000">
                                          <p:val>
                                            <p:fltVal val="0"/>
                                          </p:val>
                                        </p:tav>
                                      </p:tavLst>
                                    </p:anim>
                                    <p:anim calcmode="lin" valueType="num">
                                      <p:cBhvr>
                                        <p:cTn id="178" dur="500" decel="50000" fill="hold">
                                          <p:stCondLst>
                                            <p:cond delay="0"/>
                                          </p:stCondLst>
                                        </p:cTn>
                                        <p:tgtEl>
                                          <p:spTgt spid="23"/>
                                        </p:tgtEl>
                                        <p:attrNameLst>
                                          <p:attrName>ppt_w</p:attrName>
                                        </p:attrNameLst>
                                      </p:cBhvr>
                                      <p:tavLst>
                                        <p:tav tm="0">
                                          <p:val>
                                            <p:strVal val="#ppt_w"/>
                                          </p:val>
                                        </p:tav>
                                        <p:tav tm="100000">
                                          <p:val>
                                            <p:strVal val="#ppt_w*.05"/>
                                          </p:val>
                                        </p:tav>
                                      </p:tavLst>
                                    </p:anim>
                                    <p:anim calcmode="lin" valueType="num">
                                      <p:cBhvr>
                                        <p:cTn id="179" dur="500" accel="50000" fill="hold">
                                          <p:stCondLst>
                                            <p:cond delay="500"/>
                                          </p:stCondLst>
                                        </p:cTn>
                                        <p:tgtEl>
                                          <p:spTgt spid="23"/>
                                        </p:tgtEl>
                                        <p:attrNameLst>
                                          <p:attrName>ppt_w</p:attrName>
                                        </p:attrNameLst>
                                      </p:cBhvr>
                                      <p:tavLst>
                                        <p:tav tm="0">
                                          <p:val>
                                            <p:strVal val="#ppt_w*.05"/>
                                          </p:val>
                                        </p:tav>
                                        <p:tav tm="100000">
                                          <p:val>
                                            <p:strVal val="#ppt_w"/>
                                          </p:val>
                                        </p:tav>
                                      </p:tavLst>
                                    </p:anim>
                                    <p:anim calcmode="lin" valueType="num">
                                      <p:cBhvr>
                                        <p:cTn id="180" dur="1000" fill="hold"/>
                                        <p:tgtEl>
                                          <p:spTgt spid="23"/>
                                        </p:tgtEl>
                                        <p:attrNameLst>
                                          <p:attrName>ppt_h</p:attrName>
                                        </p:attrNameLst>
                                      </p:cBhvr>
                                      <p:tavLst>
                                        <p:tav tm="0">
                                          <p:val>
                                            <p:strVal val="#ppt_h"/>
                                          </p:val>
                                        </p:tav>
                                        <p:tav tm="100000">
                                          <p:val>
                                            <p:strVal val="#ppt_h"/>
                                          </p:val>
                                        </p:tav>
                                      </p:tavLst>
                                    </p:anim>
                                    <p:anim calcmode="lin" valueType="num">
                                      <p:cBhvr>
                                        <p:cTn id="181" dur="500" decel="50000" fill="hold">
                                          <p:stCondLst>
                                            <p:cond delay="0"/>
                                          </p:stCondLst>
                                        </p:cTn>
                                        <p:tgtEl>
                                          <p:spTgt spid="23"/>
                                        </p:tgtEl>
                                        <p:attrNameLst>
                                          <p:attrName>ppt_x</p:attrName>
                                        </p:attrNameLst>
                                      </p:cBhvr>
                                      <p:tavLst>
                                        <p:tav tm="0">
                                          <p:val>
                                            <p:strVal val="#ppt_x+.4"/>
                                          </p:val>
                                        </p:tav>
                                        <p:tav tm="100000">
                                          <p:val>
                                            <p:strVal val="#ppt_x"/>
                                          </p:val>
                                        </p:tav>
                                      </p:tavLst>
                                    </p:anim>
                                    <p:anim calcmode="lin" valueType="num">
                                      <p:cBhvr>
                                        <p:cTn id="182" dur="500" decel="50000" fill="hold">
                                          <p:stCondLst>
                                            <p:cond delay="0"/>
                                          </p:stCondLst>
                                        </p:cTn>
                                        <p:tgtEl>
                                          <p:spTgt spid="23"/>
                                        </p:tgtEl>
                                        <p:attrNameLst>
                                          <p:attrName>ppt_y</p:attrName>
                                        </p:attrNameLst>
                                      </p:cBhvr>
                                      <p:tavLst>
                                        <p:tav tm="0">
                                          <p:val>
                                            <p:strVal val="#ppt_y-.2"/>
                                          </p:val>
                                        </p:tav>
                                        <p:tav tm="100000">
                                          <p:val>
                                            <p:strVal val="#ppt_y+.1"/>
                                          </p:val>
                                        </p:tav>
                                      </p:tavLst>
                                    </p:anim>
                                    <p:anim calcmode="lin" valueType="num">
                                      <p:cBhvr>
                                        <p:cTn id="183" dur="500" accel="50000" fill="hold">
                                          <p:stCondLst>
                                            <p:cond delay="500"/>
                                          </p:stCondLst>
                                        </p:cTn>
                                        <p:tgtEl>
                                          <p:spTgt spid="23"/>
                                        </p:tgtEl>
                                        <p:attrNameLst>
                                          <p:attrName>ppt_y</p:attrName>
                                        </p:attrNameLst>
                                      </p:cBhvr>
                                      <p:tavLst>
                                        <p:tav tm="0">
                                          <p:val>
                                            <p:strVal val="#ppt_y+.1"/>
                                          </p:val>
                                        </p:tav>
                                        <p:tav tm="100000">
                                          <p:val>
                                            <p:strVal val="#ppt_y"/>
                                          </p:val>
                                        </p:tav>
                                      </p:tavLst>
                                    </p:anim>
                                    <p:animEffect transition="in" filter="fade">
                                      <p:cBhvr>
                                        <p:cTn id="184" dur="1000" decel="50000">
                                          <p:stCondLst>
                                            <p:cond delay="0"/>
                                          </p:stCondLst>
                                        </p:cTn>
                                        <p:tgtEl>
                                          <p:spTgt spid="23"/>
                                        </p:tgtEl>
                                      </p:cBhvr>
                                    </p:animEffect>
                                  </p:childTnLst>
                                </p:cTn>
                              </p:par>
                              <p:par>
                                <p:cTn id="185" presetID="25" presetClass="entr" presetSubtype="0" fill="hold" grpId="0" nodeType="withEffect">
                                  <p:stCondLst>
                                    <p:cond delay="0"/>
                                  </p:stCondLst>
                                  <p:childTnLst>
                                    <p:set>
                                      <p:cBhvr>
                                        <p:cTn id="186" dur="1" fill="hold">
                                          <p:stCondLst>
                                            <p:cond delay="0"/>
                                          </p:stCondLst>
                                        </p:cTn>
                                        <p:tgtEl>
                                          <p:spTgt spid="24"/>
                                        </p:tgtEl>
                                        <p:attrNameLst>
                                          <p:attrName>style.visibility</p:attrName>
                                        </p:attrNameLst>
                                      </p:cBhvr>
                                      <p:to>
                                        <p:strVal val="visible"/>
                                      </p:to>
                                    </p:set>
                                    <p:anim calcmode="lin" valueType="num">
                                      <p:cBhvr>
                                        <p:cTn id="187" dur="500" decel="50000" fill="hold">
                                          <p:stCondLst>
                                            <p:cond delay="0"/>
                                          </p:stCondLst>
                                        </p:cTn>
                                        <p:tgtEl>
                                          <p:spTgt spid="24"/>
                                        </p:tgtEl>
                                        <p:attrNameLst>
                                          <p:attrName>style.rotation</p:attrName>
                                        </p:attrNameLst>
                                      </p:cBhvr>
                                      <p:tavLst>
                                        <p:tav tm="0">
                                          <p:val>
                                            <p:fltVal val="-90"/>
                                          </p:val>
                                        </p:tav>
                                        <p:tav tm="100000">
                                          <p:val>
                                            <p:fltVal val="0"/>
                                          </p:val>
                                        </p:tav>
                                      </p:tavLst>
                                    </p:anim>
                                    <p:anim calcmode="lin" valueType="num">
                                      <p:cBhvr>
                                        <p:cTn id="188" dur="500" decel="50000" fill="hold">
                                          <p:stCondLst>
                                            <p:cond delay="0"/>
                                          </p:stCondLst>
                                        </p:cTn>
                                        <p:tgtEl>
                                          <p:spTgt spid="24"/>
                                        </p:tgtEl>
                                        <p:attrNameLst>
                                          <p:attrName>ppt_w</p:attrName>
                                        </p:attrNameLst>
                                      </p:cBhvr>
                                      <p:tavLst>
                                        <p:tav tm="0">
                                          <p:val>
                                            <p:strVal val="#ppt_w"/>
                                          </p:val>
                                        </p:tav>
                                        <p:tav tm="100000">
                                          <p:val>
                                            <p:strVal val="#ppt_w*.05"/>
                                          </p:val>
                                        </p:tav>
                                      </p:tavLst>
                                    </p:anim>
                                    <p:anim calcmode="lin" valueType="num">
                                      <p:cBhvr>
                                        <p:cTn id="189" dur="500" accel="50000" fill="hold">
                                          <p:stCondLst>
                                            <p:cond delay="500"/>
                                          </p:stCondLst>
                                        </p:cTn>
                                        <p:tgtEl>
                                          <p:spTgt spid="24"/>
                                        </p:tgtEl>
                                        <p:attrNameLst>
                                          <p:attrName>ppt_w</p:attrName>
                                        </p:attrNameLst>
                                      </p:cBhvr>
                                      <p:tavLst>
                                        <p:tav tm="0">
                                          <p:val>
                                            <p:strVal val="#ppt_w*.05"/>
                                          </p:val>
                                        </p:tav>
                                        <p:tav tm="100000">
                                          <p:val>
                                            <p:strVal val="#ppt_w"/>
                                          </p:val>
                                        </p:tav>
                                      </p:tavLst>
                                    </p:anim>
                                    <p:anim calcmode="lin" valueType="num">
                                      <p:cBhvr>
                                        <p:cTn id="190" dur="1000" fill="hold"/>
                                        <p:tgtEl>
                                          <p:spTgt spid="24"/>
                                        </p:tgtEl>
                                        <p:attrNameLst>
                                          <p:attrName>ppt_h</p:attrName>
                                        </p:attrNameLst>
                                      </p:cBhvr>
                                      <p:tavLst>
                                        <p:tav tm="0">
                                          <p:val>
                                            <p:strVal val="#ppt_h"/>
                                          </p:val>
                                        </p:tav>
                                        <p:tav tm="100000">
                                          <p:val>
                                            <p:strVal val="#ppt_h"/>
                                          </p:val>
                                        </p:tav>
                                      </p:tavLst>
                                    </p:anim>
                                    <p:anim calcmode="lin" valueType="num">
                                      <p:cBhvr>
                                        <p:cTn id="191" dur="500" decel="50000" fill="hold">
                                          <p:stCondLst>
                                            <p:cond delay="0"/>
                                          </p:stCondLst>
                                        </p:cTn>
                                        <p:tgtEl>
                                          <p:spTgt spid="24"/>
                                        </p:tgtEl>
                                        <p:attrNameLst>
                                          <p:attrName>ppt_x</p:attrName>
                                        </p:attrNameLst>
                                      </p:cBhvr>
                                      <p:tavLst>
                                        <p:tav tm="0">
                                          <p:val>
                                            <p:strVal val="#ppt_x+.4"/>
                                          </p:val>
                                        </p:tav>
                                        <p:tav tm="100000">
                                          <p:val>
                                            <p:strVal val="#ppt_x"/>
                                          </p:val>
                                        </p:tav>
                                      </p:tavLst>
                                    </p:anim>
                                    <p:anim calcmode="lin" valueType="num">
                                      <p:cBhvr>
                                        <p:cTn id="192" dur="500" decel="50000" fill="hold">
                                          <p:stCondLst>
                                            <p:cond delay="0"/>
                                          </p:stCondLst>
                                        </p:cTn>
                                        <p:tgtEl>
                                          <p:spTgt spid="24"/>
                                        </p:tgtEl>
                                        <p:attrNameLst>
                                          <p:attrName>ppt_y</p:attrName>
                                        </p:attrNameLst>
                                      </p:cBhvr>
                                      <p:tavLst>
                                        <p:tav tm="0">
                                          <p:val>
                                            <p:strVal val="#ppt_y-.2"/>
                                          </p:val>
                                        </p:tav>
                                        <p:tav tm="100000">
                                          <p:val>
                                            <p:strVal val="#ppt_y+.1"/>
                                          </p:val>
                                        </p:tav>
                                      </p:tavLst>
                                    </p:anim>
                                    <p:anim calcmode="lin" valueType="num">
                                      <p:cBhvr>
                                        <p:cTn id="193" dur="500" accel="50000" fill="hold">
                                          <p:stCondLst>
                                            <p:cond delay="500"/>
                                          </p:stCondLst>
                                        </p:cTn>
                                        <p:tgtEl>
                                          <p:spTgt spid="24"/>
                                        </p:tgtEl>
                                        <p:attrNameLst>
                                          <p:attrName>ppt_y</p:attrName>
                                        </p:attrNameLst>
                                      </p:cBhvr>
                                      <p:tavLst>
                                        <p:tav tm="0">
                                          <p:val>
                                            <p:strVal val="#ppt_y+.1"/>
                                          </p:val>
                                        </p:tav>
                                        <p:tav tm="100000">
                                          <p:val>
                                            <p:strVal val="#ppt_y"/>
                                          </p:val>
                                        </p:tav>
                                      </p:tavLst>
                                    </p:anim>
                                    <p:animEffect transition="in" filter="fade">
                                      <p:cBhvr>
                                        <p:cTn id="194" dur="1000" decel="50000">
                                          <p:stCondLst>
                                            <p:cond delay="0"/>
                                          </p:stCondLst>
                                        </p:cTn>
                                        <p:tgtEl>
                                          <p:spTgt spid="24"/>
                                        </p:tgtEl>
                                      </p:cBhvr>
                                    </p:animEffect>
                                  </p:childTnLst>
                                </p:cTn>
                              </p:par>
                              <p:par>
                                <p:cTn id="195" presetID="25" presetClass="entr" presetSubtype="0" fill="hold" grpId="0" nodeType="withEffect">
                                  <p:stCondLst>
                                    <p:cond delay="0"/>
                                  </p:stCondLst>
                                  <p:childTnLst>
                                    <p:set>
                                      <p:cBhvr>
                                        <p:cTn id="196" dur="1" fill="hold">
                                          <p:stCondLst>
                                            <p:cond delay="0"/>
                                          </p:stCondLst>
                                        </p:cTn>
                                        <p:tgtEl>
                                          <p:spTgt spid="25"/>
                                        </p:tgtEl>
                                        <p:attrNameLst>
                                          <p:attrName>style.visibility</p:attrName>
                                        </p:attrNameLst>
                                      </p:cBhvr>
                                      <p:to>
                                        <p:strVal val="visible"/>
                                      </p:to>
                                    </p:set>
                                    <p:anim calcmode="lin" valueType="num">
                                      <p:cBhvr>
                                        <p:cTn id="197" dur="500" decel="50000" fill="hold">
                                          <p:stCondLst>
                                            <p:cond delay="0"/>
                                          </p:stCondLst>
                                        </p:cTn>
                                        <p:tgtEl>
                                          <p:spTgt spid="25"/>
                                        </p:tgtEl>
                                        <p:attrNameLst>
                                          <p:attrName>style.rotation</p:attrName>
                                        </p:attrNameLst>
                                      </p:cBhvr>
                                      <p:tavLst>
                                        <p:tav tm="0">
                                          <p:val>
                                            <p:fltVal val="-90"/>
                                          </p:val>
                                        </p:tav>
                                        <p:tav tm="100000">
                                          <p:val>
                                            <p:fltVal val="0"/>
                                          </p:val>
                                        </p:tav>
                                      </p:tavLst>
                                    </p:anim>
                                    <p:anim calcmode="lin" valueType="num">
                                      <p:cBhvr>
                                        <p:cTn id="198" dur="500" decel="50000" fill="hold">
                                          <p:stCondLst>
                                            <p:cond delay="0"/>
                                          </p:stCondLst>
                                        </p:cTn>
                                        <p:tgtEl>
                                          <p:spTgt spid="25"/>
                                        </p:tgtEl>
                                        <p:attrNameLst>
                                          <p:attrName>ppt_w</p:attrName>
                                        </p:attrNameLst>
                                      </p:cBhvr>
                                      <p:tavLst>
                                        <p:tav tm="0">
                                          <p:val>
                                            <p:strVal val="#ppt_w"/>
                                          </p:val>
                                        </p:tav>
                                        <p:tav tm="100000">
                                          <p:val>
                                            <p:strVal val="#ppt_w*.05"/>
                                          </p:val>
                                        </p:tav>
                                      </p:tavLst>
                                    </p:anim>
                                    <p:anim calcmode="lin" valueType="num">
                                      <p:cBhvr>
                                        <p:cTn id="199" dur="500" accel="50000" fill="hold">
                                          <p:stCondLst>
                                            <p:cond delay="500"/>
                                          </p:stCondLst>
                                        </p:cTn>
                                        <p:tgtEl>
                                          <p:spTgt spid="25"/>
                                        </p:tgtEl>
                                        <p:attrNameLst>
                                          <p:attrName>ppt_w</p:attrName>
                                        </p:attrNameLst>
                                      </p:cBhvr>
                                      <p:tavLst>
                                        <p:tav tm="0">
                                          <p:val>
                                            <p:strVal val="#ppt_w*.05"/>
                                          </p:val>
                                        </p:tav>
                                        <p:tav tm="100000">
                                          <p:val>
                                            <p:strVal val="#ppt_w"/>
                                          </p:val>
                                        </p:tav>
                                      </p:tavLst>
                                    </p:anim>
                                    <p:anim calcmode="lin" valueType="num">
                                      <p:cBhvr>
                                        <p:cTn id="200" dur="1000" fill="hold"/>
                                        <p:tgtEl>
                                          <p:spTgt spid="25"/>
                                        </p:tgtEl>
                                        <p:attrNameLst>
                                          <p:attrName>ppt_h</p:attrName>
                                        </p:attrNameLst>
                                      </p:cBhvr>
                                      <p:tavLst>
                                        <p:tav tm="0">
                                          <p:val>
                                            <p:strVal val="#ppt_h"/>
                                          </p:val>
                                        </p:tav>
                                        <p:tav tm="100000">
                                          <p:val>
                                            <p:strVal val="#ppt_h"/>
                                          </p:val>
                                        </p:tav>
                                      </p:tavLst>
                                    </p:anim>
                                    <p:anim calcmode="lin" valueType="num">
                                      <p:cBhvr>
                                        <p:cTn id="201" dur="500" decel="50000" fill="hold">
                                          <p:stCondLst>
                                            <p:cond delay="0"/>
                                          </p:stCondLst>
                                        </p:cTn>
                                        <p:tgtEl>
                                          <p:spTgt spid="25"/>
                                        </p:tgtEl>
                                        <p:attrNameLst>
                                          <p:attrName>ppt_x</p:attrName>
                                        </p:attrNameLst>
                                      </p:cBhvr>
                                      <p:tavLst>
                                        <p:tav tm="0">
                                          <p:val>
                                            <p:strVal val="#ppt_x+.4"/>
                                          </p:val>
                                        </p:tav>
                                        <p:tav tm="100000">
                                          <p:val>
                                            <p:strVal val="#ppt_x"/>
                                          </p:val>
                                        </p:tav>
                                      </p:tavLst>
                                    </p:anim>
                                    <p:anim calcmode="lin" valueType="num">
                                      <p:cBhvr>
                                        <p:cTn id="202" dur="500" decel="50000" fill="hold">
                                          <p:stCondLst>
                                            <p:cond delay="0"/>
                                          </p:stCondLst>
                                        </p:cTn>
                                        <p:tgtEl>
                                          <p:spTgt spid="25"/>
                                        </p:tgtEl>
                                        <p:attrNameLst>
                                          <p:attrName>ppt_y</p:attrName>
                                        </p:attrNameLst>
                                      </p:cBhvr>
                                      <p:tavLst>
                                        <p:tav tm="0">
                                          <p:val>
                                            <p:strVal val="#ppt_y-.2"/>
                                          </p:val>
                                        </p:tav>
                                        <p:tav tm="100000">
                                          <p:val>
                                            <p:strVal val="#ppt_y+.1"/>
                                          </p:val>
                                        </p:tav>
                                      </p:tavLst>
                                    </p:anim>
                                    <p:anim calcmode="lin" valueType="num">
                                      <p:cBhvr>
                                        <p:cTn id="203" dur="500" accel="50000" fill="hold">
                                          <p:stCondLst>
                                            <p:cond delay="500"/>
                                          </p:stCondLst>
                                        </p:cTn>
                                        <p:tgtEl>
                                          <p:spTgt spid="25"/>
                                        </p:tgtEl>
                                        <p:attrNameLst>
                                          <p:attrName>ppt_y</p:attrName>
                                        </p:attrNameLst>
                                      </p:cBhvr>
                                      <p:tavLst>
                                        <p:tav tm="0">
                                          <p:val>
                                            <p:strVal val="#ppt_y+.1"/>
                                          </p:val>
                                        </p:tav>
                                        <p:tav tm="100000">
                                          <p:val>
                                            <p:strVal val="#ppt_y"/>
                                          </p:val>
                                        </p:tav>
                                      </p:tavLst>
                                    </p:anim>
                                    <p:animEffect transition="in" filter="fade">
                                      <p:cBhvr>
                                        <p:cTn id="204" dur="1000" decel="50000">
                                          <p:stCondLst>
                                            <p:cond delay="0"/>
                                          </p:stCondLst>
                                        </p:cTn>
                                        <p:tgtEl>
                                          <p:spTgt spid="25"/>
                                        </p:tgtEl>
                                      </p:cBhvr>
                                    </p:animEffect>
                                  </p:childTnLst>
                                </p:cTn>
                              </p:par>
                              <p:par>
                                <p:cTn id="205" presetID="25" presetClass="entr" presetSubtype="0" fill="hold" grpId="0" nodeType="withEffect">
                                  <p:stCondLst>
                                    <p:cond delay="0"/>
                                  </p:stCondLst>
                                  <p:childTnLst>
                                    <p:set>
                                      <p:cBhvr>
                                        <p:cTn id="206" dur="1" fill="hold">
                                          <p:stCondLst>
                                            <p:cond delay="0"/>
                                          </p:stCondLst>
                                        </p:cTn>
                                        <p:tgtEl>
                                          <p:spTgt spid="26"/>
                                        </p:tgtEl>
                                        <p:attrNameLst>
                                          <p:attrName>style.visibility</p:attrName>
                                        </p:attrNameLst>
                                      </p:cBhvr>
                                      <p:to>
                                        <p:strVal val="visible"/>
                                      </p:to>
                                    </p:set>
                                    <p:anim calcmode="lin" valueType="num">
                                      <p:cBhvr>
                                        <p:cTn id="207" dur="500" decel="50000" fill="hold">
                                          <p:stCondLst>
                                            <p:cond delay="0"/>
                                          </p:stCondLst>
                                        </p:cTn>
                                        <p:tgtEl>
                                          <p:spTgt spid="26"/>
                                        </p:tgtEl>
                                        <p:attrNameLst>
                                          <p:attrName>style.rotation</p:attrName>
                                        </p:attrNameLst>
                                      </p:cBhvr>
                                      <p:tavLst>
                                        <p:tav tm="0">
                                          <p:val>
                                            <p:fltVal val="-90"/>
                                          </p:val>
                                        </p:tav>
                                        <p:tav tm="100000">
                                          <p:val>
                                            <p:fltVal val="0"/>
                                          </p:val>
                                        </p:tav>
                                      </p:tavLst>
                                    </p:anim>
                                    <p:anim calcmode="lin" valueType="num">
                                      <p:cBhvr>
                                        <p:cTn id="208" dur="500" decel="50000" fill="hold">
                                          <p:stCondLst>
                                            <p:cond delay="0"/>
                                          </p:stCondLst>
                                        </p:cTn>
                                        <p:tgtEl>
                                          <p:spTgt spid="26"/>
                                        </p:tgtEl>
                                        <p:attrNameLst>
                                          <p:attrName>ppt_w</p:attrName>
                                        </p:attrNameLst>
                                      </p:cBhvr>
                                      <p:tavLst>
                                        <p:tav tm="0">
                                          <p:val>
                                            <p:strVal val="#ppt_w"/>
                                          </p:val>
                                        </p:tav>
                                        <p:tav tm="100000">
                                          <p:val>
                                            <p:strVal val="#ppt_w*.05"/>
                                          </p:val>
                                        </p:tav>
                                      </p:tavLst>
                                    </p:anim>
                                    <p:anim calcmode="lin" valueType="num">
                                      <p:cBhvr>
                                        <p:cTn id="209" dur="500" accel="50000" fill="hold">
                                          <p:stCondLst>
                                            <p:cond delay="500"/>
                                          </p:stCondLst>
                                        </p:cTn>
                                        <p:tgtEl>
                                          <p:spTgt spid="26"/>
                                        </p:tgtEl>
                                        <p:attrNameLst>
                                          <p:attrName>ppt_w</p:attrName>
                                        </p:attrNameLst>
                                      </p:cBhvr>
                                      <p:tavLst>
                                        <p:tav tm="0">
                                          <p:val>
                                            <p:strVal val="#ppt_w*.05"/>
                                          </p:val>
                                        </p:tav>
                                        <p:tav tm="100000">
                                          <p:val>
                                            <p:strVal val="#ppt_w"/>
                                          </p:val>
                                        </p:tav>
                                      </p:tavLst>
                                    </p:anim>
                                    <p:anim calcmode="lin" valueType="num">
                                      <p:cBhvr>
                                        <p:cTn id="210" dur="1000" fill="hold"/>
                                        <p:tgtEl>
                                          <p:spTgt spid="26"/>
                                        </p:tgtEl>
                                        <p:attrNameLst>
                                          <p:attrName>ppt_h</p:attrName>
                                        </p:attrNameLst>
                                      </p:cBhvr>
                                      <p:tavLst>
                                        <p:tav tm="0">
                                          <p:val>
                                            <p:strVal val="#ppt_h"/>
                                          </p:val>
                                        </p:tav>
                                        <p:tav tm="100000">
                                          <p:val>
                                            <p:strVal val="#ppt_h"/>
                                          </p:val>
                                        </p:tav>
                                      </p:tavLst>
                                    </p:anim>
                                    <p:anim calcmode="lin" valueType="num">
                                      <p:cBhvr>
                                        <p:cTn id="211" dur="500" decel="50000" fill="hold">
                                          <p:stCondLst>
                                            <p:cond delay="0"/>
                                          </p:stCondLst>
                                        </p:cTn>
                                        <p:tgtEl>
                                          <p:spTgt spid="26"/>
                                        </p:tgtEl>
                                        <p:attrNameLst>
                                          <p:attrName>ppt_x</p:attrName>
                                        </p:attrNameLst>
                                      </p:cBhvr>
                                      <p:tavLst>
                                        <p:tav tm="0">
                                          <p:val>
                                            <p:strVal val="#ppt_x+.4"/>
                                          </p:val>
                                        </p:tav>
                                        <p:tav tm="100000">
                                          <p:val>
                                            <p:strVal val="#ppt_x"/>
                                          </p:val>
                                        </p:tav>
                                      </p:tavLst>
                                    </p:anim>
                                    <p:anim calcmode="lin" valueType="num">
                                      <p:cBhvr>
                                        <p:cTn id="212" dur="500" decel="50000" fill="hold">
                                          <p:stCondLst>
                                            <p:cond delay="0"/>
                                          </p:stCondLst>
                                        </p:cTn>
                                        <p:tgtEl>
                                          <p:spTgt spid="26"/>
                                        </p:tgtEl>
                                        <p:attrNameLst>
                                          <p:attrName>ppt_y</p:attrName>
                                        </p:attrNameLst>
                                      </p:cBhvr>
                                      <p:tavLst>
                                        <p:tav tm="0">
                                          <p:val>
                                            <p:strVal val="#ppt_y-.2"/>
                                          </p:val>
                                        </p:tav>
                                        <p:tav tm="100000">
                                          <p:val>
                                            <p:strVal val="#ppt_y+.1"/>
                                          </p:val>
                                        </p:tav>
                                      </p:tavLst>
                                    </p:anim>
                                    <p:anim calcmode="lin" valueType="num">
                                      <p:cBhvr>
                                        <p:cTn id="213" dur="500" accel="50000" fill="hold">
                                          <p:stCondLst>
                                            <p:cond delay="500"/>
                                          </p:stCondLst>
                                        </p:cTn>
                                        <p:tgtEl>
                                          <p:spTgt spid="26"/>
                                        </p:tgtEl>
                                        <p:attrNameLst>
                                          <p:attrName>ppt_y</p:attrName>
                                        </p:attrNameLst>
                                      </p:cBhvr>
                                      <p:tavLst>
                                        <p:tav tm="0">
                                          <p:val>
                                            <p:strVal val="#ppt_y+.1"/>
                                          </p:val>
                                        </p:tav>
                                        <p:tav tm="100000">
                                          <p:val>
                                            <p:strVal val="#ppt_y"/>
                                          </p:val>
                                        </p:tav>
                                      </p:tavLst>
                                    </p:anim>
                                    <p:animEffect transition="in" filter="fade">
                                      <p:cBhvr>
                                        <p:cTn id="214" dur="1000" decel="50000">
                                          <p:stCondLst>
                                            <p:cond delay="0"/>
                                          </p:stCondLst>
                                        </p:cTn>
                                        <p:tgtEl>
                                          <p:spTgt spid="26"/>
                                        </p:tgtEl>
                                      </p:cBhvr>
                                    </p:animEffect>
                                  </p:childTnLst>
                                </p:cTn>
                              </p:par>
                              <p:par>
                                <p:cTn id="215" presetID="25" presetClass="entr" presetSubtype="0" fill="hold" grpId="0" nodeType="withEffect">
                                  <p:stCondLst>
                                    <p:cond delay="0"/>
                                  </p:stCondLst>
                                  <p:childTnLst>
                                    <p:set>
                                      <p:cBhvr>
                                        <p:cTn id="216" dur="1" fill="hold">
                                          <p:stCondLst>
                                            <p:cond delay="0"/>
                                          </p:stCondLst>
                                        </p:cTn>
                                        <p:tgtEl>
                                          <p:spTgt spid="27"/>
                                        </p:tgtEl>
                                        <p:attrNameLst>
                                          <p:attrName>style.visibility</p:attrName>
                                        </p:attrNameLst>
                                      </p:cBhvr>
                                      <p:to>
                                        <p:strVal val="visible"/>
                                      </p:to>
                                    </p:set>
                                    <p:anim calcmode="lin" valueType="num">
                                      <p:cBhvr>
                                        <p:cTn id="217" dur="500" decel="50000" fill="hold">
                                          <p:stCondLst>
                                            <p:cond delay="0"/>
                                          </p:stCondLst>
                                        </p:cTn>
                                        <p:tgtEl>
                                          <p:spTgt spid="27"/>
                                        </p:tgtEl>
                                        <p:attrNameLst>
                                          <p:attrName>style.rotation</p:attrName>
                                        </p:attrNameLst>
                                      </p:cBhvr>
                                      <p:tavLst>
                                        <p:tav tm="0">
                                          <p:val>
                                            <p:fltVal val="-90"/>
                                          </p:val>
                                        </p:tav>
                                        <p:tav tm="100000">
                                          <p:val>
                                            <p:fltVal val="0"/>
                                          </p:val>
                                        </p:tav>
                                      </p:tavLst>
                                    </p:anim>
                                    <p:anim calcmode="lin" valueType="num">
                                      <p:cBhvr>
                                        <p:cTn id="218" dur="500" decel="50000" fill="hold">
                                          <p:stCondLst>
                                            <p:cond delay="0"/>
                                          </p:stCondLst>
                                        </p:cTn>
                                        <p:tgtEl>
                                          <p:spTgt spid="27"/>
                                        </p:tgtEl>
                                        <p:attrNameLst>
                                          <p:attrName>ppt_w</p:attrName>
                                        </p:attrNameLst>
                                      </p:cBhvr>
                                      <p:tavLst>
                                        <p:tav tm="0">
                                          <p:val>
                                            <p:strVal val="#ppt_w"/>
                                          </p:val>
                                        </p:tav>
                                        <p:tav tm="100000">
                                          <p:val>
                                            <p:strVal val="#ppt_w*.05"/>
                                          </p:val>
                                        </p:tav>
                                      </p:tavLst>
                                    </p:anim>
                                    <p:anim calcmode="lin" valueType="num">
                                      <p:cBhvr>
                                        <p:cTn id="219" dur="500" accel="50000" fill="hold">
                                          <p:stCondLst>
                                            <p:cond delay="500"/>
                                          </p:stCondLst>
                                        </p:cTn>
                                        <p:tgtEl>
                                          <p:spTgt spid="27"/>
                                        </p:tgtEl>
                                        <p:attrNameLst>
                                          <p:attrName>ppt_w</p:attrName>
                                        </p:attrNameLst>
                                      </p:cBhvr>
                                      <p:tavLst>
                                        <p:tav tm="0">
                                          <p:val>
                                            <p:strVal val="#ppt_w*.05"/>
                                          </p:val>
                                        </p:tav>
                                        <p:tav tm="100000">
                                          <p:val>
                                            <p:strVal val="#ppt_w"/>
                                          </p:val>
                                        </p:tav>
                                      </p:tavLst>
                                    </p:anim>
                                    <p:anim calcmode="lin" valueType="num">
                                      <p:cBhvr>
                                        <p:cTn id="220" dur="1000" fill="hold"/>
                                        <p:tgtEl>
                                          <p:spTgt spid="27"/>
                                        </p:tgtEl>
                                        <p:attrNameLst>
                                          <p:attrName>ppt_h</p:attrName>
                                        </p:attrNameLst>
                                      </p:cBhvr>
                                      <p:tavLst>
                                        <p:tav tm="0">
                                          <p:val>
                                            <p:strVal val="#ppt_h"/>
                                          </p:val>
                                        </p:tav>
                                        <p:tav tm="100000">
                                          <p:val>
                                            <p:strVal val="#ppt_h"/>
                                          </p:val>
                                        </p:tav>
                                      </p:tavLst>
                                    </p:anim>
                                    <p:anim calcmode="lin" valueType="num">
                                      <p:cBhvr>
                                        <p:cTn id="221" dur="500" decel="50000" fill="hold">
                                          <p:stCondLst>
                                            <p:cond delay="0"/>
                                          </p:stCondLst>
                                        </p:cTn>
                                        <p:tgtEl>
                                          <p:spTgt spid="27"/>
                                        </p:tgtEl>
                                        <p:attrNameLst>
                                          <p:attrName>ppt_x</p:attrName>
                                        </p:attrNameLst>
                                      </p:cBhvr>
                                      <p:tavLst>
                                        <p:tav tm="0">
                                          <p:val>
                                            <p:strVal val="#ppt_x+.4"/>
                                          </p:val>
                                        </p:tav>
                                        <p:tav tm="100000">
                                          <p:val>
                                            <p:strVal val="#ppt_x"/>
                                          </p:val>
                                        </p:tav>
                                      </p:tavLst>
                                    </p:anim>
                                    <p:anim calcmode="lin" valueType="num">
                                      <p:cBhvr>
                                        <p:cTn id="222" dur="500" decel="50000" fill="hold">
                                          <p:stCondLst>
                                            <p:cond delay="0"/>
                                          </p:stCondLst>
                                        </p:cTn>
                                        <p:tgtEl>
                                          <p:spTgt spid="27"/>
                                        </p:tgtEl>
                                        <p:attrNameLst>
                                          <p:attrName>ppt_y</p:attrName>
                                        </p:attrNameLst>
                                      </p:cBhvr>
                                      <p:tavLst>
                                        <p:tav tm="0">
                                          <p:val>
                                            <p:strVal val="#ppt_y-.2"/>
                                          </p:val>
                                        </p:tav>
                                        <p:tav tm="100000">
                                          <p:val>
                                            <p:strVal val="#ppt_y+.1"/>
                                          </p:val>
                                        </p:tav>
                                      </p:tavLst>
                                    </p:anim>
                                    <p:anim calcmode="lin" valueType="num">
                                      <p:cBhvr>
                                        <p:cTn id="223" dur="500" accel="50000" fill="hold">
                                          <p:stCondLst>
                                            <p:cond delay="500"/>
                                          </p:stCondLst>
                                        </p:cTn>
                                        <p:tgtEl>
                                          <p:spTgt spid="27"/>
                                        </p:tgtEl>
                                        <p:attrNameLst>
                                          <p:attrName>ppt_y</p:attrName>
                                        </p:attrNameLst>
                                      </p:cBhvr>
                                      <p:tavLst>
                                        <p:tav tm="0">
                                          <p:val>
                                            <p:strVal val="#ppt_y+.1"/>
                                          </p:val>
                                        </p:tav>
                                        <p:tav tm="100000">
                                          <p:val>
                                            <p:strVal val="#ppt_y"/>
                                          </p:val>
                                        </p:tav>
                                      </p:tavLst>
                                    </p:anim>
                                    <p:animEffect transition="in" filter="fade">
                                      <p:cBhvr>
                                        <p:cTn id="224" dur="1000" decel="50000">
                                          <p:stCondLst>
                                            <p:cond delay="0"/>
                                          </p:stCondLst>
                                        </p:cTn>
                                        <p:tgtEl>
                                          <p:spTgt spid="27"/>
                                        </p:tgtEl>
                                      </p:cBhvr>
                                    </p:animEffect>
                                  </p:childTnLst>
                                </p:cTn>
                              </p:par>
                              <p:par>
                                <p:cTn id="225" presetID="25" presetClass="entr" presetSubtype="0" fill="hold" grpId="0" nodeType="withEffect">
                                  <p:stCondLst>
                                    <p:cond delay="0"/>
                                  </p:stCondLst>
                                  <p:childTnLst>
                                    <p:set>
                                      <p:cBhvr>
                                        <p:cTn id="226" dur="1" fill="hold">
                                          <p:stCondLst>
                                            <p:cond delay="0"/>
                                          </p:stCondLst>
                                        </p:cTn>
                                        <p:tgtEl>
                                          <p:spTgt spid="28"/>
                                        </p:tgtEl>
                                        <p:attrNameLst>
                                          <p:attrName>style.visibility</p:attrName>
                                        </p:attrNameLst>
                                      </p:cBhvr>
                                      <p:to>
                                        <p:strVal val="visible"/>
                                      </p:to>
                                    </p:set>
                                    <p:anim calcmode="lin" valueType="num">
                                      <p:cBhvr>
                                        <p:cTn id="227" dur="500" decel="50000" fill="hold">
                                          <p:stCondLst>
                                            <p:cond delay="0"/>
                                          </p:stCondLst>
                                        </p:cTn>
                                        <p:tgtEl>
                                          <p:spTgt spid="28"/>
                                        </p:tgtEl>
                                        <p:attrNameLst>
                                          <p:attrName>style.rotation</p:attrName>
                                        </p:attrNameLst>
                                      </p:cBhvr>
                                      <p:tavLst>
                                        <p:tav tm="0">
                                          <p:val>
                                            <p:fltVal val="-90"/>
                                          </p:val>
                                        </p:tav>
                                        <p:tav tm="100000">
                                          <p:val>
                                            <p:fltVal val="0"/>
                                          </p:val>
                                        </p:tav>
                                      </p:tavLst>
                                    </p:anim>
                                    <p:anim calcmode="lin" valueType="num">
                                      <p:cBhvr>
                                        <p:cTn id="228" dur="500" decel="50000" fill="hold">
                                          <p:stCondLst>
                                            <p:cond delay="0"/>
                                          </p:stCondLst>
                                        </p:cTn>
                                        <p:tgtEl>
                                          <p:spTgt spid="28"/>
                                        </p:tgtEl>
                                        <p:attrNameLst>
                                          <p:attrName>ppt_w</p:attrName>
                                        </p:attrNameLst>
                                      </p:cBhvr>
                                      <p:tavLst>
                                        <p:tav tm="0">
                                          <p:val>
                                            <p:strVal val="#ppt_w"/>
                                          </p:val>
                                        </p:tav>
                                        <p:tav tm="100000">
                                          <p:val>
                                            <p:strVal val="#ppt_w*.05"/>
                                          </p:val>
                                        </p:tav>
                                      </p:tavLst>
                                    </p:anim>
                                    <p:anim calcmode="lin" valueType="num">
                                      <p:cBhvr>
                                        <p:cTn id="229" dur="500" accel="50000" fill="hold">
                                          <p:stCondLst>
                                            <p:cond delay="500"/>
                                          </p:stCondLst>
                                        </p:cTn>
                                        <p:tgtEl>
                                          <p:spTgt spid="28"/>
                                        </p:tgtEl>
                                        <p:attrNameLst>
                                          <p:attrName>ppt_w</p:attrName>
                                        </p:attrNameLst>
                                      </p:cBhvr>
                                      <p:tavLst>
                                        <p:tav tm="0">
                                          <p:val>
                                            <p:strVal val="#ppt_w*.05"/>
                                          </p:val>
                                        </p:tav>
                                        <p:tav tm="100000">
                                          <p:val>
                                            <p:strVal val="#ppt_w"/>
                                          </p:val>
                                        </p:tav>
                                      </p:tavLst>
                                    </p:anim>
                                    <p:anim calcmode="lin" valueType="num">
                                      <p:cBhvr>
                                        <p:cTn id="230" dur="1000" fill="hold"/>
                                        <p:tgtEl>
                                          <p:spTgt spid="28"/>
                                        </p:tgtEl>
                                        <p:attrNameLst>
                                          <p:attrName>ppt_h</p:attrName>
                                        </p:attrNameLst>
                                      </p:cBhvr>
                                      <p:tavLst>
                                        <p:tav tm="0">
                                          <p:val>
                                            <p:strVal val="#ppt_h"/>
                                          </p:val>
                                        </p:tav>
                                        <p:tav tm="100000">
                                          <p:val>
                                            <p:strVal val="#ppt_h"/>
                                          </p:val>
                                        </p:tav>
                                      </p:tavLst>
                                    </p:anim>
                                    <p:anim calcmode="lin" valueType="num">
                                      <p:cBhvr>
                                        <p:cTn id="231" dur="500" decel="50000" fill="hold">
                                          <p:stCondLst>
                                            <p:cond delay="0"/>
                                          </p:stCondLst>
                                        </p:cTn>
                                        <p:tgtEl>
                                          <p:spTgt spid="28"/>
                                        </p:tgtEl>
                                        <p:attrNameLst>
                                          <p:attrName>ppt_x</p:attrName>
                                        </p:attrNameLst>
                                      </p:cBhvr>
                                      <p:tavLst>
                                        <p:tav tm="0">
                                          <p:val>
                                            <p:strVal val="#ppt_x+.4"/>
                                          </p:val>
                                        </p:tav>
                                        <p:tav tm="100000">
                                          <p:val>
                                            <p:strVal val="#ppt_x"/>
                                          </p:val>
                                        </p:tav>
                                      </p:tavLst>
                                    </p:anim>
                                    <p:anim calcmode="lin" valueType="num">
                                      <p:cBhvr>
                                        <p:cTn id="232" dur="500" decel="50000" fill="hold">
                                          <p:stCondLst>
                                            <p:cond delay="0"/>
                                          </p:stCondLst>
                                        </p:cTn>
                                        <p:tgtEl>
                                          <p:spTgt spid="28"/>
                                        </p:tgtEl>
                                        <p:attrNameLst>
                                          <p:attrName>ppt_y</p:attrName>
                                        </p:attrNameLst>
                                      </p:cBhvr>
                                      <p:tavLst>
                                        <p:tav tm="0">
                                          <p:val>
                                            <p:strVal val="#ppt_y-.2"/>
                                          </p:val>
                                        </p:tav>
                                        <p:tav tm="100000">
                                          <p:val>
                                            <p:strVal val="#ppt_y+.1"/>
                                          </p:val>
                                        </p:tav>
                                      </p:tavLst>
                                    </p:anim>
                                    <p:anim calcmode="lin" valueType="num">
                                      <p:cBhvr>
                                        <p:cTn id="233" dur="500" accel="50000" fill="hold">
                                          <p:stCondLst>
                                            <p:cond delay="500"/>
                                          </p:stCondLst>
                                        </p:cTn>
                                        <p:tgtEl>
                                          <p:spTgt spid="28"/>
                                        </p:tgtEl>
                                        <p:attrNameLst>
                                          <p:attrName>ppt_y</p:attrName>
                                        </p:attrNameLst>
                                      </p:cBhvr>
                                      <p:tavLst>
                                        <p:tav tm="0">
                                          <p:val>
                                            <p:strVal val="#ppt_y+.1"/>
                                          </p:val>
                                        </p:tav>
                                        <p:tav tm="100000">
                                          <p:val>
                                            <p:strVal val="#ppt_y"/>
                                          </p:val>
                                        </p:tav>
                                      </p:tavLst>
                                    </p:anim>
                                    <p:animEffect transition="in" filter="fade">
                                      <p:cBhvr>
                                        <p:cTn id="234" dur="1000" decel="50000">
                                          <p:stCondLst>
                                            <p:cond delay="0"/>
                                          </p:stCondLst>
                                        </p:cTn>
                                        <p:tgtEl>
                                          <p:spTgt spid="28"/>
                                        </p:tgtEl>
                                      </p:cBhvr>
                                    </p:animEffect>
                                  </p:childTnLst>
                                </p:cTn>
                              </p:par>
                              <p:par>
                                <p:cTn id="235" presetID="25" presetClass="entr" presetSubtype="0" fill="hold" grpId="0" nodeType="withEffect">
                                  <p:stCondLst>
                                    <p:cond delay="0"/>
                                  </p:stCondLst>
                                  <p:childTnLst>
                                    <p:set>
                                      <p:cBhvr>
                                        <p:cTn id="236" dur="1" fill="hold">
                                          <p:stCondLst>
                                            <p:cond delay="0"/>
                                          </p:stCondLst>
                                        </p:cTn>
                                        <p:tgtEl>
                                          <p:spTgt spid="29"/>
                                        </p:tgtEl>
                                        <p:attrNameLst>
                                          <p:attrName>style.visibility</p:attrName>
                                        </p:attrNameLst>
                                      </p:cBhvr>
                                      <p:to>
                                        <p:strVal val="visible"/>
                                      </p:to>
                                    </p:set>
                                    <p:anim calcmode="lin" valueType="num">
                                      <p:cBhvr>
                                        <p:cTn id="237" dur="500" decel="50000" fill="hold">
                                          <p:stCondLst>
                                            <p:cond delay="0"/>
                                          </p:stCondLst>
                                        </p:cTn>
                                        <p:tgtEl>
                                          <p:spTgt spid="29"/>
                                        </p:tgtEl>
                                        <p:attrNameLst>
                                          <p:attrName>style.rotation</p:attrName>
                                        </p:attrNameLst>
                                      </p:cBhvr>
                                      <p:tavLst>
                                        <p:tav tm="0">
                                          <p:val>
                                            <p:fltVal val="-90"/>
                                          </p:val>
                                        </p:tav>
                                        <p:tav tm="100000">
                                          <p:val>
                                            <p:fltVal val="0"/>
                                          </p:val>
                                        </p:tav>
                                      </p:tavLst>
                                    </p:anim>
                                    <p:anim calcmode="lin" valueType="num">
                                      <p:cBhvr>
                                        <p:cTn id="238" dur="500" decel="50000" fill="hold">
                                          <p:stCondLst>
                                            <p:cond delay="0"/>
                                          </p:stCondLst>
                                        </p:cTn>
                                        <p:tgtEl>
                                          <p:spTgt spid="29"/>
                                        </p:tgtEl>
                                        <p:attrNameLst>
                                          <p:attrName>ppt_w</p:attrName>
                                        </p:attrNameLst>
                                      </p:cBhvr>
                                      <p:tavLst>
                                        <p:tav tm="0">
                                          <p:val>
                                            <p:strVal val="#ppt_w"/>
                                          </p:val>
                                        </p:tav>
                                        <p:tav tm="100000">
                                          <p:val>
                                            <p:strVal val="#ppt_w*.05"/>
                                          </p:val>
                                        </p:tav>
                                      </p:tavLst>
                                    </p:anim>
                                    <p:anim calcmode="lin" valueType="num">
                                      <p:cBhvr>
                                        <p:cTn id="239" dur="500" accel="50000" fill="hold">
                                          <p:stCondLst>
                                            <p:cond delay="500"/>
                                          </p:stCondLst>
                                        </p:cTn>
                                        <p:tgtEl>
                                          <p:spTgt spid="29"/>
                                        </p:tgtEl>
                                        <p:attrNameLst>
                                          <p:attrName>ppt_w</p:attrName>
                                        </p:attrNameLst>
                                      </p:cBhvr>
                                      <p:tavLst>
                                        <p:tav tm="0">
                                          <p:val>
                                            <p:strVal val="#ppt_w*.05"/>
                                          </p:val>
                                        </p:tav>
                                        <p:tav tm="100000">
                                          <p:val>
                                            <p:strVal val="#ppt_w"/>
                                          </p:val>
                                        </p:tav>
                                      </p:tavLst>
                                    </p:anim>
                                    <p:anim calcmode="lin" valueType="num">
                                      <p:cBhvr>
                                        <p:cTn id="240" dur="1000" fill="hold"/>
                                        <p:tgtEl>
                                          <p:spTgt spid="29"/>
                                        </p:tgtEl>
                                        <p:attrNameLst>
                                          <p:attrName>ppt_h</p:attrName>
                                        </p:attrNameLst>
                                      </p:cBhvr>
                                      <p:tavLst>
                                        <p:tav tm="0">
                                          <p:val>
                                            <p:strVal val="#ppt_h"/>
                                          </p:val>
                                        </p:tav>
                                        <p:tav tm="100000">
                                          <p:val>
                                            <p:strVal val="#ppt_h"/>
                                          </p:val>
                                        </p:tav>
                                      </p:tavLst>
                                    </p:anim>
                                    <p:anim calcmode="lin" valueType="num">
                                      <p:cBhvr>
                                        <p:cTn id="241" dur="500" decel="50000" fill="hold">
                                          <p:stCondLst>
                                            <p:cond delay="0"/>
                                          </p:stCondLst>
                                        </p:cTn>
                                        <p:tgtEl>
                                          <p:spTgt spid="29"/>
                                        </p:tgtEl>
                                        <p:attrNameLst>
                                          <p:attrName>ppt_x</p:attrName>
                                        </p:attrNameLst>
                                      </p:cBhvr>
                                      <p:tavLst>
                                        <p:tav tm="0">
                                          <p:val>
                                            <p:strVal val="#ppt_x+.4"/>
                                          </p:val>
                                        </p:tav>
                                        <p:tav tm="100000">
                                          <p:val>
                                            <p:strVal val="#ppt_x"/>
                                          </p:val>
                                        </p:tav>
                                      </p:tavLst>
                                    </p:anim>
                                    <p:anim calcmode="lin" valueType="num">
                                      <p:cBhvr>
                                        <p:cTn id="242" dur="500" decel="50000" fill="hold">
                                          <p:stCondLst>
                                            <p:cond delay="0"/>
                                          </p:stCondLst>
                                        </p:cTn>
                                        <p:tgtEl>
                                          <p:spTgt spid="29"/>
                                        </p:tgtEl>
                                        <p:attrNameLst>
                                          <p:attrName>ppt_y</p:attrName>
                                        </p:attrNameLst>
                                      </p:cBhvr>
                                      <p:tavLst>
                                        <p:tav tm="0">
                                          <p:val>
                                            <p:strVal val="#ppt_y-.2"/>
                                          </p:val>
                                        </p:tav>
                                        <p:tav tm="100000">
                                          <p:val>
                                            <p:strVal val="#ppt_y+.1"/>
                                          </p:val>
                                        </p:tav>
                                      </p:tavLst>
                                    </p:anim>
                                    <p:anim calcmode="lin" valueType="num">
                                      <p:cBhvr>
                                        <p:cTn id="243" dur="500" accel="50000" fill="hold">
                                          <p:stCondLst>
                                            <p:cond delay="500"/>
                                          </p:stCondLst>
                                        </p:cTn>
                                        <p:tgtEl>
                                          <p:spTgt spid="29"/>
                                        </p:tgtEl>
                                        <p:attrNameLst>
                                          <p:attrName>ppt_y</p:attrName>
                                        </p:attrNameLst>
                                      </p:cBhvr>
                                      <p:tavLst>
                                        <p:tav tm="0">
                                          <p:val>
                                            <p:strVal val="#ppt_y+.1"/>
                                          </p:val>
                                        </p:tav>
                                        <p:tav tm="100000">
                                          <p:val>
                                            <p:strVal val="#ppt_y"/>
                                          </p:val>
                                        </p:tav>
                                      </p:tavLst>
                                    </p:anim>
                                    <p:animEffect transition="in" filter="fade">
                                      <p:cBhvr>
                                        <p:cTn id="244" dur="1000" decel="50000">
                                          <p:stCondLst>
                                            <p:cond delay="0"/>
                                          </p:stCondLst>
                                        </p:cTn>
                                        <p:tgtEl>
                                          <p:spTgt spid="29"/>
                                        </p:tgtEl>
                                      </p:cBhvr>
                                    </p:animEffect>
                                  </p:childTnLst>
                                </p:cTn>
                              </p:par>
                              <p:par>
                                <p:cTn id="245" presetID="25" presetClass="entr" presetSubtype="0" fill="hold" grpId="0" nodeType="withEffect">
                                  <p:stCondLst>
                                    <p:cond delay="0"/>
                                  </p:stCondLst>
                                  <p:childTnLst>
                                    <p:set>
                                      <p:cBhvr>
                                        <p:cTn id="246" dur="1" fill="hold">
                                          <p:stCondLst>
                                            <p:cond delay="0"/>
                                          </p:stCondLst>
                                        </p:cTn>
                                        <p:tgtEl>
                                          <p:spTgt spid="30"/>
                                        </p:tgtEl>
                                        <p:attrNameLst>
                                          <p:attrName>style.visibility</p:attrName>
                                        </p:attrNameLst>
                                      </p:cBhvr>
                                      <p:to>
                                        <p:strVal val="visible"/>
                                      </p:to>
                                    </p:set>
                                    <p:anim calcmode="lin" valueType="num">
                                      <p:cBhvr>
                                        <p:cTn id="247" dur="500" decel="50000" fill="hold">
                                          <p:stCondLst>
                                            <p:cond delay="0"/>
                                          </p:stCondLst>
                                        </p:cTn>
                                        <p:tgtEl>
                                          <p:spTgt spid="30"/>
                                        </p:tgtEl>
                                        <p:attrNameLst>
                                          <p:attrName>style.rotation</p:attrName>
                                        </p:attrNameLst>
                                      </p:cBhvr>
                                      <p:tavLst>
                                        <p:tav tm="0">
                                          <p:val>
                                            <p:fltVal val="-90"/>
                                          </p:val>
                                        </p:tav>
                                        <p:tav tm="100000">
                                          <p:val>
                                            <p:fltVal val="0"/>
                                          </p:val>
                                        </p:tav>
                                      </p:tavLst>
                                    </p:anim>
                                    <p:anim calcmode="lin" valueType="num">
                                      <p:cBhvr>
                                        <p:cTn id="248" dur="500" decel="50000" fill="hold">
                                          <p:stCondLst>
                                            <p:cond delay="0"/>
                                          </p:stCondLst>
                                        </p:cTn>
                                        <p:tgtEl>
                                          <p:spTgt spid="30"/>
                                        </p:tgtEl>
                                        <p:attrNameLst>
                                          <p:attrName>ppt_w</p:attrName>
                                        </p:attrNameLst>
                                      </p:cBhvr>
                                      <p:tavLst>
                                        <p:tav tm="0">
                                          <p:val>
                                            <p:strVal val="#ppt_w"/>
                                          </p:val>
                                        </p:tav>
                                        <p:tav tm="100000">
                                          <p:val>
                                            <p:strVal val="#ppt_w*.05"/>
                                          </p:val>
                                        </p:tav>
                                      </p:tavLst>
                                    </p:anim>
                                    <p:anim calcmode="lin" valueType="num">
                                      <p:cBhvr>
                                        <p:cTn id="249" dur="500" accel="50000" fill="hold">
                                          <p:stCondLst>
                                            <p:cond delay="500"/>
                                          </p:stCondLst>
                                        </p:cTn>
                                        <p:tgtEl>
                                          <p:spTgt spid="30"/>
                                        </p:tgtEl>
                                        <p:attrNameLst>
                                          <p:attrName>ppt_w</p:attrName>
                                        </p:attrNameLst>
                                      </p:cBhvr>
                                      <p:tavLst>
                                        <p:tav tm="0">
                                          <p:val>
                                            <p:strVal val="#ppt_w*.05"/>
                                          </p:val>
                                        </p:tav>
                                        <p:tav tm="100000">
                                          <p:val>
                                            <p:strVal val="#ppt_w"/>
                                          </p:val>
                                        </p:tav>
                                      </p:tavLst>
                                    </p:anim>
                                    <p:anim calcmode="lin" valueType="num">
                                      <p:cBhvr>
                                        <p:cTn id="250" dur="1000" fill="hold"/>
                                        <p:tgtEl>
                                          <p:spTgt spid="30"/>
                                        </p:tgtEl>
                                        <p:attrNameLst>
                                          <p:attrName>ppt_h</p:attrName>
                                        </p:attrNameLst>
                                      </p:cBhvr>
                                      <p:tavLst>
                                        <p:tav tm="0">
                                          <p:val>
                                            <p:strVal val="#ppt_h"/>
                                          </p:val>
                                        </p:tav>
                                        <p:tav tm="100000">
                                          <p:val>
                                            <p:strVal val="#ppt_h"/>
                                          </p:val>
                                        </p:tav>
                                      </p:tavLst>
                                    </p:anim>
                                    <p:anim calcmode="lin" valueType="num">
                                      <p:cBhvr>
                                        <p:cTn id="251" dur="500" decel="50000" fill="hold">
                                          <p:stCondLst>
                                            <p:cond delay="0"/>
                                          </p:stCondLst>
                                        </p:cTn>
                                        <p:tgtEl>
                                          <p:spTgt spid="30"/>
                                        </p:tgtEl>
                                        <p:attrNameLst>
                                          <p:attrName>ppt_x</p:attrName>
                                        </p:attrNameLst>
                                      </p:cBhvr>
                                      <p:tavLst>
                                        <p:tav tm="0">
                                          <p:val>
                                            <p:strVal val="#ppt_x+.4"/>
                                          </p:val>
                                        </p:tav>
                                        <p:tav tm="100000">
                                          <p:val>
                                            <p:strVal val="#ppt_x"/>
                                          </p:val>
                                        </p:tav>
                                      </p:tavLst>
                                    </p:anim>
                                    <p:anim calcmode="lin" valueType="num">
                                      <p:cBhvr>
                                        <p:cTn id="252" dur="500" decel="50000" fill="hold">
                                          <p:stCondLst>
                                            <p:cond delay="0"/>
                                          </p:stCondLst>
                                        </p:cTn>
                                        <p:tgtEl>
                                          <p:spTgt spid="30"/>
                                        </p:tgtEl>
                                        <p:attrNameLst>
                                          <p:attrName>ppt_y</p:attrName>
                                        </p:attrNameLst>
                                      </p:cBhvr>
                                      <p:tavLst>
                                        <p:tav tm="0">
                                          <p:val>
                                            <p:strVal val="#ppt_y-.2"/>
                                          </p:val>
                                        </p:tav>
                                        <p:tav tm="100000">
                                          <p:val>
                                            <p:strVal val="#ppt_y+.1"/>
                                          </p:val>
                                        </p:tav>
                                      </p:tavLst>
                                    </p:anim>
                                    <p:anim calcmode="lin" valueType="num">
                                      <p:cBhvr>
                                        <p:cTn id="253" dur="500" accel="50000" fill="hold">
                                          <p:stCondLst>
                                            <p:cond delay="500"/>
                                          </p:stCondLst>
                                        </p:cTn>
                                        <p:tgtEl>
                                          <p:spTgt spid="30"/>
                                        </p:tgtEl>
                                        <p:attrNameLst>
                                          <p:attrName>ppt_y</p:attrName>
                                        </p:attrNameLst>
                                      </p:cBhvr>
                                      <p:tavLst>
                                        <p:tav tm="0">
                                          <p:val>
                                            <p:strVal val="#ppt_y+.1"/>
                                          </p:val>
                                        </p:tav>
                                        <p:tav tm="100000">
                                          <p:val>
                                            <p:strVal val="#ppt_y"/>
                                          </p:val>
                                        </p:tav>
                                      </p:tavLst>
                                    </p:anim>
                                    <p:animEffect transition="in" filter="fade">
                                      <p:cBhvr>
                                        <p:cTn id="254" dur="1000" decel="50000">
                                          <p:stCondLst>
                                            <p:cond delay="0"/>
                                          </p:stCondLst>
                                        </p:cTn>
                                        <p:tgtEl>
                                          <p:spTgt spid="30"/>
                                        </p:tgtEl>
                                      </p:cBhvr>
                                    </p:animEffect>
                                  </p:childTnLst>
                                </p:cTn>
                              </p:par>
                              <p:par>
                                <p:cTn id="255" presetID="25" presetClass="entr" presetSubtype="0" fill="hold" grpId="0" nodeType="withEffect">
                                  <p:stCondLst>
                                    <p:cond delay="0"/>
                                  </p:stCondLst>
                                  <p:childTnLst>
                                    <p:set>
                                      <p:cBhvr>
                                        <p:cTn id="256" dur="1" fill="hold">
                                          <p:stCondLst>
                                            <p:cond delay="0"/>
                                          </p:stCondLst>
                                        </p:cTn>
                                        <p:tgtEl>
                                          <p:spTgt spid="31"/>
                                        </p:tgtEl>
                                        <p:attrNameLst>
                                          <p:attrName>style.visibility</p:attrName>
                                        </p:attrNameLst>
                                      </p:cBhvr>
                                      <p:to>
                                        <p:strVal val="visible"/>
                                      </p:to>
                                    </p:set>
                                    <p:anim calcmode="lin" valueType="num">
                                      <p:cBhvr>
                                        <p:cTn id="257" dur="500" decel="50000" fill="hold">
                                          <p:stCondLst>
                                            <p:cond delay="0"/>
                                          </p:stCondLst>
                                        </p:cTn>
                                        <p:tgtEl>
                                          <p:spTgt spid="31"/>
                                        </p:tgtEl>
                                        <p:attrNameLst>
                                          <p:attrName>style.rotation</p:attrName>
                                        </p:attrNameLst>
                                      </p:cBhvr>
                                      <p:tavLst>
                                        <p:tav tm="0">
                                          <p:val>
                                            <p:fltVal val="-90"/>
                                          </p:val>
                                        </p:tav>
                                        <p:tav tm="100000">
                                          <p:val>
                                            <p:fltVal val="0"/>
                                          </p:val>
                                        </p:tav>
                                      </p:tavLst>
                                    </p:anim>
                                    <p:anim calcmode="lin" valueType="num">
                                      <p:cBhvr>
                                        <p:cTn id="258" dur="500" decel="50000" fill="hold">
                                          <p:stCondLst>
                                            <p:cond delay="0"/>
                                          </p:stCondLst>
                                        </p:cTn>
                                        <p:tgtEl>
                                          <p:spTgt spid="31"/>
                                        </p:tgtEl>
                                        <p:attrNameLst>
                                          <p:attrName>ppt_w</p:attrName>
                                        </p:attrNameLst>
                                      </p:cBhvr>
                                      <p:tavLst>
                                        <p:tav tm="0">
                                          <p:val>
                                            <p:strVal val="#ppt_w"/>
                                          </p:val>
                                        </p:tav>
                                        <p:tav tm="100000">
                                          <p:val>
                                            <p:strVal val="#ppt_w*.05"/>
                                          </p:val>
                                        </p:tav>
                                      </p:tavLst>
                                    </p:anim>
                                    <p:anim calcmode="lin" valueType="num">
                                      <p:cBhvr>
                                        <p:cTn id="259" dur="500" accel="50000" fill="hold">
                                          <p:stCondLst>
                                            <p:cond delay="500"/>
                                          </p:stCondLst>
                                        </p:cTn>
                                        <p:tgtEl>
                                          <p:spTgt spid="31"/>
                                        </p:tgtEl>
                                        <p:attrNameLst>
                                          <p:attrName>ppt_w</p:attrName>
                                        </p:attrNameLst>
                                      </p:cBhvr>
                                      <p:tavLst>
                                        <p:tav tm="0">
                                          <p:val>
                                            <p:strVal val="#ppt_w*.05"/>
                                          </p:val>
                                        </p:tav>
                                        <p:tav tm="100000">
                                          <p:val>
                                            <p:strVal val="#ppt_w"/>
                                          </p:val>
                                        </p:tav>
                                      </p:tavLst>
                                    </p:anim>
                                    <p:anim calcmode="lin" valueType="num">
                                      <p:cBhvr>
                                        <p:cTn id="260" dur="1000" fill="hold"/>
                                        <p:tgtEl>
                                          <p:spTgt spid="31"/>
                                        </p:tgtEl>
                                        <p:attrNameLst>
                                          <p:attrName>ppt_h</p:attrName>
                                        </p:attrNameLst>
                                      </p:cBhvr>
                                      <p:tavLst>
                                        <p:tav tm="0">
                                          <p:val>
                                            <p:strVal val="#ppt_h"/>
                                          </p:val>
                                        </p:tav>
                                        <p:tav tm="100000">
                                          <p:val>
                                            <p:strVal val="#ppt_h"/>
                                          </p:val>
                                        </p:tav>
                                      </p:tavLst>
                                    </p:anim>
                                    <p:anim calcmode="lin" valueType="num">
                                      <p:cBhvr>
                                        <p:cTn id="261" dur="500" decel="50000" fill="hold">
                                          <p:stCondLst>
                                            <p:cond delay="0"/>
                                          </p:stCondLst>
                                        </p:cTn>
                                        <p:tgtEl>
                                          <p:spTgt spid="31"/>
                                        </p:tgtEl>
                                        <p:attrNameLst>
                                          <p:attrName>ppt_x</p:attrName>
                                        </p:attrNameLst>
                                      </p:cBhvr>
                                      <p:tavLst>
                                        <p:tav tm="0">
                                          <p:val>
                                            <p:strVal val="#ppt_x+.4"/>
                                          </p:val>
                                        </p:tav>
                                        <p:tav tm="100000">
                                          <p:val>
                                            <p:strVal val="#ppt_x"/>
                                          </p:val>
                                        </p:tav>
                                      </p:tavLst>
                                    </p:anim>
                                    <p:anim calcmode="lin" valueType="num">
                                      <p:cBhvr>
                                        <p:cTn id="262" dur="500" decel="50000" fill="hold">
                                          <p:stCondLst>
                                            <p:cond delay="0"/>
                                          </p:stCondLst>
                                        </p:cTn>
                                        <p:tgtEl>
                                          <p:spTgt spid="31"/>
                                        </p:tgtEl>
                                        <p:attrNameLst>
                                          <p:attrName>ppt_y</p:attrName>
                                        </p:attrNameLst>
                                      </p:cBhvr>
                                      <p:tavLst>
                                        <p:tav tm="0">
                                          <p:val>
                                            <p:strVal val="#ppt_y-.2"/>
                                          </p:val>
                                        </p:tav>
                                        <p:tav tm="100000">
                                          <p:val>
                                            <p:strVal val="#ppt_y+.1"/>
                                          </p:val>
                                        </p:tav>
                                      </p:tavLst>
                                    </p:anim>
                                    <p:anim calcmode="lin" valueType="num">
                                      <p:cBhvr>
                                        <p:cTn id="263" dur="500" accel="50000" fill="hold">
                                          <p:stCondLst>
                                            <p:cond delay="500"/>
                                          </p:stCondLst>
                                        </p:cTn>
                                        <p:tgtEl>
                                          <p:spTgt spid="31"/>
                                        </p:tgtEl>
                                        <p:attrNameLst>
                                          <p:attrName>ppt_y</p:attrName>
                                        </p:attrNameLst>
                                      </p:cBhvr>
                                      <p:tavLst>
                                        <p:tav tm="0">
                                          <p:val>
                                            <p:strVal val="#ppt_y+.1"/>
                                          </p:val>
                                        </p:tav>
                                        <p:tav tm="100000">
                                          <p:val>
                                            <p:strVal val="#ppt_y"/>
                                          </p:val>
                                        </p:tav>
                                      </p:tavLst>
                                    </p:anim>
                                    <p:animEffect transition="in" filter="fade">
                                      <p:cBhvr>
                                        <p:cTn id="264" dur="1000" decel="50000">
                                          <p:stCondLst>
                                            <p:cond delay="0"/>
                                          </p:stCondLst>
                                        </p:cTn>
                                        <p:tgtEl>
                                          <p:spTgt spid="31"/>
                                        </p:tgtEl>
                                      </p:cBhvr>
                                    </p:animEffect>
                                  </p:childTnLst>
                                </p:cTn>
                              </p:par>
                              <p:par>
                                <p:cTn id="265" presetID="25" presetClass="entr" presetSubtype="0" fill="hold" grpId="0" nodeType="withEffect">
                                  <p:stCondLst>
                                    <p:cond delay="0"/>
                                  </p:stCondLst>
                                  <p:childTnLst>
                                    <p:set>
                                      <p:cBhvr>
                                        <p:cTn id="266" dur="1" fill="hold">
                                          <p:stCondLst>
                                            <p:cond delay="0"/>
                                          </p:stCondLst>
                                        </p:cTn>
                                        <p:tgtEl>
                                          <p:spTgt spid="32"/>
                                        </p:tgtEl>
                                        <p:attrNameLst>
                                          <p:attrName>style.visibility</p:attrName>
                                        </p:attrNameLst>
                                      </p:cBhvr>
                                      <p:to>
                                        <p:strVal val="visible"/>
                                      </p:to>
                                    </p:set>
                                    <p:anim calcmode="lin" valueType="num">
                                      <p:cBhvr>
                                        <p:cTn id="267" dur="500" decel="50000" fill="hold">
                                          <p:stCondLst>
                                            <p:cond delay="0"/>
                                          </p:stCondLst>
                                        </p:cTn>
                                        <p:tgtEl>
                                          <p:spTgt spid="32"/>
                                        </p:tgtEl>
                                        <p:attrNameLst>
                                          <p:attrName>style.rotation</p:attrName>
                                        </p:attrNameLst>
                                      </p:cBhvr>
                                      <p:tavLst>
                                        <p:tav tm="0">
                                          <p:val>
                                            <p:fltVal val="-90"/>
                                          </p:val>
                                        </p:tav>
                                        <p:tav tm="100000">
                                          <p:val>
                                            <p:fltVal val="0"/>
                                          </p:val>
                                        </p:tav>
                                      </p:tavLst>
                                    </p:anim>
                                    <p:anim calcmode="lin" valueType="num">
                                      <p:cBhvr>
                                        <p:cTn id="268" dur="500" decel="50000" fill="hold">
                                          <p:stCondLst>
                                            <p:cond delay="0"/>
                                          </p:stCondLst>
                                        </p:cTn>
                                        <p:tgtEl>
                                          <p:spTgt spid="32"/>
                                        </p:tgtEl>
                                        <p:attrNameLst>
                                          <p:attrName>ppt_w</p:attrName>
                                        </p:attrNameLst>
                                      </p:cBhvr>
                                      <p:tavLst>
                                        <p:tav tm="0">
                                          <p:val>
                                            <p:strVal val="#ppt_w"/>
                                          </p:val>
                                        </p:tav>
                                        <p:tav tm="100000">
                                          <p:val>
                                            <p:strVal val="#ppt_w*.05"/>
                                          </p:val>
                                        </p:tav>
                                      </p:tavLst>
                                    </p:anim>
                                    <p:anim calcmode="lin" valueType="num">
                                      <p:cBhvr>
                                        <p:cTn id="269" dur="500" accel="50000" fill="hold">
                                          <p:stCondLst>
                                            <p:cond delay="500"/>
                                          </p:stCondLst>
                                        </p:cTn>
                                        <p:tgtEl>
                                          <p:spTgt spid="32"/>
                                        </p:tgtEl>
                                        <p:attrNameLst>
                                          <p:attrName>ppt_w</p:attrName>
                                        </p:attrNameLst>
                                      </p:cBhvr>
                                      <p:tavLst>
                                        <p:tav tm="0">
                                          <p:val>
                                            <p:strVal val="#ppt_w*.05"/>
                                          </p:val>
                                        </p:tav>
                                        <p:tav tm="100000">
                                          <p:val>
                                            <p:strVal val="#ppt_w"/>
                                          </p:val>
                                        </p:tav>
                                      </p:tavLst>
                                    </p:anim>
                                    <p:anim calcmode="lin" valueType="num">
                                      <p:cBhvr>
                                        <p:cTn id="270" dur="1000" fill="hold"/>
                                        <p:tgtEl>
                                          <p:spTgt spid="32"/>
                                        </p:tgtEl>
                                        <p:attrNameLst>
                                          <p:attrName>ppt_h</p:attrName>
                                        </p:attrNameLst>
                                      </p:cBhvr>
                                      <p:tavLst>
                                        <p:tav tm="0">
                                          <p:val>
                                            <p:strVal val="#ppt_h"/>
                                          </p:val>
                                        </p:tav>
                                        <p:tav tm="100000">
                                          <p:val>
                                            <p:strVal val="#ppt_h"/>
                                          </p:val>
                                        </p:tav>
                                      </p:tavLst>
                                    </p:anim>
                                    <p:anim calcmode="lin" valueType="num">
                                      <p:cBhvr>
                                        <p:cTn id="271" dur="500" decel="50000" fill="hold">
                                          <p:stCondLst>
                                            <p:cond delay="0"/>
                                          </p:stCondLst>
                                        </p:cTn>
                                        <p:tgtEl>
                                          <p:spTgt spid="32"/>
                                        </p:tgtEl>
                                        <p:attrNameLst>
                                          <p:attrName>ppt_x</p:attrName>
                                        </p:attrNameLst>
                                      </p:cBhvr>
                                      <p:tavLst>
                                        <p:tav tm="0">
                                          <p:val>
                                            <p:strVal val="#ppt_x+.4"/>
                                          </p:val>
                                        </p:tav>
                                        <p:tav tm="100000">
                                          <p:val>
                                            <p:strVal val="#ppt_x"/>
                                          </p:val>
                                        </p:tav>
                                      </p:tavLst>
                                    </p:anim>
                                    <p:anim calcmode="lin" valueType="num">
                                      <p:cBhvr>
                                        <p:cTn id="272" dur="500" decel="50000" fill="hold">
                                          <p:stCondLst>
                                            <p:cond delay="0"/>
                                          </p:stCondLst>
                                        </p:cTn>
                                        <p:tgtEl>
                                          <p:spTgt spid="32"/>
                                        </p:tgtEl>
                                        <p:attrNameLst>
                                          <p:attrName>ppt_y</p:attrName>
                                        </p:attrNameLst>
                                      </p:cBhvr>
                                      <p:tavLst>
                                        <p:tav tm="0">
                                          <p:val>
                                            <p:strVal val="#ppt_y-.2"/>
                                          </p:val>
                                        </p:tav>
                                        <p:tav tm="100000">
                                          <p:val>
                                            <p:strVal val="#ppt_y+.1"/>
                                          </p:val>
                                        </p:tav>
                                      </p:tavLst>
                                    </p:anim>
                                    <p:anim calcmode="lin" valueType="num">
                                      <p:cBhvr>
                                        <p:cTn id="273" dur="500" accel="50000" fill="hold">
                                          <p:stCondLst>
                                            <p:cond delay="500"/>
                                          </p:stCondLst>
                                        </p:cTn>
                                        <p:tgtEl>
                                          <p:spTgt spid="32"/>
                                        </p:tgtEl>
                                        <p:attrNameLst>
                                          <p:attrName>ppt_y</p:attrName>
                                        </p:attrNameLst>
                                      </p:cBhvr>
                                      <p:tavLst>
                                        <p:tav tm="0">
                                          <p:val>
                                            <p:strVal val="#ppt_y+.1"/>
                                          </p:val>
                                        </p:tav>
                                        <p:tav tm="100000">
                                          <p:val>
                                            <p:strVal val="#ppt_y"/>
                                          </p:val>
                                        </p:tav>
                                      </p:tavLst>
                                    </p:anim>
                                    <p:animEffect transition="in" filter="fade">
                                      <p:cBhvr>
                                        <p:cTn id="274" dur="1000" decel="50000">
                                          <p:stCondLst>
                                            <p:cond delay="0"/>
                                          </p:stCondLst>
                                        </p:cTn>
                                        <p:tgtEl>
                                          <p:spTgt spid="32"/>
                                        </p:tgtEl>
                                      </p:cBhvr>
                                    </p:animEffect>
                                  </p:childTnLst>
                                </p:cTn>
                              </p:par>
                              <p:par>
                                <p:cTn id="275" presetID="25" presetClass="entr" presetSubtype="0" fill="hold" nodeType="withEffect">
                                  <p:stCondLst>
                                    <p:cond delay="0"/>
                                  </p:stCondLst>
                                  <p:childTnLst>
                                    <p:set>
                                      <p:cBhvr>
                                        <p:cTn id="276" dur="1" fill="hold">
                                          <p:stCondLst>
                                            <p:cond delay="0"/>
                                          </p:stCondLst>
                                        </p:cTn>
                                        <p:tgtEl>
                                          <p:spTgt spid="2049"/>
                                        </p:tgtEl>
                                        <p:attrNameLst>
                                          <p:attrName>style.visibility</p:attrName>
                                        </p:attrNameLst>
                                      </p:cBhvr>
                                      <p:to>
                                        <p:strVal val="visible"/>
                                      </p:to>
                                    </p:set>
                                    <p:anim calcmode="lin" valueType="num">
                                      <p:cBhvr>
                                        <p:cTn id="277" dur="500" decel="50000" fill="hold">
                                          <p:stCondLst>
                                            <p:cond delay="0"/>
                                          </p:stCondLst>
                                        </p:cTn>
                                        <p:tgtEl>
                                          <p:spTgt spid="2049"/>
                                        </p:tgtEl>
                                        <p:attrNameLst>
                                          <p:attrName>style.rotation</p:attrName>
                                        </p:attrNameLst>
                                      </p:cBhvr>
                                      <p:tavLst>
                                        <p:tav tm="0">
                                          <p:val>
                                            <p:fltVal val="-90"/>
                                          </p:val>
                                        </p:tav>
                                        <p:tav tm="100000">
                                          <p:val>
                                            <p:fltVal val="0"/>
                                          </p:val>
                                        </p:tav>
                                      </p:tavLst>
                                    </p:anim>
                                    <p:anim calcmode="lin" valueType="num">
                                      <p:cBhvr>
                                        <p:cTn id="278" dur="500" decel="50000" fill="hold">
                                          <p:stCondLst>
                                            <p:cond delay="0"/>
                                          </p:stCondLst>
                                        </p:cTn>
                                        <p:tgtEl>
                                          <p:spTgt spid="2049"/>
                                        </p:tgtEl>
                                        <p:attrNameLst>
                                          <p:attrName>ppt_w</p:attrName>
                                        </p:attrNameLst>
                                      </p:cBhvr>
                                      <p:tavLst>
                                        <p:tav tm="0">
                                          <p:val>
                                            <p:strVal val="#ppt_w"/>
                                          </p:val>
                                        </p:tav>
                                        <p:tav tm="100000">
                                          <p:val>
                                            <p:strVal val="#ppt_w*.05"/>
                                          </p:val>
                                        </p:tav>
                                      </p:tavLst>
                                    </p:anim>
                                    <p:anim calcmode="lin" valueType="num">
                                      <p:cBhvr>
                                        <p:cTn id="279" dur="500" accel="50000" fill="hold">
                                          <p:stCondLst>
                                            <p:cond delay="500"/>
                                          </p:stCondLst>
                                        </p:cTn>
                                        <p:tgtEl>
                                          <p:spTgt spid="2049"/>
                                        </p:tgtEl>
                                        <p:attrNameLst>
                                          <p:attrName>ppt_w</p:attrName>
                                        </p:attrNameLst>
                                      </p:cBhvr>
                                      <p:tavLst>
                                        <p:tav tm="0">
                                          <p:val>
                                            <p:strVal val="#ppt_w*.05"/>
                                          </p:val>
                                        </p:tav>
                                        <p:tav tm="100000">
                                          <p:val>
                                            <p:strVal val="#ppt_w"/>
                                          </p:val>
                                        </p:tav>
                                      </p:tavLst>
                                    </p:anim>
                                    <p:anim calcmode="lin" valueType="num">
                                      <p:cBhvr>
                                        <p:cTn id="280" dur="1000" fill="hold"/>
                                        <p:tgtEl>
                                          <p:spTgt spid="2049"/>
                                        </p:tgtEl>
                                        <p:attrNameLst>
                                          <p:attrName>ppt_h</p:attrName>
                                        </p:attrNameLst>
                                      </p:cBhvr>
                                      <p:tavLst>
                                        <p:tav tm="0">
                                          <p:val>
                                            <p:strVal val="#ppt_h"/>
                                          </p:val>
                                        </p:tav>
                                        <p:tav tm="100000">
                                          <p:val>
                                            <p:strVal val="#ppt_h"/>
                                          </p:val>
                                        </p:tav>
                                      </p:tavLst>
                                    </p:anim>
                                    <p:anim calcmode="lin" valueType="num">
                                      <p:cBhvr>
                                        <p:cTn id="281" dur="500" decel="50000" fill="hold">
                                          <p:stCondLst>
                                            <p:cond delay="0"/>
                                          </p:stCondLst>
                                        </p:cTn>
                                        <p:tgtEl>
                                          <p:spTgt spid="2049"/>
                                        </p:tgtEl>
                                        <p:attrNameLst>
                                          <p:attrName>ppt_x</p:attrName>
                                        </p:attrNameLst>
                                      </p:cBhvr>
                                      <p:tavLst>
                                        <p:tav tm="0">
                                          <p:val>
                                            <p:strVal val="#ppt_x+.4"/>
                                          </p:val>
                                        </p:tav>
                                        <p:tav tm="100000">
                                          <p:val>
                                            <p:strVal val="#ppt_x"/>
                                          </p:val>
                                        </p:tav>
                                      </p:tavLst>
                                    </p:anim>
                                    <p:anim calcmode="lin" valueType="num">
                                      <p:cBhvr>
                                        <p:cTn id="282" dur="500" decel="50000" fill="hold">
                                          <p:stCondLst>
                                            <p:cond delay="0"/>
                                          </p:stCondLst>
                                        </p:cTn>
                                        <p:tgtEl>
                                          <p:spTgt spid="2049"/>
                                        </p:tgtEl>
                                        <p:attrNameLst>
                                          <p:attrName>ppt_y</p:attrName>
                                        </p:attrNameLst>
                                      </p:cBhvr>
                                      <p:tavLst>
                                        <p:tav tm="0">
                                          <p:val>
                                            <p:strVal val="#ppt_y-.2"/>
                                          </p:val>
                                        </p:tav>
                                        <p:tav tm="100000">
                                          <p:val>
                                            <p:strVal val="#ppt_y+.1"/>
                                          </p:val>
                                        </p:tav>
                                      </p:tavLst>
                                    </p:anim>
                                    <p:anim calcmode="lin" valueType="num">
                                      <p:cBhvr>
                                        <p:cTn id="283" dur="500" accel="50000" fill="hold">
                                          <p:stCondLst>
                                            <p:cond delay="500"/>
                                          </p:stCondLst>
                                        </p:cTn>
                                        <p:tgtEl>
                                          <p:spTgt spid="2049"/>
                                        </p:tgtEl>
                                        <p:attrNameLst>
                                          <p:attrName>ppt_y</p:attrName>
                                        </p:attrNameLst>
                                      </p:cBhvr>
                                      <p:tavLst>
                                        <p:tav tm="0">
                                          <p:val>
                                            <p:strVal val="#ppt_y+.1"/>
                                          </p:val>
                                        </p:tav>
                                        <p:tav tm="100000">
                                          <p:val>
                                            <p:strVal val="#ppt_y"/>
                                          </p:val>
                                        </p:tav>
                                      </p:tavLst>
                                    </p:anim>
                                    <p:animEffect transition="in" filter="fade">
                                      <p:cBhvr>
                                        <p:cTn id="284" dur="1000" decel="50000">
                                          <p:stCondLst>
                                            <p:cond delay="0"/>
                                          </p:stCondLst>
                                        </p:cTn>
                                        <p:tgtEl>
                                          <p:spTgt spid="2049"/>
                                        </p:tgtEl>
                                      </p:cBhvr>
                                    </p:animEffect>
                                  </p:childTnLst>
                                </p:cTn>
                              </p:par>
                              <p:par>
                                <p:cTn id="285" presetID="25" presetClass="entr" presetSubtype="0" fill="hold" nodeType="withEffect">
                                  <p:stCondLst>
                                    <p:cond delay="0"/>
                                  </p:stCondLst>
                                  <p:childTnLst>
                                    <p:set>
                                      <p:cBhvr>
                                        <p:cTn id="286" dur="1" fill="hold">
                                          <p:stCondLst>
                                            <p:cond delay="0"/>
                                          </p:stCondLst>
                                        </p:cTn>
                                        <p:tgtEl>
                                          <p:spTgt spid="2050"/>
                                        </p:tgtEl>
                                        <p:attrNameLst>
                                          <p:attrName>style.visibility</p:attrName>
                                        </p:attrNameLst>
                                      </p:cBhvr>
                                      <p:to>
                                        <p:strVal val="visible"/>
                                      </p:to>
                                    </p:set>
                                    <p:anim calcmode="lin" valueType="num">
                                      <p:cBhvr>
                                        <p:cTn id="287" dur="500" decel="50000" fill="hold">
                                          <p:stCondLst>
                                            <p:cond delay="0"/>
                                          </p:stCondLst>
                                        </p:cTn>
                                        <p:tgtEl>
                                          <p:spTgt spid="2050"/>
                                        </p:tgtEl>
                                        <p:attrNameLst>
                                          <p:attrName>style.rotation</p:attrName>
                                        </p:attrNameLst>
                                      </p:cBhvr>
                                      <p:tavLst>
                                        <p:tav tm="0">
                                          <p:val>
                                            <p:fltVal val="-90"/>
                                          </p:val>
                                        </p:tav>
                                        <p:tav tm="100000">
                                          <p:val>
                                            <p:fltVal val="0"/>
                                          </p:val>
                                        </p:tav>
                                      </p:tavLst>
                                    </p:anim>
                                    <p:anim calcmode="lin" valueType="num">
                                      <p:cBhvr>
                                        <p:cTn id="288" dur="500" decel="50000" fill="hold">
                                          <p:stCondLst>
                                            <p:cond delay="0"/>
                                          </p:stCondLst>
                                        </p:cTn>
                                        <p:tgtEl>
                                          <p:spTgt spid="2050"/>
                                        </p:tgtEl>
                                        <p:attrNameLst>
                                          <p:attrName>ppt_w</p:attrName>
                                        </p:attrNameLst>
                                      </p:cBhvr>
                                      <p:tavLst>
                                        <p:tav tm="0">
                                          <p:val>
                                            <p:strVal val="#ppt_w"/>
                                          </p:val>
                                        </p:tav>
                                        <p:tav tm="100000">
                                          <p:val>
                                            <p:strVal val="#ppt_w*.05"/>
                                          </p:val>
                                        </p:tav>
                                      </p:tavLst>
                                    </p:anim>
                                    <p:anim calcmode="lin" valueType="num">
                                      <p:cBhvr>
                                        <p:cTn id="289" dur="500" accel="50000" fill="hold">
                                          <p:stCondLst>
                                            <p:cond delay="500"/>
                                          </p:stCondLst>
                                        </p:cTn>
                                        <p:tgtEl>
                                          <p:spTgt spid="2050"/>
                                        </p:tgtEl>
                                        <p:attrNameLst>
                                          <p:attrName>ppt_w</p:attrName>
                                        </p:attrNameLst>
                                      </p:cBhvr>
                                      <p:tavLst>
                                        <p:tav tm="0">
                                          <p:val>
                                            <p:strVal val="#ppt_w*.05"/>
                                          </p:val>
                                        </p:tav>
                                        <p:tav tm="100000">
                                          <p:val>
                                            <p:strVal val="#ppt_w"/>
                                          </p:val>
                                        </p:tav>
                                      </p:tavLst>
                                    </p:anim>
                                    <p:anim calcmode="lin" valueType="num">
                                      <p:cBhvr>
                                        <p:cTn id="290" dur="1000" fill="hold"/>
                                        <p:tgtEl>
                                          <p:spTgt spid="2050"/>
                                        </p:tgtEl>
                                        <p:attrNameLst>
                                          <p:attrName>ppt_h</p:attrName>
                                        </p:attrNameLst>
                                      </p:cBhvr>
                                      <p:tavLst>
                                        <p:tav tm="0">
                                          <p:val>
                                            <p:strVal val="#ppt_h"/>
                                          </p:val>
                                        </p:tav>
                                        <p:tav tm="100000">
                                          <p:val>
                                            <p:strVal val="#ppt_h"/>
                                          </p:val>
                                        </p:tav>
                                      </p:tavLst>
                                    </p:anim>
                                    <p:anim calcmode="lin" valueType="num">
                                      <p:cBhvr>
                                        <p:cTn id="291" dur="500" decel="50000" fill="hold">
                                          <p:stCondLst>
                                            <p:cond delay="0"/>
                                          </p:stCondLst>
                                        </p:cTn>
                                        <p:tgtEl>
                                          <p:spTgt spid="2050"/>
                                        </p:tgtEl>
                                        <p:attrNameLst>
                                          <p:attrName>ppt_x</p:attrName>
                                        </p:attrNameLst>
                                      </p:cBhvr>
                                      <p:tavLst>
                                        <p:tav tm="0">
                                          <p:val>
                                            <p:strVal val="#ppt_x+.4"/>
                                          </p:val>
                                        </p:tav>
                                        <p:tav tm="100000">
                                          <p:val>
                                            <p:strVal val="#ppt_x"/>
                                          </p:val>
                                        </p:tav>
                                      </p:tavLst>
                                    </p:anim>
                                    <p:anim calcmode="lin" valueType="num">
                                      <p:cBhvr>
                                        <p:cTn id="292" dur="500" decel="50000" fill="hold">
                                          <p:stCondLst>
                                            <p:cond delay="0"/>
                                          </p:stCondLst>
                                        </p:cTn>
                                        <p:tgtEl>
                                          <p:spTgt spid="2050"/>
                                        </p:tgtEl>
                                        <p:attrNameLst>
                                          <p:attrName>ppt_y</p:attrName>
                                        </p:attrNameLst>
                                      </p:cBhvr>
                                      <p:tavLst>
                                        <p:tav tm="0">
                                          <p:val>
                                            <p:strVal val="#ppt_y-.2"/>
                                          </p:val>
                                        </p:tav>
                                        <p:tav tm="100000">
                                          <p:val>
                                            <p:strVal val="#ppt_y+.1"/>
                                          </p:val>
                                        </p:tav>
                                      </p:tavLst>
                                    </p:anim>
                                    <p:anim calcmode="lin" valueType="num">
                                      <p:cBhvr>
                                        <p:cTn id="293" dur="500" accel="50000" fill="hold">
                                          <p:stCondLst>
                                            <p:cond delay="500"/>
                                          </p:stCondLst>
                                        </p:cTn>
                                        <p:tgtEl>
                                          <p:spTgt spid="2050"/>
                                        </p:tgtEl>
                                        <p:attrNameLst>
                                          <p:attrName>ppt_y</p:attrName>
                                        </p:attrNameLst>
                                      </p:cBhvr>
                                      <p:tavLst>
                                        <p:tav tm="0">
                                          <p:val>
                                            <p:strVal val="#ppt_y+.1"/>
                                          </p:val>
                                        </p:tav>
                                        <p:tav tm="100000">
                                          <p:val>
                                            <p:strVal val="#ppt_y"/>
                                          </p:val>
                                        </p:tav>
                                      </p:tavLst>
                                    </p:anim>
                                    <p:animEffect transition="in" filter="fade">
                                      <p:cBhvr>
                                        <p:cTn id="294" dur="1000" decel="50000">
                                          <p:stCondLst>
                                            <p:cond delay="0"/>
                                          </p:stCondLst>
                                        </p:cTn>
                                        <p:tgtEl>
                                          <p:spTgt spid="2050"/>
                                        </p:tgtEl>
                                      </p:cBhvr>
                                    </p:animEffect>
                                  </p:childTnLst>
                                </p:cTn>
                              </p:par>
                              <p:par>
                                <p:cTn id="295" presetID="25" presetClass="entr" presetSubtype="0" fill="hold" nodeType="withEffect">
                                  <p:stCondLst>
                                    <p:cond delay="0"/>
                                  </p:stCondLst>
                                  <p:childTnLst>
                                    <p:set>
                                      <p:cBhvr>
                                        <p:cTn id="296" dur="1" fill="hold">
                                          <p:stCondLst>
                                            <p:cond delay="0"/>
                                          </p:stCondLst>
                                        </p:cTn>
                                        <p:tgtEl>
                                          <p:spTgt spid="2051"/>
                                        </p:tgtEl>
                                        <p:attrNameLst>
                                          <p:attrName>style.visibility</p:attrName>
                                        </p:attrNameLst>
                                      </p:cBhvr>
                                      <p:to>
                                        <p:strVal val="visible"/>
                                      </p:to>
                                    </p:set>
                                    <p:anim calcmode="lin" valueType="num">
                                      <p:cBhvr>
                                        <p:cTn id="297" dur="500" decel="50000" fill="hold">
                                          <p:stCondLst>
                                            <p:cond delay="0"/>
                                          </p:stCondLst>
                                        </p:cTn>
                                        <p:tgtEl>
                                          <p:spTgt spid="2051"/>
                                        </p:tgtEl>
                                        <p:attrNameLst>
                                          <p:attrName>style.rotation</p:attrName>
                                        </p:attrNameLst>
                                      </p:cBhvr>
                                      <p:tavLst>
                                        <p:tav tm="0">
                                          <p:val>
                                            <p:fltVal val="-90"/>
                                          </p:val>
                                        </p:tav>
                                        <p:tav tm="100000">
                                          <p:val>
                                            <p:fltVal val="0"/>
                                          </p:val>
                                        </p:tav>
                                      </p:tavLst>
                                    </p:anim>
                                    <p:anim calcmode="lin" valueType="num">
                                      <p:cBhvr>
                                        <p:cTn id="298" dur="500" decel="50000" fill="hold">
                                          <p:stCondLst>
                                            <p:cond delay="0"/>
                                          </p:stCondLst>
                                        </p:cTn>
                                        <p:tgtEl>
                                          <p:spTgt spid="2051"/>
                                        </p:tgtEl>
                                        <p:attrNameLst>
                                          <p:attrName>ppt_w</p:attrName>
                                        </p:attrNameLst>
                                      </p:cBhvr>
                                      <p:tavLst>
                                        <p:tav tm="0">
                                          <p:val>
                                            <p:strVal val="#ppt_w"/>
                                          </p:val>
                                        </p:tav>
                                        <p:tav tm="100000">
                                          <p:val>
                                            <p:strVal val="#ppt_w*.05"/>
                                          </p:val>
                                        </p:tav>
                                      </p:tavLst>
                                    </p:anim>
                                    <p:anim calcmode="lin" valueType="num">
                                      <p:cBhvr>
                                        <p:cTn id="299" dur="500" accel="50000" fill="hold">
                                          <p:stCondLst>
                                            <p:cond delay="500"/>
                                          </p:stCondLst>
                                        </p:cTn>
                                        <p:tgtEl>
                                          <p:spTgt spid="2051"/>
                                        </p:tgtEl>
                                        <p:attrNameLst>
                                          <p:attrName>ppt_w</p:attrName>
                                        </p:attrNameLst>
                                      </p:cBhvr>
                                      <p:tavLst>
                                        <p:tav tm="0">
                                          <p:val>
                                            <p:strVal val="#ppt_w*.05"/>
                                          </p:val>
                                        </p:tav>
                                        <p:tav tm="100000">
                                          <p:val>
                                            <p:strVal val="#ppt_w"/>
                                          </p:val>
                                        </p:tav>
                                      </p:tavLst>
                                    </p:anim>
                                    <p:anim calcmode="lin" valueType="num">
                                      <p:cBhvr>
                                        <p:cTn id="300" dur="1000" fill="hold"/>
                                        <p:tgtEl>
                                          <p:spTgt spid="2051"/>
                                        </p:tgtEl>
                                        <p:attrNameLst>
                                          <p:attrName>ppt_h</p:attrName>
                                        </p:attrNameLst>
                                      </p:cBhvr>
                                      <p:tavLst>
                                        <p:tav tm="0">
                                          <p:val>
                                            <p:strVal val="#ppt_h"/>
                                          </p:val>
                                        </p:tav>
                                        <p:tav tm="100000">
                                          <p:val>
                                            <p:strVal val="#ppt_h"/>
                                          </p:val>
                                        </p:tav>
                                      </p:tavLst>
                                    </p:anim>
                                    <p:anim calcmode="lin" valueType="num">
                                      <p:cBhvr>
                                        <p:cTn id="301" dur="500" decel="50000" fill="hold">
                                          <p:stCondLst>
                                            <p:cond delay="0"/>
                                          </p:stCondLst>
                                        </p:cTn>
                                        <p:tgtEl>
                                          <p:spTgt spid="2051"/>
                                        </p:tgtEl>
                                        <p:attrNameLst>
                                          <p:attrName>ppt_x</p:attrName>
                                        </p:attrNameLst>
                                      </p:cBhvr>
                                      <p:tavLst>
                                        <p:tav tm="0">
                                          <p:val>
                                            <p:strVal val="#ppt_x+.4"/>
                                          </p:val>
                                        </p:tav>
                                        <p:tav tm="100000">
                                          <p:val>
                                            <p:strVal val="#ppt_x"/>
                                          </p:val>
                                        </p:tav>
                                      </p:tavLst>
                                    </p:anim>
                                    <p:anim calcmode="lin" valueType="num">
                                      <p:cBhvr>
                                        <p:cTn id="302" dur="500" decel="50000" fill="hold">
                                          <p:stCondLst>
                                            <p:cond delay="0"/>
                                          </p:stCondLst>
                                        </p:cTn>
                                        <p:tgtEl>
                                          <p:spTgt spid="2051"/>
                                        </p:tgtEl>
                                        <p:attrNameLst>
                                          <p:attrName>ppt_y</p:attrName>
                                        </p:attrNameLst>
                                      </p:cBhvr>
                                      <p:tavLst>
                                        <p:tav tm="0">
                                          <p:val>
                                            <p:strVal val="#ppt_y-.2"/>
                                          </p:val>
                                        </p:tav>
                                        <p:tav tm="100000">
                                          <p:val>
                                            <p:strVal val="#ppt_y+.1"/>
                                          </p:val>
                                        </p:tav>
                                      </p:tavLst>
                                    </p:anim>
                                    <p:anim calcmode="lin" valueType="num">
                                      <p:cBhvr>
                                        <p:cTn id="303" dur="500" accel="50000" fill="hold">
                                          <p:stCondLst>
                                            <p:cond delay="500"/>
                                          </p:stCondLst>
                                        </p:cTn>
                                        <p:tgtEl>
                                          <p:spTgt spid="2051"/>
                                        </p:tgtEl>
                                        <p:attrNameLst>
                                          <p:attrName>ppt_y</p:attrName>
                                        </p:attrNameLst>
                                      </p:cBhvr>
                                      <p:tavLst>
                                        <p:tav tm="0">
                                          <p:val>
                                            <p:strVal val="#ppt_y+.1"/>
                                          </p:val>
                                        </p:tav>
                                        <p:tav tm="100000">
                                          <p:val>
                                            <p:strVal val="#ppt_y"/>
                                          </p:val>
                                        </p:tav>
                                      </p:tavLst>
                                    </p:anim>
                                    <p:animEffect transition="in" filter="fade">
                                      <p:cBhvr>
                                        <p:cTn id="304" dur="1000" decel="50000">
                                          <p:stCondLst>
                                            <p:cond delay="0"/>
                                          </p:stCondLst>
                                        </p:cTn>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6" grpId="0" animBg="1"/>
      <p:bldP spid="17" grpId="0"/>
      <p:bldP spid="18" grpId="0" animBg="1"/>
      <p:bldP spid="19" grpId="0" animBg="1"/>
      <p:bldP spid="20" grpId="0" animBg="1"/>
      <p:bldP spid="21" grpId="0"/>
      <p:bldP spid="22" grpId="0"/>
      <p:bldP spid="23" grpId="0"/>
      <p:bldP spid="24" grpId="0" animBg="1"/>
      <p:bldP spid="25" grpId="0"/>
      <p:bldP spid="26" grpId="0" animBg="1"/>
      <p:bldP spid="27" grpId="0"/>
      <p:bldP spid="28" grpId="0" animBg="1"/>
      <p:bldP spid="29" grpId="0"/>
      <p:bldP spid="30" grpId="0" animBg="1"/>
      <p:bldP spid="31" grpId="0"/>
      <p:bldP spid="3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descr="C:\Users\HOME\Pictures\fotos feria sexualidad\Foto-002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67761"/>
            <a:ext cx="2748690" cy="2061517"/>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graphicFrame>
        <p:nvGraphicFramePr>
          <p:cNvPr id="4" name="3 Diagrama"/>
          <p:cNvGraphicFramePr/>
          <p:nvPr>
            <p:extLst>
              <p:ext uri="{D42A27DB-BD31-4B8C-83A1-F6EECF244321}">
                <p14:modId xmlns:p14="http://schemas.microsoft.com/office/powerpoint/2010/main" val="3581831873"/>
              </p:ext>
            </p:extLst>
          </p:nvPr>
        </p:nvGraphicFramePr>
        <p:xfrm>
          <a:off x="-161855" y="1291130"/>
          <a:ext cx="9305855" cy="42757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4 CuadroTexto"/>
          <p:cNvSpPr txBox="1"/>
          <p:nvPr/>
        </p:nvSpPr>
        <p:spPr>
          <a:xfrm>
            <a:off x="2739540" y="374900"/>
            <a:ext cx="3664920" cy="646331"/>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s-EC" dirty="0" smtClean="0"/>
              <a:t>ANALISIS E INTERPRETACION DE RESULTADOS</a:t>
            </a:r>
            <a:endParaRPr lang="es-EC" dirty="0"/>
          </a:p>
        </p:txBody>
      </p:sp>
      <p:pic>
        <p:nvPicPr>
          <p:cNvPr id="7" name="Picture 3" descr="C:\Users\HOME\Pictures\fotos feria sexualidad\Foto-0033.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404460" y="4345230"/>
            <a:ext cx="2595985" cy="1946989"/>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 name="CuadroTexto 2"/>
          <p:cNvSpPr txBox="1"/>
          <p:nvPr/>
        </p:nvSpPr>
        <p:spPr>
          <a:xfrm>
            <a:off x="1976014" y="6024985"/>
            <a:ext cx="5039265" cy="748923"/>
          </a:xfrm>
          <a:prstGeom prst="rect">
            <a:avLst/>
          </a:prstGeom>
          <a:noFill/>
        </p:spPr>
        <p:txBody>
          <a:bodyPr wrap="square" rtlCol="0">
            <a:spAutoFit/>
          </a:bodyPr>
          <a:lstStyle/>
          <a:p>
            <a:pPr lvl="0" algn="just" eaLnBrk="0" fontAlgn="base" hangingPunct="0">
              <a:spcBef>
                <a:spcPct val="0"/>
              </a:spcBef>
              <a:spcAft>
                <a:spcPts val="800"/>
              </a:spcAft>
            </a:pPr>
            <a:r>
              <a:rPr lang="es-CO" sz="1200" dirty="0">
                <a:solidFill>
                  <a:schemeClr val="bg1"/>
                </a:solidFill>
                <a:latin typeface="Arial" panose="020B0604020202020204" pitchFamily="34" charset="0"/>
              </a:rPr>
              <a:t>Fuente.- Mural, buzón y feria expositiva realizada en los estudiantes del Colegio Consejo Provincial del Carchi. 14 de junio del 2013.</a:t>
            </a:r>
          </a:p>
          <a:p>
            <a:pPr lvl="0" algn="just" eaLnBrk="0" fontAlgn="base" hangingPunct="0">
              <a:spcBef>
                <a:spcPct val="0"/>
              </a:spcBef>
              <a:spcAft>
                <a:spcPts val="800"/>
              </a:spcAft>
            </a:pPr>
            <a:r>
              <a:rPr lang="es-CO" sz="1200" dirty="0">
                <a:solidFill>
                  <a:schemeClr val="bg1"/>
                </a:solidFill>
                <a:latin typeface="Arial" panose="020B0604020202020204" pitchFamily="34" charset="0"/>
              </a:rPr>
              <a:t>Co- investigadores</a:t>
            </a:r>
            <a:r>
              <a:rPr lang="es-CO" sz="1200" dirty="0" smtClean="0">
                <a:solidFill>
                  <a:schemeClr val="bg1"/>
                </a:solidFill>
                <a:latin typeface="Arial" panose="020B0604020202020204" pitchFamily="34" charset="0"/>
              </a:rPr>
              <a:t>.- Chalacán Xavier y Erazo Valeria.</a:t>
            </a:r>
            <a:endParaRPr lang="es-EC" sz="1200" dirty="0">
              <a:solidFill>
                <a:schemeClr val="bg1"/>
              </a:solidFill>
            </a:endParaRPr>
          </a:p>
        </p:txBody>
      </p:sp>
    </p:spTree>
    <p:extLst>
      <p:ext uri="{BB962C8B-B14F-4D97-AF65-F5344CB8AC3E}">
        <p14:creationId xmlns:p14="http://schemas.microsoft.com/office/powerpoint/2010/main" val="1500350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10" dur="1000" fill="hold"/>
                                        <p:tgtEl>
                                          <p:spTgt spid="4"/>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4"/>
                                        </p:tgtEl>
                                      </p:cBhvr>
                                    </p:animEffect>
                                  </p:childTnLst>
                                </p:cTn>
                              </p:par>
                              <p:par>
                                <p:cTn id="15" presetID="25"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18"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20" dur="1000" fill="hold"/>
                                        <p:tgtEl>
                                          <p:spTgt spid="5"/>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24" dur="1000" decel="50000">
                                          <p:stCondLst>
                                            <p:cond delay="0"/>
                                          </p:stCondLst>
                                        </p:cTn>
                                        <p:tgtEl>
                                          <p:spTgt spid="5"/>
                                        </p:tgtEl>
                                      </p:cBhvr>
                                    </p:animEffect>
                                  </p:childTnLst>
                                </p:cTn>
                              </p:par>
                              <p:par>
                                <p:cTn id="25" presetID="25" presetClass="entr" presetSubtype="0" fill="hold" nodeType="with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p:cTn id="27"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28"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29"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30" dur="1000" fill="hold"/>
                                        <p:tgtEl>
                                          <p:spTgt spid="6"/>
                                        </p:tgtEl>
                                        <p:attrNameLst>
                                          <p:attrName>ppt_h</p:attrName>
                                        </p:attrNameLst>
                                      </p:cBhvr>
                                      <p:tavLst>
                                        <p:tav tm="0">
                                          <p:val>
                                            <p:strVal val="#ppt_h"/>
                                          </p:val>
                                        </p:tav>
                                        <p:tav tm="100000">
                                          <p:val>
                                            <p:strVal val="#ppt_h"/>
                                          </p:val>
                                        </p:tav>
                                      </p:tavLst>
                                    </p:anim>
                                    <p:anim calcmode="lin" valueType="num">
                                      <p:cBhvr>
                                        <p:cTn id="31"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32"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33"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34" dur="1000" decel="50000">
                                          <p:stCondLst>
                                            <p:cond delay="0"/>
                                          </p:stCondLst>
                                        </p:cTn>
                                        <p:tgtEl>
                                          <p:spTgt spid="6"/>
                                        </p:tgtEl>
                                      </p:cBhvr>
                                    </p:animEffect>
                                  </p:childTnLst>
                                </p:cTn>
                              </p:par>
                              <p:par>
                                <p:cTn id="35" presetID="25" presetClass="entr" presetSubtype="0" fill="hold" nodeType="with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p:cTn id="37" dur="500" decel="50000" fill="hold">
                                          <p:stCondLst>
                                            <p:cond delay="0"/>
                                          </p:stCondLst>
                                        </p:cTn>
                                        <p:tgtEl>
                                          <p:spTgt spid="7"/>
                                        </p:tgtEl>
                                        <p:attrNameLst>
                                          <p:attrName>style.rotation</p:attrName>
                                        </p:attrNameLst>
                                      </p:cBhvr>
                                      <p:tavLst>
                                        <p:tav tm="0">
                                          <p:val>
                                            <p:fltVal val="-90"/>
                                          </p:val>
                                        </p:tav>
                                        <p:tav tm="100000">
                                          <p:val>
                                            <p:fltVal val="0"/>
                                          </p:val>
                                        </p:tav>
                                      </p:tavLst>
                                    </p:anim>
                                    <p:anim calcmode="lin" valueType="num">
                                      <p:cBhvr>
                                        <p:cTn id="38" dur="500" decel="50000" fill="hold">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39" dur="500" accel="50000" fill="hold">
                                          <p:stCondLst>
                                            <p:cond delay="500"/>
                                          </p:stCondLst>
                                        </p:cTn>
                                        <p:tgtEl>
                                          <p:spTgt spid="7"/>
                                        </p:tgtEl>
                                        <p:attrNameLst>
                                          <p:attrName>ppt_w</p:attrName>
                                        </p:attrNameLst>
                                      </p:cBhvr>
                                      <p:tavLst>
                                        <p:tav tm="0">
                                          <p:val>
                                            <p:strVal val="#ppt_w*.05"/>
                                          </p:val>
                                        </p:tav>
                                        <p:tav tm="100000">
                                          <p:val>
                                            <p:strVal val="#ppt_w"/>
                                          </p:val>
                                        </p:tav>
                                      </p:tavLst>
                                    </p:anim>
                                    <p:anim calcmode="lin" valueType="num">
                                      <p:cBhvr>
                                        <p:cTn id="40" dur="1000" fill="hold"/>
                                        <p:tgtEl>
                                          <p:spTgt spid="7"/>
                                        </p:tgtEl>
                                        <p:attrNameLst>
                                          <p:attrName>ppt_h</p:attrName>
                                        </p:attrNameLst>
                                      </p:cBhvr>
                                      <p:tavLst>
                                        <p:tav tm="0">
                                          <p:val>
                                            <p:strVal val="#ppt_h"/>
                                          </p:val>
                                        </p:tav>
                                        <p:tav tm="100000">
                                          <p:val>
                                            <p:strVal val="#ppt_h"/>
                                          </p:val>
                                        </p:tav>
                                      </p:tavLst>
                                    </p:anim>
                                    <p:anim calcmode="lin" valueType="num">
                                      <p:cBhvr>
                                        <p:cTn id="41" dur="500" decel="50000" fill="hold">
                                          <p:stCondLst>
                                            <p:cond delay="0"/>
                                          </p:stCondLst>
                                        </p:cTn>
                                        <p:tgtEl>
                                          <p:spTgt spid="7"/>
                                        </p:tgtEl>
                                        <p:attrNameLst>
                                          <p:attrName>ppt_x</p:attrName>
                                        </p:attrNameLst>
                                      </p:cBhvr>
                                      <p:tavLst>
                                        <p:tav tm="0">
                                          <p:val>
                                            <p:strVal val="#ppt_x+.4"/>
                                          </p:val>
                                        </p:tav>
                                        <p:tav tm="100000">
                                          <p:val>
                                            <p:strVal val="#ppt_x"/>
                                          </p:val>
                                        </p:tav>
                                      </p:tavLst>
                                    </p:anim>
                                    <p:anim calcmode="lin" valueType="num">
                                      <p:cBhvr>
                                        <p:cTn id="42" dur="500" decel="50000" fill="hold">
                                          <p:stCondLst>
                                            <p:cond delay="0"/>
                                          </p:stCondLst>
                                        </p:cTn>
                                        <p:tgtEl>
                                          <p:spTgt spid="7"/>
                                        </p:tgtEl>
                                        <p:attrNameLst>
                                          <p:attrName>ppt_y</p:attrName>
                                        </p:attrNameLst>
                                      </p:cBhvr>
                                      <p:tavLst>
                                        <p:tav tm="0">
                                          <p:val>
                                            <p:strVal val="#ppt_y-.2"/>
                                          </p:val>
                                        </p:tav>
                                        <p:tav tm="100000">
                                          <p:val>
                                            <p:strVal val="#ppt_y+.1"/>
                                          </p:val>
                                        </p:tav>
                                      </p:tavLst>
                                    </p:anim>
                                    <p:anim calcmode="lin" valueType="num">
                                      <p:cBhvr>
                                        <p:cTn id="43" dur="500" accel="50000" fill="hold">
                                          <p:stCondLst>
                                            <p:cond delay="500"/>
                                          </p:stCondLst>
                                        </p:cTn>
                                        <p:tgtEl>
                                          <p:spTgt spid="7"/>
                                        </p:tgtEl>
                                        <p:attrNameLst>
                                          <p:attrName>ppt_y</p:attrName>
                                        </p:attrNameLst>
                                      </p:cBhvr>
                                      <p:tavLst>
                                        <p:tav tm="0">
                                          <p:val>
                                            <p:strVal val="#ppt_y+.1"/>
                                          </p:val>
                                        </p:tav>
                                        <p:tav tm="100000">
                                          <p:val>
                                            <p:strVal val="#ppt_y"/>
                                          </p:val>
                                        </p:tav>
                                      </p:tavLst>
                                    </p:anim>
                                    <p:animEffect transition="in" filter="fade">
                                      <p:cBhvr>
                                        <p:cTn id="44" dur="1000" decel="50000">
                                          <p:stCondLst>
                                            <p:cond delay="0"/>
                                          </p:stCondLst>
                                        </p:cTn>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C:\Users\HOME\Pictures\fotos feria sexualidad\Foto-0060.jpg"/>
          <p:cNvPicPr>
            <a:picLocks noChangeAspect="1" noChangeArrowheads="1"/>
          </p:cNvPicPr>
          <p:nvPr/>
        </p:nvPicPr>
        <p:blipFill rotWithShape="1">
          <a:blip r:embed="rId2">
            <a:extLst>
              <a:ext uri="{28A0092B-C50C-407E-A947-70E740481C1C}">
                <a14:useLocalDpi xmlns:a14="http://schemas.microsoft.com/office/drawing/2010/main" val="0"/>
              </a:ext>
            </a:extLst>
          </a:blip>
          <a:srcRect l="6643" r="13857" b="17143"/>
          <a:stretch/>
        </p:blipFill>
        <p:spPr bwMode="auto">
          <a:xfrm>
            <a:off x="6557165" y="5175435"/>
            <a:ext cx="2415281" cy="152986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graphicFrame>
        <p:nvGraphicFramePr>
          <p:cNvPr id="6" name="5 Diagrama"/>
          <p:cNvGraphicFramePr/>
          <p:nvPr>
            <p:extLst>
              <p:ext uri="{D42A27DB-BD31-4B8C-83A1-F6EECF244321}">
                <p14:modId xmlns:p14="http://schemas.microsoft.com/office/powerpoint/2010/main" val="3868367451"/>
              </p:ext>
            </p:extLst>
          </p:nvPr>
        </p:nvGraphicFramePr>
        <p:xfrm>
          <a:off x="381305" y="374899"/>
          <a:ext cx="8313730" cy="53446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CuadroTexto 3"/>
          <p:cNvSpPr txBox="1"/>
          <p:nvPr/>
        </p:nvSpPr>
        <p:spPr>
          <a:xfrm>
            <a:off x="1976014" y="6024985"/>
            <a:ext cx="5039265" cy="748923"/>
          </a:xfrm>
          <a:prstGeom prst="rect">
            <a:avLst/>
          </a:prstGeom>
          <a:noFill/>
        </p:spPr>
        <p:txBody>
          <a:bodyPr wrap="square" rtlCol="0">
            <a:spAutoFit/>
          </a:bodyPr>
          <a:lstStyle/>
          <a:p>
            <a:pPr lvl="0" algn="just" eaLnBrk="0" fontAlgn="base" hangingPunct="0">
              <a:spcBef>
                <a:spcPct val="0"/>
              </a:spcBef>
              <a:spcAft>
                <a:spcPts val="800"/>
              </a:spcAft>
            </a:pPr>
            <a:r>
              <a:rPr lang="es-CO" sz="1200" dirty="0">
                <a:solidFill>
                  <a:schemeClr val="bg1"/>
                </a:solidFill>
                <a:latin typeface="Arial" panose="020B0604020202020204" pitchFamily="34" charset="0"/>
              </a:rPr>
              <a:t>Fuente.- Mural, buzón y feria expositiva realizada en los estudiantes del Colegio Consejo Provincial del Carchi. 14 de junio del 2013.</a:t>
            </a:r>
          </a:p>
          <a:p>
            <a:pPr lvl="0" algn="just" eaLnBrk="0" fontAlgn="base" hangingPunct="0">
              <a:spcBef>
                <a:spcPct val="0"/>
              </a:spcBef>
              <a:spcAft>
                <a:spcPts val="800"/>
              </a:spcAft>
            </a:pPr>
            <a:r>
              <a:rPr lang="es-CO" sz="1200" dirty="0">
                <a:solidFill>
                  <a:schemeClr val="bg1"/>
                </a:solidFill>
                <a:latin typeface="Arial" panose="020B0604020202020204" pitchFamily="34" charset="0"/>
              </a:rPr>
              <a:t>Co- investigadores</a:t>
            </a:r>
            <a:r>
              <a:rPr lang="es-CO" sz="1200" dirty="0" smtClean="0">
                <a:solidFill>
                  <a:schemeClr val="bg1"/>
                </a:solidFill>
                <a:latin typeface="Arial" panose="020B0604020202020204" pitchFamily="34" charset="0"/>
              </a:rPr>
              <a:t>.- Chalacán Xavier y Erazo Valeria.</a:t>
            </a:r>
            <a:endParaRPr lang="es-EC" sz="1200" dirty="0">
              <a:solidFill>
                <a:schemeClr val="bg1"/>
              </a:solidFill>
            </a:endParaRPr>
          </a:p>
        </p:txBody>
      </p:sp>
    </p:spTree>
    <p:extLst>
      <p:ext uri="{BB962C8B-B14F-4D97-AF65-F5344CB8AC3E}">
        <p14:creationId xmlns:p14="http://schemas.microsoft.com/office/powerpoint/2010/main" val="4103309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10" dur="1000" fill="hold"/>
                                        <p:tgtEl>
                                          <p:spTgt spid="6"/>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6"/>
                                        </p:tgtEl>
                                      </p:cBhvr>
                                    </p:animEffect>
                                  </p:childTnLst>
                                </p:cTn>
                              </p:par>
                              <p:par>
                                <p:cTn id="15" presetID="25"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8"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20" dur="1000" fill="hold"/>
                                        <p:tgtEl>
                                          <p:spTgt spid="3"/>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4" dur="1000" decel="50000">
                                          <p:stCondLst>
                                            <p:cond delay="0"/>
                                          </p:stCondLst>
                                        </p:cTn>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6" name="5 Diagrama"/>
          <p:cNvGraphicFramePr/>
          <p:nvPr>
            <p:extLst>
              <p:ext uri="{D42A27DB-BD31-4B8C-83A1-F6EECF244321}">
                <p14:modId xmlns:p14="http://schemas.microsoft.com/office/powerpoint/2010/main" val="3612420295"/>
              </p:ext>
            </p:extLst>
          </p:nvPr>
        </p:nvGraphicFramePr>
        <p:xfrm>
          <a:off x="1212490" y="69490"/>
          <a:ext cx="7635250" cy="62609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CuadroTexto 2"/>
          <p:cNvSpPr txBox="1"/>
          <p:nvPr/>
        </p:nvSpPr>
        <p:spPr>
          <a:xfrm>
            <a:off x="1976014" y="6024985"/>
            <a:ext cx="5344676" cy="748923"/>
          </a:xfrm>
          <a:prstGeom prst="rect">
            <a:avLst/>
          </a:prstGeom>
          <a:noFill/>
        </p:spPr>
        <p:txBody>
          <a:bodyPr wrap="square" rtlCol="0">
            <a:spAutoFit/>
          </a:bodyPr>
          <a:lstStyle/>
          <a:p>
            <a:pPr lvl="0" algn="just" eaLnBrk="0" fontAlgn="base" hangingPunct="0">
              <a:spcBef>
                <a:spcPct val="0"/>
              </a:spcBef>
              <a:spcAft>
                <a:spcPts val="800"/>
              </a:spcAft>
            </a:pPr>
            <a:r>
              <a:rPr lang="es-CO" sz="1200" dirty="0">
                <a:latin typeface="Arial" panose="020B0604020202020204" pitchFamily="34" charset="0"/>
              </a:rPr>
              <a:t>Fuente.- Mural, buzón y feria expositiva realizada en los estudiantes del Colegio Consejo Provincial del Carchi. 14 de junio del 2013.</a:t>
            </a:r>
          </a:p>
          <a:p>
            <a:pPr lvl="0" algn="just" eaLnBrk="0" fontAlgn="base" hangingPunct="0">
              <a:spcBef>
                <a:spcPct val="0"/>
              </a:spcBef>
              <a:spcAft>
                <a:spcPts val="800"/>
              </a:spcAft>
            </a:pPr>
            <a:r>
              <a:rPr lang="es-CO" sz="1200" dirty="0">
                <a:latin typeface="Arial" panose="020B0604020202020204" pitchFamily="34" charset="0"/>
              </a:rPr>
              <a:t>Co- investigadores</a:t>
            </a:r>
            <a:r>
              <a:rPr lang="es-CO" sz="1200" dirty="0" smtClean="0">
                <a:latin typeface="Arial" panose="020B0604020202020204" pitchFamily="34" charset="0"/>
              </a:rPr>
              <a:t>.- Chalacán Xavier y Erazo Valeria.</a:t>
            </a:r>
            <a:endParaRPr lang="es-EC" sz="1200" dirty="0"/>
          </a:p>
        </p:txBody>
      </p:sp>
    </p:spTree>
    <p:extLst>
      <p:ext uri="{BB962C8B-B14F-4D97-AF65-F5344CB8AC3E}">
        <p14:creationId xmlns:p14="http://schemas.microsoft.com/office/powerpoint/2010/main" val="1101633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10" dur="1000" fill="hold"/>
                                        <p:tgtEl>
                                          <p:spTgt spid="6"/>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Diagrama"/>
          <p:cNvGraphicFramePr/>
          <p:nvPr>
            <p:extLst>
              <p:ext uri="{D42A27DB-BD31-4B8C-83A1-F6EECF244321}">
                <p14:modId xmlns:p14="http://schemas.microsoft.com/office/powerpoint/2010/main" val="1129330861"/>
              </p:ext>
            </p:extLst>
          </p:nvPr>
        </p:nvGraphicFramePr>
        <p:xfrm>
          <a:off x="0" y="374900"/>
          <a:ext cx="9458560" cy="53446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uadroTexto 2"/>
          <p:cNvSpPr txBox="1"/>
          <p:nvPr/>
        </p:nvSpPr>
        <p:spPr>
          <a:xfrm>
            <a:off x="1976014" y="6024985"/>
            <a:ext cx="5039265" cy="748923"/>
          </a:xfrm>
          <a:prstGeom prst="rect">
            <a:avLst/>
          </a:prstGeom>
          <a:noFill/>
        </p:spPr>
        <p:txBody>
          <a:bodyPr wrap="square" rtlCol="0">
            <a:spAutoFit/>
          </a:bodyPr>
          <a:lstStyle/>
          <a:p>
            <a:pPr lvl="0" algn="just" eaLnBrk="0" fontAlgn="base" hangingPunct="0">
              <a:spcBef>
                <a:spcPct val="0"/>
              </a:spcBef>
              <a:spcAft>
                <a:spcPts val="800"/>
              </a:spcAft>
            </a:pPr>
            <a:r>
              <a:rPr lang="es-CO" sz="1200" dirty="0">
                <a:solidFill>
                  <a:schemeClr val="bg1"/>
                </a:solidFill>
                <a:latin typeface="Arial" panose="020B0604020202020204" pitchFamily="34" charset="0"/>
              </a:rPr>
              <a:t>Fuente.- Mural, buzón y feria expositiva realizada en los estudiantes del Colegio Consejo Provincial del Carchi. 14 de junio del 2013.</a:t>
            </a:r>
          </a:p>
          <a:p>
            <a:pPr lvl="0" algn="just" eaLnBrk="0" fontAlgn="base" hangingPunct="0">
              <a:spcBef>
                <a:spcPct val="0"/>
              </a:spcBef>
              <a:spcAft>
                <a:spcPts val="800"/>
              </a:spcAft>
            </a:pPr>
            <a:r>
              <a:rPr lang="es-CO" sz="1200" dirty="0">
                <a:solidFill>
                  <a:schemeClr val="bg1"/>
                </a:solidFill>
                <a:latin typeface="Arial" panose="020B0604020202020204" pitchFamily="34" charset="0"/>
              </a:rPr>
              <a:t>Co- investigadores</a:t>
            </a:r>
            <a:r>
              <a:rPr lang="es-CO" sz="1200" dirty="0" smtClean="0">
                <a:solidFill>
                  <a:schemeClr val="bg1"/>
                </a:solidFill>
                <a:latin typeface="Arial" panose="020B0604020202020204" pitchFamily="34" charset="0"/>
              </a:rPr>
              <a:t>.- Chalacán Xavier y Erazo Valeria.</a:t>
            </a:r>
            <a:endParaRPr lang="es-EC" sz="1200" dirty="0">
              <a:solidFill>
                <a:schemeClr val="bg1"/>
              </a:solidFill>
            </a:endParaRPr>
          </a:p>
        </p:txBody>
      </p:sp>
    </p:spTree>
    <p:extLst>
      <p:ext uri="{BB962C8B-B14F-4D97-AF65-F5344CB8AC3E}">
        <p14:creationId xmlns:p14="http://schemas.microsoft.com/office/powerpoint/2010/main" val="3916775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10" dur="1000" fill="hold"/>
                                        <p:tgtEl>
                                          <p:spTgt spid="4"/>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044950" y="222195"/>
            <a:ext cx="2901395" cy="763525"/>
          </a:xfrm>
        </p:spPr>
        <p:txBody>
          <a:bodyPr>
            <a:normAutofit/>
          </a:bodyPr>
          <a:lstStyle/>
          <a:p>
            <a:r>
              <a:rPr lang="es-EC" sz="2800" dirty="0" smtClean="0"/>
              <a:t>CONCLUSIONES</a:t>
            </a:r>
            <a:endParaRPr lang="es-EC" sz="2800" dirty="0"/>
          </a:p>
        </p:txBody>
      </p:sp>
      <p:sp>
        <p:nvSpPr>
          <p:cNvPr id="3" name="2 Marcador de contenido"/>
          <p:cNvSpPr>
            <a:spLocks noGrp="1"/>
          </p:cNvSpPr>
          <p:nvPr>
            <p:ph idx="1"/>
          </p:nvPr>
        </p:nvSpPr>
        <p:spPr>
          <a:xfrm>
            <a:off x="296262" y="985720"/>
            <a:ext cx="8398774" cy="4581151"/>
          </a:xfrm>
        </p:spPr>
        <p:txBody>
          <a:bodyPr>
            <a:noAutofit/>
          </a:bodyPr>
          <a:lstStyle/>
          <a:p>
            <a:pPr lvl="0" algn="just"/>
            <a:r>
              <a:rPr lang="es-EC" sz="1600" dirty="0">
                <a:latin typeface="Arial" panose="020B0604020202020204" pitchFamily="34" charset="0"/>
                <a:cs typeface="Arial" panose="020B0604020202020204" pitchFamily="34" charset="0"/>
              </a:rPr>
              <a:t>En la época de adolescencia siente curiosidad de conocer el cuerpo del sexo opuesto y de llegar a sentir las expresiones que tendrán en el momento del acto sexual, por ende el inicio de la primera relación sexual ocurre a partir de los 13 a los </a:t>
            </a:r>
            <a:r>
              <a:rPr lang="es-EC" sz="1600" dirty="0" smtClean="0">
                <a:latin typeface="Arial" panose="020B0604020202020204" pitchFamily="34" charset="0"/>
                <a:cs typeface="Arial" panose="020B0604020202020204" pitchFamily="34" charset="0"/>
              </a:rPr>
              <a:t>19 </a:t>
            </a:r>
            <a:r>
              <a:rPr lang="es-EC" sz="1600" dirty="0">
                <a:latin typeface="Arial" panose="020B0604020202020204" pitchFamily="34" charset="0"/>
                <a:cs typeface="Arial" panose="020B0604020202020204" pitchFamily="34" charset="0"/>
              </a:rPr>
              <a:t>años, en ambos géneros por lo que se puede demostrar que las relaciones sexuales en nuestro tiempos no se considera algo prohibido más bien lo toman como una experiencia nueva</a:t>
            </a:r>
            <a:r>
              <a:rPr lang="es-EC" sz="1600" dirty="0" smtClean="0">
                <a:latin typeface="Arial" panose="020B0604020202020204" pitchFamily="34" charset="0"/>
                <a:cs typeface="Arial" panose="020B0604020202020204" pitchFamily="34" charset="0"/>
              </a:rPr>
              <a:t>.</a:t>
            </a:r>
          </a:p>
          <a:p>
            <a:pPr lvl="0" algn="just"/>
            <a:endParaRPr lang="es-EC" sz="1600" dirty="0">
              <a:latin typeface="Arial" panose="020B0604020202020204" pitchFamily="34" charset="0"/>
              <a:cs typeface="Arial" panose="020B0604020202020204" pitchFamily="34" charset="0"/>
            </a:endParaRPr>
          </a:p>
          <a:p>
            <a:pPr lvl="0" algn="just"/>
            <a:r>
              <a:rPr lang="es-EC" sz="1600" dirty="0">
                <a:latin typeface="Arial" panose="020B0604020202020204" pitchFamily="34" charset="0"/>
                <a:cs typeface="Arial" panose="020B0604020202020204" pitchFamily="34" charset="0"/>
              </a:rPr>
              <a:t>El mejoramiento y ampliación de programas en salud sexual reproductiva que maneja el ministerio de Salud Pública permite que las parejas tengan fácil acceso a los métodos anticonceptivos, conservando los valores morales y principios éticos que darán como resultado parejas con mejor orientación sobre la Planificación Familiar</a:t>
            </a:r>
            <a:r>
              <a:rPr lang="es-EC" sz="1600" dirty="0" smtClean="0">
                <a:latin typeface="Arial" panose="020B0604020202020204" pitchFamily="34" charset="0"/>
                <a:cs typeface="Arial" panose="020B0604020202020204" pitchFamily="34" charset="0"/>
              </a:rPr>
              <a:t>.</a:t>
            </a:r>
          </a:p>
          <a:p>
            <a:pPr lvl="0" algn="just"/>
            <a:endParaRPr lang="es-EC" sz="1600" dirty="0">
              <a:latin typeface="Arial" panose="020B0604020202020204" pitchFamily="34" charset="0"/>
              <a:cs typeface="Arial" panose="020B0604020202020204" pitchFamily="34" charset="0"/>
            </a:endParaRPr>
          </a:p>
          <a:p>
            <a:pPr lvl="0" algn="just"/>
            <a:r>
              <a:rPr lang="es-EC" sz="1600" dirty="0">
                <a:latin typeface="Arial" panose="020B0604020202020204" pitchFamily="34" charset="0"/>
                <a:cs typeface="Arial" panose="020B0604020202020204" pitchFamily="34" charset="0"/>
              </a:rPr>
              <a:t>Los adolescentes interpretan el amor como una relación seria en la cual existe cariño, confianza, respeto y sobre todo comprensión, mutua entre la pareja, debido a que una relación debe ser formada entre dos personas intercambiando, algunos conceptos positivos para fortalecer la relación afectiva tomando en cuenta la práctica de valores.</a:t>
            </a:r>
          </a:p>
          <a:p>
            <a:pPr algn="just"/>
            <a:endParaRPr lang="es-EC"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49832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Scale>
                                      <p:cBhvr>
                                        <p:cTn id="7" dur="1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
                                        </p:tgtEl>
                                        <p:attrNameLst>
                                          <p:attrName>ppt_x</p:attrName>
                                          <p:attrName>ppt_y</p:attrName>
                                        </p:attrNameLst>
                                      </p:cBhvr>
                                    </p:animMotion>
                                    <p:animEffect transition="in" filter="fade">
                                      <p:cBhvr>
                                        <p:cTn id="9" dur="1000"/>
                                        <p:tgtEl>
                                          <p:spTgt spid="2"/>
                                        </p:tgtEl>
                                      </p:cBhvr>
                                    </p:animEffect>
                                  </p:childTnLst>
                                </p:cTn>
                              </p:par>
                              <p:par>
                                <p:cTn id="10" presetID="52" presetClass="entr" presetSubtype="0"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Scale>
                                      <p:cBhvr>
                                        <p:cTn id="12" dur="1000" decel="50000" fill="hold">
                                          <p:stCondLst>
                                            <p:cond delay="0"/>
                                          </p:stCondLst>
                                        </p:cTn>
                                        <p:tgtEl>
                                          <p:spTgt spid="3">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3">
                                            <p:txEl>
                                              <p:pRg st="0" end="0"/>
                                            </p:txEl>
                                          </p:spTgt>
                                        </p:tgtEl>
                                        <p:attrNameLst>
                                          <p:attrName>ppt_x</p:attrName>
                                          <p:attrName>ppt_y</p:attrName>
                                        </p:attrNameLst>
                                      </p:cBhvr>
                                    </p:animMotion>
                                    <p:animEffect transition="in" filter="fade">
                                      <p:cBhvr>
                                        <p:cTn id="14" dur="1000"/>
                                        <p:tgtEl>
                                          <p:spTgt spid="3">
                                            <p:txEl>
                                              <p:pRg st="0" end="0"/>
                                            </p:txEl>
                                          </p:spTgt>
                                        </p:tgtEl>
                                      </p:cBhvr>
                                    </p:animEffect>
                                  </p:childTnLst>
                                </p:cTn>
                              </p:par>
                              <p:par>
                                <p:cTn id="15" presetID="52"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Scale>
                                      <p:cBhvr>
                                        <p:cTn id="17" dur="1000" decel="50000" fill="hold">
                                          <p:stCondLst>
                                            <p:cond delay="0"/>
                                          </p:stCondLst>
                                        </p:cTn>
                                        <p:tgtEl>
                                          <p:spTgt spid="3">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1000" decel="50000" fill="hold">
                                          <p:stCondLst>
                                            <p:cond delay="0"/>
                                          </p:stCondLst>
                                        </p:cTn>
                                        <p:tgtEl>
                                          <p:spTgt spid="3">
                                            <p:txEl>
                                              <p:pRg st="2" end="2"/>
                                            </p:txEl>
                                          </p:spTgt>
                                        </p:tgtEl>
                                        <p:attrNameLst>
                                          <p:attrName>ppt_x</p:attrName>
                                          <p:attrName>ppt_y</p:attrName>
                                        </p:attrNameLst>
                                      </p:cBhvr>
                                    </p:animMotion>
                                    <p:animEffect transition="in" filter="fade">
                                      <p:cBhvr>
                                        <p:cTn id="19" dur="1000"/>
                                        <p:tgtEl>
                                          <p:spTgt spid="3">
                                            <p:txEl>
                                              <p:pRg st="2" end="2"/>
                                            </p:txEl>
                                          </p:spTgt>
                                        </p:tgtEl>
                                      </p:cBhvr>
                                    </p:animEffect>
                                  </p:childTnLst>
                                </p:cTn>
                              </p:par>
                              <p:par>
                                <p:cTn id="20" presetID="52" presetClass="entr" presetSubtype="0" fill="hold" grpId="0"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Scale>
                                      <p:cBhvr>
                                        <p:cTn id="22" dur="1000" decel="50000" fill="hold">
                                          <p:stCondLst>
                                            <p:cond delay="0"/>
                                          </p:stCondLst>
                                        </p:cTn>
                                        <p:tgtEl>
                                          <p:spTgt spid="3">
                                            <p:txEl>
                                              <p:pRg st="4" end="4"/>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3" dur="1000" decel="50000" fill="hold">
                                          <p:stCondLst>
                                            <p:cond delay="0"/>
                                          </p:stCondLst>
                                        </p:cTn>
                                        <p:tgtEl>
                                          <p:spTgt spid="3">
                                            <p:txEl>
                                              <p:pRg st="4" end="4"/>
                                            </p:txEl>
                                          </p:spTgt>
                                        </p:tgtEl>
                                        <p:attrNameLst>
                                          <p:attrName>ppt_x</p:attrName>
                                          <p:attrName>ppt_y</p:attrName>
                                        </p:attrNameLst>
                                      </p:cBhvr>
                                    </p:animMotion>
                                    <p:animEffect transition="in" filter="fade">
                                      <p:cBhvr>
                                        <p:cTn id="24"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892245" y="374900"/>
            <a:ext cx="3206805" cy="431917"/>
          </a:xfrm>
        </p:spPr>
        <p:txBody>
          <a:bodyPr>
            <a:noAutofit/>
          </a:bodyPr>
          <a:lstStyle/>
          <a:p>
            <a:pPr algn="ctr"/>
            <a:r>
              <a:rPr lang="es-EC" sz="2800" dirty="0" smtClean="0"/>
              <a:t>CONCLUSIONES</a:t>
            </a:r>
            <a:endParaRPr lang="es-EC" sz="2800" dirty="0"/>
          </a:p>
        </p:txBody>
      </p:sp>
      <p:sp>
        <p:nvSpPr>
          <p:cNvPr id="3" name="2 Marcador de contenido"/>
          <p:cNvSpPr>
            <a:spLocks noGrp="1"/>
          </p:cNvSpPr>
          <p:nvPr>
            <p:ph idx="1"/>
          </p:nvPr>
        </p:nvSpPr>
        <p:spPr>
          <a:xfrm>
            <a:off x="754374" y="1291130"/>
            <a:ext cx="7635251" cy="3206805"/>
          </a:xfrm>
        </p:spPr>
        <p:txBody>
          <a:bodyPr>
            <a:noAutofit/>
          </a:bodyPr>
          <a:lstStyle/>
          <a:p>
            <a:pPr lvl="0" algn="just"/>
            <a:r>
              <a:rPr lang="es-EC" sz="1800" dirty="0">
                <a:latin typeface="Arial" panose="020B0604020202020204" pitchFamily="34" charset="0"/>
                <a:cs typeface="Arial" panose="020B0604020202020204" pitchFamily="34" charset="0"/>
              </a:rPr>
              <a:t>Generalmente la educación sexual en instituciones educativas no es tan satisfactoria para confirmar que los adolescentes se encuentran capacitados de acuerdo al tema, tomando en cuenta la negativa de los establecimientos al impartir información sobre infecciones de transmisión sexual. </a:t>
            </a:r>
          </a:p>
          <a:p>
            <a:pPr marL="0" indent="0" algn="just">
              <a:buNone/>
            </a:pPr>
            <a:endParaRPr lang="es-EC" sz="1800" dirty="0">
              <a:latin typeface="Arial" panose="020B0604020202020204" pitchFamily="34" charset="0"/>
              <a:cs typeface="Arial" panose="020B0604020202020204" pitchFamily="34" charset="0"/>
            </a:endParaRPr>
          </a:p>
          <a:p>
            <a:pPr lvl="0" algn="just"/>
            <a:r>
              <a:rPr lang="es-EC" sz="1800" dirty="0">
                <a:latin typeface="Arial" panose="020B0604020202020204" pitchFamily="34" charset="0"/>
                <a:cs typeface="Arial" panose="020B0604020202020204" pitchFamily="34" charset="0"/>
              </a:rPr>
              <a:t>Una comunicación fluida entre padres e hijos es muy limitada ya que la mayoría de adolescentes obtienen información de las prácticas sexuales de compañeros o amistades de la misma edad y el mismo género, sin medir las consecuencias y el riesgo que conlleva tener una experiencia sexual sin antes haberse protegido como consecuencia del temor de sus progenitores. </a:t>
            </a:r>
          </a:p>
          <a:p>
            <a:pPr marL="0" indent="0" algn="just">
              <a:buNone/>
            </a:pPr>
            <a:endParaRPr lang="es-EC" sz="1800" dirty="0">
              <a:latin typeface="Arial" panose="020B0604020202020204" pitchFamily="34" charset="0"/>
              <a:cs typeface="Arial" panose="020B0604020202020204" pitchFamily="34" charset="0"/>
            </a:endParaRPr>
          </a:p>
          <a:p>
            <a:pPr marL="0" indent="0" algn="just">
              <a:buNone/>
            </a:pPr>
            <a:endParaRPr lang="es-EC"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16905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cTn>
                              </p:par>
                              <p:par>
                                <p:cTn id="15" presetID="25" presetClass="entr" presetSubtype="0" fill="hold" grpId="0" nodeType="with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 calcmode="lin" valueType="num">
                                      <p:cBhvr>
                                        <p:cTn id="17" dur="500" decel="50000" fill="hold">
                                          <p:stCondLst>
                                            <p:cond delay="0"/>
                                          </p:stCondLst>
                                        </p:cTn>
                                        <p:tgtEl>
                                          <p:spTgt spid="3">
                                            <p:txEl>
                                              <p:pRg st="0" end="0"/>
                                            </p:txEl>
                                          </p:spTgt>
                                        </p:tgtEl>
                                        <p:attrNameLst>
                                          <p:attrName>style.rotation</p:attrName>
                                        </p:attrNameLst>
                                      </p:cBhvr>
                                      <p:tavLst>
                                        <p:tav tm="0">
                                          <p:val>
                                            <p:fltVal val="-90"/>
                                          </p:val>
                                        </p:tav>
                                        <p:tav tm="100000">
                                          <p:val>
                                            <p:fltVal val="0"/>
                                          </p:val>
                                        </p:tav>
                                      </p:tavLst>
                                    </p:anim>
                                    <p:anim calcmode="lin" valueType="num">
                                      <p:cBhvr>
                                        <p:cTn id="18" dur="500" decel="50000" fill="hold">
                                          <p:stCondLst>
                                            <p:cond delay="0"/>
                                          </p:stCondLst>
                                        </p:cTn>
                                        <p:tgtEl>
                                          <p:spTgt spid="3">
                                            <p:txEl>
                                              <p:pRg st="0" end="0"/>
                                            </p:txEl>
                                          </p:spTgt>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3">
                                            <p:txEl>
                                              <p:pRg st="0" end="0"/>
                                            </p:txEl>
                                          </p:spTgt>
                                        </p:tgtEl>
                                        <p:attrNameLst>
                                          <p:attrName>ppt_w</p:attrName>
                                        </p:attrNameLst>
                                      </p:cBhvr>
                                      <p:tavLst>
                                        <p:tav tm="0">
                                          <p:val>
                                            <p:strVal val="#ppt_w*.05"/>
                                          </p:val>
                                        </p:tav>
                                        <p:tav tm="100000">
                                          <p:val>
                                            <p:strVal val="#ppt_w"/>
                                          </p:val>
                                        </p:tav>
                                      </p:tavLst>
                                    </p:anim>
                                    <p:anim calcmode="lin" valueType="num">
                                      <p:cBhvr>
                                        <p:cTn id="20" dur="10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3">
                                            <p:txEl>
                                              <p:pRg st="0" end="0"/>
                                            </p:txEl>
                                          </p:spTgt>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3">
                                            <p:txEl>
                                              <p:pRg st="0" end="0"/>
                                            </p:txEl>
                                          </p:spTgt>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3">
                                            <p:txEl>
                                              <p:pRg st="0" end="0"/>
                                            </p:txEl>
                                          </p:spTgt>
                                        </p:tgtEl>
                                        <p:attrNameLst>
                                          <p:attrName>ppt_y</p:attrName>
                                        </p:attrNameLst>
                                      </p:cBhvr>
                                      <p:tavLst>
                                        <p:tav tm="0">
                                          <p:val>
                                            <p:strVal val="#ppt_y+.1"/>
                                          </p:val>
                                        </p:tav>
                                        <p:tav tm="100000">
                                          <p:val>
                                            <p:strVal val="#ppt_y"/>
                                          </p:val>
                                        </p:tav>
                                      </p:tavLst>
                                    </p:anim>
                                    <p:animEffect transition="in" filter="fade">
                                      <p:cBhvr>
                                        <p:cTn id="24" dur="1000" decel="50000">
                                          <p:stCondLst>
                                            <p:cond delay="0"/>
                                          </p:stCondLst>
                                        </p:cTn>
                                        <p:tgtEl>
                                          <p:spTgt spid="3">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5" presetClass="entr" presetSubtype="0" fill="hold" grpId="0" nodeType="click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 calcmode="lin" valueType="num">
                                      <p:cBhvr>
                                        <p:cTn id="29" dur="500" decel="50000" fill="hold">
                                          <p:stCondLst>
                                            <p:cond delay="0"/>
                                          </p:stCondLst>
                                        </p:cTn>
                                        <p:tgtEl>
                                          <p:spTgt spid="3">
                                            <p:txEl>
                                              <p:pRg st="2" end="2"/>
                                            </p:txEl>
                                          </p:spTgt>
                                        </p:tgtEl>
                                        <p:attrNameLst>
                                          <p:attrName>style.rotation</p:attrName>
                                        </p:attrNameLst>
                                      </p:cBhvr>
                                      <p:tavLst>
                                        <p:tav tm="0">
                                          <p:val>
                                            <p:fltVal val="-90"/>
                                          </p:val>
                                        </p:tav>
                                        <p:tav tm="100000">
                                          <p:val>
                                            <p:fltVal val="0"/>
                                          </p:val>
                                        </p:tav>
                                      </p:tavLst>
                                    </p:anim>
                                    <p:anim calcmode="lin" valueType="num">
                                      <p:cBhvr>
                                        <p:cTn id="30" dur="500" decel="50000" fill="hold">
                                          <p:stCondLst>
                                            <p:cond delay="0"/>
                                          </p:stCondLst>
                                        </p:cTn>
                                        <p:tgtEl>
                                          <p:spTgt spid="3">
                                            <p:txEl>
                                              <p:pRg st="2" end="2"/>
                                            </p:txEl>
                                          </p:spTgt>
                                        </p:tgtEl>
                                        <p:attrNameLst>
                                          <p:attrName>ppt_w</p:attrName>
                                        </p:attrNameLst>
                                      </p:cBhvr>
                                      <p:tavLst>
                                        <p:tav tm="0">
                                          <p:val>
                                            <p:strVal val="#ppt_w"/>
                                          </p:val>
                                        </p:tav>
                                        <p:tav tm="100000">
                                          <p:val>
                                            <p:strVal val="#ppt_w*.05"/>
                                          </p:val>
                                        </p:tav>
                                      </p:tavLst>
                                    </p:anim>
                                    <p:anim calcmode="lin" valueType="num">
                                      <p:cBhvr>
                                        <p:cTn id="31" dur="500" accel="50000" fill="hold">
                                          <p:stCondLst>
                                            <p:cond delay="500"/>
                                          </p:stCondLst>
                                        </p:cTn>
                                        <p:tgtEl>
                                          <p:spTgt spid="3">
                                            <p:txEl>
                                              <p:pRg st="2" end="2"/>
                                            </p:txEl>
                                          </p:spTgt>
                                        </p:tgtEl>
                                        <p:attrNameLst>
                                          <p:attrName>ppt_w</p:attrName>
                                        </p:attrNameLst>
                                      </p:cBhvr>
                                      <p:tavLst>
                                        <p:tav tm="0">
                                          <p:val>
                                            <p:strVal val="#ppt_w*.05"/>
                                          </p:val>
                                        </p:tav>
                                        <p:tav tm="100000">
                                          <p:val>
                                            <p:strVal val="#ppt_w"/>
                                          </p:val>
                                        </p:tav>
                                      </p:tavLst>
                                    </p:anim>
                                    <p:anim calcmode="lin" valueType="num">
                                      <p:cBhvr>
                                        <p:cTn id="32" dur="1000" fill="hold"/>
                                        <p:tgtEl>
                                          <p:spTgt spid="3">
                                            <p:txEl>
                                              <p:pRg st="2" end="2"/>
                                            </p:txEl>
                                          </p:spTgt>
                                        </p:tgtEl>
                                        <p:attrNameLst>
                                          <p:attrName>ppt_h</p:attrName>
                                        </p:attrNameLst>
                                      </p:cBhvr>
                                      <p:tavLst>
                                        <p:tav tm="0">
                                          <p:val>
                                            <p:strVal val="#ppt_h"/>
                                          </p:val>
                                        </p:tav>
                                        <p:tav tm="100000">
                                          <p:val>
                                            <p:strVal val="#ppt_h"/>
                                          </p:val>
                                        </p:tav>
                                      </p:tavLst>
                                    </p:anim>
                                    <p:anim calcmode="lin" valueType="num">
                                      <p:cBhvr>
                                        <p:cTn id="33" dur="500" decel="50000" fill="hold">
                                          <p:stCondLst>
                                            <p:cond delay="0"/>
                                          </p:stCondLst>
                                        </p:cTn>
                                        <p:tgtEl>
                                          <p:spTgt spid="3">
                                            <p:txEl>
                                              <p:pRg st="2" end="2"/>
                                            </p:txEl>
                                          </p:spTgt>
                                        </p:tgtEl>
                                        <p:attrNameLst>
                                          <p:attrName>ppt_x</p:attrName>
                                        </p:attrNameLst>
                                      </p:cBhvr>
                                      <p:tavLst>
                                        <p:tav tm="0">
                                          <p:val>
                                            <p:strVal val="#ppt_x+.4"/>
                                          </p:val>
                                        </p:tav>
                                        <p:tav tm="100000">
                                          <p:val>
                                            <p:strVal val="#ppt_x"/>
                                          </p:val>
                                        </p:tav>
                                      </p:tavLst>
                                    </p:anim>
                                    <p:anim calcmode="lin" valueType="num">
                                      <p:cBhvr>
                                        <p:cTn id="34" dur="500" decel="50000" fill="hold">
                                          <p:stCondLst>
                                            <p:cond delay="0"/>
                                          </p:stCondLst>
                                        </p:cTn>
                                        <p:tgtEl>
                                          <p:spTgt spid="3">
                                            <p:txEl>
                                              <p:pRg st="2" end="2"/>
                                            </p:txEl>
                                          </p:spTgt>
                                        </p:tgtEl>
                                        <p:attrNameLst>
                                          <p:attrName>ppt_y</p:attrName>
                                        </p:attrNameLst>
                                      </p:cBhvr>
                                      <p:tavLst>
                                        <p:tav tm="0">
                                          <p:val>
                                            <p:strVal val="#ppt_y-.2"/>
                                          </p:val>
                                        </p:tav>
                                        <p:tav tm="100000">
                                          <p:val>
                                            <p:strVal val="#ppt_y+.1"/>
                                          </p:val>
                                        </p:tav>
                                      </p:tavLst>
                                    </p:anim>
                                    <p:anim calcmode="lin" valueType="num">
                                      <p:cBhvr>
                                        <p:cTn id="35" dur="500" accel="50000" fill="hold">
                                          <p:stCondLst>
                                            <p:cond delay="500"/>
                                          </p:stCondLst>
                                        </p:cTn>
                                        <p:tgtEl>
                                          <p:spTgt spid="3">
                                            <p:txEl>
                                              <p:pRg st="2" end="2"/>
                                            </p:txEl>
                                          </p:spTgt>
                                        </p:tgtEl>
                                        <p:attrNameLst>
                                          <p:attrName>ppt_y</p:attrName>
                                        </p:attrNameLst>
                                      </p:cBhvr>
                                      <p:tavLst>
                                        <p:tav tm="0">
                                          <p:val>
                                            <p:strVal val="#ppt_y+.1"/>
                                          </p:val>
                                        </p:tav>
                                        <p:tav tm="100000">
                                          <p:val>
                                            <p:strVal val="#ppt_y"/>
                                          </p:val>
                                        </p:tav>
                                      </p:tavLst>
                                    </p:anim>
                                    <p:animEffect transition="in" filter="fade">
                                      <p:cBhvr>
                                        <p:cTn id="36" dur="1000" decel="50000">
                                          <p:stCondLst>
                                            <p:cond delay="0"/>
                                          </p:stCondLst>
                                        </p:cTn>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586835" y="274638"/>
            <a:ext cx="3664920" cy="711082"/>
          </a:xfrm>
        </p:spPr>
        <p:txBody>
          <a:bodyPr>
            <a:noAutofit/>
          </a:bodyPr>
          <a:lstStyle/>
          <a:p>
            <a:r>
              <a:rPr lang="es-EC" sz="2400" dirty="0" smtClean="0"/>
              <a:t>RECOMENDACIONES</a:t>
            </a:r>
            <a:endParaRPr lang="es-EC" sz="2400" dirty="0"/>
          </a:p>
        </p:txBody>
      </p:sp>
      <p:sp>
        <p:nvSpPr>
          <p:cNvPr id="3" name="2 Marcador de contenido"/>
          <p:cNvSpPr>
            <a:spLocks noGrp="1"/>
          </p:cNvSpPr>
          <p:nvPr>
            <p:ph idx="1"/>
          </p:nvPr>
        </p:nvSpPr>
        <p:spPr>
          <a:xfrm>
            <a:off x="296260" y="985720"/>
            <a:ext cx="8398775" cy="4275740"/>
          </a:xfrm>
        </p:spPr>
        <p:txBody>
          <a:bodyPr>
            <a:noAutofit/>
          </a:bodyPr>
          <a:lstStyle/>
          <a:p>
            <a:pPr lvl="0" algn="just"/>
            <a:r>
              <a:rPr lang="es-EC" sz="1700" dirty="0"/>
              <a:t>Impulsar a futuros profesionales en la enfermería a continuar con las charlas de capacitación sobre salud sexual y reproductiva ya que los adolescentes son el grupo poblacional particularmente expuesto a desarrollar comportamientos de riesgo, nefastos para su salud.</a:t>
            </a:r>
          </a:p>
          <a:p>
            <a:pPr lvl="0" algn="just"/>
            <a:r>
              <a:rPr lang="es-EC" sz="1700" dirty="0"/>
              <a:t>Evaluar periódicamente los impactos y alcances que ha generado el programa de capacitación en educación sexual y reproductiva con enfoque de género en los adolescentes.</a:t>
            </a:r>
          </a:p>
          <a:p>
            <a:pPr lvl="0" algn="just"/>
            <a:r>
              <a:rPr lang="es-EC" sz="1700" dirty="0"/>
              <a:t>Aprovechar los recursos disponibles que el Ministerio de Salud Pública brinda a las parejas para dar a conocer que los métodos de planificación familiar es gratuito. </a:t>
            </a:r>
          </a:p>
          <a:p>
            <a:pPr lvl="0" algn="just"/>
            <a:r>
              <a:rPr lang="es-EC" sz="1700" dirty="0"/>
              <a:t>Concienciar a los adolescentes para la correcta utilización de métodos anticonceptivos que prevengan todo tipo de infecciones de transmisión sexual y embarazos. </a:t>
            </a:r>
          </a:p>
          <a:p>
            <a:pPr lvl="0" algn="just"/>
            <a:r>
              <a:rPr lang="es-EC" sz="1700" dirty="0"/>
              <a:t>Las instituciones educativas deben implementar una materia sobre educación sexual, permitiendo el análisis de una relación sexual las mismas que llevan a contraer enfermedades venéreas y fracasos en la adolescencia. </a:t>
            </a:r>
          </a:p>
          <a:p>
            <a:pPr lvl="0" algn="just"/>
            <a:r>
              <a:rPr lang="es-EC" sz="1700" dirty="0"/>
              <a:t>Incentivar a los padres de familia para que exista mayor confianza para sus </a:t>
            </a:r>
            <a:r>
              <a:rPr lang="es-EC" sz="1700" dirty="0" smtClean="0"/>
              <a:t>hijos, </a:t>
            </a:r>
            <a:r>
              <a:rPr lang="es-EC" sz="1700" dirty="0"/>
              <a:t>la misma que se llevaría a cabo mediante una capacitación en cada establecimiento para incentivar la comunicación entre padres e hijos.</a:t>
            </a:r>
          </a:p>
          <a:p>
            <a:pPr algn="just"/>
            <a:endParaRPr lang="es-EC" sz="1700" dirty="0"/>
          </a:p>
        </p:txBody>
      </p:sp>
    </p:spTree>
    <p:extLst>
      <p:ext uri="{BB962C8B-B14F-4D97-AF65-F5344CB8AC3E}">
        <p14:creationId xmlns:p14="http://schemas.microsoft.com/office/powerpoint/2010/main" val="1002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cTn>
                              </p:par>
                              <p:par>
                                <p:cTn id="15" presetID="25" presetClass="entr" presetSubtype="0" fill="hold" grpId="0" nodeType="with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 calcmode="lin" valueType="num">
                                      <p:cBhvr>
                                        <p:cTn id="17" dur="500" decel="50000" fill="hold">
                                          <p:stCondLst>
                                            <p:cond delay="0"/>
                                          </p:stCondLst>
                                        </p:cTn>
                                        <p:tgtEl>
                                          <p:spTgt spid="3">
                                            <p:txEl>
                                              <p:pRg st="0" end="0"/>
                                            </p:txEl>
                                          </p:spTgt>
                                        </p:tgtEl>
                                        <p:attrNameLst>
                                          <p:attrName>style.rotation</p:attrName>
                                        </p:attrNameLst>
                                      </p:cBhvr>
                                      <p:tavLst>
                                        <p:tav tm="0">
                                          <p:val>
                                            <p:fltVal val="-90"/>
                                          </p:val>
                                        </p:tav>
                                        <p:tav tm="100000">
                                          <p:val>
                                            <p:fltVal val="0"/>
                                          </p:val>
                                        </p:tav>
                                      </p:tavLst>
                                    </p:anim>
                                    <p:anim calcmode="lin" valueType="num">
                                      <p:cBhvr>
                                        <p:cTn id="18" dur="500" decel="50000" fill="hold">
                                          <p:stCondLst>
                                            <p:cond delay="0"/>
                                          </p:stCondLst>
                                        </p:cTn>
                                        <p:tgtEl>
                                          <p:spTgt spid="3">
                                            <p:txEl>
                                              <p:pRg st="0" end="0"/>
                                            </p:txEl>
                                          </p:spTgt>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3">
                                            <p:txEl>
                                              <p:pRg st="0" end="0"/>
                                            </p:txEl>
                                          </p:spTgt>
                                        </p:tgtEl>
                                        <p:attrNameLst>
                                          <p:attrName>ppt_w</p:attrName>
                                        </p:attrNameLst>
                                      </p:cBhvr>
                                      <p:tavLst>
                                        <p:tav tm="0">
                                          <p:val>
                                            <p:strVal val="#ppt_w*.05"/>
                                          </p:val>
                                        </p:tav>
                                        <p:tav tm="100000">
                                          <p:val>
                                            <p:strVal val="#ppt_w"/>
                                          </p:val>
                                        </p:tav>
                                      </p:tavLst>
                                    </p:anim>
                                    <p:anim calcmode="lin" valueType="num">
                                      <p:cBhvr>
                                        <p:cTn id="20" dur="10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3">
                                            <p:txEl>
                                              <p:pRg st="0" end="0"/>
                                            </p:txEl>
                                          </p:spTgt>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3">
                                            <p:txEl>
                                              <p:pRg st="0" end="0"/>
                                            </p:txEl>
                                          </p:spTgt>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3">
                                            <p:txEl>
                                              <p:pRg st="0" end="0"/>
                                            </p:txEl>
                                          </p:spTgt>
                                        </p:tgtEl>
                                        <p:attrNameLst>
                                          <p:attrName>ppt_y</p:attrName>
                                        </p:attrNameLst>
                                      </p:cBhvr>
                                      <p:tavLst>
                                        <p:tav tm="0">
                                          <p:val>
                                            <p:strVal val="#ppt_y+.1"/>
                                          </p:val>
                                        </p:tav>
                                        <p:tav tm="100000">
                                          <p:val>
                                            <p:strVal val="#ppt_y"/>
                                          </p:val>
                                        </p:tav>
                                      </p:tavLst>
                                    </p:anim>
                                    <p:animEffect transition="in" filter="fade">
                                      <p:cBhvr>
                                        <p:cTn id="24" dur="1000" decel="50000">
                                          <p:stCondLst>
                                            <p:cond delay="0"/>
                                          </p:stCondLst>
                                        </p:cTn>
                                        <p:tgtEl>
                                          <p:spTgt spid="3">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5" presetClass="entr" presetSubtype="0" fill="hold" grpId="0" nodeType="clickEffect">
                                  <p:stCondLst>
                                    <p:cond delay="0"/>
                                  </p:stCondLst>
                                  <p:childTnLst>
                                    <p:set>
                                      <p:cBhvr>
                                        <p:cTn id="28" dur="1" fill="hold">
                                          <p:stCondLst>
                                            <p:cond delay="0"/>
                                          </p:stCondLst>
                                        </p:cTn>
                                        <p:tgtEl>
                                          <p:spTgt spid="3">
                                            <p:txEl>
                                              <p:pRg st="1" end="1"/>
                                            </p:txEl>
                                          </p:spTgt>
                                        </p:tgtEl>
                                        <p:attrNameLst>
                                          <p:attrName>style.visibility</p:attrName>
                                        </p:attrNameLst>
                                      </p:cBhvr>
                                      <p:to>
                                        <p:strVal val="visible"/>
                                      </p:to>
                                    </p:set>
                                    <p:anim calcmode="lin" valueType="num">
                                      <p:cBhvr>
                                        <p:cTn id="29" dur="500" decel="50000" fill="hold">
                                          <p:stCondLst>
                                            <p:cond delay="0"/>
                                          </p:stCondLst>
                                        </p:cTn>
                                        <p:tgtEl>
                                          <p:spTgt spid="3">
                                            <p:txEl>
                                              <p:pRg st="1" end="1"/>
                                            </p:txEl>
                                          </p:spTgt>
                                        </p:tgtEl>
                                        <p:attrNameLst>
                                          <p:attrName>style.rotation</p:attrName>
                                        </p:attrNameLst>
                                      </p:cBhvr>
                                      <p:tavLst>
                                        <p:tav tm="0">
                                          <p:val>
                                            <p:fltVal val="-90"/>
                                          </p:val>
                                        </p:tav>
                                        <p:tav tm="100000">
                                          <p:val>
                                            <p:fltVal val="0"/>
                                          </p:val>
                                        </p:tav>
                                      </p:tavLst>
                                    </p:anim>
                                    <p:anim calcmode="lin" valueType="num">
                                      <p:cBhvr>
                                        <p:cTn id="30" dur="500" decel="50000" fill="hold">
                                          <p:stCondLst>
                                            <p:cond delay="0"/>
                                          </p:stCondLst>
                                        </p:cTn>
                                        <p:tgtEl>
                                          <p:spTgt spid="3">
                                            <p:txEl>
                                              <p:pRg st="1" end="1"/>
                                            </p:txEl>
                                          </p:spTgt>
                                        </p:tgtEl>
                                        <p:attrNameLst>
                                          <p:attrName>ppt_w</p:attrName>
                                        </p:attrNameLst>
                                      </p:cBhvr>
                                      <p:tavLst>
                                        <p:tav tm="0">
                                          <p:val>
                                            <p:strVal val="#ppt_w"/>
                                          </p:val>
                                        </p:tav>
                                        <p:tav tm="100000">
                                          <p:val>
                                            <p:strVal val="#ppt_w*.05"/>
                                          </p:val>
                                        </p:tav>
                                      </p:tavLst>
                                    </p:anim>
                                    <p:anim calcmode="lin" valueType="num">
                                      <p:cBhvr>
                                        <p:cTn id="31" dur="500" accel="50000" fill="hold">
                                          <p:stCondLst>
                                            <p:cond delay="500"/>
                                          </p:stCondLst>
                                        </p:cTn>
                                        <p:tgtEl>
                                          <p:spTgt spid="3">
                                            <p:txEl>
                                              <p:pRg st="1" end="1"/>
                                            </p:txEl>
                                          </p:spTgt>
                                        </p:tgtEl>
                                        <p:attrNameLst>
                                          <p:attrName>ppt_w</p:attrName>
                                        </p:attrNameLst>
                                      </p:cBhvr>
                                      <p:tavLst>
                                        <p:tav tm="0">
                                          <p:val>
                                            <p:strVal val="#ppt_w*.05"/>
                                          </p:val>
                                        </p:tav>
                                        <p:tav tm="100000">
                                          <p:val>
                                            <p:strVal val="#ppt_w"/>
                                          </p:val>
                                        </p:tav>
                                      </p:tavLst>
                                    </p:anim>
                                    <p:anim calcmode="lin" valueType="num">
                                      <p:cBhvr>
                                        <p:cTn id="32" dur="1000" fill="hold"/>
                                        <p:tgtEl>
                                          <p:spTgt spid="3">
                                            <p:txEl>
                                              <p:pRg st="1" end="1"/>
                                            </p:txEl>
                                          </p:spTgt>
                                        </p:tgtEl>
                                        <p:attrNameLst>
                                          <p:attrName>ppt_h</p:attrName>
                                        </p:attrNameLst>
                                      </p:cBhvr>
                                      <p:tavLst>
                                        <p:tav tm="0">
                                          <p:val>
                                            <p:strVal val="#ppt_h"/>
                                          </p:val>
                                        </p:tav>
                                        <p:tav tm="100000">
                                          <p:val>
                                            <p:strVal val="#ppt_h"/>
                                          </p:val>
                                        </p:tav>
                                      </p:tavLst>
                                    </p:anim>
                                    <p:anim calcmode="lin" valueType="num">
                                      <p:cBhvr>
                                        <p:cTn id="33" dur="500" decel="50000" fill="hold">
                                          <p:stCondLst>
                                            <p:cond delay="0"/>
                                          </p:stCondLst>
                                        </p:cTn>
                                        <p:tgtEl>
                                          <p:spTgt spid="3">
                                            <p:txEl>
                                              <p:pRg st="1" end="1"/>
                                            </p:txEl>
                                          </p:spTgt>
                                        </p:tgtEl>
                                        <p:attrNameLst>
                                          <p:attrName>ppt_x</p:attrName>
                                        </p:attrNameLst>
                                      </p:cBhvr>
                                      <p:tavLst>
                                        <p:tav tm="0">
                                          <p:val>
                                            <p:strVal val="#ppt_x+.4"/>
                                          </p:val>
                                        </p:tav>
                                        <p:tav tm="100000">
                                          <p:val>
                                            <p:strVal val="#ppt_x"/>
                                          </p:val>
                                        </p:tav>
                                      </p:tavLst>
                                    </p:anim>
                                    <p:anim calcmode="lin" valueType="num">
                                      <p:cBhvr>
                                        <p:cTn id="34" dur="500" decel="50000" fill="hold">
                                          <p:stCondLst>
                                            <p:cond delay="0"/>
                                          </p:stCondLst>
                                        </p:cTn>
                                        <p:tgtEl>
                                          <p:spTgt spid="3">
                                            <p:txEl>
                                              <p:pRg st="1" end="1"/>
                                            </p:txEl>
                                          </p:spTgt>
                                        </p:tgtEl>
                                        <p:attrNameLst>
                                          <p:attrName>ppt_y</p:attrName>
                                        </p:attrNameLst>
                                      </p:cBhvr>
                                      <p:tavLst>
                                        <p:tav tm="0">
                                          <p:val>
                                            <p:strVal val="#ppt_y-.2"/>
                                          </p:val>
                                        </p:tav>
                                        <p:tav tm="100000">
                                          <p:val>
                                            <p:strVal val="#ppt_y+.1"/>
                                          </p:val>
                                        </p:tav>
                                      </p:tavLst>
                                    </p:anim>
                                    <p:anim calcmode="lin" valueType="num">
                                      <p:cBhvr>
                                        <p:cTn id="35" dur="500" accel="50000" fill="hold">
                                          <p:stCondLst>
                                            <p:cond delay="500"/>
                                          </p:stCondLst>
                                        </p:cTn>
                                        <p:tgtEl>
                                          <p:spTgt spid="3">
                                            <p:txEl>
                                              <p:pRg st="1" end="1"/>
                                            </p:txEl>
                                          </p:spTgt>
                                        </p:tgtEl>
                                        <p:attrNameLst>
                                          <p:attrName>ppt_y</p:attrName>
                                        </p:attrNameLst>
                                      </p:cBhvr>
                                      <p:tavLst>
                                        <p:tav tm="0">
                                          <p:val>
                                            <p:strVal val="#ppt_y+.1"/>
                                          </p:val>
                                        </p:tav>
                                        <p:tav tm="100000">
                                          <p:val>
                                            <p:strVal val="#ppt_y"/>
                                          </p:val>
                                        </p:tav>
                                      </p:tavLst>
                                    </p:anim>
                                    <p:animEffect transition="in" filter="fade">
                                      <p:cBhvr>
                                        <p:cTn id="36" dur="1000" decel="50000">
                                          <p:stCondLst>
                                            <p:cond delay="0"/>
                                          </p:stCondLst>
                                        </p:cTn>
                                        <p:tgtEl>
                                          <p:spTgt spid="3">
                                            <p:txEl>
                                              <p:pRg st="1" end="1"/>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5" presetClass="entr" presetSubtype="0" fill="hold" grpId="0" nodeType="clickEffect">
                                  <p:stCondLst>
                                    <p:cond delay="0"/>
                                  </p:stCondLst>
                                  <p:childTnLst>
                                    <p:set>
                                      <p:cBhvr>
                                        <p:cTn id="40" dur="1" fill="hold">
                                          <p:stCondLst>
                                            <p:cond delay="0"/>
                                          </p:stCondLst>
                                        </p:cTn>
                                        <p:tgtEl>
                                          <p:spTgt spid="3">
                                            <p:txEl>
                                              <p:pRg st="2" end="2"/>
                                            </p:txEl>
                                          </p:spTgt>
                                        </p:tgtEl>
                                        <p:attrNameLst>
                                          <p:attrName>style.visibility</p:attrName>
                                        </p:attrNameLst>
                                      </p:cBhvr>
                                      <p:to>
                                        <p:strVal val="visible"/>
                                      </p:to>
                                    </p:set>
                                    <p:anim calcmode="lin" valueType="num">
                                      <p:cBhvr>
                                        <p:cTn id="41" dur="500" decel="50000" fill="hold">
                                          <p:stCondLst>
                                            <p:cond delay="0"/>
                                          </p:stCondLst>
                                        </p:cTn>
                                        <p:tgtEl>
                                          <p:spTgt spid="3">
                                            <p:txEl>
                                              <p:pRg st="2" end="2"/>
                                            </p:txEl>
                                          </p:spTgt>
                                        </p:tgtEl>
                                        <p:attrNameLst>
                                          <p:attrName>style.rotation</p:attrName>
                                        </p:attrNameLst>
                                      </p:cBhvr>
                                      <p:tavLst>
                                        <p:tav tm="0">
                                          <p:val>
                                            <p:fltVal val="-90"/>
                                          </p:val>
                                        </p:tav>
                                        <p:tav tm="100000">
                                          <p:val>
                                            <p:fltVal val="0"/>
                                          </p:val>
                                        </p:tav>
                                      </p:tavLst>
                                    </p:anim>
                                    <p:anim calcmode="lin" valueType="num">
                                      <p:cBhvr>
                                        <p:cTn id="42" dur="500" decel="50000" fill="hold">
                                          <p:stCondLst>
                                            <p:cond delay="0"/>
                                          </p:stCondLst>
                                        </p:cTn>
                                        <p:tgtEl>
                                          <p:spTgt spid="3">
                                            <p:txEl>
                                              <p:pRg st="2" end="2"/>
                                            </p:txEl>
                                          </p:spTgt>
                                        </p:tgtEl>
                                        <p:attrNameLst>
                                          <p:attrName>ppt_w</p:attrName>
                                        </p:attrNameLst>
                                      </p:cBhvr>
                                      <p:tavLst>
                                        <p:tav tm="0">
                                          <p:val>
                                            <p:strVal val="#ppt_w"/>
                                          </p:val>
                                        </p:tav>
                                        <p:tav tm="100000">
                                          <p:val>
                                            <p:strVal val="#ppt_w*.05"/>
                                          </p:val>
                                        </p:tav>
                                      </p:tavLst>
                                    </p:anim>
                                    <p:anim calcmode="lin" valueType="num">
                                      <p:cBhvr>
                                        <p:cTn id="43" dur="500" accel="50000" fill="hold">
                                          <p:stCondLst>
                                            <p:cond delay="500"/>
                                          </p:stCondLst>
                                        </p:cTn>
                                        <p:tgtEl>
                                          <p:spTgt spid="3">
                                            <p:txEl>
                                              <p:pRg st="2" end="2"/>
                                            </p:txEl>
                                          </p:spTgt>
                                        </p:tgtEl>
                                        <p:attrNameLst>
                                          <p:attrName>ppt_w</p:attrName>
                                        </p:attrNameLst>
                                      </p:cBhvr>
                                      <p:tavLst>
                                        <p:tav tm="0">
                                          <p:val>
                                            <p:strVal val="#ppt_w*.05"/>
                                          </p:val>
                                        </p:tav>
                                        <p:tav tm="100000">
                                          <p:val>
                                            <p:strVal val="#ppt_w"/>
                                          </p:val>
                                        </p:tav>
                                      </p:tavLst>
                                    </p:anim>
                                    <p:anim calcmode="lin" valueType="num">
                                      <p:cBhvr>
                                        <p:cTn id="44" dur="1000" fill="hold"/>
                                        <p:tgtEl>
                                          <p:spTgt spid="3">
                                            <p:txEl>
                                              <p:pRg st="2" end="2"/>
                                            </p:txEl>
                                          </p:spTgt>
                                        </p:tgtEl>
                                        <p:attrNameLst>
                                          <p:attrName>ppt_h</p:attrName>
                                        </p:attrNameLst>
                                      </p:cBhvr>
                                      <p:tavLst>
                                        <p:tav tm="0">
                                          <p:val>
                                            <p:strVal val="#ppt_h"/>
                                          </p:val>
                                        </p:tav>
                                        <p:tav tm="100000">
                                          <p:val>
                                            <p:strVal val="#ppt_h"/>
                                          </p:val>
                                        </p:tav>
                                      </p:tavLst>
                                    </p:anim>
                                    <p:anim calcmode="lin" valueType="num">
                                      <p:cBhvr>
                                        <p:cTn id="45" dur="500" decel="50000" fill="hold">
                                          <p:stCondLst>
                                            <p:cond delay="0"/>
                                          </p:stCondLst>
                                        </p:cTn>
                                        <p:tgtEl>
                                          <p:spTgt spid="3">
                                            <p:txEl>
                                              <p:pRg st="2" end="2"/>
                                            </p:txEl>
                                          </p:spTgt>
                                        </p:tgtEl>
                                        <p:attrNameLst>
                                          <p:attrName>ppt_x</p:attrName>
                                        </p:attrNameLst>
                                      </p:cBhvr>
                                      <p:tavLst>
                                        <p:tav tm="0">
                                          <p:val>
                                            <p:strVal val="#ppt_x+.4"/>
                                          </p:val>
                                        </p:tav>
                                        <p:tav tm="100000">
                                          <p:val>
                                            <p:strVal val="#ppt_x"/>
                                          </p:val>
                                        </p:tav>
                                      </p:tavLst>
                                    </p:anim>
                                    <p:anim calcmode="lin" valueType="num">
                                      <p:cBhvr>
                                        <p:cTn id="46" dur="500" decel="50000" fill="hold">
                                          <p:stCondLst>
                                            <p:cond delay="0"/>
                                          </p:stCondLst>
                                        </p:cTn>
                                        <p:tgtEl>
                                          <p:spTgt spid="3">
                                            <p:txEl>
                                              <p:pRg st="2" end="2"/>
                                            </p:txEl>
                                          </p:spTgt>
                                        </p:tgtEl>
                                        <p:attrNameLst>
                                          <p:attrName>ppt_y</p:attrName>
                                        </p:attrNameLst>
                                      </p:cBhvr>
                                      <p:tavLst>
                                        <p:tav tm="0">
                                          <p:val>
                                            <p:strVal val="#ppt_y-.2"/>
                                          </p:val>
                                        </p:tav>
                                        <p:tav tm="100000">
                                          <p:val>
                                            <p:strVal val="#ppt_y+.1"/>
                                          </p:val>
                                        </p:tav>
                                      </p:tavLst>
                                    </p:anim>
                                    <p:anim calcmode="lin" valueType="num">
                                      <p:cBhvr>
                                        <p:cTn id="47" dur="500" accel="50000" fill="hold">
                                          <p:stCondLst>
                                            <p:cond delay="500"/>
                                          </p:stCondLst>
                                        </p:cTn>
                                        <p:tgtEl>
                                          <p:spTgt spid="3">
                                            <p:txEl>
                                              <p:pRg st="2" end="2"/>
                                            </p:txEl>
                                          </p:spTgt>
                                        </p:tgtEl>
                                        <p:attrNameLst>
                                          <p:attrName>ppt_y</p:attrName>
                                        </p:attrNameLst>
                                      </p:cBhvr>
                                      <p:tavLst>
                                        <p:tav tm="0">
                                          <p:val>
                                            <p:strVal val="#ppt_y+.1"/>
                                          </p:val>
                                        </p:tav>
                                        <p:tav tm="100000">
                                          <p:val>
                                            <p:strVal val="#ppt_y"/>
                                          </p:val>
                                        </p:tav>
                                      </p:tavLst>
                                    </p:anim>
                                    <p:animEffect transition="in" filter="fade">
                                      <p:cBhvr>
                                        <p:cTn id="48" dur="1000" decel="50000">
                                          <p:stCondLst>
                                            <p:cond delay="0"/>
                                          </p:stCondLst>
                                        </p:cTn>
                                        <p:tgtEl>
                                          <p:spTgt spid="3">
                                            <p:txEl>
                                              <p:pRg st="2" end="2"/>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25" presetClass="entr" presetSubtype="0" fill="hold" grpId="0" nodeType="clickEffect">
                                  <p:stCondLst>
                                    <p:cond delay="0"/>
                                  </p:stCondLst>
                                  <p:childTnLst>
                                    <p:set>
                                      <p:cBhvr>
                                        <p:cTn id="52" dur="1" fill="hold">
                                          <p:stCondLst>
                                            <p:cond delay="0"/>
                                          </p:stCondLst>
                                        </p:cTn>
                                        <p:tgtEl>
                                          <p:spTgt spid="3">
                                            <p:txEl>
                                              <p:pRg st="3" end="3"/>
                                            </p:txEl>
                                          </p:spTgt>
                                        </p:tgtEl>
                                        <p:attrNameLst>
                                          <p:attrName>style.visibility</p:attrName>
                                        </p:attrNameLst>
                                      </p:cBhvr>
                                      <p:to>
                                        <p:strVal val="visible"/>
                                      </p:to>
                                    </p:set>
                                    <p:anim calcmode="lin" valueType="num">
                                      <p:cBhvr>
                                        <p:cTn id="53" dur="500" decel="50000" fill="hold">
                                          <p:stCondLst>
                                            <p:cond delay="0"/>
                                          </p:stCondLst>
                                        </p:cTn>
                                        <p:tgtEl>
                                          <p:spTgt spid="3">
                                            <p:txEl>
                                              <p:pRg st="3" end="3"/>
                                            </p:txEl>
                                          </p:spTgt>
                                        </p:tgtEl>
                                        <p:attrNameLst>
                                          <p:attrName>style.rotation</p:attrName>
                                        </p:attrNameLst>
                                      </p:cBhvr>
                                      <p:tavLst>
                                        <p:tav tm="0">
                                          <p:val>
                                            <p:fltVal val="-90"/>
                                          </p:val>
                                        </p:tav>
                                        <p:tav tm="100000">
                                          <p:val>
                                            <p:fltVal val="0"/>
                                          </p:val>
                                        </p:tav>
                                      </p:tavLst>
                                    </p:anim>
                                    <p:anim calcmode="lin" valueType="num">
                                      <p:cBhvr>
                                        <p:cTn id="54" dur="500" decel="50000" fill="hold">
                                          <p:stCondLst>
                                            <p:cond delay="0"/>
                                          </p:stCondLst>
                                        </p:cTn>
                                        <p:tgtEl>
                                          <p:spTgt spid="3">
                                            <p:txEl>
                                              <p:pRg st="3" end="3"/>
                                            </p:txEl>
                                          </p:spTgt>
                                        </p:tgtEl>
                                        <p:attrNameLst>
                                          <p:attrName>ppt_w</p:attrName>
                                        </p:attrNameLst>
                                      </p:cBhvr>
                                      <p:tavLst>
                                        <p:tav tm="0">
                                          <p:val>
                                            <p:strVal val="#ppt_w"/>
                                          </p:val>
                                        </p:tav>
                                        <p:tav tm="100000">
                                          <p:val>
                                            <p:strVal val="#ppt_w*.05"/>
                                          </p:val>
                                        </p:tav>
                                      </p:tavLst>
                                    </p:anim>
                                    <p:anim calcmode="lin" valueType="num">
                                      <p:cBhvr>
                                        <p:cTn id="55" dur="500" accel="50000" fill="hold">
                                          <p:stCondLst>
                                            <p:cond delay="500"/>
                                          </p:stCondLst>
                                        </p:cTn>
                                        <p:tgtEl>
                                          <p:spTgt spid="3">
                                            <p:txEl>
                                              <p:pRg st="3" end="3"/>
                                            </p:txEl>
                                          </p:spTgt>
                                        </p:tgtEl>
                                        <p:attrNameLst>
                                          <p:attrName>ppt_w</p:attrName>
                                        </p:attrNameLst>
                                      </p:cBhvr>
                                      <p:tavLst>
                                        <p:tav tm="0">
                                          <p:val>
                                            <p:strVal val="#ppt_w*.05"/>
                                          </p:val>
                                        </p:tav>
                                        <p:tav tm="100000">
                                          <p:val>
                                            <p:strVal val="#ppt_w"/>
                                          </p:val>
                                        </p:tav>
                                      </p:tavLst>
                                    </p:anim>
                                    <p:anim calcmode="lin" valueType="num">
                                      <p:cBhvr>
                                        <p:cTn id="56" dur="1000" fill="hold"/>
                                        <p:tgtEl>
                                          <p:spTgt spid="3">
                                            <p:txEl>
                                              <p:pRg st="3" end="3"/>
                                            </p:txEl>
                                          </p:spTgt>
                                        </p:tgtEl>
                                        <p:attrNameLst>
                                          <p:attrName>ppt_h</p:attrName>
                                        </p:attrNameLst>
                                      </p:cBhvr>
                                      <p:tavLst>
                                        <p:tav tm="0">
                                          <p:val>
                                            <p:strVal val="#ppt_h"/>
                                          </p:val>
                                        </p:tav>
                                        <p:tav tm="100000">
                                          <p:val>
                                            <p:strVal val="#ppt_h"/>
                                          </p:val>
                                        </p:tav>
                                      </p:tavLst>
                                    </p:anim>
                                    <p:anim calcmode="lin" valueType="num">
                                      <p:cBhvr>
                                        <p:cTn id="57" dur="500" decel="50000" fill="hold">
                                          <p:stCondLst>
                                            <p:cond delay="0"/>
                                          </p:stCondLst>
                                        </p:cTn>
                                        <p:tgtEl>
                                          <p:spTgt spid="3">
                                            <p:txEl>
                                              <p:pRg st="3" end="3"/>
                                            </p:txEl>
                                          </p:spTgt>
                                        </p:tgtEl>
                                        <p:attrNameLst>
                                          <p:attrName>ppt_x</p:attrName>
                                        </p:attrNameLst>
                                      </p:cBhvr>
                                      <p:tavLst>
                                        <p:tav tm="0">
                                          <p:val>
                                            <p:strVal val="#ppt_x+.4"/>
                                          </p:val>
                                        </p:tav>
                                        <p:tav tm="100000">
                                          <p:val>
                                            <p:strVal val="#ppt_x"/>
                                          </p:val>
                                        </p:tav>
                                      </p:tavLst>
                                    </p:anim>
                                    <p:anim calcmode="lin" valueType="num">
                                      <p:cBhvr>
                                        <p:cTn id="58" dur="500" decel="50000" fill="hold">
                                          <p:stCondLst>
                                            <p:cond delay="0"/>
                                          </p:stCondLst>
                                        </p:cTn>
                                        <p:tgtEl>
                                          <p:spTgt spid="3">
                                            <p:txEl>
                                              <p:pRg st="3" end="3"/>
                                            </p:txEl>
                                          </p:spTgt>
                                        </p:tgtEl>
                                        <p:attrNameLst>
                                          <p:attrName>ppt_y</p:attrName>
                                        </p:attrNameLst>
                                      </p:cBhvr>
                                      <p:tavLst>
                                        <p:tav tm="0">
                                          <p:val>
                                            <p:strVal val="#ppt_y-.2"/>
                                          </p:val>
                                        </p:tav>
                                        <p:tav tm="100000">
                                          <p:val>
                                            <p:strVal val="#ppt_y+.1"/>
                                          </p:val>
                                        </p:tav>
                                      </p:tavLst>
                                    </p:anim>
                                    <p:anim calcmode="lin" valueType="num">
                                      <p:cBhvr>
                                        <p:cTn id="59" dur="500" accel="50000" fill="hold">
                                          <p:stCondLst>
                                            <p:cond delay="500"/>
                                          </p:stCondLst>
                                        </p:cTn>
                                        <p:tgtEl>
                                          <p:spTgt spid="3">
                                            <p:txEl>
                                              <p:pRg st="3" end="3"/>
                                            </p:txEl>
                                          </p:spTgt>
                                        </p:tgtEl>
                                        <p:attrNameLst>
                                          <p:attrName>ppt_y</p:attrName>
                                        </p:attrNameLst>
                                      </p:cBhvr>
                                      <p:tavLst>
                                        <p:tav tm="0">
                                          <p:val>
                                            <p:strVal val="#ppt_y+.1"/>
                                          </p:val>
                                        </p:tav>
                                        <p:tav tm="100000">
                                          <p:val>
                                            <p:strVal val="#ppt_y"/>
                                          </p:val>
                                        </p:tav>
                                      </p:tavLst>
                                    </p:anim>
                                    <p:animEffect transition="in" filter="fade">
                                      <p:cBhvr>
                                        <p:cTn id="60" dur="1000" decel="50000">
                                          <p:stCondLst>
                                            <p:cond delay="0"/>
                                          </p:stCondLst>
                                        </p:cTn>
                                        <p:tgtEl>
                                          <p:spTgt spid="3">
                                            <p:txEl>
                                              <p:pRg st="3" end="3"/>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25" presetClass="entr" presetSubtype="0" fill="hold" grpId="0" nodeType="clickEffect">
                                  <p:stCondLst>
                                    <p:cond delay="0"/>
                                  </p:stCondLst>
                                  <p:childTnLst>
                                    <p:set>
                                      <p:cBhvr>
                                        <p:cTn id="64" dur="1" fill="hold">
                                          <p:stCondLst>
                                            <p:cond delay="0"/>
                                          </p:stCondLst>
                                        </p:cTn>
                                        <p:tgtEl>
                                          <p:spTgt spid="3">
                                            <p:txEl>
                                              <p:pRg st="4" end="4"/>
                                            </p:txEl>
                                          </p:spTgt>
                                        </p:tgtEl>
                                        <p:attrNameLst>
                                          <p:attrName>style.visibility</p:attrName>
                                        </p:attrNameLst>
                                      </p:cBhvr>
                                      <p:to>
                                        <p:strVal val="visible"/>
                                      </p:to>
                                    </p:set>
                                    <p:anim calcmode="lin" valueType="num">
                                      <p:cBhvr>
                                        <p:cTn id="65" dur="500" decel="50000" fill="hold">
                                          <p:stCondLst>
                                            <p:cond delay="0"/>
                                          </p:stCondLst>
                                        </p:cTn>
                                        <p:tgtEl>
                                          <p:spTgt spid="3">
                                            <p:txEl>
                                              <p:pRg st="4" end="4"/>
                                            </p:txEl>
                                          </p:spTgt>
                                        </p:tgtEl>
                                        <p:attrNameLst>
                                          <p:attrName>style.rotation</p:attrName>
                                        </p:attrNameLst>
                                      </p:cBhvr>
                                      <p:tavLst>
                                        <p:tav tm="0">
                                          <p:val>
                                            <p:fltVal val="-90"/>
                                          </p:val>
                                        </p:tav>
                                        <p:tav tm="100000">
                                          <p:val>
                                            <p:fltVal val="0"/>
                                          </p:val>
                                        </p:tav>
                                      </p:tavLst>
                                    </p:anim>
                                    <p:anim calcmode="lin" valueType="num">
                                      <p:cBhvr>
                                        <p:cTn id="66" dur="500" decel="50000" fill="hold">
                                          <p:stCondLst>
                                            <p:cond delay="0"/>
                                          </p:stCondLst>
                                        </p:cTn>
                                        <p:tgtEl>
                                          <p:spTgt spid="3">
                                            <p:txEl>
                                              <p:pRg st="4" end="4"/>
                                            </p:txEl>
                                          </p:spTgt>
                                        </p:tgtEl>
                                        <p:attrNameLst>
                                          <p:attrName>ppt_w</p:attrName>
                                        </p:attrNameLst>
                                      </p:cBhvr>
                                      <p:tavLst>
                                        <p:tav tm="0">
                                          <p:val>
                                            <p:strVal val="#ppt_w"/>
                                          </p:val>
                                        </p:tav>
                                        <p:tav tm="100000">
                                          <p:val>
                                            <p:strVal val="#ppt_w*.05"/>
                                          </p:val>
                                        </p:tav>
                                      </p:tavLst>
                                    </p:anim>
                                    <p:anim calcmode="lin" valueType="num">
                                      <p:cBhvr>
                                        <p:cTn id="67" dur="500" accel="50000" fill="hold">
                                          <p:stCondLst>
                                            <p:cond delay="500"/>
                                          </p:stCondLst>
                                        </p:cTn>
                                        <p:tgtEl>
                                          <p:spTgt spid="3">
                                            <p:txEl>
                                              <p:pRg st="4" end="4"/>
                                            </p:txEl>
                                          </p:spTgt>
                                        </p:tgtEl>
                                        <p:attrNameLst>
                                          <p:attrName>ppt_w</p:attrName>
                                        </p:attrNameLst>
                                      </p:cBhvr>
                                      <p:tavLst>
                                        <p:tav tm="0">
                                          <p:val>
                                            <p:strVal val="#ppt_w*.05"/>
                                          </p:val>
                                        </p:tav>
                                        <p:tav tm="100000">
                                          <p:val>
                                            <p:strVal val="#ppt_w"/>
                                          </p:val>
                                        </p:tav>
                                      </p:tavLst>
                                    </p:anim>
                                    <p:anim calcmode="lin" valueType="num">
                                      <p:cBhvr>
                                        <p:cTn id="68" dur="1000" fill="hold"/>
                                        <p:tgtEl>
                                          <p:spTgt spid="3">
                                            <p:txEl>
                                              <p:pRg st="4" end="4"/>
                                            </p:txEl>
                                          </p:spTgt>
                                        </p:tgtEl>
                                        <p:attrNameLst>
                                          <p:attrName>ppt_h</p:attrName>
                                        </p:attrNameLst>
                                      </p:cBhvr>
                                      <p:tavLst>
                                        <p:tav tm="0">
                                          <p:val>
                                            <p:strVal val="#ppt_h"/>
                                          </p:val>
                                        </p:tav>
                                        <p:tav tm="100000">
                                          <p:val>
                                            <p:strVal val="#ppt_h"/>
                                          </p:val>
                                        </p:tav>
                                      </p:tavLst>
                                    </p:anim>
                                    <p:anim calcmode="lin" valueType="num">
                                      <p:cBhvr>
                                        <p:cTn id="69" dur="500" decel="50000" fill="hold">
                                          <p:stCondLst>
                                            <p:cond delay="0"/>
                                          </p:stCondLst>
                                        </p:cTn>
                                        <p:tgtEl>
                                          <p:spTgt spid="3">
                                            <p:txEl>
                                              <p:pRg st="4" end="4"/>
                                            </p:txEl>
                                          </p:spTgt>
                                        </p:tgtEl>
                                        <p:attrNameLst>
                                          <p:attrName>ppt_x</p:attrName>
                                        </p:attrNameLst>
                                      </p:cBhvr>
                                      <p:tavLst>
                                        <p:tav tm="0">
                                          <p:val>
                                            <p:strVal val="#ppt_x+.4"/>
                                          </p:val>
                                        </p:tav>
                                        <p:tav tm="100000">
                                          <p:val>
                                            <p:strVal val="#ppt_x"/>
                                          </p:val>
                                        </p:tav>
                                      </p:tavLst>
                                    </p:anim>
                                    <p:anim calcmode="lin" valueType="num">
                                      <p:cBhvr>
                                        <p:cTn id="70" dur="500" decel="50000" fill="hold">
                                          <p:stCondLst>
                                            <p:cond delay="0"/>
                                          </p:stCondLst>
                                        </p:cTn>
                                        <p:tgtEl>
                                          <p:spTgt spid="3">
                                            <p:txEl>
                                              <p:pRg st="4" end="4"/>
                                            </p:txEl>
                                          </p:spTgt>
                                        </p:tgtEl>
                                        <p:attrNameLst>
                                          <p:attrName>ppt_y</p:attrName>
                                        </p:attrNameLst>
                                      </p:cBhvr>
                                      <p:tavLst>
                                        <p:tav tm="0">
                                          <p:val>
                                            <p:strVal val="#ppt_y-.2"/>
                                          </p:val>
                                        </p:tav>
                                        <p:tav tm="100000">
                                          <p:val>
                                            <p:strVal val="#ppt_y+.1"/>
                                          </p:val>
                                        </p:tav>
                                      </p:tavLst>
                                    </p:anim>
                                    <p:anim calcmode="lin" valueType="num">
                                      <p:cBhvr>
                                        <p:cTn id="71" dur="500" accel="50000" fill="hold">
                                          <p:stCondLst>
                                            <p:cond delay="500"/>
                                          </p:stCondLst>
                                        </p:cTn>
                                        <p:tgtEl>
                                          <p:spTgt spid="3">
                                            <p:txEl>
                                              <p:pRg st="4" end="4"/>
                                            </p:txEl>
                                          </p:spTgt>
                                        </p:tgtEl>
                                        <p:attrNameLst>
                                          <p:attrName>ppt_y</p:attrName>
                                        </p:attrNameLst>
                                      </p:cBhvr>
                                      <p:tavLst>
                                        <p:tav tm="0">
                                          <p:val>
                                            <p:strVal val="#ppt_y+.1"/>
                                          </p:val>
                                        </p:tav>
                                        <p:tav tm="100000">
                                          <p:val>
                                            <p:strVal val="#ppt_y"/>
                                          </p:val>
                                        </p:tav>
                                      </p:tavLst>
                                    </p:anim>
                                    <p:animEffect transition="in" filter="fade">
                                      <p:cBhvr>
                                        <p:cTn id="72" dur="1000" decel="50000">
                                          <p:stCondLst>
                                            <p:cond delay="0"/>
                                          </p:stCondLst>
                                        </p:cTn>
                                        <p:tgtEl>
                                          <p:spTgt spid="3">
                                            <p:txEl>
                                              <p:pRg st="4" end="4"/>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25" presetClass="entr" presetSubtype="0" fill="hold" grpId="0" nodeType="clickEffect">
                                  <p:stCondLst>
                                    <p:cond delay="0"/>
                                  </p:stCondLst>
                                  <p:childTnLst>
                                    <p:set>
                                      <p:cBhvr>
                                        <p:cTn id="76" dur="1" fill="hold">
                                          <p:stCondLst>
                                            <p:cond delay="0"/>
                                          </p:stCondLst>
                                        </p:cTn>
                                        <p:tgtEl>
                                          <p:spTgt spid="3">
                                            <p:txEl>
                                              <p:pRg st="5" end="5"/>
                                            </p:txEl>
                                          </p:spTgt>
                                        </p:tgtEl>
                                        <p:attrNameLst>
                                          <p:attrName>style.visibility</p:attrName>
                                        </p:attrNameLst>
                                      </p:cBhvr>
                                      <p:to>
                                        <p:strVal val="visible"/>
                                      </p:to>
                                    </p:set>
                                    <p:anim calcmode="lin" valueType="num">
                                      <p:cBhvr>
                                        <p:cTn id="77" dur="500" decel="50000" fill="hold">
                                          <p:stCondLst>
                                            <p:cond delay="0"/>
                                          </p:stCondLst>
                                        </p:cTn>
                                        <p:tgtEl>
                                          <p:spTgt spid="3">
                                            <p:txEl>
                                              <p:pRg st="5" end="5"/>
                                            </p:txEl>
                                          </p:spTgt>
                                        </p:tgtEl>
                                        <p:attrNameLst>
                                          <p:attrName>style.rotation</p:attrName>
                                        </p:attrNameLst>
                                      </p:cBhvr>
                                      <p:tavLst>
                                        <p:tav tm="0">
                                          <p:val>
                                            <p:fltVal val="-90"/>
                                          </p:val>
                                        </p:tav>
                                        <p:tav tm="100000">
                                          <p:val>
                                            <p:fltVal val="0"/>
                                          </p:val>
                                        </p:tav>
                                      </p:tavLst>
                                    </p:anim>
                                    <p:anim calcmode="lin" valueType="num">
                                      <p:cBhvr>
                                        <p:cTn id="78" dur="500" decel="50000" fill="hold">
                                          <p:stCondLst>
                                            <p:cond delay="0"/>
                                          </p:stCondLst>
                                        </p:cTn>
                                        <p:tgtEl>
                                          <p:spTgt spid="3">
                                            <p:txEl>
                                              <p:pRg st="5" end="5"/>
                                            </p:txEl>
                                          </p:spTgt>
                                        </p:tgtEl>
                                        <p:attrNameLst>
                                          <p:attrName>ppt_w</p:attrName>
                                        </p:attrNameLst>
                                      </p:cBhvr>
                                      <p:tavLst>
                                        <p:tav tm="0">
                                          <p:val>
                                            <p:strVal val="#ppt_w"/>
                                          </p:val>
                                        </p:tav>
                                        <p:tav tm="100000">
                                          <p:val>
                                            <p:strVal val="#ppt_w*.05"/>
                                          </p:val>
                                        </p:tav>
                                      </p:tavLst>
                                    </p:anim>
                                    <p:anim calcmode="lin" valueType="num">
                                      <p:cBhvr>
                                        <p:cTn id="79" dur="500" accel="50000" fill="hold">
                                          <p:stCondLst>
                                            <p:cond delay="500"/>
                                          </p:stCondLst>
                                        </p:cTn>
                                        <p:tgtEl>
                                          <p:spTgt spid="3">
                                            <p:txEl>
                                              <p:pRg st="5" end="5"/>
                                            </p:txEl>
                                          </p:spTgt>
                                        </p:tgtEl>
                                        <p:attrNameLst>
                                          <p:attrName>ppt_w</p:attrName>
                                        </p:attrNameLst>
                                      </p:cBhvr>
                                      <p:tavLst>
                                        <p:tav tm="0">
                                          <p:val>
                                            <p:strVal val="#ppt_w*.05"/>
                                          </p:val>
                                        </p:tav>
                                        <p:tav tm="100000">
                                          <p:val>
                                            <p:strVal val="#ppt_w"/>
                                          </p:val>
                                        </p:tav>
                                      </p:tavLst>
                                    </p:anim>
                                    <p:anim calcmode="lin" valueType="num">
                                      <p:cBhvr>
                                        <p:cTn id="80" dur="1000" fill="hold"/>
                                        <p:tgtEl>
                                          <p:spTgt spid="3">
                                            <p:txEl>
                                              <p:pRg st="5" end="5"/>
                                            </p:txEl>
                                          </p:spTgt>
                                        </p:tgtEl>
                                        <p:attrNameLst>
                                          <p:attrName>ppt_h</p:attrName>
                                        </p:attrNameLst>
                                      </p:cBhvr>
                                      <p:tavLst>
                                        <p:tav tm="0">
                                          <p:val>
                                            <p:strVal val="#ppt_h"/>
                                          </p:val>
                                        </p:tav>
                                        <p:tav tm="100000">
                                          <p:val>
                                            <p:strVal val="#ppt_h"/>
                                          </p:val>
                                        </p:tav>
                                      </p:tavLst>
                                    </p:anim>
                                    <p:anim calcmode="lin" valueType="num">
                                      <p:cBhvr>
                                        <p:cTn id="81" dur="500" decel="50000" fill="hold">
                                          <p:stCondLst>
                                            <p:cond delay="0"/>
                                          </p:stCondLst>
                                        </p:cTn>
                                        <p:tgtEl>
                                          <p:spTgt spid="3">
                                            <p:txEl>
                                              <p:pRg st="5" end="5"/>
                                            </p:txEl>
                                          </p:spTgt>
                                        </p:tgtEl>
                                        <p:attrNameLst>
                                          <p:attrName>ppt_x</p:attrName>
                                        </p:attrNameLst>
                                      </p:cBhvr>
                                      <p:tavLst>
                                        <p:tav tm="0">
                                          <p:val>
                                            <p:strVal val="#ppt_x+.4"/>
                                          </p:val>
                                        </p:tav>
                                        <p:tav tm="100000">
                                          <p:val>
                                            <p:strVal val="#ppt_x"/>
                                          </p:val>
                                        </p:tav>
                                      </p:tavLst>
                                    </p:anim>
                                    <p:anim calcmode="lin" valueType="num">
                                      <p:cBhvr>
                                        <p:cTn id="82" dur="500" decel="50000" fill="hold">
                                          <p:stCondLst>
                                            <p:cond delay="0"/>
                                          </p:stCondLst>
                                        </p:cTn>
                                        <p:tgtEl>
                                          <p:spTgt spid="3">
                                            <p:txEl>
                                              <p:pRg st="5" end="5"/>
                                            </p:txEl>
                                          </p:spTgt>
                                        </p:tgtEl>
                                        <p:attrNameLst>
                                          <p:attrName>ppt_y</p:attrName>
                                        </p:attrNameLst>
                                      </p:cBhvr>
                                      <p:tavLst>
                                        <p:tav tm="0">
                                          <p:val>
                                            <p:strVal val="#ppt_y-.2"/>
                                          </p:val>
                                        </p:tav>
                                        <p:tav tm="100000">
                                          <p:val>
                                            <p:strVal val="#ppt_y+.1"/>
                                          </p:val>
                                        </p:tav>
                                      </p:tavLst>
                                    </p:anim>
                                    <p:anim calcmode="lin" valueType="num">
                                      <p:cBhvr>
                                        <p:cTn id="83" dur="500" accel="50000" fill="hold">
                                          <p:stCondLst>
                                            <p:cond delay="500"/>
                                          </p:stCondLst>
                                        </p:cTn>
                                        <p:tgtEl>
                                          <p:spTgt spid="3">
                                            <p:txEl>
                                              <p:pRg st="5" end="5"/>
                                            </p:txEl>
                                          </p:spTgt>
                                        </p:tgtEl>
                                        <p:attrNameLst>
                                          <p:attrName>ppt_y</p:attrName>
                                        </p:attrNameLst>
                                      </p:cBhvr>
                                      <p:tavLst>
                                        <p:tav tm="0">
                                          <p:val>
                                            <p:strVal val="#ppt_y+.1"/>
                                          </p:val>
                                        </p:tav>
                                        <p:tav tm="100000">
                                          <p:val>
                                            <p:strVal val="#ppt_y"/>
                                          </p:val>
                                        </p:tav>
                                      </p:tavLst>
                                    </p:anim>
                                    <p:animEffect transition="in" filter="fade">
                                      <p:cBhvr>
                                        <p:cTn id="84" dur="1000" decel="50000">
                                          <p:stCondLst>
                                            <p:cond delay="0"/>
                                          </p:stCondLst>
                                        </p:cTn>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19013"/>
          <a:stretch/>
        </p:blipFill>
        <p:spPr bwMode="auto">
          <a:xfrm>
            <a:off x="1" y="0"/>
            <a:ext cx="9144000" cy="66358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Rectángulo"/>
          <p:cNvSpPr/>
          <p:nvPr/>
        </p:nvSpPr>
        <p:spPr>
          <a:xfrm>
            <a:off x="1670605" y="985720"/>
            <a:ext cx="5934650" cy="3054100"/>
          </a:xfrm>
          <a:prstGeom prst="rect">
            <a:avLst/>
          </a:prstGeom>
          <a:noFill/>
          <a:effectLst>
            <a:outerShdw blurRad="50800" dist="38100" dir="10800000" algn="r" rotWithShape="0">
              <a:prstClr val="black">
                <a:alpha val="40000"/>
              </a:prstClr>
            </a:outerShdw>
          </a:effectLst>
        </p:spPr>
        <p:txBody>
          <a:bodyPr wrap="square" lIns="91440" tIns="45720" rIns="91440" bIns="45720">
            <a:prstTxWarp prst="textButton">
              <a:avLst/>
            </a:prstTxWarp>
            <a:spAutoFit/>
          </a:bodyPr>
          <a:lstStyle/>
          <a:p>
            <a:pPr algn="ctr"/>
            <a:r>
              <a:rPr lang="es-ES" sz="23900" b="1" cap="none" spc="0" dirty="0" smtClean="0">
                <a:ln w="12700">
                  <a:solidFill>
                    <a:srgbClr val="7030A0"/>
                  </a:solidFill>
                  <a:prstDash val="solid"/>
                </a:ln>
                <a:solidFill>
                  <a:schemeClr val="accent1">
                    <a:lumMod val="75000"/>
                  </a:schemeClr>
                </a:solidFill>
                <a:effectLst>
                  <a:outerShdw blurRad="41275" dist="20320" dir="1800000" algn="tl" rotWithShape="0">
                    <a:srgbClr val="000000">
                      <a:alpha val="40000"/>
                    </a:srgbClr>
                  </a:outerShdw>
                </a:effectLst>
              </a:rPr>
              <a:t>GRACIAS</a:t>
            </a:r>
            <a:endParaRPr lang="es-ES" sz="23900" b="1" cap="none" spc="0" dirty="0">
              <a:ln w="12700">
                <a:solidFill>
                  <a:srgbClr val="7030A0"/>
                </a:solidFill>
                <a:prstDash val="solid"/>
              </a:ln>
              <a:solidFill>
                <a:schemeClr val="accent1">
                  <a:lumMod val="7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26701794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pPr algn="ctr"/>
            <a:r>
              <a:rPr lang="es-MX" sz="6000" b="1" dirty="0" smtClean="0"/>
              <a:t>TEMA</a:t>
            </a:r>
            <a:endParaRPr lang="es-EC" sz="6000" dirty="0"/>
          </a:p>
        </p:txBody>
      </p:sp>
      <p:grpSp>
        <p:nvGrpSpPr>
          <p:cNvPr id="5" name="Group 3"/>
          <p:cNvGrpSpPr>
            <a:grpSpLocks/>
          </p:cNvGrpSpPr>
          <p:nvPr/>
        </p:nvGrpSpPr>
        <p:grpSpPr bwMode="auto">
          <a:xfrm>
            <a:off x="296260" y="1417751"/>
            <a:ext cx="3389103" cy="1392303"/>
            <a:chOff x="1443" y="1680"/>
            <a:chExt cx="2706" cy="1854"/>
          </a:xfrm>
        </p:grpSpPr>
        <p:sp>
          <p:nvSpPr>
            <p:cNvPr id="6" name="Freeform 4"/>
            <p:cNvSpPr>
              <a:spLocks/>
            </p:cNvSpPr>
            <p:nvPr/>
          </p:nvSpPr>
          <p:spPr bwMode="gray">
            <a:xfrm>
              <a:off x="1851" y="2634"/>
              <a:ext cx="2298" cy="900"/>
            </a:xfrm>
            <a:custGeom>
              <a:avLst/>
              <a:gdLst>
                <a:gd name="T0" fmla="*/ 531 w 2298"/>
                <a:gd name="T1" fmla="*/ 361 h 900"/>
                <a:gd name="T2" fmla="*/ 999 w 2298"/>
                <a:gd name="T3" fmla="*/ 406 h 900"/>
                <a:gd name="T4" fmla="*/ 1547 w 2298"/>
                <a:gd name="T5" fmla="*/ 188 h 900"/>
                <a:gd name="T6" fmla="*/ 1325 w 2298"/>
                <a:gd name="T7" fmla="*/ 131 h 900"/>
                <a:gd name="T8" fmla="*/ 2005 w 2298"/>
                <a:gd name="T9" fmla="*/ 0 h 900"/>
                <a:gd name="T10" fmla="*/ 2298 w 2298"/>
                <a:gd name="T11" fmla="*/ 425 h 900"/>
                <a:gd name="T12" fmla="*/ 2054 w 2298"/>
                <a:gd name="T13" fmla="*/ 340 h 900"/>
                <a:gd name="T14" fmla="*/ 1120 w 2298"/>
                <a:gd name="T15" fmla="*/ 816 h 900"/>
                <a:gd name="T16" fmla="*/ 0 w 2298"/>
                <a:gd name="T17" fmla="*/ 608 h 900"/>
                <a:gd name="T18" fmla="*/ 401 w 2298"/>
                <a:gd name="T19" fmla="*/ 633 h 900"/>
                <a:gd name="T20" fmla="*/ 531 w 2298"/>
                <a:gd name="T21" fmla="*/ 361 h 9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298" h="900">
                  <a:moveTo>
                    <a:pt x="531" y="361"/>
                  </a:moveTo>
                  <a:cubicBezTo>
                    <a:pt x="623" y="386"/>
                    <a:pt x="670" y="427"/>
                    <a:pt x="999" y="406"/>
                  </a:cubicBezTo>
                  <a:cubicBezTo>
                    <a:pt x="1329" y="385"/>
                    <a:pt x="1493" y="233"/>
                    <a:pt x="1547" y="188"/>
                  </a:cubicBezTo>
                  <a:lnTo>
                    <a:pt x="1325" y="131"/>
                  </a:lnTo>
                  <a:lnTo>
                    <a:pt x="2005" y="0"/>
                  </a:lnTo>
                  <a:lnTo>
                    <a:pt x="2298" y="425"/>
                  </a:lnTo>
                  <a:lnTo>
                    <a:pt x="2054" y="340"/>
                  </a:lnTo>
                  <a:cubicBezTo>
                    <a:pt x="1934" y="456"/>
                    <a:pt x="1774" y="732"/>
                    <a:pt x="1120" y="816"/>
                  </a:cubicBezTo>
                  <a:cubicBezTo>
                    <a:pt x="466" y="900"/>
                    <a:pt x="119" y="633"/>
                    <a:pt x="0" y="608"/>
                  </a:cubicBezTo>
                  <a:lnTo>
                    <a:pt x="401" y="633"/>
                  </a:lnTo>
                  <a:lnTo>
                    <a:pt x="531" y="361"/>
                  </a:lnTo>
                  <a:close/>
                </a:path>
              </a:pathLst>
            </a:custGeom>
            <a:solidFill>
              <a:srgbClr val="B2B2B2">
                <a:alpha val="58038"/>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40161" dir="20493903" algn="ctr" rotWithShape="0">
                      <a:schemeClr val="bg2">
                        <a:alpha val="50000"/>
                      </a:schemeClr>
                    </a:outerShdw>
                  </a:effectLst>
                </a14:hiddenEffects>
              </a:ext>
            </a:extLst>
          </p:spPr>
          <p:txBody>
            <a:bodyPr/>
            <a:lstStyle/>
            <a:p>
              <a:endParaRPr lang="es-EC"/>
            </a:p>
          </p:txBody>
        </p:sp>
        <p:sp>
          <p:nvSpPr>
            <p:cNvPr id="7" name="Freeform 5"/>
            <p:cNvSpPr>
              <a:spLocks/>
            </p:cNvSpPr>
            <p:nvPr/>
          </p:nvSpPr>
          <p:spPr bwMode="gray">
            <a:xfrm>
              <a:off x="2281" y="1680"/>
              <a:ext cx="1863" cy="1144"/>
            </a:xfrm>
            <a:custGeom>
              <a:avLst/>
              <a:gdLst>
                <a:gd name="T0" fmla="*/ 474 w 1863"/>
                <a:gd name="T1" fmla="*/ 211 h 1144"/>
                <a:gd name="T2" fmla="*/ 463 w 1863"/>
                <a:gd name="T3" fmla="*/ 0 h 1144"/>
                <a:gd name="T4" fmla="*/ 0 w 1863"/>
                <a:gd name="T5" fmla="*/ 404 h 1144"/>
                <a:gd name="T6" fmla="*/ 498 w 1863"/>
                <a:gd name="T7" fmla="*/ 815 h 1144"/>
                <a:gd name="T8" fmla="*/ 490 w 1863"/>
                <a:gd name="T9" fmla="*/ 580 h 1144"/>
                <a:gd name="T10" fmla="*/ 1020 w 1863"/>
                <a:gd name="T11" fmla="*/ 663 h 1144"/>
                <a:gd name="T12" fmla="*/ 1200 w 1863"/>
                <a:gd name="T13" fmla="*/ 982 h 1144"/>
                <a:gd name="T14" fmla="*/ 1608 w 1863"/>
                <a:gd name="T15" fmla="*/ 911 h 1144"/>
                <a:gd name="T16" fmla="*/ 1762 w 1863"/>
                <a:gd name="T17" fmla="*/ 1144 h 1144"/>
                <a:gd name="T18" fmla="*/ 1739 w 1863"/>
                <a:gd name="T19" fmla="*/ 701 h 1144"/>
                <a:gd name="T20" fmla="*/ 1196 w 1863"/>
                <a:gd name="T21" fmla="*/ 296 h 1144"/>
                <a:gd name="T22" fmla="*/ 474 w 1863"/>
                <a:gd name="T23" fmla="*/ 211 h 114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863" h="1144">
                  <a:moveTo>
                    <a:pt x="474" y="211"/>
                  </a:moveTo>
                  <a:lnTo>
                    <a:pt x="463" y="0"/>
                  </a:lnTo>
                  <a:lnTo>
                    <a:pt x="0" y="404"/>
                  </a:lnTo>
                  <a:lnTo>
                    <a:pt x="498" y="815"/>
                  </a:lnTo>
                  <a:lnTo>
                    <a:pt x="490" y="580"/>
                  </a:lnTo>
                  <a:cubicBezTo>
                    <a:pt x="577" y="555"/>
                    <a:pt x="902" y="596"/>
                    <a:pt x="1020" y="663"/>
                  </a:cubicBezTo>
                  <a:cubicBezTo>
                    <a:pt x="1239" y="776"/>
                    <a:pt x="1189" y="964"/>
                    <a:pt x="1200" y="982"/>
                  </a:cubicBezTo>
                  <a:lnTo>
                    <a:pt x="1608" y="911"/>
                  </a:lnTo>
                  <a:lnTo>
                    <a:pt x="1762" y="1144"/>
                  </a:lnTo>
                  <a:cubicBezTo>
                    <a:pt x="1783" y="1109"/>
                    <a:pt x="1863" y="914"/>
                    <a:pt x="1739" y="701"/>
                  </a:cubicBezTo>
                  <a:cubicBezTo>
                    <a:pt x="1615" y="488"/>
                    <a:pt x="1492" y="406"/>
                    <a:pt x="1196" y="296"/>
                  </a:cubicBezTo>
                  <a:cubicBezTo>
                    <a:pt x="900" y="186"/>
                    <a:pt x="474" y="211"/>
                    <a:pt x="474" y="211"/>
                  </a:cubicBezTo>
                  <a:close/>
                </a:path>
              </a:pathLst>
            </a:custGeom>
            <a:solidFill>
              <a:srgbClr val="B2B2B2">
                <a:alpha val="58038"/>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40161" dir="20493903" algn="ctr" rotWithShape="0">
                      <a:schemeClr val="bg2">
                        <a:alpha val="50000"/>
                      </a:schemeClr>
                    </a:outerShdw>
                  </a:effectLst>
                </a14:hiddenEffects>
              </a:ext>
            </a:extLst>
          </p:spPr>
          <p:txBody>
            <a:bodyPr/>
            <a:lstStyle/>
            <a:p>
              <a:endParaRPr lang="es-EC"/>
            </a:p>
          </p:txBody>
        </p:sp>
        <p:sp>
          <p:nvSpPr>
            <p:cNvPr id="8" name="Freeform 6"/>
            <p:cNvSpPr>
              <a:spLocks/>
            </p:cNvSpPr>
            <p:nvPr/>
          </p:nvSpPr>
          <p:spPr bwMode="gray">
            <a:xfrm>
              <a:off x="1443" y="1934"/>
              <a:ext cx="1018" cy="1289"/>
            </a:xfrm>
            <a:custGeom>
              <a:avLst/>
              <a:gdLst>
                <a:gd name="T0" fmla="*/ 0 w 1018"/>
                <a:gd name="T1" fmla="*/ 1220 h 1289"/>
                <a:gd name="T2" fmla="*/ 774 w 1018"/>
                <a:gd name="T3" fmla="*/ 1289 h 1289"/>
                <a:gd name="T4" fmla="*/ 966 w 1018"/>
                <a:gd name="T5" fmla="*/ 866 h 1289"/>
                <a:gd name="T6" fmla="*/ 733 w 1018"/>
                <a:gd name="T7" fmla="*/ 935 h 1289"/>
                <a:gd name="T8" fmla="*/ 602 w 1018"/>
                <a:gd name="T9" fmla="*/ 629 h 1289"/>
                <a:gd name="T10" fmla="*/ 1018 w 1018"/>
                <a:gd name="T11" fmla="*/ 346 h 1289"/>
                <a:gd name="T12" fmla="*/ 777 w 1018"/>
                <a:gd name="T13" fmla="*/ 156 h 1289"/>
                <a:gd name="T14" fmla="*/ 976 w 1018"/>
                <a:gd name="T15" fmla="*/ 0 h 1289"/>
                <a:gd name="T16" fmla="*/ 346 w 1018"/>
                <a:gd name="T17" fmla="*/ 233 h 1289"/>
                <a:gd name="T18" fmla="*/ 21 w 1018"/>
                <a:gd name="T19" fmla="*/ 669 h 1289"/>
                <a:gd name="T20" fmla="*/ 209 w 1018"/>
                <a:gd name="T21" fmla="*/ 1139 h 1289"/>
                <a:gd name="T22" fmla="*/ 0 w 1018"/>
                <a:gd name="T23" fmla="*/ 1220 h 128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18" h="1289">
                  <a:moveTo>
                    <a:pt x="0" y="1220"/>
                  </a:moveTo>
                  <a:lnTo>
                    <a:pt x="774" y="1289"/>
                  </a:lnTo>
                  <a:lnTo>
                    <a:pt x="966" y="866"/>
                  </a:lnTo>
                  <a:lnTo>
                    <a:pt x="733" y="935"/>
                  </a:lnTo>
                  <a:cubicBezTo>
                    <a:pt x="672" y="896"/>
                    <a:pt x="552" y="799"/>
                    <a:pt x="602" y="629"/>
                  </a:cubicBezTo>
                  <a:cubicBezTo>
                    <a:pt x="653" y="458"/>
                    <a:pt x="984" y="345"/>
                    <a:pt x="1018" y="346"/>
                  </a:cubicBezTo>
                  <a:lnTo>
                    <a:pt x="777" y="156"/>
                  </a:lnTo>
                  <a:lnTo>
                    <a:pt x="976" y="0"/>
                  </a:lnTo>
                  <a:cubicBezTo>
                    <a:pt x="727" y="41"/>
                    <a:pt x="502" y="123"/>
                    <a:pt x="346" y="233"/>
                  </a:cubicBezTo>
                  <a:cubicBezTo>
                    <a:pt x="189" y="343"/>
                    <a:pt x="44" y="517"/>
                    <a:pt x="21" y="669"/>
                  </a:cubicBezTo>
                  <a:cubicBezTo>
                    <a:pt x="7" y="814"/>
                    <a:pt x="62" y="1010"/>
                    <a:pt x="209" y="1139"/>
                  </a:cubicBezTo>
                  <a:lnTo>
                    <a:pt x="0" y="1220"/>
                  </a:lnTo>
                  <a:close/>
                </a:path>
              </a:pathLst>
            </a:custGeom>
            <a:solidFill>
              <a:srgbClr val="B2B2B2">
                <a:alpha val="58038"/>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40161" dir="20493903" algn="ctr" rotWithShape="0">
                      <a:schemeClr val="bg2">
                        <a:alpha val="50000"/>
                      </a:schemeClr>
                    </a:outerShdw>
                  </a:effectLst>
                </a14:hiddenEffects>
              </a:ext>
            </a:extLst>
          </p:spPr>
          <p:txBody>
            <a:bodyPr/>
            <a:lstStyle/>
            <a:p>
              <a:endParaRPr lang="es-EC"/>
            </a:p>
          </p:txBody>
        </p:sp>
      </p:grpSp>
      <p:grpSp>
        <p:nvGrpSpPr>
          <p:cNvPr id="9" name="Group 7"/>
          <p:cNvGrpSpPr>
            <a:grpSpLocks/>
          </p:cNvGrpSpPr>
          <p:nvPr/>
        </p:nvGrpSpPr>
        <p:grpSpPr bwMode="auto">
          <a:xfrm>
            <a:off x="448965" y="1375016"/>
            <a:ext cx="3438220" cy="1355663"/>
            <a:chOff x="1443" y="1680"/>
            <a:chExt cx="2706" cy="1854"/>
          </a:xfrm>
        </p:grpSpPr>
        <p:sp>
          <p:nvSpPr>
            <p:cNvPr id="10" name="Freeform 8"/>
            <p:cNvSpPr>
              <a:spLocks/>
            </p:cNvSpPr>
            <p:nvPr/>
          </p:nvSpPr>
          <p:spPr bwMode="gray">
            <a:xfrm>
              <a:off x="1851" y="2634"/>
              <a:ext cx="2298" cy="900"/>
            </a:xfrm>
            <a:custGeom>
              <a:avLst/>
              <a:gdLst>
                <a:gd name="T0" fmla="*/ 531 w 2298"/>
                <a:gd name="T1" fmla="*/ 361 h 900"/>
                <a:gd name="T2" fmla="*/ 999 w 2298"/>
                <a:gd name="T3" fmla="*/ 406 h 900"/>
                <a:gd name="T4" fmla="*/ 1547 w 2298"/>
                <a:gd name="T5" fmla="*/ 188 h 900"/>
                <a:gd name="T6" fmla="*/ 1325 w 2298"/>
                <a:gd name="T7" fmla="*/ 131 h 900"/>
                <a:gd name="T8" fmla="*/ 2005 w 2298"/>
                <a:gd name="T9" fmla="*/ 0 h 900"/>
                <a:gd name="T10" fmla="*/ 2298 w 2298"/>
                <a:gd name="T11" fmla="*/ 425 h 900"/>
                <a:gd name="T12" fmla="*/ 2054 w 2298"/>
                <a:gd name="T13" fmla="*/ 340 h 900"/>
                <a:gd name="T14" fmla="*/ 1120 w 2298"/>
                <a:gd name="T15" fmla="*/ 816 h 900"/>
                <a:gd name="T16" fmla="*/ 0 w 2298"/>
                <a:gd name="T17" fmla="*/ 608 h 900"/>
                <a:gd name="T18" fmla="*/ 401 w 2298"/>
                <a:gd name="T19" fmla="*/ 633 h 900"/>
                <a:gd name="T20" fmla="*/ 531 w 2298"/>
                <a:gd name="T21" fmla="*/ 361 h 9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98" h="900">
                  <a:moveTo>
                    <a:pt x="531" y="361"/>
                  </a:moveTo>
                  <a:cubicBezTo>
                    <a:pt x="623" y="386"/>
                    <a:pt x="670" y="427"/>
                    <a:pt x="999" y="406"/>
                  </a:cubicBezTo>
                  <a:cubicBezTo>
                    <a:pt x="1329" y="385"/>
                    <a:pt x="1493" y="233"/>
                    <a:pt x="1547" y="188"/>
                  </a:cubicBezTo>
                  <a:lnTo>
                    <a:pt x="1325" y="131"/>
                  </a:lnTo>
                  <a:lnTo>
                    <a:pt x="2005" y="0"/>
                  </a:lnTo>
                  <a:lnTo>
                    <a:pt x="2298" y="425"/>
                  </a:lnTo>
                  <a:lnTo>
                    <a:pt x="2054" y="340"/>
                  </a:lnTo>
                  <a:cubicBezTo>
                    <a:pt x="1934" y="456"/>
                    <a:pt x="1774" y="732"/>
                    <a:pt x="1120" y="816"/>
                  </a:cubicBezTo>
                  <a:cubicBezTo>
                    <a:pt x="466" y="900"/>
                    <a:pt x="119" y="633"/>
                    <a:pt x="0" y="608"/>
                  </a:cubicBezTo>
                  <a:lnTo>
                    <a:pt x="401" y="633"/>
                  </a:lnTo>
                  <a:lnTo>
                    <a:pt x="531" y="361"/>
                  </a:lnTo>
                  <a:close/>
                </a:path>
              </a:pathLst>
            </a:custGeom>
            <a:gradFill rotWithShape="1">
              <a:gsLst>
                <a:gs pos="0">
                  <a:schemeClr val="accent1">
                    <a:gamma/>
                    <a:shade val="46275"/>
                    <a:invGamma/>
                  </a:schemeClr>
                </a:gs>
                <a:gs pos="100000">
                  <a:schemeClr val="accent1"/>
                </a:gs>
              </a:gsLst>
              <a:lin ang="0" scaled="1"/>
            </a:gradFill>
            <a:ln w="9525">
              <a:solidFill>
                <a:schemeClr val="accent2">
                  <a:lumMod val="40000"/>
                  <a:lumOff val="60000"/>
                </a:schemeClr>
              </a:solidFill>
              <a:round/>
              <a:headEnd/>
              <a:tailEnd/>
            </a:ln>
            <a:effectLst/>
            <a:extLst>
              <a:ext uri="{AF507438-7753-43E0-B8FC-AC1667EBCBE1}">
                <a14:hiddenEffects xmlns:a14="http://schemas.microsoft.com/office/drawing/2010/main">
                  <a:effectLst>
                    <a:outerShdw dist="40161" dir="20493903" algn="ctr" rotWithShape="0">
                      <a:schemeClr val="bg2">
                        <a:alpha val="50000"/>
                      </a:schemeClr>
                    </a:outerShdw>
                  </a:effectLst>
                </a14:hiddenEffects>
              </a:ext>
            </a:extLst>
          </p:spPr>
          <p:txBody>
            <a:bodyPr/>
            <a:lstStyle/>
            <a:p>
              <a:pPr>
                <a:defRPr/>
              </a:pPr>
              <a:endParaRPr lang="es-EC">
                <a:latin typeface="Arial" charset="0"/>
              </a:endParaRPr>
            </a:p>
          </p:txBody>
        </p:sp>
        <p:sp>
          <p:nvSpPr>
            <p:cNvPr id="11" name="Freeform 9"/>
            <p:cNvSpPr>
              <a:spLocks/>
            </p:cNvSpPr>
            <p:nvPr/>
          </p:nvSpPr>
          <p:spPr bwMode="gray">
            <a:xfrm>
              <a:off x="2281" y="1680"/>
              <a:ext cx="1863" cy="1144"/>
            </a:xfrm>
            <a:custGeom>
              <a:avLst/>
              <a:gdLst>
                <a:gd name="T0" fmla="*/ 474 w 1863"/>
                <a:gd name="T1" fmla="*/ 211 h 1144"/>
                <a:gd name="T2" fmla="*/ 463 w 1863"/>
                <a:gd name="T3" fmla="*/ 0 h 1144"/>
                <a:gd name="T4" fmla="*/ 0 w 1863"/>
                <a:gd name="T5" fmla="*/ 404 h 1144"/>
                <a:gd name="T6" fmla="*/ 498 w 1863"/>
                <a:gd name="T7" fmla="*/ 815 h 1144"/>
                <a:gd name="T8" fmla="*/ 490 w 1863"/>
                <a:gd name="T9" fmla="*/ 580 h 1144"/>
                <a:gd name="T10" fmla="*/ 1020 w 1863"/>
                <a:gd name="T11" fmla="*/ 663 h 1144"/>
                <a:gd name="T12" fmla="*/ 1200 w 1863"/>
                <a:gd name="T13" fmla="*/ 982 h 1144"/>
                <a:gd name="T14" fmla="*/ 1608 w 1863"/>
                <a:gd name="T15" fmla="*/ 911 h 1144"/>
                <a:gd name="T16" fmla="*/ 1762 w 1863"/>
                <a:gd name="T17" fmla="*/ 1144 h 1144"/>
                <a:gd name="T18" fmla="*/ 1739 w 1863"/>
                <a:gd name="T19" fmla="*/ 701 h 1144"/>
                <a:gd name="T20" fmla="*/ 1196 w 1863"/>
                <a:gd name="T21" fmla="*/ 296 h 1144"/>
                <a:gd name="T22" fmla="*/ 474 w 1863"/>
                <a:gd name="T23" fmla="*/ 211 h 1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63" h="1144">
                  <a:moveTo>
                    <a:pt x="474" y="211"/>
                  </a:moveTo>
                  <a:lnTo>
                    <a:pt x="463" y="0"/>
                  </a:lnTo>
                  <a:lnTo>
                    <a:pt x="0" y="404"/>
                  </a:lnTo>
                  <a:lnTo>
                    <a:pt x="498" y="815"/>
                  </a:lnTo>
                  <a:lnTo>
                    <a:pt x="490" y="580"/>
                  </a:lnTo>
                  <a:cubicBezTo>
                    <a:pt x="577" y="555"/>
                    <a:pt x="902" y="596"/>
                    <a:pt x="1020" y="663"/>
                  </a:cubicBezTo>
                  <a:cubicBezTo>
                    <a:pt x="1239" y="776"/>
                    <a:pt x="1189" y="964"/>
                    <a:pt x="1200" y="982"/>
                  </a:cubicBezTo>
                  <a:lnTo>
                    <a:pt x="1608" y="911"/>
                  </a:lnTo>
                  <a:lnTo>
                    <a:pt x="1762" y="1144"/>
                  </a:lnTo>
                  <a:cubicBezTo>
                    <a:pt x="1783" y="1109"/>
                    <a:pt x="1863" y="914"/>
                    <a:pt x="1739" y="701"/>
                  </a:cubicBezTo>
                  <a:cubicBezTo>
                    <a:pt x="1615" y="488"/>
                    <a:pt x="1492" y="406"/>
                    <a:pt x="1196" y="296"/>
                  </a:cubicBezTo>
                  <a:cubicBezTo>
                    <a:pt x="900" y="186"/>
                    <a:pt x="474" y="211"/>
                    <a:pt x="474" y="211"/>
                  </a:cubicBezTo>
                  <a:close/>
                </a:path>
              </a:pathLst>
            </a:custGeom>
            <a:gradFill rotWithShape="1">
              <a:gsLst>
                <a:gs pos="0">
                  <a:schemeClr val="accent2"/>
                </a:gs>
                <a:gs pos="100000">
                  <a:schemeClr val="accent2">
                    <a:gamma/>
                    <a:shade val="46275"/>
                    <a:invGamma/>
                  </a:schemeClr>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40161" dir="20493903" algn="ctr" rotWithShape="0">
                      <a:schemeClr val="bg2">
                        <a:alpha val="50000"/>
                      </a:schemeClr>
                    </a:outerShdw>
                  </a:effectLst>
                </a14:hiddenEffects>
              </a:ext>
            </a:extLst>
          </p:spPr>
          <p:txBody>
            <a:bodyPr/>
            <a:lstStyle/>
            <a:p>
              <a:pPr>
                <a:defRPr/>
              </a:pPr>
              <a:endParaRPr lang="es-EC">
                <a:latin typeface="Arial" charset="0"/>
              </a:endParaRPr>
            </a:p>
          </p:txBody>
        </p:sp>
        <p:sp>
          <p:nvSpPr>
            <p:cNvPr id="12" name="Freeform 10"/>
            <p:cNvSpPr>
              <a:spLocks/>
            </p:cNvSpPr>
            <p:nvPr/>
          </p:nvSpPr>
          <p:spPr bwMode="gray">
            <a:xfrm>
              <a:off x="1443" y="1934"/>
              <a:ext cx="1018" cy="1289"/>
            </a:xfrm>
            <a:custGeom>
              <a:avLst/>
              <a:gdLst>
                <a:gd name="T0" fmla="*/ 0 w 1018"/>
                <a:gd name="T1" fmla="*/ 1220 h 1289"/>
                <a:gd name="T2" fmla="*/ 774 w 1018"/>
                <a:gd name="T3" fmla="*/ 1289 h 1289"/>
                <a:gd name="T4" fmla="*/ 966 w 1018"/>
                <a:gd name="T5" fmla="*/ 866 h 1289"/>
                <a:gd name="T6" fmla="*/ 733 w 1018"/>
                <a:gd name="T7" fmla="*/ 935 h 1289"/>
                <a:gd name="T8" fmla="*/ 602 w 1018"/>
                <a:gd name="T9" fmla="*/ 629 h 1289"/>
                <a:gd name="T10" fmla="*/ 1018 w 1018"/>
                <a:gd name="T11" fmla="*/ 346 h 1289"/>
                <a:gd name="T12" fmla="*/ 777 w 1018"/>
                <a:gd name="T13" fmla="*/ 156 h 1289"/>
                <a:gd name="T14" fmla="*/ 976 w 1018"/>
                <a:gd name="T15" fmla="*/ 0 h 1289"/>
                <a:gd name="T16" fmla="*/ 346 w 1018"/>
                <a:gd name="T17" fmla="*/ 233 h 1289"/>
                <a:gd name="T18" fmla="*/ 21 w 1018"/>
                <a:gd name="T19" fmla="*/ 669 h 1289"/>
                <a:gd name="T20" fmla="*/ 209 w 1018"/>
                <a:gd name="T21" fmla="*/ 1139 h 1289"/>
                <a:gd name="T22" fmla="*/ 0 w 1018"/>
                <a:gd name="T23" fmla="*/ 1220 h 1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18" h="1289">
                  <a:moveTo>
                    <a:pt x="0" y="1220"/>
                  </a:moveTo>
                  <a:lnTo>
                    <a:pt x="774" y="1289"/>
                  </a:lnTo>
                  <a:lnTo>
                    <a:pt x="966" y="866"/>
                  </a:lnTo>
                  <a:lnTo>
                    <a:pt x="733" y="935"/>
                  </a:lnTo>
                  <a:cubicBezTo>
                    <a:pt x="672" y="896"/>
                    <a:pt x="552" y="799"/>
                    <a:pt x="602" y="629"/>
                  </a:cubicBezTo>
                  <a:cubicBezTo>
                    <a:pt x="653" y="458"/>
                    <a:pt x="984" y="345"/>
                    <a:pt x="1018" y="346"/>
                  </a:cubicBezTo>
                  <a:lnTo>
                    <a:pt x="777" y="156"/>
                  </a:lnTo>
                  <a:lnTo>
                    <a:pt x="976" y="0"/>
                  </a:lnTo>
                  <a:cubicBezTo>
                    <a:pt x="727" y="41"/>
                    <a:pt x="502" y="123"/>
                    <a:pt x="346" y="233"/>
                  </a:cubicBezTo>
                  <a:cubicBezTo>
                    <a:pt x="189" y="343"/>
                    <a:pt x="44" y="517"/>
                    <a:pt x="21" y="669"/>
                  </a:cubicBezTo>
                  <a:cubicBezTo>
                    <a:pt x="7" y="814"/>
                    <a:pt x="62" y="1010"/>
                    <a:pt x="209" y="1139"/>
                  </a:cubicBezTo>
                  <a:lnTo>
                    <a:pt x="0" y="1220"/>
                  </a:lnTo>
                  <a:close/>
                </a:path>
              </a:pathLst>
            </a:custGeom>
            <a:solidFill>
              <a:schemeClr val="accent3">
                <a:lumMod val="75000"/>
              </a:schemeClr>
            </a:solidFill>
            <a:ln w="9525">
              <a:solidFill>
                <a:schemeClr val="tx1"/>
              </a:solidFill>
              <a:round/>
              <a:headEnd/>
              <a:tailEnd/>
            </a:ln>
            <a:effectLst/>
            <a:extLst>
              <a:ext uri="{AF507438-7753-43E0-B8FC-AC1667EBCBE1}">
                <a14:hiddenEffects xmlns:a14="http://schemas.microsoft.com/office/drawing/2010/main">
                  <a:effectLst>
                    <a:outerShdw dist="40161" dir="20493903" algn="ctr" rotWithShape="0">
                      <a:schemeClr val="bg2">
                        <a:alpha val="50000"/>
                      </a:schemeClr>
                    </a:outerShdw>
                  </a:effectLst>
                </a14:hiddenEffects>
              </a:ext>
            </a:extLst>
          </p:spPr>
          <p:txBody>
            <a:bodyPr/>
            <a:lstStyle/>
            <a:p>
              <a:pPr>
                <a:defRPr/>
              </a:pPr>
              <a:endParaRPr lang="es-EC">
                <a:latin typeface="Arial" charset="0"/>
              </a:endParaRPr>
            </a:p>
          </p:txBody>
        </p:sp>
      </p:grpSp>
      <p:sp>
        <p:nvSpPr>
          <p:cNvPr id="13" name="AutoShape 12"/>
          <p:cNvSpPr>
            <a:spLocks/>
          </p:cNvSpPr>
          <p:nvPr/>
        </p:nvSpPr>
        <p:spPr bwMode="gray">
          <a:xfrm>
            <a:off x="2128721" y="2818180"/>
            <a:ext cx="6566314" cy="2057440"/>
          </a:xfrm>
          <a:prstGeom prst="accentCallout2">
            <a:avLst>
              <a:gd name="adj1" fmla="val 13384"/>
              <a:gd name="adj2" fmla="val -2500"/>
              <a:gd name="adj3" fmla="val 13384"/>
              <a:gd name="adj4" fmla="val -14792"/>
              <a:gd name="adj5" fmla="val -38315"/>
              <a:gd name="adj6" fmla="val -14162"/>
            </a:avLst>
          </a:prstGeom>
          <a:noFill/>
          <a:ln w="38100">
            <a:solidFill>
              <a:schemeClr val="accent4"/>
            </a:solidFill>
            <a:miter lim="800000"/>
            <a:headEnd type="triangle"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es-EC" sz="2000" b="1" dirty="0"/>
              <a:t>SALUD SEXUAL Y REPRODUCTIVA CON ENFOQUE DE GÉNERO EN JÓVENES ADOLESCENTES DEL COLEGIO NACIONAL “CONSEJO </a:t>
            </a:r>
            <a:r>
              <a:rPr lang="es-EC" sz="2000" b="1" dirty="0" smtClean="0"/>
              <a:t>PROVINCIAL DEL CARCHI DEL SEGUNDO AÑO DE BACHILLERATO A </a:t>
            </a:r>
            <a:r>
              <a:rPr lang="es-EC" sz="2000" b="1" dirty="0"/>
              <a:t>ABRIL-DICIEMBRE </a:t>
            </a:r>
            <a:r>
              <a:rPr lang="es-EC" sz="2000" b="1" dirty="0" smtClean="0"/>
              <a:t>2013”</a:t>
            </a:r>
            <a:endParaRPr lang="es-EC" sz="2000" dirty="0"/>
          </a:p>
        </p:txBody>
      </p:sp>
    </p:spTree>
    <p:extLst>
      <p:ext uri="{BB962C8B-B14F-4D97-AF65-F5344CB8AC3E}">
        <p14:creationId xmlns:p14="http://schemas.microsoft.com/office/powerpoint/2010/main" val="3478309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cTn>
                              </p:par>
                              <p:par>
                                <p:cTn id="15" presetID="25"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18"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20" dur="1000" fill="hold"/>
                                        <p:tgtEl>
                                          <p:spTgt spid="5"/>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24" dur="1000" decel="50000">
                                          <p:stCondLst>
                                            <p:cond delay="0"/>
                                          </p:stCondLst>
                                        </p:cTn>
                                        <p:tgtEl>
                                          <p:spTgt spid="5"/>
                                        </p:tgtEl>
                                      </p:cBhvr>
                                    </p:animEffect>
                                  </p:childTnLst>
                                </p:cTn>
                              </p:par>
                              <p:par>
                                <p:cTn id="25" presetID="25" presetClass="entr" presetSubtype="0" fill="hold" nodeType="with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28" dur="50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29" dur="500" accel="50000" fill="hold">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id="30" dur="1000" fill="hold"/>
                                        <p:tgtEl>
                                          <p:spTgt spid="9"/>
                                        </p:tgtEl>
                                        <p:attrNameLst>
                                          <p:attrName>ppt_h</p:attrName>
                                        </p:attrNameLst>
                                      </p:cBhvr>
                                      <p:tavLst>
                                        <p:tav tm="0">
                                          <p:val>
                                            <p:strVal val="#ppt_h"/>
                                          </p:val>
                                        </p:tav>
                                        <p:tav tm="100000">
                                          <p:val>
                                            <p:strVal val="#ppt_h"/>
                                          </p:val>
                                        </p:tav>
                                      </p:tavLst>
                                    </p:anim>
                                    <p:anim calcmode="lin" valueType="num">
                                      <p:cBhvr>
                                        <p:cTn id="31" dur="50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32" dur="50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33" dur="500" accel="50000" fill="hold">
                                          <p:stCondLst>
                                            <p:cond delay="500"/>
                                          </p:stCondLst>
                                        </p:cTn>
                                        <p:tgtEl>
                                          <p:spTgt spid="9"/>
                                        </p:tgtEl>
                                        <p:attrNameLst>
                                          <p:attrName>ppt_y</p:attrName>
                                        </p:attrNameLst>
                                      </p:cBhvr>
                                      <p:tavLst>
                                        <p:tav tm="0">
                                          <p:val>
                                            <p:strVal val="#ppt_y+.1"/>
                                          </p:val>
                                        </p:tav>
                                        <p:tav tm="100000">
                                          <p:val>
                                            <p:strVal val="#ppt_y"/>
                                          </p:val>
                                        </p:tav>
                                      </p:tavLst>
                                    </p:anim>
                                    <p:animEffect transition="in" filter="fade">
                                      <p:cBhvr>
                                        <p:cTn id="34" dur="1000" decel="50000">
                                          <p:stCondLst>
                                            <p:cond delay="0"/>
                                          </p:stCondLst>
                                        </p:cTn>
                                        <p:tgtEl>
                                          <p:spTgt spid="9"/>
                                        </p:tgtEl>
                                      </p:cBhvr>
                                    </p:animEffect>
                                  </p:childTnLst>
                                </p:cTn>
                              </p:par>
                              <p:par>
                                <p:cTn id="35" presetID="25" presetClass="entr" presetSubtype="0" fill="hold" grpId="0" nodeType="with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decel="50000" fill="hold">
                                          <p:stCondLst>
                                            <p:cond delay="0"/>
                                          </p:stCondLst>
                                        </p:cTn>
                                        <p:tgtEl>
                                          <p:spTgt spid="13"/>
                                        </p:tgtEl>
                                        <p:attrNameLst>
                                          <p:attrName>style.rotation</p:attrName>
                                        </p:attrNameLst>
                                      </p:cBhvr>
                                      <p:tavLst>
                                        <p:tav tm="0">
                                          <p:val>
                                            <p:fltVal val="-90"/>
                                          </p:val>
                                        </p:tav>
                                        <p:tav tm="100000">
                                          <p:val>
                                            <p:fltVal val="0"/>
                                          </p:val>
                                        </p:tav>
                                      </p:tavLst>
                                    </p:anim>
                                    <p:anim calcmode="lin" valueType="num">
                                      <p:cBhvr>
                                        <p:cTn id="38" dur="500" decel="50000" fill="hold">
                                          <p:stCondLst>
                                            <p:cond delay="0"/>
                                          </p:stCondLst>
                                        </p:cTn>
                                        <p:tgtEl>
                                          <p:spTgt spid="13"/>
                                        </p:tgtEl>
                                        <p:attrNameLst>
                                          <p:attrName>ppt_w</p:attrName>
                                        </p:attrNameLst>
                                      </p:cBhvr>
                                      <p:tavLst>
                                        <p:tav tm="0">
                                          <p:val>
                                            <p:strVal val="#ppt_w"/>
                                          </p:val>
                                        </p:tav>
                                        <p:tav tm="100000">
                                          <p:val>
                                            <p:strVal val="#ppt_w*.05"/>
                                          </p:val>
                                        </p:tav>
                                      </p:tavLst>
                                    </p:anim>
                                    <p:anim calcmode="lin" valueType="num">
                                      <p:cBhvr>
                                        <p:cTn id="39" dur="500" accel="50000" fill="hold">
                                          <p:stCondLst>
                                            <p:cond delay="500"/>
                                          </p:stCondLst>
                                        </p:cTn>
                                        <p:tgtEl>
                                          <p:spTgt spid="13"/>
                                        </p:tgtEl>
                                        <p:attrNameLst>
                                          <p:attrName>ppt_w</p:attrName>
                                        </p:attrNameLst>
                                      </p:cBhvr>
                                      <p:tavLst>
                                        <p:tav tm="0">
                                          <p:val>
                                            <p:strVal val="#ppt_w*.05"/>
                                          </p:val>
                                        </p:tav>
                                        <p:tav tm="100000">
                                          <p:val>
                                            <p:strVal val="#ppt_w"/>
                                          </p:val>
                                        </p:tav>
                                      </p:tavLst>
                                    </p:anim>
                                    <p:anim calcmode="lin" valueType="num">
                                      <p:cBhvr>
                                        <p:cTn id="40" dur="1000" fill="hold"/>
                                        <p:tgtEl>
                                          <p:spTgt spid="13"/>
                                        </p:tgtEl>
                                        <p:attrNameLst>
                                          <p:attrName>ppt_h</p:attrName>
                                        </p:attrNameLst>
                                      </p:cBhvr>
                                      <p:tavLst>
                                        <p:tav tm="0">
                                          <p:val>
                                            <p:strVal val="#ppt_h"/>
                                          </p:val>
                                        </p:tav>
                                        <p:tav tm="100000">
                                          <p:val>
                                            <p:strVal val="#ppt_h"/>
                                          </p:val>
                                        </p:tav>
                                      </p:tavLst>
                                    </p:anim>
                                    <p:anim calcmode="lin" valueType="num">
                                      <p:cBhvr>
                                        <p:cTn id="41" dur="500" decel="50000" fill="hold">
                                          <p:stCondLst>
                                            <p:cond delay="0"/>
                                          </p:stCondLst>
                                        </p:cTn>
                                        <p:tgtEl>
                                          <p:spTgt spid="13"/>
                                        </p:tgtEl>
                                        <p:attrNameLst>
                                          <p:attrName>ppt_x</p:attrName>
                                        </p:attrNameLst>
                                      </p:cBhvr>
                                      <p:tavLst>
                                        <p:tav tm="0">
                                          <p:val>
                                            <p:strVal val="#ppt_x+.4"/>
                                          </p:val>
                                        </p:tav>
                                        <p:tav tm="100000">
                                          <p:val>
                                            <p:strVal val="#ppt_x"/>
                                          </p:val>
                                        </p:tav>
                                      </p:tavLst>
                                    </p:anim>
                                    <p:anim calcmode="lin" valueType="num">
                                      <p:cBhvr>
                                        <p:cTn id="42" dur="500" decel="50000" fill="hold">
                                          <p:stCondLst>
                                            <p:cond delay="0"/>
                                          </p:stCondLst>
                                        </p:cTn>
                                        <p:tgtEl>
                                          <p:spTgt spid="13"/>
                                        </p:tgtEl>
                                        <p:attrNameLst>
                                          <p:attrName>ppt_y</p:attrName>
                                        </p:attrNameLst>
                                      </p:cBhvr>
                                      <p:tavLst>
                                        <p:tav tm="0">
                                          <p:val>
                                            <p:strVal val="#ppt_y-.2"/>
                                          </p:val>
                                        </p:tav>
                                        <p:tav tm="100000">
                                          <p:val>
                                            <p:strVal val="#ppt_y+.1"/>
                                          </p:val>
                                        </p:tav>
                                      </p:tavLst>
                                    </p:anim>
                                    <p:anim calcmode="lin" valueType="num">
                                      <p:cBhvr>
                                        <p:cTn id="43" dur="500" accel="50000" fill="hold">
                                          <p:stCondLst>
                                            <p:cond delay="500"/>
                                          </p:stCondLst>
                                        </p:cTn>
                                        <p:tgtEl>
                                          <p:spTgt spid="13"/>
                                        </p:tgtEl>
                                        <p:attrNameLst>
                                          <p:attrName>ppt_y</p:attrName>
                                        </p:attrNameLst>
                                      </p:cBhvr>
                                      <p:tavLst>
                                        <p:tav tm="0">
                                          <p:val>
                                            <p:strVal val="#ppt_y+.1"/>
                                          </p:val>
                                        </p:tav>
                                        <p:tav tm="100000">
                                          <p:val>
                                            <p:strVal val="#ppt_y"/>
                                          </p:val>
                                        </p:tav>
                                      </p:tavLst>
                                    </p:anim>
                                    <p:animEffect transition="in" filter="fade">
                                      <p:cBhvr>
                                        <p:cTn id="44" dur="1000" decel="50000">
                                          <p:stCondLst>
                                            <p:cond delay="0"/>
                                          </p:stCondLst>
                                        </p:cTn>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C" dirty="0" smtClean="0"/>
              <a:t>JUSTIFICACIÓN</a:t>
            </a:r>
            <a:endParaRPr lang="es-EC" dirty="0"/>
          </a:p>
        </p:txBody>
      </p:sp>
      <p:sp>
        <p:nvSpPr>
          <p:cNvPr id="3" name="2 Marcador de contenido"/>
          <p:cNvSpPr>
            <a:spLocks noGrp="1"/>
          </p:cNvSpPr>
          <p:nvPr>
            <p:ph idx="1"/>
          </p:nvPr>
        </p:nvSpPr>
        <p:spPr>
          <a:xfrm>
            <a:off x="457200" y="1291130"/>
            <a:ext cx="8229600" cy="4525963"/>
          </a:xfrm>
        </p:spPr>
        <p:txBody>
          <a:bodyPr>
            <a:noAutofit/>
          </a:bodyPr>
          <a:lstStyle/>
          <a:p>
            <a:pPr marL="0" indent="0" algn="just">
              <a:buNone/>
            </a:pPr>
            <a:r>
              <a:rPr lang="es-EC" sz="1800" dirty="0" smtClean="0"/>
              <a:t>La </a:t>
            </a:r>
            <a:r>
              <a:rPr lang="es-EC" sz="1800" dirty="0"/>
              <a:t>educación sexual constituye una necesidad en la sociedad porque tiene entre sus objetivos capacitar al hombre para que en sus relaciones con el otro sexo pueda disfrutar de los más humanos valores y crear las condiciones materiales y espirituales óptimas para el fortalecimiento de los más legítimos sentimientos de amor, respeto y solidaridad que sobre la base de la plena igualdad deben existir entre sus miembros. Por ello es necesario determinar qué grado de conocimiento e información sexual tienen los jóvenes y adolescentes entre 13 y 18 años de edad pertenecientes al Colegio Consejo </a:t>
            </a:r>
            <a:r>
              <a:rPr lang="es-EC" sz="1800" dirty="0" smtClean="0"/>
              <a:t>Provincial </a:t>
            </a:r>
            <a:r>
              <a:rPr lang="es-EC" sz="1800" dirty="0"/>
              <a:t>(</a:t>
            </a:r>
            <a:r>
              <a:rPr lang="es-EC" sz="1800" dirty="0" err="1"/>
              <a:t>Zhenia</a:t>
            </a:r>
            <a:r>
              <a:rPr lang="es-EC" sz="1800" dirty="0"/>
              <a:t> P Palmero, 2002</a:t>
            </a:r>
            <a:r>
              <a:rPr lang="es-EC" sz="1800" dirty="0" smtClean="0"/>
              <a:t>)</a:t>
            </a:r>
          </a:p>
          <a:p>
            <a:pPr marL="0" indent="0" algn="just">
              <a:buNone/>
            </a:pPr>
            <a:endParaRPr lang="es-EC" sz="1800" dirty="0"/>
          </a:p>
          <a:p>
            <a:pPr marL="0" indent="0" algn="just">
              <a:buNone/>
            </a:pPr>
            <a:r>
              <a:rPr lang="es-EC" sz="1800" dirty="0" smtClean="0"/>
              <a:t>En </a:t>
            </a:r>
            <a:r>
              <a:rPr lang="es-EC" sz="1800" dirty="0"/>
              <a:t>América Latina se calcula que existen alrededor de 80 nacimientos por cada 1.000 mujeres de entre 15-19 años. En Ecuador la tasa es mayor al promedio regional, con 100 nacimientos por cada 1.000 mujeres de entre 15-19 años, esto nos da una referencia que existe poco o nulo conocimiento de los métodos de planificación familiar; por lo tanto los adolescentes mantienen relaciones sexuales sin protección y de ahí las consecuencias de los embarazos a temprana edad</a:t>
            </a:r>
            <a:r>
              <a:rPr lang="es-EC" sz="1800" dirty="0" smtClean="0"/>
              <a:t>, </a:t>
            </a:r>
            <a:r>
              <a:rPr lang="es-EC" sz="1800" dirty="0"/>
              <a:t>infecciones de transmisión sexual, entre otros </a:t>
            </a:r>
            <a:r>
              <a:rPr lang="es-EC" sz="1800" dirty="0" smtClean="0"/>
              <a:t>problemas (</a:t>
            </a:r>
            <a:r>
              <a:rPr lang="es-EC" sz="1800" dirty="0" err="1"/>
              <a:t>Zhenia</a:t>
            </a:r>
            <a:r>
              <a:rPr lang="es-EC" sz="1800" dirty="0"/>
              <a:t> P Palmero, 2002</a:t>
            </a:r>
            <a:r>
              <a:rPr lang="es-EC" sz="1800" dirty="0" smtClean="0"/>
              <a:t>)</a:t>
            </a:r>
            <a:endParaRPr lang="es-EC" sz="1800" dirty="0"/>
          </a:p>
        </p:txBody>
      </p:sp>
    </p:spTree>
    <p:extLst>
      <p:ext uri="{BB962C8B-B14F-4D97-AF65-F5344CB8AC3E}">
        <p14:creationId xmlns:p14="http://schemas.microsoft.com/office/powerpoint/2010/main" val="4176276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cTn>
                              </p:par>
                              <p:par>
                                <p:cTn id="15" presetID="25" presetClass="entr" presetSubtype="0" fill="hold" grpId="0" nodeType="with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 calcmode="lin" valueType="num">
                                      <p:cBhvr>
                                        <p:cTn id="17" dur="500" decel="50000" fill="hold">
                                          <p:stCondLst>
                                            <p:cond delay="0"/>
                                          </p:stCondLst>
                                        </p:cTn>
                                        <p:tgtEl>
                                          <p:spTgt spid="3">
                                            <p:txEl>
                                              <p:pRg st="0" end="0"/>
                                            </p:txEl>
                                          </p:spTgt>
                                        </p:tgtEl>
                                        <p:attrNameLst>
                                          <p:attrName>style.rotation</p:attrName>
                                        </p:attrNameLst>
                                      </p:cBhvr>
                                      <p:tavLst>
                                        <p:tav tm="0">
                                          <p:val>
                                            <p:fltVal val="-90"/>
                                          </p:val>
                                        </p:tav>
                                        <p:tav tm="100000">
                                          <p:val>
                                            <p:fltVal val="0"/>
                                          </p:val>
                                        </p:tav>
                                      </p:tavLst>
                                    </p:anim>
                                    <p:anim calcmode="lin" valueType="num">
                                      <p:cBhvr>
                                        <p:cTn id="18" dur="500" decel="50000" fill="hold">
                                          <p:stCondLst>
                                            <p:cond delay="0"/>
                                          </p:stCondLst>
                                        </p:cTn>
                                        <p:tgtEl>
                                          <p:spTgt spid="3">
                                            <p:txEl>
                                              <p:pRg st="0" end="0"/>
                                            </p:txEl>
                                          </p:spTgt>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3">
                                            <p:txEl>
                                              <p:pRg st="0" end="0"/>
                                            </p:txEl>
                                          </p:spTgt>
                                        </p:tgtEl>
                                        <p:attrNameLst>
                                          <p:attrName>ppt_w</p:attrName>
                                        </p:attrNameLst>
                                      </p:cBhvr>
                                      <p:tavLst>
                                        <p:tav tm="0">
                                          <p:val>
                                            <p:strVal val="#ppt_w*.05"/>
                                          </p:val>
                                        </p:tav>
                                        <p:tav tm="100000">
                                          <p:val>
                                            <p:strVal val="#ppt_w"/>
                                          </p:val>
                                        </p:tav>
                                      </p:tavLst>
                                    </p:anim>
                                    <p:anim calcmode="lin" valueType="num">
                                      <p:cBhvr>
                                        <p:cTn id="20" dur="10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3">
                                            <p:txEl>
                                              <p:pRg st="0" end="0"/>
                                            </p:txEl>
                                          </p:spTgt>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3">
                                            <p:txEl>
                                              <p:pRg st="0" end="0"/>
                                            </p:txEl>
                                          </p:spTgt>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3">
                                            <p:txEl>
                                              <p:pRg st="0" end="0"/>
                                            </p:txEl>
                                          </p:spTgt>
                                        </p:tgtEl>
                                        <p:attrNameLst>
                                          <p:attrName>ppt_y</p:attrName>
                                        </p:attrNameLst>
                                      </p:cBhvr>
                                      <p:tavLst>
                                        <p:tav tm="0">
                                          <p:val>
                                            <p:strVal val="#ppt_y+.1"/>
                                          </p:val>
                                        </p:tav>
                                        <p:tav tm="100000">
                                          <p:val>
                                            <p:strVal val="#ppt_y"/>
                                          </p:val>
                                        </p:tav>
                                      </p:tavLst>
                                    </p:anim>
                                    <p:animEffect transition="in" filter="fade">
                                      <p:cBhvr>
                                        <p:cTn id="24" dur="1000" decel="50000">
                                          <p:stCondLst>
                                            <p:cond delay="0"/>
                                          </p:stCondLst>
                                        </p:cTn>
                                        <p:tgtEl>
                                          <p:spTgt spid="3">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5" presetClass="entr" presetSubtype="0" fill="hold" grpId="0" nodeType="click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 calcmode="lin" valueType="num">
                                      <p:cBhvr>
                                        <p:cTn id="29" dur="500" decel="50000" fill="hold">
                                          <p:stCondLst>
                                            <p:cond delay="0"/>
                                          </p:stCondLst>
                                        </p:cTn>
                                        <p:tgtEl>
                                          <p:spTgt spid="3">
                                            <p:txEl>
                                              <p:pRg st="2" end="2"/>
                                            </p:txEl>
                                          </p:spTgt>
                                        </p:tgtEl>
                                        <p:attrNameLst>
                                          <p:attrName>style.rotation</p:attrName>
                                        </p:attrNameLst>
                                      </p:cBhvr>
                                      <p:tavLst>
                                        <p:tav tm="0">
                                          <p:val>
                                            <p:fltVal val="-90"/>
                                          </p:val>
                                        </p:tav>
                                        <p:tav tm="100000">
                                          <p:val>
                                            <p:fltVal val="0"/>
                                          </p:val>
                                        </p:tav>
                                      </p:tavLst>
                                    </p:anim>
                                    <p:anim calcmode="lin" valueType="num">
                                      <p:cBhvr>
                                        <p:cTn id="30" dur="500" decel="50000" fill="hold">
                                          <p:stCondLst>
                                            <p:cond delay="0"/>
                                          </p:stCondLst>
                                        </p:cTn>
                                        <p:tgtEl>
                                          <p:spTgt spid="3">
                                            <p:txEl>
                                              <p:pRg st="2" end="2"/>
                                            </p:txEl>
                                          </p:spTgt>
                                        </p:tgtEl>
                                        <p:attrNameLst>
                                          <p:attrName>ppt_w</p:attrName>
                                        </p:attrNameLst>
                                      </p:cBhvr>
                                      <p:tavLst>
                                        <p:tav tm="0">
                                          <p:val>
                                            <p:strVal val="#ppt_w"/>
                                          </p:val>
                                        </p:tav>
                                        <p:tav tm="100000">
                                          <p:val>
                                            <p:strVal val="#ppt_w*.05"/>
                                          </p:val>
                                        </p:tav>
                                      </p:tavLst>
                                    </p:anim>
                                    <p:anim calcmode="lin" valueType="num">
                                      <p:cBhvr>
                                        <p:cTn id="31" dur="500" accel="50000" fill="hold">
                                          <p:stCondLst>
                                            <p:cond delay="500"/>
                                          </p:stCondLst>
                                        </p:cTn>
                                        <p:tgtEl>
                                          <p:spTgt spid="3">
                                            <p:txEl>
                                              <p:pRg st="2" end="2"/>
                                            </p:txEl>
                                          </p:spTgt>
                                        </p:tgtEl>
                                        <p:attrNameLst>
                                          <p:attrName>ppt_w</p:attrName>
                                        </p:attrNameLst>
                                      </p:cBhvr>
                                      <p:tavLst>
                                        <p:tav tm="0">
                                          <p:val>
                                            <p:strVal val="#ppt_w*.05"/>
                                          </p:val>
                                        </p:tav>
                                        <p:tav tm="100000">
                                          <p:val>
                                            <p:strVal val="#ppt_w"/>
                                          </p:val>
                                        </p:tav>
                                      </p:tavLst>
                                    </p:anim>
                                    <p:anim calcmode="lin" valueType="num">
                                      <p:cBhvr>
                                        <p:cTn id="32" dur="1000" fill="hold"/>
                                        <p:tgtEl>
                                          <p:spTgt spid="3">
                                            <p:txEl>
                                              <p:pRg st="2" end="2"/>
                                            </p:txEl>
                                          </p:spTgt>
                                        </p:tgtEl>
                                        <p:attrNameLst>
                                          <p:attrName>ppt_h</p:attrName>
                                        </p:attrNameLst>
                                      </p:cBhvr>
                                      <p:tavLst>
                                        <p:tav tm="0">
                                          <p:val>
                                            <p:strVal val="#ppt_h"/>
                                          </p:val>
                                        </p:tav>
                                        <p:tav tm="100000">
                                          <p:val>
                                            <p:strVal val="#ppt_h"/>
                                          </p:val>
                                        </p:tav>
                                      </p:tavLst>
                                    </p:anim>
                                    <p:anim calcmode="lin" valueType="num">
                                      <p:cBhvr>
                                        <p:cTn id="33" dur="500" decel="50000" fill="hold">
                                          <p:stCondLst>
                                            <p:cond delay="0"/>
                                          </p:stCondLst>
                                        </p:cTn>
                                        <p:tgtEl>
                                          <p:spTgt spid="3">
                                            <p:txEl>
                                              <p:pRg st="2" end="2"/>
                                            </p:txEl>
                                          </p:spTgt>
                                        </p:tgtEl>
                                        <p:attrNameLst>
                                          <p:attrName>ppt_x</p:attrName>
                                        </p:attrNameLst>
                                      </p:cBhvr>
                                      <p:tavLst>
                                        <p:tav tm="0">
                                          <p:val>
                                            <p:strVal val="#ppt_x+.4"/>
                                          </p:val>
                                        </p:tav>
                                        <p:tav tm="100000">
                                          <p:val>
                                            <p:strVal val="#ppt_x"/>
                                          </p:val>
                                        </p:tav>
                                      </p:tavLst>
                                    </p:anim>
                                    <p:anim calcmode="lin" valueType="num">
                                      <p:cBhvr>
                                        <p:cTn id="34" dur="500" decel="50000" fill="hold">
                                          <p:stCondLst>
                                            <p:cond delay="0"/>
                                          </p:stCondLst>
                                        </p:cTn>
                                        <p:tgtEl>
                                          <p:spTgt spid="3">
                                            <p:txEl>
                                              <p:pRg st="2" end="2"/>
                                            </p:txEl>
                                          </p:spTgt>
                                        </p:tgtEl>
                                        <p:attrNameLst>
                                          <p:attrName>ppt_y</p:attrName>
                                        </p:attrNameLst>
                                      </p:cBhvr>
                                      <p:tavLst>
                                        <p:tav tm="0">
                                          <p:val>
                                            <p:strVal val="#ppt_y-.2"/>
                                          </p:val>
                                        </p:tav>
                                        <p:tav tm="100000">
                                          <p:val>
                                            <p:strVal val="#ppt_y+.1"/>
                                          </p:val>
                                        </p:tav>
                                      </p:tavLst>
                                    </p:anim>
                                    <p:anim calcmode="lin" valueType="num">
                                      <p:cBhvr>
                                        <p:cTn id="35" dur="500" accel="50000" fill="hold">
                                          <p:stCondLst>
                                            <p:cond delay="500"/>
                                          </p:stCondLst>
                                        </p:cTn>
                                        <p:tgtEl>
                                          <p:spTgt spid="3">
                                            <p:txEl>
                                              <p:pRg st="2" end="2"/>
                                            </p:txEl>
                                          </p:spTgt>
                                        </p:tgtEl>
                                        <p:attrNameLst>
                                          <p:attrName>ppt_y</p:attrName>
                                        </p:attrNameLst>
                                      </p:cBhvr>
                                      <p:tavLst>
                                        <p:tav tm="0">
                                          <p:val>
                                            <p:strVal val="#ppt_y+.1"/>
                                          </p:val>
                                        </p:tav>
                                        <p:tav tm="100000">
                                          <p:val>
                                            <p:strVal val="#ppt_y"/>
                                          </p:val>
                                        </p:tav>
                                      </p:tavLst>
                                    </p:anim>
                                    <p:animEffect transition="in" filter="fade">
                                      <p:cBhvr>
                                        <p:cTn id="36" dur="1000" decel="50000">
                                          <p:stCondLst>
                                            <p:cond delay="0"/>
                                          </p:stCondLst>
                                        </p:cTn>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C" dirty="0" smtClean="0"/>
              <a:t>JUSTIFICACIÓN</a:t>
            </a:r>
            <a:endParaRPr lang="es-EC" dirty="0"/>
          </a:p>
        </p:txBody>
      </p:sp>
      <p:sp>
        <p:nvSpPr>
          <p:cNvPr id="3" name="2 Marcador de contenido"/>
          <p:cNvSpPr>
            <a:spLocks noGrp="1"/>
          </p:cNvSpPr>
          <p:nvPr>
            <p:ph idx="1"/>
          </p:nvPr>
        </p:nvSpPr>
        <p:spPr>
          <a:xfrm>
            <a:off x="457200" y="1291130"/>
            <a:ext cx="8229600" cy="4525963"/>
          </a:xfrm>
        </p:spPr>
        <p:txBody>
          <a:bodyPr>
            <a:normAutofit lnSpcReduction="10000"/>
          </a:bodyPr>
          <a:lstStyle/>
          <a:p>
            <a:pPr marL="0" indent="0" algn="just">
              <a:buNone/>
            </a:pPr>
            <a:r>
              <a:rPr lang="es-EC" sz="1800" dirty="0" smtClean="0"/>
              <a:t>Son </a:t>
            </a:r>
            <a:r>
              <a:rPr lang="es-EC" sz="1800" dirty="0"/>
              <a:t>varios los esfuerzos que en el campo de la salud sexual y reproductiva, vienen implementado en el </a:t>
            </a:r>
            <a:r>
              <a:rPr lang="es-EC" sz="1800" dirty="0" smtClean="0"/>
              <a:t>Ecuador</a:t>
            </a:r>
            <a:r>
              <a:rPr lang="es-EC" sz="1800" dirty="0"/>
              <a:t>, diferentes instituciones estatales y no gubernamentales, las mismas que han avanzado en relación a su enfoque y técnicas metodológicas, con el fin de dar respuesta a las realidades históricas en que se </a:t>
            </a:r>
            <a:r>
              <a:rPr lang="es-EC" sz="1800" dirty="0" smtClean="0"/>
              <a:t>implementaron </a:t>
            </a:r>
            <a:r>
              <a:rPr lang="es-EC" sz="1800" dirty="0"/>
              <a:t>(SNS, 2007</a:t>
            </a:r>
            <a:r>
              <a:rPr lang="es-EC" sz="1800" dirty="0" smtClean="0"/>
              <a:t>).</a:t>
            </a:r>
          </a:p>
          <a:p>
            <a:pPr marL="0" indent="0" algn="just">
              <a:buNone/>
            </a:pPr>
            <a:endParaRPr lang="es-EC" sz="1800" dirty="0" smtClean="0"/>
          </a:p>
          <a:p>
            <a:pPr marL="0" indent="0" algn="just">
              <a:buNone/>
            </a:pPr>
            <a:r>
              <a:rPr lang="es-EC" sz="1800" dirty="0"/>
              <a:t>En un proceso de educación sexual, que procure ser integral el tema de derechos es fundamental para desarrollar valores y conductas positivas en el ser humano, y resaltar que los derechos sexuales y reproductivos son parte de los derechos humanos. Por todas estas razones, el presente trabajo pretende ser un aporte que visibilice los enfoques de género y derechos. El enfoque de género entendido como una forma de interpretar la realidad, considerando explícitamente la construcción social, cultural y simbólica de los géneros para incidir en cambios que orienten a superar las inequidades de los adolescentes. El enfoque de derechos, en especial de los sexuales y reproductivos implica la promoción, ejercicio y exigibilidad de los mismos, para concretar una ciudadanía que permita decidir sobre el cuerpo y la sexualidad de manera consciente, informada, responsable y libre</a:t>
            </a:r>
            <a:r>
              <a:rPr lang="es-EC" sz="1800" dirty="0" smtClean="0"/>
              <a:t>.</a:t>
            </a:r>
            <a:r>
              <a:rPr lang="es-EC" sz="1800" dirty="0"/>
              <a:t> (SNS, 2007).</a:t>
            </a:r>
          </a:p>
          <a:p>
            <a:pPr marL="0" indent="0" algn="just">
              <a:buNone/>
            </a:pPr>
            <a:endParaRPr lang="es-EC" sz="1800" dirty="0"/>
          </a:p>
          <a:p>
            <a:pPr algn="just"/>
            <a:endParaRPr lang="es-EC" sz="1800" dirty="0"/>
          </a:p>
        </p:txBody>
      </p:sp>
    </p:spTree>
    <p:extLst>
      <p:ext uri="{BB962C8B-B14F-4D97-AF65-F5344CB8AC3E}">
        <p14:creationId xmlns:p14="http://schemas.microsoft.com/office/powerpoint/2010/main" val="2959945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cTn>
                              </p:par>
                              <p:par>
                                <p:cTn id="15" presetID="25" presetClass="entr" presetSubtype="0" fill="hold" grpId="0" nodeType="with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 calcmode="lin" valueType="num">
                                      <p:cBhvr>
                                        <p:cTn id="17" dur="500" decel="50000" fill="hold">
                                          <p:stCondLst>
                                            <p:cond delay="0"/>
                                          </p:stCondLst>
                                        </p:cTn>
                                        <p:tgtEl>
                                          <p:spTgt spid="3">
                                            <p:txEl>
                                              <p:pRg st="0" end="0"/>
                                            </p:txEl>
                                          </p:spTgt>
                                        </p:tgtEl>
                                        <p:attrNameLst>
                                          <p:attrName>style.rotation</p:attrName>
                                        </p:attrNameLst>
                                      </p:cBhvr>
                                      <p:tavLst>
                                        <p:tav tm="0">
                                          <p:val>
                                            <p:fltVal val="-90"/>
                                          </p:val>
                                        </p:tav>
                                        <p:tav tm="100000">
                                          <p:val>
                                            <p:fltVal val="0"/>
                                          </p:val>
                                        </p:tav>
                                      </p:tavLst>
                                    </p:anim>
                                    <p:anim calcmode="lin" valueType="num">
                                      <p:cBhvr>
                                        <p:cTn id="18" dur="500" decel="50000" fill="hold">
                                          <p:stCondLst>
                                            <p:cond delay="0"/>
                                          </p:stCondLst>
                                        </p:cTn>
                                        <p:tgtEl>
                                          <p:spTgt spid="3">
                                            <p:txEl>
                                              <p:pRg st="0" end="0"/>
                                            </p:txEl>
                                          </p:spTgt>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3">
                                            <p:txEl>
                                              <p:pRg st="0" end="0"/>
                                            </p:txEl>
                                          </p:spTgt>
                                        </p:tgtEl>
                                        <p:attrNameLst>
                                          <p:attrName>ppt_w</p:attrName>
                                        </p:attrNameLst>
                                      </p:cBhvr>
                                      <p:tavLst>
                                        <p:tav tm="0">
                                          <p:val>
                                            <p:strVal val="#ppt_w*.05"/>
                                          </p:val>
                                        </p:tav>
                                        <p:tav tm="100000">
                                          <p:val>
                                            <p:strVal val="#ppt_w"/>
                                          </p:val>
                                        </p:tav>
                                      </p:tavLst>
                                    </p:anim>
                                    <p:anim calcmode="lin" valueType="num">
                                      <p:cBhvr>
                                        <p:cTn id="20" dur="10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3">
                                            <p:txEl>
                                              <p:pRg st="0" end="0"/>
                                            </p:txEl>
                                          </p:spTgt>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3">
                                            <p:txEl>
                                              <p:pRg st="0" end="0"/>
                                            </p:txEl>
                                          </p:spTgt>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3">
                                            <p:txEl>
                                              <p:pRg st="0" end="0"/>
                                            </p:txEl>
                                          </p:spTgt>
                                        </p:tgtEl>
                                        <p:attrNameLst>
                                          <p:attrName>ppt_y</p:attrName>
                                        </p:attrNameLst>
                                      </p:cBhvr>
                                      <p:tavLst>
                                        <p:tav tm="0">
                                          <p:val>
                                            <p:strVal val="#ppt_y+.1"/>
                                          </p:val>
                                        </p:tav>
                                        <p:tav tm="100000">
                                          <p:val>
                                            <p:strVal val="#ppt_y"/>
                                          </p:val>
                                        </p:tav>
                                      </p:tavLst>
                                    </p:anim>
                                    <p:animEffect transition="in" filter="fade">
                                      <p:cBhvr>
                                        <p:cTn id="24" dur="1000" decel="50000">
                                          <p:stCondLst>
                                            <p:cond delay="0"/>
                                          </p:stCondLst>
                                        </p:cTn>
                                        <p:tgtEl>
                                          <p:spTgt spid="3">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5" presetClass="entr" presetSubtype="0" fill="hold" grpId="0" nodeType="click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 calcmode="lin" valueType="num">
                                      <p:cBhvr>
                                        <p:cTn id="29" dur="500" decel="50000" fill="hold">
                                          <p:stCondLst>
                                            <p:cond delay="0"/>
                                          </p:stCondLst>
                                        </p:cTn>
                                        <p:tgtEl>
                                          <p:spTgt spid="3">
                                            <p:txEl>
                                              <p:pRg st="2" end="2"/>
                                            </p:txEl>
                                          </p:spTgt>
                                        </p:tgtEl>
                                        <p:attrNameLst>
                                          <p:attrName>style.rotation</p:attrName>
                                        </p:attrNameLst>
                                      </p:cBhvr>
                                      <p:tavLst>
                                        <p:tav tm="0">
                                          <p:val>
                                            <p:fltVal val="-90"/>
                                          </p:val>
                                        </p:tav>
                                        <p:tav tm="100000">
                                          <p:val>
                                            <p:fltVal val="0"/>
                                          </p:val>
                                        </p:tav>
                                      </p:tavLst>
                                    </p:anim>
                                    <p:anim calcmode="lin" valueType="num">
                                      <p:cBhvr>
                                        <p:cTn id="30" dur="500" decel="50000" fill="hold">
                                          <p:stCondLst>
                                            <p:cond delay="0"/>
                                          </p:stCondLst>
                                        </p:cTn>
                                        <p:tgtEl>
                                          <p:spTgt spid="3">
                                            <p:txEl>
                                              <p:pRg st="2" end="2"/>
                                            </p:txEl>
                                          </p:spTgt>
                                        </p:tgtEl>
                                        <p:attrNameLst>
                                          <p:attrName>ppt_w</p:attrName>
                                        </p:attrNameLst>
                                      </p:cBhvr>
                                      <p:tavLst>
                                        <p:tav tm="0">
                                          <p:val>
                                            <p:strVal val="#ppt_w"/>
                                          </p:val>
                                        </p:tav>
                                        <p:tav tm="100000">
                                          <p:val>
                                            <p:strVal val="#ppt_w*.05"/>
                                          </p:val>
                                        </p:tav>
                                      </p:tavLst>
                                    </p:anim>
                                    <p:anim calcmode="lin" valueType="num">
                                      <p:cBhvr>
                                        <p:cTn id="31" dur="500" accel="50000" fill="hold">
                                          <p:stCondLst>
                                            <p:cond delay="500"/>
                                          </p:stCondLst>
                                        </p:cTn>
                                        <p:tgtEl>
                                          <p:spTgt spid="3">
                                            <p:txEl>
                                              <p:pRg st="2" end="2"/>
                                            </p:txEl>
                                          </p:spTgt>
                                        </p:tgtEl>
                                        <p:attrNameLst>
                                          <p:attrName>ppt_w</p:attrName>
                                        </p:attrNameLst>
                                      </p:cBhvr>
                                      <p:tavLst>
                                        <p:tav tm="0">
                                          <p:val>
                                            <p:strVal val="#ppt_w*.05"/>
                                          </p:val>
                                        </p:tav>
                                        <p:tav tm="100000">
                                          <p:val>
                                            <p:strVal val="#ppt_w"/>
                                          </p:val>
                                        </p:tav>
                                      </p:tavLst>
                                    </p:anim>
                                    <p:anim calcmode="lin" valueType="num">
                                      <p:cBhvr>
                                        <p:cTn id="32" dur="1000" fill="hold"/>
                                        <p:tgtEl>
                                          <p:spTgt spid="3">
                                            <p:txEl>
                                              <p:pRg st="2" end="2"/>
                                            </p:txEl>
                                          </p:spTgt>
                                        </p:tgtEl>
                                        <p:attrNameLst>
                                          <p:attrName>ppt_h</p:attrName>
                                        </p:attrNameLst>
                                      </p:cBhvr>
                                      <p:tavLst>
                                        <p:tav tm="0">
                                          <p:val>
                                            <p:strVal val="#ppt_h"/>
                                          </p:val>
                                        </p:tav>
                                        <p:tav tm="100000">
                                          <p:val>
                                            <p:strVal val="#ppt_h"/>
                                          </p:val>
                                        </p:tav>
                                      </p:tavLst>
                                    </p:anim>
                                    <p:anim calcmode="lin" valueType="num">
                                      <p:cBhvr>
                                        <p:cTn id="33" dur="500" decel="50000" fill="hold">
                                          <p:stCondLst>
                                            <p:cond delay="0"/>
                                          </p:stCondLst>
                                        </p:cTn>
                                        <p:tgtEl>
                                          <p:spTgt spid="3">
                                            <p:txEl>
                                              <p:pRg st="2" end="2"/>
                                            </p:txEl>
                                          </p:spTgt>
                                        </p:tgtEl>
                                        <p:attrNameLst>
                                          <p:attrName>ppt_x</p:attrName>
                                        </p:attrNameLst>
                                      </p:cBhvr>
                                      <p:tavLst>
                                        <p:tav tm="0">
                                          <p:val>
                                            <p:strVal val="#ppt_x+.4"/>
                                          </p:val>
                                        </p:tav>
                                        <p:tav tm="100000">
                                          <p:val>
                                            <p:strVal val="#ppt_x"/>
                                          </p:val>
                                        </p:tav>
                                      </p:tavLst>
                                    </p:anim>
                                    <p:anim calcmode="lin" valueType="num">
                                      <p:cBhvr>
                                        <p:cTn id="34" dur="500" decel="50000" fill="hold">
                                          <p:stCondLst>
                                            <p:cond delay="0"/>
                                          </p:stCondLst>
                                        </p:cTn>
                                        <p:tgtEl>
                                          <p:spTgt spid="3">
                                            <p:txEl>
                                              <p:pRg st="2" end="2"/>
                                            </p:txEl>
                                          </p:spTgt>
                                        </p:tgtEl>
                                        <p:attrNameLst>
                                          <p:attrName>ppt_y</p:attrName>
                                        </p:attrNameLst>
                                      </p:cBhvr>
                                      <p:tavLst>
                                        <p:tav tm="0">
                                          <p:val>
                                            <p:strVal val="#ppt_y-.2"/>
                                          </p:val>
                                        </p:tav>
                                        <p:tav tm="100000">
                                          <p:val>
                                            <p:strVal val="#ppt_y+.1"/>
                                          </p:val>
                                        </p:tav>
                                      </p:tavLst>
                                    </p:anim>
                                    <p:anim calcmode="lin" valueType="num">
                                      <p:cBhvr>
                                        <p:cTn id="35" dur="500" accel="50000" fill="hold">
                                          <p:stCondLst>
                                            <p:cond delay="500"/>
                                          </p:stCondLst>
                                        </p:cTn>
                                        <p:tgtEl>
                                          <p:spTgt spid="3">
                                            <p:txEl>
                                              <p:pRg st="2" end="2"/>
                                            </p:txEl>
                                          </p:spTgt>
                                        </p:tgtEl>
                                        <p:attrNameLst>
                                          <p:attrName>ppt_y</p:attrName>
                                        </p:attrNameLst>
                                      </p:cBhvr>
                                      <p:tavLst>
                                        <p:tav tm="0">
                                          <p:val>
                                            <p:strVal val="#ppt_y+.1"/>
                                          </p:val>
                                        </p:tav>
                                        <p:tav tm="100000">
                                          <p:val>
                                            <p:strVal val="#ppt_y"/>
                                          </p:val>
                                        </p:tav>
                                      </p:tavLst>
                                    </p:anim>
                                    <p:animEffect transition="in" filter="fade">
                                      <p:cBhvr>
                                        <p:cTn id="36" dur="1000" decel="50000">
                                          <p:stCondLst>
                                            <p:cond delay="0"/>
                                          </p:stCondLst>
                                        </p:cTn>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3"/>
          <p:cNvSpPr>
            <a:spLocks noChangeArrowheads="1"/>
          </p:cNvSpPr>
          <p:nvPr/>
        </p:nvSpPr>
        <p:spPr bwMode="gray">
          <a:xfrm rot="5400000">
            <a:off x="3598183" y="334476"/>
            <a:ext cx="2155030" cy="6817034"/>
          </a:xfrm>
          <a:prstGeom prst="roundRect">
            <a:avLst>
              <a:gd name="adj" fmla="val 19894"/>
            </a:avLst>
          </a:prstGeom>
          <a:gradFill rotWithShape="1">
            <a:gsLst>
              <a:gs pos="0">
                <a:schemeClr val="bg1">
                  <a:gamma/>
                  <a:shade val="78824"/>
                  <a:invGamma/>
                  <a:alpha val="98000"/>
                </a:schemeClr>
              </a:gs>
              <a:gs pos="50000">
                <a:schemeClr val="bg1"/>
              </a:gs>
              <a:gs pos="100000">
                <a:schemeClr val="bg1">
                  <a:gamma/>
                  <a:shade val="78824"/>
                  <a:invGamma/>
                  <a:alpha val="98000"/>
                </a:schemeClr>
              </a:gs>
            </a:gsLst>
            <a:lin ang="5400000" scaled="1"/>
          </a:gradFill>
          <a:ln w="38100" algn="ctr">
            <a:solidFill>
              <a:srgbClr val="DDDDDD"/>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C"/>
          </a:p>
        </p:txBody>
      </p:sp>
      <p:sp>
        <p:nvSpPr>
          <p:cNvPr id="5" name="Freeform 4"/>
          <p:cNvSpPr>
            <a:spLocks/>
          </p:cNvSpPr>
          <p:nvPr/>
        </p:nvSpPr>
        <p:spPr bwMode="gray">
          <a:xfrm>
            <a:off x="1437128" y="2665475"/>
            <a:ext cx="6494382" cy="407535"/>
          </a:xfrm>
          <a:custGeom>
            <a:avLst/>
            <a:gdLst>
              <a:gd name="T0" fmla="*/ 5 w 1270"/>
              <a:gd name="T1" fmla="*/ 303 h 303"/>
              <a:gd name="T2" fmla="*/ 21 w 1270"/>
              <a:gd name="T3" fmla="*/ 177 h 303"/>
              <a:gd name="T4" fmla="*/ 172 w 1270"/>
              <a:gd name="T5" fmla="*/ 22 h 303"/>
              <a:gd name="T6" fmla="*/ 361 w 1270"/>
              <a:gd name="T7" fmla="*/ 11 h 303"/>
              <a:gd name="T8" fmla="*/ 932 w 1270"/>
              <a:gd name="T9" fmla="*/ 12 h 303"/>
              <a:gd name="T10" fmla="*/ 1070 w 1270"/>
              <a:gd name="T11" fmla="*/ 14 h 303"/>
              <a:gd name="T12" fmla="*/ 1260 w 1270"/>
              <a:gd name="T13" fmla="*/ 189 h 303"/>
              <a:gd name="T14" fmla="*/ 1266 w 1270"/>
              <a:gd name="T15" fmla="*/ 302 h 303"/>
              <a:gd name="T16" fmla="*/ 5 w 1270"/>
              <a:gd name="T17" fmla="*/ 303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70" h="303">
                <a:moveTo>
                  <a:pt x="5" y="303"/>
                </a:moveTo>
                <a:cubicBezTo>
                  <a:pt x="5" y="303"/>
                  <a:pt x="0" y="253"/>
                  <a:pt x="21" y="177"/>
                </a:cubicBezTo>
                <a:cubicBezTo>
                  <a:pt x="48" y="130"/>
                  <a:pt x="69" y="44"/>
                  <a:pt x="172" y="22"/>
                </a:cubicBezTo>
                <a:cubicBezTo>
                  <a:pt x="275" y="0"/>
                  <a:pt x="235" y="13"/>
                  <a:pt x="361" y="11"/>
                </a:cubicBezTo>
                <a:cubicBezTo>
                  <a:pt x="487" y="9"/>
                  <a:pt x="813" y="12"/>
                  <a:pt x="932" y="12"/>
                </a:cubicBezTo>
                <a:cubicBezTo>
                  <a:pt x="1050" y="12"/>
                  <a:pt x="998" y="2"/>
                  <a:pt x="1070" y="14"/>
                </a:cubicBezTo>
                <a:cubicBezTo>
                  <a:pt x="1143" y="26"/>
                  <a:pt x="1215" y="84"/>
                  <a:pt x="1260" y="189"/>
                </a:cubicBezTo>
                <a:cubicBezTo>
                  <a:pt x="1270" y="262"/>
                  <a:pt x="1266" y="302"/>
                  <a:pt x="1266" y="302"/>
                </a:cubicBezTo>
                <a:lnTo>
                  <a:pt x="5" y="303"/>
                </a:lnTo>
                <a:close/>
              </a:path>
            </a:pathLst>
          </a:custGeom>
          <a:gradFill flip="none" rotWithShape="1">
            <a:gsLst>
              <a:gs pos="0">
                <a:schemeClr val="accent5">
                  <a:lumMod val="60000"/>
                  <a:lumOff val="40000"/>
                  <a:shade val="30000"/>
                  <a:satMod val="115000"/>
                </a:schemeClr>
              </a:gs>
              <a:gs pos="50000">
                <a:schemeClr val="accent5">
                  <a:lumMod val="60000"/>
                  <a:lumOff val="40000"/>
                  <a:shade val="67500"/>
                  <a:satMod val="115000"/>
                </a:schemeClr>
              </a:gs>
              <a:gs pos="100000">
                <a:schemeClr val="accent5">
                  <a:lumMod val="60000"/>
                  <a:lumOff val="40000"/>
                  <a:shade val="100000"/>
                  <a:satMod val="115000"/>
                </a:schemeClr>
              </a:gs>
            </a:gsLst>
            <a:path path="circle">
              <a:fillToRect l="50000" t="50000" r="50000" b="50000"/>
            </a:path>
            <a:tileRect/>
          </a:gradFill>
          <a:ln>
            <a:noFill/>
          </a:ln>
          <a:effectLst/>
        </p:spPr>
        <p:txBody>
          <a:bodyPr wrap="none" anchor="ctr"/>
          <a:lstStyle/>
          <a:p>
            <a:endParaRPr lang="es-EC"/>
          </a:p>
        </p:txBody>
      </p:sp>
      <p:sp>
        <p:nvSpPr>
          <p:cNvPr id="7" name="Text Box 6"/>
          <p:cNvSpPr txBox="1">
            <a:spLocks noChangeArrowheads="1"/>
          </p:cNvSpPr>
          <p:nvPr/>
        </p:nvSpPr>
        <p:spPr bwMode="gray">
          <a:xfrm>
            <a:off x="1517900" y="3123590"/>
            <a:ext cx="6260905" cy="2185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es-EC" sz="2400" dirty="0"/>
              <a:t>Analizar la influencia de la educación en salud sexual y reproductiva con enfoque de género en jóvenes adolescentes </a:t>
            </a:r>
            <a:r>
              <a:rPr lang="es-EC" sz="2400" dirty="0" smtClean="0"/>
              <a:t>del segundo año de bachillerato A del </a:t>
            </a:r>
            <a:r>
              <a:rPr lang="es-EC" sz="2400" dirty="0" smtClean="0"/>
              <a:t>Colegio “Consejo Provincial”</a:t>
            </a:r>
            <a:endParaRPr lang="es-EC" sz="2400" dirty="0"/>
          </a:p>
          <a:p>
            <a:pPr algn="just"/>
            <a:endParaRPr lang="es-EC" sz="2400" dirty="0"/>
          </a:p>
          <a:p>
            <a:pPr algn="just"/>
            <a:endParaRPr lang="es-EC" sz="1600" dirty="0"/>
          </a:p>
        </p:txBody>
      </p:sp>
      <p:grpSp>
        <p:nvGrpSpPr>
          <p:cNvPr id="8" name="Group 23"/>
          <p:cNvGrpSpPr>
            <a:grpSpLocks/>
          </p:cNvGrpSpPr>
          <p:nvPr/>
        </p:nvGrpSpPr>
        <p:grpSpPr bwMode="auto">
          <a:xfrm>
            <a:off x="1517865" y="680310"/>
            <a:ext cx="6260940" cy="455955"/>
            <a:chOff x="486" y="1126"/>
            <a:chExt cx="1571" cy="339"/>
          </a:xfrm>
        </p:grpSpPr>
        <p:sp>
          <p:nvSpPr>
            <p:cNvPr id="9" name="AutoShape 24"/>
            <p:cNvSpPr>
              <a:spLocks noChangeArrowheads="1"/>
            </p:cNvSpPr>
            <p:nvPr/>
          </p:nvSpPr>
          <p:spPr bwMode="gray">
            <a:xfrm>
              <a:off x="555" y="1126"/>
              <a:ext cx="1502" cy="339"/>
            </a:xfrm>
            <a:prstGeom prst="roundRect">
              <a:avLst>
                <a:gd name="adj" fmla="val 50000"/>
              </a:avLst>
            </a:prstGeom>
            <a:ln/>
          </p:spPr>
          <p:style>
            <a:lnRef idx="1">
              <a:schemeClr val="accent4"/>
            </a:lnRef>
            <a:fillRef idx="1002">
              <a:schemeClr val="dk2"/>
            </a:fillRef>
            <a:effectRef idx="2">
              <a:schemeClr val="accent4"/>
            </a:effectRef>
            <a:fontRef idx="minor">
              <a:schemeClr val="lt1"/>
            </a:fontRef>
          </p:style>
          <p:txBody>
            <a:bodyPr wrap="none" anchor="ctr"/>
            <a:lstStyle/>
            <a:p>
              <a:endParaRPr lang="es-EC" sz="2400"/>
            </a:p>
          </p:txBody>
        </p:sp>
        <p:sp>
          <p:nvSpPr>
            <p:cNvPr id="10" name="AutoShape 25"/>
            <p:cNvSpPr>
              <a:spLocks noChangeArrowheads="1"/>
            </p:cNvSpPr>
            <p:nvPr/>
          </p:nvSpPr>
          <p:spPr bwMode="gray">
            <a:xfrm>
              <a:off x="486" y="1145"/>
              <a:ext cx="1464" cy="303"/>
            </a:xfrm>
            <a:prstGeom prst="roundRect">
              <a:avLst>
                <a:gd name="adj" fmla="val 50000"/>
              </a:avLst>
            </a:prstGeom>
            <a:ln/>
          </p:spPr>
          <p:style>
            <a:lnRef idx="1">
              <a:schemeClr val="accent4"/>
            </a:lnRef>
            <a:fillRef idx="1002">
              <a:schemeClr val="dk2"/>
            </a:fillRef>
            <a:effectRef idx="2">
              <a:schemeClr val="accent4"/>
            </a:effectRef>
            <a:fontRef idx="minor">
              <a:schemeClr val="lt1"/>
            </a:fontRef>
          </p:style>
          <p:txBody>
            <a:bodyPr wrap="none" anchor="ctr"/>
            <a:lstStyle/>
            <a:p>
              <a:pPr algn="ctr"/>
              <a:r>
                <a:rPr lang="es-EC" sz="2400" dirty="0" smtClean="0">
                  <a:ln w="18415" cmpd="sng">
                    <a:solidFill>
                      <a:schemeClr val="accent2"/>
                    </a:solidFill>
                    <a:prstDash val="solid"/>
                  </a:ln>
                  <a:solidFill>
                    <a:srgbClr val="FFFFFF"/>
                  </a:solidFill>
                  <a:effectLst>
                    <a:outerShdw blurRad="63500" dir="3600000" algn="tl" rotWithShape="0">
                      <a:srgbClr val="000000">
                        <a:alpha val="70000"/>
                      </a:srgbClr>
                    </a:outerShdw>
                  </a:effectLst>
                </a:rPr>
                <a:t>OBJETIVO GENERAL</a:t>
              </a:r>
              <a:endParaRPr lang="es-EC" sz="2400" dirty="0">
                <a:ln w="18415" cmpd="sng">
                  <a:solidFill>
                    <a:schemeClr val="accent2"/>
                  </a:solidFill>
                  <a:prstDash val="solid"/>
                </a:ln>
                <a:solidFill>
                  <a:srgbClr val="FFFFFF"/>
                </a:solidFill>
                <a:effectLst>
                  <a:outerShdw blurRad="63500" dir="3600000" algn="tl" rotWithShape="0">
                    <a:srgbClr val="000000">
                      <a:alpha val="70000"/>
                    </a:srgbClr>
                  </a:outerShdw>
                </a:effectLst>
              </a:endParaRPr>
            </a:p>
          </p:txBody>
        </p:sp>
      </p:grpSp>
      <p:sp>
        <p:nvSpPr>
          <p:cNvPr id="12" name="AutoShape 27"/>
          <p:cNvSpPr>
            <a:spLocks noChangeArrowheads="1"/>
          </p:cNvSpPr>
          <p:nvPr/>
        </p:nvSpPr>
        <p:spPr bwMode="gray">
          <a:xfrm flipV="1">
            <a:off x="2041598" y="1291130"/>
            <a:ext cx="4973682" cy="1162080"/>
          </a:xfrm>
          <a:prstGeom prst="triangle">
            <a:avLst>
              <a:gd name="adj" fmla="val 50000"/>
            </a:avLst>
          </a:prstGeom>
          <a:gradFill flip="none" rotWithShape="1">
            <a:gsLst>
              <a:gs pos="10000">
                <a:schemeClr val="accent4">
                  <a:shade val="30000"/>
                  <a:satMod val="115000"/>
                  <a:alpha val="37000"/>
                  <a:lumMod val="44000"/>
                  <a:lumOff val="56000"/>
                </a:schemeClr>
              </a:gs>
              <a:gs pos="68000">
                <a:schemeClr val="accent4">
                  <a:lumMod val="60000"/>
                  <a:lumOff val="40000"/>
                  <a:shade val="67500"/>
                  <a:satMod val="115000"/>
                </a:schemeClr>
              </a:gs>
              <a:gs pos="100000">
                <a:schemeClr val="accent4">
                  <a:lumMod val="60000"/>
                  <a:lumOff val="40000"/>
                  <a:shade val="100000"/>
                  <a:satMod val="115000"/>
                </a:schemeClr>
              </a:gs>
            </a:gsLst>
            <a:path path="circle">
              <a:fillToRect l="50000" t="50000" r="50000" b="50000"/>
            </a:path>
            <a:tileRect/>
          </a:gradFill>
          <a:ln>
            <a:noFill/>
          </a:ln>
          <a:effectLst/>
        </p:spPr>
        <p:style>
          <a:lnRef idx="0">
            <a:scrgbClr r="0" g="0" b="0"/>
          </a:lnRef>
          <a:fillRef idx="1002">
            <a:schemeClr val="dk2"/>
          </a:fillRef>
          <a:effectRef idx="0">
            <a:scrgbClr r="0" g="0" b="0"/>
          </a:effectRef>
          <a:fontRef idx="major"/>
        </p:style>
        <p:txBody>
          <a:bodyPr wrap="none" anchor="ctr"/>
          <a:lstStyle/>
          <a:p>
            <a:endParaRPr lang="es-EC" dirty="0"/>
          </a:p>
        </p:txBody>
      </p:sp>
    </p:spTree>
    <p:extLst>
      <p:ext uri="{BB962C8B-B14F-4D97-AF65-F5344CB8AC3E}">
        <p14:creationId xmlns:p14="http://schemas.microsoft.com/office/powerpoint/2010/main" val="354538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10" dur="1000" fill="hold"/>
                                        <p:tgtEl>
                                          <p:spTgt spid="4"/>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4"/>
                                        </p:tgtEl>
                                      </p:cBhvr>
                                    </p:animEffect>
                                  </p:childTnLst>
                                </p:cTn>
                              </p:par>
                              <p:par>
                                <p:cTn id="15" presetID="25"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18"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20" dur="1000" fill="hold"/>
                                        <p:tgtEl>
                                          <p:spTgt spid="5"/>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24" dur="1000" decel="50000">
                                          <p:stCondLst>
                                            <p:cond delay="0"/>
                                          </p:stCondLst>
                                        </p:cTn>
                                        <p:tgtEl>
                                          <p:spTgt spid="5"/>
                                        </p:tgtEl>
                                      </p:cBhvr>
                                    </p:animEffect>
                                  </p:childTnLst>
                                </p:cTn>
                              </p:par>
                              <p:par>
                                <p:cTn id="25" presetID="25" presetClass="entr" presetSubtype="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decel="50000" fill="hold">
                                          <p:stCondLst>
                                            <p:cond delay="0"/>
                                          </p:stCondLst>
                                        </p:cTn>
                                        <p:tgtEl>
                                          <p:spTgt spid="7"/>
                                        </p:tgtEl>
                                        <p:attrNameLst>
                                          <p:attrName>style.rotation</p:attrName>
                                        </p:attrNameLst>
                                      </p:cBhvr>
                                      <p:tavLst>
                                        <p:tav tm="0">
                                          <p:val>
                                            <p:fltVal val="-90"/>
                                          </p:val>
                                        </p:tav>
                                        <p:tav tm="100000">
                                          <p:val>
                                            <p:fltVal val="0"/>
                                          </p:val>
                                        </p:tav>
                                      </p:tavLst>
                                    </p:anim>
                                    <p:anim calcmode="lin" valueType="num">
                                      <p:cBhvr>
                                        <p:cTn id="28" dur="500" decel="50000" fill="hold">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29" dur="500" accel="50000" fill="hold">
                                          <p:stCondLst>
                                            <p:cond delay="500"/>
                                          </p:stCondLst>
                                        </p:cTn>
                                        <p:tgtEl>
                                          <p:spTgt spid="7"/>
                                        </p:tgtEl>
                                        <p:attrNameLst>
                                          <p:attrName>ppt_w</p:attrName>
                                        </p:attrNameLst>
                                      </p:cBhvr>
                                      <p:tavLst>
                                        <p:tav tm="0">
                                          <p:val>
                                            <p:strVal val="#ppt_w*.05"/>
                                          </p:val>
                                        </p:tav>
                                        <p:tav tm="100000">
                                          <p:val>
                                            <p:strVal val="#ppt_w"/>
                                          </p:val>
                                        </p:tav>
                                      </p:tavLst>
                                    </p:anim>
                                    <p:anim calcmode="lin" valueType="num">
                                      <p:cBhvr>
                                        <p:cTn id="30" dur="1000" fill="hold"/>
                                        <p:tgtEl>
                                          <p:spTgt spid="7"/>
                                        </p:tgtEl>
                                        <p:attrNameLst>
                                          <p:attrName>ppt_h</p:attrName>
                                        </p:attrNameLst>
                                      </p:cBhvr>
                                      <p:tavLst>
                                        <p:tav tm="0">
                                          <p:val>
                                            <p:strVal val="#ppt_h"/>
                                          </p:val>
                                        </p:tav>
                                        <p:tav tm="100000">
                                          <p:val>
                                            <p:strVal val="#ppt_h"/>
                                          </p:val>
                                        </p:tav>
                                      </p:tavLst>
                                    </p:anim>
                                    <p:anim calcmode="lin" valueType="num">
                                      <p:cBhvr>
                                        <p:cTn id="31" dur="500" decel="50000" fill="hold">
                                          <p:stCondLst>
                                            <p:cond delay="0"/>
                                          </p:stCondLst>
                                        </p:cTn>
                                        <p:tgtEl>
                                          <p:spTgt spid="7"/>
                                        </p:tgtEl>
                                        <p:attrNameLst>
                                          <p:attrName>ppt_x</p:attrName>
                                        </p:attrNameLst>
                                      </p:cBhvr>
                                      <p:tavLst>
                                        <p:tav tm="0">
                                          <p:val>
                                            <p:strVal val="#ppt_x+.4"/>
                                          </p:val>
                                        </p:tav>
                                        <p:tav tm="100000">
                                          <p:val>
                                            <p:strVal val="#ppt_x"/>
                                          </p:val>
                                        </p:tav>
                                      </p:tavLst>
                                    </p:anim>
                                    <p:anim calcmode="lin" valueType="num">
                                      <p:cBhvr>
                                        <p:cTn id="32" dur="500" decel="50000" fill="hold">
                                          <p:stCondLst>
                                            <p:cond delay="0"/>
                                          </p:stCondLst>
                                        </p:cTn>
                                        <p:tgtEl>
                                          <p:spTgt spid="7"/>
                                        </p:tgtEl>
                                        <p:attrNameLst>
                                          <p:attrName>ppt_y</p:attrName>
                                        </p:attrNameLst>
                                      </p:cBhvr>
                                      <p:tavLst>
                                        <p:tav tm="0">
                                          <p:val>
                                            <p:strVal val="#ppt_y-.2"/>
                                          </p:val>
                                        </p:tav>
                                        <p:tav tm="100000">
                                          <p:val>
                                            <p:strVal val="#ppt_y+.1"/>
                                          </p:val>
                                        </p:tav>
                                      </p:tavLst>
                                    </p:anim>
                                    <p:anim calcmode="lin" valueType="num">
                                      <p:cBhvr>
                                        <p:cTn id="33" dur="500" accel="50000" fill="hold">
                                          <p:stCondLst>
                                            <p:cond delay="500"/>
                                          </p:stCondLst>
                                        </p:cTn>
                                        <p:tgtEl>
                                          <p:spTgt spid="7"/>
                                        </p:tgtEl>
                                        <p:attrNameLst>
                                          <p:attrName>ppt_y</p:attrName>
                                        </p:attrNameLst>
                                      </p:cBhvr>
                                      <p:tavLst>
                                        <p:tav tm="0">
                                          <p:val>
                                            <p:strVal val="#ppt_y+.1"/>
                                          </p:val>
                                        </p:tav>
                                        <p:tav tm="100000">
                                          <p:val>
                                            <p:strVal val="#ppt_y"/>
                                          </p:val>
                                        </p:tav>
                                      </p:tavLst>
                                    </p:anim>
                                    <p:animEffect transition="in" filter="fade">
                                      <p:cBhvr>
                                        <p:cTn id="34" dur="1000" decel="50000">
                                          <p:stCondLst>
                                            <p:cond delay="0"/>
                                          </p:stCondLst>
                                        </p:cTn>
                                        <p:tgtEl>
                                          <p:spTgt spid="7"/>
                                        </p:tgtEl>
                                      </p:cBhvr>
                                    </p:animEffect>
                                  </p:childTnLst>
                                </p:cTn>
                              </p:par>
                              <p:par>
                                <p:cTn id="35" presetID="25" presetClass="entr" presetSubtype="0" fill="hold" nodeType="with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p:cTn id="37"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38"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39"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40" dur="1000" fill="hold"/>
                                        <p:tgtEl>
                                          <p:spTgt spid="8"/>
                                        </p:tgtEl>
                                        <p:attrNameLst>
                                          <p:attrName>ppt_h</p:attrName>
                                        </p:attrNameLst>
                                      </p:cBhvr>
                                      <p:tavLst>
                                        <p:tav tm="0">
                                          <p:val>
                                            <p:strVal val="#ppt_h"/>
                                          </p:val>
                                        </p:tav>
                                        <p:tav tm="100000">
                                          <p:val>
                                            <p:strVal val="#ppt_h"/>
                                          </p:val>
                                        </p:tav>
                                      </p:tavLst>
                                    </p:anim>
                                    <p:anim calcmode="lin" valueType="num">
                                      <p:cBhvr>
                                        <p:cTn id="41"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42"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43"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44" dur="1000" decel="50000">
                                          <p:stCondLst>
                                            <p:cond delay="0"/>
                                          </p:stCondLst>
                                        </p:cTn>
                                        <p:tgtEl>
                                          <p:spTgt spid="8"/>
                                        </p:tgtEl>
                                      </p:cBhvr>
                                    </p:animEffect>
                                  </p:childTnLst>
                                </p:cTn>
                              </p:par>
                              <p:par>
                                <p:cTn id="45" presetID="25" presetClass="entr" presetSubtype="0" fill="hold" grpId="0" nodeType="with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8"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9"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50" dur="1000" fill="hold"/>
                                        <p:tgtEl>
                                          <p:spTgt spid="12"/>
                                        </p:tgtEl>
                                        <p:attrNameLst>
                                          <p:attrName>ppt_h</p:attrName>
                                        </p:attrNameLst>
                                      </p:cBhvr>
                                      <p:tavLst>
                                        <p:tav tm="0">
                                          <p:val>
                                            <p:strVal val="#ppt_h"/>
                                          </p:val>
                                        </p:tav>
                                        <p:tav tm="100000">
                                          <p:val>
                                            <p:strVal val="#ppt_h"/>
                                          </p:val>
                                        </p:tav>
                                      </p:tavLst>
                                    </p:anim>
                                    <p:anim calcmode="lin" valueType="num">
                                      <p:cBhvr>
                                        <p:cTn id="51"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2"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3"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4" dur="1000" decel="50000">
                                          <p:stCondLst>
                                            <p:cond delay="0"/>
                                          </p:stCondLst>
                                        </p:cTn>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6"/>
          <p:cNvGrpSpPr>
            <a:grpSpLocks/>
          </p:cNvGrpSpPr>
          <p:nvPr/>
        </p:nvGrpSpPr>
        <p:grpSpPr bwMode="auto">
          <a:xfrm>
            <a:off x="448965" y="1291130"/>
            <a:ext cx="7862677" cy="665162"/>
            <a:chOff x="1200" y="1371"/>
            <a:chExt cx="3408" cy="419"/>
          </a:xfrm>
        </p:grpSpPr>
        <p:grpSp>
          <p:nvGrpSpPr>
            <p:cNvPr id="5" name="Group 8"/>
            <p:cNvGrpSpPr>
              <a:grpSpLocks/>
            </p:cNvGrpSpPr>
            <p:nvPr/>
          </p:nvGrpSpPr>
          <p:grpSpPr bwMode="auto">
            <a:xfrm>
              <a:off x="1200" y="1371"/>
              <a:ext cx="480" cy="419"/>
              <a:chOff x="1110" y="2656"/>
              <a:chExt cx="1549" cy="1351"/>
            </a:xfrm>
          </p:grpSpPr>
          <p:sp>
            <p:nvSpPr>
              <p:cNvPr id="9" name="AutoShape 9"/>
              <p:cNvSpPr>
                <a:spLocks noChangeArrowheads="1"/>
              </p:cNvSpPr>
              <p:nvPr/>
            </p:nvSpPr>
            <p:spPr bwMode="gray">
              <a:xfrm>
                <a:off x="1123"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just"/>
                <a:endParaRPr lang="es-EC"/>
              </a:p>
            </p:txBody>
          </p:sp>
          <p:sp>
            <p:nvSpPr>
              <p:cNvPr id="10" name="AutoShape 10"/>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499">
                    <a:srgbClr val="7D8496"/>
                  </a:gs>
                  <a:gs pos="26500">
                    <a:srgbClr val="E6E6E6"/>
                  </a:gs>
                  <a:gs pos="34000">
                    <a:srgbClr val="7D8496"/>
                  </a:gs>
                  <a:gs pos="46500">
                    <a:srgbClr val="E6E6E6"/>
                  </a:gs>
                  <a:gs pos="50000">
                    <a:srgbClr val="FFFFFF"/>
                  </a:gs>
                  <a:gs pos="53501">
                    <a:srgbClr val="E6E6E6"/>
                  </a:gs>
                  <a:gs pos="66001">
                    <a:srgbClr val="7D8496"/>
                  </a:gs>
                  <a:gs pos="73500">
                    <a:srgbClr val="E6E6E6"/>
                  </a:gs>
                  <a:gs pos="92501">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just"/>
                <a:endParaRPr lang="es-EC"/>
              </a:p>
            </p:txBody>
          </p:sp>
          <p:sp>
            <p:nvSpPr>
              <p:cNvPr id="11" name="AutoShape 11"/>
              <p:cNvSpPr>
                <a:spLocks noChangeArrowheads="1"/>
              </p:cNvSpPr>
              <p:nvPr/>
            </p:nvSpPr>
            <p:spPr bwMode="gray">
              <a:xfrm>
                <a:off x="1200" y="2736"/>
                <a:ext cx="1350" cy="1168"/>
              </a:xfrm>
              <a:prstGeom prst="hexagon">
                <a:avLst>
                  <a:gd name="adj" fmla="val 28896"/>
                  <a:gd name="vf" fmla="val 115470"/>
                </a:avLst>
              </a:prstGeom>
              <a:gradFill rotWithShape="1">
                <a:gsLst>
                  <a:gs pos="0">
                    <a:schemeClr val="accent2">
                      <a:gamma/>
                      <a:shade val="46275"/>
                      <a:invGamma/>
                    </a:schemeClr>
                  </a:gs>
                  <a:gs pos="100000">
                    <a:schemeClr val="accent2"/>
                  </a:gs>
                </a:gsLst>
                <a:lin ang="2700000" scaled="1"/>
              </a:gra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just"/>
                <a:endParaRPr lang="es-EC"/>
              </a:p>
            </p:txBody>
          </p:sp>
        </p:grpSp>
        <p:sp>
          <p:nvSpPr>
            <p:cNvPr id="6" name="Line 16"/>
            <p:cNvSpPr>
              <a:spLocks noChangeShapeType="1"/>
            </p:cNvSpPr>
            <p:nvPr/>
          </p:nvSpPr>
          <p:spPr bwMode="auto">
            <a:xfrm>
              <a:off x="1584" y="1755"/>
              <a:ext cx="3024" cy="0"/>
            </a:xfrm>
            <a:prstGeom prst="line">
              <a:avLst/>
            </a:prstGeom>
            <a:noFill/>
            <a:ln w="25400">
              <a:solidFill>
                <a:schemeClr val="folHlink"/>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just"/>
              <a:endParaRPr lang="es-EC"/>
            </a:p>
          </p:txBody>
        </p:sp>
        <p:sp>
          <p:nvSpPr>
            <p:cNvPr id="8" name="Text Box 18"/>
            <p:cNvSpPr txBox="1">
              <a:spLocks noChangeArrowheads="1"/>
            </p:cNvSpPr>
            <p:nvPr/>
          </p:nvSpPr>
          <p:spPr bwMode="gray">
            <a:xfrm>
              <a:off x="1328" y="1433"/>
              <a:ext cx="214"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just" eaLnBrk="0" hangingPunct="0"/>
              <a:r>
                <a:rPr lang="en-US" sz="2400" b="1">
                  <a:solidFill>
                    <a:schemeClr val="bg1"/>
                  </a:solidFill>
                </a:rPr>
                <a:t>1</a:t>
              </a:r>
            </a:p>
          </p:txBody>
        </p:sp>
      </p:grpSp>
      <p:grpSp>
        <p:nvGrpSpPr>
          <p:cNvPr id="12" name="Group 37"/>
          <p:cNvGrpSpPr>
            <a:grpSpLocks/>
          </p:cNvGrpSpPr>
          <p:nvPr/>
        </p:nvGrpSpPr>
        <p:grpSpPr bwMode="auto">
          <a:xfrm>
            <a:off x="448966" y="2611133"/>
            <a:ext cx="7862676" cy="665162"/>
            <a:chOff x="1200" y="1947"/>
            <a:chExt cx="3408" cy="419"/>
          </a:xfrm>
        </p:grpSpPr>
        <p:grpSp>
          <p:nvGrpSpPr>
            <p:cNvPr id="13" name="Group 12"/>
            <p:cNvGrpSpPr>
              <a:grpSpLocks/>
            </p:cNvGrpSpPr>
            <p:nvPr/>
          </p:nvGrpSpPr>
          <p:grpSpPr bwMode="auto">
            <a:xfrm>
              <a:off x="1200" y="1947"/>
              <a:ext cx="480" cy="419"/>
              <a:chOff x="3174" y="2656"/>
              <a:chExt cx="1549" cy="1351"/>
            </a:xfrm>
          </p:grpSpPr>
          <p:sp>
            <p:nvSpPr>
              <p:cNvPr id="17" name="AutoShape 13"/>
              <p:cNvSpPr>
                <a:spLocks noChangeArrowheads="1"/>
              </p:cNvSpPr>
              <p:nvPr/>
            </p:nvSpPr>
            <p:spPr bwMode="gray">
              <a:xfrm>
                <a:off x="3187"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C"/>
              </a:p>
            </p:txBody>
          </p:sp>
          <p:sp>
            <p:nvSpPr>
              <p:cNvPr id="18" name="AutoShape 14"/>
              <p:cNvSpPr>
                <a:spLocks noChangeArrowheads="1"/>
              </p:cNvSpPr>
              <p:nvPr/>
            </p:nvSpPr>
            <p:spPr bwMode="gray">
              <a:xfrm>
                <a:off x="3174" y="2656"/>
                <a:ext cx="1536" cy="1328"/>
              </a:xfrm>
              <a:prstGeom prst="hexagon">
                <a:avLst>
                  <a:gd name="adj" fmla="val 28916"/>
                  <a:gd name="vf" fmla="val 115470"/>
                </a:avLst>
              </a:prstGeom>
              <a:gradFill rotWithShape="1">
                <a:gsLst>
                  <a:gs pos="0">
                    <a:srgbClr val="E6E6E6"/>
                  </a:gs>
                  <a:gs pos="7499">
                    <a:srgbClr val="7D8496"/>
                  </a:gs>
                  <a:gs pos="26500">
                    <a:srgbClr val="E6E6E6"/>
                  </a:gs>
                  <a:gs pos="34000">
                    <a:srgbClr val="7D8496"/>
                  </a:gs>
                  <a:gs pos="46500">
                    <a:srgbClr val="E6E6E6"/>
                  </a:gs>
                  <a:gs pos="50000">
                    <a:srgbClr val="FFFFFF"/>
                  </a:gs>
                  <a:gs pos="53501">
                    <a:srgbClr val="E6E6E6"/>
                  </a:gs>
                  <a:gs pos="66001">
                    <a:srgbClr val="7D8496"/>
                  </a:gs>
                  <a:gs pos="73500">
                    <a:srgbClr val="E6E6E6"/>
                  </a:gs>
                  <a:gs pos="92501">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C"/>
              </a:p>
            </p:txBody>
          </p:sp>
          <p:sp>
            <p:nvSpPr>
              <p:cNvPr id="19" name="AutoShape 15"/>
              <p:cNvSpPr>
                <a:spLocks noChangeArrowheads="1"/>
              </p:cNvSpPr>
              <p:nvPr/>
            </p:nvSpPr>
            <p:spPr bwMode="gray">
              <a:xfrm>
                <a:off x="3264" y="2736"/>
                <a:ext cx="1350" cy="1168"/>
              </a:xfrm>
              <a:prstGeom prst="hexagon">
                <a:avLst>
                  <a:gd name="adj" fmla="val 28896"/>
                  <a:gd name="vf" fmla="val 115470"/>
                </a:avLst>
              </a:prstGeom>
              <a:gradFill rotWithShape="1">
                <a:gsLst>
                  <a:gs pos="0">
                    <a:schemeClr val="accent1">
                      <a:gamma/>
                      <a:shade val="46275"/>
                      <a:invGamma/>
                    </a:schemeClr>
                  </a:gs>
                  <a:gs pos="100000">
                    <a:schemeClr val="accent1"/>
                  </a:gs>
                </a:gsLst>
                <a:lin ang="2700000" scaled="1"/>
              </a:gra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C"/>
              </a:p>
            </p:txBody>
          </p:sp>
        </p:grpSp>
        <p:sp>
          <p:nvSpPr>
            <p:cNvPr id="14" name="Line 19"/>
            <p:cNvSpPr>
              <a:spLocks noChangeShapeType="1"/>
            </p:cNvSpPr>
            <p:nvPr/>
          </p:nvSpPr>
          <p:spPr bwMode="auto">
            <a:xfrm>
              <a:off x="1584" y="2331"/>
              <a:ext cx="3024" cy="0"/>
            </a:xfrm>
            <a:prstGeom prst="line">
              <a:avLst/>
            </a:prstGeom>
            <a:noFill/>
            <a:ln w="25400">
              <a:solidFill>
                <a:schemeClr val="folHlink"/>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C"/>
            </a:p>
          </p:txBody>
        </p:sp>
        <p:sp>
          <p:nvSpPr>
            <p:cNvPr id="16" name="Text Box 21"/>
            <p:cNvSpPr txBox="1">
              <a:spLocks noChangeArrowheads="1"/>
            </p:cNvSpPr>
            <p:nvPr/>
          </p:nvSpPr>
          <p:spPr bwMode="gray">
            <a:xfrm>
              <a:off x="1324" y="2009"/>
              <a:ext cx="22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sz="2400" b="1">
                  <a:solidFill>
                    <a:schemeClr val="bg1"/>
                  </a:solidFill>
                </a:rPr>
                <a:t>2</a:t>
              </a:r>
            </a:p>
          </p:txBody>
        </p:sp>
      </p:grpSp>
      <p:grpSp>
        <p:nvGrpSpPr>
          <p:cNvPr id="20" name="Group 38"/>
          <p:cNvGrpSpPr>
            <a:grpSpLocks/>
          </p:cNvGrpSpPr>
          <p:nvPr/>
        </p:nvGrpSpPr>
        <p:grpSpPr bwMode="auto">
          <a:xfrm>
            <a:off x="448966" y="3527363"/>
            <a:ext cx="7862676" cy="665162"/>
            <a:chOff x="1200" y="2509"/>
            <a:chExt cx="3408" cy="419"/>
          </a:xfrm>
        </p:grpSpPr>
        <p:grpSp>
          <p:nvGrpSpPr>
            <p:cNvPr id="21" name="Group 22"/>
            <p:cNvGrpSpPr>
              <a:grpSpLocks/>
            </p:cNvGrpSpPr>
            <p:nvPr/>
          </p:nvGrpSpPr>
          <p:grpSpPr bwMode="auto">
            <a:xfrm>
              <a:off x="1200" y="2509"/>
              <a:ext cx="480" cy="419"/>
              <a:chOff x="1110" y="2656"/>
              <a:chExt cx="1549" cy="1351"/>
            </a:xfrm>
          </p:grpSpPr>
          <p:sp>
            <p:nvSpPr>
              <p:cNvPr id="25" name="AutoShape 23"/>
              <p:cNvSpPr>
                <a:spLocks noChangeArrowheads="1"/>
              </p:cNvSpPr>
              <p:nvPr/>
            </p:nvSpPr>
            <p:spPr bwMode="gray">
              <a:xfrm>
                <a:off x="1123"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C"/>
              </a:p>
            </p:txBody>
          </p:sp>
          <p:sp>
            <p:nvSpPr>
              <p:cNvPr id="26" name="AutoShape 24"/>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499">
                    <a:srgbClr val="7D8496"/>
                  </a:gs>
                  <a:gs pos="26500">
                    <a:srgbClr val="E6E6E6"/>
                  </a:gs>
                  <a:gs pos="34000">
                    <a:srgbClr val="7D8496"/>
                  </a:gs>
                  <a:gs pos="46500">
                    <a:srgbClr val="E6E6E6"/>
                  </a:gs>
                  <a:gs pos="50000">
                    <a:srgbClr val="FFFFFF"/>
                  </a:gs>
                  <a:gs pos="53501">
                    <a:srgbClr val="E6E6E6"/>
                  </a:gs>
                  <a:gs pos="66001">
                    <a:srgbClr val="7D8496"/>
                  </a:gs>
                  <a:gs pos="73500">
                    <a:srgbClr val="E6E6E6"/>
                  </a:gs>
                  <a:gs pos="92501">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C"/>
              </a:p>
            </p:txBody>
          </p:sp>
          <p:sp>
            <p:nvSpPr>
              <p:cNvPr id="27" name="AutoShape 25"/>
              <p:cNvSpPr>
                <a:spLocks noChangeArrowheads="1"/>
              </p:cNvSpPr>
              <p:nvPr/>
            </p:nvSpPr>
            <p:spPr bwMode="gray">
              <a:xfrm>
                <a:off x="1200" y="2736"/>
                <a:ext cx="1350" cy="1168"/>
              </a:xfrm>
              <a:prstGeom prst="hexagon">
                <a:avLst>
                  <a:gd name="adj" fmla="val 28896"/>
                  <a:gd name="vf" fmla="val 115470"/>
                </a:avLst>
              </a:prstGeom>
              <a:gradFill rotWithShape="1">
                <a:gsLst>
                  <a:gs pos="0">
                    <a:schemeClr val="accent2">
                      <a:gamma/>
                      <a:shade val="46275"/>
                      <a:invGamma/>
                    </a:schemeClr>
                  </a:gs>
                  <a:gs pos="100000">
                    <a:schemeClr val="accent2"/>
                  </a:gs>
                </a:gsLst>
                <a:lin ang="2700000" scaled="1"/>
              </a:gra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C"/>
              </a:p>
            </p:txBody>
          </p:sp>
        </p:grpSp>
        <p:sp>
          <p:nvSpPr>
            <p:cNvPr id="22" name="Line 30"/>
            <p:cNvSpPr>
              <a:spLocks noChangeShapeType="1"/>
            </p:cNvSpPr>
            <p:nvPr/>
          </p:nvSpPr>
          <p:spPr bwMode="auto">
            <a:xfrm>
              <a:off x="1584" y="2893"/>
              <a:ext cx="3024" cy="0"/>
            </a:xfrm>
            <a:prstGeom prst="line">
              <a:avLst/>
            </a:prstGeom>
            <a:noFill/>
            <a:ln w="25400">
              <a:solidFill>
                <a:schemeClr val="folHlink"/>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C"/>
            </a:p>
          </p:txBody>
        </p:sp>
        <p:sp>
          <p:nvSpPr>
            <p:cNvPr id="24" name="Text Box 32"/>
            <p:cNvSpPr txBox="1">
              <a:spLocks noChangeArrowheads="1"/>
            </p:cNvSpPr>
            <p:nvPr/>
          </p:nvSpPr>
          <p:spPr bwMode="gray">
            <a:xfrm>
              <a:off x="1324" y="2571"/>
              <a:ext cx="22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sz="2400" b="1">
                  <a:solidFill>
                    <a:schemeClr val="bg1"/>
                  </a:solidFill>
                </a:rPr>
                <a:t>3</a:t>
              </a:r>
            </a:p>
          </p:txBody>
        </p:sp>
      </p:grpSp>
      <p:grpSp>
        <p:nvGrpSpPr>
          <p:cNvPr id="28" name="Group 39"/>
          <p:cNvGrpSpPr>
            <a:grpSpLocks/>
          </p:cNvGrpSpPr>
          <p:nvPr/>
        </p:nvGrpSpPr>
        <p:grpSpPr bwMode="auto">
          <a:xfrm>
            <a:off x="448966" y="4443593"/>
            <a:ext cx="7862676" cy="665162"/>
            <a:chOff x="1200" y="3085"/>
            <a:chExt cx="3408" cy="419"/>
          </a:xfrm>
        </p:grpSpPr>
        <p:grpSp>
          <p:nvGrpSpPr>
            <p:cNvPr id="29" name="Group 26"/>
            <p:cNvGrpSpPr>
              <a:grpSpLocks/>
            </p:cNvGrpSpPr>
            <p:nvPr/>
          </p:nvGrpSpPr>
          <p:grpSpPr bwMode="auto">
            <a:xfrm>
              <a:off x="1200" y="3085"/>
              <a:ext cx="480" cy="419"/>
              <a:chOff x="3174" y="2656"/>
              <a:chExt cx="1549" cy="1351"/>
            </a:xfrm>
          </p:grpSpPr>
          <p:sp>
            <p:nvSpPr>
              <p:cNvPr id="33" name="AutoShape 27"/>
              <p:cNvSpPr>
                <a:spLocks noChangeArrowheads="1"/>
              </p:cNvSpPr>
              <p:nvPr/>
            </p:nvSpPr>
            <p:spPr bwMode="gray">
              <a:xfrm>
                <a:off x="3187"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C"/>
              </a:p>
            </p:txBody>
          </p:sp>
          <p:sp>
            <p:nvSpPr>
              <p:cNvPr id="34" name="AutoShape 28"/>
              <p:cNvSpPr>
                <a:spLocks noChangeArrowheads="1"/>
              </p:cNvSpPr>
              <p:nvPr/>
            </p:nvSpPr>
            <p:spPr bwMode="gray">
              <a:xfrm>
                <a:off x="3174" y="2656"/>
                <a:ext cx="1536" cy="1328"/>
              </a:xfrm>
              <a:prstGeom prst="hexagon">
                <a:avLst>
                  <a:gd name="adj" fmla="val 28916"/>
                  <a:gd name="vf" fmla="val 115470"/>
                </a:avLst>
              </a:prstGeom>
              <a:gradFill rotWithShape="1">
                <a:gsLst>
                  <a:gs pos="0">
                    <a:srgbClr val="E6E6E6"/>
                  </a:gs>
                  <a:gs pos="7499">
                    <a:srgbClr val="7D8496"/>
                  </a:gs>
                  <a:gs pos="26500">
                    <a:srgbClr val="E6E6E6"/>
                  </a:gs>
                  <a:gs pos="34000">
                    <a:srgbClr val="7D8496"/>
                  </a:gs>
                  <a:gs pos="46500">
                    <a:srgbClr val="E6E6E6"/>
                  </a:gs>
                  <a:gs pos="50000">
                    <a:srgbClr val="FFFFFF"/>
                  </a:gs>
                  <a:gs pos="53501">
                    <a:srgbClr val="E6E6E6"/>
                  </a:gs>
                  <a:gs pos="66001">
                    <a:srgbClr val="7D8496"/>
                  </a:gs>
                  <a:gs pos="73500">
                    <a:srgbClr val="E6E6E6"/>
                  </a:gs>
                  <a:gs pos="92501">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C"/>
              </a:p>
            </p:txBody>
          </p:sp>
          <p:sp>
            <p:nvSpPr>
              <p:cNvPr id="35" name="AutoShape 29"/>
              <p:cNvSpPr>
                <a:spLocks noChangeArrowheads="1"/>
              </p:cNvSpPr>
              <p:nvPr/>
            </p:nvSpPr>
            <p:spPr bwMode="gray">
              <a:xfrm>
                <a:off x="3264" y="2736"/>
                <a:ext cx="1350" cy="1168"/>
              </a:xfrm>
              <a:prstGeom prst="hexagon">
                <a:avLst>
                  <a:gd name="adj" fmla="val 28896"/>
                  <a:gd name="vf" fmla="val 115470"/>
                </a:avLst>
              </a:prstGeom>
              <a:gradFill rotWithShape="1">
                <a:gsLst>
                  <a:gs pos="0">
                    <a:schemeClr val="accent1">
                      <a:gamma/>
                      <a:shade val="46275"/>
                      <a:invGamma/>
                    </a:schemeClr>
                  </a:gs>
                  <a:gs pos="100000">
                    <a:schemeClr val="accent1"/>
                  </a:gs>
                </a:gsLst>
                <a:lin ang="2700000" scaled="1"/>
              </a:gra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C"/>
              </a:p>
            </p:txBody>
          </p:sp>
        </p:grpSp>
        <p:sp>
          <p:nvSpPr>
            <p:cNvPr id="30" name="Line 33"/>
            <p:cNvSpPr>
              <a:spLocks noChangeShapeType="1"/>
            </p:cNvSpPr>
            <p:nvPr/>
          </p:nvSpPr>
          <p:spPr bwMode="auto">
            <a:xfrm>
              <a:off x="1584" y="3469"/>
              <a:ext cx="3024" cy="0"/>
            </a:xfrm>
            <a:prstGeom prst="line">
              <a:avLst/>
            </a:prstGeom>
            <a:noFill/>
            <a:ln w="25400">
              <a:solidFill>
                <a:schemeClr val="folHlink"/>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C"/>
            </a:p>
          </p:txBody>
        </p:sp>
        <p:sp>
          <p:nvSpPr>
            <p:cNvPr id="32" name="Text Box 35"/>
            <p:cNvSpPr txBox="1">
              <a:spLocks noChangeArrowheads="1"/>
            </p:cNvSpPr>
            <p:nvPr/>
          </p:nvSpPr>
          <p:spPr bwMode="gray">
            <a:xfrm>
              <a:off x="1324" y="3147"/>
              <a:ext cx="22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sz="2400" b="1">
                  <a:solidFill>
                    <a:schemeClr val="bg1"/>
                  </a:solidFill>
                </a:rPr>
                <a:t>4</a:t>
              </a:r>
            </a:p>
          </p:txBody>
        </p:sp>
      </p:grpSp>
      <p:sp>
        <p:nvSpPr>
          <p:cNvPr id="37" name="1 Título"/>
          <p:cNvSpPr>
            <a:spLocks noGrp="1"/>
          </p:cNvSpPr>
          <p:nvPr>
            <p:ph type="title"/>
          </p:nvPr>
        </p:nvSpPr>
        <p:spPr>
          <a:xfrm>
            <a:off x="448965" y="374900"/>
            <a:ext cx="8229600" cy="1143000"/>
          </a:xfrm>
        </p:spPr>
        <p:txBody>
          <a:bodyPr>
            <a:normAutofit fontScale="90000"/>
          </a:bodyPr>
          <a:lstStyle/>
          <a:p>
            <a:pPr algn="ctr"/>
            <a:r>
              <a:rPr lang="es-EC" dirty="0" smtClean="0"/>
              <a:t>OBJETIVOS </a:t>
            </a:r>
            <a:r>
              <a:rPr lang="es-EC" dirty="0"/>
              <a:t>ESPECIFICOS</a:t>
            </a:r>
            <a:br>
              <a:rPr lang="es-EC" dirty="0"/>
            </a:br>
            <a:endParaRPr lang="es-EC" dirty="0"/>
          </a:p>
        </p:txBody>
      </p:sp>
      <p:sp>
        <p:nvSpPr>
          <p:cNvPr id="39" name="38 Rectángulo"/>
          <p:cNvSpPr/>
          <p:nvPr/>
        </p:nvSpPr>
        <p:spPr>
          <a:xfrm>
            <a:off x="1547090" y="1255619"/>
            <a:ext cx="6764552" cy="646331"/>
          </a:xfrm>
          <a:prstGeom prst="rect">
            <a:avLst/>
          </a:prstGeom>
        </p:spPr>
        <p:txBody>
          <a:bodyPr wrap="square">
            <a:spAutoFit/>
          </a:bodyPr>
          <a:lstStyle/>
          <a:p>
            <a:pPr lvl="0" algn="just"/>
            <a:r>
              <a:rPr lang="es-EC" dirty="0"/>
              <a:t>Identificar características socio demográficas de la población objeto de </a:t>
            </a:r>
            <a:r>
              <a:rPr lang="es-EC" dirty="0" smtClean="0"/>
              <a:t>estudio.</a:t>
            </a:r>
            <a:endParaRPr lang="es-EC" dirty="0"/>
          </a:p>
        </p:txBody>
      </p:sp>
      <p:sp>
        <p:nvSpPr>
          <p:cNvPr id="40" name="39 Rectángulo"/>
          <p:cNvSpPr/>
          <p:nvPr/>
        </p:nvSpPr>
        <p:spPr>
          <a:xfrm>
            <a:off x="1556385" y="2075966"/>
            <a:ext cx="6755258" cy="1200329"/>
          </a:xfrm>
          <a:prstGeom prst="rect">
            <a:avLst/>
          </a:prstGeom>
        </p:spPr>
        <p:txBody>
          <a:bodyPr wrap="square">
            <a:spAutoFit/>
          </a:bodyPr>
          <a:lstStyle/>
          <a:p>
            <a:pPr lvl="0" algn="just"/>
            <a:r>
              <a:rPr lang="es-EC" dirty="0"/>
              <a:t>Determinar el conocimiento de los niños, niñas y jóvenes en los componentes de la política de salud sexual y reproductiva teniendo en cuenta que conoce, que sabe y que practica en el colegio </a:t>
            </a:r>
            <a:r>
              <a:rPr lang="es-EC" dirty="0" smtClean="0"/>
              <a:t>Consejo Provincial.</a:t>
            </a:r>
            <a:endParaRPr lang="es-EC" dirty="0"/>
          </a:p>
        </p:txBody>
      </p:sp>
      <p:sp>
        <p:nvSpPr>
          <p:cNvPr id="41" name="40 Rectángulo"/>
          <p:cNvSpPr/>
          <p:nvPr/>
        </p:nvSpPr>
        <p:spPr>
          <a:xfrm>
            <a:off x="1556384" y="3546194"/>
            <a:ext cx="6849081" cy="646331"/>
          </a:xfrm>
          <a:prstGeom prst="rect">
            <a:avLst/>
          </a:prstGeom>
        </p:spPr>
        <p:txBody>
          <a:bodyPr wrap="square">
            <a:spAutoFit/>
          </a:bodyPr>
          <a:lstStyle/>
          <a:p>
            <a:pPr lvl="0" algn="just"/>
            <a:r>
              <a:rPr lang="es-EC" dirty="0"/>
              <a:t>Identificar los factores protectores y factores de riesgo frente al manejo de los componentes de la política de salud sexual y reproductiva.</a:t>
            </a:r>
          </a:p>
        </p:txBody>
      </p:sp>
      <p:sp>
        <p:nvSpPr>
          <p:cNvPr id="42" name="41 Rectángulo"/>
          <p:cNvSpPr/>
          <p:nvPr/>
        </p:nvSpPr>
        <p:spPr>
          <a:xfrm>
            <a:off x="1556385" y="4462424"/>
            <a:ext cx="6755258" cy="646331"/>
          </a:xfrm>
          <a:prstGeom prst="rect">
            <a:avLst/>
          </a:prstGeom>
        </p:spPr>
        <p:txBody>
          <a:bodyPr wrap="square">
            <a:spAutoFit/>
          </a:bodyPr>
          <a:lstStyle/>
          <a:p>
            <a:pPr lvl="0"/>
            <a:r>
              <a:rPr lang="es-EC" dirty="0"/>
              <a:t>Determinar el acceso a la información y consejería con respecto a </a:t>
            </a:r>
            <a:r>
              <a:rPr lang="es-EC" dirty="0" smtClean="0"/>
              <a:t>sexualidad, en </a:t>
            </a:r>
            <a:r>
              <a:rPr lang="es-EC" dirty="0"/>
              <a:t>las diferentes instituciones educativas.</a:t>
            </a:r>
          </a:p>
        </p:txBody>
      </p:sp>
    </p:spTree>
    <p:extLst>
      <p:ext uri="{BB962C8B-B14F-4D97-AF65-F5344CB8AC3E}">
        <p14:creationId xmlns:p14="http://schemas.microsoft.com/office/powerpoint/2010/main" val="3997611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10" dur="1000" fill="hold"/>
                                        <p:tgtEl>
                                          <p:spTgt spid="4"/>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4"/>
                                        </p:tgtEl>
                                      </p:cBhvr>
                                    </p:animEffect>
                                  </p:childTnLst>
                                </p:cTn>
                              </p:par>
                              <p:par>
                                <p:cTn id="15" presetID="25"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18"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20" dur="1000" fill="hold"/>
                                        <p:tgtEl>
                                          <p:spTgt spid="12"/>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24" dur="1000" decel="50000">
                                          <p:stCondLst>
                                            <p:cond delay="0"/>
                                          </p:stCondLst>
                                        </p:cTn>
                                        <p:tgtEl>
                                          <p:spTgt spid="12"/>
                                        </p:tgtEl>
                                      </p:cBhvr>
                                    </p:animEffect>
                                  </p:childTnLst>
                                </p:cTn>
                              </p:par>
                              <p:par>
                                <p:cTn id="25" presetID="25" presetClass="entr" presetSubtype="0" fill="hold"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decel="50000" fill="hold">
                                          <p:stCondLst>
                                            <p:cond delay="0"/>
                                          </p:stCondLst>
                                        </p:cTn>
                                        <p:tgtEl>
                                          <p:spTgt spid="20"/>
                                        </p:tgtEl>
                                        <p:attrNameLst>
                                          <p:attrName>style.rotation</p:attrName>
                                        </p:attrNameLst>
                                      </p:cBhvr>
                                      <p:tavLst>
                                        <p:tav tm="0">
                                          <p:val>
                                            <p:fltVal val="-90"/>
                                          </p:val>
                                        </p:tav>
                                        <p:tav tm="100000">
                                          <p:val>
                                            <p:fltVal val="0"/>
                                          </p:val>
                                        </p:tav>
                                      </p:tavLst>
                                    </p:anim>
                                    <p:anim calcmode="lin" valueType="num">
                                      <p:cBhvr>
                                        <p:cTn id="28" dur="500" decel="50000" fill="hold">
                                          <p:stCondLst>
                                            <p:cond delay="0"/>
                                          </p:stCondLst>
                                        </p:cTn>
                                        <p:tgtEl>
                                          <p:spTgt spid="20"/>
                                        </p:tgtEl>
                                        <p:attrNameLst>
                                          <p:attrName>ppt_w</p:attrName>
                                        </p:attrNameLst>
                                      </p:cBhvr>
                                      <p:tavLst>
                                        <p:tav tm="0">
                                          <p:val>
                                            <p:strVal val="#ppt_w"/>
                                          </p:val>
                                        </p:tav>
                                        <p:tav tm="100000">
                                          <p:val>
                                            <p:strVal val="#ppt_w*.05"/>
                                          </p:val>
                                        </p:tav>
                                      </p:tavLst>
                                    </p:anim>
                                    <p:anim calcmode="lin" valueType="num">
                                      <p:cBhvr>
                                        <p:cTn id="29" dur="500" accel="50000" fill="hold">
                                          <p:stCondLst>
                                            <p:cond delay="500"/>
                                          </p:stCondLst>
                                        </p:cTn>
                                        <p:tgtEl>
                                          <p:spTgt spid="20"/>
                                        </p:tgtEl>
                                        <p:attrNameLst>
                                          <p:attrName>ppt_w</p:attrName>
                                        </p:attrNameLst>
                                      </p:cBhvr>
                                      <p:tavLst>
                                        <p:tav tm="0">
                                          <p:val>
                                            <p:strVal val="#ppt_w*.05"/>
                                          </p:val>
                                        </p:tav>
                                        <p:tav tm="100000">
                                          <p:val>
                                            <p:strVal val="#ppt_w"/>
                                          </p:val>
                                        </p:tav>
                                      </p:tavLst>
                                    </p:anim>
                                    <p:anim calcmode="lin" valueType="num">
                                      <p:cBhvr>
                                        <p:cTn id="30" dur="1000" fill="hold"/>
                                        <p:tgtEl>
                                          <p:spTgt spid="20"/>
                                        </p:tgtEl>
                                        <p:attrNameLst>
                                          <p:attrName>ppt_h</p:attrName>
                                        </p:attrNameLst>
                                      </p:cBhvr>
                                      <p:tavLst>
                                        <p:tav tm="0">
                                          <p:val>
                                            <p:strVal val="#ppt_h"/>
                                          </p:val>
                                        </p:tav>
                                        <p:tav tm="100000">
                                          <p:val>
                                            <p:strVal val="#ppt_h"/>
                                          </p:val>
                                        </p:tav>
                                      </p:tavLst>
                                    </p:anim>
                                    <p:anim calcmode="lin" valueType="num">
                                      <p:cBhvr>
                                        <p:cTn id="31" dur="500" decel="50000" fill="hold">
                                          <p:stCondLst>
                                            <p:cond delay="0"/>
                                          </p:stCondLst>
                                        </p:cTn>
                                        <p:tgtEl>
                                          <p:spTgt spid="20"/>
                                        </p:tgtEl>
                                        <p:attrNameLst>
                                          <p:attrName>ppt_x</p:attrName>
                                        </p:attrNameLst>
                                      </p:cBhvr>
                                      <p:tavLst>
                                        <p:tav tm="0">
                                          <p:val>
                                            <p:strVal val="#ppt_x+.4"/>
                                          </p:val>
                                        </p:tav>
                                        <p:tav tm="100000">
                                          <p:val>
                                            <p:strVal val="#ppt_x"/>
                                          </p:val>
                                        </p:tav>
                                      </p:tavLst>
                                    </p:anim>
                                    <p:anim calcmode="lin" valueType="num">
                                      <p:cBhvr>
                                        <p:cTn id="32" dur="500" decel="50000" fill="hold">
                                          <p:stCondLst>
                                            <p:cond delay="0"/>
                                          </p:stCondLst>
                                        </p:cTn>
                                        <p:tgtEl>
                                          <p:spTgt spid="20"/>
                                        </p:tgtEl>
                                        <p:attrNameLst>
                                          <p:attrName>ppt_y</p:attrName>
                                        </p:attrNameLst>
                                      </p:cBhvr>
                                      <p:tavLst>
                                        <p:tav tm="0">
                                          <p:val>
                                            <p:strVal val="#ppt_y-.2"/>
                                          </p:val>
                                        </p:tav>
                                        <p:tav tm="100000">
                                          <p:val>
                                            <p:strVal val="#ppt_y+.1"/>
                                          </p:val>
                                        </p:tav>
                                      </p:tavLst>
                                    </p:anim>
                                    <p:anim calcmode="lin" valueType="num">
                                      <p:cBhvr>
                                        <p:cTn id="33" dur="500" accel="50000" fill="hold">
                                          <p:stCondLst>
                                            <p:cond delay="500"/>
                                          </p:stCondLst>
                                        </p:cTn>
                                        <p:tgtEl>
                                          <p:spTgt spid="20"/>
                                        </p:tgtEl>
                                        <p:attrNameLst>
                                          <p:attrName>ppt_y</p:attrName>
                                        </p:attrNameLst>
                                      </p:cBhvr>
                                      <p:tavLst>
                                        <p:tav tm="0">
                                          <p:val>
                                            <p:strVal val="#ppt_y+.1"/>
                                          </p:val>
                                        </p:tav>
                                        <p:tav tm="100000">
                                          <p:val>
                                            <p:strVal val="#ppt_y"/>
                                          </p:val>
                                        </p:tav>
                                      </p:tavLst>
                                    </p:anim>
                                    <p:animEffect transition="in" filter="fade">
                                      <p:cBhvr>
                                        <p:cTn id="34" dur="1000" decel="50000">
                                          <p:stCondLst>
                                            <p:cond delay="0"/>
                                          </p:stCondLst>
                                        </p:cTn>
                                        <p:tgtEl>
                                          <p:spTgt spid="20"/>
                                        </p:tgtEl>
                                      </p:cBhvr>
                                    </p:animEffect>
                                  </p:childTnLst>
                                </p:cTn>
                              </p:par>
                              <p:par>
                                <p:cTn id="35" presetID="25" presetClass="entr" presetSubtype="0" fill="hold" nodeType="withEffect">
                                  <p:stCondLst>
                                    <p:cond delay="0"/>
                                  </p:stCondLst>
                                  <p:childTnLst>
                                    <p:set>
                                      <p:cBhvr>
                                        <p:cTn id="36" dur="1" fill="hold">
                                          <p:stCondLst>
                                            <p:cond delay="0"/>
                                          </p:stCondLst>
                                        </p:cTn>
                                        <p:tgtEl>
                                          <p:spTgt spid="28"/>
                                        </p:tgtEl>
                                        <p:attrNameLst>
                                          <p:attrName>style.visibility</p:attrName>
                                        </p:attrNameLst>
                                      </p:cBhvr>
                                      <p:to>
                                        <p:strVal val="visible"/>
                                      </p:to>
                                    </p:set>
                                    <p:anim calcmode="lin" valueType="num">
                                      <p:cBhvr>
                                        <p:cTn id="37" dur="500" decel="50000" fill="hold">
                                          <p:stCondLst>
                                            <p:cond delay="0"/>
                                          </p:stCondLst>
                                        </p:cTn>
                                        <p:tgtEl>
                                          <p:spTgt spid="28"/>
                                        </p:tgtEl>
                                        <p:attrNameLst>
                                          <p:attrName>style.rotation</p:attrName>
                                        </p:attrNameLst>
                                      </p:cBhvr>
                                      <p:tavLst>
                                        <p:tav tm="0">
                                          <p:val>
                                            <p:fltVal val="-90"/>
                                          </p:val>
                                        </p:tav>
                                        <p:tav tm="100000">
                                          <p:val>
                                            <p:fltVal val="0"/>
                                          </p:val>
                                        </p:tav>
                                      </p:tavLst>
                                    </p:anim>
                                    <p:anim calcmode="lin" valueType="num">
                                      <p:cBhvr>
                                        <p:cTn id="38" dur="500" decel="50000" fill="hold">
                                          <p:stCondLst>
                                            <p:cond delay="0"/>
                                          </p:stCondLst>
                                        </p:cTn>
                                        <p:tgtEl>
                                          <p:spTgt spid="28"/>
                                        </p:tgtEl>
                                        <p:attrNameLst>
                                          <p:attrName>ppt_w</p:attrName>
                                        </p:attrNameLst>
                                      </p:cBhvr>
                                      <p:tavLst>
                                        <p:tav tm="0">
                                          <p:val>
                                            <p:strVal val="#ppt_w"/>
                                          </p:val>
                                        </p:tav>
                                        <p:tav tm="100000">
                                          <p:val>
                                            <p:strVal val="#ppt_w*.05"/>
                                          </p:val>
                                        </p:tav>
                                      </p:tavLst>
                                    </p:anim>
                                    <p:anim calcmode="lin" valueType="num">
                                      <p:cBhvr>
                                        <p:cTn id="39" dur="500" accel="50000" fill="hold">
                                          <p:stCondLst>
                                            <p:cond delay="500"/>
                                          </p:stCondLst>
                                        </p:cTn>
                                        <p:tgtEl>
                                          <p:spTgt spid="28"/>
                                        </p:tgtEl>
                                        <p:attrNameLst>
                                          <p:attrName>ppt_w</p:attrName>
                                        </p:attrNameLst>
                                      </p:cBhvr>
                                      <p:tavLst>
                                        <p:tav tm="0">
                                          <p:val>
                                            <p:strVal val="#ppt_w*.05"/>
                                          </p:val>
                                        </p:tav>
                                        <p:tav tm="100000">
                                          <p:val>
                                            <p:strVal val="#ppt_w"/>
                                          </p:val>
                                        </p:tav>
                                      </p:tavLst>
                                    </p:anim>
                                    <p:anim calcmode="lin" valueType="num">
                                      <p:cBhvr>
                                        <p:cTn id="40" dur="1000" fill="hold"/>
                                        <p:tgtEl>
                                          <p:spTgt spid="28"/>
                                        </p:tgtEl>
                                        <p:attrNameLst>
                                          <p:attrName>ppt_h</p:attrName>
                                        </p:attrNameLst>
                                      </p:cBhvr>
                                      <p:tavLst>
                                        <p:tav tm="0">
                                          <p:val>
                                            <p:strVal val="#ppt_h"/>
                                          </p:val>
                                        </p:tav>
                                        <p:tav tm="100000">
                                          <p:val>
                                            <p:strVal val="#ppt_h"/>
                                          </p:val>
                                        </p:tav>
                                      </p:tavLst>
                                    </p:anim>
                                    <p:anim calcmode="lin" valueType="num">
                                      <p:cBhvr>
                                        <p:cTn id="41" dur="500" decel="50000" fill="hold">
                                          <p:stCondLst>
                                            <p:cond delay="0"/>
                                          </p:stCondLst>
                                        </p:cTn>
                                        <p:tgtEl>
                                          <p:spTgt spid="28"/>
                                        </p:tgtEl>
                                        <p:attrNameLst>
                                          <p:attrName>ppt_x</p:attrName>
                                        </p:attrNameLst>
                                      </p:cBhvr>
                                      <p:tavLst>
                                        <p:tav tm="0">
                                          <p:val>
                                            <p:strVal val="#ppt_x+.4"/>
                                          </p:val>
                                        </p:tav>
                                        <p:tav tm="100000">
                                          <p:val>
                                            <p:strVal val="#ppt_x"/>
                                          </p:val>
                                        </p:tav>
                                      </p:tavLst>
                                    </p:anim>
                                    <p:anim calcmode="lin" valueType="num">
                                      <p:cBhvr>
                                        <p:cTn id="42" dur="500" decel="50000" fill="hold">
                                          <p:stCondLst>
                                            <p:cond delay="0"/>
                                          </p:stCondLst>
                                        </p:cTn>
                                        <p:tgtEl>
                                          <p:spTgt spid="28"/>
                                        </p:tgtEl>
                                        <p:attrNameLst>
                                          <p:attrName>ppt_y</p:attrName>
                                        </p:attrNameLst>
                                      </p:cBhvr>
                                      <p:tavLst>
                                        <p:tav tm="0">
                                          <p:val>
                                            <p:strVal val="#ppt_y-.2"/>
                                          </p:val>
                                        </p:tav>
                                        <p:tav tm="100000">
                                          <p:val>
                                            <p:strVal val="#ppt_y+.1"/>
                                          </p:val>
                                        </p:tav>
                                      </p:tavLst>
                                    </p:anim>
                                    <p:anim calcmode="lin" valueType="num">
                                      <p:cBhvr>
                                        <p:cTn id="43" dur="500" accel="50000" fill="hold">
                                          <p:stCondLst>
                                            <p:cond delay="500"/>
                                          </p:stCondLst>
                                        </p:cTn>
                                        <p:tgtEl>
                                          <p:spTgt spid="28"/>
                                        </p:tgtEl>
                                        <p:attrNameLst>
                                          <p:attrName>ppt_y</p:attrName>
                                        </p:attrNameLst>
                                      </p:cBhvr>
                                      <p:tavLst>
                                        <p:tav tm="0">
                                          <p:val>
                                            <p:strVal val="#ppt_y+.1"/>
                                          </p:val>
                                        </p:tav>
                                        <p:tav tm="100000">
                                          <p:val>
                                            <p:strVal val="#ppt_y"/>
                                          </p:val>
                                        </p:tav>
                                      </p:tavLst>
                                    </p:anim>
                                    <p:animEffect transition="in" filter="fade">
                                      <p:cBhvr>
                                        <p:cTn id="44" dur="1000" decel="50000">
                                          <p:stCondLst>
                                            <p:cond delay="0"/>
                                          </p:stCondLst>
                                        </p:cTn>
                                        <p:tgtEl>
                                          <p:spTgt spid="28"/>
                                        </p:tgtEl>
                                      </p:cBhvr>
                                    </p:animEffect>
                                  </p:childTnLst>
                                </p:cTn>
                              </p:par>
                              <p:par>
                                <p:cTn id="45" presetID="25" presetClass="entr" presetSubtype="0"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 calcmode="lin" valueType="num">
                                      <p:cBhvr>
                                        <p:cTn id="47" dur="500" decel="50000" fill="hold">
                                          <p:stCondLst>
                                            <p:cond delay="0"/>
                                          </p:stCondLst>
                                        </p:cTn>
                                        <p:tgtEl>
                                          <p:spTgt spid="37"/>
                                        </p:tgtEl>
                                        <p:attrNameLst>
                                          <p:attrName>style.rotation</p:attrName>
                                        </p:attrNameLst>
                                      </p:cBhvr>
                                      <p:tavLst>
                                        <p:tav tm="0">
                                          <p:val>
                                            <p:fltVal val="-90"/>
                                          </p:val>
                                        </p:tav>
                                        <p:tav tm="100000">
                                          <p:val>
                                            <p:fltVal val="0"/>
                                          </p:val>
                                        </p:tav>
                                      </p:tavLst>
                                    </p:anim>
                                    <p:anim calcmode="lin" valueType="num">
                                      <p:cBhvr>
                                        <p:cTn id="48" dur="500" decel="50000" fill="hold">
                                          <p:stCondLst>
                                            <p:cond delay="0"/>
                                          </p:stCondLst>
                                        </p:cTn>
                                        <p:tgtEl>
                                          <p:spTgt spid="37"/>
                                        </p:tgtEl>
                                        <p:attrNameLst>
                                          <p:attrName>ppt_w</p:attrName>
                                        </p:attrNameLst>
                                      </p:cBhvr>
                                      <p:tavLst>
                                        <p:tav tm="0">
                                          <p:val>
                                            <p:strVal val="#ppt_w"/>
                                          </p:val>
                                        </p:tav>
                                        <p:tav tm="100000">
                                          <p:val>
                                            <p:strVal val="#ppt_w*.05"/>
                                          </p:val>
                                        </p:tav>
                                      </p:tavLst>
                                    </p:anim>
                                    <p:anim calcmode="lin" valueType="num">
                                      <p:cBhvr>
                                        <p:cTn id="49" dur="500" accel="50000" fill="hold">
                                          <p:stCondLst>
                                            <p:cond delay="500"/>
                                          </p:stCondLst>
                                        </p:cTn>
                                        <p:tgtEl>
                                          <p:spTgt spid="37"/>
                                        </p:tgtEl>
                                        <p:attrNameLst>
                                          <p:attrName>ppt_w</p:attrName>
                                        </p:attrNameLst>
                                      </p:cBhvr>
                                      <p:tavLst>
                                        <p:tav tm="0">
                                          <p:val>
                                            <p:strVal val="#ppt_w*.05"/>
                                          </p:val>
                                        </p:tav>
                                        <p:tav tm="100000">
                                          <p:val>
                                            <p:strVal val="#ppt_w"/>
                                          </p:val>
                                        </p:tav>
                                      </p:tavLst>
                                    </p:anim>
                                    <p:anim calcmode="lin" valueType="num">
                                      <p:cBhvr>
                                        <p:cTn id="50" dur="1000" fill="hold"/>
                                        <p:tgtEl>
                                          <p:spTgt spid="37"/>
                                        </p:tgtEl>
                                        <p:attrNameLst>
                                          <p:attrName>ppt_h</p:attrName>
                                        </p:attrNameLst>
                                      </p:cBhvr>
                                      <p:tavLst>
                                        <p:tav tm="0">
                                          <p:val>
                                            <p:strVal val="#ppt_h"/>
                                          </p:val>
                                        </p:tav>
                                        <p:tav tm="100000">
                                          <p:val>
                                            <p:strVal val="#ppt_h"/>
                                          </p:val>
                                        </p:tav>
                                      </p:tavLst>
                                    </p:anim>
                                    <p:anim calcmode="lin" valueType="num">
                                      <p:cBhvr>
                                        <p:cTn id="51" dur="500" decel="50000" fill="hold">
                                          <p:stCondLst>
                                            <p:cond delay="0"/>
                                          </p:stCondLst>
                                        </p:cTn>
                                        <p:tgtEl>
                                          <p:spTgt spid="37"/>
                                        </p:tgtEl>
                                        <p:attrNameLst>
                                          <p:attrName>ppt_x</p:attrName>
                                        </p:attrNameLst>
                                      </p:cBhvr>
                                      <p:tavLst>
                                        <p:tav tm="0">
                                          <p:val>
                                            <p:strVal val="#ppt_x+.4"/>
                                          </p:val>
                                        </p:tav>
                                        <p:tav tm="100000">
                                          <p:val>
                                            <p:strVal val="#ppt_x"/>
                                          </p:val>
                                        </p:tav>
                                      </p:tavLst>
                                    </p:anim>
                                    <p:anim calcmode="lin" valueType="num">
                                      <p:cBhvr>
                                        <p:cTn id="52" dur="500" decel="50000" fill="hold">
                                          <p:stCondLst>
                                            <p:cond delay="0"/>
                                          </p:stCondLst>
                                        </p:cTn>
                                        <p:tgtEl>
                                          <p:spTgt spid="37"/>
                                        </p:tgtEl>
                                        <p:attrNameLst>
                                          <p:attrName>ppt_y</p:attrName>
                                        </p:attrNameLst>
                                      </p:cBhvr>
                                      <p:tavLst>
                                        <p:tav tm="0">
                                          <p:val>
                                            <p:strVal val="#ppt_y-.2"/>
                                          </p:val>
                                        </p:tav>
                                        <p:tav tm="100000">
                                          <p:val>
                                            <p:strVal val="#ppt_y+.1"/>
                                          </p:val>
                                        </p:tav>
                                      </p:tavLst>
                                    </p:anim>
                                    <p:anim calcmode="lin" valueType="num">
                                      <p:cBhvr>
                                        <p:cTn id="53" dur="500" accel="50000" fill="hold">
                                          <p:stCondLst>
                                            <p:cond delay="500"/>
                                          </p:stCondLst>
                                        </p:cTn>
                                        <p:tgtEl>
                                          <p:spTgt spid="37"/>
                                        </p:tgtEl>
                                        <p:attrNameLst>
                                          <p:attrName>ppt_y</p:attrName>
                                        </p:attrNameLst>
                                      </p:cBhvr>
                                      <p:tavLst>
                                        <p:tav tm="0">
                                          <p:val>
                                            <p:strVal val="#ppt_y+.1"/>
                                          </p:val>
                                        </p:tav>
                                        <p:tav tm="100000">
                                          <p:val>
                                            <p:strVal val="#ppt_y"/>
                                          </p:val>
                                        </p:tav>
                                      </p:tavLst>
                                    </p:anim>
                                    <p:animEffect transition="in" filter="fade">
                                      <p:cBhvr>
                                        <p:cTn id="54" dur="1000" decel="50000">
                                          <p:stCondLst>
                                            <p:cond delay="0"/>
                                          </p:stCondLst>
                                        </p:cTn>
                                        <p:tgtEl>
                                          <p:spTgt spid="37"/>
                                        </p:tgtEl>
                                      </p:cBhvr>
                                    </p:animEffect>
                                  </p:childTnLst>
                                </p:cTn>
                              </p:par>
                              <p:par>
                                <p:cTn id="55" presetID="25" presetClass="entr" presetSubtype="0" fill="hold" grpId="0" nodeType="with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decel="50000" fill="hold">
                                          <p:stCondLst>
                                            <p:cond delay="0"/>
                                          </p:stCondLst>
                                        </p:cTn>
                                        <p:tgtEl>
                                          <p:spTgt spid="39"/>
                                        </p:tgtEl>
                                        <p:attrNameLst>
                                          <p:attrName>style.rotation</p:attrName>
                                        </p:attrNameLst>
                                      </p:cBhvr>
                                      <p:tavLst>
                                        <p:tav tm="0">
                                          <p:val>
                                            <p:fltVal val="-90"/>
                                          </p:val>
                                        </p:tav>
                                        <p:tav tm="100000">
                                          <p:val>
                                            <p:fltVal val="0"/>
                                          </p:val>
                                        </p:tav>
                                      </p:tavLst>
                                    </p:anim>
                                    <p:anim calcmode="lin" valueType="num">
                                      <p:cBhvr>
                                        <p:cTn id="58" dur="500" decel="50000" fill="hold">
                                          <p:stCondLst>
                                            <p:cond delay="0"/>
                                          </p:stCondLst>
                                        </p:cTn>
                                        <p:tgtEl>
                                          <p:spTgt spid="39"/>
                                        </p:tgtEl>
                                        <p:attrNameLst>
                                          <p:attrName>ppt_w</p:attrName>
                                        </p:attrNameLst>
                                      </p:cBhvr>
                                      <p:tavLst>
                                        <p:tav tm="0">
                                          <p:val>
                                            <p:strVal val="#ppt_w"/>
                                          </p:val>
                                        </p:tav>
                                        <p:tav tm="100000">
                                          <p:val>
                                            <p:strVal val="#ppt_w*.05"/>
                                          </p:val>
                                        </p:tav>
                                      </p:tavLst>
                                    </p:anim>
                                    <p:anim calcmode="lin" valueType="num">
                                      <p:cBhvr>
                                        <p:cTn id="59" dur="500" accel="50000" fill="hold">
                                          <p:stCondLst>
                                            <p:cond delay="500"/>
                                          </p:stCondLst>
                                        </p:cTn>
                                        <p:tgtEl>
                                          <p:spTgt spid="39"/>
                                        </p:tgtEl>
                                        <p:attrNameLst>
                                          <p:attrName>ppt_w</p:attrName>
                                        </p:attrNameLst>
                                      </p:cBhvr>
                                      <p:tavLst>
                                        <p:tav tm="0">
                                          <p:val>
                                            <p:strVal val="#ppt_w*.05"/>
                                          </p:val>
                                        </p:tav>
                                        <p:tav tm="100000">
                                          <p:val>
                                            <p:strVal val="#ppt_w"/>
                                          </p:val>
                                        </p:tav>
                                      </p:tavLst>
                                    </p:anim>
                                    <p:anim calcmode="lin" valueType="num">
                                      <p:cBhvr>
                                        <p:cTn id="60" dur="1000" fill="hold"/>
                                        <p:tgtEl>
                                          <p:spTgt spid="39"/>
                                        </p:tgtEl>
                                        <p:attrNameLst>
                                          <p:attrName>ppt_h</p:attrName>
                                        </p:attrNameLst>
                                      </p:cBhvr>
                                      <p:tavLst>
                                        <p:tav tm="0">
                                          <p:val>
                                            <p:strVal val="#ppt_h"/>
                                          </p:val>
                                        </p:tav>
                                        <p:tav tm="100000">
                                          <p:val>
                                            <p:strVal val="#ppt_h"/>
                                          </p:val>
                                        </p:tav>
                                      </p:tavLst>
                                    </p:anim>
                                    <p:anim calcmode="lin" valueType="num">
                                      <p:cBhvr>
                                        <p:cTn id="61" dur="500" decel="50000" fill="hold">
                                          <p:stCondLst>
                                            <p:cond delay="0"/>
                                          </p:stCondLst>
                                        </p:cTn>
                                        <p:tgtEl>
                                          <p:spTgt spid="39"/>
                                        </p:tgtEl>
                                        <p:attrNameLst>
                                          <p:attrName>ppt_x</p:attrName>
                                        </p:attrNameLst>
                                      </p:cBhvr>
                                      <p:tavLst>
                                        <p:tav tm="0">
                                          <p:val>
                                            <p:strVal val="#ppt_x+.4"/>
                                          </p:val>
                                        </p:tav>
                                        <p:tav tm="100000">
                                          <p:val>
                                            <p:strVal val="#ppt_x"/>
                                          </p:val>
                                        </p:tav>
                                      </p:tavLst>
                                    </p:anim>
                                    <p:anim calcmode="lin" valueType="num">
                                      <p:cBhvr>
                                        <p:cTn id="62" dur="500" decel="50000" fill="hold">
                                          <p:stCondLst>
                                            <p:cond delay="0"/>
                                          </p:stCondLst>
                                        </p:cTn>
                                        <p:tgtEl>
                                          <p:spTgt spid="39"/>
                                        </p:tgtEl>
                                        <p:attrNameLst>
                                          <p:attrName>ppt_y</p:attrName>
                                        </p:attrNameLst>
                                      </p:cBhvr>
                                      <p:tavLst>
                                        <p:tav tm="0">
                                          <p:val>
                                            <p:strVal val="#ppt_y-.2"/>
                                          </p:val>
                                        </p:tav>
                                        <p:tav tm="100000">
                                          <p:val>
                                            <p:strVal val="#ppt_y+.1"/>
                                          </p:val>
                                        </p:tav>
                                      </p:tavLst>
                                    </p:anim>
                                    <p:anim calcmode="lin" valueType="num">
                                      <p:cBhvr>
                                        <p:cTn id="63" dur="500" accel="50000" fill="hold">
                                          <p:stCondLst>
                                            <p:cond delay="500"/>
                                          </p:stCondLst>
                                        </p:cTn>
                                        <p:tgtEl>
                                          <p:spTgt spid="39"/>
                                        </p:tgtEl>
                                        <p:attrNameLst>
                                          <p:attrName>ppt_y</p:attrName>
                                        </p:attrNameLst>
                                      </p:cBhvr>
                                      <p:tavLst>
                                        <p:tav tm="0">
                                          <p:val>
                                            <p:strVal val="#ppt_y+.1"/>
                                          </p:val>
                                        </p:tav>
                                        <p:tav tm="100000">
                                          <p:val>
                                            <p:strVal val="#ppt_y"/>
                                          </p:val>
                                        </p:tav>
                                      </p:tavLst>
                                    </p:anim>
                                    <p:animEffect transition="in" filter="fade">
                                      <p:cBhvr>
                                        <p:cTn id="64" dur="1000" decel="50000">
                                          <p:stCondLst>
                                            <p:cond delay="0"/>
                                          </p:stCondLst>
                                        </p:cTn>
                                        <p:tgtEl>
                                          <p:spTgt spid="39"/>
                                        </p:tgtEl>
                                      </p:cBhvr>
                                    </p:animEffect>
                                  </p:childTnLst>
                                </p:cTn>
                              </p:par>
                              <p:par>
                                <p:cTn id="65" presetID="25" presetClass="entr" presetSubtype="0" fill="hold" grpId="0" nodeType="with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p:cTn id="67" dur="500" decel="50000" fill="hold">
                                          <p:stCondLst>
                                            <p:cond delay="0"/>
                                          </p:stCondLst>
                                        </p:cTn>
                                        <p:tgtEl>
                                          <p:spTgt spid="40"/>
                                        </p:tgtEl>
                                        <p:attrNameLst>
                                          <p:attrName>style.rotation</p:attrName>
                                        </p:attrNameLst>
                                      </p:cBhvr>
                                      <p:tavLst>
                                        <p:tav tm="0">
                                          <p:val>
                                            <p:fltVal val="-90"/>
                                          </p:val>
                                        </p:tav>
                                        <p:tav tm="100000">
                                          <p:val>
                                            <p:fltVal val="0"/>
                                          </p:val>
                                        </p:tav>
                                      </p:tavLst>
                                    </p:anim>
                                    <p:anim calcmode="lin" valueType="num">
                                      <p:cBhvr>
                                        <p:cTn id="68" dur="500" decel="50000" fill="hold">
                                          <p:stCondLst>
                                            <p:cond delay="0"/>
                                          </p:stCondLst>
                                        </p:cTn>
                                        <p:tgtEl>
                                          <p:spTgt spid="40"/>
                                        </p:tgtEl>
                                        <p:attrNameLst>
                                          <p:attrName>ppt_w</p:attrName>
                                        </p:attrNameLst>
                                      </p:cBhvr>
                                      <p:tavLst>
                                        <p:tav tm="0">
                                          <p:val>
                                            <p:strVal val="#ppt_w"/>
                                          </p:val>
                                        </p:tav>
                                        <p:tav tm="100000">
                                          <p:val>
                                            <p:strVal val="#ppt_w*.05"/>
                                          </p:val>
                                        </p:tav>
                                      </p:tavLst>
                                    </p:anim>
                                    <p:anim calcmode="lin" valueType="num">
                                      <p:cBhvr>
                                        <p:cTn id="69" dur="500" accel="50000" fill="hold">
                                          <p:stCondLst>
                                            <p:cond delay="500"/>
                                          </p:stCondLst>
                                        </p:cTn>
                                        <p:tgtEl>
                                          <p:spTgt spid="40"/>
                                        </p:tgtEl>
                                        <p:attrNameLst>
                                          <p:attrName>ppt_w</p:attrName>
                                        </p:attrNameLst>
                                      </p:cBhvr>
                                      <p:tavLst>
                                        <p:tav tm="0">
                                          <p:val>
                                            <p:strVal val="#ppt_w*.05"/>
                                          </p:val>
                                        </p:tav>
                                        <p:tav tm="100000">
                                          <p:val>
                                            <p:strVal val="#ppt_w"/>
                                          </p:val>
                                        </p:tav>
                                      </p:tavLst>
                                    </p:anim>
                                    <p:anim calcmode="lin" valueType="num">
                                      <p:cBhvr>
                                        <p:cTn id="70" dur="1000" fill="hold"/>
                                        <p:tgtEl>
                                          <p:spTgt spid="40"/>
                                        </p:tgtEl>
                                        <p:attrNameLst>
                                          <p:attrName>ppt_h</p:attrName>
                                        </p:attrNameLst>
                                      </p:cBhvr>
                                      <p:tavLst>
                                        <p:tav tm="0">
                                          <p:val>
                                            <p:strVal val="#ppt_h"/>
                                          </p:val>
                                        </p:tav>
                                        <p:tav tm="100000">
                                          <p:val>
                                            <p:strVal val="#ppt_h"/>
                                          </p:val>
                                        </p:tav>
                                      </p:tavLst>
                                    </p:anim>
                                    <p:anim calcmode="lin" valueType="num">
                                      <p:cBhvr>
                                        <p:cTn id="71" dur="500" decel="50000" fill="hold">
                                          <p:stCondLst>
                                            <p:cond delay="0"/>
                                          </p:stCondLst>
                                        </p:cTn>
                                        <p:tgtEl>
                                          <p:spTgt spid="40"/>
                                        </p:tgtEl>
                                        <p:attrNameLst>
                                          <p:attrName>ppt_x</p:attrName>
                                        </p:attrNameLst>
                                      </p:cBhvr>
                                      <p:tavLst>
                                        <p:tav tm="0">
                                          <p:val>
                                            <p:strVal val="#ppt_x+.4"/>
                                          </p:val>
                                        </p:tav>
                                        <p:tav tm="100000">
                                          <p:val>
                                            <p:strVal val="#ppt_x"/>
                                          </p:val>
                                        </p:tav>
                                      </p:tavLst>
                                    </p:anim>
                                    <p:anim calcmode="lin" valueType="num">
                                      <p:cBhvr>
                                        <p:cTn id="72" dur="500" decel="50000" fill="hold">
                                          <p:stCondLst>
                                            <p:cond delay="0"/>
                                          </p:stCondLst>
                                        </p:cTn>
                                        <p:tgtEl>
                                          <p:spTgt spid="40"/>
                                        </p:tgtEl>
                                        <p:attrNameLst>
                                          <p:attrName>ppt_y</p:attrName>
                                        </p:attrNameLst>
                                      </p:cBhvr>
                                      <p:tavLst>
                                        <p:tav tm="0">
                                          <p:val>
                                            <p:strVal val="#ppt_y-.2"/>
                                          </p:val>
                                        </p:tav>
                                        <p:tav tm="100000">
                                          <p:val>
                                            <p:strVal val="#ppt_y+.1"/>
                                          </p:val>
                                        </p:tav>
                                      </p:tavLst>
                                    </p:anim>
                                    <p:anim calcmode="lin" valueType="num">
                                      <p:cBhvr>
                                        <p:cTn id="73" dur="500" accel="50000" fill="hold">
                                          <p:stCondLst>
                                            <p:cond delay="500"/>
                                          </p:stCondLst>
                                        </p:cTn>
                                        <p:tgtEl>
                                          <p:spTgt spid="40"/>
                                        </p:tgtEl>
                                        <p:attrNameLst>
                                          <p:attrName>ppt_y</p:attrName>
                                        </p:attrNameLst>
                                      </p:cBhvr>
                                      <p:tavLst>
                                        <p:tav tm="0">
                                          <p:val>
                                            <p:strVal val="#ppt_y+.1"/>
                                          </p:val>
                                        </p:tav>
                                        <p:tav tm="100000">
                                          <p:val>
                                            <p:strVal val="#ppt_y"/>
                                          </p:val>
                                        </p:tav>
                                      </p:tavLst>
                                    </p:anim>
                                    <p:animEffect transition="in" filter="fade">
                                      <p:cBhvr>
                                        <p:cTn id="74" dur="1000" decel="50000">
                                          <p:stCondLst>
                                            <p:cond delay="0"/>
                                          </p:stCondLst>
                                        </p:cTn>
                                        <p:tgtEl>
                                          <p:spTgt spid="40"/>
                                        </p:tgtEl>
                                      </p:cBhvr>
                                    </p:animEffect>
                                  </p:childTnLst>
                                </p:cTn>
                              </p:par>
                              <p:par>
                                <p:cTn id="75" presetID="25" presetClass="entr" presetSubtype="0" fill="hold" grpId="0" nodeType="withEffect">
                                  <p:stCondLst>
                                    <p:cond delay="0"/>
                                  </p:stCondLst>
                                  <p:childTnLst>
                                    <p:set>
                                      <p:cBhvr>
                                        <p:cTn id="76" dur="1" fill="hold">
                                          <p:stCondLst>
                                            <p:cond delay="0"/>
                                          </p:stCondLst>
                                        </p:cTn>
                                        <p:tgtEl>
                                          <p:spTgt spid="41"/>
                                        </p:tgtEl>
                                        <p:attrNameLst>
                                          <p:attrName>style.visibility</p:attrName>
                                        </p:attrNameLst>
                                      </p:cBhvr>
                                      <p:to>
                                        <p:strVal val="visible"/>
                                      </p:to>
                                    </p:set>
                                    <p:anim calcmode="lin" valueType="num">
                                      <p:cBhvr>
                                        <p:cTn id="77" dur="500" decel="50000" fill="hold">
                                          <p:stCondLst>
                                            <p:cond delay="0"/>
                                          </p:stCondLst>
                                        </p:cTn>
                                        <p:tgtEl>
                                          <p:spTgt spid="41"/>
                                        </p:tgtEl>
                                        <p:attrNameLst>
                                          <p:attrName>style.rotation</p:attrName>
                                        </p:attrNameLst>
                                      </p:cBhvr>
                                      <p:tavLst>
                                        <p:tav tm="0">
                                          <p:val>
                                            <p:fltVal val="-90"/>
                                          </p:val>
                                        </p:tav>
                                        <p:tav tm="100000">
                                          <p:val>
                                            <p:fltVal val="0"/>
                                          </p:val>
                                        </p:tav>
                                      </p:tavLst>
                                    </p:anim>
                                    <p:anim calcmode="lin" valueType="num">
                                      <p:cBhvr>
                                        <p:cTn id="78" dur="500" decel="50000" fill="hold">
                                          <p:stCondLst>
                                            <p:cond delay="0"/>
                                          </p:stCondLst>
                                        </p:cTn>
                                        <p:tgtEl>
                                          <p:spTgt spid="41"/>
                                        </p:tgtEl>
                                        <p:attrNameLst>
                                          <p:attrName>ppt_w</p:attrName>
                                        </p:attrNameLst>
                                      </p:cBhvr>
                                      <p:tavLst>
                                        <p:tav tm="0">
                                          <p:val>
                                            <p:strVal val="#ppt_w"/>
                                          </p:val>
                                        </p:tav>
                                        <p:tav tm="100000">
                                          <p:val>
                                            <p:strVal val="#ppt_w*.05"/>
                                          </p:val>
                                        </p:tav>
                                      </p:tavLst>
                                    </p:anim>
                                    <p:anim calcmode="lin" valueType="num">
                                      <p:cBhvr>
                                        <p:cTn id="79" dur="500" accel="50000" fill="hold">
                                          <p:stCondLst>
                                            <p:cond delay="500"/>
                                          </p:stCondLst>
                                        </p:cTn>
                                        <p:tgtEl>
                                          <p:spTgt spid="41"/>
                                        </p:tgtEl>
                                        <p:attrNameLst>
                                          <p:attrName>ppt_w</p:attrName>
                                        </p:attrNameLst>
                                      </p:cBhvr>
                                      <p:tavLst>
                                        <p:tav tm="0">
                                          <p:val>
                                            <p:strVal val="#ppt_w*.05"/>
                                          </p:val>
                                        </p:tav>
                                        <p:tav tm="100000">
                                          <p:val>
                                            <p:strVal val="#ppt_w"/>
                                          </p:val>
                                        </p:tav>
                                      </p:tavLst>
                                    </p:anim>
                                    <p:anim calcmode="lin" valueType="num">
                                      <p:cBhvr>
                                        <p:cTn id="80" dur="1000" fill="hold"/>
                                        <p:tgtEl>
                                          <p:spTgt spid="41"/>
                                        </p:tgtEl>
                                        <p:attrNameLst>
                                          <p:attrName>ppt_h</p:attrName>
                                        </p:attrNameLst>
                                      </p:cBhvr>
                                      <p:tavLst>
                                        <p:tav tm="0">
                                          <p:val>
                                            <p:strVal val="#ppt_h"/>
                                          </p:val>
                                        </p:tav>
                                        <p:tav tm="100000">
                                          <p:val>
                                            <p:strVal val="#ppt_h"/>
                                          </p:val>
                                        </p:tav>
                                      </p:tavLst>
                                    </p:anim>
                                    <p:anim calcmode="lin" valueType="num">
                                      <p:cBhvr>
                                        <p:cTn id="81" dur="500" decel="50000" fill="hold">
                                          <p:stCondLst>
                                            <p:cond delay="0"/>
                                          </p:stCondLst>
                                        </p:cTn>
                                        <p:tgtEl>
                                          <p:spTgt spid="41"/>
                                        </p:tgtEl>
                                        <p:attrNameLst>
                                          <p:attrName>ppt_x</p:attrName>
                                        </p:attrNameLst>
                                      </p:cBhvr>
                                      <p:tavLst>
                                        <p:tav tm="0">
                                          <p:val>
                                            <p:strVal val="#ppt_x+.4"/>
                                          </p:val>
                                        </p:tav>
                                        <p:tav tm="100000">
                                          <p:val>
                                            <p:strVal val="#ppt_x"/>
                                          </p:val>
                                        </p:tav>
                                      </p:tavLst>
                                    </p:anim>
                                    <p:anim calcmode="lin" valueType="num">
                                      <p:cBhvr>
                                        <p:cTn id="82" dur="500" decel="50000" fill="hold">
                                          <p:stCondLst>
                                            <p:cond delay="0"/>
                                          </p:stCondLst>
                                        </p:cTn>
                                        <p:tgtEl>
                                          <p:spTgt spid="41"/>
                                        </p:tgtEl>
                                        <p:attrNameLst>
                                          <p:attrName>ppt_y</p:attrName>
                                        </p:attrNameLst>
                                      </p:cBhvr>
                                      <p:tavLst>
                                        <p:tav tm="0">
                                          <p:val>
                                            <p:strVal val="#ppt_y-.2"/>
                                          </p:val>
                                        </p:tav>
                                        <p:tav tm="100000">
                                          <p:val>
                                            <p:strVal val="#ppt_y+.1"/>
                                          </p:val>
                                        </p:tav>
                                      </p:tavLst>
                                    </p:anim>
                                    <p:anim calcmode="lin" valueType="num">
                                      <p:cBhvr>
                                        <p:cTn id="83" dur="500" accel="50000" fill="hold">
                                          <p:stCondLst>
                                            <p:cond delay="500"/>
                                          </p:stCondLst>
                                        </p:cTn>
                                        <p:tgtEl>
                                          <p:spTgt spid="41"/>
                                        </p:tgtEl>
                                        <p:attrNameLst>
                                          <p:attrName>ppt_y</p:attrName>
                                        </p:attrNameLst>
                                      </p:cBhvr>
                                      <p:tavLst>
                                        <p:tav tm="0">
                                          <p:val>
                                            <p:strVal val="#ppt_y+.1"/>
                                          </p:val>
                                        </p:tav>
                                        <p:tav tm="100000">
                                          <p:val>
                                            <p:strVal val="#ppt_y"/>
                                          </p:val>
                                        </p:tav>
                                      </p:tavLst>
                                    </p:anim>
                                    <p:animEffect transition="in" filter="fade">
                                      <p:cBhvr>
                                        <p:cTn id="84" dur="1000" decel="50000">
                                          <p:stCondLst>
                                            <p:cond delay="0"/>
                                          </p:stCondLst>
                                        </p:cTn>
                                        <p:tgtEl>
                                          <p:spTgt spid="41"/>
                                        </p:tgtEl>
                                      </p:cBhvr>
                                    </p:animEffect>
                                  </p:childTnLst>
                                </p:cTn>
                              </p:par>
                              <p:par>
                                <p:cTn id="85" presetID="25" presetClass="entr" presetSubtype="0" fill="hold" grpId="0" nodeType="withEffect">
                                  <p:stCondLst>
                                    <p:cond delay="0"/>
                                  </p:stCondLst>
                                  <p:childTnLst>
                                    <p:set>
                                      <p:cBhvr>
                                        <p:cTn id="86" dur="1" fill="hold">
                                          <p:stCondLst>
                                            <p:cond delay="0"/>
                                          </p:stCondLst>
                                        </p:cTn>
                                        <p:tgtEl>
                                          <p:spTgt spid="42"/>
                                        </p:tgtEl>
                                        <p:attrNameLst>
                                          <p:attrName>style.visibility</p:attrName>
                                        </p:attrNameLst>
                                      </p:cBhvr>
                                      <p:to>
                                        <p:strVal val="visible"/>
                                      </p:to>
                                    </p:set>
                                    <p:anim calcmode="lin" valueType="num">
                                      <p:cBhvr>
                                        <p:cTn id="87" dur="500" decel="50000" fill="hold">
                                          <p:stCondLst>
                                            <p:cond delay="0"/>
                                          </p:stCondLst>
                                        </p:cTn>
                                        <p:tgtEl>
                                          <p:spTgt spid="42"/>
                                        </p:tgtEl>
                                        <p:attrNameLst>
                                          <p:attrName>style.rotation</p:attrName>
                                        </p:attrNameLst>
                                      </p:cBhvr>
                                      <p:tavLst>
                                        <p:tav tm="0">
                                          <p:val>
                                            <p:fltVal val="-90"/>
                                          </p:val>
                                        </p:tav>
                                        <p:tav tm="100000">
                                          <p:val>
                                            <p:fltVal val="0"/>
                                          </p:val>
                                        </p:tav>
                                      </p:tavLst>
                                    </p:anim>
                                    <p:anim calcmode="lin" valueType="num">
                                      <p:cBhvr>
                                        <p:cTn id="88" dur="500" decel="50000" fill="hold">
                                          <p:stCondLst>
                                            <p:cond delay="0"/>
                                          </p:stCondLst>
                                        </p:cTn>
                                        <p:tgtEl>
                                          <p:spTgt spid="42"/>
                                        </p:tgtEl>
                                        <p:attrNameLst>
                                          <p:attrName>ppt_w</p:attrName>
                                        </p:attrNameLst>
                                      </p:cBhvr>
                                      <p:tavLst>
                                        <p:tav tm="0">
                                          <p:val>
                                            <p:strVal val="#ppt_w"/>
                                          </p:val>
                                        </p:tav>
                                        <p:tav tm="100000">
                                          <p:val>
                                            <p:strVal val="#ppt_w*.05"/>
                                          </p:val>
                                        </p:tav>
                                      </p:tavLst>
                                    </p:anim>
                                    <p:anim calcmode="lin" valueType="num">
                                      <p:cBhvr>
                                        <p:cTn id="89" dur="500" accel="50000" fill="hold">
                                          <p:stCondLst>
                                            <p:cond delay="500"/>
                                          </p:stCondLst>
                                        </p:cTn>
                                        <p:tgtEl>
                                          <p:spTgt spid="42"/>
                                        </p:tgtEl>
                                        <p:attrNameLst>
                                          <p:attrName>ppt_w</p:attrName>
                                        </p:attrNameLst>
                                      </p:cBhvr>
                                      <p:tavLst>
                                        <p:tav tm="0">
                                          <p:val>
                                            <p:strVal val="#ppt_w*.05"/>
                                          </p:val>
                                        </p:tav>
                                        <p:tav tm="100000">
                                          <p:val>
                                            <p:strVal val="#ppt_w"/>
                                          </p:val>
                                        </p:tav>
                                      </p:tavLst>
                                    </p:anim>
                                    <p:anim calcmode="lin" valueType="num">
                                      <p:cBhvr>
                                        <p:cTn id="90" dur="1000" fill="hold"/>
                                        <p:tgtEl>
                                          <p:spTgt spid="42"/>
                                        </p:tgtEl>
                                        <p:attrNameLst>
                                          <p:attrName>ppt_h</p:attrName>
                                        </p:attrNameLst>
                                      </p:cBhvr>
                                      <p:tavLst>
                                        <p:tav tm="0">
                                          <p:val>
                                            <p:strVal val="#ppt_h"/>
                                          </p:val>
                                        </p:tav>
                                        <p:tav tm="100000">
                                          <p:val>
                                            <p:strVal val="#ppt_h"/>
                                          </p:val>
                                        </p:tav>
                                      </p:tavLst>
                                    </p:anim>
                                    <p:anim calcmode="lin" valueType="num">
                                      <p:cBhvr>
                                        <p:cTn id="91" dur="500" decel="50000" fill="hold">
                                          <p:stCondLst>
                                            <p:cond delay="0"/>
                                          </p:stCondLst>
                                        </p:cTn>
                                        <p:tgtEl>
                                          <p:spTgt spid="42"/>
                                        </p:tgtEl>
                                        <p:attrNameLst>
                                          <p:attrName>ppt_x</p:attrName>
                                        </p:attrNameLst>
                                      </p:cBhvr>
                                      <p:tavLst>
                                        <p:tav tm="0">
                                          <p:val>
                                            <p:strVal val="#ppt_x+.4"/>
                                          </p:val>
                                        </p:tav>
                                        <p:tav tm="100000">
                                          <p:val>
                                            <p:strVal val="#ppt_x"/>
                                          </p:val>
                                        </p:tav>
                                      </p:tavLst>
                                    </p:anim>
                                    <p:anim calcmode="lin" valueType="num">
                                      <p:cBhvr>
                                        <p:cTn id="92" dur="500" decel="50000" fill="hold">
                                          <p:stCondLst>
                                            <p:cond delay="0"/>
                                          </p:stCondLst>
                                        </p:cTn>
                                        <p:tgtEl>
                                          <p:spTgt spid="42"/>
                                        </p:tgtEl>
                                        <p:attrNameLst>
                                          <p:attrName>ppt_y</p:attrName>
                                        </p:attrNameLst>
                                      </p:cBhvr>
                                      <p:tavLst>
                                        <p:tav tm="0">
                                          <p:val>
                                            <p:strVal val="#ppt_y-.2"/>
                                          </p:val>
                                        </p:tav>
                                        <p:tav tm="100000">
                                          <p:val>
                                            <p:strVal val="#ppt_y+.1"/>
                                          </p:val>
                                        </p:tav>
                                      </p:tavLst>
                                    </p:anim>
                                    <p:anim calcmode="lin" valueType="num">
                                      <p:cBhvr>
                                        <p:cTn id="93" dur="500" accel="50000" fill="hold">
                                          <p:stCondLst>
                                            <p:cond delay="500"/>
                                          </p:stCondLst>
                                        </p:cTn>
                                        <p:tgtEl>
                                          <p:spTgt spid="42"/>
                                        </p:tgtEl>
                                        <p:attrNameLst>
                                          <p:attrName>ppt_y</p:attrName>
                                        </p:attrNameLst>
                                      </p:cBhvr>
                                      <p:tavLst>
                                        <p:tav tm="0">
                                          <p:val>
                                            <p:strVal val="#ppt_y+.1"/>
                                          </p:val>
                                        </p:tav>
                                        <p:tav tm="100000">
                                          <p:val>
                                            <p:strVal val="#ppt_y"/>
                                          </p:val>
                                        </p:tav>
                                      </p:tavLst>
                                    </p:anim>
                                    <p:animEffect transition="in" filter="fade">
                                      <p:cBhvr>
                                        <p:cTn id="94" dur="1000" decel="50000">
                                          <p:stCondLst>
                                            <p:cond delay="0"/>
                                          </p:stCondLst>
                                        </p:cTn>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9" grpId="0"/>
      <p:bldP spid="40" grpId="0"/>
      <p:bldP spid="41" grpId="0"/>
      <p:bldP spid="4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1"/>
          <p:cNvGrpSpPr>
            <a:grpSpLocks/>
          </p:cNvGrpSpPr>
          <p:nvPr/>
        </p:nvGrpSpPr>
        <p:grpSpPr bwMode="auto">
          <a:xfrm>
            <a:off x="601669" y="407562"/>
            <a:ext cx="8093365" cy="5151439"/>
            <a:chOff x="484" y="679"/>
            <a:chExt cx="4986" cy="3245"/>
          </a:xfrm>
        </p:grpSpPr>
        <p:sp>
          <p:nvSpPr>
            <p:cNvPr id="5" name="AutoShape 3"/>
            <p:cNvSpPr>
              <a:spLocks noChangeArrowheads="1"/>
            </p:cNvSpPr>
            <p:nvPr/>
          </p:nvSpPr>
          <p:spPr bwMode="ltGray">
            <a:xfrm>
              <a:off x="484" y="994"/>
              <a:ext cx="2651" cy="2930"/>
            </a:xfrm>
            <a:custGeom>
              <a:avLst/>
              <a:gdLst>
                <a:gd name="G0" fmla="+- 1914 0 0"/>
                <a:gd name="G1" fmla="+- 21600 0 1914"/>
                <a:gd name="G2" fmla="+- 21600 0 1914"/>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914" y="10800"/>
                  </a:moveTo>
                  <a:cubicBezTo>
                    <a:pt x="1914" y="15708"/>
                    <a:pt x="5892" y="19686"/>
                    <a:pt x="10800" y="19686"/>
                  </a:cubicBezTo>
                  <a:cubicBezTo>
                    <a:pt x="15708" y="19686"/>
                    <a:pt x="19686" y="15708"/>
                    <a:pt x="19686" y="10800"/>
                  </a:cubicBezTo>
                  <a:cubicBezTo>
                    <a:pt x="19686" y="5892"/>
                    <a:pt x="15708" y="1914"/>
                    <a:pt x="10800" y="1914"/>
                  </a:cubicBezTo>
                  <a:cubicBezTo>
                    <a:pt x="5892" y="1914"/>
                    <a:pt x="1914" y="5892"/>
                    <a:pt x="1914" y="10800"/>
                  </a:cubicBezTo>
                  <a:close/>
                </a:path>
              </a:pathLst>
            </a:custGeom>
            <a:gradFill rotWithShape="1">
              <a:gsLst>
                <a:gs pos="0">
                  <a:schemeClr val="accent2">
                    <a:gamma/>
                    <a:shade val="46275"/>
                    <a:invGamma/>
                  </a:schemeClr>
                </a:gs>
                <a:gs pos="50000">
                  <a:schemeClr val="accent2"/>
                </a:gs>
                <a:gs pos="100000">
                  <a:schemeClr val="accent2">
                    <a:gamma/>
                    <a:shade val="46275"/>
                    <a:invGamma/>
                  </a:scheme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C" sz="1400">
                <a:effectLst>
                  <a:glow rad="228600">
                    <a:schemeClr val="accent1">
                      <a:satMod val="175000"/>
                      <a:alpha val="40000"/>
                    </a:schemeClr>
                  </a:glow>
                </a:effectLst>
              </a:endParaRPr>
            </a:p>
          </p:txBody>
        </p:sp>
        <p:sp>
          <p:nvSpPr>
            <p:cNvPr id="6" name="Oval 4"/>
            <p:cNvSpPr>
              <a:spLocks noChangeArrowheads="1"/>
            </p:cNvSpPr>
            <p:nvPr/>
          </p:nvSpPr>
          <p:spPr bwMode="gray">
            <a:xfrm>
              <a:off x="715" y="1204"/>
              <a:ext cx="2213" cy="2446"/>
            </a:xfrm>
            <a:prstGeom prst="ellipse">
              <a:avLst/>
            </a:prstGeom>
            <a:ln>
              <a:headEnd/>
              <a:tailEnd/>
            </a:ln>
          </p:spPr>
          <p:style>
            <a:lnRef idx="1">
              <a:schemeClr val="accent4"/>
            </a:lnRef>
            <a:fillRef idx="2">
              <a:schemeClr val="accent4"/>
            </a:fillRef>
            <a:effectRef idx="1">
              <a:schemeClr val="accent4"/>
            </a:effectRef>
            <a:fontRef idx="minor">
              <a:schemeClr val="dk1"/>
            </a:fontRef>
          </p:style>
          <p:txBody>
            <a:bodyPr wrap="none" anchor="ctr"/>
            <a:lstStyle/>
            <a:p>
              <a:endParaRPr lang="es-EC" sz="1400">
                <a:effectLst>
                  <a:glow rad="228600">
                    <a:schemeClr val="accent1">
                      <a:satMod val="175000"/>
                      <a:alpha val="40000"/>
                    </a:schemeClr>
                  </a:glow>
                </a:effectLst>
              </a:endParaRPr>
            </a:p>
          </p:txBody>
        </p:sp>
        <p:sp>
          <p:nvSpPr>
            <p:cNvPr id="7" name="AutoShape 5"/>
            <p:cNvSpPr>
              <a:spLocks noChangeArrowheads="1"/>
            </p:cNvSpPr>
            <p:nvPr/>
          </p:nvSpPr>
          <p:spPr bwMode="auto">
            <a:xfrm>
              <a:off x="2734" y="1458"/>
              <a:ext cx="2382" cy="315"/>
            </a:xfrm>
            <a:prstGeom prst="roundRect">
              <a:avLst>
                <a:gd name="adj" fmla="val 50000"/>
              </a:avLst>
            </a:prstGeom>
            <a:gradFill rotWithShape="1">
              <a:gsLst>
                <a:gs pos="0">
                  <a:schemeClr val="hlink"/>
                </a:gs>
                <a:gs pos="100000">
                  <a:schemeClr val="hlink">
                    <a:gamma/>
                    <a:tint val="5882"/>
                    <a:invGamma/>
                  </a:schemeClr>
                </a:gs>
              </a:gsLst>
              <a:lin ang="0" scaled="1"/>
            </a:gradFill>
            <a:ln w="381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sz="1400" b="1" dirty="0" smtClean="0">
                  <a:solidFill>
                    <a:schemeClr val="bg2"/>
                  </a:solidFill>
                  <a:effectLst>
                    <a:glow rad="228600">
                      <a:schemeClr val="accent1">
                        <a:satMod val="175000"/>
                        <a:alpha val="40000"/>
                      </a:schemeClr>
                    </a:glow>
                  </a:effectLst>
                </a:rPr>
                <a:t>SALUD SEXUAL Y REPRODUCTIVA</a:t>
              </a:r>
              <a:endParaRPr lang="en-US" sz="1400" b="1" dirty="0">
                <a:solidFill>
                  <a:schemeClr val="bg2"/>
                </a:solidFill>
                <a:effectLst>
                  <a:glow rad="228600">
                    <a:schemeClr val="accent1">
                      <a:satMod val="175000"/>
                      <a:alpha val="40000"/>
                    </a:schemeClr>
                  </a:glow>
                </a:effectLst>
              </a:endParaRPr>
            </a:p>
          </p:txBody>
        </p:sp>
        <p:sp>
          <p:nvSpPr>
            <p:cNvPr id="8" name="AutoShape 6"/>
            <p:cNvSpPr>
              <a:spLocks noChangeArrowheads="1"/>
            </p:cNvSpPr>
            <p:nvPr/>
          </p:nvSpPr>
          <p:spPr bwMode="auto">
            <a:xfrm>
              <a:off x="2296" y="1047"/>
              <a:ext cx="2382" cy="314"/>
            </a:xfrm>
            <a:prstGeom prst="roundRect">
              <a:avLst>
                <a:gd name="adj" fmla="val 50000"/>
              </a:avLst>
            </a:prstGeom>
            <a:ln w="38100" algn="ctr">
              <a:solidFill>
                <a:schemeClr val="tx1"/>
              </a:solidFill>
              <a:round/>
              <a:headEnd/>
              <a:tailEnd/>
            </a:ln>
            <a:effectLst/>
          </p:spPr>
          <p:style>
            <a:lnRef idx="0">
              <a:scrgbClr r="0" g="0" b="0"/>
            </a:lnRef>
            <a:fillRef idx="1002">
              <a:schemeClr val="dk2"/>
            </a:fillRef>
            <a:effectRef idx="0">
              <a:scrgbClr r="0" g="0" b="0"/>
            </a:effectRef>
            <a:fontRef idx="major"/>
          </p:style>
          <p:txBody>
            <a:bodyPr wrap="none" anchor="ctr"/>
            <a:lstStyle/>
            <a:p>
              <a:pPr eaLnBrk="0" hangingPunct="0"/>
              <a:r>
                <a:rPr lang="en-US" sz="1400" b="1" dirty="0" smtClean="0">
                  <a:solidFill>
                    <a:schemeClr val="bg2"/>
                  </a:solidFill>
                  <a:effectLst>
                    <a:glow rad="228600">
                      <a:schemeClr val="accent1">
                        <a:satMod val="175000"/>
                        <a:alpha val="40000"/>
                      </a:schemeClr>
                    </a:glow>
                  </a:effectLst>
                </a:rPr>
                <a:t>SEXUALIDAD</a:t>
              </a:r>
              <a:endParaRPr lang="en-US" sz="1400" b="1" dirty="0">
                <a:solidFill>
                  <a:schemeClr val="bg2"/>
                </a:solidFill>
                <a:effectLst>
                  <a:glow rad="228600">
                    <a:schemeClr val="accent1">
                      <a:satMod val="175000"/>
                      <a:alpha val="40000"/>
                    </a:schemeClr>
                  </a:glow>
                </a:effectLst>
              </a:endParaRPr>
            </a:p>
          </p:txBody>
        </p:sp>
        <p:sp>
          <p:nvSpPr>
            <p:cNvPr id="9" name="AutoShape 7"/>
            <p:cNvSpPr>
              <a:spLocks noChangeArrowheads="1"/>
            </p:cNvSpPr>
            <p:nvPr/>
          </p:nvSpPr>
          <p:spPr bwMode="auto">
            <a:xfrm>
              <a:off x="1831" y="679"/>
              <a:ext cx="2381" cy="315"/>
            </a:xfrm>
            <a:prstGeom prst="roundRect">
              <a:avLst>
                <a:gd name="adj" fmla="val 50000"/>
              </a:avLst>
            </a:prstGeom>
            <a:gradFill rotWithShape="1">
              <a:gsLst>
                <a:gs pos="0">
                  <a:schemeClr val="hlink"/>
                </a:gs>
                <a:gs pos="100000">
                  <a:schemeClr val="hlink">
                    <a:gamma/>
                    <a:tint val="5882"/>
                    <a:invGamma/>
                  </a:schemeClr>
                </a:gs>
              </a:gsLst>
              <a:lin ang="0" scaled="1"/>
            </a:gradFill>
            <a:ln w="381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sz="1400" b="1" dirty="0" smtClean="0">
                  <a:solidFill>
                    <a:schemeClr val="bg2"/>
                  </a:solidFill>
                  <a:effectLst>
                    <a:glow rad="228600">
                      <a:schemeClr val="accent1">
                        <a:satMod val="175000"/>
                        <a:alpha val="40000"/>
                      </a:schemeClr>
                    </a:glow>
                  </a:effectLst>
                </a:rPr>
                <a:t>ANTECEDENTES</a:t>
              </a:r>
              <a:endParaRPr lang="en-US" sz="1400" b="1" dirty="0">
                <a:solidFill>
                  <a:schemeClr val="bg2"/>
                </a:solidFill>
                <a:effectLst>
                  <a:glow rad="228600">
                    <a:schemeClr val="accent1">
                      <a:satMod val="175000"/>
                      <a:alpha val="40000"/>
                    </a:schemeClr>
                  </a:glow>
                </a:effectLst>
              </a:endParaRPr>
            </a:p>
          </p:txBody>
        </p:sp>
        <p:sp>
          <p:nvSpPr>
            <p:cNvPr id="10" name="AutoShape 8"/>
            <p:cNvSpPr>
              <a:spLocks noChangeArrowheads="1"/>
            </p:cNvSpPr>
            <p:nvPr/>
          </p:nvSpPr>
          <p:spPr bwMode="auto">
            <a:xfrm>
              <a:off x="2913" y="1874"/>
              <a:ext cx="2557" cy="315"/>
            </a:xfrm>
            <a:prstGeom prst="roundRect">
              <a:avLst>
                <a:gd name="adj" fmla="val 50000"/>
              </a:avLst>
            </a:prstGeom>
            <a:ln w="38100" algn="ctr">
              <a:solidFill>
                <a:schemeClr val="tx1"/>
              </a:solidFill>
              <a:round/>
              <a:headEnd/>
              <a:tailEnd/>
            </a:ln>
            <a:effectLst/>
          </p:spPr>
          <p:style>
            <a:lnRef idx="0">
              <a:scrgbClr r="0" g="0" b="0"/>
            </a:lnRef>
            <a:fillRef idx="1002">
              <a:schemeClr val="dk2"/>
            </a:fillRef>
            <a:effectRef idx="0">
              <a:scrgbClr r="0" g="0" b="0"/>
            </a:effectRef>
            <a:fontRef idx="major"/>
          </p:style>
          <p:txBody>
            <a:bodyPr wrap="none" anchor="ctr"/>
            <a:lstStyle/>
            <a:p>
              <a:pPr eaLnBrk="0" hangingPunct="0"/>
              <a:r>
                <a:rPr lang="en-US" sz="1400" b="1" dirty="0" smtClean="0">
                  <a:solidFill>
                    <a:schemeClr val="bg2"/>
                  </a:solidFill>
                  <a:effectLst>
                    <a:glow rad="228600">
                      <a:schemeClr val="accent1">
                        <a:satMod val="175000"/>
                        <a:alpha val="40000"/>
                      </a:schemeClr>
                    </a:glow>
                  </a:effectLst>
                </a:rPr>
                <a:t>DERECHOS SEXUALES Y REPRODUCTIVOS</a:t>
              </a:r>
              <a:endParaRPr lang="en-US" sz="1400" b="1" dirty="0">
                <a:solidFill>
                  <a:schemeClr val="bg2"/>
                </a:solidFill>
                <a:effectLst>
                  <a:glow rad="228600">
                    <a:schemeClr val="accent1">
                      <a:satMod val="175000"/>
                      <a:alpha val="40000"/>
                    </a:schemeClr>
                  </a:glow>
                </a:effectLst>
              </a:endParaRPr>
            </a:p>
          </p:txBody>
        </p:sp>
        <p:sp>
          <p:nvSpPr>
            <p:cNvPr id="11" name="AutoShape 9"/>
            <p:cNvSpPr>
              <a:spLocks noChangeArrowheads="1"/>
            </p:cNvSpPr>
            <p:nvPr/>
          </p:nvSpPr>
          <p:spPr bwMode="auto">
            <a:xfrm>
              <a:off x="2928" y="2301"/>
              <a:ext cx="2542" cy="315"/>
            </a:xfrm>
            <a:prstGeom prst="roundRect">
              <a:avLst>
                <a:gd name="adj" fmla="val 50000"/>
              </a:avLst>
            </a:prstGeom>
            <a:gradFill rotWithShape="1">
              <a:gsLst>
                <a:gs pos="0">
                  <a:schemeClr val="hlink"/>
                </a:gs>
                <a:gs pos="100000">
                  <a:schemeClr val="hlink">
                    <a:gamma/>
                    <a:tint val="5882"/>
                    <a:invGamma/>
                  </a:schemeClr>
                </a:gs>
              </a:gsLst>
              <a:lin ang="0" scaled="1"/>
            </a:gradFill>
            <a:ln w="381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sz="1400" b="1" dirty="0" smtClean="0">
                  <a:solidFill>
                    <a:schemeClr val="bg2"/>
                  </a:solidFill>
                  <a:effectLst>
                    <a:glow rad="228600">
                      <a:schemeClr val="accent1">
                        <a:satMod val="175000"/>
                        <a:alpha val="40000"/>
                      </a:schemeClr>
                    </a:glow>
                  </a:effectLst>
                </a:rPr>
                <a:t>GENERO Y SEXO</a:t>
              </a:r>
              <a:endParaRPr lang="en-US" sz="1400" b="1" dirty="0">
                <a:solidFill>
                  <a:schemeClr val="bg2"/>
                </a:solidFill>
                <a:effectLst>
                  <a:glow rad="228600">
                    <a:schemeClr val="accent1">
                      <a:satMod val="175000"/>
                      <a:alpha val="40000"/>
                    </a:schemeClr>
                  </a:glow>
                </a:effectLst>
              </a:endParaRPr>
            </a:p>
          </p:txBody>
        </p:sp>
        <p:sp>
          <p:nvSpPr>
            <p:cNvPr id="12" name="Text Box 10"/>
            <p:cNvSpPr txBox="1">
              <a:spLocks noChangeArrowheads="1"/>
            </p:cNvSpPr>
            <p:nvPr/>
          </p:nvSpPr>
          <p:spPr bwMode="gray">
            <a:xfrm>
              <a:off x="889" y="2005"/>
              <a:ext cx="1779" cy="911"/>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wrap="none">
              <a:spAutoFit/>
            </a:bodyPr>
            <a:lstStyle/>
            <a:p>
              <a:pPr algn="ctr" eaLnBrk="0" hangingPunct="0"/>
              <a:r>
                <a:rPr lang="en-US" sz="4400" b="1" dirty="0" smtClean="0">
                  <a:solidFill>
                    <a:srgbClr val="FFFFFF"/>
                  </a:solidFill>
                  <a:effectLst>
                    <a:glow rad="228600">
                      <a:schemeClr val="accent1">
                        <a:satMod val="175000"/>
                        <a:alpha val="40000"/>
                      </a:schemeClr>
                    </a:glow>
                    <a:outerShdw blurRad="38100" dist="38100" dir="2700000" algn="tl">
                      <a:srgbClr val="000000"/>
                    </a:outerShdw>
                  </a:effectLst>
                </a:rPr>
                <a:t>MARCO </a:t>
              </a:r>
            </a:p>
            <a:p>
              <a:pPr eaLnBrk="0" hangingPunct="0"/>
              <a:r>
                <a:rPr lang="en-US" sz="4400" b="1" dirty="0" smtClean="0">
                  <a:solidFill>
                    <a:srgbClr val="FFFFFF"/>
                  </a:solidFill>
                  <a:effectLst>
                    <a:glow rad="228600">
                      <a:schemeClr val="accent1">
                        <a:satMod val="175000"/>
                        <a:alpha val="40000"/>
                      </a:schemeClr>
                    </a:glow>
                    <a:outerShdw blurRad="38100" dist="38100" dir="2700000" algn="tl">
                      <a:srgbClr val="000000"/>
                    </a:outerShdw>
                  </a:effectLst>
                </a:rPr>
                <a:t>TEORICO</a:t>
              </a:r>
              <a:endParaRPr lang="en-US" sz="4400" b="1" dirty="0">
                <a:solidFill>
                  <a:srgbClr val="FFFFFF"/>
                </a:solidFill>
                <a:effectLst>
                  <a:glow rad="228600">
                    <a:schemeClr val="accent1">
                      <a:satMod val="175000"/>
                      <a:alpha val="40000"/>
                    </a:schemeClr>
                  </a:glow>
                  <a:outerShdw blurRad="38100" dist="38100" dir="2700000" algn="tl">
                    <a:srgbClr val="000000"/>
                  </a:outerShdw>
                </a:effectLst>
              </a:endParaRPr>
            </a:p>
          </p:txBody>
        </p:sp>
      </p:grpSp>
      <p:sp>
        <p:nvSpPr>
          <p:cNvPr id="14" name="AutoShape 5"/>
          <p:cNvSpPr>
            <a:spLocks noChangeArrowheads="1"/>
          </p:cNvSpPr>
          <p:nvPr/>
        </p:nvSpPr>
        <p:spPr bwMode="auto">
          <a:xfrm>
            <a:off x="4419295" y="3574047"/>
            <a:ext cx="3781425" cy="500063"/>
          </a:xfrm>
          <a:prstGeom prst="roundRect">
            <a:avLst>
              <a:gd name="adj" fmla="val 50000"/>
            </a:avLst>
          </a:prstGeom>
          <a:ln w="38100" algn="ctr">
            <a:solidFill>
              <a:schemeClr val="tx1"/>
            </a:solidFill>
            <a:round/>
            <a:headEnd/>
            <a:tailEnd/>
          </a:ln>
          <a:effectLst/>
        </p:spPr>
        <p:style>
          <a:lnRef idx="0">
            <a:scrgbClr r="0" g="0" b="0"/>
          </a:lnRef>
          <a:fillRef idx="1002">
            <a:schemeClr val="dk2"/>
          </a:fillRef>
          <a:effectRef idx="0">
            <a:scrgbClr r="0" g="0" b="0"/>
          </a:effectRef>
          <a:fontRef idx="major"/>
        </p:style>
        <p:txBody>
          <a:bodyPr wrap="none" anchor="ctr"/>
          <a:lstStyle/>
          <a:p>
            <a:pPr eaLnBrk="0" hangingPunct="0"/>
            <a:r>
              <a:rPr lang="en-US" sz="1600" b="1" dirty="0" smtClean="0">
                <a:solidFill>
                  <a:schemeClr val="bg2"/>
                </a:solidFill>
                <a:effectLst>
                  <a:glow rad="228600">
                    <a:schemeClr val="accent1">
                      <a:satMod val="175000"/>
                      <a:alpha val="40000"/>
                    </a:schemeClr>
                  </a:glow>
                </a:effectLst>
              </a:rPr>
              <a:t>VALORES</a:t>
            </a:r>
            <a:endParaRPr lang="en-US" sz="1600" b="1" dirty="0">
              <a:solidFill>
                <a:schemeClr val="bg2"/>
              </a:solidFill>
              <a:effectLst>
                <a:glow rad="228600">
                  <a:schemeClr val="accent1">
                    <a:satMod val="175000"/>
                    <a:alpha val="40000"/>
                  </a:schemeClr>
                </a:glow>
              </a:effectLst>
            </a:endParaRPr>
          </a:p>
        </p:txBody>
      </p:sp>
      <p:sp>
        <p:nvSpPr>
          <p:cNvPr id="16" name="AutoShape 5"/>
          <p:cNvSpPr>
            <a:spLocks noChangeArrowheads="1"/>
          </p:cNvSpPr>
          <p:nvPr/>
        </p:nvSpPr>
        <p:spPr bwMode="auto">
          <a:xfrm>
            <a:off x="2928445" y="5372217"/>
            <a:ext cx="3781425" cy="500063"/>
          </a:xfrm>
          <a:prstGeom prst="roundRect">
            <a:avLst>
              <a:gd name="adj" fmla="val 50000"/>
            </a:avLst>
          </a:prstGeom>
          <a:gradFill rotWithShape="1">
            <a:gsLst>
              <a:gs pos="0">
                <a:schemeClr val="hlink"/>
              </a:gs>
              <a:gs pos="100000">
                <a:schemeClr val="hlink">
                  <a:gamma/>
                  <a:tint val="5882"/>
                  <a:invGamma/>
                </a:schemeClr>
              </a:gs>
            </a:gsLst>
            <a:lin ang="0" scaled="1"/>
          </a:gradFill>
          <a:ln w="381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sz="1600" b="1" dirty="0" smtClean="0">
                <a:solidFill>
                  <a:schemeClr val="bg2"/>
                </a:solidFill>
                <a:effectLst>
                  <a:glow rad="228600">
                    <a:schemeClr val="accent1">
                      <a:satMod val="175000"/>
                      <a:alpha val="40000"/>
                    </a:schemeClr>
                  </a:glow>
                </a:effectLst>
              </a:rPr>
              <a:t>PROYECTO DE VIDA</a:t>
            </a:r>
            <a:endParaRPr lang="en-US" sz="1600" b="1" dirty="0">
              <a:solidFill>
                <a:schemeClr val="bg2"/>
              </a:solidFill>
              <a:effectLst>
                <a:glow rad="228600">
                  <a:schemeClr val="accent1">
                    <a:satMod val="175000"/>
                    <a:alpha val="40000"/>
                  </a:schemeClr>
                </a:glow>
              </a:effectLst>
            </a:endParaRPr>
          </a:p>
        </p:txBody>
      </p:sp>
      <p:sp>
        <p:nvSpPr>
          <p:cNvPr id="17" name="AutoShape 5"/>
          <p:cNvSpPr>
            <a:spLocks noChangeArrowheads="1"/>
          </p:cNvSpPr>
          <p:nvPr/>
        </p:nvSpPr>
        <p:spPr bwMode="auto">
          <a:xfrm>
            <a:off x="4113885" y="4192525"/>
            <a:ext cx="3781425" cy="500063"/>
          </a:xfrm>
          <a:prstGeom prst="roundRect">
            <a:avLst>
              <a:gd name="adj" fmla="val 50000"/>
            </a:avLst>
          </a:prstGeom>
          <a:gradFill rotWithShape="1">
            <a:gsLst>
              <a:gs pos="0">
                <a:schemeClr val="hlink"/>
              </a:gs>
              <a:gs pos="100000">
                <a:schemeClr val="hlink">
                  <a:gamma/>
                  <a:tint val="5882"/>
                  <a:invGamma/>
                </a:schemeClr>
              </a:gs>
            </a:gsLst>
            <a:lin ang="0" scaled="1"/>
          </a:gradFill>
          <a:ln w="381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sz="1600" b="1" dirty="0" smtClean="0">
                <a:solidFill>
                  <a:schemeClr val="bg2"/>
                </a:solidFill>
                <a:effectLst>
                  <a:glow rad="228600">
                    <a:schemeClr val="accent1">
                      <a:satMod val="175000"/>
                      <a:alpha val="40000"/>
                    </a:schemeClr>
                  </a:glow>
                </a:effectLst>
              </a:rPr>
              <a:t>PILDORA DEL DIA DESPUES</a:t>
            </a:r>
            <a:endParaRPr lang="en-US" sz="1600" b="1" dirty="0">
              <a:solidFill>
                <a:schemeClr val="bg2"/>
              </a:solidFill>
              <a:effectLst>
                <a:glow rad="228600">
                  <a:schemeClr val="accent1">
                    <a:satMod val="175000"/>
                    <a:alpha val="40000"/>
                  </a:schemeClr>
                </a:glow>
              </a:effectLst>
            </a:endParaRPr>
          </a:p>
        </p:txBody>
      </p:sp>
      <p:sp>
        <p:nvSpPr>
          <p:cNvPr id="18" name="AutoShape 5"/>
          <p:cNvSpPr>
            <a:spLocks noChangeArrowheads="1"/>
          </p:cNvSpPr>
          <p:nvPr/>
        </p:nvSpPr>
        <p:spPr bwMode="auto">
          <a:xfrm>
            <a:off x="3691970" y="4771049"/>
            <a:ext cx="3781425" cy="500063"/>
          </a:xfrm>
          <a:prstGeom prst="roundRect">
            <a:avLst>
              <a:gd name="adj" fmla="val 50000"/>
            </a:avLst>
          </a:prstGeom>
          <a:ln w="38100" algn="ctr">
            <a:solidFill>
              <a:schemeClr val="tx1"/>
            </a:solidFill>
            <a:round/>
            <a:headEnd/>
            <a:tailEnd/>
          </a:ln>
          <a:effectLst/>
        </p:spPr>
        <p:style>
          <a:lnRef idx="0">
            <a:scrgbClr r="0" g="0" b="0"/>
          </a:lnRef>
          <a:fillRef idx="1002">
            <a:schemeClr val="dk2"/>
          </a:fillRef>
          <a:effectRef idx="0">
            <a:scrgbClr r="0" g="0" b="0"/>
          </a:effectRef>
          <a:fontRef idx="major"/>
        </p:style>
        <p:txBody>
          <a:bodyPr wrap="none" anchor="ctr"/>
          <a:lstStyle/>
          <a:p>
            <a:pPr eaLnBrk="0" hangingPunct="0"/>
            <a:r>
              <a:rPr lang="en-US" sz="1600" b="1" dirty="0" smtClean="0">
                <a:solidFill>
                  <a:schemeClr val="bg2"/>
                </a:solidFill>
                <a:effectLst>
                  <a:glow rad="228600">
                    <a:schemeClr val="accent1">
                      <a:satMod val="175000"/>
                      <a:alpha val="40000"/>
                    </a:schemeClr>
                  </a:glow>
                </a:effectLst>
              </a:rPr>
              <a:t>ABORTO Y ADOLESCENCIA</a:t>
            </a:r>
            <a:endParaRPr lang="en-US" sz="1600" b="1" dirty="0">
              <a:solidFill>
                <a:schemeClr val="bg2"/>
              </a:solidFill>
              <a:effectLst>
                <a:glow rad="228600">
                  <a:schemeClr val="accent1">
                    <a:satMod val="175000"/>
                    <a:alpha val="40000"/>
                  </a:schemeClr>
                </a:glow>
              </a:effectLst>
            </a:endParaRPr>
          </a:p>
        </p:txBody>
      </p:sp>
    </p:spTree>
    <p:extLst>
      <p:ext uri="{BB962C8B-B14F-4D97-AF65-F5344CB8AC3E}">
        <p14:creationId xmlns:p14="http://schemas.microsoft.com/office/powerpoint/2010/main" val="1543575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 dur="1000" fill="hold"/>
                                        <p:tgtEl>
                                          <p:spTgt spid="14"/>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4"/>
                                        </p:tgtEl>
                                      </p:cBhvr>
                                    </p:animEffect>
                                  </p:childTnLst>
                                </p:cTn>
                              </p:par>
                              <p:par>
                                <p:cTn id="15" presetID="25"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decel="50000" fill="hold">
                                          <p:stCondLst>
                                            <p:cond delay="0"/>
                                          </p:stCondLst>
                                        </p:cTn>
                                        <p:tgtEl>
                                          <p:spTgt spid="17"/>
                                        </p:tgtEl>
                                        <p:attrNameLst>
                                          <p:attrName>style.rotation</p:attrName>
                                        </p:attrNameLst>
                                      </p:cBhvr>
                                      <p:tavLst>
                                        <p:tav tm="0">
                                          <p:val>
                                            <p:fltVal val="-90"/>
                                          </p:val>
                                        </p:tav>
                                        <p:tav tm="100000">
                                          <p:val>
                                            <p:fltVal val="0"/>
                                          </p:val>
                                        </p:tav>
                                      </p:tavLst>
                                    </p:anim>
                                    <p:anim calcmode="lin" valueType="num">
                                      <p:cBhvr>
                                        <p:cTn id="18" dur="500" decel="50000" fill="hold">
                                          <p:stCondLst>
                                            <p:cond delay="0"/>
                                          </p:stCondLst>
                                        </p:cTn>
                                        <p:tgtEl>
                                          <p:spTgt spid="17"/>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17"/>
                                        </p:tgtEl>
                                        <p:attrNameLst>
                                          <p:attrName>ppt_w</p:attrName>
                                        </p:attrNameLst>
                                      </p:cBhvr>
                                      <p:tavLst>
                                        <p:tav tm="0">
                                          <p:val>
                                            <p:strVal val="#ppt_w*.05"/>
                                          </p:val>
                                        </p:tav>
                                        <p:tav tm="100000">
                                          <p:val>
                                            <p:strVal val="#ppt_w"/>
                                          </p:val>
                                        </p:tav>
                                      </p:tavLst>
                                    </p:anim>
                                    <p:anim calcmode="lin" valueType="num">
                                      <p:cBhvr>
                                        <p:cTn id="20" dur="1000" fill="hold"/>
                                        <p:tgtEl>
                                          <p:spTgt spid="17"/>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17"/>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17"/>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17"/>
                                        </p:tgtEl>
                                        <p:attrNameLst>
                                          <p:attrName>ppt_y</p:attrName>
                                        </p:attrNameLst>
                                      </p:cBhvr>
                                      <p:tavLst>
                                        <p:tav tm="0">
                                          <p:val>
                                            <p:strVal val="#ppt_y+.1"/>
                                          </p:val>
                                        </p:tav>
                                        <p:tav tm="100000">
                                          <p:val>
                                            <p:strVal val="#ppt_y"/>
                                          </p:val>
                                        </p:tav>
                                      </p:tavLst>
                                    </p:anim>
                                    <p:animEffect transition="in" filter="fade">
                                      <p:cBhvr>
                                        <p:cTn id="24" dur="1000" decel="50000">
                                          <p:stCondLst>
                                            <p:cond delay="0"/>
                                          </p:stCondLst>
                                        </p:cTn>
                                        <p:tgtEl>
                                          <p:spTgt spid="17"/>
                                        </p:tgtEl>
                                      </p:cBhvr>
                                    </p:animEffect>
                                  </p:childTnLst>
                                </p:cTn>
                              </p:par>
                              <p:par>
                                <p:cTn id="25" presetID="25" presetClass="entr" presetSubtype="0"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decel="50000" fill="hold">
                                          <p:stCondLst>
                                            <p:cond delay="0"/>
                                          </p:stCondLst>
                                        </p:cTn>
                                        <p:tgtEl>
                                          <p:spTgt spid="18"/>
                                        </p:tgtEl>
                                        <p:attrNameLst>
                                          <p:attrName>style.rotation</p:attrName>
                                        </p:attrNameLst>
                                      </p:cBhvr>
                                      <p:tavLst>
                                        <p:tav tm="0">
                                          <p:val>
                                            <p:fltVal val="-90"/>
                                          </p:val>
                                        </p:tav>
                                        <p:tav tm="100000">
                                          <p:val>
                                            <p:fltVal val="0"/>
                                          </p:val>
                                        </p:tav>
                                      </p:tavLst>
                                    </p:anim>
                                    <p:anim calcmode="lin" valueType="num">
                                      <p:cBhvr>
                                        <p:cTn id="28" dur="500" decel="50000" fill="hold">
                                          <p:stCondLst>
                                            <p:cond delay="0"/>
                                          </p:stCondLst>
                                        </p:cTn>
                                        <p:tgtEl>
                                          <p:spTgt spid="18"/>
                                        </p:tgtEl>
                                        <p:attrNameLst>
                                          <p:attrName>ppt_w</p:attrName>
                                        </p:attrNameLst>
                                      </p:cBhvr>
                                      <p:tavLst>
                                        <p:tav tm="0">
                                          <p:val>
                                            <p:strVal val="#ppt_w"/>
                                          </p:val>
                                        </p:tav>
                                        <p:tav tm="100000">
                                          <p:val>
                                            <p:strVal val="#ppt_w*.05"/>
                                          </p:val>
                                        </p:tav>
                                      </p:tavLst>
                                    </p:anim>
                                    <p:anim calcmode="lin" valueType="num">
                                      <p:cBhvr>
                                        <p:cTn id="29" dur="500" accel="50000" fill="hold">
                                          <p:stCondLst>
                                            <p:cond delay="500"/>
                                          </p:stCondLst>
                                        </p:cTn>
                                        <p:tgtEl>
                                          <p:spTgt spid="18"/>
                                        </p:tgtEl>
                                        <p:attrNameLst>
                                          <p:attrName>ppt_w</p:attrName>
                                        </p:attrNameLst>
                                      </p:cBhvr>
                                      <p:tavLst>
                                        <p:tav tm="0">
                                          <p:val>
                                            <p:strVal val="#ppt_w*.05"/>
                                          </p:val>
                                        </p:tav>
                                        <p:tav tm="100000">
                                          <p:val>
                                            <p:strVal val="#ppt_w"/>
                                          </p:val>
                                        </p:tav>
                                      </p:tavLst>
                                    </p:anim>
                                    <p:anim calcmode="lin" valueType="num">
                                      <p:cBhvr>
                                        <p:cTn id="30" dur="1000" fill="hold"/>
                                        <p:tgtEl>
                                          <p:spTgt spid="18"/>
                                        </p:tgtEl>
                                        <p:attrNameLst>
                                          <p:attrName>ppt_h</p:attrName>
                                        </p:attrNameLst>
                                      </p:cBhvr>
                                      <p:tavLst>
                                        <p:tav tm="0">
                                          <p:val>
                                            <p:strVal val="#ppt_h"/>
                                          </p:val>
                                        </p:tav>
                                        <p:tav tm="100000">
                                          <p:val>
                                            <p:strVal val="#ppt_h"/>
                                          </p:val>
                                        </p:tav>
                                      </p:tavLst>
                                    </p:anim>
                                    <p:anim calcmode="lin" valueType="num">
                                      <p:cBhvr>
                                        <p:cTn id="31" dur="500" decel="50000" fill="hold">
                                          <p:stCondLst>
                                            <p:cond delay="0"/>
                                          </p:stCondLst>
                                        </p:cTn>
                                        <p:tgtEl>
                                          <p:spTgt spid="18"/>
                                        </p:tgtEl>
                                        <p:attrNameLst>
                                          <p:attrName>ppt_x</p:attrName>
                                        </p:attrNameLst>
                                      </p:cBhvr>
                                      <p:tavLst>
                                        <p:tav tm="0">
                                          <p:val>
                                            <p:strVal val="#ppt_x+.4"/>
                                          </p:val>
                                        </p:tav>
                                        <p:tav tm="100000">
                                          <p:val>
                                            <p:strVal val="#ppt_x"/>
                                          </p:val>
                                        </p:tav>
                                      </p:tavLst>
                                    </p:anim>
                                    <p:anim calcmode="lin" valueType="num">
                                      <p:cBhvr>
                                        <p:cTn id="32" dur="500" decel="50000" fill="hold">
                                          <p:stCondLst>
                                            <p:cond delay="0"/>
                                          </p:stCondLst>
                                        </p:cTn>
                                        <p:tgtEl>
                                          <p:spTgt spid="18"/>
                                        </p:tgtEl>
                                        <p:attrNameLst>
                                          <p:attrName>ppt_y</p:attrName>
                                        </p:attrNameLst>
                                      </p:cBhvr>
                                      <p:tavLst>
                                        <p:tav tm="0">
                                          <p:val>
                                            <p:strVal val="#ppt_y-.2"/>
                                          </p:val>
                                        </p:tav>
                                        <p:tav tm="100000">
                                          <p:val>
                                            <p:strVal val="#ppt_y+.1"/>
                                          </p:val>
                                        </p:tav>
                                      </p:tavLst>
                                    </p:anim>
                                    <p:anim calcmode="lin" valueType="num">
                                      <p:cBhvr>
                                        <p:cTn id="33" dur="500" accel="50000" fill="hold">
                                          <p:stCondLst>
                                            <p:cond delay="500"/>
                                          </p:stCondLst>
                                        </p:cTn>
                                        <p:tgtEl>
                                          <p:spTgt spid="18"/>
                                        </p:tgtEl>
                                        <p:attrNameLst>
                                          <p:attrName>ppt_y</p:attrName>
                                        </p:attrNameLst>
                                      </p:cBhvr>
                                      <p:tavLst>
                                        <p:tav tm="0">
                                          <p:val>
                                            <p:strVal val="#ppt_y+.1"/>
                                          </p:val>
                                        </p:tav>
                                        <p:tav tm="100000">
                                          <p:val>
                                            <p:strVal val="#ppt_y"/>
                                          </p:val>
                                        </p:tav>
                                      </p:tavLst>
                                    </p:anim>
                                    <p:animEffect transition="in" filter="fade">
                                      <p:cBhvr>
                                        <p:cTn id="34" dur="1000" decel="50000">
                                          <p:stCondLst>
                                            <p:cond delay="0"/>
                                          </p:stCondLst>
                                        </p:cTn>
                                        <p:tgtEl>
                                          <p:spTgt spid="18"/>
                                        </p:tgtEl>
                                      </p:cBhvr>
                                    </p:animEffect>
                                  </p:childTnLst>
                                </p:cTn>
                              </p:par>
                              <p:par>
                                <p:cTn id="35" presetID="25" presetClass="entr" presetSubtype="0" fill="hold" grpId="0" nodeType="with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p:cTn id="37"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38"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39"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40" dur="1000" fill="hold"/>
                                        <p:tgtEl>
                                          <p:spTgt spid="16"/>
                                        </p:tgtEl>
                                        <p:attrNameLst>
                                          <p:attrName>ppt_h</p:attrName>
                                        </p:attrNameLst>
                                      </p:cBhvr>
                                      <p:tavLst>
                                        <p:tav tm="0">
                                          <p:val>
                                            <p:strVal val="#ppt_h"/>
                                          </p:val>
                                        </p:tav>
                                        <p:tav tm="100000">
                                          <p:val>
                                            <p:strVal val="#ppt_h"/>
                                          </p:val>
                                        </p:tav>
                                      </p:tavLst>
                                    </p:anim>
                                    <p:anim calcmode="lin" valueType="num">
                                      <p:cBhvr>
                                        <p:cTn id="41"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42"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43"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44" dur="1000" decel="50000">
                                          <p:stCondLst>
                                            <p:cond delay="0"/>
                                          </p:stCondLst>
                                        </p:cTn>
                                        <p:tgtEl>
                                          <p:spTgt spid="16"/>
                                        </p:tgtEl>
                                      </p:cBhvr>
                                    </p:animEffect>
                                  </p:childTnLst>
                                </p:cTn>
                              </p:par>
                              <p:par>
                                <p:cTn id="45" presetID="25" presetClass="entr" presetSubtype="0" fill="hold" nodeType="withEffect">
                                  <p:stCondLst>
                                    <p:cond delay="0"/>
                                  </p:stCondLst>
                                  <p:childTnLst>
                                    <p:set>
                                      <p:cBhvr>
                                        <p:cTn id="46" dur="1" fill="hold">
                                          <p:stCondLst>
                                            <p:cond delay="0"/>
                                          </p:stCondLst>
                                        </p:cTn>
                                        <p:tgtEl>
                                          <p:spTgt spid="4"/>
                                        </p:tgtEl>
                                        <p:attrNameLst>
                                          <p:attrName>style.visibility</p:attrName>
                                        </p:attrNameLst>
                                      </p:cBhvr>
                                      <p:to>
                                        <p:strVal val="visible"/>
                                      </p:to>
                                    </p:set>
                                    <p:anim calcmode="lin" valueType="num">
                                      <p:cBhvr>
                                        <p:cTn id="47"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48"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49"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50" dur="1000" fill="hold"/>
                                        <p:tgtEl>
                                          <p:spTgt spid="4"/>
                                        </p:tgtEl>
                                        <p:attrNameLst>
                                          <p:attrName>ppt_h</p:attrName>
                                        </p:attrNameLst>
                                      </p:cBhvr>
                                      <p:tavLst>
                                        <p:tav tm="0">
                                          <p:val>
                                            <p:strVal val="#ppt_h"/>
                                          </p:val>
                                        </p:tav>
                                        <p:tav tm="100000">
                                          <p:val>
                                            <p:strVal val="#ppt_h"/>
                                          </p:val>
                                        </p:tav>
                                      </p:tavLst>
                                    </p:anim>
                                    <p:anim calcmode="lin" valueType="num">
                                      <p:cBhvr>
                                        <p:cTn id="51"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52"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53"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54" dur="1000" decel="50000">
                                          <p:stCondLst>
                                            <p:cond delay="0"/>
                                          </p:stCondLst>
                                        </p:cTn>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P spid="17" grpId="0" animBg="1"/>
      <p:bldP spid="1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USUARIO\Desktop\fotos del colegio\DSC0735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45146" y="2812925"/>
            <a:ext cx="2286306" cy="388139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nvGrpSpPr>
          <p:cNvPr id="5" name="Group 19"/>
          <p:cNvGrpSpPr>
            <a:grpSpLocks/>
          </p:cNvGrpSpPr>
          <p:nvPr/>
        </p:nvGrpSpPr>
        <p:grpSpPr bwMode="auto">
          <a:xfrm>
            <a:off x="448965" y="2022713"/>
            <a:ext cx="2980035" cy="3583230"/>
            <a:chOff x="720" y="2112"/>
            <a:chExt cx="1440" cy="1680"/>
          </a:xfrm>
        </p:grpSpPr>
        <p:sp>
          <p:nvSpPr>
            <p:cNvPr id="6" name="AutoShape 4"/>
            <p:cNvSpPr>
              <a:spLocks noChangeArrowheads="1"/>
            </p:cNvSpPr>
            <p:nvPr/>
          </p:nvSpPr>
          <p:spPr bwMode="auto">
            <a:xfrm>
              <a:off x="720" y="2112"/>
              <a:ext cx="1440" cy="1680"/>
            </a:xfrm>
            <a:prstGeom prst="roundRect">
              <a:avLst>
                <a:gd name="adj" fmla="val 16667"/>
              </a:avLst>
            </a:prstGeom>
            <a:ln w="38100">
              <a:solidFill>
                <a:schemeClr val="accent5">
                  <a:lumMod val="50000"/>
                </a:schemeClr>
              </a:solidFill>
              <a:headEnd/>
              <a:tailEnd/>
            </a:ln>
            <a:extLst/>
          </p:spPr>
          <p:style>
            <a:lnRef idx="2">
              <a:schemeClr val="accent1"/>
            </a:lnRef>
            <a:fillRef idx="1">
              <a:schemeClr val="lt1"/>
            </a:fillRef>
            <a:effectRef idx="0">
              <a:schemeClr val="accent1"/>
            </a:effectRef>
            <a:fontRef idx="minor">
              <a:schemeClr val="dk1"/>
            </a:fontRef>
          </p:style>
          <p:txBody>
            <a:bodyPr wrap="none" anchor="ctr"/>
            <a:lstStyle/>
            <a:p>
              <a:pPr algn="ctr" eaLnBrk="0" hangingPunct="0"/>
              <a:endParaRPr lang="es-EC">
                <a:latin typeface="Verdana" pitchFamily="34" charset="0"/>
              </a:endParaRPr>
            </a:p>
          </p:txBody>
        </p:sp>
        <p:sp>
          <p:nvSpPr>
            <p:cNvPr id="7" name="Text Box 5"/>
            <p:cNvSpPr txBox="1">
              <a:spLocks noChangeArrowheads="1"/>
            </p:cNvSpPr>
            <p:nvPr/>
          </p:nvSpPr>
          <p:spPr bwMode="auto">
            <a:xfrm>
              <a:off x="780" y="2217"/>
              <a:ext cx="1284" cy="446"/>
            </a:xfrm>
            <a:prstGeom prst="rect">
              <a:avLst/>
            </a:prstGeom>
            <a:ln w="38100">
              <a:noFill/>
            </a:ln>
            <a:extLst/>
          </p:spPr>
          <p:style>
            <a:lnRef idx="2">
              <a:schemeClr val="accent1"/>
            </a:lnRef>
            <a:fillRef idx="1">
              <a:schemeClr val="lt1"/>
            </a:fillRef>
            <a:effectRef idx="0">
              <a:schemeClr val="accent1"/>
            </a:effectRef>
            <a:fontRef idx="minor">
              <a:schemeClr val="dk1"/>
            </a:fontRef>
          </p:style>
          <p:txBody>
            <a:bodyPr>
              <a:spAutoFit/>
            </a:bodyPr>
            <a:lstStyle/>
            <a:p>
              <a:pPr algn="ctr" eaLnBrk="0" hangingPunct="0"/>
              <a:r>
                <a:rPr lang="en-US" sz="2000" b="1" dirty="0" smtClean="0">
                  <a:solidFill>
                    <a:srgbClr val="000000"/>
                  </a:solidFill>
                </a:rPr>
                <a:t>TIPO DE INVESTIGACIÓN</a:t>
              </a:r>
              <a:endParaRPr lang="en-US" sz="1400" dirty="0">
                <a:solidFill>
                  <a:srgbClr val="000000"/>
                </a:solidFill>
              </a:endParaRPr>
            </a:p>
          </p:txBody>
        </p:sp>
      </p:grpSp>
      <p:sp>
        <p:nvSpPr>
          <p:cNvPr id="8" name="Freeform 6"/>
          <p:cNvSpPr>
            <a:spLocks/>
          </p:cNvSpPr>
          <p:nvPr/>
        </p:nvSpPr>
        <p:spPr bwMode="gray">
          <a:xfrm>
            <a:off x="3222625" y="1925876"/>
            <a:ext cx="903288" cy="1241425"/>
          </a:xfrm>
          <a:custGeom>
            <a:avLst/>
            <a:gdLst>
              <a:gd name="T0" fmla="*/ 580 w 580"/>
              <a:gd name="T1" fmla="*/ 0 h 798"/>
              <a:gd name="T2" fmla="*/ 578 w 580"/>
              <a:gd name="T3" fmla="*/ 90 h 798"/>
              <a:gd name="T4" fmla="*/ 568 w 580"/>
              <a:gd name="T5" fmla="*/ 174 h 798"/>
              <a:gd name="T6" fmla="*/ 552 w 580"/>
              <a:gd name="T7" fmla="*/ 252 h 798"/>
              <a:gd name="T8" fmla="*/ 526 w 580"/>
              <a:gd name="T9" fmla="*/ 324 h 798"/>
              <a:gd name="T10" fmla="*/ 494 w 580"/>
              <a:gd name="T11" fmla="*/ 390 h 798"/>
              <a:gd name="T12" fmla="*/ 452 w 580"/>
              <a:gd name="T13" fmla="*/ 450 h 798"/>
              <a:gd name="T14" fmla="*/ 402 w 580"/>
              <a:gd name="T15" fmla="*/ 508 h 798"/>
              <a:gd name="T16" fmla="*/ 342 w 580"/>
              <a:gd name="T17" fmla="*/ 560 h 798"/>
              <a:gd name="T18" fmla="*/ 270 w 580"/>
              <a:gd name="T19" fmla="*/ 610 h 798"/>
              <a:gd name="T20" fmla="*/ 188 w 580"/>
              <a:gd name="T21" fmla="*/ 656 h 798"/>
              <a:gd name="T22" fmla="*/ 188 w 580"/>
              <a:gd name="T23" fmla="*/ 798 h 798"/>
              <a:gd name="T24" fmla="*/ 0 w 580"/>
              <a:gd name="T25" fmla="*/ 514 h 798"/>
              <a:gd name="T26" fmla="*/ 188 w 580"/>
              <a:gd name="T27" fmla="*/ 230 h 798"/>
              <a:gd name="T28" fmla="*/ 188 w 580"/>
              <a:gd name="T29" fmla="*/ 372 h 798"/>
              <a:gd name="T30" fmla="*/ 224 w 580"/>
              <a:gd name="T31" fmla="*/ 368 h 798"/>
              <a:gd name="T32" fmla="*/ 264 w 580"/>
              <a:gd name="T33" fmla="*/ 356 h 798"/>
              <a:gd name="T34" fmla="*/ 306 w 580"/>
              <a:gd name="T35" fmla="*/ 336 h 798"/>
              <a:gd name="T36" fmla="*/ 348 w 580"/>
              <a:gd name="T37" fmla="*/ 310 h 798"/>
              <a:gd name="T38" fmla="*/ 392 w 580"/>
              <a:gd name="T39" fmla="*/ 280 h 798"/>
              <a:gd name="T40" fmla="*/ 432 w 580"/>
              <a:gd name="T41" fmla="*/ 246 h 798"/>
              <a:gd name="T42" fmla="*/ 472 w 580"/>
              <a:gd name="T43" fmla="*/ 208 h 798"/>
              <a:gd name="T44" fmla="*/ 506 w 580"/>
              <a:gd name="T45" fmla="*/ 166 h 798"/>
              <a:gd name="T46" fmla="*/ 536 w 580"/>
              <a:gd name="T47" fmla="*/ 124 h 798"/>
              <a:gd name="T48" fmla="*/ 558 w 580"/>
              <a:gd name="T49" fmla="*/ 82 h 798"/>
              <a:gd name="T50" fmla="*/ 574 w 580"/>
              <a:gd name="T51" fmla="*/ 40 h 798"/>
              <a:gd name="T52" fmla="*/ 578 w 580"/>
              <a:gd name="T53" fmla="*/ 0 h 798"/>
              <a:gd name="T54" fmla="*/ 580 w 580"/>
              <a:gd name="T55" fmla="*/ 0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gradFill rotWithShape="1">
            <a:gsLst>
              <a:gs pos="0">
                <a:schemeClr val="accent1"/>
              </a:gs>
              <a:gs pos="100000">
                <a:schemeClr val="accent1">
                  <a:gamma/>
                  <a:tint val="63529"/>
                  <a:invGamma/>
                </a:schemeClr>
              </a:gs>
            </a:gsLst>
            <a:lin ang="0" scaled="1"/>
          </a:gradFill>
          <a:ln>
            <a:noFill/>
          </a:ln>
          <a:extLst>
            <a:ext uri="{91240B29-F687-4F45-9708-019B960494DF}">
              <a14:hiddenLine xmlns:a14="http://schemas.microsoft.com/office/drawing/2010/main" w="0">
                <a:solidFill>
                  <a:srgbClr val="00A06C"/>
                </a:solidFill>
                <a:prstDash val="solid"/>
                <a:round/>
                <a:headEnd/>
                <a:tailEnd/>
              </a14:hiddenLine>
            </a:ext>
          </a:extLst>
        </p:spPr>
        <p:txBody>
          <a:bodyPr/>
          <a:lstStyle/>
          <a:p>
            <a:endParaRPr lang="es-EC"/>
          </a:p>
        </p:txBody>
      </p:sp>
      <p:sp>
        <p:nvSpPr>
          <p:cNvPr id="9" name="AutoShape 7"/>
          <p:cNvSpPr>
            <a:spLocks noChangeAspect="1" noChangeArrowheads="1" noTextEdit="1"/>
          </p:cNvSpPr>
          <p:nvPr/>
        </p:nvSpPr>
        <p:spPr bwMode="gray">
          <a:xfrm flipH="1">
            <a:off x="4868863" y="1922701"/>
            <a:ext cx="909637"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C"/>
          </a:p>
        </p:txBody>
      </p:sp>
      <p:grpSp>
        <p:nvGrpSpPr>
          <p:cNvPr id="10" name="Group 21"/>
          <p:cNvGrpSpPr>
            <a:grpSpLocks/>
          </p:cNvGrpSpPr>
          <p:nvPr/>
        </p:nvGrpSpPr>
        <p:grpSpPr bwMode="auto">
          <a:xfrm>
            <a:off x="2410130" y="300162"/>
            <a:ext cx="4299740" cy="1601788"/>
            <a:chOff x="1920" y="1026"/>
            <a:chExt cx="1889" cy="1009"/>
          </a:xfrm>
        </p:grpSpPr>
        <p:grpSp>
          <p:nvGrpSpPr>
            <p:cNvPr id="11" name="Group 9"/>
            <p:cNvGrpSpPr>
              <a:grpSpLocks/>
            </p:cNvGrpSpPr>
            <p:nvPr/>
          </p:nvGrpSpPr>
          <p:grpSpPr bwMode="auto">
            <a:xfrm>
              <a:off x="1920" y="1026"/>
              <a:ext cx="1889" cy="1009"/>
              <a:chOff x="1997" y="1314"/>
              <a:chExt cx="1889" cy="1009"/>
            </a:xfrm>
          </p:grpSpPr>
          <p:grpSp>
            <p:nvGrpSpPr>
              <p:cNvPr id="13" name="Group 10"/>
              <p:cNvGrpSpPr>
                <a:grpSpLocks/>
              </p:cNvGrpSpPr>
              <p:nvPr/>
            </p:nvGrpSpPr>
            <p:grpSpPr bwMode="auto">
              <a:xfrm>
                <a:off x="1997" y="1404"/>
                <a:ext cx="1889" cy="919"/>
                <a:chOff x="1973" y="1027"/>
                <a:chExt cx="1926" cy="937"/>
              </a:xfrm>
            </p:grpSpPr>
            <p:sp>
              <p:nvSpPr>
                <p:cNvPr id="18" name="Oval 11"/>
                <p:cNvSpPr>
                  <a:spLocks noChangeArrowheads="1"/>
                </p:cNvSpPr>
                <p:nvPr/>
              </p:nvSpPr>
              <p:spPr bwMode="gray">
                <a:xfrm>
                  <a:off x="1994" y="1057"/>
                  <a:ext cx="1905" cy="907"/>
                </a:xfrm>
                <a:prstGeom prst="ellipse">
                  <a:avLst/>
                </a:prstGeom>
                <a:gradFill rotWithShape="1">
                  <a:gsLst>
                    <a:gs pos="0">
                      <a:schemeClr val="hlink"/>
                    </a:gs>
                    <a:gs pos="100000">
                      <a:schemeClr val="hlink">
                        <a:gamma/>
                        <a:shade val="48627"/>
                        <a:invGamma/>
                      </a:schemeClr>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C"/>
                </a:p>
              </p:txBody>
            </p:sp>
            <p:sp>
              <p:nvSpPr>
                <p:cNvPr id="19" name="Oval 12"/>
                <p:cNvSpPr>
                  <a:spLocks noChangeArrowheads="1"/>
                </p:cNvSpPr>
                <p:nvPr/>
              </p:nvSpPr>
              <p:spPr bwMode="gray">
                <a:xfrm>
                  <a:off x="1973" y="1027"/>
                  <a:ext cx="1905" cy="907"/>
                </a:xfrm>
                <a:prstGeom prst="ellipse">
                  <a:avLst/>
                </a:prstGeom>
                <a:gradFill rotWithShape="1">
                  <a:gsLst>
                    <a:gs pos="0">
                      <a:schemeClr val="hlink">
                        <a:gamma/>
                        <a:tint val="44314"/>
                        <a:invGamma/>
                      </a:schemeClr>
                    </a:gs>
                    <a:gs pos="100000">
                      <a:schemeClr val="hlink"/>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C"/>
                </a:p>
              </p:txBody>
            </p:sp>
          </p:grpSp>
          <p:sp>
            <p:nvSpPr>
              <p:cNvPr id="14" name="Oval 13"/>
              <p:cNvSpPr>
                <a:spLocks noChangeArrowheads="1"/>
              </p:cNvSpPr>
              <p:nvPr/>
            </p:nvSpPr>
            <p:spPr bwMode="gray">
              <a:xfrm>
                <a:off x="2086" y="1314"/>
                <a:ext cx="1691" cy="845"/>
              </a:xfrm>
              <a:prstGeom prst="ellipse">
                <a:avLst/>
              </a:prstGeom>
              <a:gradFill rotWithShape="1">
                <a:gsLst>
                  <a:gs pos="0">
                    <a:schemeClr val="accent1">
                      <a:gamma/>
                      <a:shade val="46275"/>
                      <a:invGamma/>
                    </a:schemeClr>
                  </a:gs>
                  <a:gs pos="100000">
                    <a:schemeClr val="accent1"/>
                  </a:gs>
                </a:gsLst>
                <a:lin ang="27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s-EC"/>
              </a:p>
            </p:txBody>
          </p:sp>
          <p:sp>
            <p:nvSpPr>
              <p:cNvPr id="15" name="Oval 14"/>
              <p:cNvSpPr>
                <a:spLocks noChangeArrowheads="1"/>
              </p:cNvSpPr>
              <p:nvPr/>
            </p:nvSpPr>
            <p:spPr bwMode="gray">
              <a:xfrm>
                <a:off x="2108" y="1319"/>
                <a:ext cx="1650" cy="824"/>
              </a:xfrm>
              <a:prstGeom prst="ellipse">
                <a:avLst/>
              </a:prstGeom>
              <a:gradFill rotWithShape="1">
                <a:gsLst>
                  <a:gs pos="0">
                    <a:schemeClr val="accent1">
                      <a:alpha val="0"/>
                    </a:schemeClr>
                  </a:gs>
                  <a:gs pos="100000">
                    <a:schemeClr val="accent1">
                      <a:gamma/>
                      <a:tint val="34902"/>
                      <a:invGamma/>
                    </a:schemeClr>
                  </a:gs>
                </a:gsLst>
                <a:lin ang="27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s-EC"/>
              </a:p>
            </p:txBody>
          </p:sp>
          <p:sp>
            <p:nvSpPr>
              <p:cNvPr id="16" name="Oval 15"/>
              <p:cNvSpPr>
                <a:spLocks noChangeArrowheads="1"/>
              </p:cNvSpPr>
              <p:nvPr/>
            </p:nvSpPr>
            <p:spPr bwMode="gray">
              <a:xfrm>
                <a:off x="2125" y="1327"/>
                <a:ext cx="1570" cy="770"/>
              </a:xfrm>
              <a:prstGeom prst="ellipse">
                <a:avLst/>
              </a:prstGeom>
              <a:gradFill rotWithShape="1">
                <a:gsLst>
                  <a:gs pos="0">
                    <a:schemeClr val="accent1">
                      <a:gamma/>
                      <a:shade val="79216"/>
                      <a:invGamma/>
                    </a:schemeClr>
                  </a:gs>
                  <a:gs pos="100000">
                    <a:schemeClr val="accent1">
                      <a:alpha val="48000"/>
                    </a:schemeClr>
                  </a:gs>
                </a:gsLst>
                <a:lin ang="27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s-EC"/>
              </a:p>
            </p:txBody>
          </p:sp>
          <p:sp>
            <p:nvSpPr>
              <p:cNvPr id="17" name="Oval 16"/>
              <p:cNvSpPr>
                <a:spLocks noChangeArrowheads="1"/>
              </p:cNvSpPr>
              <p:nvPr/>
            </p:nvSpPr>
            <p:spPr bwMode="gray">
              <a:xfrm>
                <a:off x="2208" y="1344"/>
                <a:ext cx="1382" cy="624"/>
              </a:xfrm>
              <a:prstGeom prst="ellipse">
                <a:avLst/>
              </a:prstGeom>
              <a:gradFill rotWithShape="1">
                <a:gsLst>
                  <a:gs pos="0">
                    <a:schemeClr val="accent1">
                      <a:gamma/>
                      <a:tint val="0"/>
                      <a:invGamma/>
                    </a:schemeClr>
                  </a:gs>
                  <a:gs pos="100000">
                    <a:schemeClr val="accent1">
                      <a:alpha val="38000"/>
                    </a:schemeClr>
                  </a:gs>
                </a:gsLst>
                <a:lin ang="27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s-EC"/>
              </a:p>
            </p:txBody>
          </p:sp>
        </p:grpSp>
        <p:sp>
          <p:nvSpPr>
            <p:cNvPr id="12" name="Text Box 17"/>
            <p:cNvSpPr txBox="1">
              <a:spLocks noChangeArrowheads="1"/>
            </p:cNvSpPr>
            <p:nvPr/>
          </p:nvSpPr>
          <p:spPr bwMode="auto">
            <a:xfrm>
              <a:off x="2183" y="1289"/>
              <a:ext cx="1358"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sz="2400" b="1" dirty="0" smtClean="0">
                  <a:solidFill>
                    <a:srgbClr val="000000"/>
                  </a:solidFill>
                </a:rPr>
                <a:t>METODOLOGÍA</a:t>
              </a:r>
              <a:endParaRPr lang="en-US" sz="1400" dirty="0">
                <a:solidFill>
                  <a:srgbClr val="000000"/>
                </a:solidFill>
              </a:endParaRPr>
            </a:p>
          </p:txBody>
        </p:sp>
      </p:grpSp>
      <p:grpSp>
        <p:nvGrpSpPr>
          <p:cNvPr id="20" name="Group 20"/>
          <p:cNvGrpSpPr>
            <a:grpSpLocks/>
          </p:cNvGrpSpPr>
          <p:nvPr/>
        </p:nvGrpSpPr>
        <p:grpSpPr bwMode="auto">
          <a:xfrm>
            <a:off x="5562600" y="2022713"/>
            <a:ext cx="2979730" cy="3583230"/>
            <a:chOff x="3504" y="2112"/>
            <a:chExt cx="1440" cy="1680"/>
          </a:xfrm>
        </p:grpSpPr>
        <p:sp>
          <p:nvSpPr>
            <p:cNvPr id="21" name="AutoShape 3"/>
            <p:cNvSpPr>
              <a:spLocks noChangeArrowheads="1"/>
            </p:cNvSpPr>
            <p:nvPr/>
          </p:nvSpPr>
          <p:spPr bwMode="auto">
            <a:xfrm>
              <a:off x="3504" y="2112"/>
              <a:ext cx="1440" cy="1680"/>
            </a:xfrm>
            <a:prstGeom prst="roundRect">
              <a:avLst>
                <a:gd name="adj" fmla="val 16667"/>
              </a:avLst>
            </a:prstGeom>
            <a:noFill/>
            <a:ln w="57150">
              <a:solidFill>
                <a:schemeClr val="accent5">
                  <a:lumMod val="50000"/>
                </a:schemeClr>
              </a:solidFill>
              <a:round/>
              <a:headEnd/>
              <a:tailEnd/>
            </a:ln>
            <a:effectLst/>
            <a:extLst>
              <a:ext uri="{909E8E84-426E-40DD-AFC4-6F175D3DCCD1}">
                <a14:hiddenFill xmlns:a14="http://schemas.microsoft.com/office/drawing/2010/main">
                  <a:gradFill rotWithShape="1">
                    <a:gsLst>
                      <a:gs pos="0">
                        <a:srgbClr val="99CCFF"/>
                      </a:gs>
                      <a:gs pos="100000">
                        <a:srgbClr val="99CCFF">
                          <a:gamma/>
                          <a:tint val="27451"/>
                          <a:invGamma/>
                        </a:srgbClr>
                      </a:gs>
                    </a:gsLst>
                    <a:lin ang="540000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s-EC">
                <a:latin typeface="Verdana" pitchFamily="34" charset="0"/>
              </a:endParaRPr>
            </a:p>
          </p:txBody>
        </p:sp>
        <p:sp>
          <p:nvSpPr>
            <p:cNvPr id="22" name="Text Box 18"/>
            <p:cNvSpPr txBox="1">
              <a:spLocks noChangeArrowheads="1"/>
            </p:cNvSpPr>
            <p:nvPr/>
          </p:nvSpPr>
          <p:spPr bwMode="auto">
            <a:xfrm>
              <a:off x="3600" y="2145"/>
              <a:ext cx="1284" cy="446"/>
            </a:xfrm>
            <a:prstGeom prst="rect">
              <a:avLst/>
            </a:prstGeom>
            <a:noFill/>
            <a:ln w="5715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r>
                <a:rPr lang="en-US" sz="2000" b="1" dirty="0" smtClean="0">
                  <a:solidFill>
                    <a:srgbClr val="000000"/>
                  </a:solidFill>
                </a:rPr>
                <a:t>DISEÑO DE LA INVESTIGACIÓN</a:t>
              </a:r>
              <a:endParaRPr lang="en-US" sz="1400" dirty="0">
                <a:solidFill>
                  <a:srgbClr val="000000"/>
                </a:solidFill>
              </a:endParaRPr>
            </a:p>
          </p:txBody>
        </p:sp>
      </p:grpSp>
      <p:sp>
        <p:nvSpPr>
          <p:cNvPr id="23" name="Freeform 8"/>
          <p:cNvSpPr>
            <a:spLocks/>
          </p:cNvSpPr>
          <p:nvPr/>
        </p:nvSpPr>
        <p:spPr bwMode="gray">
          <a:xfrm flipH="1">
            <a:off x="4875213" y="1925876"/>
            <a:ext cx="903287" cy="1241425"/>
          </a:xfrm>
          <a:custGeom>
            <a:avLst/>
            <a:gdLst>
              <a:gd name="T0" fmla="*/ 580 w 580"/>
              <a:gd name="T1" fmla="*/ 0 h 798"/>
              <a:gd name="T2" fmla="*/ 578 w 580"/>
              <a:gd name="T3" fmla="*/ 90 h 798"/>
              <a:gd name="T4" fmla="*/ 568 w 580"/>
              <a:gd name="T5" fmla="*/ 174 h 798"/>
              <a:gd name="T6" fmla="*/ 552 w 580"/>
              <a:gd name="T7" fmla="*/ 252 h 798"/>
              <a:gd name="T8" fmla="*/ 526 w 580"/>
              <a:gd name="T9" fmla="*/ 324 h 798"/>
              <a:gd name="T10" fmla="*/ 494 w 580"/>
              <a:gd name="T11" fmla="*/ 390 h 798"/>
              <a:gd name="T12" fmla="*/ 452 w 580"/>
              <a:gd name="T13" fmla="*/ 450 h 798"/>
              <a:gd name="T14" fmla="*/ 402 w 580"/>
              <a:gd name="T15" fmla="*/ 508 h 798"/>
              <a:gd name="T16" fmla="*/ 342 w 580"/>
              <a:gd name="T17" fmla="*/ 560 h 798"/>
              <a:gd name="T18" fmla="*/ 270 w 580"/>
              <a:gd name="T19" fmla="*/ 610 h 798"/>
              <a:gd name="T20" fmla="*/ 188 w 580"/>
              <a:gd name="T21" fmla="*/ 656 h 798"/>
              <a:gd name="T22" fmla="*/ 188 w 580"/>
              <a:gd name="T23" fmla="*/ 798 h 798"/>
              <a:gd name="T24" fmla="*/ 0 w 580"/>
              <a:gd name="T25" fmla="*/ 514 h 798"/>
              <a:gd name="T26" fmla="*/ 188 w 580"/>
              <a:gd name="T27" fmla="*/ 230 h 798"/>
              <a:gd name="T28" fmla="*/ 188 w 580"/>
              <a:gd name="T29" fmla="*/ 372 h 798"/>
              <a:gd name="T30" fmla="*/ 224 w 580"/>
              <a:gd name="T31" fmla="*/ 368 h 798"/>
              <a:gd name="T32" fmla="*/ 264 w 580"/>
              <a:gd name="T33" fmla="*/ 356 h 798"/>
              <a:gd name="T34" fmla="*/ 306 w 580"/>
              <a:gd name="T35" fmla="*/ 336 h 798"/>
              <a:gd name="T36" fmla="*/ 348 w 580"/>
              <a:gd name="T37" fmla="*/ 310 h 798"/>
              <a:gd name="T38" fmla="*/ 392 w 580"/>
              <a:gd name="T39" fmla="*/ 280 h 798"/>
              <a:gd name="T40" fmla="*/ 432 w 580"/>
              <a:gd name="T41" fmla="*/ 246 h 798"/>
              <a:gd name="T42" fmla="*/ 472 w 580"/>
              <a:gd name="T43" fmla="*/ 208 h 798"/>
              <a:gd name="T44" fmla="*/ 506 w 580"/>
              <a:gd name="T45" fmla="*/ 166 h 798"/>
              <a:gd name="T46" fmla="*/ 536 w 580"/>
              <a:gd name="T47" fmla="*/ 124 h 798"/>
              <a:gd name="T48" fmla="*/ 558 w 580"/>
              <a:gd name="T49" fmla="*/ 82 h 798"/>
              <a:gd name="T50" fmla="*/ 574 w 580"/>
              <a:gd name="T51" fmla="*/ 40 h 798"/>
              <a:gd name="T52" fmla="*/ 578 w 580"/>
              <a:gd name="T53" fmla="*/ 0 h 798"/>
              <a:gd name="T54" fmla="*/ 580 w 580"/>
              <a:gd name="T55" fmla="*/ 0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gradFill rotWithShape="1">
            <a:gsLst>
              <a:gs pos="0">
                <a:schemeClr val="hlink"/>
              </a:gs>
              <a:gs pos="100000">
                <a:schemeClr val="hlink">
                  <a:gamma/>
                  <a:tint val="31765"/>
                  <a:invGamma/>
                </a:schemeClr>
              </a:gs>
            </a:gsLst>
            <a:lin ang="0" scaled="1"/>
          </a:gradFill>
          <a:ln>
            <a:noFill/>
          </a:ln>
          <a:extLst>
            <a:ext uri="{91240B29-F687-4F45-9708-019B960494DF}">
              <a14:hiddenLine xmlns:a14="http://schemas.microsoft.com/office/drawing/2010/main" w="0">
                <a:solidFill>
                  <a:srgbClr val="00A06C"/>
                </a:solidFill>
                <a:prstDash val="solid"/>
                <a:round/>
                <a:headEnd/>
                <a:tailEnd/>
              </a14:hiddenLine>
            </a:ext>
          </a:extLst>
        </p:spPr>
        <p:txBody>
          <a:bodyPr/>
          <a:lstStyle/>
          <a:p>
            <a:endParaRPr lang="es-EC"/>
          </a:p>
        </p:txBody>
      </p:sp>
      <p:sp>
        <p:nvSpPr>
          <p:cNvPr id="25" name="24 CuadroTexto"/>
          <p:cNvSpPr txBox="1"/>
          <p:nvPr/>
        </p:nvSpPr>
        <p:spPr>
          <a:xfrm>
            <a:off x="601670" y="3009958"/>
            <a:ext cx="2674625" cy="1938992"/>
          </a:xfrm>
          <a:prstGeom prst="rect">
            <a:avLst/>
          </a:prstGeom>
          <a:noFill/>
        </p:spPr>
        <p:txBody>
          <a:bodyPr wrap="square" rtlCol="0">
            <a:spAutoFit/>
          </a:bodyPr>
          <a:lstStyle/>
          <a:p>
            <a:pPr algn="ctr"/>
            <a:r>
              <a:rPr lang="es-EC" sz="2000" dirty="0" smtClean="0"/>
              <a:t>Es cualitativo que parte de un diagnostico inicial para fortalecer conceptos y buscar posibles soluciones al problema</a:t>
            </a:r>
            <a:endParaRPr lang="es-EC" sz="2000" dirty="0"/>
          </a:p>
        </p:txBody>
      </p:sp>
      <p:sp>
        <p:nvSpPr>
          <p:cNvPr id="26" name="25 CuadroTexto"/>
          <p:cNvSpPr txBox="1"/>
          <p:nvPr/>
        </p:nvSpPr>
        <p:spPr>
          <a:xfrm>
            <a:off x="5562600" y="2857253"/>
            <a:ext cx="2979730" cy="2862322"/>
          </a:xfrm>
          <a:prstGeom prst="rect">
            <a:avLst/>
          </a:prstGeom>
          <a:noFill/>
        </p:spPr>
        <p:txBody>
          <a:bodyPr wrap="square" rtlCol="0">
            <a:spAutoFit/>
          </a:bodyPr>
          <a:lstStyle/>
          <a:p>
            <a:pPr algn="ctr"/>
            <a:r>
              <a:rPr lang="es-EC" dirty="0"/>
              <a:t>E</a:t>
            </a:r>
            <a:r>
              <a:rPr lang="es-EC" dirty="0" smtClean="0"/>
              <a:t>s </a:t>
            </a:r>
            <a:r>
              <a:rPr lang="es-EC" dirty="0"/>
              <a:t>de acción </a:t>
            </a:r>
            <a:r>
              <a:rPr lang="es-EC" dirty="0" smtClean="0"/>
              <a:t>participativa, según </a:t>
            </a:r>
            <a:r>
              <a:rPr lang="es-EC" dirty="0" err="1" smtClean="0"/>
              <a:t>Kurt</a:t>
            </a:r>
            <a:r>
              <a:rPr lang="es-EC" dirty="0" smtClean="0"/>
              <a:t> Lewin “se </a:t>
            </a:r>
            <a:r>
              <a:rPr lang="es-EC" dirty="0"/>
              <a:t>analizan los hechos y conceptualizan los problemas, se planifican y ejecutan las acciones </a:t>
            </a:r>
            <a:r>
              <a:rPr lang="es-EC" dirty="0" smtClean="0"/>
              <a:t>pertinentes, se pretende actuar frente a las realidades sociales transformándolas desde el  protagonismo de los actores” </a:t>
            </a:r>
            <a:endParaRPr lang="es-EC" dirty="0"/>
          </a:p>
        </p:txBody>
      </p:sp>
    </p:spTree>
    <p:extLst>
      <p:ext uri="{BB962C8B-B14F-4D97-AF65-F5344CB8AC3E}">
        <p14:creationId xmlns:p14="http://schemas.microsoft.com/office/powerpoint/2010/main" val="1014137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anim calcmode="lin" valueType="num">
                                      <p:cBhvr>
                                        <p:cTn id="7" dur="500" decel="50000" fill="hold">
                                          <p:stCondLst>
                                            <p:cond delay="0"/>
                                          </p:stCondLst>
                                        </p:cTn>
                                        <p:tgtEl>
                                          <p:spTgt spid="7170"/>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7170"/>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7170"/>
                                        </p:tgtEl>
                                        <p:attrNameLst>
                                          <p:attrName>ppt_w</p:attrName>
                                        </p:attrNameLst>
                                      </p:cBhvr>
                                      <p:tavLst>
                                        <p:tav tm="0">
                                          <p:val>
                                            <p:strVal val="#ppt_w*.05"/>
                                          </p:val>
                                        </p:tav>
                                        <p:tav tm="100000">
                                          <p:val>
                                            <p:strVal val="#ppt_w"/>
                                          </p:val>
                                        </p:tav>
                                      </p:tavLst>
                                    </p:anim>
                                    <p:anim calcmode="lin" valueType="num">
                                      <p:cBhvr>
                                        <p:cTn id="10" dur="1000" fill="hold"/>
                                        <p:tgtEl>
                                          <p:spTgt spid="7170"/>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7170"/>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7170"/>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7170"/>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7170"/>
                                        </p:tgtEl>
                                      </p:cBhvr>
                                    </p:animEffect>
                                  </p:childTnLst>
                                </p:cTn>
                              </p:par>
                              <p:par>
                                <p:cTn id="15" presetID="25"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18"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20" dur="1000" fill="hold"/>
                                        <p:tgtEl>
                                          <p:spTgt spid="5"/>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24" dur="1000" decel="50000">
                                          <p:stCondLst>
                                            <p:cond delay="0"/>
                                          </p:stCondLst>
                                        </p:cTn>
                                        <p:tgtEl>
                                          <p:spTgt spid="5"/>
                                        </p:tgtEl>
                                      </p:cBhvr>
                                    </p:animEffect>
                                  </p:childTnLst>
                                </p:cTn>
                              </p:par>
                              <p:par>
                                <p:cTn id="25" presetID="25" presetClass="entr" presetSubtype="0"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28"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29"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30" dur="1000" fill="hold"/>
                                        <p:tgtEl>
                                          <p:spTgt spid="8"/>
                                        </p:tgtEl>
                                        <p:attrNameLst>
                                          <p:attrName>ppt_h</p:attrName>
                                        </p:attrNameLst>
                                      </p:cBhvr>
                                      <p:tavLst>
                                        <p:tav tm="0">
                                          <p:val>
                                            <p:strVal val="#ppt_h"/>
                                          </p:val>
                                        </p:tav>
                                        <p:tav tm="100000">
                                          <p:val>
                                            <p:strVal val="#ppt_h"/>
                                          </p:val>
                                        </p:tav>
                                      </p:tavLst>
                                    </p:anim>
                                    <p:anim calcmode="lin" valueType="num">
                                      <p:cBhvr>
                                        <p:cTn id="31"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32"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33"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34" dur="1000" decel="50000">
                                          <p:stCondLst>
                                            <p:cond delay="0"/>
                                          </p:stCondLst>
                                        </p:cTn>
                                        <p:tgtEl>
                                          <p:spTgt spid="8"/>
                                        </p:tgtEl>
                                      </p:cBhvr>
                                    </p:animEffect>
                                  </p:childTnLst>
                                </p:cTn>
                              </p:par>
                              <p:par>
                                <p:cTn id="35" presetID="25" presetClass="entr" presetSubtype="0" fill="hold" grpId="0" nodeType="withEffect" nodePh="1">
                                  <p:stCondLst>
                                    <p:cond delay="0"/>
                                  </p:stCondLst>
                                  <p:endCondLst>
                                    <p:cond evt="begin" delay="0">
                                      <p:tn val="35"/>
                                    </p:cond>
                                  </p:endCondLst>
                                  <p:childTnLst>
                                    <p:set>
                                      <p:cBhvr>
                                        <p:cTn id="36" dur="1" fill="hold">
                                          <p:stCondLst>
                                            <p:cond delay="0"/>
                                          </p:stCondLst>
                                        </p:cTn>
                                        <p:tgtEl>
                                          <p:spTgt spid="9"/>
                                        </p:tgtEl>
                                        <p:attrNameLst>
                                          <p:attrName>style.visibility</p:attrName>
                                        </p:attrNameLst>
                                      </p:cBhvr>
                                      <p:to>
                                        <p:strVal val="visible"/>
                                      </p:to>
                                    </p:set>
                                    <p:anim calcmode="lin" valueType="num">
                                      <p:cBhvr>
                                        <p:cTn id="37" dur="50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38" dur="50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39" dur="500" accel="50000" fill="hold">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id="40" dur="1000" fill="hold"/>
                                        <p:tgtEl>
                                          <p:spTgt spid="9"/>
                                        </p:tgtEl>
                                        <p:attrNameLst>
                                          <p:attrName>ppt_h</p:attrName>
                                        </p:attrNameLst>
                                      </p:cBhvr>
                                      <p:tavLst>
                                        <p:tav tm="0">
                                          <p:val>
                                            <p:strVal val="#ppt_h"/>
                                          </p:val>
                                        </p:tav>
                                        <p:tav tm="100000">
                                          <p:val>
                                            <p:strVal val="#ppt_h"/>
                                          </p:val>
                                        </p:tav>
                                      </p:tavLst>
                                    </p:anim>
                                    <p:anim calcmode="lin" valueType="num">
                                      <p:cBhvr>
                                        <p:cTn id="41" dur="50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42" dur="50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43" dur="500" accel="50000" fill="hold">
                                          <p:stCondLst>
                                            <p:cond delay="500"/>
                                          </p:stCondLst>
                                        </p:cTn>
                                        <p:tgtEl>
                                          <p:spTgt spid="9"/>
                                        </p:tgtEl>
                                        <p:attrNameLst>
                                          <p:attrName>ppt_y</p:attrName>
                                        </p:attrNameLst>
                                      </p:cBhvr>
                                      <p:tavLst>
                                        <p:tav tm="0">
                                          <p:val>
                                            <p:strVal val="#ppt_y+.1"/>
                                          </p:val>
                                        </p:tav>
                                        <p:tav tm="100000">
                                          <p:val>
                                            <p:strVal val="#ppt_y"/>
                                          </p:val>
                                        </p:tav>
                                      </p:tavLst>
                                    </p:anim>
                                    <p:animEffect transition="in" filter="fade">
                                      <p:cBhvr>
                                        <p:cTn id="44" dur="1000" decel="50000">
                                          <p:stCondLst>
                                            <p:cond delay="0"/>
                                          </p:stCondLst>
                                        </p:cTn>
                                        <p:tgtEl>
                                          <p:spTgt spid="9"/>
                                        </p:tgtEl>
                                      </p:cBhvr>
                                    </p:animEffect>
                                  </p:childTnLst>
                                </p:cTn>
                              </p:par>
                              <p:par>
                                <p:cTn id="45" presetID="25" presetClass="entr" presetSubtype="0" fill="hold" nodeType="withEffect">
                                  <p:stCondLst>
                                    <p:cond delay="0"/>
                                  </p:stCondLst>
                                  <p:childTnLst>
                                    <p:set>
                                      <p:cBhvr>
                                        <p:cTn id="46" dur="1" fill="hold">
                                          <p:stCondLst>
                                            <p:cond delay="0"/>
                                          </p:stCondLst>
                                        </p:cTn>
                                        <p:tgtEl>
                                          <p:spTgt spid="10"/>
                                        </p:tgtEl>
                                        <p:attrNameLst>
                                          <p:attrName>style.visibility</p:attrName>
                                        </p:attrNameLst>
                                      </p:cBhvr>
                                      <p:to>
                                        <p:strVal val="visible"/>
                                      </p:to>
                                    </p:set>
                                    <p:anim calcmode="lin" valueType="num">
                                      <p:cBhvr>
                                        <p:cTn id="47"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48"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49"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50" dur="1000" fill="hold"/>
                                        <p:tgtEl>
                                          <p:spTgt spid="10"/>
                                        </p:tgtEl>
                                        <p:attrNameLst>
                                          <p:attrName>ppt_h</p:attrName>
                                        </p:attrNameLst>
                                      </p:cBhvr>
                                      <p:tavLst>
                                        <p:tav tm="0">
                                          <p:val>
                                            <p:strVal val="#ppt_h"/>
                                          </p:val>
                                        </p:tav>
                                        <p:tav tm="100000">
                                          <p:val>
                                            <p:strVal val="#ppt_h"/>
                                          </p:val>
                                        </p:tav>
                                      </p:tavLst>
                                    </p:anim>
                                    <p:anim calcmode="lin" valueType="num">
                                      <p:cBhvr>
                                        <p:cTn id="51"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52"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53"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54" dur="1000" decel="50000">
                                          <p:stCondLst>
                                            <p:cond delay="0"/>
                                          </p:stCondLst>
                                        </p:cTn>
                                        <p:tgtEl>
                                          <p:spTgt spid="10"/>
                                        </p:tgtEl>
                                      </p:cBhvr>
                                    </p:animEffect>
                                  </p:childTnLst>
                                </p:cTn>
                              </p:par>
                              <p:par>
                                <p:cTn id="55" presetID="25" presetClass="entr" presetSubtype="0" fill="hold" nodeType="withEffect">
                                  <p:stCondLst>
                                    <p:cond delay="0"/>
                                  </p:stCondLst>
                                  <p:childTnLst>
                                    <p:set>
                                      <p:cBhvr>
                                        <p:cTn id="56" dur="1" fill="hold">
                                          <p:stCondLst>
                                            <p:cond delay="0"/>
                                          </p:stCondLst>
                                        </p:cTn>
                                        <p:tgtEl>
                                          <p:spTgt spid="20"/>
                                        </p:tgtEl>
                                        <p:attrNameLst>
                                          <p:attrName>style.visibility</p:attrName>
                                        </p:attrNameLst>
                                      </p:cBhvr>
                                      <p:to>
                                        <p:strVal val="visible"/>
                                      </p:to>
                                    </p:set>
                                    <p:anim calcmode="lin" valueType="num">
                                      <p:cBhvr>
                                        <p:cTn id="57" dur="500" decel="50000" fill="hold">
                                          <p:stCondLst>
                                            <p:cond delay="0"/>
                                          </p:stCondLst>
                                        </p:cTn>
                                        <p:tgtEl>
                                          <p:spTgt spid="20"/>
                                        </p:tgtEl>
                                        <p:attrNameLst>
                                          <p:attrName>style.rotation</p:attrName>
                                        </p:attrNameLst>
                                      </p:cBhvr>
                                      <p:tavLst>
                                        <p:tav tm="0">
                                          <p:val>
                                            <p:fltVal val="-90"/>
                                          </p:val>
                                        </p:tav>
                                        <p:tav tm="100000">
                                          <p:val>
                                            <p:fltVal val="0"/>
                                          </p:val>
                                        </p:tav>
                                      </p:tavLst>
                                    </p:anim>
                                    <p:anim calcmode="lin" valueType="num">
                                      <p:cBhvr>
                                        <p:cTn id="58" dur="500" decel="50000" fill="hold">
                                          <p:stCondLst>
                                            <p:cond delay="0"/>
                                          </p:stCondLst>
                                        </p:cTn>
                                        <p:tgtEl>
                                          <p:spTgt spid="20"/>
                                        </p:tgtEl>
                                        <p:attrNameLst>
                                          <p:attrName>ppt_w</p:attrName>
                                        </p:attrNameLst>
                                      </p:cBhvr>
                                      <p:tavLst>
                                        <p:tav tm="0">
                                          <p:val>
                                            <p:strVal val="#ppt_w"/>
                                          </p:val>
                                        </p:tav>
                                        <p:tav tm="100000">
                                          <p:val>
                                            <p:strVal val="#ppt_w*.05"/>
                                          </p:val>
                                        </p:tav>
                                      </p:tavLst>
                                    </p:anim>
                                    <p:anim calcmode="lin" valueType="num">
                                      <p:cBhvr>
                                        <p:cTn id="59" dur="500" accel="50000" fill="hold">
                                          <p:stCondLst>
                                            <p:cond delay="500"/>
                                          </p:stCondLst>
                                        </p:cTn>
                                        <p:tgtEl>
                                          <p:spTgt spid="20"/>
                                        </p:tgtEl>
                                        <p:attrNameLst>
                                          <p:attrName>ppt_w</p:attrName>
                                        </p:attrNameLst>
                                      </p:cBhvr>
                                      <p:tavLst>
                                        <p:tav tm="0">
                                          <p:val>
                                            <p:strVal val="#ppt_w*.05"/>
                                          </p:val>
                                        </p:tav>
                                        <p:tav tm="100000">
                                          <p:val>
                                            <p:strVal val="#ppt_w"/>
                                          </p:val>
                                        </p:tav>
                                      </p:tavLst>
                                    </p:anim>
                                    <p:anim calcmode="lin" valueType="num">
                                      <p:cBhvr>
                                        <p:cTn id="60" dur="1000" fill="hold"/>
                                        <p:tgtEl>
                                          <p:spTgt spid="20"/>
                                        </p:tgtEl>
                                        <p:attrNameLst>
                                          <p:attrName>ppt_h</p:attrName>
                                        </p:attrNameLst>
                                      </p:cBhvr>
                                      <p:tavLst>
                                        <p:tav tm="0">
                                          <p:val>
                                            <p:strVal val="#ppt_h"/>
                                          </p:val>
                                        </p:tav>
                                        <p:tav tm="100000">
                                          <p:val>
                                            <p:strVal val="#ppt_h"/>
                                          </p:val>
                                        </p:tav>
                                      </p:tavLst>
                                    </p:anim>
                                    <p:anim calcmode="lin" valueType="num">
                                      <p:cBhvr>
                                        <p:cTn id="61" dur="500" decel="50000" fill="hold">
                                          <p:stCondLst>
                                            <p:cond delay="0"/>
                                          </p:stCondLst>
                                        </p:cTn>
                                        <p:tgtEl>
                                          <p:spTgt spid="20"/>
                                        </p:tgtEl>
                                        <p:attrNameLst>
                                          <p:attrName>ppt_x</p:attrName>
                                        </p:attrNameLst>
                                      </p:cBhvr>
                                      <p:tavLst>
                                        <p:tav tm="0">
                                          <p:val>
                                            <p:strVal val="#ppt_x+.4"/>
                                          </p:val>
                                        </p:tav>
                                        <p:tav tm="100000">
                                          <p:val>
                                            <p:strVal val="#ppt_x"/>
                                          </p:val>
                                        </p:tav>
                                      </p:tavLst>
                                    </p:anim>
                                    <p:anim calcmode="lin" valueType="num">
                                      <p:cBhvr>
                                        <p:cTn id="62" dur="500" decel="50000" fill="hold">
                                          <p:stCondLst>
                                            <p:cond delay="0"/>
                                          </p:stCondLst>
                                        </p:cTn>
                                        <p:tgtEl>
                                          <p:spTgt spid="20"/>
                                        </p:tgtEl>
                                        <p:attrNameLst>
                                          <p:attrName>ppt_y</p:attrName>
                                        </p:attrNameLst>
                                      </p:cBhvr>
                                      <p:tavLst>
                                        <p:tav tm="0">
                                          <p:val>
                                            <p:strVal val="#ppt_y-.2"/>
                                          </p:val>
                                        </p:tav>
                                        <p:tav tm="100000">
                                          <p:val>
                                            <p:strVal val="#ppt_y+.1"/>
                                          </p:val>
                                        </p:tav>
                                      </p:tavLst>
                                    </p:anim>
                                    <p:anim calcmode="lin" valueType="num">
                                      <p:cBhvr>
                                        <p:cTn id="63" dur="500" accel="50000" fill="hold">
                                          <p:stCondLst>
                                            <p:cond delay="500"/>
                                          </p:stCondLst>
                                        </p:cTn>
                                        <p:tgtEl>
                                          <p:spTgt spid="20"/>
                                        </p:tgtEl>
                                        <p:attrNameLst>
                                          <p:attrName>ppt_y</p:attrName>
                                        </p:attrNameLst>
                                      </p:cBhvr>
                                      <p:tavLst>
                                        <p:tav tm="0">
                                          <p:val>
                                            <p:strVal val="#ppt_y+.1"/>
                                          </p:val>
                                        </p:tav>
                                        <p:tav tm="100000">
                                          <p:val>
                                            <p:strVal val="#ppt_y"/>
                                          </p:val>
                                        </p:tav>
                                      </p:tavLst>
                                    </p:anim>
                                    <p:animEffect transition="in" filter="fade">
                                      <p:cBhvr>
                                        <p:cTn id="64" dur="1000" decel="50000">
                                          <p:stCondLst>
                                            <p:cond delay="0"/>
                                          </p:stCondLst>
                                        </p:cTn>
                                        <p:tgtEl>
                                          <p:spTgt spid="20"/>
                                        </p:tgtEl>
                                      </p:cBhvr>
                                    </p:animEffect>
                                  </p:childTnLst>
                                </p:cTn>
                              </p:par>
                              <p:par>
                                <p:cTn id="65" presetID="25" presetClass="entr" presetSubtype="0"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decel="50000" fill="hold">
                                          <p:stCondLst>
                                            <p:cond delay="0"/>
                                          </p:stCondLst>
                                        </p:cTn>
                                        <p:tgtEl>
                                          <p:spTgt spid="23"/>
                                        </p:tgtEl>
                                        <p:attrNameLst>
                                          <p:attrName>style.rotation</p:attrName>
                                        </p:attrNameLst>
                                      </p:cBhvr>
                                      <p:tavLst>
                                        <p:tav tm="0">
                                          <p:val>
                                            <p:fltVal val="-90"/>
                                          </p:val>
                                        </p:tav>
                                        <p:tav tm="100000">
                                          <p:val>
                                            <p:fltVal val="0"/>
                                          </p:val>
                                        </p:tav>
                                      </p:tavLst>
                                    </p:anim>
                                    <p:anim calcmode="lin" valueType="num">
                                      <p:cBhvr>
                                        <p:cTn id="68" dur="500" decel="50000" fill="hold">
                                          <p:stCondLst>
                                            <p:cond delay="0"/>
                                          </p:stCondLst>
                                        </p:cTn>
                                        <p:tgtEl>
                                          <p:spTgt spid="23"/>
                                        </p:tgtEl>
                                        <p:attrNameLst>
                                          <p:attrName>ppt_w</p:attrName>
                                        </p:attrNameLst>
                                      </p:cBhvr>
                                      <p:tavLst>
                                        <p:tav tm="0">
                                          <p:val>
                                            <p:strVal val="#ppt_w"/>
                                          </p:val>
                                        </p:tav>
                                        <p:tav tm="100000">
                                          <p:val>
                                            <p:strVal val="#ppt_w*.05"/>
                                          </p:val>
                                        </p:tav>
                                      </p:tavLst>
                                    </p:anim>
                                    <p:anim calcmode="lin" valueType="num">
                                      <p:cBhvr>
                                        <p:cTn id="69" dur="500" accel="50000" fill="hold">
                                          <p:stCondLst>
                                            <p:cond delay="500"/>
                                          </p:stCondLst>
                                        </p:cTn>
                                        <p:tgtEl>
                                          <p:spTgt spid="23"/>
                                        </p:tgtEl>
                                        <p:attrNameLst>
                                          <p:attrName>ppt_w</p:attrName>
                                        </p:attrNameLst>
                                      </p:cBhvr>
                                      <p:tavLst>
                                        <p:tav tm="0">
                                          <p:val>
                                            <p:strVal val="#ppt_w*.05"/>
                                          </p:val>
                                        </p:tav>
                                        <p:tav tm="100000">
                                          <p:val>
                                            <p:strVal val="#ppt_w"/>
                                          </p:val>
                                        </p:tav>
                                      </p:tavLst>
                                    </p:anim>
                                    <p:anim calcmode="lin" valueType="num">
                                      <p:cBhvr>
                                        <p:cTn id="70" dur="1000" fill="hold"/>
                                        <p:tgtEl>
                                          <p:spTgt spid="23"/>
                                        </p:tgtEl>
                                        <p:attrNameLst>
                                          <p:attrName>ppt_h</p:attrName>
                                        </p:attrNameLst>
                                      </p:cBhvr>
                                      <p:tavLst>
                                        <p:tav tm="0">
                                          <p:val>
                                            <p:strVal val="#ppt_h"/>
                                          </p:val>
                                        </p:tav>
                                        <p:tav tm="100000">
                                          <p:val>
                                            <p:strVal val="#ppt_h"/>
                                          </p:val>
                                        </p:tav>
                                      </p:tavLst>
                                    </p:anim>
                                    <p:anim calcmode="lin" valueType="num">
                                      <p:cBhvr>
                                        <p:cTn id="71" dur="500" decel="50000" fill="hold">
                                          <p:stCondLst>
                                            <p:cond delay="0"/>
                                          </p:stCondLst>
                                        </p:cTn>
                                        <p:tgtEl>
                                          <p:spTgt spid="23"/>
                                        </p:tgtEl>
                                        <p:attrNameLst>
                                          <p:attrName>ppt_x</p:attrName>
                                        </p:attrNameLst>
                                      </p:cBhvr>
                                      <p:tavLst>
                                        <p:tav tm="0">
                                          <p:val>
                                            <p:strVal val="#ppt_x+.4"/>
                                          </p:val>
                                        </p:tav>
                                        <p:tav tm="100000">
                                          <p:val>
                                            <p:strVal val="#ppt_x"/>
                                          </p:val>
                                        </p:tav>
                                      </p:tavLst>
                                    </p:anim>
                                    <p:anim calcmode="lin" valueType="num">
                                      <p:cBhvr>
                                        <p:cTn id="72" dur="500" decel="50000" fill="hold">
                                          <p:stCondLst>
                                            <p:cond delay="0"/>
                                          </p:stCondLst>
                                        </p:cTn>
                                        <p:tgtEl>
                                          <p:spTgt spid="23"/>
                                        </p:tgtEl>
                                        <p:attrNameLst>
                                          <p:attrName>ppt_y</p:attrName>
                                        </p:attrNameLst>
                                      </p:cBhvr>
                                      <p:tavLst>
                                        <p:tav tm="0">
                                          <p:val>
                                            <p:strVal val="#ppt_y-.2"/>
                                          </p:val>
                                        </p:tav>
                                        <p:tav tm="100000">
                                          <p:val>
                                            <p:strVal val="#ppt_y+.1"/>
                                          </p:val>
                                        </p:tav>
                                      </p:tavLst>
                                    </p:anim>
                                    <p:anim calcmode="lin" valueType="num">
                                      <p:cBhvr>
                                        <p:cTn id="73" dur="500" accel="50000" fill="hold">
                                          <p:stCondLst>
                                            <p:cond delay="500"/>
                                          </p:stCondLst>
                                        </p:cTn>
                                        <p:tgtEl>
                                          <p:spTgt spid="23"/>
                                        </p:tgtEl>
                                        <p:attrNameLst>
                                          <p:attrName>ppt_y</p:attrName>
                                        </p:attrNameLst>
                                      </p:cBhvr>
                                      <p:tavLst>
                                        <p:tav tm="0">
                                          <p:val>
                                            <p:strVal val="#ppt_y+.1"/>
                                          </p:val>
                                        </p:tav>
                                        <p:tav tm="100000">
                                          <p:val>
                                            <p:strVal val="#ppt_y"/>
                                          </p:val>
                                        </p:tav>
                                      </p:tavLst>
                                    </p:anim>
                                    <p:animEffect transition="in" filter="fade">
                                      <p:cBhvr>
                                        <p:cTn id="74" dur="1000" decel="50000">
                                          <p:stCondLst>
                                            <p:cond delay="0"/>
                                          </p:stCondLst>
                                        </p:cTn>
                                        <p:tgtEl>
                                          <p:spTgt spid="23"/>
                                        </p:tgtEl>
                                      </p:cBhvr>
                                    </p:animEffect>
                                  </p:childTnLst>
                                </p:cTn>
                              </p:par>
                              <p:par>
                                <p:cTn id="75" presetID="25" presetClass="entr" presetSubtype="0" fill="hold" grpId="0" nodeType="with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500" decel="50000" fill="hold">
                                          <p:stCondLst>
                                            <p:cond delay="0"/>
                                          </p:stCondLst>
                                        </p:cTn>
                                        <p:tgtEl>
                                          <p:spTgt spid="25"/>
                                        </p:tgtEl>
                                        <p:attrNameLst>
                                          <p:attrName>style.rotation</p:attrName>
                                        </p:attrNameLst>
                                      </p:cBhvr>
                                      <p:tavLst>
                                        <p:tav tm="0">
                                          <p:val>
                                            <p:fltVal val="-90"/>
                                          </p:val>
                                        </p:tav>
                                        <p:tav tm="100000">
                                          <p:val>
                                            <p:fltVal val="0"/>
                                          </p:val>
                                        </p:tav>
                                      </p:tavLst>
                                    </p:anim>
                                    <p:anim calcmode="lin" valueType="num">
                                      <p:cBhvr>
                                        <p:cTn id="78" dur="500" decel="50000" fill="hold">
                                          <p:stCondLst>
                                            <p:cond delay="0"/>
                                          </p:stCondLst>
                                        </p:cTn>
                                        <p:tgtEl>
                                          <p:spTgt spid="25"/>
                                        </p:tgtEl>
                                        <p:attrNameLst>
                                          <p:attrName>ppt_w</p:attrName>
                                        </p:attrNameLst>
                                      </p:cBhvr>
                                      <p:tavLst>
                                        <p:tav tm="0">
                                          <p:val>
                                            <p:strVal val="#ppt_w"/>
                                          </p:val>
                                        </p:tav>
                                        <p:tav tm="100000">
                                          <p:val>
                                            <p:strVal val="#ppt_w*.05"/>
                                          </p:val>
                                        </p:tav>
                                      </p:tavLst>
                                    </p:anim>
                                    <p:anim calcmode="lin" valueType="num">
                                      <p:cBhvr>
                                        <p:cTn id="79" dur="500" accel="50000" fill="hold">
                                          <p:stCondLst>
                                            <p:cond delay="500"/>
                                          </p:stCondLst>
                                        </p:cTn>
                                        <p:tgtEl>
                                          <p:spTgt spid="25"/>
                                        </p:tgtEl>
                                        <p:attrNameLst>
                                          <p:attrName>ppt_w</p:attrName>
                                        </p:attrNameLst>
                                      </p:cBhvr>
                                      <p:tavLst>
                                        <p:tav tm="0">
                                          <p:val>
                                            <p:strVal val="#ppt_w*.05"/>
                                          </p:val>
                                        </p:tav>
                                        <p:tav tm="100000">
                                          <p:val>
                                            <p:strVal val="#ppt_w"/>
                                          </p:val>
                                        </p:tav>
                                      </p:tavLst>
                                    </p:anim>
                                    <p:anim calcmode="lin" valueType="num">
                                      <p:cBhvr>
                                        <p:cTn id="80" dur="1000" fill="hold"/>
                                        <p:tgtEl>
                                          <p:spTgt spid="25"/>
                                        </p:tgtEl>
                                        <p:attrNameLst>
                                          <p:attrName>ppt_h</p:attrName>
                                        </p:attrNameLst>
                                      </p:cBhvr>
                                      <p:tavLst>
                                        <p:tav tm="0">
                                          <p:val>
                                            <p:strVal val="#ppt_h"/>
                                          </p:val>
                                        </p:tav>
                                        <p:tav tm="100000">
                                          <p:val>
                                            <p:strVal val="#ppt_h"/>
                                          </p:val>
                                        </p:tav>
                                      </p:tavLst>
                                    </p:anim>
                                    <p:anim calcmode="lin" valueType="num">
                                      <p:cBhvr>
                                        <p:cTn id="81" dur="500" decel="50000" fill="hold">
                                          <p:stCondLst>
                                            <p:cond delay="0"/>
                                          </p:stCondLst>
                                        </p:cTn>
                                        <p:tgtEl>
                                          <p:spTgt spid="25"/>
                                        </p:tgtEl>
                                        <p:attrNameLst>
                                          <p:attrName>ppt_x</p:attrName>
                                        </p:attrNameLst>
                                      </p:cBhvr>
                                      <p:tavLst>
                                        <p:tav tm="0">
                                          <p:val>
                                            <p:strVal val="#ppt_x+.4"/>
                                          </p:val>
                                        </p:tav>
                                        <p:tav tm="100000">
                                          <p:val>
                                            <p:strVal val="#ppt_x"/>
                                          </p:val>
                                        </p:tav>
                                      </p:tavLst>
                                    </p:anim>
                                    <p:anim calcmode="lin" valueType="num">
                                      <p:cBhvr>
                                        <p:cTn id="82" dur="500" decel="50000" fill="hold">
                                          <p:stCondLst>
                                            <p:cond delay="0"/>
                                          </p:stCondLst>
                                        </p:cTn>
                                        <p:tgtEl>
                                          <p:spTgt spid="25"/>
                                        </p:tgtEl>
                                        <p:attrNameLst>
                                          <p:attrName>ppt_y</p:attrName>
                                        </p:attrNameLst>
                                      </p:cBhvr>
                                      <p:tavLst>
                                        <p:tav tm="0">
                                          <p:val>
                                            <p:strVal val="#ppt_y-.2"/>
                                          </p:val>
                                        </p:tav>
                                        <p:tav tm="100000">
                                          <p:val>
                                            <p:strVal val="#ppt_y+.1"/>
                                          </p:val>
                                        </p:tav>
                                      </p:tavLst>
                                    </p:anim>
                                    <p:anim calcmode="lin" valueType="num">
                                      <p:cBhvr>
                                        <p:cTn id="83" dur="500" accel="50000" fill="hold">
                                          <p:stCondLst>
                                            <p:cond delay="500"/>
                                          </p:stCondLst>
                                        </p:cTn>
                                        <p:tgtEl>
                                          <p:spTgt spid="25"/>
                                        </p:tgtEl>
                                        <p:attrNameLst>
                                          <p:attrName>ppt_y</p:attrName>
                                        </p:attrNameLst>
                                      </p:cBhvr>
                                      <p:tavLst>
                                        <p:tav tm="0">
                                          <p:val>
                                            <p:strVal val="#ppt_y+.1"/>
                                          </p:val>
                                        </p:tav>
                                        <p:tav tm="100000">
                                          <p:val>
                                            <p:strVal val="#ppt_y"/>
                                          </p:val>
                                        </p:tav>
                                      </p:tavLst>
                                    </p:anim>
                                    <p:animEffect transition="in" filter="fade">
                                      <p:cBhvr>
                                        <p:cTn id="84" dur="1000" decel="50000">
                                          <p:stCondLst>
                                            <p:cond delay="0"/>
                                          </p:stCondLst>
                                        </p:cTn>
                                        <p:tgtEl>
                                          <p:spTgt spid="25"/>
                                        </p:tgtEl>
                                      </p:cBhvr>
                                    </p:animEffect>
                                  </p:childTnLst>
                                </p:cTn>
                              </p:par>
                              <p:par>
                                <p:cTn id="85" presetID="25" presetClass="entr" presetSubtype="0" fill="hold" grpId="0" nodeType="withEffect">
                                  <p:stCondLst>
                                    <p:cond delay="0"/>
                                  </p:stCondLst>
                                  <p:childTnLst>
                                    <p:set>
                                      <p:cBhvr>
                                        <p:cTn id="86" dur="1" fill="hold">
                                          <p:stCondLst>
                                            <p:cond delay="0"/>
                                          </p:stCondLst>
                                        </p:cTn>
                                        <p:tgtEl>
                                          <p:spTgt spid="26"/>
                                        </p:tgtEl>
                                        <p:attrNameLst>
                                          <p:attrName>style.visibility</p:attrName>
                                        </p:attrNameLst>
                                      </p:cBhvr>
                                      <p:to>
                                        <p:strVal val="visible"/>
                                      </p:to>
                                    </p:set>
                                    <p:anim calcmode="lin" valueType="num">
                                      <p:cBhvr>
                                        <p:cTn id="87" dur="500" decel="50000" fill="hold">
                                          <p:stCondLst>
                                            <p:cond delay="0"/>
                                          </p:stCondLst>
                                        </p:cTn>
                                        <p:tgtEl>
                                          <p:spTgt spid="26"/>
                                        </p:tgtEl>
                                        <p:attrNameLst>
                                          <p:attrName>style.rotation</p:attrName>
                                        </p:attrNameLst>
                                      </p:cBhvr>
                                      <p:tavLst>
                                        <p:tav tm="0">
                                          <p:val>
                                            <p:fltVal val="-90"/>
                                          </p:val>
                                        </p:tav>
                                        <p:tav tm="100000">
                                          <p:val>
                                            <p:fltVal val="0"/>
                                          </p:val>
                                        </p:tav>
                                      </p:tavLst>
                                    </p:anim>
                                    <p:anim calcmode="lin" valueType="num">
                                      <p:cBhvr>
                                        <p:cTn id="88" dur="500" decel="50000" fill="hold">
                                          <p:stCondLst>
                                            <p:cond delay="0"/>
                                          </p:stCondLst>
                                        </p:cTn>
                                        <p:tgtEl>
                                          <p:spTgt spid="26"/>
                                        </p:tgtEl>
                                        <p:attrNameLst>
                                          <p:attrName>ppt_w</p:attrName>
                                        </p:attrNameLst>
                                      </p:cBhvr>
                                      <p:tavLst>
                                        <p:tav tm="0">
                                          <p:val>
                                            <p:strVal val="#ppt_w"/>
                                          </p:val>
                                        </p:tav>
                                        <p:tav tm="100000">
                                          <p:val>
                                            <p:strVal val="#ppt_w*.05"/>
                                          </p:val>
                                        </p:tav>
                                      </p:tavLst>
                                    </p:anim>
                                    <p:anim calcmode="lin" valueType="num">
                                      <p:cBhvr>
                                        <p:cTn id="89" dur="500" accel="50000" fill="hold">
                                          <p:stCondLst>
                                            <p:cond delay="500"/>
                                          </p:stCondLst>
                                        </p:cTn>
                                        <p:tgtEl>
                                          <p:spTgt spid="26"/>
                                        </p:tgtEl>
                                        <p:attrNameLst>
                                          <p:attrName>ppt_w</p:attrName>
                                        </p:attrNameLst>
                                      </p:cBhvr>
                                      <p:tavLst>
                                        <p:tav tm="0">
                                          <p:val>
                                            <p:strVal val="#ppt_w*.05"/>
                                          </p:val>
                                        </p:tav>
                                        <p:tav tm="100000">
                                          <p:val>
                                            <p:strVal val="#ppt_w"/>
                                          </p:val>
                                        </p:tav>
                                      </p:tavLst>
                                    </p:anim>
                                    <p:anim calcmode="lin" valueType="num">
                                      <p:cBhvr>
                                        <p:cTn id="90" dur="1000" fill="hold"/>
                                        <p:tgtEl>
                                          <p:spTgt spid="26"/>
                                        </p:tgtEl>
                                        <p:attrNameLst>
                                          <p:attrName>ppt_h</p:attrName>
                                        </p:attrNameLst>
                                      </p:cBhvr>
                                      <p:tavLst>
                                        <p:tav tm="0">
                                          <p:val>
                                            <p:strVal val="#ppt_h"/>
                                          </p:val>
                                        </p:tav>
                                        <p:tav tm="100000">
                                          <p:val>
                                            <p:strVal val="#ppt_h"/>
                                          </p:val>
                                        </p:tav>
                                      </p:tavLst>
                                    </p:anim>
                                    <p:anim calcmode="lin" valueType="num">
                                      <p:cBhvr>
                                        <p:cTn id="91" dur="500" decel="50000" fill="hold">
                                          <p:stCondLst>
                                            <p:cond delay="0"/>
                                          </p:stCondLst>
                                        </p:cTn>
                                        <p:tgtEl>
                                          <p:spTgt spid="26"/>
                                        </p:tgtEl>
                                        <p:attrNameLst>
                                          <p:attrName>ppt_x</p:attrName>
                                        </p:attrNameLst>
                                      </p:cBhvr>
                                      <p:tavLst>
                                        <p:tav tm="0">
                                          <p:val>
                                            <p:strVal val="#ppt_x+.4"/>
                                          </p:val>
                                        </p:tav>
                                        <p:tav tm="100000">
                                          <p:val>
                                            <p:strVal val="#ppt_x"/>
                                          </p:val>
                                        </p:tav>
                                      </p:tavLst>
                                    </p:anim>
                                    <p:anim calcmode="lin" valueType="num">
                                      <p:cBhvr>
                                        <p:cTn id="92" dur="500" decel="50000" fill="hold">
                                          <p:stCondLst>
                                            <p:cond delay="0"/>
                                          </p:stCondLst>
                                        </p:cTn>
                                        <p:tgtEl>
                                          <p:spTgt spid="26"/>
                                        </p:tgtEl>
                                        <p:attrNameLst>
                                          <p:attrName>ppt_y</p:attrName>
                                        </p:attrNameLst>
                                      </p:cBhvr>
                                      <p:tavLst>
                                        <p:tav tm="0">
                                          <p:val>
                                            <p:strVal val="#ppt_y-.2"/>
                                          </p:val>
                                        </p:tav>
                                        <p:tav tm="100000">
                                          <p:val>
                                            <p:strVal val="#ppt_y+.1"/>
                                          </p:val>
                                        </p:tav>
                                      </p:tavLst>
                                    </p:anim>
                                    <p:anim calcmode="lin" valueType="num">
                                      <p:cBhvr>
                                        <p:cTn id="93" dur="500" accel="50000" fill="hold">
                                          <p:stCondLst>
                                            <p:cond delay="500"/>
                                          </p:stCondLst>
                                        </p:cTn>
                                        <p:tgtEl>
                                          <p:spTgt spid="26"/>
                                        </p:tgtEl>
                                        <p:attrNameLst>
                                          <p:attrName>ppt_y</p:attrName>
                                        </p:attrNameLst>
                                      </p:cBhvr>
                                      <p:tavLst>
                                        <p:tav tm="0">
                                          <p:val>
                                            <p:strVal val="#ppt_y+.1"/>
                                          </p:val>
                                        </p:tav>
                                        <p:tav tm="100000">
                                          <p:val>
                                            <p:strVal val="#ppt_y"/>
                                          </p:val>
                                        </p:tav>
                                      </p:tavLst>
                                    </p:anim>
                                    <p:animEffect transition="in" filter="fade">
                                      <p:cBhvr>
                                        <p:cTn id="94" dur="1000" decel="50000">
                                          <p:stCondLst>
                                            <p:cond delay="0"/>
                                          </p:stCondLst>
                                        </p:cTn>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23" grpId="0" animBg="1"/>
      <p:bldP spid="25" grpId="0"/>
      <p:bldP spid="2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descr="M_CG19"/>
          <p:cNvSpPr>
            <a:spLocks noChangeArrowheads="1"/>
          </p:cNvSpPr>
          <p:nvPr/>
        </p:nvSpPr>
        <p:spPr bwMode="gray">
          <a:xfrm>
            <a:off x="2682875" y="1000008"/>
            <a:ext cx="3743325" cy="3744912"/>
          </a:xfrm>
          <a:prstGeom prst="ellipse">
            <a:avLst/>
          </a:prstGeom>
          <a:blipFill dpi="0" rotWithShape="1">
            <a:blip r:embed="rId2"/>
            <a:srcRect/>
            <a:stretch>
              <a:fillRect/>
            </a:stretch>
          </a:blipFill>
          <a:ln w="38100" algn="ctr">
            <a:solidFill>
              <a:srgbClr val="808080"/>
            </a:solidFill>
            <a:round/>
            <a:headEnd/>
            <a:tailEnd/>
          </a:ln>
          <a:effectLst/>
          <a:extLs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es-EC"/>
          </a:p>
        </p:txBody>
      </p:sp>
      <p:sp>
        <p:nvSpPr>
          <p:cNvPr id="5" name="AutoShape 4"/>
          <p:cNvSpPr>
            <a:spLocks noChangeArrowheads="1"/>
          </p:cNvSpPr>
          <p:nvPr/>
        </p:nvSpPr>
        <p:spPr bwMode="gray">
          <a:xfrm rot="17973186">
            <a:off x="4768056" y="1640564"/>
            <a:ext cx="792163" cy="288925"/>
          </a:xfrm>
          <a:prstGeom prst="rightArrow">
            <a:avLst>
              <a:gd name="adj1" fmla="val 35167"/>
              <a:gd name="adj2" fmla="val 111029"/>
            </a:avLst>
          </a:prstGeom>
          <a:solidFill>
            <a:schemeClr val="bg2"/>
          </a:solidFill>
          <a:ln>
            <a:noFill/>
          </a:ln>
          <a:effectLst/>
          <a:extLst>
            <a:ext uri="{91240B29-F687-4F45-9708-019B960494DF}">
              <a14:hiddenLine xmlns:a14="http://schemas.microsoft.com/office/drawing/2010/main" w="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EC"/>
          </a:p>
        </p:txBody>
      </p:sp>
      <p:sp>
        <p:nvSpPr>
          <p:cNvPr id="6" name="AutoShape 5"/>
          <p:cNvSpPr>
            <a:spLocks noChangeArrowheads="1"/>
          </p:cNvSpPr>
          <p:nvPr/>
        </p:nvSpPr>
        <p:spPr bwMode="gray">
          <a:xfrm rot="2112217">
            <a:off x="4990584" y="3748714"/>
            <a:ext cx="773124" cy="345498"/>
          </a:xfrm>
          <a:prstGeom prst="rightArrow">
            <a:avLst>
              <a:gd name="adj1" fmla="val 35167"/>
              <a:gd name="adj2" fmla="val 111028"/>
            </a:avLst>
          </a:prstGeom>
          <a:solidFill>
            <a:schemeClr val="bg2"/>
          </a:solidFill>
          <a:ln>
            <a:noFill/>
          </a:ln>
          <a:effectLst/>
          <a:extLst>
            <a:ext uri="{91240B29-F687-4F45-9708-019B960494DF}">
              <a14:hiddenLine xmlns:a14="http://schemas.microsoft.com/office/drawing/2010/main" w="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EC"/>
          </a:p>
        </p:txBody>
      </p:sp>
      <p:sp>
        <p:nvSpPr>
          <p:cNvPr id="7" name="AutoShape 6"/>
          <p:cNvSpPr>
            <a:spLocks noChangeArrowheads="1"/>
          </p:cNvSpPr>
          <p:nvPr/>
        </p:nvSpPr>
        <p:spPr bwMode="gray">
          <a:xfrm rot="14369022">
            <a:off x="3548856" y="1716764"/>
            <a:ext cx="792163" cy="288925"/>
          </a:xfrm>
          <a:prstGeom prst="rightArrow">
            <a:avLst>
              <a:gd name="adj1" fmla="val 35167"/>
              <a:gd name="adj2" fmla="val 111029"/>
            </a:avLst>
          </a:prstGeom>
          <a:solidFill>
            <a:schemeClr val="bg2"/>
          </a:solidFill>
          <a:ln>
            <a:noFill/>
          </a:ln>
          <a:effectLst/>
          <a:extLst>
            <a:ext uri="{91240B29-F687-4F45-9708-019B960494DF}">
              <a14:hiddenLine xmlns:a14="http://schemas.microsoft.com/office/drawing/2010/main" w="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EC"/>
          </a:p>
        </p:txBody>
      </p:sp>
      <p:sp>
        <p:nvSpPr>
          <p:cNvPr id="8" name="AutoShape 7"/>
          <p:cNvSpPr>
            <a:spLocks noChangeArrowheads="1"/>
          </p:cNvSpPr>
          <p:nvPr/>
        </p:nvSpPr>
        <p:spPr bwMode="gray">
          <a:xfrm rot="8714237">
            <a:off x="3217037" y="3615370"/>
            <a:ext cx="708514" cy="289770"/>
          </a:xfrm>
          <a:prstGeom prst="rightArrow">
            <a:avLst>
              <a:gd name="adj1" fmla="val 35167"/>
              <a:gd name="adj2" fmla="val 111029"/>
            </a:avLst>
          </a:prstGeom>
          <a:solidFill>
            <a:schemeClr val="bg2"/>
          </a:solidFill>
          <a:ln>
            <a:noFill/>
          </a:ln>
          <a:effectLst/>
          <a:extLst>
            <a:ext uri="{91240B29-F687-4F45-9708-019B960494DF}">
              <a14:hiddenLine xmlns:a14="http://schemas.microsoft.com/office/drawing/2010/main" w="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EC"/>
          </a:p>
        </p:txBody>
      </p:sp>
      <p:sp>
        <p:nvSpPr>
          <p:cNvPr id="9" name="AutoShape 8"/>
          <p:cNvSpPr>
            <a:spLocks noChangeArrowheads="1"/>
          </p:cNvSpPr>
          <p:nvPr/>
        </p:nvSpPr>
        <p:spPr bwMode="gray">
          <a:xfrm>
            <a:off x="5346700" y="2768483"/>
            <a:ext cx="792163" cy="288925"/>
          </a:xfrm>
          <a:prstGeom prst="rightArrow">
            <a:avLst>
              <a:gd name="adj1" fmla="val 35167"/>
              <a:gd name="adj2" fmla="val 111029"/>
            </a:avLst>
          </a:prstGeom>
          <a:solidFill>
            <a:schemeClr val="bg2"/>
          </a:solidFill>
          <a:ln>
            <a:noFill/>
          </a:ln>
          <a:effectLst/>
          <a:extLst>
            <a:ext uri="{91240B29-F687-4F45-9708-019B960494DF}">
              <a14:hiddenLine xmlns:a14="http://schemas.microsoft.com/office/drawing/2010/main" w="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EC"/>
          </a:p>
        </p:txBody>
      </p:sp>
      <p:sp>
        <p:nvSpPr>
          <p:cNvPr id="10" name="AutoShape 9"/>
          <p:cNvSpPr>
            <a:spLocks noChangeArrowheads="1"/>
          </p:cNvSpPr>
          <p:nvPr/>
        </p:nvSpPr>
        <p:spPr bwMode="gray">
          <a:xfrm rot="11273367">
            <a:off x="2936875" y="2681959"/>
            <a:ext cx="863600" cy="288925"/>
          </a:xfrm>
          <a:prstGeom prst="rightArrow">
            <a:avLst>
              <a:gd name="adj1" fmla="val 35167"/>
              <a:gd name="adj2" fmla="val 121041"/>
            </a:avLst>
          </a:prstGeom>
          <a:solidFill>
            <a:schemeClr val="bg2"/>
          </a:solidFill>
          <a:ln>
            <a:noFill/>
          </a:ln>
          <a:effectLst/>
          <a:extLst>
            <a:ext uri="{91240B29-F687-4F45-9708-019B960494DF}">
              <a14:hiddenLine xmlns:a14="http://schemas.microsoft.com/office/drawing/2010/main" w="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EC"/>
          </a:p>
        </p:txBody>
      </p:sp>
      <p:sp>
        <p:nvSpPr>
          <p:cNvPr id="11" name="Oval 10"/>
          <p:cNvSpPr>
            <a:spLocks noChangeArrowheads="1"/>
          </p:cNvSpPr>
          <p:nvPr/>
        </p:nvSpPr>
        <p:spPr bwMode="gray">
          <a:xfrm>
            <a:off x="2892245" y="3948788"/>
            <a:ext cx="360362" cy="360362"/>
          </a:xfrm>
          <a:prstGeom prst="ellipse">
            <a:avLst/>
          </a:prstGeom>
          <a:gradFill rotWithShape="1">
            <a:gsLst>
              <a:gs pos="0">
                <a:srgbClr val="4DC9B1">
                  <a:gamma/>
                  <a:tint val="7451"/>
                  <a:invGamma/>
                </a:srgbClr>
              </a:gs>
              <a:gs pos="100000">
                <a:srgbClr val="4DC9B1"/>
              </a:gs>
            </a:gsLst>
            <a:path path="shape">
              <a:fillToRect l="50000" t="50000" r="50000" b="50000"/>
            </a:path>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152400" dir="16200000" sy="-100000" rotWithShape="0">
                    <a:schemeClr val="bg2">
                      <a:alpha val="50000"/>
                    </a:schemeClr>
                  </a:outerShdw>
                </a:effectLst>
              </a14:hiddenEffects>
            </a:ext>
          </a:extLst>
        </p:spPr>
        <p:txBody>
          <a:bodyPr wrap="none" anchor="ctr"/>
          <a:lstStyle/>
          <a:p>
            <a:pPr algn="ctr"/>
            <a:r>
              <a:rPr lang="es-EC" dirty="0" smtClean="0"/>
              <a:t>5</a:t>
            </a:r>
            <a:endParaRPr lang="es-EC" dirty="0"/>
          </a:p>
        </p:txBody>
      </p:sp>
      <p:sp>
        <p:nvSpPr>
          <p:cNvPr id="12" name="Text Box 11"/>
          <p:cNvSpPr txBox="1">
            <a:spLocks noChangeArrowheads="1"/>
          </p:cNvSpPr>
          <p:nvPr/>
        </p:nvSpPr>
        <p:spPr bwMode="auto">
          <a:xfrm>
            <a:off x="5858180" y="985720"/>
            <a:ext cx="2836855"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r>
              <a:rPr lang="en-US" sz="2000" dirty="0" err="1" smtClean="0">
                <a:solidFill>
                  <a:srgbClr val="000000"/>
                </a:solidFill>
              </a:rPr>
              <a:t>Identificación</a:t>
            </a:r>
            <a:r>
              <a:rPr lang="en-US" sz="2000" dirty="0" smtClean="0">
                <a:solidFill>
                  <a:srgbClr val="000000"/>
                </a:solidFill>
              </a:rPr>
              <a:t> de la </a:t>
            </a:r>
            <a:r>
              <a:rPr lang="en-US" sz="2000" dirty="0" err="1" smtClean="0">
                <a:solidFill>
                  <a:srgbClr val="000000"/>
                </a:solidFill>
              </a:rPr>
              <a:t>viabilidad</a:t>
            </a:r>
            <a:r>
              <a:rPr lang="en-US" sz="2000" dirty="0" smtClean="0">
                <a:solidFill>
                  <a:srgbClr val="000000"/>
                </a:solidFill>
              </a:rPr>
              <a:t> del </a:t>
            </a:r>
            <a:r>
              <a:rPr lang="en-US" sz="2000" dirty="0" err="1" smtClean="0">
                <a:solidFill>
                  <a:srgbClr val="000000"/>
                </a:solidFill>
              </a:rPr>
              <a:t>proyecto</a:t>
            </a:r>
            <a:endParaRPr lang="en-US" sz="2000" dirty="0">
              <a:solidFill>
                <a:srgbClr val="000000"/>
              </a:solidFill>
            </a:endParaRPr>
          </a:p>
        </p:txBody>
      </p:sp>
      <p:sp>
        <p:nvSpPr>
          <p:cNvPr id="13" name="Text Box 12"/>
          <p:cNvSpPr txBox="1">
            <a:spLocks noChangeArrowheads="1"/>
          </p:cNvSpPr>
          <p:nvPr/>
        </p:nvSpPr>
        <p:spPr bwMode="auto">
          <a:xfrm>
            <a:off x="754375" y="1138425"/>
            <a:ext cx="2480644"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r>
              <a:rPr lang="es-EC" sz="2000" dirty="0"/>
              <a:t>Interpretación de la información recabada.</a:t>
            </a:r>
            <a:endParaRPr lang="en-US" sz="2000" dirty="0">
              <a:solidFill>
                <a:srgbClr val="000000"/>
              </a:solidFill>
            </a:endParaRPr>
          </a:p>
        </p:txBody>
      </p:sp>
      <p:sp>
        <p:nvSpPr>
          <p:cNvPr id="14" name="Text Box 13"/>
          <p:cNvSpPr txBox="1">
            <a:spLocks noChangeArrowheads="1"/>
          </p:cNvSpPr>
          <p:nvPr/>
        </p:nvSpPr>
        <p:spPr bwMode="auto">
          <a:xfrm>
            <a:off x="6619875" y="2738319"/>
            <a:ext cx="2380569"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r>
              <a:rPr lang="en-US" sz="2000" dirty="0" err="1" smtClean="0">
                <a:solidFill>
                  <a:srgbClr val="000000"/>
                </a:solidFill>
              </a:rPr>
              <a:t>Determinación</a:t>
            </a:r>
            <a:r>
              <a:rPr lang="en-US" sz="2000" dirty="0" smtClean="0">
                <a:solidFill>
                  <a:srgbClr val="000000"/>
                </a:solidFill>
              </a:rPr>
              <a:t> del </a:t>
            </a:r>
            <a:r>
              <a:rPr lang="en-US" sz="2000" dirty="0" err="1" smtClean="0">
                <a:solidFill>
                  <a:srgbClr val="000000"/>
                </a:solidFill>
              </a:rPr>
              <a:t>tipo</a:t>
            </a:r>
            <a:r>
              <a:rPr lang="en-US" sz="2000" dirty="0" smtClean="0">
                <a:solidFill>
                  <a:srgbClr val="000000"/>
                </a:solidFill>
              </a:rPr>
              <a:t> de </a:t>
            </a:r>
            <a:r>
              <a:rPr lang="en-US" sz="2000" dirty="0" err="1" smtClean="0">
                <a:solidFill>
                  <a:srgbClr val="000000"/>
                </a:solidFill>
              </a:rPr>
              <a:t>investigación</a:t>
            </a:r>
            <a:r>
              <a:rPr lang="en-US" sz="2000" dirty="0" smtClean="0">
                <a:solidFill>
                  <a:srgbClr val="000000"/>
                </a:solidFill>
              </a:rPr>
              <a:t> a </a:t>
            </a:r>
            <a:r>
              <a:rPr lang="en-US" sz="2000" dirty="0" err="1" smtClean="0">
                <a:solidFill>
                  <a:srgbClr val="000000"/>
                </a:solidFill>
              </a:rPr>
              <a:t>realizar</a:t>
            </a:r>
            <a:endParaRPr lang="en-US" sz="2000" dirty="0">
              <a:solidFill>
                <a:srgbClr val="000000"/>
              </a:solidFill>
            </a:endParaRPr>
          </a:p>
        </p:txBody>
      </p:sp>
      <p:sp>
        <p:nvSpPr>
          <p:cNvPr id="15" name="Text Box 14"/>
          <p:cNvSpPr txBox="1">
            <a:spLocks noChangeArrowheads="1"/>
          </p:cNvSpPr>
          <p:nvPr/>
        </p:nvSpPr>
        <p:spPr bwMode="auto">
          <a:xfrm>
            <a:off x="5946345" y="4039820"/>
            <a:ext cx="268415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lvl="0" eaLnBrk="0" hangingPunct="0"/>
            <a:r>
              <a:rPr lang="es-EC" sz="2000" dirty="0"/>
              <a:t>Determinación de las fuentes de datos a recolectar</a:t>
            </a:r>
            <a:r>
              <a:rPr lang="es-EC" sz="2000" dirty="0" smtClean="0"/>
              <a:t>.</a:t>
            </a:r>
            <a:endParaRPr lang="es-EC" sz="2000" dirty="0"/>
          </a:p>
        </p:txBody>
      </p:sp>
      <p:sp>
        <p:nvSpPr>
          <p:cNvPr id="16" name="Text Box 15"/>
          <p:cNvSpPr txBox="1">
            <a:spLocks noChangeArrowheads="1"/>
          </p:cNvSpPr>
          <p:nvPr/>
        </p:nvSpPr>
        <p:spPr bwMode="auto">
          <a:xfrm>
            <a:off x="448965" y="2512770"/>
            <a:ext cx="2290575"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lvl="0" eaLnBrk="0" hangingPunct="0"/>
            <a:r>
              <a:rPr lang="es-EC" sz="2000" dirty="0"/>
              <a:t>Recolección de los datos obtenidos.</a:t>
            </a:r>
          </a:p>
          <a:p>
            <a:pPr eaLnBrk="0" hangingPunct="0"/>
            <a:endParaRPr lang="en-US" sz="2000" dirty="0">
              <a:solidFill>
                <a:srgbClr val="000000"/>
              </a:solidFill>
            </a:endParaRPr>
          </a:p>
        </p:txBody>
      </p:sp>
      <p:sp>
        <p:nvSpPr>
          <p:cNvPr id="17" name="Text Box 16"/>
          <p:cNvSpPr txBox="1">
            <a:spLocks noChangeArrowheads="1"/>
          </p:cNvSpPr>
          <p:nvPr/>
        </p:nvSpPr>
        <p:spPr bwMode="auto">
          <a:xfrm>
            <a:off x="754375" y="4039820"/>
            <a:ext cx="212872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lvl="0" algn="just" eaLnBrk="0" hangingPunct="0"/>
            <a:r>
              <a:rPr lang="es-EC" sz="2000" dirty="0"/>
              <a:t>Determinación de la muestra.</a:t>
            </a:r>
          </a:p>
          <a:p>
            <a:pPr algn="just" eaLnBrk="0" hangingPunct="0"/>
            <a:endParaRPr lang="en-US" sz="2000" dirty="0">
              <a:solidFill>
                <a:srgbClr val="000000"/>
              </a:solidFill>
            </a:endParaRPr>
          </a:p>
        </p:txBody>
      </p:sp>
      <p:sp>
        <p:nvSpPr>
          <p:cNvPr id="18" name="Oval 17"/>
          <p:cNvSpPr>
            <a:spLocks noChangeArrowheads="1"/>
          </p:cNvSpPr>
          <p:nvPr/>
        </p:nvSpPr>
        <p:spPr bwMode="gray">
          <a:xfrm>
            <a:off x="5640935" y="4039820"/>
            <a:ext cx="360363" cy="360363"/>
          </a:xfrm>
          <a:prstGeom prst="ellipse">
            <a:avLst/>
          </a:prstGeom>
          <a:gradFill rotWithShape="1">
            <a:gsLst>
              <a:gs pos="0">
                <a:srgbClr val="CB90EC">
                  <a:gamma/>
                  <a:tint val="9020"/>
                  <a:invGamma/>
                </a:srgbClr>
              </a:gs>
              <a:gs pos="100000">
                <a:srgbClr val="CB90EC"/>
              </a:gs>
            </a:gsLst>
            <a:path path="shape">
              <a:fillToRect l="50000" t="50000" r="50000" b="50000"/>
            </a:path>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152400" dir="16200000" sy="-100000" rotWithShape="0">
                    <a:schemeClr val="bg2">
                      <a:alpha val="50000"/>
                    </a:schemeClr>
                  </a:outerShdw>
                </a:effectLst>
              </a14:hiddenEffects>
            </a:ext>
          </a:extLst>
        </p:spPr>
        <p:txBody>
          <a:bodyPr wrap="none" anchor="ctr"/>
          <a:lstStyle/>
          <a:p>
            <a:pPr algn="ctr"/>
            <a:r>
              <a:rPr lang="es-EC" dirty="0" smtClean="0"/>
              <a:t>3</a:t>
            </a:r>
            <a:endParaRPr lang="es-EC" dirty="0"/>
          </a:p>
        </p:txBody>
      </p:sp>
      <p:sp>
        <p:nvSpPr>
          <p:cNvPr id="19" name="Oval 18"/>
          <p:cNvSpPr>
            <a:spLocks noChangeArrowheads="1"/>
          </p:cNvSpPr>
          <p:nvPr/>
        </p:nvSpPr>
        <p:spPr bwMode="gray">
          <a:xfrm>
            <a:off x="6238875" y="2738320"/>
            <a:ext cx="360363" cy="360363"/>
          </a:xfrm>
          <a:prstGeom prst="ellipse">
            <a:avLst/>
          </a:prstGeom>
          <a:gradFill rotWithShape="1">
            <a:gsLst>
              <a:gs pos="0">
                <a:srgbClr val="6699FF">
                  <a:gamma/>
                  <a:tint val="9020"/>
                  <a:invGamma/>
                </a:srgbClr>
              </a:gs>
              <a:gs pos="100000">
                <a:srgbClr val="6699FF"/>
              </a:gs>
            </a:gsLst>
            <a:path path="shape">
              <a:fillToRect l="50000" t="50000" r="50000" b="50000"/>
            </a:path>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152400" dir="16200000" sy="-100000" rotWithShape="0">
                    <a:schemeClr val="bg2">
                      <a:alpha val="50000"/>
                    </a:schemeClr>
                  </a:outerShdw>
                </a:effectLst>
              </a14:hiddenEffects>
            </a:ext>
          </a:extLst>
        </p:spPr>
        <p:txBody>
          <a:bodyPr wrap="none" anchor="ctr"/>
          <a:lstStyle/>
          <a:p>
            <a:pPr algn="ctr"/>
            <a:r>
              <a:rPr lang="es-EC" dirty="0" smtClean="0"/>
              <a:t>2</a:t>
            </a:r>
            <a:endParaRPr lang="es-EC" dirty="0"/>
          </a:p>
        </p:txBody>
      </p:sp>
      <p:sp>
        <p:nvSpPr>
          <p:cNvPr id="20" name="Oval 19"/>
          <p:cNvSpPr>
            <a:spLocks noChangeArrowheads="1"/>
          </p:cNvSpPr>
          <p:nvPr/>
        </p:nvSpPr>
        <p:spPr bwMode="gray">
          <a:xfrm>
            <a:off x="5324475" y="1061920"/>
            <a:ext cx="360363" cy="360363"/>
          </a:xfrm>
          <a:prstGeom prst="ellipse">
            <a:avLst/>
          </a:prstGeom>
          <a:gradFill rotWithShape="1">
            <a:gsLst>
              <a:gs pos="0">
                <a:srgbClr val="FF9900">
                  <a:gamma/>
                  <a:tint val="9020"/>
                  <a:invGamma/>
                </a:srgbClr>
              </a:gs>
              <a:gs pos="100000">
                <a:srgbClr val="FF9900"/>
              </a:gs>
            </a:gsLst>
            <a:path path="shape">
              <a:fillToRect l="50000" t="50000" r="50000" b="50000"/>
            </a:path>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152400" dir="16200000" sy="-100000" rotWithShape="0">
                    <a:schemeClr val="bg2">
                      <a:alpha val="50000"/>
                    </a:schemeClr>
                  </a:outerShdw>
                </a:effectLst>
              </a14:hiddenEffects>
            </a:ext>
          </a:extLst>
        </p:spPr>
        <p:txBody>
          <a:bodyPr wrap="none" anchor="ctr"/>
          <a:lstStyle/>
          <a:p>
            <a:pPr algn="ctr"/>
            <a:r>
              <a:rPr lang="es-EC" dirty="0" smtClean="0"/>
              <a:t>1</a:t>
            </a:r>
            <a:endParaRPr lang="es-EC" dirty="0"/>
          </a:p>
        </p:txBody>
      </p:sp>
      <p:sp>
        <p:nvSpPr>
          <p:cNvPr id="21" name="Oval 20"/>
          <p:cNvSpPr>
            <a:spLocks noChangeArrowheads="1"/>
          </p:cNvSpPr>
          <p:nvPr/>
        </p:nvSpPr>
        <p:spPr bwMode="gray">
          <a:xfrm>
            <a:off x="3343275" y="1138120"/>
            <a:ext cx="360363" cy="360363"/>
          </a:xfrm>
          <a:prstGeom prst="ellipse">
            <a:avLst/>
          </a:prstGeom>
          <a:gradFill rotWithShape="1">
            <a:gsLst>
              <a:gs pos="0">
                <a:srgbClr val="EDD947">
                  <a:gamma/>
                  <a:tint val="5882"/>
                  <a:invGamma/>
                </a:srgbClr>
              </a:gs>
              <a:gs pos="100000">
                <a:srgbClr val="EDD947"/>
              </a:gs>
            </a:gsLst>
            <a:path path="shape">
              <a:fillToRect l="50000" t="50000" r="50000" b="50000"/>
            </a:path>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152400" dir="16200000" sy="-100000" rotWithShape="0">
                    <a:schemeClr val="bg2">
                      <a:alpha val="50000"/>
                    </a:schemeClr>
                  </a:outerShdw>
                </a:effectLst>
              </a14:hiddenEffects>
            </a:ext>
          </a:extLst>
        </p:spPr>
        <p:txBody>
          <a:bodyPr wrap="none" anchor="ctr"/>
          <a:lstStyle/>
          <a:p>
            <a:pPr algn="ctr"/>
            <a:r>
              <a:rPr lang="es-EC" dirty="0" smtClean="0"/>
              <a:t>7</a:t>
            </a:r>
            <a:endParaRPr lang="es-EC" dirty="0"/>
          </a:p>
        </p:txBody>
      </p:sp>
      <p:sp>
        <p:nvSpPr>
          <p:cNvPr id="22" name="Oval 21"/>
          <p:cNvSpPr>
            <a:spLocks noChangeArrowheads="1"/>
          </p:cNvSpPr>
          <p:nvPr/>
        </p:nvSpPr>
        <p:spPr bwMode="gray">
          <a:xfrm>
            <a:off x="2505075" y="2512770"/>
            <a:ext cx="360363" cy="360363"/>
          </a:xfrm>
          <a:prstGeom prst="ellipse">
            <a:avLst/>
          </a:prstGeom>
          <a:gradFill rotWithShape="1">
            <a:gsLst>
              <a:gs pos="0">
                <a:srgbClr val="82B820">
                  <a:gamma/>
                  <a:tint val="7451"/>
                  <a:invGamma/>
                </a:srgbClr>
              </a:gs>
              <a:gs pos="100000">
                <a:srgbClr val="82B820"/>
              </a:gs>
            </a:gsLst>
            <a:path path="shape">
              <a:fillToRect l="50000" t="50000" r="50000" b="50000"/>
            </a:path>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152400" dir="16200000" sy="-100000" rotWithShape="0">
                    <a:schemeClr val="bg2">
                      <a:alpha val="50000"/>
                    </a:schemeClr>
                  </a:outerShdw>
                </a:effectLst>
              </a14:hiddenEffects>
            </a:ext>
          </a:extLst>
        </p:spPr>
        <p:txBody>
          <a:bodyPr wrap="none" anchor="ctr"/>
          <a:lstStyle/>
          <a:p>
            <a:pPr algn="ctr"/>
            <a:r>
              <a:rPr lang="es-EC" dirty="0" smtClean="0"/>
              <a:t>6</a:t>
            </a:r>
            <a:endParaRPr lang="es-EC" dirty="0"/>
          </a:p>
        </p:txBody>
      </p:sp>
      <p:sp>
        <p:nvSpPr>
          <p:cNvPr id="23" name="Oval 22"/>
          <p:cNvSpPr>
            <a:spLocks noChangeArrowheads="1"/>
          </p:cNvSpPr>
          <p:nvPr/>
        </p:nvSpPr>
        <p:spPr bwMode="gray">
          <a:xfrm>
            <a:off x="3429000" y="1823920"/>
            <a:ext cx="2160588" cy="2160588"/>
          </a:xfrm>
          <a:prstGeom prst="ellipse">
            <a:avLst/>
          </a:prstGeom>
          <a:gradFill rotWithShape="1">
            <a:gsLst>
              <a:gs pos="0">
                <a:schemeClr val="bg2">
                  <a:gamma/>
                  <a:tint val="42353"/>
                  <a:invGamma/>
                </a:schemeClr>
              </a:gs>
              <a:gs pos="50000">
                <a:schemeClr val="bg2"/>
              </a:gs>
              <a:gs pos="100000">
                <a:schemeClr val="bg2">
                  <a:gamma/>
                  <a:tint val="42353"/>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es-EC"/>
          </a:p>
        </p:txBody>
      </p:sp>
      <p:sp>
        <p:nvSpPr>
          <p:cNvPr id="24" name="Oval 23"/>
          <p:cNvSpPr>
            <a:spLocks noChangeArrowheads="1"/>
          </p:cNvSpPr>
          <p:nvPr/>
        </p:nvSpPr>
        <p:spPr bwMode="gray">
          <a:xfrm>
            <a:off x="3570288" y="1965208"/>
            <a:ext cx="1878012" cy="1878012"/>
          </a:xfrm>
          <a:prstGeom prst="ellipse">
            <a:avLst/>
          </a:prstGeom>
          <a:gradFill rotWithShape="1">
            <a:gsLst>
              <a:gs pos="0">
                <a:schemeClr val="accent1">
                  <a:gamma/>
                  <a:tint val="0"/>
                  <a:invGamma/>
                </a:schemeClr>
              </a:gs>
              <a:gs pos="100000">
                <a:schemeClr val="accent1"/>
              </a:gs>
            </a:gsLst>
            <a:path path="shape">
              <a:fillToRect l="50000" t="50000" r="50000" b="50000"/>
            </a:path>
          </a:gradFill>
          <a:ln w="38100" algn="ctr">
            <a:solidFill>
              <a:schemeClr val="bg1"/>
            </a:solidFill>
            <a:round/>
            <a:headEnd/>
            <a:tailEnd/>
          </a:ln>
          <a:effectLst/>
          <a:extLs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es-EC"/>
          </a:p>
        </p:txBody>
      </p:sp>
      <p:sp>
        <p:nvSpPr>
          <p:cNvPr id="25" name="AutoShape 24"/>
          <p:cNvSpPr>
            <a:spLocks noChangeArrowheads="1"/>
          </p:cNvSpPr>
          <p:nvPr/>
        </p:nvSpPr>
        <p:spPr bwMode="gray">
          <a:xfrm>
            <a:off x="3581400" y="2662120"/>
            <a:ext cx="1890713" cy="476250"/>
          </a:xfrm>
          <a:prstGeom prst="roundRect">
            <a:avLst>
              <a:gd name="adj" fmla="val 50000"/>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lgn="ctr">
                <a:solidFill>
                  <a:schemeClr val="tx1"/>
                </a:solidFill>
                <a:round/>
                <a:headEnd/>
                <a:tailEnd/>
              </a14:hiddenLine>
            </a:ext>
            <a:ext uri="{AF507438-7753-43E0-B8FC-AC1667EBCBE1}">
              <a14:hiddenEffects xmlns:a14="http://schemas.microsoft.com/office/drawing/2010/main">
                <a:effectLst>
                  <a:outerShdw dist="63500" dir="3187806" algn="ctr" rotWithShape="0">
                    <a:srgbClr val="001D3A"/>
                  </a:outerShdw>
                </a:effectLst>
              </a14:hiddenEffects>
            </a:ext>
          </a:extLst>
        </p:spPr>
        <p:txBody>
          <a:bodyPr wrap="none" anchor="ctr"/>
          <a:lstStyle/>
          <a:p>
            <a:pPr algn="ctr" eaLnBrk="0" hangingPunct="0"/>
            <a:r>
              <a:rPr lang="en-US" sz="1400" dirty="0" smtClean="0">
                <a:effectLst>
                  <a:outerShdw blurRad="38100" dist="38100" dir="2700000" algn="tl">
                    <a:srgbClr val="C0C0C0"/>
                  </a:outerShdw>
                </a:effectLst>
                <a:latin typeface="Verdana" pitchFamily="34" charset="0"/>
              </a:rPr>
              <a:t>ETAPAS DEL</a:t>
            </a:r>
          </a:p>
          <a:p>
            <a:pPr algn="ctr" eaLnBrk="0" hangingPunct="0"/>
            <a:r>
              <a:rPr lang="en-US" sz="1400" dirty="0" smtClean="0">
                <a:effectLst>
                  <a:outerShdw blurRad="38100" dist="38100" dir="2700000" algn="tl">
                    <a:srgbClr val="C0C0C0"/>
                  </a:outerShdw>
                </a:effectLst>
                <a:latin typeface="Verdana" pitchFamily="34" charset="0"/>
              </a:rPr>
              <a:t>PROYECTO</a:t>
            </a:r>
            <a:endParaRPr lang="en-US" sz="1400" dirty="0">
              <a:effectLst>
                <a:outerShdw blurRad="38100" dist="38100" dir="2700000" algn="tl">
                  <a:srgbClr val="C0C0C0"/>
                </a:outerShdw>
              </a:effectLst>
              <a:latin typeface="Verdana" pitchFamily="34" charset="0"/>
            </a:endParaRPr>
          </a:p>
        </p:txBody>
      </p:sp>
      <p:sp>
        <p:nvSpPr>
          <p:cNvPr id="26" name="AutoShape 5"/>
          <p:cNvSpPr>
            <a:spLocks noChangeArrowheads="1"/>
          </p:cNvSpPr>
          <p:nvPr/>
        </p:nvSpPr>
        <p:spPr bwMode="gray">
          <a:xfrm rot="5400000">
            <a:off x="4263004" y="4099806"/>
            <a:ext cx="612907" cy="300325"/>
          </a:xfrm>
          <a:prstGeom prst="rightArrow">
            <a:avLst>
              <a:gd name="adj1" fmla="val 35167"/>
              <a:gd name="adj2" fmla="val 111028"/>
            </a:avLst>
          </a:prstGeom>
          <a:solidFill>
            <a:schemeClr val="bg2"/>
          </a:solidFill>
          <a:ln>
            <a:noFill/>
          </a:ln>
          <a:effectLst/>
          <a:extLst>
            <a:ext uri="{91240B29-F687-4F45-9708-019B960494DF}">
              <a14:hiddenLine xmlns:a14="http://schemas.microsoft.com/office/drawing/2010/main" w="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EC"/>
          </a:p>
        </p:txBody>
      </p:sp>
      <p:sp>
        <p:nvSpPr>
          <p:cNvPr id="27" name="Oval 20"/>
          <p:cNvSpPr>
            <a:spLocks noChangeArrowheads="1"/>
          </p:cNvSpPr>
          <p:nvPr/>
        </p:nvSpPr>
        <p:spPr bwMode="gray">
          <a:xfrm>
            <a:off x="4374355" y="4564738"/>
            <a:ext cx="360363" cy="360363"/>
          </a:xfrm>
          <a:prstGeom prst="ellipse">
            <a:avLst/>
          </a:prstGeom>
          <a:gradFill rotWithShape="1">
            <a:gsLst>
              <a:gs pos="0">
                <a:srgbClr val="EDD947">
                  <a:gamma/>
                  <a:tint val="5882"/>
                  <a:invGamma/>
                </a:srgbClr>
              </a:gs>
              <a:gs pos="100000">
                <a:srgbClr val="EDD947"/>
              </a:gs>
            </a:gsLst>
            <a:path path="shape">
              <a:fillToRect l="50000" t="50000" r="50000" b="50000"/>
            </a:path>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152400" dir="16200000" sy="-100000" rotWithShape="0">
                    <a:schemeClr val="bg2">
                      <a:alpha val="50000"/>
                    </a:schemeClr>
                  </a:outerShdw>
                </a:effectLst>
              </a14:hiddenEffects>
            </a:ext>
          </a:extLst>
        </p:spPr>
        <p:txBody>
          <a:bodyPr wrap="none" anchor="ctr"/>
          <a:lstStyle/>
          <a:p>
            <a:pPr algn="ctr"/>
            <a:r>
              <a:rPr lang="es-EC" dirty="0" smtClean="0"/>
              <a:t>4</a:t>
            </a:r>
            <a:endParaRPr lang="es-EC" dirty="0"/>
          </a:p>
        </p:txBody>
      </p:sp>
      <p:sp>
        <p:nvSpPr>
          <p:cNvPr id="2" name="1 CuadroTexto"/>
          <p:cNvSpPr txBox="1"/>
          <p:nvPr/>
        </p:nvSpPr>
        <p:spPr>
          <a:xfrm>
            <a:off x="3429000" y="4925101"/>
            <a:ext cx="2363597" cy="1323439"/>
          </a:xfrm>
          <a:prstGeom prst="rect">
            <a:avLst/>
          </a:prstGeom>
          <a:noFill/>
        </p:spPr>
        <p:txBody>
          <a:bodyPr wrap="square" rtlCol="0">
            <a:spAutoFit/>
          </a:bodyPr>
          <a:lstStyle/>
          <a:p>
            <a:pPr lvl="0" algn="ctr"/>
            <a:r>
              <a:rPr lang="es-EC" sz="2000" dirty="0"/>
              <a:t>Determinación del diseño de la investigación.</a:t>
            </a:r>
          </a:p>
          <a:p>
            <a:pPr algn="ctr"/>
            <a:endParaRPr lang="es-EC" sz="2000" dirty="0"/>
          </a:p>
        </p:txBody>
      </p:sp>
    </p:spTree>
    <p:extLst>
      <p:ext uri="{BB962C8B-B14F-4D97-AF65-F5344CB8AC3E}">
        <p14:creationId xmlns:p14="http://schemas.microsoft.com/office/powerpoint/2010/main" val="991716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10" dur="1000" fill="hold"/>
                                        <p:tgtEl>
                                          <p:spTgt spid="4"/>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4"/>
                                        </p:tgtEl>
                                      </p:cBhvr>
                                    </p:animEffect>
                                  </p:childTnLst>
                                </p:cTn>
                              </p:par>
                              <p:par>
                                <p:cTn id="15" presetID="25"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18"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20" dur="1000" fill="hold"/>
                                        <p:tgtEl>
                                          <p:spTgt spid="5"/>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24" dur="1000" decel="50000">
                                          <p:stCondLst>
                                            <p:cond delay="0"/>
                                          </p:stCondLst>
                                        </p:cTn>
                                        <p:tgtEl>
                                          <p:spTgt spid="5"/>
                                        </p:tgtEl>
                                      </p:cBhvr>
                                    </p:animEffect>
                                  </p:childTnLst>
                                </p:cTn>
                              </p:par>
                              <p:par>
                                <p:cTn id="25" presetID="25" presetClass="entr" presetSubtype="0"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p:cTn id="27"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28"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29"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30" dur="1000" fill="hold"/>
                                        <p:tgtEl>
                                          <p:spTgt spid="6"/>
                                        </p:tgtEl>
                                        <p:attrNameLst>
                                          <p:attrName>ppt_h</p:attrName>
                                        </p:attrNameLst>
                                      </p:cBhvr>
                                      <p:tavLst>
                                        <p:tav tm="0">
                                          <p:val>
                                            <p:strVal val="#ppt_h"/>
                                          </p:val>
                                        </p:tav>
                                        <p:tav tm="100000">
                                          <p:val>
                                            <p:strVal val="#ppt_h"/>
                                          </p:val>
                                        </p:tav>
                                      </p:tavLst>
                                    </p:anim>
                                    <p:anim calcmode="lin" valueType="num">
                                      <p:cBhvr>
                                        <p:cTn id="31"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32"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33"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34" dur="1000" decel="50000">
                                          <p:stCondLst>
                                            <p:cond delay="0"/>
                                          </p:stCondLst>
                                        </p:cTn>
                                        <p:tgtEl>
                                          <p:spTgt spid="6"/>
                                        </p:tgtEl>
                                      </p:cBhvr>
                                    </p:animEffect>
                                  </p:childTnLst>
                                </p:cTn>
                              </p:par>
                              <p:par>
                                <p:cTn id="35" presetID="25" presetClass="entr" presetSubtype="0" fill="hold" grpId="0" nodeType="with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p:cTn id="37" dur="500" decel="50000" fill="hold">
                                          <p:stCondLst>
                                            <p:cond delay="0"/>
                                          </p:stCondLst>
                                        </p:cTn>
                                        <p:tgtEl>
                                          <p:spTgt spid="7"/>
                                        </p:tgtEl>
                                        <p:attrNameLst>
                                          <p:attrName>style.rotation</p:attrName>
                                        </p:attrNameLst>
                                      </p:cBhvr>
                                      <p:tavLst>
                                        <p:tav tm="0">
                                          <p:val>
                                            <p:fltVal val="-90"/>
                                          </p:val>
                                        </p:tav>
                                        <p:tav tm="100000">
                                          <p:val>
                                            <p:fltVal val="0"/>
                                          </p:val>
                                        </p:tav>
                                      </p:tavLst>
                                    </p:anim>
                                    <p:anim calcmode="lin" valueType="num">
                                      <p:cBhvr>
                                        <p:cTn id="38" dur="500" decel="50000" fill="hold">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39" dur="500" accel="50000" fill="hold">
                                          <p:stCondLst>
                                            <p:cond delay="500"/>
                                          </p:stCondLst>
                                        </p:cTn>
                                        <p:tgtEl>
                                          <p:spTgt spid="7"/>
                                        </p:tgtEl>
                                        <p:attrNameLst>
                                          <p:attrName>ppt_w</p:attrName>
                                        </p:attrNameLst>
                                      </p:cBhvr>
                                      <p:tavLst>
                                        <p:tav tm="0">
                                          <p:val>
                                            <p:strVal val="#ppt_w*.05"/>
                                          </p:val>
                                        </p:tav>
                                        <p:tav tm="100000">
                                          <p:val>
                                            <p:strVal val="#ppt_w"/>
                                          </p:val>
                                        </p:tav>
                                      </p:tavLst>
                                    </p:anim>
                                    <p:anim calcmode="lin" valueType="num">
                                      <p:cBhvr>
                                        <p:cTn id="40" dur="1000" fill="hold"/>
                                        <p:tgtEl>
                                          <p:spTgt spid="7"/>
                                        </p:tgtEl>
                                        <p:attrNameLst>
                                          <p:attrName>ppt_h</p:attrName>
                                        </p:attrNameLst>
                                      </p:cBhvr>
                                      <p:tavLst>
                                        <p:tav tm="0">
                                          <p:val>
                                            <p:strVal val="#ppt_h"/>
                                          </p:val>
                                        </p:tav>
                                        <p:tav tm="100000">
                                          <p:val>
                                            <p:strVal val="#ppt_h"/>
                                          </p:val>
                                        </p:tav>
                                      </p:tavLst>
                                    </p:anim>
                                    <p:anim calcmode="lin" valueType="num">
                                      <p:cBhvr>
                                        <p:cTn id="41" dur="500" decel="50000" fill="hold">
                                          <p:stCondLst>
                                            <p:cond delay="0"/>
                                          </p:stCondLst>
                                        </p:cTn>
                                        <p:tgtEl>
                                          <p:spTgt spid="7"/>
                                        </p:tgtEl>
                                        <p:attrNameLst>
                                          <p:attrName>ppt_x</p:attrName>
                                        </p:attrNameLst>
                                      </p:cBhvr>
                                      <p:tavLst>
                                        <p:tav tm="0">
                                          <p:val>
                                            <p:strVal val="#ppt_x+.4"/>
                                          </p:val>
                                        </p:tav>
                                        <p:tav tm="100000">
                                          <p:val>
                                            <p:strVal val="#ppt_x"/>
                                          </p:val>
                                        </p:tav>
                                      </p:tavLst>
                                    </p:anim>
                                    <p:anim calcmode="lin" valueType="num">
                                      <p:cBhvr>
                                        <p:cTn id="42" dur="500" decel="50000" fill="hold">
                                          <p:stCondLst>
                                            <p:cond delay="0"/>
                                          </p:stCondLst>
                                        </p:cTn>
                                        <p:tgtEl>
                                          <p:spTgt spid="7"/>
                                        </p:tgtEl>
                                        <p:attrNameLst>
                                          <p:attrName>ppt_y</p:attrName>
                                        </p:attrNameLst>
                                      </p:cBhvr>
                                      <p:tavLst>
                                        <p:tav tm="0">
                                          <p:val>
                                            <p:strVal val="#ppt_y-.2"/>
                                          </p:val>
                                        </p:tav>
                                        <p:tav tm="100000">
                                          <p:val>
                                            <p:strVal val="#ppt_y+.1"/>
                                          </p:val>
                                        </p:tav>
                                      </p:tavLst>
                                    </p:anim>
                                    <p:anim calcmode="lin" valueType="num">
                                      <p:cBhvr>
                                        <p:cTn id="43" dur="500" accel="50000" fill="hold">
                                          <p:stCondLst>
                                            <p:cond delay="500"/>
                                          </p:stCondLst>
                                        </p:cTn>
                                        <p:tgtEl>
                                          <p:spTgt spid="7"/>
                                        </p:tgtEl>
                                        <p:attrNameLst>
                                          <p:attrName>ppt_y</p:attrName>
                                        </p:attrNameLst>
                                      </p:cBhvr>
                                      <p:tavLst>
                                        <p:tav tm="0">
                                          <p:val>
                                            <p:strVal val="#ppt_y+.1"/>
                                          </p:val>
                                        </p:tav>
                                        <p:tav tm="100000">
                                          <p:val>
                                            <p:strVal val="#ppt_y"/>
                                          </p:val>
                                        </p:tav>
                                      </p:tavLst>
                                    </p:anim>
                                    <p:animEffect transition="in" filter="fade">
                                      <p:cBhvr>
                                        <p:cTn id="44" dur="1000" decel="50000">
                                          <p:stCondLst>
                                            <p:cond delay="0"/>
                                          </p:stCondLst>
                                        </p:cTn>
                                        <p:tgtEl>
                                          <p:spTgt spid="7"/>
                                        </p:tgtEl>
                                      </p:cBhvr>
                                    </p:animEffect>
                                  </p:childTnLst>
                                </p:cTn>
                              </p:par>
                              <p:par>
                                <p:cTn id="45" presetID="25" presetClass="entr" presetSubtype="0" fill="hold" grpId="0" nodeType="withEffect">
                                  <p:stCondLst>
                                    <p:cond delay="0"/>
                                  </p:stCondLst>
                                  <p:childTnLst>
                                    <p:set>
                                      <p:cBhvr>
                                        <p:cTn id="46" dur="1" fill="hold">
                                          <p:stCondLst>
                                            <p:cond delay="0"/>
                                          </p:stCondLst>
                                        </p:cTn>
                                        <p:tgtEl>
                                          <p:spTgt spid="8"/>
                                        </p:tgtEl>
                                        <p:attrNameLst>
                                          <p:attrName>style.visibility</p:attrName>
                                        </p:attrNameLst>
                                      </p:cBhvr>
                                      <p:to>
                                        <p:strVal val="visible"/>
                                      </p:to>
                                    </p:set>
                                    <p:anim calcmode="lin" valueType="num">
                                      <p:cBhvr>
                                        <p:cTn id="47"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48"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49"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50" dur="1000" fill="hold"/>
                                        <p:tgtEl>
                                          <p:spTgt spid="8"/>
                                        </p:tgtEl>
                                        <p:attrNameLst>
                                          <p:attrName>ppt_h</p:attrName>
                                        </p:attrNameLst>
                                      </p:cBhvr>
                                      <p:tavLst>
                                        <p:tav tm="0">
                                          <p:val>
                                            <p:strVal val="#ppt_h"/>
                                          </p:val>
                                        </p:tav>
                                        <p:tav tm="100000">
                                          <p:val>
                                            <p:strVal val="#ppt_h"/>
                                          </p:val>
                                        </p:tav>
                                      </p:tavLst>
                                    </p:anim>
                                    <p:anim calcmode="lin" valueType="num">
                                      <p:cBhvr>
                                        <p:cTn id="51"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52"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53"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54" dur="1000" decel="50000">
                                          <p:stCondLst>
                                            <p:cond delay="0"/>
                                          </p:stCondLst>
                                        </p:cTn>
                                        <p:tgtEl>
                                          <p:spTgt spid="8"/>
                                        </p:tgtEl>
                                      </p:cBhvr>
                                    </p:animEffect>
                                  </p:childTnLst>
                                </p:cTn>
                              </p:par>
                              <p:par>
                                <p:cTn id="55" presetID="25" presetClass="entr" presetSubtype="0" fill="hold" grpId="0" nodeType="withEffect">
                                  <p:stCondLst>
                                    <p:cond delay="0"/>
                                  </p:stCondLst>
                                  <p:childTnLst>
                                    <p:set>
                                      <p:cBhvr>
                                        <p:cTn id="56" dur="1" fill="hold">
                                          <p:stCondLst>
                                            <p:cond delay="0"/>
                                          </p:stCondLst>
                                        </p:cTn>
                                        <p:tgtEl>
                                          <p:spTgt spid="9"/>
                                        </p:tgtEl>
                                        <p:attrNameLst>
                                          <p:attrName>style.visibility</p:attrName>
                                        </p:attrNameLst>
                                      </p:cBhvr>
                                      <p:to>
                                        <p:strVal val="visible"/>
                                      </p:to>
                                    </p:set>
                                    <p:anim calcmode="lin" valueType="num">
                                      <p:cBhvr>
                                        <p:cTn id="57" dur="50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58" dur="50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59" dur="500" accel="50000" fill="hold">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id="60" dur="1000" fill="hold"/>
                                        <p:tgtEl>
                                          <p:spTgt spid="9"/>
                                        </p:tgtEl>
                                        <p:attrNameLst>
                                          <p:attrName>ppt_h</p:attrName>
                                        </p:attrNameLst>
                                      </p:cBhvr>
                                      <p:tavLst>
                                        <p:tav tm="0">
                                          <p:val>
                                            <p:strVal val="#ppt_h"/>
                                          </p:val>
                                        </p:tav>
                                        <p:tav tm="100000">
                                          <p:val>
                                            <p:strVal val="#ppt_h"/>
                                          </p:val>
                                        </p:tav>
                                      </p:tavLst>
                                    </p:anim>
                                    <p:anim calcmode="lin" valueType="num">
                                      <p:cBhvr>
                                        <p:cTn id="61" dur="50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62" dur="50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63" dur="500" accel="50000" fill="hold">
                                          <p:stCondLst>
                                            <p:cond delay="500"/>
                                          </p:stCondLst>
                                        </p:cTn>
                                        <p:tgtEl>
                                          <p:spTgt spid="9"/>
                                        </p:tgtEl>
                                        <p:attrNameLst>
                                          <p:attrName>ppt_y</p:attrName>
                                        </p:attrNameLst>
                                      </p:cBhvr>
                                      <p:tavLst>
                                        <p:tav tm="0">
                                          <p:val>
                                            <p:strVal val="#ppt_y+.1"/>
                                          </p:val>
                                        </p:tav>
                                        <p:tav tm="100000">
                                          <p:val>
                                            <p:strVal val="#ppt_y"/>
                                          </p:val>
                                        </p:tav>
                                      </p:tavLst>
                                    </p:anim>
                                    <p:animEffect transition="in" filter="fade">
                                      <p:cBhvr>
                                        <p:cTn id="64" dur="1000" decel="50000">
                                          <p:stCondLst>
                                            <p:cond delay="0"/>
                                          </p:stCondLst>
                                        </p:cTn>
                                        <p:tgtEl>
                                          <p:spTgt spid="9"/>
                                        </p:tgtEl>
                                      </p:cBhvr>
                                    </p:animEffect>
                                  </p:childTnLst>
                                </p:cTn>
                              </p:par>
                              <p:par>
                                <p:cTn id="65" presetID="25" presetClass="entr" presetSubtype="0" fill="hold" grpId="0" nodeType="withEffect">
                                  <p:stCondLst>
                                    <p:cond delay="0"/>
                                  </p:stCondLst>
                                  <p:childTnLst>
                                    <p:set>
                                      <p:cBhvr>
                                        <p:cTn id="66" dur="1" fill="hold">
                                          <p:stCondLst>
                                            <p:cond delay="0"/>
                                          </p:stCondLst>
                                        </p:cTn>
                                        <p:tgtEl>
                                          <p:spTgt spid="10"/>
                                        </p:tgtEl>
                                        <p:attrNameLst>
                                          <p:attrName>style.visibility</p:attrName>
                                        </p:attrNameLst>
                                      </p:cBhvr>
                                      <p:to>
                                        <p:strVal val="visible"/>
                                      </p:to>
                                    </p:set>
                                    <p:anim calcmode="lin" valueType="num">
                                      <p:cBhvr>
                                        <p:cTn id="67"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68"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69"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70" dur="1000" fill="hold"/>
                                        <p:tgtEl>
                                          <p:spTgt spid="10"/>
                                        </p:tgtEl>
                                        <p:attrNameLst>
                                          <p:attrName>ppt_h</p:attrName>
                                        </p:attrNameLst>
                                      </p:cBhvr>
                                      <p:tavLst>
                                        <p:tav tm="0">
                                          <p:val>
                                            <p:strVal val="#ppt_h"/>
                                          </p:val>
                                        </p:tav>
                                        <p:tav tm="100000">
                                          <p:val>
                                            <p:strVal val="#ppt_h"/>
                                          </p:val>
                                        </p:tav>
                                      </p:tavLst>
                                    </p:anim>
                                    <p:anim calcmode="lin" valueType="num">
                                      <p:cBhvr>
                                        <p:cTn id="71"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72"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73"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74" dur="1000" decel="50000">
                                          <p:stCondLst>
                                            <p:cond delay="0"/>
                                          </p:stCondLst>
                                        </p:cTn>
                                        <p:tgtEl>
                                          <p:spTgt spid="10"/>
                                        </p:tgtEl>
                                      </p:cBhvr>
                                    </p:animEffect>
                                  </p:childTnLst>
                                </p:cTn>
                              </p:par>
                              <p:par>
                                <p:cTn id="75" presetID="25" presetClass="entr" presetSubtype="0" fill="hold" grpId="0" nodeType="with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p:cTn id="77" dur="500" decel="50000" fill="hold">
                                          <p:stCondLst>
                                            <p:cond delay="0"/>
                                          </p:stCondLst>
                                        </p:cTn>
                                        <p:tgtEl>
                                          <p:spTgt spid="11"/>
                                        </p:tgtEl>
                                        <p:attrNameLst>
                                          <p:attrName>style.rotation</p:attrName>
                                        </p:attrNameLst>
                                      </p:cBhvr>
                                      <p:tavLst>
                                        <p:tav tm="0">
                                          <p:val>
                                            <p:fltVal val="-90"/>
                                          </p:val>
                                        </p:tav>
                                        <p:tav tm="100000">
                                          <p:val>
                                            <p:fltVal val="0"/>
                                          </p:val>
                                        </p:tav>
                                      </p:tavLst>
                                    </p:anim>
                                    <p:anim calcmode="lin" valueType="num">
                                      <p:cBhvr>
                                        <p:cTn id="78" dur="500" decel="50000" fill="hold">
                                          <p:stCondLst>
                                            <p:cond delay="0"/>
                                          </p:stCondLst>
                                        </p:cTn>
                                        <p:tgtEl>
                                          <p:spTgt spid="11"/>
                                        </p:tgtEl>
                                        <p:attrNameLst>
                                          <p:attrName>ppt_w</p:attrName>
                                        </p:attrNameLst>
                                      </p:cBhvr>
                                      <p:tavLst>
                                        <p:tav tm="0">
                                          <p:val>
                                            <p:strVal val="#ppt_w"/>
                                          </p:val>
                                        </p:tav>
                                        <p:tav tm="100000">
                                          <p:val>
                                            <p:strVal val="#ppt_w*.05"/>
                                          </p:val>
                                        </p:tav>
                                      </p:tavLst>
                                    </p:anim>
                                    <p:anim calcmode="lin" valueType="num">
                                      <p:cBhvr>
                                        <p:cTn id="79" dur="500" accel="50000" fill="hold">
                                          <p:stCondLst>
                                            <p:cond delay="500"/>
                                          </p:stCondLst>
                                        </p:cTn>
                                        <p:tgtEl>
                                          <p:spTgt spid="11"/>
                                        </p:tgtEl>
                                        <p:attrNameLst>
                                          <p:attrName>ppt_w</p:attrName>
                                        </p:attrNameLst>
                                      </p:cBhvr>
                                      <p:tavLst>
                                        <p:tav tm="0">
                                          <p:val>
                                            <p:strVal val="#ppt_w*.05"/>
                                          </p:val>
                                        </p:tav>
                                        <p:tav tm="100000">
                                          <p:val>
                                            <p:strVal val="#ppt_w"/>
                                          </p:val>
                                        </p:tav>
                                      </p:tavLst>
                                    </p:anim>
                                    <p:anim calcmode="lin" valueType="num">
                                      <p:cBhvr>
                                        <p:cTn id="80" dur="1000" fill="hold"/>
                                        <p:tgtEl>
                                          <p:spTgt spid="11"/>
                                        </p:tgtEl>
                                        <p:attrNameLst>
                                          <p:attrName>ppt_h</p:attrName>
                                        </p:attrNameLst>
                                      </p:cBhvr>
                                      <p:tavLst>
                                        <p:tav tm="0">
                                          <p:val>
                                            <p:strVal val="#ppt_h"/>
                                          </p:val>
                                        </p:tav>
                                        <p:tav tm="100000">
                                          <p:val>
                                            <p:strVal val="#ppt_h"/>
                                          </p:val>
                                        </p:tav>
                                      </p:tavLst>
                                    </p:anim>
                                    <p:anim calcmode="lin" valueType="num">
                                      <p:cBhvr>
                                        <p:cTn id="81" dur="500" decel="50000" fill="hold">
                                          <p:stCondLst>
                                            <p:cond delay="0"/>
                                          </p:stCondLst>
                                        </p:cTn>
                                        <p:tgtEl>
                                          <p:spTgt spid="11"/>
                                        </p:tgtEl>
                                        <p:attrNameLst>
                                          <p:attrName>ppt_x</p:attrName>
                                        </p:attrNameLst>
                                      </p:cBhvr>
                                      <p:tavLst>
                                        <p:tav tm="0">
                                          <p:val>
                                            <p:strVal val="#ppt_x+.4"/>
                                          </p:val>
                                        </p:tav>
                                        <p:tav tm="100000">
                                          <p:val>
                                            <p:strVal val="#ppt_x"/>
                                          </p:val>
                                        </p:tav>
                                      </p:tavLst>
                                    </p:anim>
                                    <p:anim calcmode="lin" valueType="num">
                                      <p:cBhvr>
                                        <p:cTn id="82" dur="500" decel="50000" fill="hold">
                                          <p:stCondLst>
                                            <p:cond delay="0"/>
                                          </p:stCondLst>
                                        </p:cTn>
                                        <p:tgtEl>
                                          <p:spTgt spid="11"/>
                                        </p:tgtEl>
                                        <p:attrNameLst>
                                          <p:attrName>ppt_y</p:attrName>
                                        </p:attrNameLst>
                                      </p:cBhvr>
                                      <p:tavLst>
                                        <p:tav tm="0">
                                          <p:val>
                                            <p:strVal val="#ppt_y-.2"/>
                                          </p:val>
                                        </p:tav>
                                        <p:tav tm="100000">
                                          <p:val>
                                            <p:strVal val="#ppt_y+.1"/>
                                          </p:val>
                                        </p:tav>
                                      </p:tavLst>
                                    </p:anim>
                                    <p:anim calcmode="lin" valueType="num">
                                      <p:cBhvr>
                                        <p:cTn id="83" dur="500" accel="50000" fill="hold">
                                          <p:stCondLst>
                                            <p:cond delay="500"/>
                                          </p:stCondLst>
                                        </p:cTn>
                                        <p:tgtEl>
                                          <p:spTgt spid="11"/>
                                        </p:tgtEl>
                                        <p:attrNameLst>
                                          <p:attrName>ppt_y</p:attrName>
                                        </p:attrNameLst>
                                      </p:cBhvr>
                                      <p:tavLst>
                                        <p:tav tm="0">
                                          <p:val>
                                            <p:strVal val="#ppt_y+.1"/>
                                          </p:val>
                                        </p:tav>
                                        <p:tav tm="100000">
                                          <p:val>
                                            <p:strVal val="#ppt_y"/>
                                          </p:val>
                                        </p:tav>
                                      </p:tavLst>
                                    </p:anim>
                                    <p:animEffect transition="in" filter="fade">
                                      <p:cBhvr>
                                        <p:cTn id="84" dur="1000" decel="50000">
                                          <p:stCondLst>
                                            <p:cond delay="0"/>
                                          </p:stCondLst>
                                        </p:cTn>
                                        <p:tgtEl>
                                          <p:spTgt spid="11"/>
                                        </p:tgtEl>
                                      </p:cBhvr>
                                    </p:animEffect>
                                  </p:childTnLst>
                                </p:cTn>
                              </p:par>
                              <p:par>
                                <p:cTn id="85" presetID="25" presetClass="entr" presetSubtype="0" fill="hold" grpId="0" nodeType="withEffect">
                                  <p:stCondLst>
                                    <p:cond delay="0"/>
                                  </p:stCondLst>
                                  <p:childTnLst>
                                    <p:set>
                                      <p:cBhvr>
                                        <p:cTn id="86" dur="1" fill="hold">
                                          <p:stCondLst>
                                            <p:cond delay="0"/>
                                          </p:stCondLst>
                                        </p:cTn>
                                        <p:tgtEl>
                                          <p:spTgt spid="12"/>
                                        </p:tgtEl>
                                        <p:attrNameLst>
                                          <p:attrName>style.visibility</p:attrName>
                                        </p:attrNameLst>
                                      </p:cBhvr>
                                      <p:to>
                                        <p:strVal val="visible"/>
                                      </p:to>
                                    </p:set>
                                    <p:anim calcmode="lin" valueType="num">
                                      <p:cBhvr>
                                        <p:cTn id="87"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88"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89"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90" dur="1000" fill="hold"/>
                                        <p:tgtEl>
                                          <p:spTgt spid="12"/>
                                        </p:tgtEl>
                                        <p:attrNameLst>
                                          <p:attrName>ppt_h</p:attrName>
                                        </p:attrNameLst>
                                      </p:cBhvr>
                                      <p:tavLst>
                                        <p:tav tm="0">
                                          <p:val>
                                            <p:strVal val="#ppt_h"/>
                                          </p:val>
                                        </p:tav>
                                        <p:tav tm="100000">
                                          <p:val>
                                            <p:strVal val="#ppt_h"/>
                                          </p:val>
                                        </p:tav>
                                      </p:tavLst>
                                    </p:anim>
                                    <p:anim calcmode="lin" valueType="num">
                                      <p:cBhvr>
                                        <p:cTn id="91"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92"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93"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94" dur="1000" decel="50000">
                                          <p:stCondLst>
                                            <p:cond delay="0"/>
                                          </p:stCondLst>
                                        </p:cTn>
                                        <p:tgtEl>
                                          <p:spTgt spid="12"/>
                                        </p:tgtEl>
                                      </p:cBhvr>
                                    </p:animEffect>
                                  </p:childTnLst>
                                </p:cTn>
                              </p:par>
                              <p:par>
                                <p:cTn id="95" presetID="25" presetClass="entr" presetSubtype="0" fill="hold" grpId="0" nodeType="withEffect">
                                  <p:stCondLst>
                                    <p:cond delay="0"/>
                                  </p:stCondLst>
                                  <p:childTnLst>
                                    <p:set>
                                      <p:cBhvr>
                                        <p:cTn id="96" dur="1" fill="hold">
                                          <p:stCondLst>
                                            <p:cond delay="0"/>
                                          </p:stCondLst>
                                        </p:cTn>
                                        <p:tgtEl>
                                          <p:spTgt spid="13"/>
                                        </p:tgtEl>
                                        <p:attrNameLst>
                                          <p:attrName>style.visibility</p:attrName>
                                        </p:attrNameLst>
                                      </p:cBhvr>
                                      <p:to>
                                        <p:strVal val="visible"/>
                                      </p:to>
                                    </p:set>
                                    <p:anim calcmode="lin" valueType="num">
                                      <p:cBhvr>
                                        <p:cTn id="97" dur="500" decel="50000" fill="hold">
                                          <p:stCondLst>
                                            <p:cond delay="0"/>
                                          </p:stCondLst>
                                        </p:cTn>
                                        <p:tgtEl>
                                          <p:spTgt spid="13"/>
                                        </p:tgtEl>
                                        <p:attrNameLst>
                                          <p:attrName>style.rotation</p:attrName>
                                        </p:attrNameLst>
                                      </p:cBhvr>
                                      <p:tavLst>
                                        <p:tav tm="0">
                                          <p:val>
                                            <p:fltVal val="-90"/>
                                          </p:val>
                                        </p:tav>
                                        <p:tav tm="100000">
                                          <p:val>
                                            <p:fltVal val="0"/>
                                          </p:val>
                                        </p:tav>
                                      </p:tavLst>
                                    </p:anim>
                                    <p:anim calcmode="lin" valueType="num">
                                      <p:cBhvr>
                                        <p:cTn id="98" dur="500" decel="50000" fill="hold">
                                          <p:stCondLst>
                                            <p:cond delay="0"/>
                                          </p:stCondLst>
                                        </p:cTn>
                                        <p:tgtEl>
                                          <p:spTgt spid="13"/>
                                        </p:tgtEl>
                                        <p:attrNameLst>
                                          <p:attrName>ppt_w</p:attrName>
                                        </p:attrNameLst>
                                      </p:cBhvr>
                                      <p:tavLst>
                                        <p:tav tm="0">
                                          <p:val>
                                            <p:strVal val="#ppt_w"/>
                                          </p:val>
                                        </p:tav>
                                        <p:tav tm="100000">
                                          <p:val>
                                            <p:strVal val="#ppt_w*.05"/>
                                          </p:val>
                                        </p:tav>
                                      </p:tavLst>
                                    </p:anim>
                                    <p:anim calcmode="lin" valueType="num">
                                      <p:cBhvr>
                                        <p:cTn id="99" dur="500" accel="50000" fill="hold">
                                          <p:stCondLst>
                                            <p:cond delay="500"/>
                                          </p:stCondLst>
                                        </p:cTn>
                                        <p:tgtEl>
                                          <p:spTgt spid="13"/>
                                        </p:tgtEl>
                                        <p:attrNameLst>
                                          <p:attrName>ppt_w</p:attrName>
                                        </p:attrNameLst>
                                      </p:cBhvr>
                                      <p:tavLst>
                                        <p:tav tm="0">
                                          <p:val>
                                            <p:strVal val="#ppt_w*.05"/>
                                          </p:val>
                                        </p:tav>
                                        <p:tav tm="100000">
                                          <p:val>
                                            <p:strVal val="#ppt_w"/>
                                          </p:val>
                                        </p:tav>
                                      </p:tavLst>
                                    </p:anim>
                                    <p:anim calcmode="lin" valueType="num">
                                      <p:cBhvr>
                                        <p:cTn id="100" dur="1000" fill="hold"/>
                                        <p:tgtEl>
                                          <p:spTgt spid="13"/>
                                        </p:tgtEl>
                                        <p:attrNameLst>
                                          <p:attrName>ppt_h</p:attrName>
                                        </p:attrNameLst>
                                      </p:cBhvr>
                                      <p:tavLst>
                                        <p:tav tm="0">
                                          <p:val>
                                            <p:strVal val="#ppt_h"/>
                                          </p:val>
                                        </p:tav>
                                        <p:tav tm="100000">
                                          <p:val>
                                            <p:strVal val="#ppt_h"/>
                                          </p:val>
                                        </p:tav>
                                      </p:tavLst>
                                    </p:anim>
                                    <p:anim calcmode="lin" valueType="num">
                                      <p:cBhvr>
                                        <p:cTn id="101" dur="500" decel="50000" fill="hold">
                                          <p:stCondLst>
                                            <p:cond delay="0"/>
                                          </p:stCondLst>
                                        </p:cTn>
                                        <p:tgtEl>
                                          <p:spTgt spid="13"/>
                                        </p:tgtEl>
                                        <p:attrNameLst>
                                          <p:attrName>ppt_x</p:attrName>
                                        </p:attrNameLst>
                                      </p:cBhvr>
                                      <p:tavLst>
                                        <p:tav tm="0">
                                          <p:val>
                                            <p:strVal val="#ppt_x+.4"/>
                                          </p:val>
                                        </p:tav>
                                        <p:tav tm="100000">
                                          <p:val>
                                            <p:strVal val="#ppt_x"/>
                                          </p:val>
                                        </p:tav>
                                      </p:tavLst>
                                    </p:anim>
                                    <p:anim calcmode="lin" valueType="num">
                                      <p:cBhvr>
                                        <p:cTn id="102" dur="500" decel="50000" fill="hold">
                                          <p:stCondLst>
                                            <p:cond delay="0"/>
                                          </p:stCondLst>
                                        </p:cTn>
                                        <p:tgtEl>
                                          <p:spTgt spid="13"/>
                                        </p:tgtEl>
                                        <p:attrNameLst>
                                          <p:attrName>ppt_y</p:attrName>
                                        </p:attrNameLst>
                                      </p:cBhvr>
                                      <p:tavLst>
                                        <p:tav tm="0">
                                          <p:val>
                                            <p:strVal val="#ppt_y-.2"/>
                                          </p:val>
                                        </p:tav>
                                        <p:tav tm="100000">
                                          <p:val>
                                            <p:strVal val="#ppt_y+.1"/>
                                          </p:val>
                                        </p:tav>
                                      </p:tavLst>
                                    </p:anim>
                                    <p:anim calcmode="lin" valueType="num">
                                      <p:cBhvr>
                                        <p:cTn id="103" dur="500" accel="50000" fill="hold">
                                          <p:stCondLst>
                                            <p:cond delay="500"/>
                                          </p:stCondLst>
                                        </p:cTn>
                                        <p:tgtEl>
                                          <p:spTgt spid="13"/>
                                        </p:tgtEl>
                                        <p:attrNameLst>
                                          <p:attrName>ppt_y</p:attrName>
                                        </p:attrNameLst>
                                      </p:cBhvr>
                                      <p:tavLst>
                                        <p:tav tm="0">
                                          <p:val>
                                            <p:strVal val="#ppt_y+.1"/>
                                          </p:val>
                                        </p:tav>
                                        <p:tav tm="100000">
                                          <p:val>
                                            <p:strVal val="#ppt_y"/>
                                          </p:val>
                                        </p:tav>
                                      </p:tavLst>
                                    </p:anim>
                                    <p:animEffect transition="in" filter="fade">
                                      <p:cBhvr>
                                        <p:cTn id="104" dur="1000" decel="50000">
                                          <p:stCondLst>
                                            <p:cond delay="0"/>
                                          </p:stCondLst>
                                        </p:cTn>
                                        <p:tgtEl>
                                          <p:spTgt spid="13"/>
                                        </p:tgtEl>
                                      </p:cBhvr>
                                    </p:animEffect>
                                  </p:childTnLst>
                                </p:cTn>
                              </p:par>
                              <p:par>
                                <p:cTn id="105" presetID="25" presetClass="entr" presetSubtype="0" fill="hold" grpId="0" nodeType="withEffect">
                                  <p:stCondLst>
                                    <p:cond delay="0"/>
                                  </p:stCondLst>
                                  <p:childTnLst>
                                    <p:set>
                                      <p:cBhvr>
                                        <p:cTn id="106" dur="1" fill="hold">
                                          <p:stCondLst>
                                            <p:cond delay="0"/>
                                          </p:stCondLst>
                                        </p:cTn>
                                        <p:tgtEl>
                                          <p:spTgt spid="14"/>
                                        </p:tgtEl>
                                        <p:attrNameLst>
                                          <p:attrName>style.visibility</p:attrName>
                                        </p:attrNameLst>
                                      </p:cBhvr>
                                      <p:to>
                                        <p:strVal val="visible"/>
                                      </p:to>
                                    </p:set>
                                    <p:anim calcmode="lin" valueType="num">
                                      <p:cBhvr>
                                        <p:cTn id="107"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8"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9"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10" dur="1000" fill="hold"/>
                                        <p:tgtEl>
                                          <p:spTgt spid="14"/>
                                        </p:tgtEl>
                                        <p:attrNameLst>
                                          <p:attrName>ppt_h</p:attrName>
                                        </p:attrNameLst>
                                      </p:cBhvr>
                                      <p:tavLst>
                                        <p:tav tm="0">
                                          <p:val>
                                            <p:strVal val="#ppt_h"/>
                                          </p:val>
                                        </p:tav>
                                        <p:tav tm="100000">
                                          <p:val>
                                            <p:strVal val="#ppt_h"/>
                                          </p:val>
                                        </p:tav>
                                      </p:tavLst>
                                    </p:anim>
                                    <p:anim calcmode="lin" valueType="num">
                                      <p:cBhvr>
                                        <p:cTn id="111"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2"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3"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4" dur="1000" decel="50000">
                                          <p:stCondLst>
                                            <p:cond delay="0"/>
                                          </p:stCondLst>
                                        </p:cTn>
                                        <p:tgtEl>
                                          <p:spTgt spid="14"/>
                                        </p:tgtEl>
                                      </p:cBhvr>
                                    </p:animEffect>
                                  </p:childTnLst>
                                </p:cTn>
                              </p:par>
                              <p:par>
                                <p:cTn id="115" presetID="25" presetClass="entr" presetSubtype="0" fill="hold" grpId="0" nodeType="withEffect">
                                  <p:stCondLst>
                                    <p:cond delay="0"/>
                                  </p:stCondLst>
                                  <p:childTnLst>
                                    <p:set>
                                      <p:cBhvr>
                                        <p:cTn id="116" dur="1" fill="hold">
                                          <p:stCondLst>
                                            <p:cond delay="0"/>
                                          </p:stCondLst>
                                        </p:cTn>
                                        <p:tgtEl>
                                          <p:spTgt spid="15"/>
                                        </p:tgtEl>
                                        <p:attrNameLst>
                                          <p:attrName>style.visibility</p:attrName>
                                        </p:attrNameLst>
                                      </p:cBhvr>
                                      <p:to>
                                        <p:strVal val="visible"/>
                                      </p:to>
                                    </p:set>
                                    <p:anim calcmode="lin" valueType="num">
                                      <p:cBhvr>
                                        <p:cTn id="117" dur="500" decel="50000" fill="hold">
                                          <p:stCondLst>
                                            <p:cond delay="0"/>
                                          </p:stCondLst>
                                        </p:cTn>
                                        <p:tgtEl>
                                          <p:spTgt spid="15"/>
                                        </p:tgtEl>
                                        <p:attrNameLst>
                                          <p:attrName>style.rotation</p:attrName>
                                        </p:attrNameLst>
                                      </p:cBhvr>
                                      <p:tavLst>
                                        <p:tav tm="0">
                                          <p:val>
                                            <p:fltVal val="-90"/>
                                          </p:val>
                                        </p:tav>
                                        <p:tav tm="100000">
                                          <p:val>
                                            <p:fltVal val="0"/>
                                          </p:val>
                                        </p:tav>
                                      </p:tavLst>
                                    </p:anim>
                                    <p:anim calcmode="lin" valueType="num">
                                      <p:cBhvr>
                                        <p:cTn id="118" dur="500" decel="50000" fill="hold">
                                          <p:stCondLst>
                                            <p:cond delay="0"/>
                                          </p:stCondLst>
                                        </p:cTn>
                                        <p:tgtEl>
                                          <p:spTgt spid="15"/>
                                        </p:tgtEl>
                                        <p:attrNameLst>
                                          <p:attrName>ppt_w</p:attrName>
                                        </p:attrNameLst>
                                      </p:cBhvr>
                                      <p:tavLst>
                                        <p:tav tm="0">
                                          <p:val>
                                            <p:strVal val="#ppt_w"/>
                                          </p:val>
                                        </p:tav>
                                        <p:tav tm="100000">
                                          <p:val>
                                            <p:strVal val="#ppt_w*.05"/>
                                          </p:val>
                                        </p:tav>
                                      </p:tavLst>
                                    </p:anim>
                                    <p:anim calcmode="lin" valueType="num">
                                      <p:cBhvr>
                                        <p:cTn id="119" dur="500" accel="50000" fill="hold">
                                          <p:stCondLst>
                                            <p:cond delay="500"/>
                                          </p:stCondLst>
                                        </p:cTn>
                                        <p:tgtEl>
                                          <p:spTgt spid="15"/>
                                        </p:tgtEl>
                                        <p:attrNameLst>
                                          <p:attrName>ppt_w</p:attrName>
                                        </p:attrNameLst>
                                      </p:cBhvr>
                                      <p:tavLst>
                                        <p:tav tm="0">
                                          <p:val>
                                            <p:strVal val="#ppt_w*.05"/>
                                          </p:val>
                                        </p:tav>
                                        <p:tav tm="100000">
                                          <p:val>
                                            <p:strVal val="#ppt_w"/>
                                          </p:val>
                                        </p:tav>
                                      </p:tavLst>
                                    </p:anim>
                                    <p:anim calcmode="lin" valueType="num">
                                      <p:cBhvr>
                                        <p:cTn id="120" dur="1000" fill="hold"/>
                                        <p:tgtEl>
                                          <p:spTgt spid="15"/>
                                        </p:tgtEl>
                                        <p:attrNameLst>
                                          <p:attrName>ppt_h</p:attrName>
                                        </p:attrNameLst>
                                      </p:cBhvr>
                                      <p:tavLst>
                                        <p:tav tm="0">
                                          <p:val>
                                            <p:strVal val="#ppt_h"/>
                                          </p:val>
                                        </p:tav>
                                        <p:tav tm="100000">
                                          <p:val>
                                            <p:strVal val="#ppt_h"/>
                                          </p:val>
                                        </p:tav>
                                      </p:tavLst>
                                    </p:anim>
                                    <p:anim calcmode="lin" valueType="num">
                                      <p:cBhvr>
                                        <p:cTn id="121" dur="500" decel="50000" fill="hold">
                                          <p:stCondLst>
                                            <p:cond delay="0"/>
                                          </p:stCondLst>
                                        </p:cTn>
                                        <p:tgtEl>
                                          <p:spTgt spid="15"/>
                                        </p:tgtEl>
                                        <p:attrNameLst>
                                          <p:attrName>ppt_x</p:attrName>
                                        </p:attrNameLst>
                                      </p:cBhvr>
                                      <p:tavLst>
                                        <p:tav tm="0">
                                          <p:val>
                                            <p:strVal val="#ppt_x+.4"/>
                                          </p:val>
                                        </p:tav>
                                        <p:tav tm="100000">
                                          <p:val>
                                            <p:strVal val="#ppt_x"/>
                                          </p:val>
                                        </p:tav>
                                      </p:tavLst>
                                    </p:anim>
                                    <p:anim calcmode="lin" valueType="num">
                                      <p:cBhvr>
                                        <p:cTn id="122" dur="500" decel="50000" fill="hold">
                                          <p:stCondLst>
                                            <p:cond delay="0"/>
                                          </p:stCondLst>
                                        </p:cTn>
                                        <p:tgtEl>
                                          <p:spTgt spid="15"/>
                                        </p:tgtEl>
                                        <p:attrNameLst>
                                          <p:attrName>ppt_y</p:attrName>
                                        </p:attrNameLst>
                                      </p:cBhvr>
                                      <p:tavLst>
                                        <p:tav tm="0">
                                          <p:val>
                                            <p:strVal val="#ppt_y-.2"/>
                                          </p:val>
                                        </p:tav>
                                        <p:tav tm="100000">
                                          <p:val>
                                            <p:strVal val="#ppt_y+.1"/>
                                          </p:val>
                                        </p:tav>
                                      </p:tavLst>
                                    </p:anim>
                                    <p:anim calcmode="lin" valueType="num">
                                      <p:cBhvr>
                                        <p:cTn id="123" dur="500" accel="50000" fill="hold">
                                          <p:stCondLst>
                                            <p:cond delay="500"/>
                                          </p:stCondLst>
                                        </p:cTn>
                                        <p:tgtEl>
                                          <p:spTgt spid="15"/>
                                        </p:tgtEl>
                                        <p:attrNameLst>
                                          <p:attrName>ppt_y</p:attrName>
                                        </p:attrNameLst>
                                      </p:cBhvr>
                                      <p:tavLst>
                                        <p:tav tm="0">
                                          <p:val>
                                            <p:strVal val="#ppt_y+.1"/>
                                          </p:val>
                                        </p:tav>
                                        <p:tav tm="100000">
                                          <p:val>
                                            <p:strVal val="#ppt_y"/>
                                          </p:val>
                                        </p:tav>
                                      </p:tavLst>
                                    </p:anim>
                                    <p:animEffect transition="in" filter="fade">
                                      <p:cBhvr>
                                        <p:cTn id="124" dur="1000" decel="50000">
                                          <p:stCondLst>
                                            <p:cond delay="0"/>
                                          </p:stCondLst>
                                        </p:cTn>
                                        <p:tgtEl>
                                          <p:spTgt spid="15"/>
                                        </p:tgtEl>
                                      </p:cBhvr>
                                    </p:animEffect>
                                  </p:childTnLst>
                                </p:cTn>
                              </p:par>
                              <p:par>
                                <p:cTn id="125" presetID="25" presetClass="entr" presetSubtype="0" fill="hold" grpId="0" nodeType="withEffect">
                                  <p:stCondLst>
                                    <p:cond delay="0"/>
                                  </p:stCondLst>
                                  <p:childTnLst>
                                    <p:set>
                                      <p:cBhvr>
                                        <p:cTn id="126" dur="1" fill="hold">
                                          <p:stCondLst>
                                            <p:cond delay="0"/>
                                          </p:stCondLst>
                                        </p:cTn>
                                        <p:tgtEl>
                                          <p:spTgt spid="16"/>
                                        </p:tgtEl>
                                        <p:attrNameLst>
                                          <p:attrName>style.visibility</p:attrName>
                                        </p:attrNameLst>
                                      </p:cBhvr>
                                      <p:to>
                                        <p:strVal val="visible"/>
                                      </p:to>
                                    </p:set>
                                    <p:anim calcmode="lin" valueType="num">
                                      <p:cBhvr>
                                        <p:cTn id="127"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28"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29"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30" dur="1000" fill="hold"/>
                                        <p:tgtEl>
                                          <p:spTgt spid="16"/>
                                        </p:tgtEl>
                                        <p:attrNameLst>
                                          <p:attrName>ppt_h</p:attrName>
                                        </p:attrNameLst>
                                      </p:cBhvr>
                                      <p:tavLst>
                                        <p:tav tm="0">
                                          <p:val>
                                            <p:strVal val="#ppt_h"/>
                                          </p:val>
                                        </p:tav>
                                        <p:tav tm="100000">
                                          <p:val>
                                            <p:strVal val="#ppt_h"/>
                                          </p:val>
                                        </p:tav>
                                      </p:tavLst>
                                    </p:anim>
                                    <p:anim calcmode="lin" valueType="num">
                                      <p:cBhvr>
                                        <p:cTn id="131"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32"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33"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34" dur="1000" decel="50000">
                                          <p:stCondLst>
                                            <p:cond delay="0"/>
                                          </p:stCondLst>
                                        </p:cTn>
                                        <p:tgtEl>
                                          <p:spTgt spid="16"/>
                                        </p:tgtEl>
                                      </p:cBhvr>
                                    </p:animEffect>
                                  </p:childTnLst>
                                </p:cTn>
                              </p:par>
                              <p:par>
                                <p:cTn id="135" presetID="25" presetClass="entr" presetSubtype="0"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decel="50000" fill="hold">
                                          <p:stCondLst>
                                            <p:cond delay="0"/>
                                          </p:stCondLst>
                                        </p:cTn>
                                        <p:tgtEl>
                                          <p:spTgt spid="17"/>
                                        </p:tgtEl>
                                        <p:attrNameLst>
                                          <p:attrName>style.rotation</p:attrName>
                                        </p:attrNameLst>
                                      </p:cBhvr>
                                      <p:tavLst>
                                        <p:tav tm="0">
                                          <p:val>
                                            <p:fltVal val="-90"/>
                                          </p:val>
                                        </p:tav>
                                        <p:tav tm="100000">
                                          <p:val>
                                            <p:fltVal val="0"/>
                                          </p:val>
                                        </p:tav>
                                      </p:tavLst>
                                    </p:anim>
                                    <p:anim calcmode="lin" valueType="num">
                                      <p:cBhvr>
                                        <p:cTn id="138" dur="500" decel="50000" fill="hold">
                                          <p:stCondLst>
                                            <p:cond delay="0"/>
                                          </p:stCondLst>
                                        </p:cTn>
                                        <p:tgtEl>
                                          <p:spTgt spid="17"/>
                                        </p:tgtEl>
                                        <p:attrNameLst>
                                          <p:attrName>ppt_w</p:attrName>
                                        </p:attrNameLst>
                                      </p:cBhvr>
                                      <p:tavLst>
                                        <p:tav tm="0">
                                          <p:val>
                                            <p:strVal val="#ppt_w"/>
                                          </p:val>
                                        </p:tav>
                                        <p:tav tm="100000">
                                          <p:val>
                                            <p:strVal val="#ppt_w*.05"/>
                                          </p:val>
                                        </p:tav>
                                      </p:tavLst>
                                    </p:anim>
                                    <p:anim calcmode="lin" valueType="num">
                                      <p:cBhvr>
                                        <p:cTn id="139" dur="500" accel="50000" fill="hold">
                                          <p:stCondLst>
                                            <p:cond delay="500"/>
                                          </p:stCondLst>
                                        </p:cTn>
                                        <p:tgtEl>
                                          <p:spTgt spid="17"/>
                                        </p:tgtEl>
                                        <p:attrNameLst>
                                          <p:attrName>ppt_w</p:attrName>
                                        </p:attrNameLst>
                                      </p:cBhvr>
                                      <p:tavLst>
                                        <p:tav tm="0">
                                          <p:val>
                                            <p:strVal val="#ppt_w*.05"/>
                                          </p:val>
                                        </p:tav>
                                        <p:tav tm="100000">
                                          <p:val>
                                            <p:strVal val="#ppt_w"/>
                                          </p:val>
                                        </p:tav>
                                      </p:tavLst>
                                    </p:anim>
                                    <p:anim calcmode="lin" valueType="num">
                                      <p:cBhvr>
                                        <p:cTn id="140" dur="1000" fill="hold"/>
                                        <p:tgtEl>
                                          <p:spTgt spid="17"/>
                                        </p:tgtEl>
                                        <p:attrNameLst>
                                          <p:attrName>ppt_h</p:attrName>
                                        </p:attrNameLst>
                                      </p:cBhvr>
                                      <p:tavLst>
                                        <p:tav tm="0">
                                          <p:val>
                                            <p:strVal val="#ppt_h"/>
                                          </p:val>
                                        </p:tav>
                                        <p:tav tm="100000">
                                          <p:val>
                                            <p:strVal val="#ppt_h"/>
                                          </p:val>
                                        </p:tav>
                                      </p:tavLst>
                                    </p:anim>
                                    <p:anim calcmode="lin" valueType="num">
                                      <p:cBhvr>
                                        <p:cTn id="141" dur="500" decel="50000" fill="hold">
                                          <p:stCondLst>
                                            <p:cond delay="0"/>
                                          </p:stCondLst>
                                        </p:cTn>
                                        <p:tgtEl>
                                          <p:spTgt spid="17"/>
                                        </p:tgtEl>
                                        <p:attrNameLst>
                                          <p:attrName>ppt_x</p:attrName>
                                        </p:attrNameLst>
                                      </p:cBhvr>
                                      <p:tavLst>
                                        <p:tav tm="0">
                                          <p:val>
                                            <p:strVal val="#ppt_x+.4"/>
                                          </p:val>
                                        </p:tav>
                                        <p:tav tm="100000">
                                          <p:val>
                                            <p:strVal val="#ppt_x"/>
                                          </p:val>
                                        </p:tav>
                                      </p:tavLst>
                                    </p:anim>
                                    <p:anim calcmode="lin" valueType="num">
                                      <p:cBhvr>
                                        <p:cTn id="142" dur="500" decel="50000" fill="hold">
                                          <p:stCondLst>
                                            <p:cond delay="0"/>
                                          </p:stCondLst>
                                        </p:cTn>
                                        <p:tgtEl>
                                          <p:spTgt spid="17"/>
                                        </p:tgtEl>
                                        <p:attrNameLst>
                                          <p:attrName>ppt_y</p:attrName>
                                        </p:attrNameLst>
                                      </p:cBhvr>
                                      <p:tavLst>
                                        <p:tav tm="0">
                                          <p:val>
                                            <p:strVal val="#ppt_y-.2"/>
                                          </p:val>
                                        </p:tav>
                                        <p:tav tm="100000">
                                          <p:val>
                                            <p:strVal val="#ppt_y+.1"/>
                                          </p:val>
                                        </p:tav>
                                      </p:tavLst>
                                    </p:anim>
                                    <p:anim calcmode="lin" valueType="num">
                                      <p:cBhvr>
                                        <p:cTn id="143" dur="500" accel="50000" fill="hold">
                                          <p:stCondLst>
                                            <p:cond delay="500"/>
                                          </p:stCondLst>
                                        </p:cTn>
                                        <p:tgtEl>
                                          <p:spTgt spid="17"/>
                                        </p:tgtEl>
                                        <p:attrNameLst>
                                          <p:attrName>ppt_y</p:attrName>
                                        </p:attrNameLst>
                                      </p:cBhvr>
                                      <p:tavLst>
                                        <p:tav tm="0">
                                          <p:val>
                                            <p:strVal val="#ppt_y+.1"/>
                                          </p:val>
                                        </p:tav>
                                        <p:tav tm="100000">
                                          <p:val>
                                            <p:strVal val="#ppt_y"/>
                                          </p:val>
                                        </p:tav>
                                      </p:tavLst>
                                    </p:anim>
                                    <p:animEffect transition="in" filter="fade">
                                      <p:cBhvr>
                                        <p:cTn id="144" dur="1000" decel="50000">
                                          <p:stCondLst>
                                            <p:cond delay="0"/>
                                          </p:stCondLst>
                                        </p:cTn>
                                        <p:tgtEl>
                                          <p:spTgt spid="17"/>
                                        </p:tgtEl>
                                      </p:cBhvr>
                                    </p:animEffect>
                                  </p:childTnLst>
                                </p:cTn>
                              </p:par>
                              <p:par>
                                <p:cTn id="145" presetID="25" presetClass="entr" presetSubtype="0" fill="hold" grpId="0" nodeType="withEffect">
                                  <p:stCondLst>
                                    <p:cond delay="0"/>
                                  </p:stCondLst>
                                  <p:childTnLst>
                                    <p:set>
                                      <p:cBhvr>
                                        <p:cTn id="146" dur="1" fill="hold">
                                          <p:stCondLst>
                                            <p:cond delay="0"/>
                                          </p:stCondLst>
                                        </p:cTn>
                                        <p:tgtEl>
                                          <p:spTgt spid="18"/>
                                        </p:tgtEl>
                                        <p:attrNameLst>
                                          <p:attrName>style.visibility</p:attrName>
                                        </p:attrNameLst>
                                      </p:cBhvr>
                                      <p:to>
                                        <p:strVal val="visible"/>
                                      </p:to>
                                    </p:set>
                                    <p:anim calcmode="lin" valueType="num">
                                      <p:cBhvr>
                                        <p:cTn id="147" dur="500" decel="50000" fill="hold">
                                          <p:stCondLst>
                                            <p:cond delay="0"/>
                                          </p:stCondLst>
                                        </p:cTn>
                                        <p:tgtEl>
                                          <p:spTgt spid="18"/>
                                        </p:tgtEl>
                                        <p:attrNameLst>
                                          <p:attrName>style.rotation</p:attrName>
                                        </p:attrNameLst>
                                      </p:cBhvr>
                                      <p:tavLst>
                                        <p:tav tm="0">
                                          <p:val>
                                            <p:fltVal val="-90"/>
                                          </p:val>
                                        </p:tav>
                                        <p:tav tm="100000">
                                          <p:val>
                                            <p:fltVal val="0"/>
                                          </p:val>
                                        </p:tav>
                                      </p:tavLst>
                                    </p:anim>
                                    <p:anim calcmode="lin" valueType="num">
                                      <p:cBhvr>
                                        <p:cTn id="148" dur="500" decel="50000" fill="hold">
                                          <p:stCondLst>
                                            <p:cond delay="0"/>
                                          </p:stCondLst>
                                        </p:cTn>
                                        <p:tgtEl>
                                          <p:spTgt spid="18"/>
                                        </p:tgtEl>
                                        <p:attrNameLst>
                                          <p:attrName>ppt_w</p:attrName>
                                        </p:attrNameLst>
                                      </p:cBhvr>
                                      <p:tavLst>
                                        <p:tav tm="0">
                                          <p:val>
                                            <p:strVal val="#ppt_w"/>
                                          </p:val>
                                        </p:tav>
                                        <p:tav tm="100000">
                                          <p:val>
                                            <p:strVal val="#ppt_w*.05"/>
                                          </p:val>
                                        </p:tav>
                                      </p:tavLst>
                                    </p:anim>
                                    <p:anim calcmode="lin" valueType="num">
                                      <p:cBhvr>
                                        <p:cTn id="149" dur="500" accel="50000" fill="hold">
                                          <p:stCondLst>
                                            <p:cond delay="500"/>
                                          </p:stCondLst>
                                        </p:cTn>
                                        <p:tgtEl>
                                          <p:spTgt spid="18"/>
                                        </p:tgtEl>
                                        <p:attrNameLst>
                                          <p:attrName>ppt_w</p:attrName>
                                        </p:attrNameLst>
                                      </p:cBhvr>
                                      <p:tavLst>
                                        <p:tav tm="0">
                                          <p:val>
                                            <p:strVal val="#ppt_w*.05"/>
                                          </p:val>
                                        </p:tav>
                                        <p:tav tm="100000">
                                          <p:val>
                                            <p:strVal val="#ppt_w"/>
                                          </p:val>
                                        </p:tav>
                                      </p:tavLst>
                                    </p:anim>
                                    <p:anim calcmode="lin" valueType="num">
                                      <p:cBhvr>
                                        <p:cTn id="150" dur="1000" fill="hold"/>
                                        <p:tgtEl>
                                          <p:spTgt spid="18"/>
                                        </p:tgtEl>
                                        <p:attrNameLst>
                                          <p:attrName>ppt_h</p:attrName>
                                        </p:attrNameLst>
                                      </p:cBhvr>
                                      <p:tavLst>
                                        <p:tav tm="0">
                                          <p:val>
                                            <p:strVal val="#ppt_h"/>
                                          </p:val>
                                        </p:tav>
                                        <p:tav tm="100000">
                                          <p:val>
                                            <p:strVal val="#ppt_h"/>
                                          </p:val>
                                        </p:tav>
                                      </p:tavLst>
                                    </p:anim>
                                    <p:anim calcmode="lin" valueType="num">
                                      <p:cBhvr>
                                        <p:cTn id="151" dur="500" decel="50000" fill="hold">
                                          <p:stCondLst>
                                            <p:cond delay="0"/>
                                          </p:stCondLst>
                                        </p:cTn>
                                        <p:tgtEl>
                                          <p:spTgt spid="18"/>
                                        </p:tgtEl>
                                        <p:attrNameLst>
                                          <p:attrName>ppt_x</p:attrName>
                                        </p:attrNameLst>
                                      </p:cBhvr>
                                      <p:tavLst>
                                        <p:tav tm="0">
                                          <p:val>
                                            <p:strVal val="#ppt_x+.4"/>
                                          </p:val>
                                        </p:tav>
                                        <p:tav tm="100000">
                                          <p:val>
                                            <p:strVal val="#ppt_x"/>
                                          </p:val>
                                        </p:tav>
                                      </p:tavLst>
                                    </p:anim>
                                    <p:anim calcmode="lin" valueType="num">
                                      <p:cBhvr>
                                        <p:cTn id="152" dur="500" decel="50000" fill="hold">
                                          <p:stCondLst>
                                            <p:cond delay="0"/>
                                          </p:stCondLst>
                                        </p:cTn>
                                        <p:tgtEl>
                                          <p:spTgt spid="18"/>
                                        </p:tgtEl>
                                        <p:attrNameLst>
                                          <p:attrName>ppt_y</p:attrName>
                                        </p:attrNameLst>
                                      </p:cBhvr>
                                      <p:tavLst>
                                        <p:tav tm="0">
                                          <p:val>
                                            <p:strVal val="#ppt_y-.2"/>
                                          </p:val>
                                        </p:tav>
                                        <p:tav tm="100000">
                                          <p:val>
                                            <p:strVal val="#ppt_y+.1"/>
                                          </p:val>
                                        </p:tav>
                                      </p:tavLst>
                                    </p:anim>
                                    <p:anim calcmode="lin" valueType="num">
                                      <p:cBhvr>
                                        <p:cTn id="153" dur="500" accel="50000" fill="hold">
                                          <p:stCondLst>
                                            <p:cond delay="500"/>
                                          </p:stCondLst>
                                        </p:cTn>
                                        <p:tgtEl>
                                          <p:spTgt spid="18"/>
                                        </p:tgtEl>
                                        <p:attrNameLst>
                                          <p:attrName>ppt_y</p:attrName>
                                        </p:attrNameLst>
                                      </p:cBhvr>
                                      <p:tavLst>
                                        <p:tav tm="0">
                                          <p:val>
                                            <p:strVal val="#ppt_y+.1"/>
                                          </p:val>
                                        </p:tav>
                                        <p:tav tm="100000">
                                          <p:val>
                                            <p:strVal val="#ppt_y"/>
                                          </p:val>
                                        </p:tav>
                                      </p:tavLst>
                                    </p:anim>
                                    <p:animEffect transition="in" filter="fade">
                                      <p:cBhvr>
                                        <p:cTn id="154" dur="1000" decel="50000">
                                          <p:stCondLst>
                                            <p:cond delay="0"/>
                                          </p:stCondLst>
                                        </p:cTn>
                                        <p:tgtEl>
                                          <p:spTgt spid="18"/>
                                        </p:tgtEl>
                                      </p:cBhvr>
                                    </p:animEffect>
                                  </p:childTnLst>
                                </p:cTn>
                              </p:par>
                              <p:par>
                                <p:cTn id="155" presetID="25" presetClass="entr" presetSubtype="0" fill="hold" grpId="0" nodeType="withEffect">
                                  <p:stCondLst>
                                    <p:cond delay="0"/>
                                  </p:stCondLst>
                                  <p:childTnLst>
                                    <p:set>
                                      <p:cBhvr>
                                        <p:cTn id="156" dur="1" fill="hold">
                                          <p:stCondLst>
                                            <p:cond delay="0"/>
                                          </p:stCondLst>
                                        </p:cTn>
                                        <p:tgtEl>
                                          <p:spTgt spid="19"/>
                                        </p:tgtEl>
                                        <p:attrNameLst>
                                          <p:attrName>style.visibility</p:attrName>
                                        </p:attrNameLst>
                                      </p:cBhvr>
                                      <p:to>
                                        <p:strVal val="visible"/>
                                      </p:to>
                                    </p:set>
                                    <p:anim calcmode="lin" valueType="num">
                                      <p:cBhvr>
                                        <p:cTn id="157" dur="500" decel="50000" fill="hold">
                                          <p:stCondLst>
                                            <p:cond delay="0"/>
                                          </p:stCondLst>
                                        </p:cTn>
                                        <p:tgtEl>
                                          <p:spTgt spid="19"/>
                                        </p:tgtEl>
                                        <p:attrNameLst>
                                          <p:attrName>style.rotation</p:attrName>
                                        </p:attrNameLst>
                                      </p:cBhvr>
                                      <p:tavLst>
                                        <p:tav tm="0">
                                          <p:val>
                                            <p:fltVal val="-90"/>
                                          </p:val>
                                        </p:tav>
                                        <p:tav tm="100000">
                                          <p:val>
                                            <p:fltVal val="0"/>
                                          </p:val>
                                        </p:tav>
                                      </p:tavLst>
                                    </p:anim>
                                    <p:anim calcmode="lin" valueType="num">
                                      <p:cBhvr>
                                        <p:cTn id="158" dur="500" decel="50000" fill="hold">
                                          <p:stCondLst>
                                            <p:cond delay="0"/>
                                          </p:stCondLst>
                                        </p:cTn>
                                        <p:tgtEl>
                                          <p:spTgt spid="19"/>
                                        </p:tgtEl>
                                        <p:attrNameLst>
                                          <p:attrName>ppt_w</p:attrName>
                                        </p:attrNameLst>
                                      </p:cBhvr>
                                      <p:tavLst>
                                        <p:tav tm="0">
                                          <p:val>
                                            <p:strVal val="#ppt_w"/>
                                          </p:val>
                                        </p:tav>
                                        <p:tav tm="100000">
                                          <p:val>
                                            <p:strVal val="#ppt_w*.05"/>
                                          </p:val>
                                        </p:tav>
                                      </p:tavLst>
                                    </p:anim>
                                    <p:anim calcmode="lin" valueType="num">
                                      <p:cBhvr>
                                        <p:cTn id="159" dur="500" accel="50000" fill="hold">
                                          <p:stCondLst>
                                            <p:cond delay="500"/>
                                          </p:stCondLst>
                                        </p:cTn>
                                        <p:tgtEl>
                                          <p:spTgt spid="19"/>
                                        </p:tgtEl>
                                        <p:attrNameLst>
                                          <p:attrName>ppt_w</p:attrName>
                                        </p:attrNameLst>
                                      </p:cBhvr>
                                      <p:tavLst>
                                        <p:tav tm="0">
                                          <p:val>
                                            <p:strVal val="#ppt_w*.05"/>
                                          </p:val>
                                        </p:tav>
                                        <p:tav tm="100000">
                                          <p:val>
                                            <p:strVal val="#ppt_w"/>
                                          </p:val>
                                        </p:tav>
                                      </p:tavLst>
                                    </p:anim>
                                    <p:anim calcmode="lin" valueType="num">
                                      <p:cBhvr>
                                        <p:cTn id="160" dur="1000" fill="hold"/>
                                        <p:tgtEl>
                                          <p:spTgt spid="19"/>
                                        </p:tgtEl>
                                        <p:attrNameLst>
                                          <p:attrName>ppt_h</p:attrName>
                                        </p:attrNameLst>
                                      </p:cBhvr>
                                      <p:tavLst>
                                        <p:tav tm="0">
                                          <p:val>
                                            <p:strVal val="#ppt_h"/>
                                          </p:val>
                                        </p:tav>
                                        <p:tav tm="100000">
                                          <p:val>
                                            <p:strVal val="#ppt_h"/>
                                          </p:val>
                                        </p:tav>
                                      </p:tavLst>
                                    </p:anim>
                                    <p:anim calcmode="lin" valueType="num">
                                      <p:cBhvr>
                                        <p:cTn id="161" dur="500" decel="50000" fill="hold">
                                          <p:stCondLst>
                                            <p:cond delay="0"/>
                                          </p:stCondLst>
                                        </p:cTn>
                                        <p:tgtEl>
                                          <p:spTgt spid="19"/>
                                        </p:tgtEl>
                                        <p:attrNameLst>
                                          <p:attrName>ppt_x</p:attrName>
                                        </p:attrNameLst>
                                      </p:cBhvr>
                                      <p:tavLst>
                                        <p:tav tm="0">
                                          <p:val>
                                            <p:strVal val="#ppt_x+.4"/>
                                          </p:val>
                                        </p:tav>
                                        <p:tav tm="100000">
                                          <p:val>
                                            <p:strVal val="#ppt_x"/>
                                          </p:val>
                                        </p:tav>
                                      </p:tavLst>
                                    </p:anim>
                                    <p:anim calcmode="lin" valueType="num">
                                      <p:cBhvr>
                                        <p:cTn id="162" dur="500" decel="50000" fill="hold">
                                          <p:stCondLst>
                                            <p:cond delay="0"/>
                                          </p:stCondLst>
                                        </p:cTn>
                                        <p:tgtEl>
                                          <p:spTgt spid="19"/>
                                        </p:tgtEl>
                                        <p:attrNameLst>
                                          <p:attrName>ppt_y</p:attrName>
                                        </p:attrNameLst>
                                      </p:cBhvr>
                                      <p:tavLst>
                                        <p:tav tm="0">
                                          <p:val>
                                            <p:strVal val="#ppt_y-.2"/>
                                          </p:val>
                                        </p:tav>
                                        <p:tav tm="100000">
                                          <p:val>
                                            <p:strVal val="#ppt_y+.1"/>
                                          </p:val>
                                        </p:tav>
                                      </p:tavLst>
                                    </p:anim>
                                    <p:anim calcmode="lin" valueType="num">
                                      <p:cBhvr>
                                        <p:cTn id="163" dur="500" accel="50000" fill="hold">
                                          <p:stCondLst>
                                            <p:cond delay="500"/>
                                          </p:stCondLst>
                                        </p:cTn>
                                        <p:tgtEl>
                                          <p:spTgt spid="19"/>
                                        </p:tgtEl>
                                        <p:attrNameLst>
                                          <p:attrName>ppt_y</p:attrName>
                                        </p:attrNameLst>
                                      </p:cBhvr>
                                      <p:tavLst>
                                        <p:tav tm="0">
                                          <p:val>
                                            <p:strVal val="#ppt_y+.1"/>
                                          </p:val>
                                        </p:tav>
                                        <p:tav tm="100000">
                                          <p:val>
                                            <p:strVal val="#ppt_y"/>
                                          </p:val>
                                        </p:tav>
                                      </p:tavLst>
                                    </p:anim>
                                    <p:animEffect transition="in" filter="fade">
                                      <p:cBhvr>
                                        <p:cTn id="164" dur="1000" decel="50000">
                                          <p:stCondLst>
                                            <p:cond delay="0"/>
                                          </p:stCondLst>
                                        </p:cTn>
                                        <p:tgtEl>
                                          <p:spTgt spid="19"/>
                                        </p:tgtEl>
                                      </p:cBhvr>
                                    </p:animEffect>
                                  </p:childTnLst>
                                </p:cTn>
                              </p:par>
                              <p:par>
                                <p:cTn id="165" presetID="25" presetClass="entr" presetSubtype="0" fill="hold" grpId="0" nodeType="withEffect">
                                  <p:stCondLst>
                                    <p:cond delay="0"/>
                                  </p:stCondLst>
                                  <p:childTnLst>
                                    <p:set>
                                      <p:cBhvr>
                                        <p:cTn id="166" dur="1" fill="hold">
                                          <p:stCondLst>
                                            <p:cond delay="0"/>
                                          </p:stCondLst>
                                        </p:cTn>
                                        <p:tgtEl>
                                          <p:spTgt spid="20"/>
                                        </p:tgtEl>
                                        <p:attrNameLst>
                                          <p:attrName>style.visibility</p:attrName>
                                        </p:attrNameLst>
                                      </p:cBhvr>
                                      <p:to>
                                        <p:strVal val="visible"/>
                                      </p:to>
                                    </p:set>
                                    <p:anim calcmode="lin" valueType="num">
                                      <p:cBhvr>
                                        <p:cTn id="167" dur="500" decel="50000" fill="hold">
                                          <p:stCondLst>
                                            <p:cond delay="0"/>
                                          </p:stCondLst>
                                        </p:cTn>
                                        <p:tgtEl>
                                          <p:spTgt spid="20"/>
                                        </p:tgtEl>
                                        <p:attrNameLst>
                                          <p:attrName>style.rotation</p:attrName>
                                        </p:attrNameLst>
                                      </p:cBhvr>
                                      <p:tavLst>
                                        <p:tav tm="0">
                                          <p:val>
                                            <p:fltVal val="-90"/>
                                          </p:val>
                                        </p:tav>
                                        <p:tav tm="100000">
                                          <p:val>
                                            <p:fltVal val="0"/>
                                          </p:val>
                                        </p:tav>
                                      </p:tavLst>
                                    </p:anim>
                                    <p:anim calcmode="lin" valueType="num">
                                      <p:cBhvr>
                                        <p:cTn id="168" dur="500" decel="50000" fill="hold">
                                          <p:stCondLst>
                                            <p:cond delay="0"/>
                                          </p:stCondLst>
                                        </p:cTn>
                                        <p:tgtEl>
                                          <p:spTgt spid="20"/>
                                        </p:tgtEl>
                                        <p:attrNameLst>
                                          <p:attrName>ppt_w</p:attrName>
                                        </p:attrNameLst>
                                      </p:cBhvr>
                                      <p:tavLst>
                                        <p:tav tm="0">
                                          <p:val>
                                            <p:strVal val="#ppt_w"/>
                                          </p:val>
                                        </p:tav>
                                        <p:tav tm="100000">
                                          <p:val>
                                            <p:strVal val="#ppt_w*.05"/>
                                          </p:val>
                                        </p:tav>
                                      </p:tavLst>
                                    </p:anim>
                                    <p:anim calcmode="lin" valueType="num">
                                      <p:cBhvr>
                                        <p:cTn id="169" dur="500" accel="50000" fill="hold">
                                          <p:stCondLst>
                                            <p:cond delay="500"/>
                                          </p:stCondLst>
                                        </p:cTn>
                                        <p:tgtEl>
                                          <p:spTgt spid="20"/>
                                        </p:tgtEl>
                                        <p:attrNameLst>
                                          <p:attrName>ppt_w</p:attrName>
                                        </p:attrNameLst>
                                      </p:cBhvr>
                                      <p:tavLst>
                                        <p:tav tm="0">
                                          <p:val>
                                            <p:strVal val="#ppt_w*.05"/>
                                          </p:val>
                                        </p:tav>
                                        <p:tav tm="100000">
                                          <p:val>
                                            <p:strVal val="#ppt_w"/>
                                          </p:val>
                                        </p:tav>
                                      </p:tavLst>
                                    </p:anim>
                                    <p:anim calcmode="lin" valueType="num">
                                      <p:cBhvr>
                                        <p:cTn id="170" dur="1000" fill="hold"/>
                                        <p:tgtEl>
                                          <p:spTgt spid="20"/>
                                        </p:tgtEl>
                                        <p:attrNameLst>
                                          <p:attrName>ppt_h</p:attrName>
                                        </p:attrNameLst>
                                      </p:cBhvr>
                                      <p:tavLst>
                                        <p:tav tm="0">
                                          <p:val>
                                            <p:strVal val="#ppt_h"/>
                                          </p:val>
                                        </p:tav>
                                        <p:tav tm="100000">
                                          <p:val>
                                            <p:strVal val="#ppt_h"/>
                                          </p:val>
                                        </p:tav>
                                      </p:tavLst>
                                    </p:anim>
                                    <p:anim calcmode="lin" valueType="num">
                                      <p:cBhvr>
                                        <p:cTn id="171" dur="500" decel="50000" fill="hold">
                                          <p:stCondLst>
                                            <p:cond delay="0"/>
                                          </p:stCondLst>
                                        </p:cTn>
                                        <p:tgtEl>
                                          <p:spTgt spid="20"/>
                                        </p:tgtEl>
                                        <p:attrNameLst>
                                          <p:attrName>ppt_x</p:attrName>
                                        </p:attrNameLst>
                                      </p:cBhvr>
                                      <p:tavLst>
                                        <p:tav tm="0">
                                          <p:val>
                                            <p:strVal val="#ppt_x+.4"/>
                                          </p:val>
                                        </p:tav>
                                        <p:tav tm="100000">
                                          <p:val>
                                            <p:strVal val="#ppt_x"/>
                                          </p:val>
                                        </p:tav>
                                      </p:tavLst>
                                    </p:anim>
                                    <p:anim calcmode="lin" valueType="num">
                                      <p:cBhvr>
                                        <p:cTn id="172" dur="500" decel="50000" fill="hold">
                                          <p:stCondLst>
                                            <p:cond delay="0"/>
                                          </p:stCondLst>
                                        </p:cTn>
                                        <p:tgtEl>
                                          <p:spTgt spid="20"/>
                                        </p:tgtEl>
                                        <p:attrNameLst>
                                          <p:attrName>ppt_y</p:attrName>
                                        </p:attrNameLst>
                                      </p:cBhvr>
                                      <p:tavLst>
                                        <p:tav tm="0">
                                          <p:val>
                                            <p:strVal val="#ppt_y-.2"/>
                                          </p:val>
                                        </p:tav>
                                        <p:tav tm="100000">
                                          <p:val>
                                            <p:strVal val="#ppt_y+.1"/>
                                          </p:val>
                                        </p:tav>
                                      </p:tavLst>
                                    </p:anim>
                                    <p:anim calcmode="lin" valueType="num">
                                      <p:cBhvr>
                                        <p:cTn id="173" dur="500" accel="50000" fill="hold">
                                          <p:stCondLst>
                                            <p:cond delay="500"/>
                                          </p:stCondLst>
                                        </p:cTn>
                                        <p:tgtEl>
                                          <p:spTgt spid="20"/>
                                        </p:tgtEl>
                                        <p:attrNameLst>
                                          <p:attrName>ppt_y</p:attrName>
                                        </p:attrNameLst>
                                      </p:cBhvr>
                                      <p:tavLst>
                                        <p:tav tm="0">
                                          <p:val>
                                            <p:strVal val="#ppt_y+.1"/>
                                          </p:val>
                                        </p:tav>
                                        <p:tav tm="100000">
                                          <p:val>
                                            <p:strVal val="#ppt_y"/>
                                          </p:val>
                                        </p:tav>
                                      </p:tavLst>
                                    </p:anim>
                                    <p:animEffect transition="in" filter="fade">
                                      <p:cBhvr>
                                        <p:cTn id="174" dur="1000" decel="50000">
                                          <p:stCondLst>
                                            <p:cond delay="0"/>
                                          </p:stCondLst>
                                        </p:cTn>
                                        <p:tgtEl>
                                          <p:spTgt spid="20"/>
                                        </p:tgtEl>
                                      </p:cBhvr>
                                    </p:animEffect>
                                  </p:childTnLst>
                                </p:cTn>
                              </p:par>
                              <p:par>
                                <p:cTn id="175" presetID="25" presetClass="entr" presetSubtype="0" fill="hold" grpId="0" nodeType="withEffect">
                                  <p:stCondLst>
                                    <p:cond delay="0"/>
                                  </p:stCondLst>
                                  <p:childTnLst>
                                    <p:set>
                                      <p:cBhvr>
                                        <p:cTn id="176" dur="1" fill="hold">
                                          <p:stCondLst>
                                            <p:cond delay="0"/>
                                          </p:stCondLst>
                                        </p:cTn>
                                        <p:tgtEl>
                                          <p:spTgt spid="21"/>
                                        </p:tgtEl>
                                        <p:attrNameLst>
                                          <p:attrName>style.visibility</p:attrName>
                                        </p:attrNameLst>
                                      </p:cBhvr>
                                      <p:to>
                                        <p:strVal val="visible"/>
                                      </p:to>
                                    </p:set>
                                    <p:anim calcmode="lin" valueType="num">
                                      <p:cBhvr>
                                        <p:cTn id="177" dur="500" decel="50000" fill="hold">
                                          <p:stCondLst>
                                            <p:cond delay="0"/>
                                          </p:stCondLst>
                                        </p:cTn>
                                        <p:tgtEl>
                                          <p:spTgt spid="21"/>
                                        </p:tgtEl>
                                        <p:attrNameLst>
                                          <p:attrName>style.rotation</p:attrName>
                                        </p:attrNameLst>
                                      </p:cBhvr>
                                      <p:tavLst>
                                        <p:tav tm="0">
                                          <p:val>
                                            <p:fltVal val="-90"/>
                                          </p:val>
                                        </p:tav>
                                        <p:tav tm="100000">
                                          <p:val>
                                            <p:fltVal val="0"/>
                                          </p:val>
                                        </p:tav>
                                      </p:tavLst>
                                    </p:anim>
                                    <p:anim calcmode="lin" valueType="num">
                                      <p:cBhvr>
                                        <p:cTn id="178" dur="500" decel="50000" fill="hold">
                                          <p:stCondLst>
                                            <p:cond delay="0"/>
                                          </p:stCondLst>
                                        </p:cTn>
                                        <p:tgtEl>
                                          <p:spTgt spid="21"/>
                                        </p:tgtEl>
                                        <p:attrNameLst>
                                          <p:attrName>ppt_w</p:attrName>
                                        </p:attrNameLst>
                                      </p:cBhvr>
                                      <p:tavLst>
                                        <p:tav tm="0">
                                          <p:val>
                                            <p:strVal val="#ppt_w"/>
                                          </p:val>
                                        </p:tav>
                                        <p:tav tm="100000">
                                          <p:val>
                                            <p:strVal val="#ppt_w*.05"/>
                                          </p:val>
                                        </p:tav>
                                      </p:tavLst>
                                    </p:anim>
                                    <p:anim calcmode="lin" valueType="num">
                                      <p:cBhvr>
                                        <p:cTn id="179" dur="500" accel="50000" fill="hold">
                                          <p:stCondLst>
                                            <p:cond delay="500"/>
                                          </p:stCondLst>
                                        </p:cTn>
                                        <p:tgtEl>
                                          <p:spTgt spid="21"/>
                                        </p:tgtEl>
                                        <p:attrNameLst>
                                          <p:attrName>ppt_w</p:attrName>
                                        </p:attrNameLst>
                                      </p:cBhvr>
                                      <p:tavLst>
                                        <p:tav tm="0">
                                          <p:val>
                                            <p:strVal val="#ppt_w*.05"/>
                                          </p:val>
                                        </p:tav>
                                        <p:tav tm="100000">
                                          <p:val>
                                            <p:strVal val="#ppt_w"/>
                                          </p:val>
                                        </p:tav>
                                      </p:tavLst>
                                    </p:anim>
                                    <p:anim calcmode="lin" valueType="num">
                                      <p:cBhvr>
                                        <p:cTn id="180" dur="1000" fill="hold"/>
                                        <p:tgtEl>
                                          <p:spTgt spid="21"/>
                                        </p:tgtEl>
                                        <p:attrNameLst>
                                          <p:attrName>ppt_h</p:attrName>
                                        </p:attrNameLst>
                                      </p:cBhvr>
                                      <p:tavLst>
                                        <p:tav tm="0">
                                          <p:val>
                                            <p:strVal val="#ppt_h"/>
                                          </p:val>
                                        </p:tav>
                                        <p:tav tm="100000">
                                          <p:val>
                                            <p:strVal val="#ppt_h"/>
                                          </p:val>
                                        </p:tav>
                                      </p:tavLst>
                                    </p:anim>
                                    <p:anim calcmode="lin" valueType="num">
                                      <p:cBhvr>
                                        <p:cTn id="181" dur="500" decel="50000" fill="hold">
                                          <p:stCondLst>
                                            <p:cond delay="0"/>
                                          </p:stCondLst>
                                        </p:cTn>
                                        <p:tgtEl>
                                          <p:spTgt spid="21"/>
                                        </p:tgtEl>
                                        <p:attrNameLst>
                                          <p:attrName>ppt_x</p:attrName>
                                        </p:attrNameLst>
                                      </p:cBhvr>
                                      <p:tavLst>
                                        <p:tav tm="0">
                                          <p:val>
                                            <p:strVal val="#ppt_x+.4"/>
                                          </p:val>
                                        </p:tav>
                                        <p:tav tm="100000">
                                          <p:val>
                                            <p:strVal val="#ppt_x"/>
                                          </p:val>
                                        </p:tav>
                                      </p:tavLst>
                                    </p:anim>
                                    <p:anim calcmode="lin" valueType="num">
                                      <p:cBhvr>
                                        <p:cTn id="182" dur="500" decel="50000" fill="hold">
                                          <p:stCondLst>
                                            <p:cond delay="0"/>
                                          </p:stCondLst>
                                        </p:cTn>
                                        <p:tgtEl>
                                          <p:spTgt spid="21"/>
                                        </p:tgtEl>
                                        <p:attrNameLst>
                                          <p:attrName>ppt_y</p:attrName>
                                        </p:attrNameLst>
                                      </p:cBhvr>
                                      <p:tavLst>
                                        <p:tav tm="0">
                                          <p:val>
                                            <p:strVal val="#ppt_y-.2"/>
                                          </p:val>
                                        </p:tav>
                                        <p:tav tm="100000">
                                          <p:val>
                                            <p:strVal val="#ppt_y+.1"/>
                                          </p:val>
                                        </p:tav>
                                      </p:tavLst>
                                    </p:anim>
                                    <p:anim calcmode="lin" valueType="num">
                                      <p:cBhvr>
                                        <p:cTn id="183" dur="500" accel="50000" fill="hold">
                                          <p:stCondLst>
                                            <p:cond delay="500"/>
                                          </p:stCondLst>
                                        </p:cTn>
                                        <p:tgtEl>
                                          <p:spTgt spid="21"/>
                                        </p:tgtEl>
                                        <p:attrNameLst>
                                          <p:attrName>ppt_y</p:attrName>
                                        </p:attrNameLst>
                                      </p:cBhvr>
                                      <p:tavLst>
                                        <p:tav tm="0">
                                          <p:val>
                                            <p:strVal val="#ppt_y+.1"/>
                                          </p:val>
                                        </p:tav>
                                        <p:tav tm="100000">
                                          <p:val>
                                            <p:strVal val="#ppt_y"/>
                                          </p:val>
                                        </p:tav>
                                      </p:tavLst>
                                    </p:anim>
                                    <p:animEffect transition="in" filter="fade">
                                      <p:cBhvr>
                                        <p:cTn id="184" dur="1000" decel="50000">
                                          <p:stCondLst>
                                            <p:cond delay="0"/>
                                          </p:stCondLst>
                                        </p:cTn>
                                        <p:tgtEl>
                                          <p:spTgt spid="21"/>
                                        </p:tgtEl>
                                      </p:cBhvr>
                                    </p:animEffect>
                                  </p:childTnLst>
                                </p:cTn>
                              </p:par>
                              <p:par>
                                <p:cTn id="185" presetID="25" presetClass="entr" presetSubtype="0" fill="hold" grpId="0" nodeType="withEffect">
                                  <p:stCondLst>
                                    <p:cond delay="0"/>
                                  </p:stCondLst>
                                  <p:childTnLst>
                                    <p:set>
                                      <p:cBhvr>
                                        <p:cTn id="186" dur="1" fill="hold">
                                          <p:stCondLst>
                                            <p:cond delay="0"/>
                                          </p:stCondLst>
                                        </p:cTn>
                                        <p:tgtEl>
                                          <p:spTgt spid="22"/>
                                        </p:tgtEl>
                                        <p:attrNameLst>
                                          <p:attrName>style.visibility</p:attrName>
                                        </p:attrNameLst>
                                      </p:cBhvr>
                                      <p:to>
                                        <p:strVal val="visible"/>
                                      </p:to>
                                    </p:set>
                                    <p:anim calcmode="lin" valueType="num">
                                      <p:cBhvr>
                                        <p:cTn id="187" dur="500" decel="50000" fill="hold">
                                          <p:stCondLst>
                                            <p:cond delay="0"/>
                                          </p:stCondLst>
                                        </p:cTn>
                                        <p:tgtEl>
                                          <p:spTgt spid="22"/>
                                        </p:tgtEl>
                                        <p:attrNameLst>
                                          <p:attrName>style.rotation</p:attrName>
                                        </p:attrNameLst>
                                      </p:cBhvr>
                                      <p:tavLst>
                                        <p:tav tm="0">
                                          <p:val>
                                            <p:fltVal val="-90"/>
                                          </p:val>
                                        </p:tav>
                                        <p:tav tm="100000">
                                          <p:val>
                                            <p:fltVal val="0"/>
                                          </p:val>
                                        </p:tav>
                                      </p:tavLst>
                                    </p:anim>
                                    <p:anim calcmode="lin" valueType="num">
                                      <p:cBhvr>
                                        <p:cTn id="188" dur="500" decel="50000" fill="hold">
                                          <p:stCondLst>
                                            <p:cond delay="0"/>
                                          </p:stCondLst>
                                        </p:cTn>
                                        <p:tgtEl>
                                          <p:spTgt spid="22"/>
                                        </p:tgtEl>
                                        <p:attrNameLst>
                                          <p:attrName>ppt_w</p:attrName>
                                        </p:attrNameLst>
                                      </p:cBhvr>
                                      <p:tavLst>
                                        <p:tav tm="0">
                                          <p:val>
                                            <p:strVal val="#ppt_w"/>
                                          </p:val>
                                        </p:tav>
                                        <p:tav tm="100000">
                                          <p:val>
                                            <p:strVal val="#ppt_w*.05"/>
                                          </p:val>
                                        </p:tav>
                                      </p:tavLst>
                                    </p:anim>
                                    <p:anim calcmode="lin" valueType="num">
                                      <p:cBhvr>
                                        <p:cTn id="189" dur="500" accel="50000" fill="hold">
                                          <p:stCondLst>
                                            <p:cond delay="500"/>
                                          </p:stCondLst>
                                        </p:cTn>
                                        <p:tgtEl>
                                          <p:spTgt spid="22"/>
                                        </p:tgtEl>
                                        <p:attrNameLst>
                                          <p:attrName>ppt_w</p:attrName>
                                        </p:attrNameLst>
                                      </p:cBhvr>
                                      <p:tavLst>
                                        <p:tav tm="0">
                                          <p:val>
                                            <p:strVal val="#ppt_w*.05"/>
                                          </p:val>
                                        </p:tav>
                                        <p:tav tm="100000">
                                          <p:val>
                                            <p:strVal val="#ppt_w"/>
                                          </p:val>
                                        </p:tav>
                                      </p:tavLst>
                                    </p:anim>
                                    <p:anim calcmode="lin" valueType="num">
                                      <p:cBhvr>
                                        <p:cTn id="190" dur="1000" fill="hold"/>
                                        <p:tgtEl>
                                          <p:spTgt spid="22"/>
                                        </p:tgtEl>
                                        <p:attrNameLst>
                                          <p:attrName>ppt_h</p:attrName>
                                        </p:attrNameLst>
                                      </p:cBhvr>
                                      <p:tavLst>
                                        <p:tav tm="0">
                                          <p:val>
                                            <p:strVal val="#ppt_h"/>
                                          </p:val>
                                        </p:tav>
                                        <p:tav tm="100000">
                                          <p:val>
                                            <p:strVal val="#ppt_h"/>
                                          </p:val>
                                        </p:tav>
                                      </p:tavLst>
                                    </p:anim>
                                    <p:anim calcmode="lin" valueType="num">
                                      <p:cBhvr>
                                        <p:cTn id="191" dur="500" decel="50000" fill="hold">
                                          <p:stCondLst>
                                            <p:cond delay="0"/>
                                          </p:stCondLst>
                                        </p:cTn>
                                        <p:tgtEl>
                                          <p:spTgt spid="22"/>
                                        </p:tgtEl>
                                        <p:attrNameLst>
                                          <p:attrName>ppt_x</p:attrName>
                                        </p:attrNameLst>
                                      </p:cBhvr>
                                      <p:tavLst>
                                        <p:tav tm="0">
                                          <p:val>
                                            <p:strVal val="#ppt_x+.4"/>
                                          </p:val>
                                        </p:tav>
                                        <p:tav tm="100000">
                                          <p:val>
                                            <p:strVal val="#ppt_x"/>
                                          </p:val>
                                        </p:tav>
                                      </p:tavLst>
                                    </p:anim>
                                    <p:anim calcmode="lin" valueType="num">
                                      <p:cBhvr>
                                        <p:cTn id="192" dur="500" decel="50000" fill="hold">
                                          <p:stCondLst>
                                            <p:cond delay="0"/>
                                          </p:stCondLst>
                                        </p:cTn>
                                        <p:tgtEl>
                                          <p:spTgt spid="22"/>
                                        </p:tgtEl>
                                        <p:attrNameLst>
                                          <p:attrName>ppt_y</p:attrName>
                                        </p:attrNameLst>
                                      </p:cBhvr>
                                      <p:tavLst>
                                        <p:tav tm="0">
                                          <p:val>
                                            <p:strVal val="#ppt_y-.2"/>
                                          </p:val>
                                        </p:tav>
                                        <p:tav tm="100000">
                                          <p:val>
                                            <p:strVal val="#ppt_y+.1"/>
                                          </p:val>
                                        </p:tav>
                                      </p:tavLst>
                                    </p:anim>
                                    <p:anim calcmode="lin" valueType="num">
                                      <p:cBhvr>
                                        <p:cTn id="193" dur="500" accel="50000" fill="hold">
                                          <p:stCondLst>
                                            <p:cond delay="500"/>
                                          </p:stCondLst>
                                        </p:cTn>
                                        <p:tgtEl>
                                          <p:spTgt spid="22"/>
                                        </p:tgtEl>
                                        <p:attrNameLst>
                                          <p:attrName>ppt_y</p:attrName>
                                        </p:attrNameLst>
                                      </p:cBhvr>
                                      <p:tavLst>
                                        <p:tav tm="0">
                                          <p:val>
                                            <p:strVal val="#ppt_y+.1"/>
                                          </p:val>
                                        </p:tav>
                                        <p:tav tm="100000">
                                          <p:val>
                                            <p:strVal val="#ppt_y"/>
                                          </p:val>
                                        </p:tav>
                                      </p:tavLst>
                                    </p:anim>
                                    <p:animEffect transition="in" filter="fade">
                                      <p:cBhvr>
                                        <p:cTn id="194" dur="1000" decel="50000">
                                          <p:stCondLst>
                                            <p:cond delay="0"/>
                                          </p:stCondLst>
                                        </p:cTn>
                                        <p:tgtEl>
                                          <p:spTgt spid="22"/>
                                        </p:tgtEl>
                                      </p:cBhvr>
                                    </p:animEffect>
                                  </p:childTnLst>
                                </p:cTn>
                              </p:par>
                              <p:par>
                                <p:cTn id="195" presetID="25" presetClass="entr" presetSubtype="0" fill="hold" grpId="0" nodeType="withEffect">
                                  <p:stCondLst>
                                    <p:cond delay="0"/>
                                  </p:stCondLst>
                                  <p:childTnLst>
                                    <p:set>
                                      <p:cBhvr>
                                        <p:cTn id="196" dur="1" fill="hold">
                                          <p:stCondLst>
                                            <p:cond delay="0"/>
                                          </p:stCondLst>
                                        </p:cTn>
                                        <p:tgtEl>
                                          <p:spTgt spid="23"/>
                                        </p:tgtEl>
                                        <p:attrNameLst>
                                          <p:attrName>style.visibility</p:attrName>
                                        </p:attrNameLst>
                                      </p:cBhvr>
                                      <p:to>
                                        <p:strVal val="visible"/>
                                      </p:to>
                                    </p:set>
                                    <p:anim calcmode="lin" valueType="num">
                                      <p:cBhvr>
                                        <p:cTn id="197" dur="500" decel="50000" fill="hold">
                                          <p:stCondLst>
                                            <p:cond delay="0"/>
                                          </p:stCondLst>
                                        </p:cTn>
                                        <p:tgtEl>
                                          <p:spTgt spid="23"/>
                                        </p:tgtEl>
                                        <p:attrNameLst>
                                          <p:attrName>style.rotation</p:attrName>
                                        </p:attrNameLst>
                                      </p:cBhvr>
                                      <p:tavLst>
                                        <p:tav tm="0">
                                          <p:val>
                                            <p:fltVal val="-90"/>
                                          </p:val>
                                        </p:tav>
                                        <p:tav tm="100000">
                                          <p:val>
                                            <p:fltVal val="0"/>
                                          </p:val>
                                        </p:tav>
                                      </p:tavLst>
                                    </p:anim>
                                    <p:anim calcmode="lin" valueType="num">
                                      <p:cBhvr>
                                        <p:cTn id="198" dur="500" decel="50000" fill="hold">
                                          <p:stCondLst>
                                            <p:cond delay="0"/>
                                          </p:stCondLst>
                                        </p:cTn>
                                        <p:tgtEl>
                                          <p:spTgt spid="23"/>
                                        </p:tgtEl>
                                        <p:attrNameLst>
                                          <p:attrName>ppt_w</p:attrName>
                                        </p:attrNameLst>
                                      </p:cBhvr>
                                      <p:tavLst>
                                        <p:tav tm="0">
                                          <p:val>
                                            <p:strVal val="#ppt_w"/>
                                          </p:val>
                                        </p:tav>
                                        <p:tav tm="100000">
                                          <p:val>
                                            <p:strVal val="#ppt_w*.05"/>
                                          </p:val>
                                        </p:tav>
                                      </p:tavLst>
                                    </p:anim>
                                    <p:anim calcmode="lin" valueType="num">
                                      <p:cBhvr>
                                        <p:cTn id="199" dur="500" accel="50000" fill="hold">
                                          <p:stCondLst>
                                            <p:cond delay="500"/>
                                          </p:stCondLst>
                                        </p:cTn>
                                        <p:tgtEl>
                                          <p:spTgt spid="23"/>
                                        </p:tgtEl>
                                        <p:attrNameLst>
                                          <p:attrName>ppt_w</p:attrName>
                                        </p:attrNameLst>
                                      </p:cBhvr>
                                      <p:tavLst>
                                        <p:tav tm="0">
                                          <p:val>
                                            <p:strVal val="#ppt_w*.05"/>
                                          </p:val>
                                        </p:tav>
                                        <p:tav tm="100000">
                                          <p:val>
                                            <p:strVal val="#ppt_w"/>
                                          </p:val>
                                        </p:tav>
                                      </p:tavLst>
                                    </p:anim>
                                    <p:anim calcmode="lin" valueType="num">
                                      <p:cBhvr>
                                        <p:cTn id="200" dur="1000" fill="hold"/>
                                        <p:tgtEl>
                                          <p:spTgt spid="23"/>
                                        </p:tgtEl>
                                        <p:attrNameLst>
                                          <p:attrName>ppt_h</p:attrName>
                                        </p:attrNameLst>
                                      </p:cBhvr>
                                      <p:tavLst>
                                        <p:tav tm="0">
                                          <p:val>
                                            <p:strVal val="#ppt_h"/>
                                          </p:val>
                                        </p:tav>
                                        <p:tav tm="100000">
                                          <p:val>
                                            <p:strVal val="#ppt_h"/>
                                          </p:val>
                                        </p:tav>
                                      </p:tavLst>
                                    </p:anim>
                                    <p:anim calcmode="lin" valueType="num">
                                      <p:cBhvr>
                                        <p:cTn id="201" dur="500" decel="50000" fill="hold">
                                          <p:stCondLst>
                                            <p:cond delay="0"/>
                                          </p:stCondLst>
                                        </p:cTn>
                                        <p:tgtEl>
                                          <p:spTgt spid="23"/>
                                        </p:tgtEl>
                                        <p:attrNameLst>
                                          <p:attrName>ppt_x</p:attrName>
                                        </p:attrNameLst>
                                      </p:cBhvr>
                                      <p:tavLst>
                                        <p:tav tm="0">
                                          <p:val>
                                            <p:strVal val="#ppt_x+.4"/>
                                          </p:val>
                                        </p:tav>
                                        <p:tav tm="100000">
                                          <p:val>
                                            <p:strVal val="#ppt_x"/>
                                          </p:val>
                                        </p:tav>
                                      </p:tavLst>
                                    </p:anim>
                                    <p:anim calcmode="lin" valueType="num">
                                      <p:cBhvr>
                                        <p:cTn id="202" dur="500" decel="50000" fill="hold">
                                          <p:stCondLst>
                                            <p:cond delay="0"/>
                                          </p:stCondLst>
                                        </p:cTn>
                                        <p:tgtEl>
                                          <p:spTgt spid="23"/>
                                        </p:tgtEl>
                                        <p:attrNameLst>
                                          <p:attrName>ppt_y</p:attrName>
                                        </p:attrNameLst>
                                      </p:cBhvr>
                                      <p:tavLst>
                                        <p:tav tm="0">
                                          <p:val>
                                            <p:strVal val="#ppt_y-.2"/>
                                          </p:val>
                                        </p:tav>
                                        <p:tav tm="100000">
                                          <p:val>
                                            <p:strVal val="#ppt_y+.1"/>
                                          </p:val>
                                        </p:tav>
                                      </p:tavLst>
                                    </p:anim>
                                    <p:anim calcmode="lin" valueType="num">
                                      <p:cBhvr>
                                        <p:cTn id="203" dur="500" accel="50000" fill="hold">
                                          <p:stCondLst>
                                            <p:cond delay="500"/>
                                          </p:stCondLst>
                                        </p:cTn>
                                        <p:tgtEl>
                                          <p:spTgt spid="23"/>
                                        </p:tgtEl>
                                        <p:attrNameLst>
                                          <p:attrName>ppt_y</p:attrName>
                                        </p:attrNameLst>
                                      </p:cBhvr>
                                      <p:tavLst>
                                        <p:tav tm="0">
                                          <p:val>
                                            <p:strVal val="#ppt_y+.1"/>
                                          </p:val>
                                        </p:tav>
                                        <p:tav tm="100000">
                                          <p:val>
                                            <p:strVal val="#ppt_y"/>
                                          </p:val>
                                        </p:tav>
                                      </p:tavLst>
                                    </p:anim>
                                    <p:animEffect transition="in" filter="fade">
                                      <p:cBhvr>
                                        <p:cTn id="204" dur="1000" decel="50000">
                                          <p:stCondLst>
                                            <p:cond delay="0"/>
                                          </p:stCondLst>
                                        </p:cTn>
                                        <p:tgtEl>
                                          <p:spTgt spid="23"/>
                                        </p:tgtEl>
                                      </p:cBhvr>
                                    </p:animEffect>
                                  </p:childTnLst>
                                </p:cTn>
                              </p:par>
                              <p:par>
                                <p:cTn id="205" presetID="25" presetClass="entr" presetSubtype="0" fill="hold" grpId="0" nodeType="withEffect">
                                  <p:stCondLst>
                                    <p:cond delay="0"/>
                                  </p:stCondLst>
                                  <p:childTnLst>
                                    <p:set>
                                      <p:cBhvr>
                                        <p:cTn id="206" dur="1" fill="hold">
                                          <p:stCondLst>
                                            <p:cond delay="0"/>
                                          </p:stCondLst>
                                        </p:cTn>
                                        <p:tgtEl>
                                          <p:spTgt spid="24"/>
                                        </p:tgtEl>
                                        <p:attrNameLst>
                                          <p:attrName>style.visibility</p:attrName>
                                        </p:attrNameLst>
                                      </p:cBhvr>
                                      <p:to>
                                        <p:strVal val="visible"/>
                                      </p:to>
                                    </p:set>
                                    <p:anim calcmode="lin" valueType="num">
                                      <p:cBhvr>
                                        <p:cTn id="207" dur="500" decel="50000" fill="hold">
                                          <p:stCondLst>
                                            <p:cond delay="0"/>
                                          </p:stCondLst>
                                        </p:cTn>
                                        <p:tgtEl>
                                          <p:spTgt spid="24"/>
                                        </p:tgtEl>
                                        <p:attrNameLst>
                                          <p:attrName>style.rotation</p:attrName>
                                        </p:attrNameLst>
                                      </p:cBhvr>
                                      <p:tavLst>
                                        <p:tav tm="0">
                                          <p:val>
                                            <p:fltVal val="-90"/>
                                          </p:val>
                                        </p:tav>
                                        <p:tav tm="100000">
                                          <p:val>
                                            <p:fltVal val="0"/>
                                          </p:val>
                                        </p:tav>
                                      </p:tavLst>
                                    </p:anim>
                                    <p:anim calcmode="lin" valueType="num">
                                      <p:cBhvr>
                                        <p:cTn id="208" dur="500" decel="50000" fill="hold">
                                          <p:stCondLst>
                                            <p:cond delay="0"/>
                                          </p:stCondLst>
                                        </p:cTn>
                                        <p:tgtEl>
                                          <p:spTgt spid="24"/>
                                        </p:tgtEl>
                                        <p:attrNameLst>
                                          <p:attrName>ppt_w</p:attrName>
                                        </p:attrNameLst>
                                      </p:cBhvr>
                                      <p:tavLst>
                                        <p:tav tm="0">
                                          <p:val>
                                            <p:strVal val="#ppt_w"/>
                                          </p:val>
                                        </p:tav>
                                        <p:tav tm="100000">
                                          <p:val>
                                            <p:strVal val="#ppt_w*.05"/>
                                          </p:val>
                                        </p:tav>
                                      </p:tavLst>
                                    </p:anim>
                                    <p:anim calcmode="lin" valueType="num">
                                      <p:cBhvr>
                                        <p:cTn id="209" dur="500" accel="50000" fill="hold">
                                          <p:stCondLst>
                                            <p:cond delay="500"/>
                                          </p:stCondLst>
                                        </p:cTn>
                                        <p:tgtEl>
                                          <p:spTgt spid="24"/>
                                        </p:tgtEl>
                                        <p:attrNameLst>
                                          <p:attrName>ppt_w</p:attrName>
                                        </p:attrNameLst>
                                      </p:cBhvr>
                                      <p:tavLst>
                                        <p:tav tm="0">
                                          <p:val>
                                            <p:strVal val="#ppt_w*.05"/>
                                          </p:val>
                                        </p:tav>
                                        <p:tav tm="100000">
                                          <p:val>
                                            <p:strVal val="#ppt_w"/>
                                          </p:val>
                                        </p:tav>
                                      </p:tavLst>
                                    </p:anim>
                                    <p:anim calcmode="lin" valueType="num">
                                      <p:cBhvr>
                                        <p:cTn id="210" dur="1000" fill="hold"/>
                                        <p:tgtEl>
                                          <p:spTgt spid="24"/>
                                        </p:tgtEl>
                                        <p:attrNameLst>
                                          <p:attrName>ppt_h</p:attrName>
                                        </p:attrNameLst>
                                      </p:cBhvr>
                                      <p:tavLst>
                                        <p:tav tm="0">
                                          <p:val>
                                            <p:strVal val="#ppt_h"/>
                                          </p:val>
                                        </p:tav>
                                        <p:tav tm="100000">
                                          <p:val>
                                            <p:strVal val="#ppt_h"/>
                                          </p:val>
                                        </p:tav>
                                      </p:tavLst>
                                    </p:anim>
                                    <p:anim calcmode="lin" valueType="num">
                                      <p:cBhvr>
                                        <p:cTn id="211" dur="500" decel="50000" fill="hold">
                                          <p:stCondLst>
                                            <p:cond delay="0"/>
                                          </p:stCondLst>
                                        </p:cTn>
                                        <p:tgtEl>
                                          <p:spTgt spid="24"/>
                                        </p:tgtEl>
                                        <p:attrNameLst>
                                          <p:attrName>ppt_x</p:attrName>
                                        </p:attrNameLst>
                                      </p:cBhvr>
                                      <p:tavLst>
                                        <p:tav tm="0">
                                          <p:val>
                                            <p:strVal val="#ppt_x+.4"/>
                                          </p:val>
                                        </p:tav>
                                        <p:tav tm="100000">
                                          <p:val>
                                            <p:strVal val="#ppt_x"/>
                                          </p:val>
                                        </p:tav>
                                      </p:tavLst>
                                    </p:anim>
                                    <p:anim calcmode="lin" valueType="num">
                                      <p:cBhvr>
                                        <p:cTn id="212" dur="500" decel="50000" fill="hold">
                                          <p:stCondLst>
                                            <p:cond delay="0"/>
                                          </p:stCondLst>
                                        </p:cTn>
                                        <p:tgtEl>
                                          <p:spTgt spid="24"/>
                                        </p:tgtEl>
                                        <p:attrNameLst>
                                          <p:attrName>ppt_y</p:attrName>
                                        </p:attrNameLst>
                                      </p:cBhvr>
                                      <p:tavLst>
                                        <p:tav tm="0">
                                          <p:val>
                                            <p:strVal val="#ppt_y-.2"/>
                                          </p:val>
                                        </p:tav>
                                        <p:tav tm="100000">
                                          <p:val>
                                            <p:strVal val="#ppt_y+.1"/>
                                          </p:val>
                                        </p:tav>
                                      </p:tavLst>
                                    </p:anim>
                                    <p:anim calcmode="lin" valueType="num">
                                      <p:cBhvr>
                                        <p:cTn id="213" dur="500" accel="50000" fill="hold">
                                          <p:stCondLst>
                                            <p:cond delay="500"/>
                                          </p:stCondLst>
                                        </p:cTn>
                                        <p:tgtEl>
                                          <p:spTgt spid="24"/>
                                        </p:tgtEl>
                                        <p:attrNameLst>
                                          <p:attrName>ppt_y</p:attrName>
                                        </p:attrNameLst>
                                      </p:cBhvr>
                                      <p:tavLst>
                                        <p:tav tm="0">
                                          <p:val>
                                            <p:strVal val="#ppt_y+.1"/>
                                          </p:val>
                                        </p:tav>
                                        <p:tav tm="100000">
                                          <p:val>
                                            <p:strVal val="#ppt_y"/>
                                          </p:val>
                                        </p:tav>
                                      </p:tavLst>
                                    </p:anim>
                                    <p:animEffect transition="in" filter="fade">
                                      <p:cBhvr>
                                        <p:cTn id="214" dur="1000" decel="50000">
                                          <p:stCondLst>
                                            <p:cond delay="0"/>
                                          </p:stCondLst>
                                        </p:cTn>
                                        <p:tgtEl>
                                          <p:spTgt spid="24"/>
                                        </p:tgtEl>
                                      </p:cBhvr>
                                    </p:animEffect>
                                  </p:childTnLst>
                                </p:cTn>
                              </p:par>
                              <p:par>
                                <p:cTn id="215" presetID="25" presetClass="entr" presetSubtype="0" fill="hold" grpId="0" nodeType="withEffect">
                                  <p:stCondLst>
                                    <p:cond delay="0"/>
                                  </p:stCondLst>
                                  <p:childTnLst>
                                    <p:set>
                                      <p:cBhvr>
                                        <p:cTn id="216" dur="1" fill="hold">
                                          <p:stCondLst>
                                            <p:cond delay="0"/>
                                          </p:stCondLst>
                                        </p:cTn>
                                        <p:tgtEl>
                                          <p:spTgt spid="25"/>
                                        </p:tgtEl>
                                        <p:attrNameLst>
                                          <p:attrName>style.visibility</p:attrName>
                                        </p:attrNameLst>
                                      </p:cBhvr>
                                      <p:to>
                                        <p:strVal val="visible"/>
                                      </p:to>
                                    </p:set>
                                    <p:anim calcmode="lin" valueType="num">
                                      <p:cBhvr>
                                        <p:cTn id="217" dur="500" decel="50000" fill="hold">
                                          <p:stCondLst>
                                            <p:cond delay="0"/>
                                          </p:stCondLst>
                                        </p:cTn>
                                        <p:tgtEl>
                                          <p:spTgt spid="25"/>
                                        </p:tgtEl>
                                        <p:attrNameLst>
                                          <p:attrName>style.rotation</p:attrName>
                                        </p:attrNameLst>
                                      </p:cBhvr>
                                      <p:tavLst>
                                        <p:tav tm="0">
                                          <p:val>
                                            <p:fltVal val="-90"/>
                                          </p:val>
                                        </p:tav>
                                        <p:tav tm="100000">
                                          <p:val>
                                            <p:fltVal val="0"/>
                                          </p:val>
                                        </p:tav>
                                      </p:tavLst>
                                    </p:anim>
                                    <p:anim calcmode="lin" valueType="num">
                                      <p:cBhvr>
                                        <p:cTn id="218" dur="500" decel="50000" fill="hold">
                                          <p:stCondLst>
                                            <p:cond delay="0"/>
                                          </p:stCondLst>
                                        </p:cTn>
                                        <p:tgtEl>
                                          <p:spTgt spid="25"/>
                                        </p:tgtEl>
                                        <p:attrNameLst>
                                          <p:attrName>ppt_w</p:attrName>
                                        </p:attrNameLst>
                                      </p:cBhvr>
                                      <p:tavLst>
                                        <p:tav tm="0">
                                          <p:val>
                                            <p:strVal val="#ppt_w"/>
                                          </p:val>
                                        </p:tav>
                                        <p:tav tm="100000">
                                          <p:val>
                                            <p:strVal val="#ppt_w*.05"/>
                                          </p:val>
                                        </p:tav>
                                      </p:tavLst>
                                    </p:anim>
                                    <p:anim calcmode="lin" valueType="num">
                                      <p:cBhvr>
                                        <p:cTn id="219" dur="500" accel="50000" fill="hold">
                                          <p:stCondLst>
                                            <p:cond delay="500"/>
                                          </p:stCondLst>
                                        </p:cTn>
                                        <p:tgtEl>
                                          <p:spTgt spid="25"/>
                                        </p:tgtEl>
                                        <p:attrNameLst>
                                          <p:attrName>ppt_w</p:attrName>
                                        </p:attrNameLst>
                                      </p:cBhvr>
                                      <p:tavLst>
                                        <p:tav tm="0">
                                          <p:val>
                                            <p:strVal val="#ppt_w*.05"/>
                                          </p:val>
                                        </p:tav>
                                        <p:tav tm="100000">
                                          <p:val>
                                            <p:strVal val="#ppt_w"/>
                                          </p:val>
                                        </p:tav>
                                      </p:tavLst>
                                    </p:anim>
                                    <p:anim calcmode="lin" valueType="num">
                                      <p:cBhvr>
                                        <p:cTn id="220" dur="1000" fill="hold"/>
                                        <p:tgtEl>
                                          <p:spTgt spid="25"/>
                                        </p:tgtEl>
                                        <p:attrNameLst>
                                          <p:attrName>ppt_h</p:attrName>
                                        </p:attrNameLst>
                                      </p:cBhvr>
                                      <p:tavLst>
                                        <p:tav tm="0">
                                          <p:val>
                                            <p:strVal val="#ppt_h"/>
                                          </p:val>
                                        </p:tav>
                                        <p:tav tm="100000">
                                          <p:val>
                                            <p:strVal val="#ppt_h"/>
                                          </p:val>
                                        </p:tav>
                                      </p:tavLst>
                                    </p:anim>
                                    <p:anim calcmode="lin" valueType="num">
                                      <p:cBhvr>
                                        <p:cTn id="221" dur="500" decel="50000" fill="hold">
                                          <p:stCondLst>
                                            <p:cond delay="0"/>
                                          </p:stCondLst>
                                        </p:cTn>
                                        <p:tgtEl>
                                          <p:spTgt spid="25"/>
                                        </p:tgtEl>
                                        <p:attrNameLst>
                                          <p:attrName>ppt_x</p:attrName>
                                        </p:attrNameLst>
                                      </p:cBhvr>
                                      <p:tavLst>
                                        <p:tav tm="0">
                                          <p:val>
                                            <p:strVal val="#ppt_x+.4"/>
                                          </p:val>
                                        </p:tav>
                                        <p:tav tm="100000">
                                          <p:val>
                                            <p:strVal val="#ppt_x"/>
                                          </p:val>
                                        </p:tav>
                                      </p:tavLst>
                                    </p:anim>
                                    <p:anim calcmode="lin" valueType="num">
                                      <p:cBhvr>
                                        <p:cTn id="222" dur="500" decel="50000" fill="hold">
                                          <p:stCondLst>
                                            <p:cond delay="0"/>
                                          </p:stCondLst>
                                        </p:cTn>
                                        <p:tgtEl>
                                          <p:spTgt spid="25"/>
                                        </p:tgtEl>
                                        <p:attrNameLst>
                                          <p:attrName>ppt_y</p:attrName>
                                        </p:attrNameLst>
                                      </p:cBhvr>
                                      <p:tavLst>
                                        <p:tav tm="0">
                                          <p:val>
                                            <p:strVal val="#ppt_y-.2"/>
                                          </p:val>
                                        </p:tav>
                                        <p:tav tm="100000">
                                          <p:val>
                                            <p:strVal val="#ppt_y+.1"/>
                                          </p:val>
                                        </p:tav>
                                      </p:tavLst>
                                    </p:anim>
                                    <p:anim calcmode="lin" valueType="num">
                                      <p:cBhvr>
                                        <p:cTn id="223" dur="500" accel="50000" fill="hold">
                                          <p:stCondLst>
                                            <p:cond delay="500"/>
                                          </p:stCondLst>
                                        </p:cTn>
                                        <p:tgtEl>
                                          <p:spTgt spid="25"/>
                                        </p:tgtEl>
                                        <p:attrNameLst>
                                          <p:attrName>ppt_y</p:attrName>
                                        </p:attrNameLst>
                                      </p:cBhvr>
                                      <p:tavLst>
                                        <p:tav tm="0">
                                          <p:val>
                                            <p:strVal val="#ppt_y+.1"/>
                                          </p:val>
                                        </p:tav>
                                        <p:tav tm="100000">
                                          <p:val>
                                            <p:strVal val="#ppt_y"/>
                                          </p:val>
                                        </p:tav>
                                      </p:tavLst>
                                    </p:anim>
                                    <p:animEffect transition="in" filter="fade">
                                      <p:cBhvr>
                                        <p:cTn id="224" dur="1000" decel="50000">
                                          <p:stCondLst>
                                            <p:cond delay="0"/>
                                          </p:stCondLst>
                                        </p:cTn>
                                        <p:tgtEl>
                                          <p:spTgt spid="25"/>
                                        </p:tgtEl>
                                      </p:cBhvr>
                                    </p:animEffect>
                                  </p:childTnLst>
                                </p:cTn>
                              </p:par>
                              <p:par>
                                <p:cTn id="225" presetID="25" presetClass="entr" presetSubtype="0" fill="hold" grpId="0" nodeType="withEffect">
                                  <p:stCondLst>
                                    <p:cond delay="0"/>
                                  </p:stCondLst>
                                  <p:childTnLst>
                                    <p:set>
                                      <p:cBhvr>
                                        <p:cTn id="226" dur="1" fill="hold">
                                          <p:stCondLst>
                                            <p:cond delay="0"/>
                                          </p:stCondLst>
                                        </p:cTn>
                                        <p:tgtEl>
                                          <p:spTgt spid="26"/>
                                        </p:tgtEl>
                                        <p:attrNameLst>
                                          <p:attrName>style.visibility</p:attrName>
                                        </p:attrNameLst>
                                      </p:cBhvr>
                                      <p:to>
                                        <p:strVal val="visible"/>
                                      </p:to>
                                    </p:set>
                                    <p:anim calcmode="lin" valueType="num">
                                      <p:cBhvr>
                                        <p:cTn id="227" dur="500" decel="50000" fill="hold">
                                          <p:stCondLst>
                                            <p:cond delay="0"/>
                                          </p:stCondLst>
                                        </p:cTn>
                                        <p:tgtEl>
                                          <p:spTgt spid="26"/>
                                        </p:tgtEl>
                                        <p:attrNameLst>
                                          <p:attrName>style.rotation</p:attrName>
                                        </p:attrNameLst>
                                      </p:cBhvr>
                                      <p:tavLst>
                                        <p:tav tm="0">
                                          <p:val>
                                            <p:fltVal val="-90"/>
                                          </p:val>
                                        </p:tav>
                                        <p:tav tm="100000">
                                          <p:val>
                                            <p:fltVal val="0"/>
                                          </p:val>
                                        </p:tav>
                                      </p:tavLst>
                                    </p:anim>
                                    <p:anim calcmode="lin" valueType="num">
                                      <p:cBhvr>
                                        <p:cTn id="228" dur="500" decel="50000" fill="hold">
                                          <p:stCondLst>
                                            <p:cond delay="0"/>
                                          </p:stCondLst>
                                        </p:cTn>
                                        <p:tgtEl>
                                          <p:spTgt spid="26"/>
                                        </p:tgtEl>
                                        <p:attrNameLst>
                                          <p:attrName>ppt_w</p:attrName>
                                        </p:attrNameLst>
                                      </p:cBhvr>
                                      <p:tavLst>
                                        <p:tav tm="0">
                                          <p:val>
                                            <p:strVal val="#ppt_w"/>
                                          </p:val>
                                        </p:tav>
                                        <p:tav tm="100000">
                                          <p:val>
                                            <p:strVal val="#ppt_w*.05"/>
                                          </p:val>
                                        </p:tav>
                                      </p:tavLst>
                                    </p:anim>
                                    <p:anim calcmode="lin" valueType="num">
                                      <p:cBhvr>
                                        <p:cTn id="229" dur="500" accel="50000" fill="hold">
                                          <p:stCondLst>
                                            <p:cond delay="500"/>
                                          </p:stCondLst>
                                        </p:cTn>
                                        <p:tgtEl>
                                          <p:spTgt spid="26"/>
                                        </p:tgtEl>
                                        <p:attrNameLst>
                                          <p:attrName>ppt_w</p:attrName>
                                        </p:attrNameLst>
                                      </p:cBhvr>
                                      <p:tavLst>
                                        <p:tav tm="0">
                                          <p:val>
                                            <p:strVal val="#ppt_w*.05"/>
                                          </p:val>
                                        </p:tav>
                                        <p:tav tm="100000">
                                          <p:val>
                                            <p:strVal val="#ppt_w"/>
                                          </p:val>
                                        </p:tav>
                                      </p:tavLst>
                                    </p:anim>
                                    <p:anim calcmode="lin" valueType="num">
                                      <p:cBhvr>
                                        <p:cTn id="230" dur="1000" fill="hold"/>
                                        <p:tgtEl>
                                          <p:spTgt spid="26"/>
                                        </p:tgtEl>
                                        <p:attrNameLst>
                                          <p:attrName>ppt_h</p:attrName>
                                        </p:attrNameLst>
                                      </p:cBhvr>
                                      <p:tavLst>
                                        <p:tav tm="0">
                                          <p:val>
                                            <p:strVal val="#ppt_h"/>
                                          </p:val>
                                        </p:tav>
                                        <p:tav tm="100000">
                                          <p:val>
                                            <p:strVal val="#ppt_h"/>
                                          </p:val>
                                        </p:tav>
                                      </p:tavLst>
                                    </p:anim>
                                    <p:anim calcmode="lin" valueType="num">
                                      <p:cBhvr>
                                        <p:cTn id="231" dur="500" decel="50000" fill="hold">
                                          <p:stCondLst>
                                            <p:cond delay="0"/>
                                          </p:stCondLst>
                                        </p:cTn>
                                        <p:tgtEl>
                                          <p:spTgt spid="26"/>
                                        </p:tgtEl>
                                        <p:attrNameLst>
                                          <p:attrName>ppt_x</p:attrName>
                                        </p:attrNameLst>
                                      </p:cBhvr>
                                      <p:tavLst>
                                        <p:tav tm="0">
                                          <p:val>
                                            <p:strVal val="#ppt_x+.4"/>
                                          </p:val>
                                        </p:tav>
                                        <p:tav tm="100000">
                                          <p:val>
                                            <p:strVal val="#ppt_x"/>
                                          </p:val>
                                        </p:tav>
                                      </p:tavLst>
                                    </p:anim>
                                    <p:anim calcmode="lin" valueType="num">
                                      <p:cBhvr>
                                        <p:cTn id="232" dur="500" decel="50000" fill="hold">
                                          <p:stCondLst>
                                            <p:cond delay="0"/>
                                          </p:stCondLst>
                                        </p:cTn>
                                        <p:tgtEl>
                                          <p:spTgt spid="26"/>
                                        </p:tgtEl>
                                        <p:attrNameLst>
                                          <p:attrName>ppt_y</p:attrName>
                                        </p:attrNameLst>
                                      </p:cBhvr>
                                      <p:tavLst>
                                        <p:tav tm="0">
                                          <p:val>
                                            <p:strVal val="#ppt_y-.2"/>
                                          </p:val>
                                        </p:tav>
                                        <p:tav tm="100000">
                                          <p:val>
                                            <p:strVal val="#ppt_y+.1"/>
                                          </p:val>
                                        </p:tav>
                                      </p:tavLst>
                                    </p:anim>
                                    <p:anim calcmode="lin" valueType="num">
                                      <p:cBhvr>
                                        <p:cTn id="233" dur="500" accel="50000" fill="hold">
                                          <p:stCondLst>
                                            <p:cond delay="500"/>
                                          </p:stCondLst>
                                        </p:cTn>
                                        <p:tgtEl>
                                          <p:spTgt spid="26"/>
                                        </p:tgtEl>
                                        <p:attrNameLst>
                                          <p:attrName>ppt_y</p:attrName>
                                        </p:attrNameLst>
                                      </p:cBhvr>
                                      <p:tavLst>
                                        <p:tav tm="0">
                                          <p:val>
                                            <p:strVal val="#ppt_y+.1"/>
                                          </p:val>
                                        </p:tav>
                                        <p:tav tm="100000">
                                          <p:val>
                                            <p:strVal val="#ppt_y"/>
                                          </p:val>
                                        </p:tav>
                                      </p:tavLst>
                                    </p:anim>
                                    <p:animEffect transition="in" filter="fade">
                                      <p:cBhvr>
                                        <p:cTn id="234" dur="1000" decel="50000">
                                          <p:stCondLst>
                                            <p:cond delay="0"/>
                                          </p:stCondLst>
                                        </p:cTn>
                                        <p:tgtEl>
                                          <p:spTgt spid="26"/>
                                        </p:tgtEl>
                                      </p:cBhvr>
                                    </p:animEffect>
                                  </p:childTnLst>
                                </p:cTn>
                              </p:par>
                              <p:par>
                                <p:cTn id="235" presetID="25" presetClass="entr" presetSubtype="0" fill="hold" grpId="0" nodeType="withEffect">
                                  <p:stCondLst>
                                    <p:cond delay="0"/>
                                  </p:stCondLst>
                                  <p:childTnLst>
                                    <p:set>
                                      <p:cBhvr>
                                        <p:cTn id="236" dur="1" fill="hold">
                                          <p:stCondLst>
                                            <p:cond delay="0"/>
                                          </p:stCondLst>
                                        </p:cTn>
                                        <p:tgtEl>
                                          <p:spTgt spid="27"/>
                                        </p:tgtEl>
                                        <p:attrNameLst>
                                          <p:attrName>style.visibility</p:attrName>
                                        </p:attrNameLst>
                                      </p:cBhvr>
                                      <p:to>
                                        <p:strVal val="visible"/>
                                      </p:to>
                                    </p:set>
                                    <p:anim calcmode="lin" valueType="num">
                                      <p:cBhvr>
                                        <p:cTn id="237" dur="500" decel="50000" fill="hold">
                                          <p:stCondLst>
                                            <p:cond delay="0"/>
                                          </p:stCondLst>
                                        </p:cTn>
                                        <p:tgtEl>
                                          <p:spTgt spid="27"/>
                                        </p:tgtEl>
                                        <p:attrNameLst>
                                          <p:attrName>style.rotation</p:attrName>
                                        </p:attrNameLst>
                                      </p:cBhvr>
                                      <p:tavLst>
                                        <p:tav tm="0">
                                          <p:val>
                                            <p:fltVal val="-90"/>
                                          </p:val>
                                        </p:tav>
                                        <p:tav tm="100000">
                                          <p:val>
                                            <p:fltVal val="0"/>
                                          </p:val>
                                        </p:tav>
                                      </p:tavLst>
                                    </p:anim>
                                    <p:anim calcmode="lin" valueType="num">
                                      <p:cBhvr>
                                        <p:cTn id="238" dur="500" decel="50000" fill="hold">
                                          <p:stCondLst>
                                            <p:cond delay="0"/>
                                          </p:stCondLst>
                                        </p:cTn>
                                        <p:tgtEl>
                                          <p:spTgt spid="27"/>
                                        </p:tgtEl>
                                        <p:attrNameLst>
                                          <p:attrName>ppt_w</p:attrName>
                                        </p:attrNameLst>
                                      </p:cBhvr>
                                      <p:tavLst>
                                        <p:tav tm="0">
                                          <p:val>
                                            <p:strVal val="#ppt_w"/>
                                          </p:val>
                                        </p:tav>
                                        <p:tav tm="100000">
                                          <p:val>
                                            <p:strVal val="#ppt_w*.05"/>
                                          </p:val>
                                        </p:tav>
                                      </p:tavLst>
                                    </p:anim>
                                    <p:anim calcmode="lin" valueType="num">
                                      <p:cBhvr>
                                        <p:cTn id="239" dur="500" accel="50000" fill="hold">
                                          <p:stCondLst>
                                            <p:cond delay="500"/>
                                          </p:stCondLst>
                                        </p:cTn>
                                        <p:tgtEl>
                                          <p:spTgt spid="27"/>
                                        </p:tgtEl>
                                        <p:attrNameLst>
                                          <p:attrName>ppt_w</p:attrName>
                                        </p:attrNameLst>
                                      </p:cBhvr>
                                      <p:tavLst>
                                        <p:tav tm="0">
                                          <p:val>
                                            <p:strVal val="#ppt_w*.05"/>
                                          </p:val>
                                        </p:tav>
                                        <p:tav tm="100000">
                                          <p:val>
                                            <p:strVal val="#ppt_w"/>
                                          </p:val>
                                        </p:tav>
                                      </p:tavLst>
                                    </p:anim>
                                    <p:anim calcmode="lin" valueType="num">
                                      <p:cBhvr>
                                        <p:cTn id="240" dur="1000" fill="hold"/>
                                        <p:tgtEl>
                                          <p:spTgt spid="27"/>
                                        </p:tgtEl>
                                        <p:attrNameLst>
                                          <p:attrName>ppt_h</p:attrName>
                                        </p:attrNameLst>
                                      </p:cBhvr>
                                      <p:tavLst>
                                        <p:tav tm="0">
                                          <p:val>
                                            <p:strVal val="#ppt_h"/>
                                          </p:val>
                                        </p:tav>
                                        <p:tav tm="100000">
                                          <p:val>
                                            <p:strVal val="#ppt_h"/>
                                          </p:val>
                                        </p:tav>
                                      </p:tavLst>
                                    </p:anim>
                                    <p:anim calcmode="lin" valueType="num">
                                      <p:cBhvr>
                                        <p:cTn id="241" dur="500" decel="50000" fill="hold">
                                          <p:stCondLst>
                                            <p:cond delay="0"/>
                                          </p:stCondLst>
                                        </p:cTn>
                                        <p:tgtEl>
                                          <p:spTgt spid="27"/>
                                        </p:tgtEl>
                                        <p:attrNameLst>
                                          <p:attrName>ppt_x</p:attrName>
                                        </p:attrNameLst>
                                      </p:cBhvr>
                                      <p:tavLst>
                                        <p:tav tm="0">
                                          <p:val>
                                            <p:strVal val="#ppt_x+.4"/>
                                          </p:val>
                                        </p:tav>
                                        <p:tav tm="100000">
                                          <p:val>
                                            <p:strVal val="#ppt_x"/>
                                          </p:val>
                                        </p:tav>
                                      </p:tavLst>
                                    </p:anim>
                                    <p:anim calcmode="lin" valueType="num">
                                      <p:cBhvr>
                                        <p:cTn id="242" dur="500" decel="50000" fill="hold">
                                          <p:stCondLst>
                                            <p:cond delay="0"/>
                                          </p:stCondLst>
                                        </p:cTn>
                                        <p:tgtEl>
                                          <p:spTgt spid="27"/>
                                        </p:tgtEl>
                                        <p:attrNameLst>
                                          <p:attrName>ppt_y</p:attrName>
                                        </p:attrNameLst>
                                      </p:cBhvr>
                                      <p:tavLst>
                                        <p:tav tm="0">
                                          <p:val>
                                            <p:strVal val="#ppt_y-.2"/>
                                          </p:val>
                                        </p:tav>
                                        <p:tav tm="100000">
                                          <p:val>
                                            <p:strVal val="#ppt_y+.1"/>
                                          </p:val>
                                        </p:tav>
                                      </p:tavLst>
                                    </p:anim>
                                    <p:anim calcmode="lin" valueType="num">
                                      <p:cBhvr>
                                        <p:cTn id="243" dur="500" accel="50000" fill="hold">
                                          <p:stCondLst>
                                            <p:cond delay="500"/>
                                          </p:stCondLst>
                                        </p:cTn>
                                        <p:tgtEl>
                                          <p:spTgt spid="27"/>
                                        </p:tgtEl>
                                        <p:attrNameLst>
                                          <p:attrName>ppt_y</p:attrName>
                                        </p:attrNameLst>
                                      </p:cBhvr>
                                      <p:tavLst>
                                        <p:tav tm="0">
                                          <p:val>
                                            <p:strVal val="#ppt_y+.1"/>
                                          </p:val>
                                        </p:tav>
                                        <p:tav tm="100000">
                                          <p:val>
                                            <p:strVal val="#ppt_y"/>
                                          </p:val>
                                        </p:tav>
                                      </p:tavLst>
                                    </p:anim>
                                    <p:animEffect transition="in" filter="fade">
                                      <p:cBhvr>
                                        <p:cTn id="244" dur="1000" decel="50000">
                                          <p:stCondLst>
                                            <p:cond delay="0"/>
                                          </p:stCondLst>
                                        </p:cTn>
                                        <p:tgtEl>
                                          <p:spTgt spid="27"/>
                                        </p:tgtEl>
                                      </p:cBhvr>
                                    </p:animEffect>
                                  </p:childTnLst>
                                </p:cTn>
                              </p:par>
                              <p:par>
                                <p:cTn id="245" presetID="25" presetClass="entr" presetSubtype="0" fill="hold" grpId="0" nodeType="withEffect">
                                  <p:stCondLst>
                                    <p:cond delay="0"/>
                                  </p:stCondLst>
                                  <p:childTnLst>
                                    <p:set>
                                      <p:cBhvr>
                                        <p:cTn id="246" dur="1" fill="hold">
                                          <p:stCondLst>
                                            <p:cond delay="0"/>
                                          </p:stCondLst>
                                        </p:cTn>
                                        <p:tgtEl>
                                          <p:spTgt spid="2"/>
                                        </p:tgtEl>
                                        <p:attrNameLst>
                                          <p:attrName>style.visibility</p:attrName>
                                        </p:attrNameLst>
                                      </p:cBhvr>
                                      <p:to>
                                        <p:strVal val="visible"/>
                                      </p:to>
                                    </p:set>
                                    <p:anim calcmode="lin" valueType="num">
                                      <p:cBhvr>
                                        <p:cTn id="24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24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24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250" dur="1000" fill="hold"/>
                                        <p:tgtEl>
                                          <p:spTgt spid="2"/>
                                        </p:tgtEl>
                                        <p:attrNameLst>
                                          <p:attrName>ppt_h</p:attrName>
                                        </p:attrNameLst>
                                      </p:cBhvr>
                                      <p:tavLst>
                                        <p:tav tm="0">
                                          <p:val>
                                            <p:strVal val="#ppt_h"/>
                                          </p:val>
                                        </p:tav>
                                        <p:tav tm="100000">
                                          <p:val>
                                            <p:strVal val="#ppt_h"/>
                                          </p:val>
                                        </p:tav>
                                      </p:tavLst>
                                    </p:anim>
                                    <p:anim calcmode="lin" valueType="num">
                                      <p:cBhvr>
                                        <p:cTn id="25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25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25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254" dur="1000" decel="50000">
                                          <p:stCondLst>
                                            <p:cond delay="0"/>
                                          </p:stCondLst>
                                        </p:cTn>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p:bldP spid="13" grpId="0"/>
      <p:bldP spid="14" grpId="0"/>
      <p:bldP spid="15" grpId="0"/>
      <p:bldP spid="16" grpId="0"/>
      <p:bldP spid="17" grpId="0"/>
      <p:bldP spid="18" grpId="0" animBg="1"/>
      <p:bldP spid="19" grpId="0" animBg="1"/>
      <p:bldP spid="20" grpId="0" animBg="1"/>
      <p:bldP spid="21" grpId="0" animBg="1"/>
      <p:bldP spid="22" grpId="0" animBg="1"/>
      <p:bldP spid="23" grpId="0" animBg="1"/>
      <p:bldP spid="24" grpId="0" animBg="1"/>
      <p:bldP spid="25" grpId="0"/>
      <p:bldP spid="26" grpId="0" animBg="1"/>
      <p:bldP spid="27" grpId="0" animBg="1"/>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tiqueta">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artoné">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1594</TotalTime>
  <Words>1772</Words>
  <Application>Microsoft Office PowerPoint</Application>
  <PresentationFormat>Presentación en pantalla (4:3)</PresentationFormat>
  <Paragraphs>137</Paragraphs>
  <Slides>19</Slides>
  <Notes>0</Notes>
  <HiddenSlides>0</HiddenSlides>
  <MMClips>0</MMClips>
  <ScaleCrop>false</ScaleCrop>
  <HeadingPairs>
    <vt:vector size="4" baseType="variant">
      <vt:variant>
        <vt:lpstr>Tema</vt:lpstr>
      </vt:variant>
      <vt:variant>
        <vt:i4>2</vt:i4>
      </vt:variant>
      <vt:variant>
        <vt:lpstr>Títulos de diapositiva</vt:lpstr>
      </vt:variant>
      <vt:variant>
        <vt:i4>19</vt:i4>
      </vt:variant>
    </vt:vector>
  </HeadingPairs>
  <TitlesOfParts>
    <vt:vector size="21" baseType="lpstr">
      <vt:lpstr>Office Theme</vt:lpstr>
      <vt:lpstr>1_Office Theme</vt:lpstr>
      <vt:lpstr>CO-INVESTIGADORES: CHALACÁN ERAZO ARMANDO XAVIER ERAZO MADRUÑERO JESSICA VALERIA </vt:lpstr>
      <vt:lpstr>TEMA</vt:lpstr>
      <vt:lpstr>JUSTIFICACIÓN</vt:lpstr>
      <vt:lpstr>JUSTIFICACIÓN</vt:lpstr>
      <vt:lpstr>Presentación de PowerPoint</vt:lpstr>
      <vt:lpstr>OBJETIVOS ESPECIFICOS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CONCLUSIONES</vt:lpstr>
      <vt:lpstr>CONCLUSIONES</vt:lpstr>
      <vt:lpstr>RECOMENDACIONES</vt:lpstr>
      <vt:lpstr>Presentación de PowerPoint</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Julian</dc:creator>
  <cp:lastModifiedBy>ANGELITA MENDEZ</cp:lastModifiedBy>
  <cp:revision>95</cp:revision>
  <dcterms:created xsi:type="dcterms:W3CDTF">2013-08-21T19:17:07Z</dcterms:created>
  <dcterms:modified xsi:type="dcterms:W3CDTF">2014-05-16T19:41:53Z</dcterms:modified>
</cp:coreProperties>
</file>