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C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8290B-0827-4465-A60F-4DB78CD4236D}" type="datetimeFigureOut">
              <a:rPr lang="es-EC"/>
              <a:pPr>
                <a:defRPr/>
              </a:pPr>
              <a:t>14/09/2009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C2A60-51E2-430D-BCD7-521C3ADC0370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3DB0F-4A4C-44C3-9FDE-E678BE2DD46D}" type="datetimeFigureOut">
              <a:rPr lang="es-EC"/>
              <a:pPr>
                <a:defRPr/>
              </a:pPr>
              <a:t>14/09/2009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232D5-BF96-4788-B5F3-AA46D8CE92A7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6EC4F-D9F2-4501-8E0E-99FF3952E5F7}" type="datetimeFigureOut">
              <a:rPr lang="es-EC"/>
              <a:pPr>
                <a:defRPr/>
              </a:pPr>
              <a:t>14/09/2009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BC2EB-66C6-4731-859D-CFB5C038B4A4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D2498-41A8-4614-9DDE-F331E971FAD6}" type="datetimeFigureOut">
              <a:rPr lang="es-EC"/>
              <a:pPr>
                <a:defRPr/>
              </a:pPr>
              <a:t>14/09/2009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93B6F-33F3-4F83-9FEB-F26CD85FDABD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FB564-296A-4A3C-B60A-40AF547E1246}" type="datetimeFigureOut">
              <a:rPr lang="es-EC"/>
              <a:pPr>
                <a:defRPr/>
              </a:pPr>
              <a:t>14/09/2009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5D741-F431-43AC-8494-C6D7EA1C9A49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7D201-6802-4B73-8A28-0FD4D6FBC80E}" type="datetimeFigureOut">
              <a:rPr lang="es-EC"/>
              <a:pPr>
                <a:defRPr/>
              </a:pPr>
              <a:t>14/09/2009</a:t>
            </a:fld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F33FC-E898-4F74-8862-52D24601232F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4EDA2-583E-4128-B4D7-5517028CA30B}" type="datetimeFigureOut">
              <a:rPr lang="es-EC"/>
              <a:pPr>
                <a:defRPr/>
              </a:pPr>
              <a:t>14/09/2009</a:t>
            </a:fld>
            <a:endParaRPr lang="es-EC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F742B-FC58-4A39-8827-B60D5F4C42B7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C9BE3-12CE-4427-8474-ACC419D89658}" type="datetimeFigureOut">
              <a:rPr lang="es-EC"/>
              <a:pPr>
                <a:defRPr/>
              </a:pPr>
              <a:t>14/09/2009</a:t>
            </a:fld>
            <a:endParaRPr lang="es-EC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C69F6-A33F-4B3A-809D-DB567A955CE2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3A1A-877E-41F9-8560-B5801F48E386}" type="datetimeFigureOut">
              <a:rPr lang="es-EC"/>
              <a:pPr>
                <a:defRPr/>
              </a:pPr>
              <a:t>14/09/2009</a:t>
            </a:fld>
            <a:endParaRPr lang="es-EC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DCD73-F6F6-4C65-B316-34680CB1EBE3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F37F1-C3AA-4690-9215-A7B57BCC4FD5}" type="datetimeFigureOut">
              <a:rPr lang="es-EC"/>
              <a:pPr>
                <a:defRPr/>
              </a:pPr>
              <a:t>14/09/2009</a:t>
            </a:fld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A7850-33A6-46E0-80E5-F4EA7EC5BEA2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C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97BA2-F738-453D-B3D6-7288DD0B3EDB}" type="datetimeFigureOut">
              <a:rPr lang="es-EC"/>
              <a:pPr>
                <a:defRPr/>
              </a:pPr>
              <a:t>14/09/2009</a:t>
            </a:fld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830C6-1722-475D-8398-FAD3E7CA87F8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EC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EFD2D8-451A-4EF0-B6C1-5BAC20D19456}" type="datetimeFigureOut">
              <a:rPr lang="es-EC"/>
              <a:pPr>
                <a:defRPr/>
              </a:pPr>
              <a:t>14/09/2009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CFE733-BAEC-4E6D-92A0-71573565A31B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video%206.mpg" TargetMode="External"/><Relationship Id="rId13" Type="http://schemas.openxmlformats.org/officeDocument/2006/relationships/hyperlink" Target="file:///F:\GUIA\UNIDAD%20N&#186;%205.docx" TargetMode="External"/><Relationship Id="rId3" Type="http://schemas.openxmlformats.org/officeDocument/2006/relationships/hyperlink" Target="file:///F:\GUIA\UNIDAD%20N&#186;%201.docx" TargetMode="External"/><Relationship Id="rId7" Type="http://schemas.openxmlformats.org/officeDocument/2006/relationships/hyperlink" Target="video%205.mpg" TargetMode="External"/><Relationship Id="rId12" Type="http://schemas.openxmlformats.org/officeDocument/2006/relationships/hyperlink" Target="file:///F:\GUIA\UNIDAS%20N&#186;%206.docx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hyperlink" Target="video%204.mpg" TargetMode="External"/><Relationship Id="rId11" Type="http://schemas.openxmlformats.org/officeDocument/2006/relationships/hyperlink" Target="file:///F:\GUIA\UNIDAD%20N&#186;%203.docx" TargetMode="External"/><Relationship Id="rId5" Type="http://schemas.openxmlformats.org/officeDocument/2006/relationships/hyperlink" Target="video%203.mpg" TargetMode="External"/><Relationship Id="rId15" Type="http://schemas.openxmlformats.org/officeDocument/2006/relationships/image" Target="../media/image2.gif"/><Relationship Id="rId10" Type="http://schemas.openxmlformats.org/officeDocument/2006/relationships/hyperlink" Target="file:///F:\GUIA\UNIDAD%20N&#186;%202.docx" TargetMode="External"/><Relationship Id="rId4" Type="http://schemas.openxmlformats.org/officeDocument/2006/relationships/hyperlink" Target="video%202.mpg" TargetMode="External"/><Relationship Id="rId9" Type="http://schemas.openxmlformats.org/officeDocument/2006/relationships/hyperlink" Target="video.mpg" TargetMode="External"/><Relationship Id="rId14" Type="http://schemas.openxmlformats.org/officeDocument/2006/relationships/hyperlink" Target="file:///F:\GUIA\UNIDAD%20N&#186;%204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H:\GUIA\image0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571500" y="2387600"/>
            <a:ext cx="2590800" cy="542925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s-EC" sz="1100" b="1">
                <a:latin typeface="Algerian" pitchFamily="82" charset="0"/>
              </a:rPr>
              <a:t>Generalidades de la contabilidad</a:t>
            </a:r>
            <a:endParaRPr lang="es-EC">
              <a:latin typeface="Arial" pitchFamily="34" charset="0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3311525" y="2389188"/>
            <a:ext cx="2590800" cy="542925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es-EC" sz="1100" b="1">
                <a:latin typeface="Algerian" pitchFamily="82" charset="0"/>
              </a:rPr>
              <a:t>Cuenta contable</a:t>
            </a:r>
            <a:endParaRPr lang="es-EC">
              <a:latin typeface="Arial" pitchFamily="34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6111875" y="2382838"/>
            <a:ext cx="2590800" cy="542925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es-EC" sz="1100" b="1">
                <a:latin typeface="Algerian" pitchFamily="82" charset="0"/>
              </a:rPr>
              <a:t>DOCUMENTOS CONTABLES</a:t>
            </a:r>
            <a:endParaRPr lang="es-EC">
              <a:latin typeface="Arial" pitchFamily="34" charset="0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571500" y="4449763"/>
            <a:ext cx="2590800" cy="542925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es-EC" sz="1100" b="1">
                <a:latin typeface="Algerian" pitchFamily="82" charset="0"/>
              </a:rPr>
              <a:t>ESTADOS FINANCIEROS</a:t>
            </a:r>
            <a:endParaRPr lang="es-EC">
              <a:latin typeface="Arial" pitchFamily="34" charset="0"/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3311525" y="4449763"/>
            <a:ext cx="2590800" cy="542925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es-EC" sz="1100" b="1">
                <a:latin typeface="Algerian" pitchFamily="82" charset="0"/>
              </a:rPr>
              <a:t>CONTABILIDAD AGROPECUARIA </a:t>
            </a:r>
            <a:endParaRPr lang="es-EC">
              <a:latin typeface="Arial" pitchFamily="34" charset="0"/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6111875" y="4451350"/>
            <a:ext cx="2590800" cy="541338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es-EC" sz="1100" b="1">
                <a:latin typeface="Algerian" pitchFamily="82" charset="0"/>
              </a:rPr>
              <a:t>EJERCICIO PRÁCTICO </a:t>
            </a:r>
            <a:endParaRPr lang="es-EC">
              <a:latin typeface="Arial" pitchFamily="34" charset="0"/>
            </a:endParaRPr>
          </a:p>
        </p:txBody>
      </p:sp>
      <p:cxnSp>
        <p:nvCxnSpPr>
          <p:cNvPr id="2057" name="AutoShape 9"/>
          <p:cNvCxnSpPr>
            <a:cxnSpLocks noChangeShapeType="1"/>
          </p:cNvCxnSpPr>
          <p:nvPr/>
        </p:nvCxnSpPr>
        <p:spPr bwMode="auto">
          <a:xfrm>
            <a:off x="7418388" y="2930525"/>
            <a:ext cx="0" cy="284163"/>
          </a:xfrm>
          <a:prstGeom prst="straightConnector1">
            <a:avLst/>
          </a:prstGeom>
          <a:noFill/>
          <a:ln w="63500">
            <a:solidFill>
              <a:srgbClr val="FABF8F"/>
            </a:solidFill>
            <a:round/>
            <a:headEnd/>
            <a:tailEnd type="triangle" w="med" len="med"/>
          </a:ln>
        </p:spPr>
      </p:cxnSp>
      <p:cxnSp>
        <p:nvCxnSpPr>
          <p:cNvPr id="2058" name="AutoShape 10"/>
          <p:cNvCxnSpPr>
            <a:cxnSpLocks noChangeShapeType="1"/>
          </p:cNvCxnSpPr>
          <p:nvPr/>
        </p:nvCxnSpPr>
        <p:spPr bwMode="auto">
          <a:xfrm>
            <a:off x="4608513" y="2936875"/>
            <a:ext cx="0" cy="285750"/>
          </a:xfrm>
          <a:prstGeom prst="straightConnector1">
            <a:avLst/>
          </a:prstGeom>
          <a:noFill/>
          <a:ln w="63500">
            <a:solidFill>
              <a:srgbClr val="FABF8F"/>
            </a:solidFill>
            <a:round/>
            <a:headEnd/>
            <a:tailEnd type="triangle" w="med" len="med"/>
          </a:ln>
        </p:spPr>
      </p:cxnSp>
      <p:cxnSp>
        <p:nvCxnSpPr>
          <p:cNvPr id="2059" name="AutoShape 11"/>
          <p:cNvCxnSpPr>
            <a:cxnSpLocks noChangeShapeType="1"/>
          </p:cNvCxnSpPr>
          <p:nvPr/>
        </p:nvCxnSpPr>
        <p:spPr bwMode="auto">
          <a:xfrm>
            <a:off x="1863725" y="2938463"/>
            <a:ext cx="0" cy="284162"/>
          </a:xfrm>
          <a:prstGeom prst="straightConnector1">
            <a:avLst/>
          </a:prstGeom>
          <a:noFill/>
          <a:ln w="63500">
            <a:solidFill>
              <a:srgbClr val="FABF8F"/>
            </a:solidFill>
            <a:round/>
            <a:headEnd/>
            <a:tailEnd type="triangle" w="med" len="med"/>
          </a:ln>
        </p:spPr>
      </p:cxnSp>
      <p:cxnSp>
        <p:nvCxnSpPr>
          <p:cNvPr id="2060" name="AutoShape 12"/>
          <p:cNvCxnSpPr>
            <a:cxnSpLocks noChangeShapeType="1"/>
          </p:cNvCxnSpPr>
          <p:nvPr/>
        </p:nvCxnSpPr>
        <p:spPr bwMode="auto">
          <a:xfrm>
            <a:off x="7418388" y="4992688"/>
            <a:ext cx="0" cy="285750"/>
          </a:xfrm>
          <a:prstGeom prst="straightConnector1">
            <a:avLst/>
          </a:prstGeom>
          <a:noFill/>
          <a:ln w="63500">
            <a:solidFill>
              <a:srgbClr val="FABF8F"/>
            </a:solidFill>
            <a:round/>
            <a:headEnd/>
            <a:tailEnd type="triangle" w="med" len="med"/>
          </a:ln>
        </p:spPr>
      </p:cxnSp>
      <p:cxnSp>
        <p:nvCxnSpPr>
          <p:cNvPr id="2061" name="AutoShape 13"/>
          <p:cNvCxnSpPr>
            <a:cxnSpLocks noChangeShapeType="1"/>
          </p:cNvCxnSpPr>
          <p:nvPr/>
        </p:nvCxnSpPr>
        <p:spPr bwMode="auto">
          <a:xfrm>
            <a:off x="4608513" y="5000625"/>
            <a:ext cx="0" cy="284163"/>
          </a:xfrm>
          <a:prstGeom prst="straightConnector1">
            <a:avLst/>
          </a:prstGeom>
          <a:noFill/>
          <a:ln w="63500">
            <a:solidFill>
              <a:srgbClr val="FABF8F"/>
            </a:solidFill>
            <a:round/>
            <a:headEnd/>
            <a:tailEnd type="triangle" w="med" len="med"/>
          </a:ln>
        </p:spPr>
      </p:cxnSp>
      <p:cxnSp>
        <p:nvCxnSpPr>
          <p:cNvPr id="2062" name="AutoShape 14"/>
          <p:cNvCxnSpPr>
            <a:cxnSpLocks noChangeShapeType="1"/>
          </p:cNvCxnSpPr>
          <p:nvPr/>
        </p:nvCxnSpPr>
        <p:spPr bwMode="auto">
          <a:xfrm>
            <a:off x="1863725" y="5000625"/>
            <a:ext cx="0" cy="285750"/>
          </a:xfrm>
          <a:prstGeom prst="straightConnector1">
            <a:avLst/>
          </a:prstGeom>
          <a:noFill/>
          <a:ln w="63500">
            <a:solidFill>
              <a:srgbClr val="FABF8F"/>
            </a:solidFill>
            <a:round/>
            <a:headEnd/>
            <a:tailEnd type="triangle" w="med" len="med"/>
          </a:ln>
        </p:spPr>
      </p:cxnSp>
      <p:sp>
        <p:nvSpPr>
          <p:cNvPr id="1039" name="AutoShape 15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1081088" y="3670300"/>
            <a:ext cx="1600200" cy="314325"/>
          </a:xfrm>
          <a:prstGeom prst="foldedCorner">
            <a:avLst>
              <a:gd name="adj" fmla="val 28569"/>
            </a:avLst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s-EC" sz="1100" b="1">
                <a:latin typeface="Calibri" pitchFamily="34" charset="0"/>
              </a:rPr>
              <a:t>GUÍA</a:t>
            </a:r>
            <a:endParaRPr lang="es-EC">
              <a:latin typeface="Arial" pitchFamily="34" charset="0"/>
            </a:endParaRPr>
          </a:p>
        </p:txBody>
      </p:sp>
      <p:sp>
        <p:nvSpPr>
          <p:cNvPr id="1040" name="AutoShape 16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3833813" y="3238500"/>
            <a:ext cx="1600200" cy="314325"/>
          </a:xfrm>
          <a:prstGeom prst="foldedCorner">
            <a:avLst>
              <a:gd name="adj" fmla="val 29167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s-EC" sz="1100" b="1">
                <a:latin typeface="Calibri" pitchFamily="34" charset="0"/>
              </a:rPr>
              <a:t>VIDEO</a:t>
            </a:r>
            <a:endParaRPr lang="es-EC">
              <a:latin typeface="Arial" pitchFamily="34" charset="0"/>
            </a:endParaRPr>
          </a:p>
        </p:txBody>
      </p:sp>
      <p:sp>
        <p:nvSpPr>
          <p:cNvPr id="1041" name="AutoShape 17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6634163" y="3224213"/>
            <a:ext cx="1600200" cy="314325"/>
          </a:xfrm>
          <a:prstGeom prst="foldedCorner">
            <a:avLst>
              <a:gd name="adj" fmla="val 29167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s-EC" sz="1100" b="1">
                <a:latin typeface="Calibri" pitchFamily="34" charset="0"/>
              </a:rPr>
              <a:t>VIDEO</a:t>
            </a:r>
            <a:endParaRPr lang="es-EC">
              <a:latin typeface="Arial" pitchFamily="34" charset="0"/>
            </a:endParaRPr>
          </a:p>
        </p:txBody>
      </p:sp>
      <p:sp>
        <p:nvSpPr>
          <p:cNvPr id="1042" name="AutoShape 18">
            <a:hlinkClick r:id="rId6" action="ppaction://hlinkfile"/>
          </p:cNvPr>
          <p:cNvSpPr>
            <a:spLocks noChangeArrowheads="1"/>
          </p:cNvSpPr>
          <p:nvPr/>
        </p:nvSpPr>
        <p:spPr bwMode="auto">
          <a:xfrm>
            <a:off x="1069975" y="5310188"/>
            <a:ext cx="1600200" cy="314325"/>
          </a:xfrm>
          <a:prstGeom prst="foldedCorner">
            <a:avLst>
              <a:gd name="adj" fmla="val 29167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s-EC" sz="1100" b="1">
                <a:latin typeface="Calibri" pitchFamily="34" charset="0"/>
              </a:rPr>
              <a:t>VIDEO</a:t>
            </a:r>
            <a:endParaRPr lang="es-EC">
              <a:latin typeface="Arial" pitchFamily="34" charset="0"/>
            </a:endParaRPr>
          </a:p>
        </p:txBody>
      </p:sp>
      <p:sp>
        <p:nvSpPr>
          <p:cNvPr id="1043" name="AutoShape 19">
            <a:hlinkClick r:id="rId7" action="ppaction://hlinkfile"/>
          </p:cNvPr>
          <p:cNvSpPr>
            <a:spLocks noChangeArrowheads="1"/>
          </p:cNvSpPr>
          <p:nvPr/>
        </p:nvSpPr>
        <p:spPr bwMode="auto">
          <a:xfrm>
            <a:off x="3822700" y="5302250"/>
            <a:ext cx="1600200" cy="314325"/>
          </a:xfrm>
          <a:prstGeom prst="foldedCorner">
            <a:avLst>
              <a:gd name="adj" fmla="val 29167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s-EC" sz="1100" b="1" dirty="0">
                <a:latin typeface="Calibri" pitchFamily="34" charset="0"/>
              </a:rPr>
              <a:t>VIDEO</a:t>
            </a:r>
            <a:endParaRPr lang="es-EC" dirty="0">
              <a:latin typeface="Arial" pitchFamily="34" charset="0"/>
            </a:endParaRPr>
          </a:p>
        </p:txBody>
      </p:sp>
      <p:sp>
        <p:nvSpPr>
          <p:cNvPr id="1044" name="AutoShape 20">
            <a:hlinkClick r:id="rId8" action="ppaction://hlinkfile"/>
          </p:cNvPr>
          <p:cNvSpPr>
            <a:spLocks noChangeArrowheads="1"/>
          </p:cNvSpPr>
          <p:nvPr/>
        </p:nvSpPr>
        <p:spPr bwMode="auto">
          <a:xfrm>
            <a:off x="6634163" y="5291138"/>
            <a:ext cx="1600200" cy="314325"/>
          </a:xfrm>
          <a:prstGeom prst="foldedCorner">
            <a:avLst>
              <a:gd name="adj" fmla="val 29167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s-EC" sz="1100" b="1">
                <a:latin typeface="Calibri" pitchFamily="34" charset="0"/>
              </a:rPr>
              <a:t>VIDEO</a:t>
            </a:r>
            <a:endParaRPr lang="es-EC">
              <a:latin typeface="Arial" pitchFamily="34" charset="0"/>
            </a:endParaRPr>
          </a:p>
        </p:txBody>
      </p:sp>
      <p:sp>
        <p:nvSpPr>
          <p:cNvPr id="1045" name="AutoShape 21">
            <a:hlinkClick r:id="rId9" action="ppaction://hlinkfile"/>
          </p:cNvPr>
          <p:cNvSpPr>
            <a:spLocks noChangeArrowheads="1"/>
          </p:cNvSpPr>
          <p:nvPr/>
        </p:nvSpPr>
        <p:spPr bwMode="auto">
          <a:xfrm>
            <a:off x="1081088" y="3240088"/>
            <a:ext cx="1600200" cy="314325"/>
          </a:xfrm>
          <a:prstGeom prst="foldedCorner">
            <a:avLst>
              <a:gd name="adj" fmla="val 29167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s-EC" sz="1100" b="1" dirty="0">
                <a:latin typeface="Calibri" pitchFamily="34" charset="0"/>
              </a:rPr>
              <a:t>VIDEO</a:t>
            </a:r>
            <a:endParaRPr lang="es-EC" dirty="0">
              <a:latin typeface="Arial" pitchFamily="34" charset="0"/>
            </a:endParaRPr>
          </a:p>
        </p:txBody>
      </p:sp>
      <p:sp>
        <p:nvSpPr>
          <p:cNvPr id="1046" name="AutoShape 22">
            <a:hlinkClick r:id="rId10" action="ppaction://hlinkfile"/>
          </p:cNvPr>
          <p:cNvSpPr>
            <a:spLocks noChangeArrowheads="1"/>
          </p:cNvSpPr>
          <p:nvPr/>
        </p:nvSpPr>
        <p:spPr bwMode="auto">
          <a:xfrm>
            <a:off x="3833813" y="3670300"/>
            <a:ext cx="1600200" cy="314325"/>
          </a:xfrm>
          <a:prstGeom prst="foldedCorner">
            <a:avLst>
              <a:gd name="adj" fmla="val 28569"/>
            </a:avLst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s-EC" sz="1100" b="1">
                <a:latin typeface="Calibri" pitchFamily="34" charset="0"/>
              </a:rPr>
              <a:t>GUÍA</a:t>
            </a:r>
            <a:endParaRPr lang="es-EC">
              <a:latin typeface="Arial" pitchFamily="34" charset="0"/>
            </a:endParaRPr>
          </a:p>
        </p:txBody>
      </p:sp>
      <p:sp>
        <p:nvSpPr>
          <p:cNvPr id="1047" name="AutoShape 23">
            <a:hlinkClick r:id="rId11" action="ppaction://hlinkfile"/>
          </p:cNvPr>
          <p:cNvSpPr>
            <a:spLocks noChangeArrowheads="1"/>
          </p:cNvSpPr>
          <p:nvPr/>
        </p:nvSpPr>
        <p:spPr bwMode="auto">
          <a:xfrm>
            <a:off x="6645275" y="3681413"/>
            <a:ext cx="1600200" cy="314325"/>
          </a:xfrm>
          <a:prstGeom prst="foldedCorner">
            <a:avLst>
              <a:gd name="adj" fmla="val 28569"/>
            </a:avLst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s-EC" sz="1100" b="1">
                <a:latin typeface="Calibri" pitchFamily="34" charset="0"/>
              </a:rPr>
              <a:t>GUÍA</a:t>
            </a:r>
            <a:endParaRPr lang="es-EC">
              <a:latin typeface="Arial" pitchFamily="34" charset="0"/>
            </a:endParaRPr>
          </a:p>
        </p:txBody>
      </p:sp>
      <p:sp>
        <p:nvSpPr>
          <p:cNvPr id="1048" name="AutoShape 24">
            <a:hlinkClick r:id="rId12" action="ppaction://hlinkfile"/>
          </p:cNvPr>
          <p:cNvSpPr>
            <a:spLocks noChangeArrowheads="1"/>
          </p:cNvSpPr>
          <p:nvPr/>
        </p:nvSpPr>
        <p:spPr bwMode="auto">
          <a:xfrm>
            <a:off x="6645275" y="5773738"/>
            <a:ext cx="1600200" cy="314325"/>
          </a:xfrm>
          <a:prstGeom prst="foldedCorner">
            <a:avLst>
              <a:gd name="adj" fmla="val 28569"/>
            </a:avLst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s-EC" sz="1100" b="1" dirty="0">
                <a:latin typeface="Calibri" pitchFamily="34" charset="0"/>
              </a:rPr>
              <a:t>GUÍA</a:t>
            </a:r>
            <a:endParaRPr lang="es-EC" dirty="0">
              <a:latin typeface="Arial" pitchFamily="34" charset="0"/>
            </a:endParaRPr>
          </a:p>
        </p:txBody>
      </p:sp>
      <p:sp>
        <p:nvSpPr>
          <p:cNvPr id="1049" name="AutoShape 25">
            <a:hlinkClick r:id="rId13" action="ppaction://hlinkfile"/>
          </p:cNvPr>
          <p:cNvSpPr>
            <a:spLocks noChangeArrowheads="1"/>
          </p:cNvSpPr>
          <p:nvPr/>
        </p:nvSpPr>
        <p:spPr bwMode="auto">
          <a:xfrm>
            <a:off x="3833813" y="5784850"/>
            <a:ext cx="1600200" cy="314325"/>
          </a:xfrm>
          <a:prstGeom prst="foldedCorner">
            <a:avLst>
              <a:gd name="adj" fmla="val 28569"/>
            </a:avLst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s-EC" sz="1100" b="1">
                <a:latin typeface="Calibri" pitchFamily="34" charset="0"/>
              </a:rPr>
              <a:t>GUÍA</a:t>
            </a:r>
            <a:endParaRPr lang="es-EC">
              <a:latin typeface="Arial" pitchFamily="34" charset="0"/>
            </a:endParaRPr>
          </a:p>
        </p:txBody>
      </p:sp>
      <p:sp>
        <p:nvSpPr>
          <p:cNvPr id="1050" name="AutoShape 26">
            <a:hlinkClick r:id="rId14" action="ppaction://hlinkfile"/>
          </p:cNvPr>
          <p:cNvSpPr>
            <a:spLocks noChangeArrowheads="1"/>
          </p:cNvSpPr>
          <p:nvPr/>
        </p:nvSpPr>
        <p:spPr bwMode="auto">
          <a:xfrm>
            <a:off x="1092200" y="5773738"/>
            <a:ext cx="1600200" cy="314325"/>
          </a:xfrm>
          <a:prstGeom prst="foldedCorner">
            <a:avLst>
              <a:gd name="adj" fmla="val 28569"/>
            </a:avLst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s-EC" sz="1100" b="1">
                <a:latin typeface="Calibri" pitchFamily="34" charset="0"/>
              </a:rPr>
              <a:t>GUÍA</a:t>
            </a:r>
            <a:endParaRPr lang="es-EC">
              <a:latin typeface="Arial" pitchFamily="34" charset="0"/>
            </a:endParaRPr>
          </a:p>
        </p:txBody>
      </p:sp>
      <p:pic>
        <p:nvPicPr>
          <p:cNvPr id="2075" name="28 Imagen" descr="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6200" y="68263"/>
            <a:ext cx="163830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29 Imagen" descr="globoutn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505575" y="928688"/>
            <a:ext cx="78105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U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GUIA</Template>
  <TotalTime>1</TotalTime>
  <Words>26</Words>
  <Application>Microsoft Office PowerPoint</Application>
  <PresentationFormat>Presentación en pantalla (4:3)</PresentationFormat>
  <Paragraphs>18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GUIA</vt:lpstr>
      <vt:lpstr>Diapositiva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ACER</dc:creator>
  <cp:lastModifiedBy>ACER</cp:lastModifiedBy>
  <cp:revision>1</cp:revision>
  <dcterms:created xsi:type="dcterms:W3CDTF">2009-09-14T22:42:01Z</dcterms:created>
  <dcterms:modified xsi:type="dcterms:W3CDTF">2009-09-14T22:43:50Z</dcterms:modified>
</cp:coreProperties>
</file>