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1" r:id="rId6"/>
    <p:sldId id="262" r:id="rId7"/>
    <p:sldId id="260" r:id="rId8"/>
    <p:sldId id="263" r:id="rId9"/>
    <p:sldId id="264" r:id="rId10"/>
    <p:sldId id="265" r:id="rId11"/>
    <p:sldId id="266" r:id="rId12"/>
    <p:sldId id="267" r:id="rId13"/>
    <p:sldId id="268" r:id="rId14"/>
    <p:sldId id="269" r:id="rId15"/>
    <p:sldId id="270" r:id="rId16"/>
    <p:sldId id="272" r:id="rId17"/>
    <p:sldId id="273" r:id="rId18"/>
    <p:sldId id="271" r:id="rId19"/>
    <p:sldId id="274" r:id="rId20"/>
    <p:sldId id="275" r:id="rId21"/>
    <p:sldId id="276" r:id="rId22"/>
    <p:sldId id="277" r:id="rId23"/>
    <p:sldId id="278" r:id="rId24"/>
    <p:sldId id="300" r:id="rId25"/>
    <p:sldId id="279" r:id="rId26"/>
    <p:sldId id="282" r:id="rId27"/>
    <p:sldId id="280" r:id="rId28"/>
    <p:sldId id="281" r:id="rId29"/>
    <p:sldId id="284" r:id="rId30"/>
    <p:sldId id="285" r:id="rId31"/>
    <p:sldId id="286" r:id="rId32"/>
    <p:sldId id="287" r:id="rId33"/>
    <p:sldId id="288" r:id="rId34"/>
    <p:sldId id="289" r:id="rId35"/>
    <p:sldId id="290" r:id="rId36"/>
    <p:sldId id="291" r:id="rId37"/>
    <p:sldId id="297" r:id="rId38"/>
    <p:sldId id="292" r:id="rId39"/>
    <p:sldId id="293" r:id="rId40"/>
    <p:sldId id="294" r:id="rId41"/>
    <p:sldId id="296" r:id="rId42"/>
    <p:sldId id="298" r:id="rId4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Estilo claro 2 - Acento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12C8C85-51F0-491E-9774-3900AFEF0FD7}" styleName="Estilo claro 2 - Acento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Estilo temático 1 - Énfasi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18603FDC-E32A-4AB5-989C-0864C3EAD2B8}" styleName="Estilo temático 2 - Énfasis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Estilo temático 2 - Énfasis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Estilo temático 2 - Énfasis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Estilo temático 2 - Énfasis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Estilo temático 2 - Énfasis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D:\LIENY.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D:\LIENY.xlsx" TargetMode="External"/><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D:\Tesis%20jenny\flash\JENNY-ADEVAS%20con%20interaccione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D:\Tesis%20jenny\flash\JENNY-ADEVAS%20con%20interaccione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D:\Tesis%20jenny\flash\JENNY-ADEVAS%20con%20interaccione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D:\Tesis%20jenny\flash\JENNY-ADEVAS%20con%20interacciones.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D:\Tesis%20jenny\flash\JENNY-ADEVAS%20con%20interacciones.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D:\LIENY.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D:\LIENY.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col"/>
        <c:grouping val="clustered"/>
        <c:varyColors val="0"/>
        <c:ser>
          <c:idx val="0"/>
          <c:order val="0"/>
          <c:tx>
            <c:v>Densidad real</c:v>
          </c:tx>
          <c:spPr>
            <a:solidFill>
              <a:schemeClr val="accent3">
                <a:alpha val="85000"/>
              </a:schemeClr>
            </a:solidFill>
            <a:ln w="9525" cap="flat" cmpd="sng" algn="ctr">
              <a:solidFill>
                <a:schemeClr val="lt1">
                  <a:alpha val="50000"/>
                </a:schemeClr>
              </a:solidFill>
              <a:round/>
            </a:ln>
            <a:effectLst/>
          </c:spPr>
          <c:invertIfNegative val="0"/>
          <c:dLbls>
            <c:dLbl>
              <c:idx val="0"/>
              <c:tx>
                <c:rich>
                  <a:bodyPr/>
                  <a:lstStyle/>
                  <a:p>
                    <a:fld id="{E5E4E3C6-AAB2-4A15-B76B-0D5C1116F634}" type="VALUE">
                      <a:rPr lang="en-US" smtClean="0"/>
                      <a:pPr/>
                      <a:t>[VALOR]</a:t>
                    </a:fld>
                    <a:endParaRPr lang="es-EC"/>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7651-41CB-8271-EA6E26DC9CDA}"/>
                </c:ext>
              </c:extLst>
            </c:dLbl>
            <c:dLbl>
              <c:idx val="1"/>
              <c:tx>
                <c:rich>
                  <a:bodyPr/>
                  <a:lstStyle/>
                  <a:p>
                    <a:fld id="{4F2C0D84-9AD3-4120-8269-ADCAD7DFECF0}" type="VALUE">
                      <a:rPr lang="en-US" smtClean="0"/>
                      <a:pPr/>
                      <a:t>[VALOR]</a:t>
                    </a:fld>
                    <a:endParaRPr lang="es-EC"/>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7651-41CB-8271-EA6E26DC9CDA}"/>
                </c:ext>
              </c:extLst>
            </c:dLbl>
            <c:dLbl>
              <c:idx val="2"/>
              <c:tx>
                <c:rich>
                  <a:bodyPr/>
                  <a:lstStyle/>
                  <a:p>
                    <a:fld id="{26A4D55C-9969-41C0-8D47-1670CB47D533}" type="VALUE">
                      <a:rPr lang="en-US" smtClean="0"/>
                      <a:pPr/>
                      <a:t>[VALOR]</a:t>
                    </a:fld>
                    <a:endParaRPr lang="es-EC"/>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7651-41CB-8271-EA6E26DC9CDA}"/>
                </c:ext>
              </c:extLst>
            </c:dLbl>
            <c:dLbl>
              <c:idx val="3"/>
              <c:tx>
                <c:rich>
                  <a:bodyPr/>
                  <a:lstStyle/>
                  <a:p>
                    <a:fld id="{62FB1068-C9C9-4C8E-9F0C-80A40464E8AD}" type="VALUE">
                      <a:rPr lang="en-US" smtClean="0"/>
                      <a:pPr/>
                      <a:t>[VALOR]</a:t>
                    </a:fld>
                    <a:endParaRPr lang="es-EC"/>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7651-41CB-8271-EA6E26DC9CDA}"/>
                </c:ext>
              </c:extLst>
            </c:dLbl>
            <c:dLbl>
              <c:idx val="4"/>
              <c:tx>
                <c:rich>
                  <a:bodyPr/>
                  <a:lstStyle/>
                  <a:p>
                    <a:fld id="{CC345C26-046D-4E35-A456-C5166AB4CC44}" type="VALUE">
                      <a:rPr lang="en-US" smtClean="0"/>
                      <a:pPr/>
                      <a:t>[VALOR]</a:t>
                    </a:fld>
                    <a:endParaRPr lang="es-EC"/>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7651-41CB-8271-EA6E26DC9CDA}"/>
                </c:ext>
              </c:extLst>
            </c:dLbl>
            <c:dLbl>
              <c:idx val="5"/>
              <c:tx>
                <c:rich>
                  <a:bodyPr/>
                  <a:lstStyle/>
                  <a:p>
                    <a:fld id="{00329288-CAA4-433A-8F7F-DA393BB415E4}" type="VALUE">
                      <a:rPr lang="en-US" smtClean="0"/>
                      <a:pPr/>
                      <a:t>[VALOR]</a:t>
                    </a:fld>
                    <a:endParaRPr lang="es-EC"/>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7651-41CB-8271-EA6E26DC9CDA}"/>
                </c:ext>
              </c:extLst>
            </c:dLbl>
            <c:dLbl>
              <c:idx val="6"/>
              <c:tx>
                <c:rich>
                  <a:bodyPr/>
                  <a:lstStyle/>
                  <a:p>
                    <a:fld id="{5473E137-25F4-40E7-8E3A-79FAFBBBE288}" type="VALUE">
                      <a:rPr lang="en-US" smtClean="0"/>
                      <a:pPr/>
                      <a:t>[VALOR]</a:t>
                    </a:fld>
                    <a:endParaRPr lang="es-EC"/>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7651-41CB-8271-EA6E26DC9CDA}"/>
                </c:ext>
              </c:extLst>
            </c:dLbl>
            <c:dLbl>
              <c:idx val="7"/>
              <c:layout>
                <c:manualLayout>
                  <c:x val="2.2235111973047542E-3"/>
                  <c:y val="7.0823255034453289E-2"/>
                </c:manualLayout>
              </c:layout>
              <c:tx>
                <c:rich>
                  <a:bodyPr/>
                  <a:lstStyle/>
                  <a:p>
                    <a:fld id="{27892023-8DD0-4C47-9A8D-3018177E7AC4}" type="VALUE">
                      <a:rPr lang="en-US" smtClean="0"/>
                      <a:pPr/>
                      <a:t>[VALOR]</a:t>
                    </a:fld>
                    <a:endParaRPr lang="es-EC"/>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7651-41CB-8271-EA6E26DC9CDA}"/>
                </c:ext>
              </c:extLst>
            </c:dLbl>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s-EC"/>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test!$G$8:$G$15</c:f>
              <c:strCache>
                <c:ptCount val="8"/>
                <c:pt idx="0">
                  <c:v>T1</c:v>
                </c:pt>
                <c:pt idx="1">
                  <c:v>T2</c:v>
                </c:pt>
                <c:pt idx="2">
                  <c:v>T3</c:v>
                </c:pt>
                <c:pt idx="3">
                  <c:v>T4</c:v>
                </c:pt>
                <c:pt idx="4">
                  <c:v>T5</c:v>
                </c:pt>
                <c:pt idx="5">
                  <c:v>T6</c:v>
                </c:pt>
                <c:pt idx="6">
                  <c:v>T7</c:v>
                </c:pt>
                <c:pt idx="7">
                  <c:v>T8</c:v>
                </c:pt>
              </c:strCache>
            </c:strRef>
          </c:cat>
          <c:val>
            <c:numRef>
              <c:f>test!$F$8:$F$15</c:f>
              <c:numCache>
                <c:formatCode>General</c:formatCode>
                <c:ptCount val="8"/>
                <c:pt idx="0">
                  <c:v>1.75</c:v>
                </c:pt>
                <c:pt idx="1">
                  <c:v>1.28</c:v>
                </c:pt>
                <c:pt idx="2">
                  <c:v>2.3199999999999998</c:v>
                </c:pt>
                <c:pt idx="3">
                  <c:v>2.19</c:v>
                </c:pt>
                <c:pt idx="4">
                  <c:v>1.55</c:v>
                </c:pt>
                <c:pt idx="5">
                  <c:v>1.53</c:v>
                </c:pt>
                <c:pt idx="6">
                  <c:v>2.3199999999999998</c:v>
                </c:pt>
                <c:pt idx="7">
                  <c:v>2.52</c:v>
                </c:pt>
              </c:numCache>
            </c:numRef>
          </c:val>
          <c:extLst>
            <c:ext xmlns:c16="http://schemas.microsoft.com/office/drawing/2014/chart" uri="{C3380CC4-5D6E-409C-BE32-E72D297353CC}">
              <c16:uniqueId val="{00000008-7651-41CB-8271-EA6E26DC9CDA}"/>
            </c:ext>
          </c:extLst>
        </c:ser>
        <c:dLbls>
          <c:dLblPos val="inEnd"/>
          <c:showLegendKey val="0"/>
          <c:showVal val="1"/>
          <c:showCatName val="0"/>
          <c:showSerName val="0"/>
          <c:showPercent val="0"/>
          <c:showBubbleSize val="0"/>
        </c:dLbls>
        <c:gapWidth val="65"/>
        <c:axId val="392110832"/>
        <c:axId val="308700344"/>
      </c:barChart>
      <c:catAx>
        <c:axId val="392110832"/>
        <c:scaling>
          <c:orientation val="minMax"/>
        </c:scaling>
        <c:delete val="0"/>
        <c:axPos val="b"/>
        <c:title>
          <c:tx>
            <c:rich>
              <a:bodyPr rot="0" spcFirstLastPara="1" vertOverflow="ellipsis" vert="horz" wrap="square" anchor="ctr" anchorCtr="1"/>
              <a:lstStyle/>
              <a:p>
                <a:pPr>
                  <a:defRPr sz="1197" b="1" i="0" u="none" strike="noStrike" kern="1200" baseline="0">
                    <a:solidFill>
                      <a:schemeClr val="tx1"/>
                    </a:solidFill>
                    <a:latin typeface="+mn-lt"/>
                    <a:ea typeface="+mn-ea"/>
                    <a:cs typeface="+mn-cs"/>
                  </a:defRPr>
                </a:pPr>
                <a:r>
                  <a:rPr lang="es-EC"/>
                  <a:t>Tratamientos</a:t>
                </a:r>
              </a:p>
            </c:rich>
          </c:tx>
          <c:overlay val="0"/>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s-EC"/>
            </a:p>
          </c:txPr>
        </c:title>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tx1"/>
                </a:solidFill>
                <a:latin typeface="+mn-lt"/>
                <a:ea typeface="+mn-ea"/>
                <a:cs typeface="+mn-cs"/>
              </a:defRPr>
            </a:pPr>
            <a:endParaRPr lang="es-EC"/>
          </a:p>
        </c:txPr>
        <c:crossAx val="308700344"/>
        <c:crosses val="autoZero"/>
        <c:auto val="1"/>
        <c:lblAlgn val="ctr"/>
        <c:lblOffset val="100"/>
        <c:noMultiLvlLbl val="0"/>
      </c:catAx>
      <c:valAx>
        <c:axId val="308700344"/>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title>
          <c:tx>
            <c:rich>
              <a:bodyPr rot="-5400000" spcFirstLastPara="1" vertOverflow="ellipsis" vert="horz" wrap="square" anchor="ctr" anchorCtr="1"/>
              <a:lstStyle/>
              <a:p>
                <a:pPr>
                  <a:defRPr sz="1197" b="1" i="0" u="none" strike="noStrike" kern="1200" baseline="0">
                    <a:solidFill>
                      <a:schemeClr val="tx1"/>
                    </a:solidFill>
                    <a:latin typeface="+mn-lt"/>
                    <a:ea typeface="+mn-ea"/>
                    <a:cs typeface="+mn-cs"/>
                  </a:defRPr>
                </a:pPr>
                <a:r>
                  <a:rPr lang="es-EC"/>
                  <a:t>media (Kg/m3)</a:t>
                </a:r>
              </a:p>
            </c:rich>
          </c:tx>
          <c:overlay val="0"/>
          <c:spPr>
            <a:noFill/>
            <a:ln>
              <a:noFill/>
            </a:ln>
            <a:effectLst/>
          </c:spPr>
          <c:txPr>
            <a:bodyPr rot="-54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s-EC"/>
            </a:p>
          </c:txPr>
        </c:title>
        <c:numFmt formatCode="General" sourceLinked="1"/>
        <c:majorTickMark val="none"/>
        <c:minorTickMark val="none"/>
        <c:tickLblPos val="nextTo"/>
        <c:crossAx val="392110832"/>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solidFill>
            <a:schemeClr val="tx1"/>
          </a:solidFill>
        </a:defRPr>
      </a:pPr>
      <a:endParaRPr lang="es-EC"/>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col"/>
        <c:grouping val="clustered"/>
        <c:varyColors val="0"/>
        <c:ser>
          <c:idx val="0"/>
          <c:order val="0"/>
          <c:spPr>
            <a:solidFill>
              <a:schemeClr val="accent3">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s-EC"/>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Hoja3!$A$33:$A$41</c:f>
              <c:strCache>
                <c:ptCount val="9"/>
                <c:pt idx="0">
                  <c:v>MC1</c:v>
                </c:pt>
                <c:pt idx="1">
                  <c:v>MC2</c:v>
                </c:pt>
                <c:pt idx="2">
                  <c:v>MC3</c:v>
                </c:pt>
                <c:pt idx="3">
                  <c:v>MHL4</c:v>
                </c:pt>
                <c:pt idx="4">
                  <c:v>MHL5</c:v>
                </c:pt>
                <c:pt idx="5">
                  <c:v>MHL6</c:v>
                </c:pt>
                <c:pt idx="6">
                  <c:v>MM7</c:v>
                </c:pt>
                <c:pt idx="7">
                  <c:v>MM8</c:v>
                </c:pt>
                <c:pt idx="8">
                  <c:v>MM9</c:v>
                </c:pt>
              </c:strCache>
            </c:strRef>
          </c:cat>
          <c:val>
            <c:numRef>
              <c:f>Hoja3!$R$33:$R$41</c:f>
              <c:numCache>
                <c:formatCode>General</c:formatCode>
                <c:ptCount val="9"/>
                <c:pt idx="0">
                  <c:v>4.9000000000000004</c:v>
                </c:pt>
                <c:pt idx="1">
                  <c:v>5.2</c:v>
                </c:pt>
                <c:pt idx="2">
                  <c:v>5.13</c:v>
                </c:pt>
                <c:pt idx="3">
                  <c:v>4.7</c:v>
                </c:pt>
                <c:pt idx="4">
                  <c:v>3.63</c:v>
                </c:pt>
                <c:pt idx="5">
                  <c:v>4.53</c:v>
                </c:pt>
                <c:pt idx="6">
                  <c:v>4.7699999999999996</c:v>
                </c:pt>
                <c:pt idx="7">
                  <c:v>6.77</c:v>
                </c:pt>
                <c:pt idx="8">
                  <c:v>5.37</c:v>
                </c:pt>
              </c:numCache>
            </c:numRef>
          </c:val>
          <c:extLst>
            <c:ext xmlns:c16="http://schemas.microsoft.com/office/drawing/2014/chart" uri="{C3380CC4-5D6E-409C-BE32-E72D297353CC}">
              <c16:uniqueId val="{00000000-3EB7-456D-B4E2-C0FF190A33EC}"/>
            </c:ext>
          </c:extLst>
        </c:ser>
        <c:dLbls>
          <c:dLblPos val="inEnd"/>
          <c:showLegendKey val="0"/>
          <c:showVal val="1"/>
          <c:showCatName val="0"/>
          <c:showSerName val="0"/>
          <c:showPercent val="0"/>
          <c:showBubbleSize val="0"/>
        </c:dLbls>
        <c:gapWidth val="65"/>
        <c:axId val="389759776"/>
        <c:axId val="313260768"/>
      </c:barChart>
      <c:catAx>
        <c:axId val="389759776"/>
        <c:scaling>
          <c:orientation val="minMax"/>
        </c:scaling>
        <c:delete val="0"/>
        <c:axPos val="b"/>
        <c:title>
          <c:tx>
            <c:rich>
              <a:bodyPr rot="0" spcFirstLastPara="1" vertOverflow="ellipsis" vert="horz" wrap="square" anchor="ctr" anchorCtr="1"/>
              <a:lstStyle/>
              <a:p>
                <a:pPr>
                  <a:defRPr sz="1197" b="1" i="0" u="none" strike="noStrike" kern="1200" baseline="0">
                    <a:solidFill>
                      <a:schemeClr val="dk1">
                        <a:lumMod val="75000"/>
                        <a:lumOff val="25000"/>
                      </a:schemeClr>
                    </a:solidFill>
                    <a:latin typeface="+mn-lt"/>
                    <a:ea typeface="+mn-ea"/>
                    <a:cs typeface="+mn-cs"/>
                  </a:defRPr>
                </a:pPr>
                <a:r>
                  <a:rPr lang="es-EC"/>
                  <a:t>MEZCLAS</a:t>
                </a:r>
              </a:p>
            </c:rich>
          </c:tx>
          <c:overlay val="0"/>
          <c:spPr>
            <a:noFill/>
            <a:ln>
              <a:noFill/>
            </a:ln>
            <a:effectLst/>
          </c:spPr>
          <c:txPr>
            <a:bodyPr rot="0" spcFirstLastPara="1" vertOverflow="ellipsis" vert="horz" wrap="square" anchor="ctr" anchorCtr="1"/>
            <a:lstStyle/>
            <a:p>
              <a:pPr>
                <a:defRPr sz="1197" b="1" i="0" u="none" strike="noStrike" kern="1200" baseline="0">
                  <a:solidFill>
                    <a:schemeClr val="dk1">
                      <a:lumMod val="75000"/>
                      <a:lumOff val="25000"/>
                    </a:schemeClr>
                  </a:solidFill>
                  <a:latin typeface="+mn-lt"/>
                  <a:ea typeface="+mn-ea"/>
                  <a:cs typeface="+mn-cs"/>
                </a:defRPr>
              </a:pPr>
              <a:endParaRPr lang="es-EC"/>
            </a:p>
          </c:txPr>
        </c:title>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s-EC"/>
          </a:p>
        </c:txPr>
        <c:crossAx val="313260768"/>
        <c:crosses val="autoZero"/>
        <c:auto val="1"/>
        <c:lblAlgn val="ctr"/>
        <c:lblOffset val="100"/>
        <c:noMultiLvlLbl val="0"/>
      </c:catAx>
      <c:valAx>
        <c:axId val="313260768"/>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title>
          <c:tx>
            <c:rich>
              <a:bodyPr rot="-5400000" spcFirstLastPara="1" vertOverflow="ellipsis" vert="horz" wrap="square" anchor="ctr" anchorCtr="1"/>
              <a:lstStyle/>
              <a:p>
                <a:pPr>
                  <a:defRPr sz="1197" b="1" i="0" u="none" strike="noStrike" kern="1200" baseline="0">
                    <a:solidFill>
                      <a:schemeClr val="dk1">
                        <a:lumMod val="75000"/>
                        <a:lumOff val="25000"/>
                      </a:schemeClr>
                    </a:solidFill>
                    <a:latin typeface="+mn-lt"/>
                    <a:ea typeface="+mn-ea"/>
                    <a:cs typeface="+mn-cs"/>
                  </a:defRPr>
                </a:pPr>
                <a:r>
                  <a:rPr lang="es-EC"/>
                  <a:t>MEDIAS</a:t>
                </a:r>
              </a:p>
            </c:rich>
          </c:tx>
          <c:overlay val="0"/>
          <c:spPr>
            <a:noFill/>
            <a:ln>
              <a:noFill/>
            </a:ln>
            <a:effectLst/>
          </c:spPr>
          <c:txPr>
            <a:bodyPr rot="-5400000" spcFirstLastPara="1" vertOverflow="ellipsis" vert="horz" wrap="square" anchor="ctr" anchorCtr="1"/>
            <a:lstStyle/>
            <a:p>
              <a:pPr>
                <a:defRPr sz="1197" b="1" i="0" u="none" strike="noStrike" kern="1200" baseline="0">
                  <a:solidFill>
                    <a:schemeClr val="dk1">
                      <a:lumMod val="75000"/>
                      <a:lumOff val="25000"/>
                    </a:schemeClr>
                  </a:solidFill>
                  <a:latin typeface="+mn-lt"/>
                  <a:ea typeface="+mn-ea"/>
                  <a:cs typeface="+mn-cs"/>
                </a:defRPr>
              </a:pPr>
              <a:endParaRPr lang="es-EC"/>
            </a:p>
          </c:txPr>
        </c:title>
        <c:numFmt formatCode="General" sourceLinked="1"/>
        <c:majorTickMark val="none"/>
        <c:minorTickMark val="none"/>
        <c:tickLblPos val="nextTo"/>
        <c:crossAx val="389759776"/>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EC"/>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col"/>
        <c:grouping val="clustered"/>
        <c:varyColors val="0"/>
        <c:ser>
          <c:idx val="0"/>
          <c:order val="0"/>
          <c:spPr>
            <a:solidFill>
              <a:schemeClr val="accent3">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s-EC"/>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Hoja4!$A$31:$A$39</c:f>
              <c:strCache>
                <c:ptCount val="9"/>
                <c:pt idx="0">
                  <c:v>MC1</c:v>
                </c:pt>
                <c:pt idx="1">
                  <c:v>MC2</c:v>
                </c:pt>
                <c:pt idx="2">
                  <c:v>MC3</c:v>
                </c:pt>
                <c:pt idx="3">
                  <c:v>MHL4</c:v>
                </c:pt>
                <c:pt idx="4">
                  <c:v>MHL5</c:v>
                </c:pt>
                <c:pt idx="5">
                  <c:v>MHL6</c:v>
                </c:pt>
                <c:pt idx="6">
                  <c:v>MM7</c:v>
                </c:pt>
                <c:pt idx="7">
                  <c:v>MM8</c:v>
                </c:pt>
                <c:pt idx="8">
                  <c:v>MM9</c:v>
                </c:pt>
              </c:strCache>
            </c:strRef>
          </c:cat>
          <c:val>
            <c:numRef>
              <c:f>Hoja4!$R$31:$R$39</c:f>
              <c:numCache>
                <c:formatCode>General</c:formatCode>
                <c:ptCount val="9"/>
                <c:pt idx="0">
                  <c:v>4.63</c:v>
                </c:pt>
                <c:pt idx="1">
                  <c:v>3.8</c:v>
                </c:pt>
                <c:pt idx="2">
                  <c:v>5.37</c:v>
                </c:pt>
                <c:pt idx="3">
                  <c:v>5</c:v>
                </c:pt>
                <c:pt idx="4">
                  <c:v>5.5</c:v>
                </c:pt>
                <c:pt idx="5">
                  <c:v>4.4000000000000004</c:v>
                </c:pt>
                <c:pt idx="6">
                  <c:v>4.4000000000000004</c:v>
                </c:pt>
                <c:pt idx="7">
                  <c:v>6.67</c:v>
                </c:pt>
                <c:pt idx="8">
                  <c:v>5.23</c:v>
                </c:pt>
              </c:numCache>
            </c:numRef>
          </c:val>
          <c:extLst>
            <c:ext xmlns:c16="http://schemas.microsoft.com/office/drawing/2014/chart" uri="{C3380CC4-5D6E-409C-BE32-E72D297353CC}">
              <c16:uniqueId val="{00000000-9A82-4F43-BE1D-B5101C6E392F}"/>
            </c:ext>
          </c:extLst>
        </c:ser>
        <c:dLbls>
          <c:dLblPos val="inEnd"/>
          <c:showLegendKey val="0"/>
          <c:showVal val="1"/>
          <c:showCatName val="0"/>
          <c:showSerName val="0"/>
          <c:showPercent val="0"/>
          <c:showBubbleSize val="0"/>
        </c:dLbls>
        <c:gapWidth val="65"/>
        <c:axId val="313261552"/>
        <c:axId val="313261944"/>
      </c:barChart>
      <c:catAx>
        <c:axId val="313261552"/>
        <c:scaling>
          <c:orientation val="minMax"/>
        </c:scaling>
        <c:delete val="0"/>
        <c:axPos val="b"/>
        <c:title>
          <c:tx>
            <c:rich>
              <a:bodyPr rot="0" spcFirstLastPara="1" vertOverflow="ellipsis" vert="horz" wrap="square" anchor="ctr" anchorCtr="1"/>
              <a:lstStyle/>
              <a:p>
                <a:pPr>
                  <a:defRPr sz="1197" b="1" i="0" u="none" strike="noStrike" kern="1200" baseline="0">
                    <a:solidFill>
                      <a:schemeClr val="dk1">
                        <a:lumMod val="75000"/>
                        <a:lumOff val="25000"/>
                      </a:schemeClr>
                    </a:solidFill>
                    <a:latin typeface="+mn-lt"/>
                    <a:ea typeface="+mn-ea"/>
                    <a:cs typeface="+mn-cs"/>
                  </a:defRPr>
                </a:pPr>
                <a:r>
                  <a:rPr lang="es-EC"/>
                  <a:t>MEZCLAS</a:t>
                </a:r>
              </a:p>
            </c:rich>
          </c:tx>
          <c:overlay val="0"/>
          <c:spPr>
            <a:noFill/>
            <a:ln>
              <a:noFill/>
            </a:ln>
            <a:effectLst/>
          </c:spPr>
          <c:txPr>
            <a:bodyPr rot="0" spcFirstLastPara="1" vertOverflow="ellipsis" vert="horz" wrap="square" anchor="ctr" anchorCtr="1"/>
            <a:lstStyle/>
            <a:p>
              <a:pPr>
                <a:defRPr sz="1197" b="1" i="0" u="none" strike="noStrike" kern="1200" baseline="0">
                  <a:solidFill>
                    <a:schemeClr val="dk1">
                      <a:lumMod val="75000"/>
                      <a:lumOff val="25000"/>
                    </a:schemeClr>
                  </a:solidFill>
                  <a:latin typeface="+mn-lt"/>
                  <a:ea typeface="+mn-ea"/>
                  <a:cs typeface="+mn-cs"/>
                </a:defRPr>
              </a:pPr>
              <a:endParaRPr lang="es-EC"/>
            </a:p>
          </c:txPr>
        </c:title>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s-EC"/>
          </a:p>
        </c:txPr>
        <c:crossAx val="313261944"/>
        <c:crosses val="autoZero"/>
        <c:auto val="1"/>
        <c:lblAlgn val="ctr"/>
        <c:lblOffset val="100"/>
        <c:noMultiLvlLbl val="0"/>
      </c:catAx>
      <c:valAx>
        <c:axId val="313261944"/>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title>
          <c:tx>
            <c:rich>
              <a:bodyPr rot="-5400000" spcFirstLastPara="1" vertOverflow="ellipsis" vert="horz" wrap="square" anchor="ctr" anchorCtr="1"/>
              <a:lstStyle/>
              <a:p>
                <a:pPr>
                  <a:defRPr sz="1197" b="1" i="0" u="none" strike="noStrike" kern="1200" baseline="0">
                    <a:solidFill>
                      <a:schemeClr val="dk1">
                        <a:lumMod val="75000"/>
                        <a:lumOff val="25000"/>
                      </a:schemeClr>
                    </a:solidFill>
                    <a:latin typeface="+mn-lt"/>
                    <a:ea typeface="+mn-ea"/>
                    <a:cs typeface="+mn-cs"/>
                  </a:defRPr>
                </a:pPr>
                <a:r>
                  <a:rPr lang="es-EC"/>
                  <a:t>MEDIAS</a:t>
                </a:r>
              </a:p>
            </c:rich>
          </c:tx>
          <c:overlay val="0"/>
          <c:spPr>
            <a:noFill/>
            <a:ln>
              <a:noFill/>
            </a:ln>
            <a:effectLst/>
          </c:spPr>
          <c:txPr>
            <a:bodyPr rot="-5400000" spcFirstLastPara="1" vertOverflow="ellipsis" vert="horz" wrap="square" anchor="ctr" anchorCtr="1"/>
            <a:lstStyle/>
            <a:p>
              <a:pPr>
                <a:defRPr sz="1197" b="1" i="0" u="none" strike="noStrike" kern="1200" baseline="0">
                  <a:solidFill>
                    <a:schemeClr val="dk1">
                      <a:lumMod val="75000"/>
                      <a:lumOff val="25000"/>
                    </a:schemeClr>
                  </a:solidFill>
                  <a:latin typeface="+mn-lt"/>
                  <a:ea typeface="+mn-ea"/>
                  <a:cs typeface="+mn-cs"/>
                </a:defRPr>
              </a:pPr>
              <a:endParaRPr lang="es-EC"/>
            </a:p>
          </c:txPr>
        </c:title>
        <c:numFmt formatCode="General" sourceLinked="1"/>
        <c:majorTickMark val="none"/>
        <c:minorTickMark val="none"/>
        <c:tickLblPos val="nextTo"/>
        <c:crossAx val="313261552"/>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EC"/>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col"/>
        <c:grouping val="clustered"/>
        <c:varyColors val="0"/>
        <c:ser>
          <c:idx val="0"/>
          <c:order val="0"/>
          <c:tx>
            <c:v>Densidad aparente</c:v>
          </c:tx>
          <c:spPr>
            <a:solidFill>
              <a:schemeClr val="accent3">
                <a:alpha val="85000"/>
              </a:schemeClr>
            </a:solidFill>
            <a:ln w="9525" cap="flat" cmpd="sng" algn="ctr">
              <a:solidFill>
                <a:schemeClr val="lt1">
                  <a:alpha val="50000"/>
                </a:schemeClr>
              </a:solidFill>
              <a:round/>
            </a:ln>
            <a:effectLst/>
          </c:spPr>
          <c:invertIfNegative val="0"/>
          <c:dLbls>
            <c:dLbl>
              <c:idx val="0"/>
              <c:tx>
                <c:rich>
                  <a:bodyPr/>
                  <a:lstStyle/>
                  <a:p>
                    <a:fld id="{598CB95B-F305-4EF2-BB59-BF4B172E5B9F}" type="VALUE">
                      <a:rPr lang="en-US" smtClean="0"/>
                      <a:pPr/>
                      <a:t>[VALOR]</a:t>
                    </a:fld>
                    <a:endParaRPr lang="es-EC"/>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A106-43CA-BAE8-C881B146D1B2}"/>
                </c:ext>
              </c:extLst>
            </c:dLbl>
            <c:dLbl>
              <c:idx val="1"/>
              <c:tx>
                <c:rich>
                  <a:bodyPr/>
                  <a:lstStyle/>
                  <a:p>
                    <a:fld id="{CEFA1C65-BC5A-4073-8A90-E92CF2DEC2D0}" type="VALUE">
                      <a:rPr lang="en-US" smtClean="0"/>
                      <a:pPr/>
                      <a:t>[VALOR]</a:t>
                    </a:fld>
                    <a:endParaRPr lang="es-EC"/>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A106-43CA-BAE8-C881B146D1B2}"/>
                </c:ext>
              </c:extLst>
            </c:dLbl>
            <c:dLbl>
              <c:idx val="2"/>
              <c:tx>
                <c:rich>
                  <a:bodyPr/>
                  <a:lstStyle/>
                  <a:p>
                    <a:fld id="{41ED90A5-72AA-468F-ACB4-64278F9A09CD}" type="VALUE">
                      <a:rPr lang="en-US" smtClean="0"/>
                      <a:pPr/>
                      <a:t>[VALOR]</a:t>
                    </a:fld>
                    <a:endParaRPr lang="es-EC"/>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A106-43CA-BAE8-C881B146D1B2}"/>
                </c:ext>
              </c:extLst>
            </c:dLbl>
            <c:dLbl>
              <c:idx val="3"/>
              <c:tx>
                <c:rich>
                  <a:bodyPr/>
                  <a:lstStyle/>
                  <a:p>
                    <a:r>
                      <a:rPr lang="en-US" dirty="0"/>
                      <a:t>3,00</a:t>
                    </a:r>
                  </a:p>
                </c:rich>
              </c:tx>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CD9-48A5-BF36-ED64EF3F357D}"/>
                </c:ext>
              </c:extLst>
            </c:dLbl>
            <c:dLbl>
              <c:idx val="4"/>
              <c:tx>
                <c:rich>
                  <a:bodyPr/>
                  <a:lstStyle/>
                  <a:p>
                    <a:fld id="{324435FF-9A00-4F9B-9293-7DF55FA78F2D}" type="VALUE">
                      <a:rPr lang="en-US" smtClean="0"/>
                      <a:pPr/>
                      <a:t>[VALOR]</a:t>
                    </a:fld>
                    <a:endParaRPr lang="es-EC"/>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A106-43CA-BAE8-C881B146D1B2}"/>
                </c:ext>
              </c:extLst>
            </c:dLbl>
            <c:dLbl>
              <c:idx val="5"/>
              <c:tx>
                <c:rich>
                  <a:bodyPr/>
                  <a:lstStyle/>
                  <a:p>
                    <a:fld id="{4D610355-70CD-4022-87C5-0355EF32DD50}" type="VALUE">
                      <a:rPr lang="en-US" smtClean="0"/>
                      <a:pPr/>
                      <a:t>[VALOR]</a:t>
                    </a:fld>
                    <a:endParaRPr lang="es-EC"/>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A106-43CA-BAE8-C881B146D1B2}"/>
                </c:ext>
              </c:extLst>
            </c:dLbl>
            <c:dLbl>
              <c:idx val="6"/>
              <c:tx>
                <c:rich>
                  <a:bodyPr/>
                  <a:lstStyle/>
                  <a:p>
                    <a:fld id="{893D27F2-C879-4EC1-96A5-FF68D07DE507}" type="VALUE">
                      <a:rPr lang="en-US" smtClean="0"/>
                      <a:pPr/>
                      <a:t>[VALOR]</a:t>
                    </a:fld>
                    <a:endParaRPr lang="es-EC"/>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A106-43CA-BAE8-C881B146D1B2}"/>
                </c:ext>
              </c:extLst>
            </c:dLbl>
            <c:dLbl>
              <c:idx val="7"/>
              <c:tx>
                <c:rich>
                  <a:bodyPr/>
                  <a:lstStyle/>
                  <a:p>
                    <a:fld id="{E66DF2A8-DF3B-47BD-9103-16008023C109}" type="VALUE">
                      <a:rPr lang="en-US" smtClean="0"/>
                      <a:pPr/>
                      <a:t>[VALOR]</a:t>
                    </a:fld>
                    <a:endParaRPr lang="es-EC"/>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A106-43CA-BAE8-C881B146D1B2}"/>
                </c:ext>
              </c:extLst>
            </c:dLbl>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s-EC"/>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test!$G$8:$G$15</c:f>
              <c:strCache>
                <c:ptCount val="8"/>
                <c:pt idx="0">
                  <c:v>T1</c:v>
                </c:pt>
                <c:pt idx="1">
                  <c:v>T2</c:v>
                </c:pt>
                <c:pt idx="2">
                  <c:v>T3</c:v>
                </c:pt>
                <c:pt idx="3">
                  <c:v>T4</c:v>
                </c:pt>
                <c:pt idx="4">
                  <c:v>T5</c:v>
                </c:pt>
                <c:pt idx="5">
                  <c:v>T6</c:v>
                </c:pt>
                <c:pt idx="6">
                  <c:v>T7</c:v>
                </c:pt>
                <c:pt idx="7">
                  <c:v>T8</c:v>
                </c:pt>
              </c:strCache>
            </c:strRef>
          </c:cat>
          <c:val>
            <c:numRef>
              <c:f>test!$F$8:$F$15</c:f>
              <c:numCache>
                <c:formatCode>General</c:formatCode>
                <c:ptCount val="8"/>
                <c:pt idx="0">
                  <c:v>2.48</c:v>
                </c:pt>
                <c:pt idx="1">
                  <c:v>1.96</c:v>
                </c:pt>
                <c:pt idx="2">
                  <c:v>3.35</c:v>
                </c:pt>
                <c:pt idx="3">
                  <c:v>3</c:v>
                </c:pt>
                <c:pt idx="4">
                  <c:v>2.23</c:v>
                </c:pt>
                <c:pt idx="5">
                  <c:v>2.29</c:v>
                </c:pt>
                <c:pt idx="6">
                  <c:v>3.17</c:v>
                </c:pt>
                <c:pt idx="7">
                  <c:v>3.29</c:v>
                </c:pt>
              </c:numCache>
            </c:numRef>
          </c:val>
          <c:extLst>
            <c:ext xmlns:c16="http://schemas.microsoft.com/office/drawing/2014/chart" uri="{C3380CC4-5D6E-409C-BE32-E72D297353CC}">
              <c16:uniqueId val="{00000007-A106-43CA-BAE8-C881B146D1B2}"/>
            </c:ext>
          </c:extLst>
        </c:ser>
        <c:dLbls>
          <c:dLblPos val="inEnd"/>
          <c:showLegendKey val="0"/>
          <c:showVal val="1"/>
          <c:showCatName val="0"/>
          <c:showSerName val="0"/>
          <c:showPercent val="0"/>
          <c:showBubbleSize val="0"/>
        </c:dLbls>
        <c:gapWidth val="65"/>
        <c:axId val="308699952"/>
        <c:axId val="308700736"/>
      </c:barChart>
      <c:catAx>
        <c:axId val="308699952"/>
        <c:scaling>
          <c:orientation val="minMax"/>
        </c:scaling>
        <c:delete val="0"/>
        <c:axPos val="b"/>
        <c:title>
          <c:tx>
            <c:rich>
              <a:bodyPr rot="0" spcFirstLastPara="1" vertOverflow="ellipsis" vert="horz" wrap="square" anchor="ctr" anchorCtr="1"/>
              <a:lstStyle/>
              <a:p>
                <a:pPr>
                  <a:defRPr sz="1197" b="1" i="0" u="none" strike="noStrike" kern="1200" baseline="0">
                    <a:solidFill>
                      <a:schemeClr val="tx1"/>
                    </a:solidFill>
                    <a:latin typeface="+mn-lt"/>
                    <a:ea typeface="+mn-ea"/>
                    <a:cs typeface="+mn-cs"/>
                  </a:defRPr>
                </a:pPr>
                <a:r>
                  <a:rPr lang="es-EC"/>
                  <a:t>Tratamientos</a:t>
                </a:r>
              </a:p>
            </c:rich>
          </c:tx>
          <c:overlay val="0"/>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s-EC"/>
            </a:p>
          </c:txPr>
        </c:title>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tx1"/>
                </a:solidFill>
                <a:latin typeface="+mn-lt"/>
                <a:ea typeface="+mn-ea"/>
                <a:cs typeface="+mn-cs"/>
              </a:defRPr>
            </a:pPr>
            <a:endParaRPr lang="es-EC"/>
          </a:p>
        </c:txPr>
        <c:crossAx val="308700736"/>
        <c:crosses val="autoZero"/>
        <c:auto val="1"/>
        <c:lblAlgn val="ctr"/>
        <c:lblOffset val="100"/>
        <c:noMultiLvlLbl val="0"/>
      </c:catAx>
      <c:valAx>
        <c:axId val="308700736"/>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title>
          <c:tx>
            <c:rich>
              <a:bodyPr rot="-5400000" spcFirstLastPara="1" vertOverflow="ellipsis" vert="horz" wrap="square" anchor="ctr" anchorCtr="1"/>
              <a:lstStyle/>
              <a:p>
                <a:pPr>
                  <a:defRPr sz="1197" b="1" i="0" u="none" strike="noStrike" kern="1200" baseline="0">
                    <a:solidFill>
                      <a:schemeClr val="tx1"/>
                    </a:solidFill>
                    <a:latin typeface="+mn-lt"/>
                    <a:ea typeface="+mn-ea"/>
                    <a:cs typeface="+mn-cs"/>
                  </a:defRPr>
                </a:pPr>
                <a:r>
                  <a:rPr lang="es-EC"/>
                  <a:t>Medias</a:t>
                </a:r>
              </a:p>
            </c:rich>
          </c:tx>
          <c:overlay val="0"/>
          <c:spPr>
            <a:noFill/>
            <a:ln>
              <a:noFill/>
            </a:ln>
            <a:effectLst/>
          </c:spPr>
          <c:txPr>
            <a:bodyPr rot="-54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s-EC"/>
            </a:p>
          </c:txPr>
        </c:title>
        <c:numFmt formatCode="General" sourceLinked="1"/>
        <c:majorTickMark val="none"/>
        <c:minorTickMark val="none"/>
        <c:tickLblPos val="nextTo"/>
        <c:crossAx val="308699952"/>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solidFill>
            <a:schemeClr val="tx1"/>
          </a:solidFill>
        </a:defRPr>
      </a:pPr>
      <a:endParaRPr lang="es-EC"/>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col"/>
        <c:grouping val="clustered"/>
        <c:varyColors val="0"/>
        <c:ser>
          <c:idx val="0"/>
          <c:order val="0"/>
          <c:tx>
            <c:v>AW</c:v>
          </c:tx>
          <c:spPr>
            <a:solidFill>
              <a:schemeClr val="accent3">
                <a:alpha val="85000"/>
              </a:schemeClr>
            </a:solidFill>
            <a:ln w="9525" cap="flat" cmpd="sng" algn="ctr">
              <a:solidFill>
                <a:schemeClr val="lt1">
                  <a:alpha val="50000"/>
                </a:schemeClr>
              </a:solidFill>
              <a:round/>
            </a:ln>
            <a:effectLst/>
          </c:spPr>
          <c:invertIfNegative val="0"/>
          <c:dLbls>
            <c:dLbl>
              <c:idx val="0"/>
              <c:tx>
                <c:rich>
                  <a:bodyPr/>
                  <a:lstStyle/>
                  <a:p>
                    <a:fld id="{74B9EB4D-EC0B-4B1B-90FA-9DAA52FAFADA}" type="VALUE">
                      <a:rPr lang="en-US" smtClean="0"/>
                      <a:pPr/>
                      <a:t>[VALOR]</a:t>
                    </a:fld>
                    <a:endParaRPr lang="es-EC"/>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9F2F-4084-91C6-ED1F51AE74E8}"/>
                </c:ext>
              </c:extLst>
            </c:dLbl>
            <c:dLbl>
              <c:idx val="1"/>
              <c:tx>
                <c:rich>
                  <a:bodyPr/>
                  <a:lstStyle/>
                  <a:p>
                    <a:fld id="{96AA33D8-3987-476E-BE27-757F2B6BFF39}" type="VALUE">
                      <a:rPr lang="en-US" smtClean="0"/>
                      <a:pPr/>
                      <a:t>[VALOR]</a:t>
                    </a:fld>
                    <a:endParaRPr lang="es-EC"/>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9F2F-4084-91C6-ED1F51AE74E8}"/>
                </c:ext>
              </c:extLst>
            </c:dLbl>
            <c:dLbl>
              <c:idx val="2"/>
              <c:tx>
                <c:rich>
                  <a:bodyPr/>
                  <a:lstStyle/>
                  <a:p>
                    <a:fld id="{6AD8DB87-A438-4CEE-B904-F97E2AE94725}" type="VALUE">
                      <a:rPr lang="en-US" smtClean="0"/>
                      <a:pPr/>
                      <a:t>[VALOR]</a:t>
                    </a:fld>
                    <a:endParaRPr lang="es-EC"/>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9F2F-4084-91C6-ED1F51AE74E8}"/>
                </c:ext>
              </c:extLst>
            </c:dLbl>
            <c:dLbl>
              <c:idx val="3"/>
              <c:tx>
                <c:rich>
                  <a:bodyPr/>
                  <a:lstStyle/>
                  <a:p>
                    <a:fld id="{1643B213-36C1-43FD-9490-A9274853FCB6}" type="VALUE">
                      <a:rPr lang="en-US" smtClean="0"/>
                      <a:pPr/>
                      <a:t>[VALOR]</a:t>
                    </a:fld>
                    <a:endParaRPr lang="es-EC"/>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9F2F-4084-91C6-ED1F51AE74E8}"/>
                </c:ext>
              </c:extLst>
            </c:dLbl>
            <c:dLbl>
              <c:idx val="4"/>
              <c:tx>
                <c:rich>
                  <a:bodyPr/>
                  <a:lstStyle/>
                  <a:p>
                    <a:fld id="{7D33A015-15C7-4C00-8492-DE36DBDC7FB2}" type="VALUE">
                      <a:rPr lang="en-US" smtClean="0"/>
                      <a:pPr/>
                      <a:t>[VALOR]</a:t>
                    </a:fld>
                    <a:endParaRPr lang="es-EC"/>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9F2F-4084-91C6-ED1F51AE74E8}"/>
                </c:ext>
              </c:extLst>
            </c:dLbl>
            <c:dLbl>
              <c:idx val="5"/>
              <c:tx>
                <c:rich>
                  <a:bodyPr/>
                  <a:lstStyle/>
                  <a:p>
                    <a:fld id="{65ACDFF6-5101-4ECF-847D-BBCA9BF4A8EA}" type="VALUE">
                      <a:rPr lang="en-US" smtClean="0"/>
                      <a:pPr/>
                      <a:t>[VALOR]</a:t>
                    </a:fld>
                    <a:endParaRPr lang="es-EC"/>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9F2F-4084-91C6-ED1F51AE74E8}"/>
                </c:ext>
              </c:extLst>
            </c:dLbl>
            <c:dLbl>
              <c:idx val="6"/>
              <c:tx>
                <c:rich>
                  <a:bodyPr/>
                  <a:lstStyle/>
                  <a:p>
                    <a:fld id="{98492835-0870-4600-9CAA-35E78D0361DD}" type="VALUE">
                      <a:rPr lang="en-US" smtClean="0"/>
                      <a:pPr/>
                      <a:t>[VALOR]</a:t>
                    </a:fld>
                    <a:endParaRPr lang="es-EC"/>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9F2F-4084-91C6-ED1F51AE74E8}"/>
                </c:ext>
              </c:extLst>
            </c:dLbl>
            <c:dLbl>
              <c:idx val="7"/>
              <c:tx>
                <c:rich>
                  <a:bodyPr/>
                  <a:lstStyle/>
                  <a:p>
                    <a:fld id="{D158EC05-8B2A-4B25-AB64-34FDFFBA5888}" type="VALUE">
                      <a:rPr lang="en-US" smtClean="0"/>
                      <a:pPr/>
                      <a:t>[VALOR]</a:t>
                    </a:fld>
                    <a:endParaRPr lang="es-EC"/>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9F2F-4084-91C6-ED1F51AE74E8}"/>
                </c:ext>
              </c:extLst>
            </c:dLbl>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s-EC"/>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Hoja3!$H$20:$H$27</c:f>
              <c:strCache>
                <c:ptCount val="8"/>
                <c:pt idx="0">
                  <c:v>T1 </c:v>
                </c:pt>
                <c:pt idx="1">
                  <c:v>T2</c:v>
                </c:pt>
                <c:pt idx="2">
                  <c:v>T3</c:v>
                </c:pt>
                <c:pt idx="3">
                  <c:v>T4</c:v>
                </c:pt>
                <c:pt idx="4">
                  <c:v>T5</c:v>
                </c:pt>
                <c:pt idx="5">
                  <c:v>T6</c:v>
                </c:pt>
                <c:pt idx="6">
                  <c:v>T7</c:v>
                </c:pt>
                <c:pt idx="7">
                  <c:v>T8</c:v>
                </c:pt>
              </c:strCache>
            </c:strRef>
          </c:cat>
          <c:val>
            <c:numRef>
              <c:f>Hoja3!$H$5:$H$12</c:f>
              <c:numCache>
                <c:formatCode>0.00</c:formatCode>
                <c:ptCount val="8"/>
                <c:pt idx="0">
                  <c:v>0.6</c:v>
                </c:pt>
                <c:pt idx="1">
                  <c:v>0.57999999999999996</c:v>
                </c:pt>
                <c:pt idx="2">
                  <c:v>0.57333333333333336</c:v>
                </c:pt>
                <c:pt idx="3">
                  <c:v>0.56999999999999995</c:v>
                </c:pt>
                <c:pt idx="4">
                  <c:v>0.53666666666666674</c:v>
                </c:pt>
                <c:pt idx="5">
                  <c:v>0.48333333333333334</c:v>
                </c:pt>
                <c:pt idx="6">
                  <c:v>0.5</c:v>
                </c:pt>
                <c:pt idx="7">
                  <c:v>0.6</c:v>
                </c:pt>
              </c:numCache>
            </c:numRef>
          </c:val>
          <c:extLst>
            <c:ext xmlns:c16="http://schemas.microsoft.com/office/drawing/2014/chart" uri="{C3380CC4-5D6E-409C-BE32-E72D297353CC}">
              <c16:uniqueId val="{00000008-9F2F-4084-91C6-ED1F51AE74E8}"/>
            </c:ext>
          </c:extLst>
        </c:ser>
        <c:dLbls>
          <c:dLblPos val="inEnd"/>
          <c:showLegendKey val="0"/>
          <c:showVal val="1"/>
          <c:showCatName val="0"/>
          <c:showSerName val="0"/>
          <c:showPercent val="0"/>
          <c:showBubbleSize val="0"/>
        </c:dLbls>
        <c:gapWidth val="65"/>
        <c:axId val="300493984"/>
        <c:axId val="300494376"/>
      </c:barChart>
      <c:catAx>
        <c:axId val="300493984"/>
        <c:scaling>
          <c:orientation val="minMax"/>
        </c:scaling>
        <c:delete val="0"/>
        <c:axPos val="b"/>
        <c:title>
          <c:tx>
            <c:rich>
              <a:bodyPr rot="0" spcFirstLastPara="1" vertOverflow="ellipsis" vert="horz" wrap="square" anchor="ctr" anchorCtr="1"/>
              <a:lstStyle/>
              <a:p>
                <a:pPr>
                  <a:defRPr sz="1197" b="1" i="0" u="none" strike="noStrike" kern="1200" baseline="0">
                    <a:solidFill>
                      <a:schemeClr val="tx1"/>
                    </a:solidFill>
                    <a:latin typeface="+mn-lt"/>
                    <a:ea typeface="+mn-ea"/>
                    <a:cs typeface="+mn-cs"/>
                  </a:defRPr>
                </a:pPr>
                <a:r>
                  <a:rPr lang="es-EC"/>
                  <a:t>Tratamientos</a:t>
                </a:r>
              </a:p>
            </c:rich>
          </c:tx>
          <c:overlay val="0"/>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s-EC"/>
            </a:p>
          </c:txPr>
        </c:title>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tx1"/>
                </a:solidFill>
                <a:latin typeface="+mn-lt"/>
                <a:ea typeface="+mn-ea"/>
                <a:cs typeface="+mn-cs"/>
              </a:defRPr>
            </a:pPr>
            <a:endParaRPr lang="es-EC"/>
          </a:p>
        </c:txPr>
        <c:crossAx val="300494376"/>
        <c:crosses val="autoZero"/>
        <c:auto val="1"/>
        <c:lblAlgn val="ctr"/>
        <c:lblOffset val="100"/>
        <c:noMultiLvlLbl val="0"/>
      </c:catAx>
      <c:valAx>
        <c:axId val="300494376"/>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title>
          <c:tx>
            <c:rich>
              <a:bodyPr rot="-5400000" spcFirstLastPara="1" vertOverflow="ellipsis" vert="horz" wrap="square" anchor="ctr" anchorCtr="1"/>
              <a:lstStyle/>
              <a:p>
                <a:pPr>
                  <a:defRPr sz="1197" b="1" i="0" u="none" strike="noStrike" kern="1200" baseline="0">
                    <a:solidFill>
                      <a:schemeClr val="tx1"/>
                    </a:solidFill>
                    <a:latin typeface="+mn-lt"/>
                    <a:ea typeface="+mn-ea"/>
                    <a:cs typeface="+mn-cs"/>
                  </a:defRPr>
                </a:pPr>
                <a:r>
                  <a:rPr lang="es-EC"/>
                  <a:t>Medias</a:t>
                </a:r>
              </a:p>
            </c:rich>
          </c:tx>
          <c:overlay val="0"/>
          <c:spPr>
            <a:noFill/>
            <a:ln>
              <a:noFill/>
            </a:ln>
            <a:effectLst/>
          </c:spPr>
          <c:txPr>
            <a:bodyPr rot="-54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s-EC"/>
            </a:p>
          </c:txPr>
        </c:title>
        <c:numFmt formatCode="0.00" sourceLinked="1"/>
        <c:majorTickMark val="none"/>
        <c:minorTickMark val="none"/>
        <c:tickLblPos val="nextTo"/>
        <c:crossAx val="300493984"/>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solidFill>
            <a:schemeClr val="tx1"/>
          </a:solidFill>
        </a:defRPr>
      </a:pPr>
      <a:endParaRPr lang="es-EC"/>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col"/>
        <c:grouping val="clustered"/>
        <c:varyColors val="0"/>
        <c:ser>
          <c:idx val="0"/>
          <c:order val="0"/>
          <c:tx>
            <c:v>Humedad final</c:v>
          </c:tx>
          <c:spPr>
            <a:solidFill>
              <a:schemeClr val="accent3">
                <a:alpha val="85000"/>
              </a:schemeClr>
            </a:solidFill>
            <a:ln w="9525" cap="flat" cmpd="sng" algn="ctr">
              <a:solidFill>
                <a:schemeClr val="lt1">
                  <a:alpha val="50000"/>
                </a:schemeClr>
              </a:solidFill>
              <a:round/>
            </a:ln>
            <a:effectLst/>
          </c:spPr>
          <c:invertIfNegative val="0"/>
          <c:dLbls>
            <c:dLbl>
              <c:idx val="0"/>
              <c:tx>
                <c:rich>
                  <a:bodyPr/>
                  <a:lstStyle/>
                  <a:p>
                    <a:fld id="{E4EBE56D-B17F-41BA-B43B-70FA7491EDD2}" type="VALUE">
                      <a:rPr lang="en-US" smtClean="0"/>
                      <a:pPr/>
                      <a:t>[VALOR]</a:t>
                    </a:fld>
                    <a:endParaRPr lang="es-EC"/>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CAA0-45E8-AE73-CC7A97C2117E}"/>
                </c:ext>
              </c:extLst>
            </c:dLbl>
            <c:dLbl>
              <c:idx val="1"/>
              <c:tx>
                <c:rich>
                  <a:bodyPr/>
                  <a:lstStyle/>
                  <a:p>
                    <a:fld id="{19AAF161-E03D-4C76-AF80-C9932E07B8FD}" type="VALUE">
                      <a:rPr lang="en-US" smtClean="0"/>
                      <a:pPr/>
                      <a:t>[VALOR]</a:t>
                    </a:fld>
                    <a:endParaRPr lang="es-EC"/>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AA0-45E8-AE73-CC7A97C2117E}"/>
                </c:ext>
              </c:extLst>
            </c:dLbl>
            <c:dLbl>
              <c:idx val="2"/>
              <c:tx>
                <c:rich>
                  <a:bodyPr/>
                  <a:lstStyle/>
                  <a:p>
                    <a:fld id="{F82A399E-9AA3-47B4-BBA0-128162F26A4E}" type="VALUE">
                      <a:rPr lang="en-US" smtClean="0"/>
                      <a:pPr/>
                      <a:t>[VALOR]</a:t>
                    </a:fld>
                    <a:endParaRPr lang="es-EC"/>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CAA0-45E8-AE73-CC7A97C2117E}"/>
                </c:ext>
              </c:extLst>
            </c:dLbl>
            <c:dLbl>
              <c:idx val="3"/>
              <c:tx>
                <c:rich>
                  <a:bodyPr/>
                  <a:lstStyle/>
                  <a:p>
                    <a:fld id="{CC0833DB-9A42-46D1-BF05-816FDBC8748E}" type="VALUE">
                      <a:rPr lang="en-US" smtClean="0"/>
                      <a:pPr/>
                      <a:t>[VALOR]</a:t>
                    </a:fld>
                    <a:endParaRPr lang="es-EC"/>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CAA0-45E8-AE73-CC7A97C2117E}"/>
                </c:ext>
              </c:extLst>
            </c:dLbl>
            <c:dLbl>
              <c:idx val="4"/>
              <c:tx>
                <c:rich>
                  <a:bodyPr/>
                  <a:lstStyle/>
                  <a:p>
                    <a:fld id="{AE9ADA1C-B7A8-4A72-AE65-155AEFFAD133}" type="VALUE">
                      <a:rPr lang="en-US" smtClean="0"/>
                      <a:pPr/>
                      <a:t>[VALOR]</a:t>
                    </a:fld>
                    <a:endParaRPr lang="es-EC"/>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CAA0-45E8-AE73-CC7A97C2117E}"/>
                </c:ext>
              </c:extLst>
            </c:dLbl>
            <c:dLbl>
              <c:idx val="5"/>
              <c:tx>
                <c:rich>
                  <a:bodyPr/>
                  <a:lstStyle/>
                  <a:p>
                    <a:fld id="{62015EEC-DE34-411B-807E-0635A130D46C}" type="VALUE">
                      <a:rPr lang="en-US" smtClean="0"/>
                      <a:pPr/>
                      <a:t>[VALOR]</a:t>
                    </a:fld>
                    <a:endParaRPr lang="es-EC"/>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CAA0-45E8-AE73-CC7A97C2117E}"/>
                </c:ext>
              </c:extLst>
            </c:dLbl>
            <c:dLbl>
              <c:idx val="6"/>
              <c:tx>
                <c:rich>
                  <a:bodyPr/>
                  <a:lstStyle/>
                  <a:p>
                    <a:fld id="{7A0F0327-58AD-4676-A94B-AD7D460DCFB6}" type="VALUE">
                      <a:rPr lang="en-US" smtClean="0"/>
                      <a:pPr/>
                      <a:t>[VALOR]</a:t>
                    </a:fld>
                    <a:endParaRPr lang="es-EC"/>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CAA0-45E8-AE73-CC7A97C2117E}"/>
                </c:ext>
              </c:extLst>
            </c:dLbl>
            <c:dLbl>
              <c:idx val="7"/>
              <c:tx>
                <c:rich>
                  <a:bodyPr/>
                  <a:lstStyle/>
                  <a:p>
                    <a:fld id="{15CAFE40-0472-4C85-B69A-901605745746}" type="VALUE">
                      <a:rPr lang="en-US" smtClean="0"/>
                      <a:pPr/>
                      <a:t>[VALOR]</a:t>
                    </a:fld>
                    <a:endParaRPr lang="es-EC"/>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CAA0-45E8-AE73-CC7A97C2117E}"/>
                </c:ext>
              </c:extLst>
            </c:dLbl>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s-EC"/>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Hoja1!$G$20:$G$27</c:f>
              <c:strCache>
                <c:ptCount val="8"/>
                <c:pt idx="0">
                  <c:v>T1</c:v>
                </c:pt>
                <c:pt idx="1">
                  <c:v>T2</c:v>
                </c:pt>
                <c:pt idx="2">
                  <c:v>T3</c:v>
                </c:pt>
                <c:pt idx="3">
                  <c:v>T4</c:v>
                </c:pt>
                <c:pt idx="4">
                  <c:v>T5</c:v>
                </c:pt>
                <c:pt idx="5">
                  <c:v>T6</c:v>
                </c:pt>
                <c:pt idx="6">
                  <c:v>T7</c:v>
                </c:pt>
                <c:pt idx="7">
                  <c:v>T8</c:v>
                </c:pt>
              </c:strCache>
            </c:strRef>
          </c:cat>
          <c:val>
            <c:numRef>
              <c:f>Hoja1!$G$5:$G$12</c:f>
              <c:numCache>
                <c:formatCode>0.00</c:formatCode>
                <c:ptCount val="8"/>
                <c:pt idx="0">
                  <c:v>10.97</c:v>
                </c:pt>
                <c:pt idx="1">
                  <c:v>7.69</c:v>
                </c:pt>
                <c:pt idx="2">
                  <c:v>7.6433333333333335</c:v>
                </c:pt>
                <c:pt idx="3">
                  <c:v>5.9633333333333338</c:v>
                </c:pt>
                <c:pt idx="4">
                  <c:v>10.17</c:v>
                </c:pt>
                <c:pt idx="5">
                  <c:v>6.91</c:v>
                </c:pt>
                <c:pt idx="6">
                  <c:v>8.2533333333333339</c:v>
                </c:pt>
                <c:pt idx="7">
                  <c:v>6.5233333333333334</c:v>
                </c:pt>
              </c:numCache>
            </c:numRef>
          </c:val>
          <c:extLst>
            <c:ext xmlns:c16="http://schemas.microsoft.com/office/drawing/2014/chart" uri="{C3380CC4-5D6E-409C-BE32-E72D297353CC}">
              <c16:uniqueId val="{00000008-CAA0-45E8-AE73-CC7A97C2117E}"/>
            </c:ext>
          </c:extLst>
        </c:ser>
        <c:dLbls>
          <c:dLblPos val="inEnd"/>
          <c:showLegendKey val="0"/>
          <c:showVal val="1"/>
          <c:showCatName val="0"/>
          <c:showSerName val="0"/>
          <c:showPercent val="0"/>
          <c:showBubbleSize val="0"/>
        </c:dLbls>
        <c:gapWidth val="65"/>
        <c:axId val="300495160"/>
        <c:axId val="316549528"/>
      </c:barChart>
      <c:catAx>
        <c:axId val="300495160"/>
        <c:scaling>
          <c:orientation val="minMax"/>
        </c:scaling>
        <c:delete val="0"/>
        <c:axPos val="b"/>
        <c:title>
          <c:tx>
            <c:rich>
              <a:bodyPr rot="0" spcFirstLastPara="1" vertOverflow="ellipsis" vert="horz" wrap="square" anchor="ctr" anchorCtr="1"/>
              <a:lstStyle/>
              <a:p>
                <a:pPr>
                  <a:defRPr sz="1197" b="1" i="0" u="none" strike="noStrike" kern="1200" baseline="0">
                    <a:solidFill>
                      <a:schemeClr val="tx1"/>
                    </a:solidFill>
                    <a:latin typeface="+mn-lt"/>
                    <a:ea typeface="+mn-ea"/>
                    <a:cs typeface="+mn-cs"/>
                  </a:defRPr>
                </a:pPr>
                <a:r>
                  <a:rPr lang="es-EC"/>
                  <a:t>Tratamientos</a:t>
                </a:r>
              </a:p>
            </c:rich>
          </c:tx>
          <c:overlay val="0"/>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s-EC"/>
            </a:p>
          </c:txPr>
        </c:title>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tx1"/>
                </a:solidFill>
                <a:latin typeface="+mn-lt"/>
                <a:ea typeface="+mn-ea"/>
                <a:cs typeface="+mn-cs"/>
              </a:defRPr>
            </a:pPr>
            <a:endParaRPr lang="es-EC"/>
          </a:p>
        </c:txPr>
        <c:crossAx val="316549528"/>
        <c:crosses val="autoZero"/>
        <c:auto val="1"/>
        <c:lblAlgn val="ctr"/>
        <c:lblOffset val="100"/>
        <c:noMultiLvlLbl val="0"/>
      </c:catAx>
      <c:valAx>
        <c:axId val="316549528"/>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title>
          <c:tx>
            <c:rich>
              <a:bodyPr rot="-5400000" spcFirstLastPara="1" vertOverflow="ellipsis" vert="horz" wrap="square" anchor="ctr" anchorCtr="1"/>
              <a:lstStyle/>
              <a:p>
                <a:pPr>
                  <a:defRPr sz="1197" b="1" i="0" u="none" strike="noStrike" kern="1200" baseline="0">
                    <a:solidFill>
                      <a:schemeClr val="tx1"/>
                    </a:solidFill>
                    <a:latin typeface="+mn-lt"/>
                    <a:ea typeface="+mn-ea"/>
                    <a:cs typeface="+mn-cs"/>
                  </a:defRPr>
                </a:pPr>
                <a:r>
                  <a:rPr lang="es-EC"/>
                  <a:t>Porcentaje de humedad</a:t>
                </a:r>
              </a:p>
            </c:rich>
          </c:tx>
          <c:overlay val="0"/>
          <c:spPr>
            <a:noFill/>
            <a:ln>
              <a:noFill/>
            </a:ln>
            <a:effectLst/>
          </c:spPr>
          <c:txPr>
            <a:bodyPr rot="-54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s-EC"/>
            </a:p>
          </c:txPr>
        </c:title>
        <c:numFmt formatCode="0.00" sourceLinked="1"/>
        <c:majorTickMark val="none"/>
        <c:minorTickMark val="none"/>
        <c:tickLblPos val="nextTo"/>
        <c:crossAx val="300495160"/>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solidFill>
            <a:schemeClr val="tx1"/>
          </a:solidFill>
        </a:defRPr>
      </a:pPr>
      <a:endParaRPr lang="es-EC"/>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col"/>
        <c:grouping val="clustered"/>
        <c:varyColors val="0"/>
        <c:ser>
          <c:idx val="0"/>
          <c:order val="0"/>
          <c:tx>
            <c:v>Rendimiento</c:v>
          </c:tx>
          <c:spPr>
            <a:solidFill>
              <a:schemeClr val="accent3">
                <a:alpha val="85000"/>
              </a:schemeClr>
            </a:solidFill>
            <a:ln w="9525" cap="flat" cmpd="sng" algn="ctr">
              <a:solidFill>
                <a:schemeClr val="lt1">
                  <a:alpha val="50000"/>
                </a:schemeClr>
              </a:solidFill>
              <a:round/>
            </a:ln>
            <a:effectLst/>
          </c:spPr>
          <c:invertIfNegative val="0"/>
          <c:dLbls>
            <c:dLbl>
              <c:idx val="0"/>
              <c:tx>
                <c:rich>
                  <a:bodyPr/>
                  <a:lstStyle/>
                  <a:p>
                    <a:fld id="{44DE3B14-D61D-4953-8761-8CF1D7518BBD}" type="VALUE">
                      <a:rPr lang="en-US" smtClean="0"/>
                      <a:pPr/>
                      <a:t>[VALOR]</a:t>
                    </a:fld>
                    <a:endParaRPr lang="es-EC"/>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951B-44CB-B13A-B41692784182}"/>
                </c:ext>
              </c:extLst>
            </c:dLbl>
            <c:dLbl>
              <c:idx val="1"/>
              <c:tx>
                <c:rich>
                  <a:bodyPr/>
                  <a:lstStyle/>
                  <a:p>
                    <a:fld id="{636178E8-D148-499B-B589-7E6D5D093DFE}" type="VALUE">
                      <a:rPr lang="en-US" smtClean="0"/>
                      <a:pPr/>
                      <a:t>[VALOR]</a:t>
                    </a:fld>
                    <a:endParaRPr lang="es-EC"/>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951B-44CB-B13A-B41692784182}"/>
                </c:ext>
              </c:extLst>
            </c:dLbl>
            <c:dLbl>
              <c:idx val="2"/>
              <c:tx>
                <c:rich>
                  <a:bodyPr/>
                  <a:lstStyle/>
                  <a:p>
                    <a:fld id="{2C42747A-0F62-44CC-A4CA-CCA0332AFFA1}" type="VALUE">
                      <a:rPr lang="en-US" smtClean="0"/>
                      <a:pPr/>
                      <a:t>[VALOR]</a:t>
                    </a:fld>
                    <a:endParaRPr lang="es-EC"/>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951B-44CB-B13A-B41692784182}"/>
                </c:ext>
              </c:extLst>
            </c:dLbl>
            <c:dLbl>
              <c:idx val="3"/>
              <c:tx>
                <c:rich>
                  <a:bodyPr/>
                  <a:lstStyle/>
                  <a:p>
                    <a:fld id="{9267C031-046A-4F64-9BEC-44309F0E7C53}" type="VALUE">
                      <a:rPr lang="en-US" smtClean="0"/>
                      <a:pPr/>
                      <a:t>[VALOR]</a:t>
                    </a:fld>
                    <a:endParaRPr lang="es-EC"/>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951B-44CB-B13A-B41692784182}"/>
                </c:ext>
              </c:extLst>
            </c:dLbl>
            <c:dLbl>
              <c:idx val="4"/>
              <c:tx>
                <c:rich>
                  <a:bodyPr/>
                  <a:lstStyle/>
                  <a:p>
                    <a:fld id="{C3472B40-7CBD-4A73-820F-C2E2253492F1}" type="VALUE">
                      <a:rPr lang="en-US" smtClean="0"/>
                      <a:pPr/>
                      <a:t>[VALOR]</a:t>
                    </a:fld>
                    <a:endParaRPr lang="es-EC"/>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951B-44CB-B13A-B41692784182}"/>
                </c:ext>
              </c:extLst>
            </c:dLbl>
            <c:dLbl>
              <c:idx val="5"/>
              <c:tx>
                <c:rich>
                  <a:bodyPr/>
                  <a:lstStyle/>
                  <a:p>
                    <a:fld id="{9717AAB2-EC9F-4FE9-8DCA-261A4D964580}" type="VALUE">
                      <a:rPr lang="en-US" smtClean="0"/>
                      <a:pPr/>
                      <a:t>[VALOR]</a:t>
                    </a:fld>
                    <a:endParaRPr lang="es-EC"/>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951B-44CB-B13A-B41692784182}"/>
                </c:ext>
              </c:extLst>
            </c:dLbl>
            <c:dLbl>
              <c:idx val="6"/>
              <c:tx>
                <c:rich>
                  <a:bodyPr/>
                  <a:lstStyle/>
                  <a:p>
                    <a:fld id="{043867B1-47C7-4FE6-9AF3-C9BD7970EB1F}" type="VALUE">
                      <a:rPr lang="en-US" smtClean="0"/>
                      <a:pPr/>
                      <a:t>[VALOR]</a:t>
                    </a:fld>
                    <a:endParaRPr lang="es-EC"/>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951B-44CB-B13A-B41692784182}"/>
                </c:ext>
              </c:extLst>
            </c:dLbl>
            <c:dLbl>
              <c:idx val="7"/>
              <c:tx>
                <c:rich>
                  <a:bodyPr/>
                  <a:lstStyle/>
                  <a:p>
                    <a:fld id="{9B4E7A2C-1B4D-4CC7-ABD0-63B4D05180F4}" type="VALUE">
                      <a:rPr lang="en-US" smtClean="0"/>
                      <a:pPr/>
                      <a:t>[VALOR]</a:t>
                    </a:fld>
                    <a:endParaRPr lang="es-EC"/>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951B-44CB-B13A-B41692784182}"/>
                </c:ext>
              </c:extLst>
            </c:dLbl>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s-EC"/>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Hoja2!$G$22:$G$29</c:f>
              <c:strCache>
                <c:ptCount val="8"/>
                <c:pt idx="0">
                  <c:v>T1</c:v>
                </c:pt>
                <c:pt idx="1">
                  <c:v>T2</c:v>
                </c:pt>
                <c:pt idx="2">
                  <c:v>T3</c:v>
                </c:pt>
                <c:pt idx="3">
                  <c:v>T4</c:v>
                </c:pt>
                <c:pt idx="4">
                  <c:v>T5</c:v>
                </c:pt>
                <c:pt idx="5">
                  <c:v>T6</c:v>
                </c:pt>
                <c:pt idx="6">
                  <c:v>T7</c:v>
                </c:pt>
                <c:pt idx="7">
                  <c:v>T8</c:v>
                </c:pt>
              </c:strCache>
            </c:strRef>
          </c:cat>
          <c:val>
            <c:numRef>
              <c:f>Hoja2!$H$6:$H$13</c:f>
              <c:numCache>
                <c:formatCode>0.00</c:formatCode>
                <c:ptCount val="8"/>
                <c:pt idx="0">
                  <c:v>17.940000000000001</c:v>
                </c:pt>
                <c:pt idx="1">
                  <c:v>13.826666666666668</c:v>
                </c:pt>
                <c:pt idx="2">
                  <c:v>16</c:v>
                </c:pt>
                <c:pt idx="3">
                  <c:v>13.733333333333334</c:v>
                </c:pt>
                <c:pt idx="4">
                  <c:v>15.943333333333333</c:v>
                </c:pt>
                <c:pt idx="5">
                  <c:v>16.553333333333331</c:v>
                </c:pt>
                <c:pt idx="6">
                  <c:v>14.800000000000002</c:v>
                </c:pt>
                <c:pt idx="7">
                  <c:v>15.933333333333332</c:v>
                </c:pt>
              </c:numCache>
            </c:numRef>
          </c:val>
          <c:extLst>
            <c:ext xmlns:c16="http://schemas.microsoft.com/office/drawing/2014/chart" uri="{C3380CC4-5D6E-409C-BE32-E72D297353CC}">
              <c16:uniqueId val="{00000008-951B-44CB-B13A-B41692784182}"/>
            </c:ext>
          </c:extLst>
        </c:ser>
        <c:dLbls>
          <c:dLblPos val="inEnd"/>
          <c:showLegendKey val="0"/>
          <c:showVal val="1"/>
          <c:showCatName val="0"/>
          <c:showSerName val="0"/>
          <c:showPercent val="0"/>
          <c:showBubbleSize val="0"/>
        </c:dLbls>
        <c:gapWidth val="65"/>
        <c:axId val="230195168"/>
        <c:axId val="230195560"/>
      </c:barChart>
      <c:catAx>
        <c:axId val="230195168"/>
        <c:scaling>
          <c:orientation val="minMax"/>
        </c:scaling>
        <c:delete val="0"/>
        <c:axPos val="b"/>
        <c:title>
          <c:tx>
            <c:rich>
              <a:bodyPr rot="0" spcFirstLastPara="1" vertOverflow="ellipsis" vert="horz" wrap="square" anchor="ctr" anchorCtr="1"/>
              <a:lstStyle/>
              <a:p>
                <a:pPr>
                  <a:defRPr sz="1197" b="1" i="0" u="none" strike="noStrike" kern="1200" baseline="0">
                    <a:solidFill>
                      <a:schemeClr val="tx1"/>
                    </a:solidFill>
                    <a:latin typeface="+mn-lt"/>
                    <a:ea typeface="+mn-ea"/>
                    <a:cs typeface="+mn-cs"/>
                  </a:defRPr>
                </a:pPr>
                <a:r>
                  <a:rPr lang="es-EC"/>
                  <a:t>Tratamientos</a:t>
                </a:r>
              </a:p>
            </c:rich>
          </c:tx>
          <c:overlay val="0"/>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s-EC"/>
            </a:p>
          </c:txPr>
        </c:title>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tx1"/>
                </a:solidFill>
                <a:latin typeface="+mn-lt"/>
                <a:ea typeface="+mn-ea"/>
                <a:cs typeface="+mn-cs"/>
              </a:defRPr>
            </a:pPr>
            <a:endParaRPr lang="es-EC"/>
          </a:p>
        </c:txPr>
        <c:crossAx val="230195560"/>
        <c:crosses val="autoZero"/>
        <c:auto val="1"/>
        <c:lblAlgn val="ctr"/>
        <c:lblOffset val="100"/>
        <c:noMultiLvlLbl val="0"/>
      </c:catAx>
      <c:valAx>
        <c:axId val="230195560"/>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title>
          <c:tx>
            <c:rich>
              <a:bodyPr rot="-5400000" spcFirstLastPara="1" vertOverflow="ellipsis" vert="horz" wrap="square" anchor="ctr" anchorCtr="1"/>
              <a:lstStyle/>
              <a:p>
                <a:pPr>
                  <a:defRPr sz="1197" b="1" i="0" u="none" strike="noStrike" kern="1200" baseline="0">
                    <a:solidFill>
                      <a:schemeClr val="tx1"/>
                    </a:solidFill>
                    <a:latin typeface="+mn-lt"/>
                    <a:ea typeface="+mn-ea"/>
                    <a:cs typeface="+mn-cs"/>
                  </a:defRPr>
                </a:pPr>
                <a:r>
                  <a:rPr lang="es-EC"/>
                  <a:t>Medias</a:t>
                </a:r>
              </a:p>
            </c:rich>
          </c:tx>
          <c:overlay val="0"/>
          <c:spPr>
            <a:noFill/>
            <a:ln>
              <a:noFill/>
            </a:ln>
            <a:effectLst/>
          </c:spPr>
          <c:txPr>
            <a:bodyPr rot="-54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s-EC"/>
            </a:p>
          </c:txPr>
        </c:title>
        <c:numFmt formatCode="0.00" sourceLinked="1"/>
        <c:majorTickMark val="none"/>
        <c:minorTickMark val="none"/>
        <c:tickLblPos val="nextTo"/>
        <c:crossAx val="230195168"/>
        <c:crosses val="autoZero"/>
        <c:crossBetween val="between"/>
        <c:majorUnit val="4"/>
        <c:minorUnit val="0.2"/>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solidFill>
            <a:schemeClr val="tx1"/>
          </a:solidFill>
        </a:defRPr>
      </a:pPr>
      <a:endParaRPr lang="es-EC"/>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col"/>
        <c:grouping val="clustered"/>
        <c:varyColors val="0"/>
        <c:ser>
          <c:idx val="1"/>
          <c:order val="0"/>
          <c:spPr>
            <a:solidFill>
              <a:schemeClr val="accent3">
                <a:shade val="76000"/>
                <a:alpha val="85000"/>
              </a:schemeClr>
            </a:solidFill>
            <a:ln w="9525" cap="flat" cmpd="sng" algn="ctr">
              <a:solidFill>
                <a:schemeClr val="lt1">
                  <a:alpha val="50000"/>
                </a:schemeClr>
              </a:solidFill>
              <a:round/>
            </a:ln>
            <a:effectLst/>
          </c:spPr>
          <c:invertIfNegative val="0"/>
          <c:dLbls>
            <c:dLbl>
              <c:idx val="0"/>
              <c:tx>
                <c:rich>
                  <a:bodyPr/>
                  <a:lstStyle/>
                  <a:p>
                    <a:fld id="{737480A0-5E17-4376-9E0F-FDAE788F990A}" type="VALUE">
                      <a:rPr lang="en-US" smtClean="0"/>
                      <a:pPr/>
                      <a:t>[VALOR]</a:t>
                    </a:fld>
                    <a:endParaRPr lang="es-EC"/>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8E8B-4508-ABE5-79B5FF303A73}"/>
                </c:ext>
              </c:extLst>
            </c:dLbl>
            <c:dLbl>
              <c:idx val="1"/>
              <c:tx>
                <c:rich>
                  <a:bodyPr/>
                  <a:lstStyle/>
                  <a:p>
                    <a:fld id="{D4214DF9-5E45-4F8B-9A6D-8DD12A0EBBBB}" type="VALUE">
                      <a:rPr lang="en-US" smtClean="0"/>
                      <a:pPr/>
                      <a:t>[VALOR]</a:t>
                    </a:fld>
                    <a:endParaRPr lang="es-EC"/>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8E8B-4508-ABE5-79B5FF303A73}"/>
                </c:ext>
              </c:extLst>
            </c:dLbl>
            <c:dLbl>
              <c:idx val="2"/>
              <c:tx>
                <c:rich>
                  <a:bodyPr/>
                  <a:lstStyle/>
                  <a:p>
                    <a:fld id="{ADEAFB4F-155D-4CB9-B788-BBF3E39C929A}" type="VALUE">
                      <a:rPr lang="en-US" smtClean="0"/>
                      <a:pPr/>
                      <a:t>[VALOR]</a:t>
                    </a:fld>
                    <a:endParaRPr lang="es-EC"/>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8E8B-4508-ABE5-79B5FF303A73}"/>
                </c:ext>
              </c:extLst>
            </c:dLbl>
            <c:dLbl>
              <c:idx val="3"/>
              <c:tx>
                <c:rich>
                  <a:bodyPr/>
                  <a:lstStyle/>
                  <a:p>
                    <a:fld id="{927E2518-C534-45C2-A332-022F957A234D}" type="VALUE">
                      <a:rPr lang="en-US" smtClean="0"/>
                      <a:pPr/>
                      <a:t>[VALOR]</a:t>
                    </a:fld>
                    <a:endParaRPr lang="es-EC"/>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8E8B-4508-ABE5-79B5FF303A73}"/>
                </c:ext>
              </c:extLst>
            </c:dLbl>
            <c:dLbl>
              <c:idx val="4"/>
              <c:tx>
                <c:rich>
                  <a:bodyPr/>
                  <a:lstStyle/>
                  <a:p>
                    <a:fld id="{10A638E8-02EC-4CC4-9BDC-AAB90DB5A400}" type="VALUE">
                      <a:rPr lang="en-US" smtClean="0"/>
                      <a:pPr/>
                      <a:t>[VALOR]</a:t>
                    </a:fld>
                    <a:endParaRPr lang="es-EC"/>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8E8B-4508-ABE5-79B5FF303A73}"/>
                </c:ext>
              </c:extLst>
            </c:dLbl>
            <c:dLbl>
              <c:idx val="5"/>
              <c:tx>
                <c:rich>
                  <a:bodyPr/>
                  <a:lstStyle/>
                  <a:p>
                    <a:fld id="{B28657A3-3FE1-4DF7-82EA-ADFB421FD292}" type="VALUE">
                      <a:rPr lang="en-US" smtClean="0"/>
                      <a:pPr/>
                      <a:t>[VALOR]</a:t>
                    </a:fld>
                    <a:endParaRPr lang="es-EC"/>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8E8B-4508-ABE5-79B5FF303A73}"/>
                </c:ext>
              </c:extLst>
            </c:dLbl>
            <c:dLbl>
              <c:idx val="6"/>
              <c:tx>
                <c:rich>
                  <a:bodyPr/>
                  <a:lstStyle/>
                  <a:p>
                    <a:fld id="{A2EA0817-C14A-4DA0-A963-13D1D708F665}" type="VALUE">
                      <a:rPr lang="en-US" smtClean="0"/>
                      <a:pPr/>
                      <a:t>[VALOR]</a:t>
                    </a:fld>
                    <a:endParaRPr lang="es-EC"/>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8E8B-4508-ABE5-79B5FF303A73}"/>
                </c:ext>
              </c:extLst>
            </c:dLbl>
            <c:dLbl>
              <c:idx val="7"/>
              <c:tx>
                <c:rich>
                  <a:bodyPr/>
                  <a:lstStyle/>
                  <a:p>
                    <a:fld id="{6F4E363E-0CFB-47EB-9F05-BB1EA25C884C}" type="VALUE">
                      <a:rPr lang="en-US" smtClean="0"/>
                      <a:pPr/>
                      <a:t>[VALOR]</a:t>
                    </a:fld>
                    <a:endParaRPr lang="es-EC"/>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8E8B-4508-ABE5-79B5FF303A73}"/>
                </c:ext>
              </c:extLst>
            </c:dLbl>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s-EC"/>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Hoja9!$H$3:$H$10</c:f>
              <c:strCache>
                <c:ptCount val="8"/>
                <c:pt idx="0">
                  <c:v>T1</c:v>
                </c:pt>
                <c:pt idx="1">
                  <c:v>T2</c:v>
                </c:pt>
                <c:pt idx="2">
                  <c:v>T3</c:v>
                </c:pt>
                <c:pt idx="3">
                  <c:v>T4</c:v>
                </c:pt>
                <c:pt idx="4">
                  <c:v>T5</c:v>
                </c:pt>
                <c:pt idx="5">
                  <c:v>T6</c:v>
                </c:pt>
                <c:pt idx="6">
                  <c:v>T7</c:v>
                </c:pt>
                <c:pt idx="7">
                  <c:v>T8</c:v>
                </c:pt>
              </c:strCache>
            </c:strRef>
          </c:cat>
          <c:val>
            <c:numRef>
              <c:f>Hoja9!$G$3:$G$10</c:f>
              <c:numCache>
                <c:formatCode>General</c:formatCode>
                <c:ptCount val="8"/>
                <c:pt idx="0">
                  <c:v>11.43</c:v>
                </c:pt>
                <c:pt idx="1">
                  <c:v>11.37</c:v>
                </c:pt>
                <c:pt idx="2">
                  <c:v>11.03</c:v>
                </c:pt>
                <c:pt idx="3">
                  <c:v>11.29</c:v>
                </c:pt>
                <c:pt idx="4">
                  <c:v>10.97</c:v>
                </c:pt>
                <c:pt idx="5">
                  <c:v>11.13</c:v>
                </c:pt>
                <c:pt idx="6">
                  <c:v>10.96</c:v>
                </c:pt>
                <c:pt idx="7">
                  <c:v>10.54</c:v>
                </c:pt>
              </c:numCache>
            </c:numRef>
          </c:val>
          <c:extLst>
            <c:ext xmlns:c16="http://schemas.microsoft.com/office/drawing/2014/chart" uri="{C3380CC4-5D6E-409C-BE32-E72D297353CC}">
              <c16:uniqueId val="{00000008-8E8B-4508-ABE5-79B5FF303A73}"/>
            </c:ext>
          </c:extLst>
        </c:ser>
        <c:dLbls>
          <c:dLblPos val="inEnd"/>
          <c:showLegendKey val="0"/>
          <c:showVal val="1"/>
          <c:showCatName val="0"/>
          <c:showSerName val="0"/>
          <c:showPercent val="0"/>
          <c:showBubbleSize val="0"/>
        </c:dLbls>
        <c:gapWidth val="65"/>
        <c:axId val="455134968"/>
        <c:axId val="455132344"/>
      </c:barChart>
      <c:catAx>
        <c:axId val="455134968"/>
        <c:scaling>
          <c:orientation val="minMax"/>
        </c:scaling>
        <c:delete val="0"/>
        <c:axPos val="b"/>
        <c:title>
          <c:tx>
            <c:rich>
              <a:bodyPr rot="0" spcFirstLastPara="1" vertOverflow="ellipsis" vert="horz" wrap="square" anchor="ctr" anchorCtr="1"/>
              <a:lstStyle/>
              <a:p>
                <a:pPr>
                  <a:defRPr sz="1197" b="1" i="0" u="none" strike="noStrike" kern="1200" baseline="0">
                    <a:solidFill>
                      <a:schemeClr val="tx1"/>
                    </a:solidFill>
                    <a:latin typeface="+mn-lt"/>
                    <a:ea typeface="+mn-ea"/>
                    <a:cs typeface="+mn-cs"/>
                  </a:defRPr>
                </a:pPr>
                <a:r>
                  <a:rPr lang="es-EC"/>
                  <a:t>Tratamientos</a:t>
                </a:r>
              </a:p>
            </c:rich>
          </c:tx>
          <c:overlay val="0"/>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s-EC"/>
            </a:p>
          </c:txPr>
        </c:title>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tx1"/>
                </a:solidFill>
                <a:latin typeface="+mn-lt"/>
                <a:ea typeface="+mn-ea"/>
                <a:cs typeface="+mn-cs"/>
              </a:defRPr>
            </a:pPr>
            <a:endParaRPr lang="es-EC"/>
          </a:p>
        </c:txPr>
        <c:crossAx val="455132344"/>
        <c:crosses val="autoZero"/>
        <c:auto val="1"/>
        <c:lblAlgn val="ctr"/>
        <c:lblOffset val="100"/>
        <c:noMultiLvlLbl val="0"/>
      </c:catAx>
      <c:valAx>
        <c:axId val="455132344"/>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title>
          <c:tx>
            <c:rich>
              <a:bodyPr rot="-5400000" spcFirstLastPara="1" vertOverflow="ellipsis" vert="horz" wrap="square" anchor="ctr" anchorCtr="1"/>
              <a:lstStyle/>
              <a:p>
                <a:pPr>
                  <a:defRPr sz="1197" b="1" i="0" u="none" strike="noStrike" kern="1200" baseline="0">
                    <a:solidFill>
                      <a:schemeClr val="tx1"/>
                    </a:solidFill>
                    <a:latin typeface="+mn-lt"/>
                    <a:ea typeface="+mn-ea"/>
                    <a:cs typeface="+mn-cs"/>
                  </a:defRPr>
                </a:pPr>
                <a:r>
                  <a:rPr lang="es-EC"/>
                  <a:t>Medias</a:t>
                </a:r>
              </a:p>
            </c:rich>
          </c:tx>
          <c:overlay val="0"/>
          <c:spPr>
            <a:noFill/>
            <a:ln>
              <a:noFill/>
            </a:ln>
            <a:effectLst/>
          </c:spPr>
          <c:txPr>
            <a:bodyPr rot="-54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s-EC"/>
            </a:p>
          </c:txPr>
        </c:title>
        <c:numFmt formatCode="General" sourceLinked="1"/>
        <c:majorTickMark val="none"/>
        <c:minorTickMark val="none"/>
        <c:tickLblPos val="nextTo"/>
        <c:crossAx val="455134968"/>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solidFill>
            <a:schemeClr val="tx1"/>
          </a:solidFill>
        </a:defRPr>
      </a:pPr>
      <a:endParaRPr lang="es-EC"/>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col"/>
        <c:grouping val="clustered"/>
        <c:varyColors val="0"/>
        <c:ser>
          <c:idx val="1"/>
          <c:order val="0"/>
          <c:spPr>
            <a:solidFill>
              <a:schemeClr val="accent3">
                <a:shade val="76000"/>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s-EC"/>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Hoja8!$J$6:$J$13</c:f>
              <c:strCache>
                <c:ptCount val="8"/>
                <c:pt idx="0">
                  <c:v>T1</c:v>
                </c:pt>
                <c:pt idx="1">
                  <c:v>T2</c:v>
                </c:pt>
                <c:pt idx="2">
                  <c:v>T3</c:v>
                </c:pt>
                <c:pt idx="3">
                  <c:v>T4</c:v>
                </c:pt>
                <c:pt idx="4">
                  <c:v>T5</c:v>
                </c:pt>
                <c:pt idx="5">
                  <c:v>T6</c:v>
                </c:pt>
                <c:pt idx="6">
                  <c:v>T7</c:v>
                </c:pt>
                <c:pt idx="7">
                  <c:v>T8</c:v>
                </c:pt>
              </c:strCache>
            </c:strRef>
          </c:cat>
          <c:val>
            <c:numRef>
              <c:f>Hoja8!$I$6:$I$13</c:f>
              <c:numCache>
                <c:formatCode>0.00</c:formatCode>
                <c:ptCount val="8"/>
                <c:pt idx="0">
                  <c:v>7.246666666666667</c:v>
                </c:pt>
                <c:pt idx="1">
                  <c:v>12.520000000000001</c:v>
                </c:pt>
                <c:pt idx="2">
                  <c:v>10.356666666666667</c:v>
                </c:pt>
                <c:pt idx="3">
                  <c:v>13.353333333333332</c:v>
                </c:pt>
                <c:pt idx="4">
                  <c:v>9.1433333333333326</c:v>
                </c:pt>
                <c:pt idx="5">
                  <c:v>10.246666666666666</c:v>
                </c:pt>
                <c:pt idx="6">
                  <c:v>14.589999999999998</c:v>
                </c:pt>
                <c:pt idx="7">
                  <c:v>9.0066666666666659</c:v>
                </c:pt>
              </c:numCache>
            </c:numRef>
          </c:val>
          <c:extLst>
            <c:ext xmlns:c16="http://schemas.microsoft.com/office/drawing/2014/chart" uri="{C3380CC4-5D6E-409C-BE32-E72D297353CC}">
              <c16:uniqueId val="{00000000-6403-4147-8318-39606C8E7A0B}"/>
            </c:ext>
          </c:extLst>
        </c:ser>
        <c:dLbls>
          <c:dLblPos val="inEnd"/>
          <c:showLegendKey val="0"/>
          <c:showVal val="1"/>
          <c:showCatName val="0"/>
          <c:showSerName val="0"/>
          <c:showPercent val="0"/>
          <c:showBubbleSize val="0"/>
        </c:dLbls>
        <c:gapWidth val="65"/>
        <c:axId val="446284216"/>
        <c:axId val="446287824"/>
      </c:barChart>
      <c:catAx>
        <c:axId val="446284216"/>
        <c:scaling>
          <c:orientation val="minMax"/>
        </c:scaling>
        <c:delete val="0"/>
        <c:axPos val="b"/>
        <c:title>
          <c:tx>
            <c:rich>
              <a:bodyPr rot="0" spcFirstLastPara="1" vertOverflow="ellipsis" vert="horz" wrap="square" anchor="ctr" anchorCtr="1"/>
              <a:lstStyle/>
              <a:p>
                <a:pPr>
                  <a:defRPr sz="1197" b="1" i="0" u="none" strike="noStrike" kern="1200" baseline="0">
                    <a:solidFill>
                      <a:schemeClr val="tx1"/>
                    </a:solidFill>
                    <a:latin typeface="+mn-lt"/>
                    <a:ea typeface="+mn-ea"/>
                    <a:cs typeface="+mn-cs"/>
                  </a:defRPr>
                </a:pPr>
                <a:r>
                  <a:rPr lang="es-EC"/>
                  <a:t>Tratamientos</a:t>
                </a:r>
              </a:p>
            </c:rich>
          </c:tx>
          <c:layout>
            <c:manualLayout>
              <c:xMode val="edge"/>
              <c:yMode val="edge"/>
              <c:x val="0.42606622966208119"/>
              <c:y val="0.9342485841982896"/>
            </c:manualLayout>
          </c:layout>
          <c:overlay val="0"/>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s-EC"/>
            </a:p>
          </c:txPr>
        </c:title>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tx1"/>
                </a:solidFill>
                <a:latin typeface="+mn-lt"/>
                <a:ea typeface="+mn-ea"/>
                <a:cs typeface="+mn-cs"/>
              </a:defRPr>
            </a:pPr>
            <a:endParaRPr lang="es-EC"/>
          </a:p>
        </c:txPr>
        <c:crossAx val="446287824"/>
        <c:crosses val="autoZero"/>
        <c:auto val="1"/>
        <c:lblAlgn val="ctr"/>
        <c:lblOffset val="100"/>
        <c:noMultiLvlLbl val="0"/>
      </c:catAx>
      <c:valAx>
        <c:axId val="446287824"/>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title>
          <c:tx>
            <c:rich>
              <a:bodyPr rot="-5400000" spcFirstLastPara="1" vertOverflow="ellipsis" vert="horz" wrap="square" anchor="ctr" anchorCtr="1"/>
              <a:lstStyle/>
              <a:p>
                <a:pPr>
                  <a:defRPr sz="1197" b="1" i="0" u="none" strike="noStrike" kern="1200" baseline="0">
                    <a:solidFill>
                      <a:schemeClr val="tx1"/>
                    </a:solidFill>
                    <a:latin typeface="+mn-lt"/>
                    <a:ea typeface="+mn-ea"/>
                    <a:cs typeface="+mn-cs"/>
                  </a:defRPr>
                </a:pPr>
                <a:r>
                  <a:rPr lang="es-EC"/>
                  <a:t>Medias</a:t>
                </a:r>
              </a:p>
            </c:rich>
          </c:tx>
          <c:overlay val="0"/>
          <c:spPr>
            <a:noFill/>
            <a:ln>
              <a:noFill/>
            </a:ln>
            <a:effectLst/>
          </c:spPr>
          <c:txPr>
            <a:bodyPr rot="-54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s-EC"/>
            </a:p>
          </c:txPr>
        </c:title>
        <c:numFmt formatCode="0.00" sourceLinked="1"/>
        <c:majorTickMark val="none"/>
        <c:minorTickMark val="none"/>
        <c:tickLblPos val="nextTo"/>
        <c:crossAx val="446284216"/>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solidFill>
            <a:schemeClr val="tx1"/>
          </a:solidFill>
        </a:defRPr>
      </a:pPr>
      <a:endParaRPr lang="es-EC"/>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col"/>
        <c:grouping val="clustered"/>
        <c:varyColors val="0"/>
        <c:ser>
          <c:idx val="0"/>
          <c:order val="0"/>
          <c:tx>
            <c:strRef>
              <c:f>Hoja1!$R$33</c:f>
              <c:strCache>
                <c:ptCount val="1"/>
                <c:pt idx="0">
                  <c:v>Media</c:v>
                </c:pt>
              </c:strCache>
            </c:strRef>
          </c:tx>
          <c:spPr>
            <a:solidFill>
              <a:schemeClr val="accent3">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s-EC"/>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Hoja1!$A$34:$A$42</c:f>
              <c:strCache>
                <c:ptCount val="9"/>
                <c:pt idx="0">
                  <c:v>MC1</c:v>
                </c:pt>
                <c:pt idx="1">
                  <c:v>MC2</c:v>
                </c:pt>
                <c:pt idx="2">
                  <c:v>MC3</c:v>
                </c:pt>
                <c:pt idx="3">
                  <c:v>MHL4</c:v>
                </c:pt>
                <c:pt idx="4">
                  <c:v>MHL5</c:v>
                </c:pt>
                <c:pt idx="5">
                  <c:v>MHL6</c:v>
                </c:pt>
                <c:pt idx="6">
                  <c:v>MM7</c:v>
                </c:pt>
                <c:pt idx="7">
                  <c:v>MM8</c:v>
                </c:pt>
                <c:pt idx="8">
                  <c:v>MM9</c:v>
                </c:pt>
              </c:strCache>
            </c:strRef>
          </c:cat>
          <c:val>
            <c:numRef>
              <c:f>Hoja1!$R$34:$R$42</c:f>
              <c:numCache>
                <c:formatCode>General</c:formatCode>
                <c:ptCount val="9"/>
                <c:pt idx="0">
                  <c:v>5.83</c:v>
                </c:pt>
                <c:pt idx="1">
                  <c:v>3.43</c:v>
                </c:pt>
                <c:pt idx="2">
                  <c:v>5.03</c:v>
                </c:pt>
                <c:pt idx="3">
                  <c:v>6.23</c:v>
                </c:pt>
                <c:pt idx="4">
                  <c:v>4.2</c:v>
                </c:pt>
                <c:pt idx="5">
                  <c:v>4.13</c:v>
                </c:pt>
                <c:pt idx="6">
                  <c:v>5.87</c:v>
                </c:pt>
                <c:pt idx="7">
                  <c:v>5.47</c:v>
                </c:pt>
                <c:pt idx="8">
                  <c:v>4.8</c:v>
                </c:pt>
              </c:numCache>
            </c:numRef>
          </c:val>
          <c:extLst>
            <c:ext xmlns:c16="http://schemas.microsoft.com/office/drawing/2014/chart" uri="{C3380CC4-5D6E-409C-BE32-E72D297353CC}">
              <c16:uniqueId val="{00000000-BD21-433E-A25A-1ACB70FD9566}"/>
            </c:ext>
          </c:extLst>
        </c:ser>
        <c:dLbls>
          <c:dLblPos val="inEnd"/>
          <c:showLegendKey val="0"/>
          <c:showVal val="1"/>
          <c:showCatName val="0"/>
          <c:showSerName val="0"/>
          <c:showPercent val="0"/>
          <c:showBubbleSize val="0"/>
        </c:dLbls>
        <c:gapWidth val="65"/>
        <c:axId val="389749144"/>
        <c:axId val="389749536"/>
      </c:barChart>
      <c:catAx>
        <c:axId val="389749144"/>
        <c:scaling>
          <c:orientation val="minMax"/>
        </c:scaling>
        <c:delete val="0"/>
        <c:axPos val="b"/>
        <c:title>
          <c:tx>
            <c:rich>
              <a:bodyPr rot="0" spcFirstLastPara="1" vertOverflow="ellipsis" vert="horz" wrap="square" anchor="ctr" anchorCtr="1"/>
              <a:lstStyle/>
              <a:p>
                <a:pPr>
                  <a:defRPr sz="1197" b="1" i="0" u="none" strike="noStrike" kern="1200" baseline="0">
                    <a:solidFill>
                      <a:schemeClr val="dk1">
                        <a:lumMod val="75000"/>
                        <a:lumOff val="25000"/>
                      </a:schemeClr>
                    </a:solidFill>
                    <a:latin typeface="+mn-lt"/>
                    <a:ea typeface="+mn-ea"/>
                    <a:cs typeface="+mn-cs"/>
                  </a:defRPr>
                </a:pPr>
                <a:r>
                  <a:rPr lang="es-EC"/>
                  <a:t>MEZCLAS</a:t>
                </a:r>
              </a:p>
            </c:rich>
          </c:tx>
          <c:overlay val="0"/>
          <c:spPr>
            <a:noFill/>
            <a:ln>
              <a:noFill/>
            </a:ln>
            <a:effectLst/>
          </c:spPr>
          <c:txPr>
            <a:bodyPr rot="0" spcFirstLastPara="1" vertOverflow="ellipsis" vert="horz" wrap="square" anchor="ctr" anchorCtr="1"/>
            <a:lstStyle/>
            <a:p>
              <a:pPr>
                <a:defRPr sz="1197" b="1" i="0" u="none" strike="noStrike" kern="1200" baseline="0">
                  <a:solidFill>
                    <a:schemeClr val="dk1">
                      <a:lumMod val="75000"/>
                      <a:lumOff val="25000"/>
                    </a:schemeClr>
                  </a:solidFill>
                  <a:latin typeface="+mn-lt"/>
                  <a:ea typeface="+mn-ea"/>
                  <a:cs typeface="+mn-cs"/>
                </a:defRPr>
              </a:pPr>
              <a:endParaRPr lang="es-EC"/>
            </a:p>
          </c:txPr>
        </c:title>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s-EC"/>
          </a:p>
        </c:txPr>
        <c:crossAx val="389749536"/>
        <c:crosses val="autoZero"/>
        <c:auto val="1"/>
        <c:lblAlgn val="ctr"/>
        <c:lblOffset val="100"/>
        <c:noMultiLvlLbl val="0"/>
      </c:catAx>
      <c:valAx>
        <c:axId val="389749536"/>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title>
          <c:tx>
            <c:rich>
              <a:bodyPr rot="-5400000" spcFirstLastPara="1" vertOverflow="ellipsis" vert="horz" wrap="square" anchor="ctr" anchorCtr="1"/>
              <a:lstStyle/>
              <a:p>
                <a:pPr>
                  <a:defRPr sz="1197" b="1" i="0" u="none" strike="noStrike" kern="1200" baseline="0">
                    <a:solidFill>
                      <a:schemeClr val="dk1">
                        <a:lumMod val="75000"/>
                        <a:lumOff val="25000"/>
                      </a:schemeClr>
                    </a:solidFill>
                    <a:latin typeface="+mn-lt"/>
                    <a:ea typeface="+mn-ea"/>
                    <a:cs typeface="+mn-cs"/>
                  </a:defRPr>
                </a:pPr>
                <a:r>
                  <a:rPr lang="es-EC"/>
                  <a:t>MEDIAS</a:t>
                </a:r>
              </a:p>
            </c:rich>
          </c:tx>
          <c:overlay val="0"/>
          <c:spPr>
            <a:noFill/>
            <a:ln>
              <a:noFill/>
            </a:ln>
            <a:effectLst/>
          </c:spPr>
          <c:txPr>
            <a:bodyPr rot="-5400000" spcFirstLastPara="1" vertOverflow="ellipsis" vert="horz" wrap="square" anchor="ctr" anchorCtr="1"/>
            <a:lstStyle/>
            <a:p>
              <a:pPr>
                <a:defRPr sz="1197" b="1" i="0" u="none" strike="noStrike" kern="1200" baseline="0">
                  <a:solidFill>
                    <a:schemeClr val="dk1">
                      <a:lumMod val="75000"/>
                      <a:lumOff val="25000"/>
                    </a:schemeClr>
                  </a:solidFill>
                  <a:latin typeface="+mn-lt"/>
                  <a:ea typeface="+mn-ea"/>
                  <a:cs typeface="+mn-cs"/>
                </a:defRPr>
              </a:pPr>
              <a:endParaRPr lang="es-EC"/>
            </a:p>
          </c:txPr>
        </c:title>
        <c:numFmt formatCode="General" sourceLinked="1"/>
        <c:majorTickMark val="none"/>
        <c:minorTickMark val="none"/>
        <c:tickLblPos val="nextTo"/>
        <c:crossAx val="389749144"/>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EC"/>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8.3033039522164134E-2"/>
          <c:y val="9.2312643258659025E-2"/>
          <c:w val="0.87765179500582757"/>
          <c:h val="0.64985641767967517"/>
        </c:manualLayout>
      </c:layout>
      <c:barChart>
        <c:barDir val="col"/>
        <c:grouping val="clustered"/>
        <c:varyColors val="0"/>
        <c:ser>
          <c:idx val="0"/>
          <c:order val="0"/>
          <c:spPr>
            <a:solidFill>
              <a:schemeClr val="accent3">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s-EC"/>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Hoja2!$A$34:$A$42</c:f>
              <c:strCache>
                <c:ptCount val="9"/>
                <c:pt idx="0">
                  <c:v>MC1</c:v>
                </c:pt>
                <c:pt idx="1">
                  <c:v>MC2</c:v>
                </c:pt>
                <c:pt idx="2">
                  <c:v>MC3</c:v>
                </c:pt>
                <c:pt idx="3">
                  <c:v>MHL4</c:v>
                </c:pt>
                <c:pt idx="4">
                  <c:v>MHL5</c:v>
                </c:pt>
                <c:pt idx="5">
                  <c:v>MHL6</c:v>
                </c:pt>
                <c:pt idx="6">
                  <c:v>MM7</c:v>
                </c:pt>
                <c:pt idx="7">
                  <c:v>MM8</c:v>
                </c:pt>
                <c:pt idx="8">
                  <c:v>MM9</c:v>
                </c:pt>
              </c:strCache>
            </c:strRef>
          </c:cat>
          <c:val>
            <c:numRef>
              <c:f>Hoja2!$R$34:$R$42</c:f>
              <c:numCache>
                <c:formatCode>General</c:formatCode>
                <c:ptCount val="9"/>
                <c:pt idx="0">
                  <c:v>4.43</c:v>
                </c:pt>
                <c:pt idx="1">
                  <c:v>4.37</c:v>
                </c:pt>
                <c:pt idx="2">
                  <c:v>3.43</c:v>
                </c:pt>
                <c:pt idx="3">
                  <c:v>4.7</c:v>
                </c:pt>
                <c:pt idx="4">
                  <c:v>5.33</c:v>
                </c:pt>
                <c:pt idx="5">
                  <c:v>5.63</c:v>
                </c:pt>
                <c:pt idx="6">
                  <c:v>4.57</c:v>
                </c:pt>
                <c:pt idx="7">
                  <c:v>7.87</c:v>
                </c:pt>
                <c:pt idx="8">
                  <c:v>4.67</c:v>
                </c:pt>
              </c:numCache>
            </c:numRef>
          </c:val>
          <c:extLst>
            <c:ext xmlns:c16="http://schemas.microsoft.com/office/drawing/2014/chart" uri="{C3380CC4-5D6E-409C-BE32-E72D297353CC}">
              <c16:uniqueId val="{00000000-0D87-4BAB-9DA4-C459EF523776}"/>
            </c:ext>
          </c:extLst>
        </c:ser>
        <c:dLbls>
          <c:dLblPos val="inEnd"/>
          <c:showLegendKey val="0"/>
          <c:showVal val="1"/>
          <c:showCatName val="0"/>
          <c:showSerName val="0"/>
          <c:showPercent val="0"/>
          <c:showBubbleSize val="0"/>
        </c:dLbls>
        <c:gapWidth val="65"/>
        <c:axId val="389758600"/>
        <c:axId val="389758992"/>
      </c:barChart>
      <c:catAx>
        <c:axId val="389758600"/>
        <c:scaling>
          <c:orientation val="minMax"/>
        </c:scaling>
        <c:delete val="0"/>
        <c:axPos val="b"/>
        <c:title>
          <c:tx>
            <c:rich>
              <a:bodyPr rot="0" spcFirstLastPara="1" vertOverflow="ellipsis" vert="horz" wrap="square" anchor="ctr" anchorCtr="1"/>
              <a:lstStyle/>
              <a:p>
                <a:pPr>
                  <a:defRPr sz="1197" b="1" i="0" u="none" strike="noStrike" kern="1200" baseline="0">
                    <a:solidFill>
                      <a:schemeClr val="dk1">
                        <a:lumMod val="75000"/>
                        <a:lumOff val="25000"/>
                      </a:schemeClr>
                    </a:solidFill>
                    <a:latin typeface="+mn-lt"/>
                    <a:ea typeface="+mn-ea"/>
                    <a:cs typeface="+mn-cs"/>
                  </a:defRPr>
                </a:pPr>
                <a:r>
                  <a:rPr lang="es-EC"/>
                  <a:t>MEZCLAS</a:t>
                </a:r>
              </a:p>
            </c:rich>
          </c:tx>
          <c:overlay val="0"/>
          <c:spPr>
            <a:noFill/>
            <a:ln>
              <a:noFill/>
            </a:ln>
            <a:effectLst/>
          </c:spPr>
          <c:txPr>
            <a:bodyPr rot="0" spcFirstLastPara="1" vertOverflow="ellipsis" vert="horz" wrap="square" anchor="ctr" anchorCtr="1"/>
            <a:lstStyle/>
            <a:p>
              <a:pPr>
                <a:defRPr sz="1197" b="1" i="0" u="none" strike="noStrike" kern="1200" baseline="0">
                  <a:solidFill>
                    <a:schemeClr val="dk1">
                      <a:lumMod val="75000"/>
                      <a:lumOff val="25000"/>
                    </a:schemeClr>
                  </a:solidFill>
                  <a:latin typeface="+mn-lt"/>
                  <a:ea typeface="+mn-ea"/>
                  <a:cs typeface="+mn-cs"/>
                </a:defRPr>
              </a:pPr>
              <a:endParaRPr lang="es-EC"/>
            </a:p>
          </c:txPr>
        </c:title>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s-EC"/>
          </a:p>
        </c:txPr>
        <c:crossAx val="389758992"/>
        <c:crosses val="autoZero"/>
        <c:auto val="1"/>
        <c:lblAlgn val="ctr"/>
        <c:lblOffset val="100"/>
        <c:noMultiLvlLbl val="0"/>
      </c:catAx>
      <c:valAx>
        <c:axId val="389758992"/>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title>
          <c:tx>
            <c:rich>
              <a:bodyPr rot="-5400000" spcFirstLastPara="1" vertOverflow="ellipsis" vert="horz" wrap="square" anchor="ctr" anchorCtr="1"/>
              <a:lstStyle/>
              <a:p>
                <a:pPr>
                  <a:defRPr sz="1197" b="1" i="0" u="none" strike="noStrike" kern="1200" baseline="0">
                    <a:solidFill>
                      <a:schemeClr val="dk1">
                        <a:lumMod val="75000"/>
                        <a:lumOff val="25000"/>
                      </a:schemeClr>
                    </a:solidFill>
                    <a:latin typeface="+mn-lt"/>
                    <a:ea typeface="+mn-ea"/>
                    <a:cs typeface="+mn-cs"/>
                  </a:defRPr>
                </a:pPr>
                <a:r>
                  <a:rPr lang="es-EC"/>
                  <a:t>MEDIAS</a:t>
                </a:r>
              </a:p>
            </c:rich>
          </c:tx>
          <c:overlay val="0"/>
          <c:spPr>
            <a:noFill/>
            <a:ln>
              <a:noFill/>
            </a:ln>
            <a:effectLst/>
          </c:spPr>
          <c:txPr>
            <a:bodyPr rot="-5400000" spcFirstLastPara="1" vertOverflow="ellipsis" vert="horz" wrap="square" anchor="ctr" anchorCtr="1"/>
            <a:lstStyle/>
            <a:p>
              <a:pPr>
                <a:defRPr sz="1197" b="1" i="0" u="none" strike="noStrike" kern="1200" baseline="0">
                  <a:solidFill>
                    <a:schemeClr val="dk1">
                      <a:lumMod val="75000"/>
                      <a:lumOff val="25000"/>
                    </a:schemeClr>
                  </a:solidFill>
                  <a:latin typeface="+mn-lt"/>
                  <a:ea typeface="+mn-ea"/>
                  <a:cs typeface="+mn-cs"/>
                </a:defRPr>
              </a:pPr>
              <a:endParaRPr lang="es-EC"/>
            </a:p>
          </c:txPr>
        </c:title>
        <c:numFmt formatCode="General" sourceLinked="1"/>
        <c:majorTickMark val="none"/>
        <c:minorTickMark val="none"/>
        <c:tickLblPos val="nextTo"/>
        <c:crossAx val="389758600"/>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3">
  <a:schemeClr val="accent3"/>
</cs:colorStyle>
</file>

<file path=ppt/charts/colors10.xml><?xml version="1.0" encoding="utf-8"?>
<cs:colorStyle xmlns:cs="http://schemas.microsoft.com/office/drawing/2012/chartStyle" xmlns:a="http://schemas.openxmlformats.org/drawingml/2006/main" meth="withinLinearReversed" id="23">
  <a:schemeClr val="accent3"/>
</cs:colorStyle>
</file>

<file path=ppt/charts/colors11.xml><?xml version="1.0" encoding="utf-8"?>
<cs:colorStyle xmlns:cs="http://schemas.microsoft.com/office/drawing/2012/chartStyle" xmlns:a="http://schemas.openxmlformats.org/drawingml/2006/main" meth="withinLinearReversed" id="23">
  <a:schemeClr val="accent3"/>
</cs:colorStyle>
</file>

<file path=ppt/charts/colors2.xml><?xml version="1.0" encoding="utf-8"?>
<cs:colorStyle xmlns:cs="http://schemas.microsoft.com/office/drawing/2012/chartStyle" xmlns:a="http://schemas.openxmlformats.org/drawingml/2006/main" meth="withinLinearReversed" id="23">
  <a:schemeClr val="accent3"/>
</cs:colorStyle>
</file>

<file path=ppt/charts/colors3.xml><?xml version="1.0" encoding="utf-8"?>
<cs:colorStyle xmlns:cs="http://schemas.microsoft.com/office/drawing/2012/chartStyle" xmlns:a="http://schemas.openxmlformats.org/drawingml/2006/main" meth="withinLinearReversed" id="23">
  <a:schemeClr val="accent3"/>
</cs:colorStyle>
</file>

<file path=ppt/charts/colors4.xml><?xml version="1.0" encoding="utf-8"?>
<cs:colorStyle xmlns:cs="http://schemas.microsoft.com/office/drawing/2012/chartStyle" xmlns:a="http://schemas.openxmlformats.org/drawingml/2006/main" meth="withinLinearReversed" id="23">
  <a:schemeClr val="accent3"/>
</cs:colorStyle>
</file>

<file path=ppt/charts/colors5.xml><?xml version="1.0" encoding="utf-8"?>
<cs:colorStyle xmlns:cs="http://schemas.microsoft.com/office/drawing/2012/chartStyle" xmlns:a="http://schemas.openxmlformats.org/drawingml/2006/main" meth="withinLinearReversed" id="23">
  <a:schemeClr val="accent3"/>
</cs:colorStyle>
</file>

<file path=ppt/charts/colors6.xml><?xml version="1.0" encoding="utf-8"?>
<cs:colorStyle xmlns:cs="http://schemas.microsoft.com/office/drawing/2012/chartStyle" xmlns:a="http://schemas.openxmlformats.org/drawingml/2006/main" meth="withinLinearReversed" id="23">
  <a:schemeClr val="accent3"/>
</cs:colorStyle>
</file>

<file path=ppt/charts/colors7.xml><?xml version="1.0" encoding="utf-8"?>
<cs:colorStyle xmlns:cs="http://schemas.microsoft.com/office/drawing/2012/chartStyle" xmlns:a="http://schemas.openxmlformats.org/drawingml/2006/main" meth="withinLinearReversed" id="23">
  <a:schemeClr val="accent3"/>
</cs:colorStyle>
</file>

<file path=ppt/charts/colors8.xml><?xml version="1.0" encoding="utf-8"?>
<cs:colorStyle xmlns:cs="http://schemas.microsoft.com/office/drawing/2012/chartStyle" xmlns:a="http://schemas.openxmlformats.org/drawingml/2006/main" meth="withinLinearReversed" id="23">
  <a:schemeClr val="accent3"/>
</cs:colorStyle>
</file>

<file path=ppt/charts/colors9.xml><?xml version="1.0" encoding="utf-8"?>
<cs:colorStyle xmlns:cs="http://schemas.microsoft.com/office/drawing/2012/chartStyle" xmlns:a="http://schemas.openxmlformats.org/drawingml/2006/main" meth="withinLinearReversed" id="23">
  <a:schemeClr val="accent3"/>
</cs:colorStyle>
</file>

<file path=ppt/charts/style1.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iagrams/_rels/data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diagrams/_rels/data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36.jpeg"/></Relationships>
</file>

<file path=ppt/diagrams/_rels/data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image" Target="../media/image37.png"/></Relationships>
</file>

<file path=ppt/diagrams/_rels/data17.xml.rels><?xml version="1.0" encoding="UTF-8" standalone="yes"?>
<Relationships xmlns="http://schemas.openxmlformats.org/package/2006/relationships"><Relationship Id="rId1" Type="http://schemas.openxmlformats.org/officeDocument/2006/relationships/image" Target="../media/image39.jpeg"/></Relationships>
</file>

<file path=ppt/diagrams/_rels/data3.xml.rels><?xml version="1.0" encoding="UTF-8" standalone="yes"?>
<Relationships xmlns="http://schemas.openxmlformats.org/package/2006/relationships"><Relationship Id="rId1" Type="http://schemas.openxmlformats.org/officeDocument/2006/relationships/image" Target="../media/image2.png"/></Relationships>
</file>

<file path=ppt/diagrams/_rels/data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jpeg"/></Relationships>
</file>

<file path=ppt/diagrams/_rels/data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diagrams/_rels/data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 Id="rId5" Type="http://schemas.openxmlformats.org/officeDocument/2006/relationships/image" Target="../media/image17.png"/><Relationship Id="rId4" Type="http://schemas.openxmlformats.org/officeDocument/2006/relationships/image" Target="../media/image16.png"/></Relationships>
</file>

<file path=ppt/diagrams/_rels/drawing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image" Target="../media/image21.png"/><Relationship Id="rId6" Type="http://schemas.openxmlformats.org/officeDocument/2006/relationships/image" Target="../media/image19.png"/><Relationship Id="rId5" Type="http://schemas.openxmlformats.org/officeDocument/2006/relationships/image" Target="../media/image23.png"/><Relationship Id="rId4" Type="http://schemas.openxmlformats.org/officeDocument/2006/relationships/image" Target="../media/image22.png"/></Relationships>
</file>

<file path=ppt/diagrams/_rels/drawing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36.jpeg"/></Relationships>
</file>

<file path=ppt/diagrams/_rels/drawing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image" Target="../media/image37.png"/></Relationships>
</file>

<file path=ppt/diagrams/_rels/drawing17.xml.rels><?xml version="1.0" encoding="UTF-8" standalone="yes"?>
<Relationships xmlns="http://schemas.openxmlformats.org/package/2006/relationships"><Relationship Id="rId1" Type="http://schemas.openxmlformats.org/officeDocument/2006/relationships/image" Target="../media/image39.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2.png"/></Relationships>
</file>

<file path=ppt/diagrams/_rels/drawing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jpeg"/></Relationships>
</file>

<file path=ppt/diagrams/_rels/drawing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image" Target="../media/image11.png"/></Relationships>
</file>

<file path=ppt/diagrams/_rels/drawing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7.png"/></Relationships>
</file>

<file path=ppt/diagrams/colors1.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4296A2-2981-4093-9997-81E04783B53E}" type="doc">
      <dgm:prSet loTypeId="urn:microsoft.com/office/officeart/2005/8/layout/default" loCatId="list" qsTypeId="urn:microsoft.com/office/officeart/2005/8/quickstyle/simple2" qsCatId="simple" csTypeId="urn:microsoft.com/office/officeart/2005/8/colors/accent6_1" csCatId="accent6" phldr="1"/>
      <dgm:spPr/>
      <dgm:t>
        <a:bodyPr/>
        <a:lstStyle/>
        <a:p>
          <a:endParaRPr lang="es-ES"/>
        </a:p>
      </dgm:t>
    </dgm:pt>
    <dgm:pt modelId="{AC9335EC-407D-4513-9AD7-5632CCBA95F8}">
      <dgm:prSet phldrT="[Texto]" custT="1"/>
      <dgm:spPr/>
      <dgm:t>
        <a:bodyPr/>
        <a:lstStyle/>
        <a:p>
          <a:pPr algn="ctr"/>
          <a:r>
            <a:rPr lang="es-EC" sz="1800" dirty="0">
              <a:latin typeface="Calisto MT" panose="02040603050505030304" pitchFamily="18" charset="0"/>
            </a:rPr>
            <a:t>El aprovechamiento agroindustrial de un producto de consumo ancestral tradicional como la panoja de ataco no ha sido promovido debido a muchos factores, como el desconocimiento de sus propiedades funcionales</a:t>
          </a:r>
          <a:endParaRPr lang="es-ES" sz="1800" dirty="0">
            <a:latin typeface="Calisto MT" panose="02040603050505030304" pitchFamily="18" charset="0"/>
          </a:endParaRPr>
        </a:p>
      </dgm:t>
    </dgm:pt>
    <dgm:pt modelId="{9C33F0A8-456E-422E-9E54-5DE10FF57893}" type="parTrans" cxnId="{E7818E8A-CD7E-4B92-B56D-791D61EC29E1}">
      <dgm:prSet/>
      <dgm:spPr/>
      <dgm:t>
        <a:bodyPr/>
        <a:lstStyle/>
        <a:p>
          <a:pPr algn="just"/>
          <a:endParaRPr lang="es-ES"/>
        </a:p>
      </dgm:t>
    </dgm:pt>
    <dgm:pt modelId="{0F6FAB1C-3829-4A17-BA1C-C735CAF875BE}" type="sibTrans" cxnId="{E7818E8A-CD7E-4B92-B56D-791D61EC29E1}">
      <dgm:prSet/>
      <dgm:spPr/>
      <dgm:t>
        <a:bodyPr/>
        <a:lstStyle/>
        <a:p>
          <a:pPr algn="just"/>
          <a:endParaRPr lang="es-ES"/>
        </a:p>
      </dgm:t>
    </dgm:pt>
    <dgm:pt modelId="{32EC2F6D-16EC-41BE-B358-9A6A7C451752}">
      <dgm:prSet phldrT="[Texto]" custT="1"/>
      <dgm:spPr/>
      <dgm:t>
        <a:bodyPr/>
        <a:lstStyle/>
        <a:p>
          <a:pPr algn="just"/>
          <a:r>
            <a:rPr lang="es-EC" sz="1800" dirty="0">
              <a:latin typeface="Calisto MT" panose="02040603050505030304" pitchFamily="18" charset="0"/>
            </a:rPr>
            <a:t>Las infusiones más comunes y conocidas no son medicamentos propiamente dichos, sino que se usan para impartir sabor, aroma y bienestar a los consumidores, aunque algunas pueden suministrar propiedades beneficiosas para la salud. Peralta et al. (2008). </a:t>
          </a:r>
          <a:endParaRPr lang="es-ES" sz="1800" dirty="0">
            <a:latin typeface="Calisto MT" panose="02040603050505030304" pitchFamily="18" charset="0"/>
          </a:endParaRPr>
        </a:p>
      </dgm:t>
    </dgm:pt>
    <dgm:pt modelId="{7F02F970-BA96-49EE-8621-2FDE78EF93CF}" type="parTrans" cxnId="{F5D60406-0D0F-408A-8B14-59A7FD417AC0}">
      <dgm:prSet/>
      <dgm:spPr/>
      <dgm:t>
        <a:bodyPr/>
        <a:lstStyle/>
        <a:p>
          <a:pPr algn="just"/>
          <a:endParaRPr lang="es-ES"/>
        </a:p>
      </dgm:t>
    </dgm:pt>
    <dgm:pt modelId="{669720ED-ACED-477C-B887-B9CE1350AEC4}" type="sibTrans" cxnId="{F5D60406-0D0F-408A-8B14-59A7FD417AC0}">
      <dgm:prSet/>
      <dgm:spPr/>
      <dgm:t>
        <a:bodyPr/>
        <a:lstStyle/>
        <a:p>
          <a:pPr algn="just"/>
          <a:endParaRPr lang="es-ES"/>
        </a:p>
      </dgm:t>
    </dgm:pt>
    <dgm:pt modelId="{21DFEDA3-4724-4E1B-A999-2531367A0327}">
      <dgm:prSet custT="1"/>
      <dgm:spPr/>
      <dgm:t>
        <a:bodyPr/>
        <a:lstStyle/>
        <a:p>
          <a:pPr algn="ctr"/>
          <a:r>
            <a:rPr lang="es-EC" sz="1800" dirty="0">
              <a:latin typeface="Calisto MT" panose="02040603050505030304" pitchFamily="18" charset="0"/>
            </a:rPr>
            <a:t>El interés creciente que despiertan los polifenoles se debe a diversos factores, entre ellos su actividad antioxidante. </a:t>
          </a:r>
          <a:endParaRPr lang="es-ES" sz="1800" dirty="0">
            <a:latin typeface="Calisto MT" panose="02040603050505030304" pitchFamily="18" charset="0"/>
          </a:endParaRPr>
        </a:p>
      </dgm:t>
    </dgm:pt>
    <dgm:pt modelId="{B4B02443-DBB2-4968-8121-7639F43AA793}" type="parTrans" cxnId="{AE0F6B49-EDCC-4244-A063-BFC9F615FA52}">
      <dgm:prSet/>
      <dgm:spPr/>
      <dgm:t>
        <a:bodyPr/>
        <a:lstStyle/>
        <a:p>
          <a:pPr algn="just"/>
          <a:endParaRPr lang="es-ES"/>
        </a:p>
      </dgm:t>
    </dgm:pt>
    <dgm:pt modelId="{C1A8732B-301D-420D-BEE4-AE4D35F66F09}" type="sibTrans" cxnId="{AE0F6B49-EDCC-4244-A063-BFC9F615FA52}">
      <dgm:prSet/>
      <dgm:spPr/>
      <dgm:t>
        <a:bodyPr/>
        <a:lstStyle/>
        <a:p>
          <a:pPr algn="just"/>
          <a:endParaRPr lang="es-ES"/>
        </a:p>
      </dgm:t>
    </dgm:pt>
    <dgm:pt modelId="{C1793F9E-E5A2-4EFF-944D-D541B9AB3349}">
      <dgm:prSet/>
      <dgm:spPr/>
      <dgm:t>
        <a:bodyPr/>
        <a:lstStyle/>
        <a:p>
          <a:pPr algn="just"/>
          <a:r>
            <a:rPr lang="es-EC" dirty="0">
              <a:latin typeface="Calisto MT" panose="02040603050505030304" pitchFamily="18" charset="0"/>
            </a:rPr>
            <a:t>El problema también radica en el desconocimiento de los procedimientos para el secado, el alto costo del procesamiento y otros factores relacionados,  por lo cual se ve necesario realizar una investigación acerca de un posible procesamiento de materias primas (ataco) para la obtención de tisanas, que no disminuya la calidad nutricional tras ser procesado para de este modo obtener un producto rico nutricionalmente.</a:t>
          </a:r>
          <a:endParaRPr lang="es-ES" dirty="0">
            <a:latin typeface="Calisto MT" panose="02040603050505030304" pitchFamily="18" charset="0"/>
          </a:endParaRPr>
        </a:p>
      </dgm:t>
    </dgm:pt>
    <dgm:pt modelId="{CBAA9D71-CD81-4F34-9D72-7B01BB16FB08}" type="parTrans" cxnId="{4AF37733-606E-4ECB-9B2E-0A244747181C}">
      <dgm:prSet/>
      <dgm:spPr/>
      <dgm:t>
        <a:bodyPr/>
        <a:lstStyle/>
        <a:p>
          <a:pPr algn="just"/>
          <a:endParaRPr lang="es-ES"/>
        </a:p>
      </dgm:t>
    </dgm:pt>
    <dgm:pt modelId="{EF4E6AE9-2969-4DB3-9F8E-891372498859}" type="sibTrans" cxnId="{4AF37733-606E-4ECB-9B2E-0A244747181C}">
      <dgm:prSet/>
      <dgm:spPr/>
      <dgm:t>
        <a:bodyPr/>
        <a:lstStyle/>
        <a:p>
          <a:pPr algn="just"/>
          <a:endParaRPr lang="es-ES"/>
        </a:p>
      </dgm:t>
    </dgm:pt>
    <dgm:pt modelId="{FA70074A-B116-4770-8EE3-CD79A32EA64A}" type="pres">
      <dgm:prSet presAssocID="{454296A2-2981-4093-9997-81E04783B53E}" presName="diagram" presStyleCnt="0">
        <dgm:presLayoutVars>
          <dgm:dir/>
          <dgm:resizeHandles val="exact"/>
        </dgm:presLayoutVars>
      </dgm:prSet>
      <dgm:spPr/>
    </dgm:pt>
    <dgm:pt modelId="{02D4D4B5-486C-4923-811E-367633EF3521}" type="pres">
      <dgm:prSet presAssocID="{21DFEDA3-4724-4E1B-A999-2531367A0327}" presName="node" presStyleLbl="node1" presStyleIdx="0" presStyleCnt="4">
        <dgm:presLayoutVars>
          <dgm:bulletEnabled val="1"/>
        </dgm:presLayoutVars>
      </dgm:prSet>
      <dgm:spPr/>
    </dgm:pt>
    <dgm:pt modelId="{3DC15888-A91C-4F98-A1BB-5910EC1C61F5}" type="pres">
      <dgm:prSet presAssocID="{C1A8732B-301D-420D-BEE4-AE4D35F66F09}" presName="sibTrans" presStyleCnt="0"/>
      <dgm:spPr/>
    </dgm:pt>
    <dgm:pt modelId="{D95E9E5B-A970-46BE-B232-5C4BCD76AF99}" type="pres">
      <dgm:prSet presAssocID="{AC9335EC-407D-4513-9AD7-5632CCBA95F8}" presName="node" presStyleLbl="node1" presStyleIdx="1" presStyleCnt="4">
        <dgm:presLayoutVars>
          <dgm:bulletEnabled val="1"/>
        </dgm:presLayoutVars>
      </dgm:prSet>
      <dgm:spPr/>
    </dgm:pt>
    <dgm:pt modelId="{810D6A41-D3CD-48D8-BC95-472093B630AD}" type="pres">
      <dgm:prSet presAssocID="{0F6FAB1C-3829-4A17-BA1C-C735CAF875BE}" presName="sibTrans" presStyleCnt="0"/>
      <dgm:spPr/>
    </dgm:pt>
    <dgm:pt modelId="{53078296-6C9C-4286-A53A-A6B7BE65B6F0}" type="pres">
      <dgm:prSet presAssocID="{32EC2F6D-16EC-41BE-B358-9A6A7C451752}" presName="node" presStyleLbl="node1" presStyleIdx="2" presStyleCnt="4">
        <dgm:presLayoutVars>
          <dgm:bulletEnabled val="1"/>
        </dgm:presLayoutVars>
      </dgm:prSet>
      <dgm:spPr/>
    </dgm:pt>
    <dgm:pt modelId="{296CA232-1494-4AE0-8BAE-652CF59E82FD}" type="pres">
      <dgm:prSet presAssocID="{669720ED-ACED-477C-B887-B9CE1350AEC4}" presName="sibTrans" presStyleCnt="0"/>
      <dgm:spPr/>
    </dgm:pt>
    <dgm:pt modelId="{805F77BA-E989-4BBD-B549-5E4D9FCA99C1}" type="pres">
      <dgm:prSet presAssocID="{C1793F9E-E5A2-4EFF-944D-D541B9AB3349}" presName="node" presStyleLbl="node1" presStyleIdx="3" presStyleCnt="4">
        <dgm:presLayoutVars>
          <dgm:bulletEnabled val="1"/>
        </dgm:presLayoutVars>
      </dgm:prSet>
      <dgm:spPr/>
    </dgm:pt>
  </dgm:ptLst>
  <dgm:cxnLst>
    <dgm:cxn modelId="{AE0F6B49-EDCC-4244-A063-BFC9F615FA52}" srcId="{454296A2-2981-4093-9997-81E04783B53E}" destId="{21DFEDA3-4724-4E1B-A999-2531367A0327}" srcOrd="0" destOrd="0" parTransId="{B4B02443-DBB2-4968-8121-7639F43AA793}" sibTransId="{C1A8732B-301D-420D-BEE4-AE4D35F66F09}"/>
    <dgm:cxn modelId="{7C520412-3196-4CC4-B1F5-D45AFEAE01A4}" type="presOf" srcId="{21DFEDA3-4724-4E1B-A999-2531367A0327}" destId="{02D4D4B5-486C-4923-811E-367633EF3521}" srcOrd="0" destOrd="0" presId="urn:microsoft.com/office/officeart/2005/8/layout/default"/>
    <dgm:cxn modelId="{DB69C90C-C928-4DC6-8843-039F9E35746D}" type="presOf" srcId="{C1793F9E-E5A2-4EFF-944D-D541B9AB3349}" destId="{805F77BA-E989-4BBD-B549-5E4D9FCA99C1}" srcOrd="0" destOrd="0" presId="urn:microsoft.com/office/officeart/2005/8/layout/default"/>
    <dgm:cxn modelId="{ABD751B3-0D18-44E4-B895-43FE4A1A01E0}" type="presOf" srcId="{AC9335EC-407D-4513-9AD7-5632CCBA95F8}" destId="{D95E9E5B-A970-46BE-B232-5C4BCD76AF99}" srcOrd="0" destOrd="0" presId="urn:microsoft.com/office/officeart/2005/8/layout/default"/>
    <dgm:cxn modelId="{4052E74C-73B1-4DA1-9BC6-143FE9A3B9DC}" type="presOf" srcId="{454296A2-2981-4093-9997-81E04783B53E}" destId="{FA70074A-B116-4770-8EE3-CD79A32EA64A}" srcOrd="0" destOrd="0" presId="urn:microsoft.com/office/officeart/2005/8/layout/default"/>
    <dgm:cxn modelId="{CF1E95E1-331A-4ABB-A787-F8F3FDED7F3B}" type="presOf" srcId="{32EC2F6D-16EC-41BE-B358-9A6A7C451752}" destId="{53078296-6C9C-4286-A53A-A6B7BE65B6F0}" srcOrd="0" destOrd="0" presId="urn:microsoft.com/office/officeart/2005/8/layout/default"/>
    <dgm:cxn modelId="{4AF37733-606E-4ECB-9B2E-0A244747181C}" srcId="{454296A2-2981-4093-9997-81E04783B53E}" destId="{C1793F9E-E5A2-4EFF-944D-D541B9AB3349}" srcOrd="3" destOrd="0" parTransId="{CBAA9D71-CD81-4F34-9D72-7B01BB16FB08}" sibTransId="{EF4E6AE9-2969-4DB3-9F8E-891372498859}"/>
    <dgm:cxn modelId="{E7818E8A-CD7E-4B92-B56D-791D61EC29E1}" srcId="{454296A2-2981-4093-9997-81E04783B53E}" destId="{AC9335EC-407D-4513-9AD7-5632CCBA95F8}" srcOrd="1" destOrd="0" parTransId="{9C33F0A8-456E-422E-9E54-5DE10FF57893}" sibTransId="{0F6FAB1C-3829-4A17-BA1C-C735CAF875BE}"/>
    <dgm:cxn modelId="{F5D60406-0D0F-408A-8B14-59A7FD417AC0}" srcId="{454296A2-2981-4093-9997-81E04783B53E}" destId="{32EC2F6D-16EC-41BE-B358-9A6A7C451752}" srcOrd="2" destOrd="0" parTransId="{7F02F970-BA96-49EE-8621-2FDE78EF93CF}" sibTransId="{669720ED-ACED-477C-B887-B9CE1350AEC4}"/>
    <dgm:cxn modelId="{1C55160D-187C-4C1C-90FD-1C823DDF1CC6}" type="presParOf" srcId="{FA70074A-B116-4770-8EE3-CD79A32EA64A}" destId="{02D4D4B5-486C-4923-811E-367633EF3521}" srcOrd="0" destOrd="0" presId="urn:microsoft.com/office/officeart/2005/8/layout/default"/>
    <dgm:cxn modelId="{90836165-FF13-4961-B6F8-10C283DB6CFC}" type="presParOf" srcId="{FA70074A-B116-4770-8EE3-CD79A32EA64A}" destId="{3DC15888-A91C-4F98-A1BB-5910EC1C61F5}" srcOrd="1" destOrd="0" presId="urn:microsoft.com/office/officeart/2005/8/layout/default"/>
    <dgm:cxn modelId="{0F3D4117-0974-4C4C-8D1C-4BE1A1B6C716}" type="presParOf" srcId="{FA70074A-B116-4770-8EE3-CD79A32EA64A}" destId="{D95E9E5B-A970-46BE-B232-5C4BCD76AF99}" srcOrd="2" destOrd="0" presId="urn:microsoft.com/office/officeart/2005/8/layout/default"/>
    <dgm:cxn modelId="{12075D16-5903-4AE8-897A-5F5A32280845}" type="presParOf" srcId="{FA70074A-B116-4770-8EE3-CD79A32EA64A}" destId="{810D6A41-D3CD-48D8-BC95-472093B630AD}" srcOrd="3" destOrd="0" presId="urn:microsoft.com/office/officeart/2005/8/layout/default"/>
    <dgm:cxn modelId="{8A777BC7-74C1-4762-9CE6-80E8D272250F}" type="presParOf" srcId="{FA70074A-B116-4770-8EE3-CD79A32EA64A}" destId="{53078296-6C9C-4286-A53A-A6B7BE65B6F0}" srcOrd="4" destOrd="0" presId="urn:microsoft.com/office/officeart/2005/8/layout/default"/>
    <dgm:cxn modelId="{321F82B0-CF8F-4CA2-A4EE-CC84F2C756F8}" type="presParOf" srcId="{FA70074A-B116-4770-8EE3-CD79A32EA64A}" destId="{296CA232-1494-4AE0-8BAE-652CF59E82FD}" srcOrd="5" destOrd="0" presId="urn:microsoft.com/office/officeart/2005/8/layout/default"/>
    <dgm:cxn modelId="{75594CFE-BCFA-4AD3-9748-C7192CBEAD85}" type="presParOf" srcId="{FA70074A-B116-4770-8EE3-CD79A32EA64A}" destId="{805F77BA-E989-4BBD-B549-5E4D9FCA99C1}"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B48188A-23AE-4A42-8422-673DC75E8B1F}" type="doc">
      <dgm:prSet loTypeId="urn:microsoft.com/office/officeart/2005/8/layout/hProcess4" loCatId="process" qsTypeId="urn:microsoft.com/office/officeart/2005/8/quickstyle/simple1" qsCatId="simple" csTypeId="urn:microsoft.com/office/officeart/2005/8/colors/accent2_2" csCatId="accent2" phldr="1"/>
      <dgm:spPr/>
      <dgm:t>
        <a:bodyPr/>
        <a:lstStyle/>
        <a:p>
          <a:endParaRPr lang="es-EC"/>
        </a:p>
      </dgm:t>
    </dgm:pt>
    <dgm:pt modelId="{3A01B6E7-F27A-4D9A-8144-86B785063979}">
      <dgm:prSet phldrT="[Texto]" custT="1"/>
      <dgm:spPr/>
      <dgm:t>
        <a:bodyPr/>
        <a:lstStyle/>
        <a:p>
          <a:r>
            <a:rPr lang="es-EC" sz="1400">
              <a:solidFill>
                <a:schemeClr val="tx1"/>
              </a:solidFill>
            </a:rPr>
            <a:t>Envasado</a:t>
          </a:r>
          <a:endParaRPr lang="es-EC" sz="1400" dirty="0">
            <a:solidFill>
              <a:schemeClr val="tx1"/>
            </a:solidFill>
          </a:endParaRPr>
        </a:p>
      </dgm:t>
    </dgm:pt>
    <dgm:pt modelId="{F7AAE791-E3D1-4411-8580-BD12D6E467A3}" type="parTrans" cxnId="{CE5D32F4-2C58-452A-96A9-2FCF7AAC5397}">
      <dgm:prSet/>
      <dgm:spPr/>
      <dgm:t>
        <a:bodyPr/>
        <a:lstStyle/>
        <a:p>
          <a:endParaRPr lang="es-EC" sz="2000">
            <a:solidFill>
              <a:schemeClr val="tx1"/>
            </a:solidFill>
          </a:endParaRPr>
        </a:p>
      </dgm:t>
    </dgm:pt>
    <dgm:pt modelId="{103F401C-6387-4D8F-BCDB-BF0EDA9422C8}" type="sibTrans" cxnId="{CE5D32F4-2C58-452A-96A9-2FCF7AAC5397}">
      <dgm:prSet/>
      <dgm:spPr/>
      <dgm:t>
        <a:bodyPr/>
        <a:lstStyle/>
        <a:p>
          <a:endParaRPr lang="es-EC" sz="2000">
            <a:solidFill>
              <a:schemeClr val="tx1"/>
            </a:solidFill>
          </a:endParaRPr>
        </a:p>
      </dgm:t>
    </dgm:pt>
    <dgm:pt modelId="{C332D888-975C-4C61-944C-909EC4251EBC}">
      <dgm:prSet phldrT="[Texto]" custT="1"/>
      <dgm:spPr/>
      <dgm:t>
        <a:bodyPr/>
        <a:lstStyle/>
        <a:p>
          <a:r>
            <a:rPr lang="es-EC" sz="1400">
              <a:solidFill>
                <a:schemeClr val="tx1"/>
              </a:solidFill>
            </a:rPr>
            <a:t>Pesaje 3  </a:t>
          </a:r>
          <a:endParaRPr lang="es-EC" sz="1400" dirty="0">
            <a:solidFill>
              <a:schemeClr val="tx1"/>
            </a:solidFill>
          </a:endParaRPr>
        </a:p>
      </dgm:t>
    </dgm:pt>
    <dgm:pt modelId="{011A21C3-F8F8-4259-BAA3-2B2B76EFE0C0}" type="parTrans" cxnId="{A7C10C86-1D28-4FE3-ABB7-AEA3BA79DB8A}">
      <dgm:prSet/>
      <dgm:spPr/>
      <dgm:t>
        <a:bodyPr/>
        <a:lstStyle/>
        <a:p>
          <a:endParaRPr lang="es-EC" sz="2000">
            <a:solidFill>
              <a:schemeClr val="tx1"/>
            </a:solidFill>
          </a:endParaRPr>
        </a:p>
      </dgm:t>
    </dgm:pt>
    <dgm:pt modelId="{88A4F7E0-4581-42BA-B3A8-CDE0B815BFDC}" type="sibTrans" cxnId="{A7C10C86-1D28-4FE3-ABB7-AEA3BA79DB8A}">
      <dgm:prSet/>
      <dgm:spPr/>
      <dgm:t>
        <a:bodyPr/>
        <a:lstStyle/>
        <a:p>
          <a:endParaRPr lang="es-EC" sz="2000">
            <a:solidFill>
              <a:schemeClr val="tx1"/>
            </a:solidFill>
          </a:endParaRPr>
        </a:p>
      </dgm:t>
    </dgm:pt>
    <dgm:pt modelId="{DAB72CDD-C0C5-4378-A6D6-5781F4CD7C05}">
      <dgm:prSet phldrT="[Texto]" custT="1"/>
      <dgm:spPr>
        <a:blipFill rotWithShape="0">
          <a:blip xmlns:r="http://schemas.openxmlformats.org/officeDocument/2006/relationships" r:embed="rId1"/>
          <a:stretch>
            <a:fillRect/>
          </a:stretch>
        </a:blipFill>
      </dgm:spPr>
      <dgm:t>
        <a:bodyPr/>
        <a:lstStyle/>
        <a:p>
          <a:r>
            <a:rPr lang="es-EC" sz="200">
              <a:solidFill>
                <a:schemeClr val="tx1"/>
              </a:solidFill>
            </a:rPr>
            <a:t>.</a:t>
          </a:r>
          <a:endParaRPr lang="es-EC" sz="200" dirty="0">
            <a:solidFill>
              <a:schemeClr val="tx1"/>
            </a:solidFill>
          </a:endParaRPr>
        </a:p>
      </dgm:t>
    </dgm:pt>
    <dgm:pt modelId="{2D74986D-1238-4FD4-8B9D-414D3800CF0F}" type="parTrans" cxnId="{AC52202F-ACF6-43C7-8BF9-41FF28D26A89}">
      <dgm:prSet/>
      <dgm:spPr/>
      <dgm:t>
        <a:bodyPr/>
        <a:lstStyle/>
        <a:p>
          <a:endParaRPr lang="es-EC" sz="2000">
            <a:solidFill>
              <a:schemeClr val="tx1"/>
            </a:solidFill>
          </a:endParaRPr>
        </a:p>
      </dgm:t>
    </dgm:pt>
    <dgm:pt modelId="{56A8427E-C321-4C4C-9668-F90FA8041980}" type="sibTrans" cxnId="{AC52202F-ACF6-43C7-8BF9-41FF28D26A89}">
      <dgm:prSet/>
      <dgm:spPr/>
      <dgm:t>
        <a:bodyPr/>
        <a:lstStyle/>
        <a:p>
          <a:endParaRPr lang="es-EC" sz="2000">
            <a:solidFill>
              <a:schemeClr val="tx1"/>
            </a:solidFill>
          </a:endParaRPr>
        </a:p>
      </dgm:t>
    </dgm:pt>
    <dgm:pt modelId="{16DB81AF-A33E-4ACD-A97D-B1DC0219E441}">
      <dgm:prSet phldrT="[Texto]" custT="1"/>
      <dgm:spPr/>
      <dgm:t>
        <a:bodyPr/>
        <a:lstStyle/>
        <a:p>
          <a:r>
            <a:rPr lang="es-EC" sz="1400" dirty="0">
              <a:solidFill>
                <a:schemeClr val="tx1"/>
              </a:solidFill>
            </a:rPr>
            <a:t>Molturación</a:t>
          </a:r>
        </a:p>
      </dgm:t>
    </dgm:pt>
    <dgm:pt modelId="{85EEB52E-2791-4DBE-A2AA-68D5FAEF1A4A}" type="parTrans" cxnId="{1F7967F3-2461-414A-9B4D-A54EA7ACE007}">
      <dgm:prSet/>
      <dgm:spPr/>
      <dgm:t>
        <a:bodyPr/>
        <a:lstStyle/>
        <a:p>
          <a:endParaRPr lang="es-EC" sz="2000">
            <a:solidFill>
              <a:schemeClr val="tx1"/>
            </a:solidFill>
          </a:endParaRPr>
        </a:p>
      </dgm:t>
    </dgm:pt>
    <dgm:pt modelId="{B7433A62-3360-4980-B00F-B2DC780658D0}" type="sibTrans" cxnId="{1F7967F3-2461-414A-9B4D-A54EA7ACE007}">
      <dgm:prSet/>
      <dgm:spPr/>
      <dgm:t>
        <a:bodyPr/>
        <a:lstStyle/>
        <a:p>
          <a:endParaRPr lang="es-EC" sz="2000">
            <a:solidFill>
              <a:schemeClr val="tx1"/>
            </a:solidFill>
          </a:endParaRPr>
        </a:p>
      </dgm:t>
    </dgm:pt>
    <dgm:pt modelId="{5D679592-12C7-4132-92B2-0E09047B6711}">
      <dgm:prSet phldrT="[Texto]" custT="1"/>
      <dgm:spPr>
        <a:blipFill rotWithShape="0">
          <a:blip xmlns:r="http://schemas.openxmlformats.org/officeDocument/2006/relationships" r:embed="rId2"/>
          <a:stretch>
            <a:fillRect/>
          </a:stretch>
        </a:blipFill>
      </dgm:spPr>
      <dgm:t>
        <a:bodyPr/>
        <a:lstStyle/>
        <a:p>
          <a:endParaRPr lang="es-EC" sz="2400" dirty="0">
            <a:solidFill>
              <a:schemeClr val="tx1"/>
            </a:solidFill>
          </a:endParaRPr>
        </a:p>
      </dgm:t>
    </dgm:pt>
    <dgm:pt modelId="{6661152B-FD5A-462F-B0FD-E9EFDB153CEA}" type="parTrans" cxnId="{3185F03C-6CFD-4FCE-9405-AE90A4513357}">
      <dgm:prSet/>
      <dgm:spPr/>
      <dgm:t>
        <a:bodyPr/>
        <a:lstStyle/>
        <a:p>
          <a:endParaRPr lang="es-EC" sz="2000">
            <a:solidFill>
              <a:schemeClr val="tx1"/>
            </a:solidFill>
          </a:endParaRPr>
        </a:p>
      </dgm:t>
    </dgm:pt>
    <dgm:pt modelId="{A39A845E-4CEA-47B3-8BF9-BFE2D465F3A7}" type="sibTrans" cxnId="{3185F03C-6CFD-4FCE-9405-AE90A4513357}">
      <dgm:prSet/>
      <dgm:spPr/>
      <dgm:t>
        <a:bodyPr/>
        <a:lstStyle/>
        <a:p>
          <a:endParaRPr lang="es-EC" sz="2000">
            <a:solidFill>
              <a:schemeClr val="tx1"/>
            </a:solidFill>
          </a:endParaRPr>
        </a:p>
      </dgm:t>
    </dgm:pt>
    <dgm:pt modelId="{9AC5841A-8564-4DBF-B88E-702175B7005D}">
      <dgm:prSet phldrT="[Texto]" custT="1"/>
      <dgm:spPr/>
      <dgm:t>
        <a:bodyPr/>
        <a:lstStyle/>
        <a:p>
          <a:r>
            <a:rPr lang="es-EC" sz="200">
              <a:solidFill>
                <a:schemeClr val="tx1"/>
              </a:solidFill>
            </a:rPr>
            <a:t>.</a:t>
          </a:r>
          <a:endParaRPr lang="es-EC" sz="200" dirty="0">
            <a:solidFill>
              <a:schemeClr val="tx1"/>
            </a:solidFill>
          </a:endParaRPr>
        </a:p>
      </dgm:t>
    </dgm:pt>
    <dgm:pt modelId="{76B24AA2-1D37-4BC5-BC69-867AA98E4921}" type="parTrans" cxnId="{0EEF7F15-8468-45BD-AF9A-C10EA7FB1BBD}">
      <dgm:prSet/>
      <dgm:spPr/>
      <dgm:t>
        <a:bodyPr/>
        <a:lstStyle/>
        <a:p>
          <a:endParaRPr lang="es-EC" sz="2000">
            <a:solidFill>
              <a:schemeClr val="tx1"/>
            </a:solidFill>
          </a:endParaRPr>
        </a:p>
      </dgm:t>
    </dgm:pt>
    <dgm:pt modelId="{C5FF9769-4AB7-4A2A-9EB2-33210FBE4C08}" type="sibTrans" cxnId="{0EEF7F15-8468-45BD-AF9A-C10EA7FB1BBD}">
      <dgm:prSet/>
      <dgm:spPr/>
      <dgm:t>
        <a:bodyPr/>
        <a:lstStyle/>
        <a:p>
          <a:endParaRPr lang="es-EC" sz="2000">
            <a:solidFill>
              <a:schemeClr val="tx1"/>
            </a:solidFill>
          </a:endParaRPr>
        </a:p>
      </dgm:t>
    </dgm:pt>
    <dgm:pt modelId="{8D8A1847-C22A-40E5-A5A7-25A6E9F33008}">
      <dgm:prSet phldrT="[Texto]" custT="1"/>
      <dgm:spPr/>
      <dgm:t>
        <a:bodyPr/>
        <a:lstStyle/>
        <a:p>
          <a:r>
            <a:rPr lang="es-EC" sz="1400" dirty="0">
              <a:solidFill>
                <a:schemeClr val="tx1"/>
              </a:solidFill>
            </a:rPr>
            <a:t>Pesaje 2</a:t>
          </a:r>
        </a:p>
      </dgm:t>
    </dgm:pt>
    <dgm:pt modelId="{2B2F6794-6FE1-4742-A25E-B3CD2A123102}" type="parTrans" cxnId="{BF035C68-A9A2-4415-8686-2BF4A836B538}">
      <dgm:prSet/>
      <dgm:spPr/>
      <dgm:t>
        <a:bodyPr/>
        <a:lstStyle/>
        <a:p>
          <a:endParaRPr lang="es-EC" sz="2000">
            <a:solidFill>
              <a:schemeClr val="tx1"/>
            </a:solidFill>
          </a:endParaRPr>
        </a:p>
      </dgm:t>
    </dgm:pt>
    <dgm:pt modelId="{07A5CF62-5C24-485B-BFDA-7829A6E502D2}" type="sibTrans" cxnId="{BF035C68-A9A2-4415-8686-2BF4A836B538}">
      <dgm:prSet/>
      <dgm:spPr/>
      <dgm:t>
        <a:bodyPr/>
        <a:lstStyle/>
        <a:p>
          <a:endParaRPr lang="es-EC" sz="2000">
            <a:solidFill>
              <a:schemeClr val="tx1"/>
            </a:solidFill>
          </a:endParaRPr>
        </a:p>
      </dgm:t>
    </dgm:pt>
    <dgm:pt modelId="{538B04EB-D0C4-4D34-966B-6FF3CF204525}">
      <dgm:prSet phldrT="[Texto]" custT="1"/>
      <dgm:spPr/>
      <dgm:t>
        <a:bodyPr/>
        <a:lstStyle/>
        <a:p>
          <a:r>
            <a:rPr lang="es-EC" sz="1400">
              <a:solidFill>
                <a:schemeClr val="tx1"/>
              </a:solidFill>
            </a:rPr>
            <a:t>Secado</a:t>
          </a:r>
          <a:endParaRPr lang="es-EC" sz="1400" dirty="0">
            <a:solidFill>
              <a:schemeClr val="tx1"/>
            </a:solidFill>
          </a:endParaRPr>
        </a:p>
      </dgm:t>
    </dgm:pt>
    <dgm:pt modelId="{38D79BF6-2C65-4A22-BD5F-5A00D6167E63}" type="parTrans" cxnId="{3D9A3FF8-75B9-4A72-9945-3063186ACA5D}">
      <dgm:prSet/>
      <dgm:spPr/>
      <dgm:t>
        <a:bodyPr/>
        <a:lstStyle/>
        <a:p>
          <a:endParaRPr lang="es-EC" sz="2000">
            <a:solidFill>
              <a:schemeClr val="tx1"/>
            </a:solidFill>
          </a:endParaRPr>
        </a:p>
      </dgm:t>
    </dgm:pt>
    <dgm:pt modelId="{CD0238E7-9A27-463C-B653-A8C7E91BBC31}" type="sibTrans" cxnId="{3D9A3FF8-75B9-4A72-9945-3063186ACA5D}">
      <dgm:prSet/>
      <dgm:spPr/>
      <dgm:t>
        <a:bodyPr/>
        <a:lstStyle/>
        <a:p>
          <a:endParaRPr lang="es-EC" sz="2000">
            <a:solidFill>
              <a:schemeClr val="tx1"/>
            </a:solidFill>
          </a:endParaRPr>
        </a:p>
      </dgm:t>
    </dgm:pt>
    <dgm:pt modelId="{DD72B8AD-2C17-4FBC-9119-14596E6F98DC}">
      <dgm:prSet phldrT="[Texto]" custT="1"/>
      <dgm:spPr/>
      <dgm:t>
        <a:bodyPr/>
        <a:lstStyle/>
        <a:p>
          <a:r>
            <a:rPr lang="es-EC" sz="1400">
              <a:solidFill>
                <a:schemeClr val="tx1"/>
              </a:solidFill>
            </a:rPr>
            <a:t>Pre secado </a:t>
          </a:r>
          <a:endParaRPr lang="es-EC" sz="1400" dirty="0">
            <a:solidFill>
              <a:schemeClr val="tx1"/>
            </a:solidFill>
          </a:endParaRPr>
        </a:p>
      </dgm:t>
    </dgm:pt>
    <dgm:pt modelId="{9D9DB07D-5F33-4BF8-8FAD-2E570E928F0E}" type="parTrans" cxnId="{FA894EE0-DECB-4B42-913A-25AE2EF065C1}">
      <dgm:prSet/>
      <dgm:spPr/>
      <dgm:t>
        <a:bodyPr/>
        <a:lstStyle/>
        <a:p>
          <a:endParaRPr lang="es-EC" sz="2000">
            <a:solidFill>
              <a:schemeClr val="tx1"/>
            </a:solidFill>
          </a:endParaRPr>
        </a:p>
      </dgm:t>
    </dgm:pt>
    <dgm:pt modelId="{F70A74BD-BF6E-4D95-A018-3AE9860E6939}" type="sibTrans" cxnId="{FA894EE0-DECB-4B42-913A-25AE2EF065C1}">
      <dgm:prSet/>
      <dgm:spPr/>
      <dgm:t>
        <a:bodyPr/>
        <a:lstStyle/>
        <a:p>
          <a:endParaRPr lang="es-EC" sz="2000">
            <a:solidFill>
              <a:schemeClr val="tx1"/>
            </a:solidFill>
          </a:endParaRPr>
        </a:p>
      </dgm:t>
    </dgm:pt>
    <dgm:pt modelId="{284F4C09-4345-4E0F-A4B7-08B0731FEE0F}">
      <dgm:prSet phldrT="[Texto]" custT="1"/>
      <dgm:spPr>
        <a:blipFill rotWithShape="0">
          <a:blip xmlns:r="http://schemas.openxmlformats.org/officeDocument/2006/relationships" r:embed="rId3"/>
          <a:stretch>
            <a:fillRect/>
          </a:stretch>
        </a:blipFill>
      </dgm:spPr>
      <dgm:t>
        <a:bodyPr/>
        <a:lstStyle/>
        <a:p>
          <a:r>
            <a:rPr lang="es-EC" sz="4800">
              <a:solidFill>
                <a:schemeClr val="tx1"/>
              </a:solidFill>
            </a:rPr>
            <a:t>.</a:t>
          </a:r>
        </a:p>
      </dgm:t>
    </dgm:pt>
    <dgm:pt modelId="{CC25DF95-436A-4FD0-A012-43583BCD1491}" type="parTrans" cxnId="{3CD163B2-DCEE-4561-A38B-2F9E7481BA92}">
      <dgm:prSet/>
      <dgm:spPr/>
      <dgm:t>
        <a:bodyPr/>
        <a:lstStyle/>
        <a:p>
          <a:endParaRPr lang="es-EC" sz="2000">
            <a:solidFill>
              <a:schemeClr val="tx1"/>
            </a:solidFill>
          </a:endParaRPr>
        </a:p>
      </dgm:t>
    </dgm:pt>
    <dgm:pt modelId="{35507B5F-2901-4A2B-93D5-61FDFB7189FD}" type="sibTrans" cxnId="{3CD163B2-DCEE-4561-A38B-2F9E7481BA92}">
      <dgm:prSet/>
      <dgm:spPr/>
      <dgm:t>
        <a:bodyPr/>
        <a:lstStyle/>
        <a:p>
          <a:endParaRPr lang="es-EC" sz="2000">
            <a:solidFill>
              <a:schemeClr val="tx1"/>
            </a:solidFill>
          </a:endParaRPr>
        </a:p>
      </dgm:t>
    </dgm:pt>
    <dgm:pt modelId="{A5C61B4C-8318-4925-BC5D-0CE310266961}" type="pres">
      <dgm:prSet presAssocID="{1B48188A-23AE-4A42-8422-673DC75E8B1F}" presName="Name0" presStyleCnt="0">
        <dgm:presLayoutVars>
          <dgm:dir/>
          <dgm:animLvl val="lvl"/>
          <dgm:resizeHandles val="exact"/>
        </dgm:presLayoutVars>
      </dgm:prSet>
      <dgm:spPr/>
    </dgm:pt>
    <dgm:pt modelId="{0C1B9370-B2B8-405C-BFAA-437E2AAD2430}" type="pres">
      <dgm:prSet presAssocID="{1B48188A-23AE-4A42-8422-673DC75E8B1F}" presName="tSp" presStyleCnt="0"/>
      <dgm:spPr/>
    </dgm:pt>
    <dgm:pt modelId="{6D9596FC-E884-4DAC-8DAD-E7078E8721E7}" type="pres">
      <dgm:prSet presAssocID="{1B48188A-23AE-4A42-8422-673DC75E8B1F}" presName="bSp" presStyleCnt="0"/>
      <dgm:spPr/>
    </dgm:pt>
    <dgm:pt modelId="{63EFE447-67BE-4D50-88FF-C709FAFEA34B}" type="pres">
      <dgm:prSet presAssocID="{1B48188A-23AE-4A42-8422-673DC75E8B1F}" presName="process" presStyleCnt="0"/>
      <dgm:spPr/>
    </dgm:pt>
    <dgm:pt modelId="{17024342-8119-4C5D-9F1E-ED2519579DDD}" type="pres">
      <dgm:prSet presAssocID="{3A01B6E7-F27A-4D9A-8144-86B785063979}" presName="composite1" presStyleCnt="0"/>
      <dgm:spPr/>
    </dgm:pt>
    <dgm:pt modelId="{C25FA19C-DC19-45A1-B791-2D4F79B42370}" type="pres">
      <dgm:prSet presAssocID="{3A01B6E7-F27A-4D9A-8144-86B785063979}" presName="dummyNode1" presStyleLbl="node1" presStyleIdx="0" presStyleCnt="6"/>
      <dgm:spPr/>
    </dgm:pt>
    <dgm:pt modelId="{092C648B-8204-41DF-9AFD-87BBB0CF777B}" type="pres">
      <dgm:prSet presAssocID="{3A01B6E7-F27A-4D9A-8144-86B785063979}" presName="childNode1" presStyleLbl="bgAcc1" presStyleIdx="0" presStyleCnt="6" custLinFactNeighborY="-11633">
        <dgm:presLayoutVars>
          <dgm:bulletEnabled val="1"/>
        </dgm:presLayoutVars>
      </dgm:prSet>
      <dgm:spPr>
        <a:blipFill rotWithShape="0">
          <a:blip xmlns:r="http://schemas.openxmlformats.org/officeDocument/2006/relationships" r:embed="rId4"/>
          <a:stretch>
            <a:fillRect/>
          </a:stretch>
        </a:blipFill>
      </dgm:spPr>
    </dgm:pt>
    <dgm:pt modelId="{14315C2C-E0E6-4011-898A-6FE5541E20EB}" type="pres">
      <dgm:prSet presAssocID="{3A01B6E7-F27A-4D9A-8144-86B785063979}" presName="childNode1tx" presStyleLbl="bgAcc1" presStyleIdx="0" presStyleCnt="6">
        <dgm:presLayoutVars>
          <dgm:bulletEnabled val="1"/>
        </dgm:presLayoutVars>
      </dgm:prSet>
      <dgm:spPr/>
    </dgm:pt>
    <dgm:pt modelId="{F241F301-33E8-4247-98B2-2608F7E118EB}" type="pres">
      <dgm:prSet presAssocID="{3A01B6E7-F27A-4D9A-8144-86B785063979}" presName="parentNode1" presStyleLbl="node1" presStyleIdx="0" presStyleCnt="6" custLinFactNeighborX="4048" custLinFactNeighborY="20357">
        <dgm:presLayoutVars>
          <dgm:chMax val="1"/>
          <dgm:bulletEnabled val="1"/>
        </dgm:presLayoutVars>
      </dgm:prSet>
      <dgm:spPr/>
    </dgm:pt>
    <dgm:pt modelId="{1CB96E4A-8B0E-4DA3-9D06-2FCAB29B8160}" type="pres">
      <dgm:prSet presAssocID="{3A01B6E7-F27A-4D9A-8144-86B785063979}" presName="connSite1" presStyleCnt="0"/>
      <dgm:spPr/>
    </dgm:pt>
    <dgm:pt modelId="{F4F0ADE9-1D0E-4CB1-AA9C-E1C7FE914EAE}" type="pres">
      <dgm:prSet presAssocID="{103F401C-6387-4D8F-BCDB-BF0EDA9422C8}" presName="Name9" presStyleLbl="sibTrans2D1" presStyleIdx="0" presStyleCnt="5"/>
      <dgm:spPr/>
    </dgm:pt>
    <dgm:pt modelId="{02C24668-1878-4E73-8B49-859F6C9755AE}" type="pres">
      <dgm:prSet presAssocID="{C332D888-975C-4C61-944C-909EC4251EBC}" presName="composite2" presStyleCnt="0"/>
      <dgm:spPr/>
    </dgm:pt>
    <dgm:pt modelId="{9A6BB2FA-EDFA-48BE-AA88-3E011B90FA91}" type="pres">
      <dgm:prSet presAssocID="{C332D888-975C-4C61-944C-909EC4251EBC}" presName="dummyNode2" presStyleLbl="node1" presStyleIdx="0" presStyleCnt="6"/>
      <dgm:spPr/>
    </dgm:pt>
    <dgm:pt modelId="{D4336B8B-C016-46DB-9B50-40E471C8FFCD}" type="pres">
      <dgm:prSet presAssocID="{C332D888-975C-4C61-944C-909EC4251EBC}" presName="childNode2" presStyleLbl="bgAcc1" presStyleIdx="1" presStyleCnt="6" custScaleX="101859" custScaleY="117972" custLinFactNeighborX="2305" custLinFactNeighborY="27163">
        <dgm:presLayoutVars>
          <dgm:bulletEnabled val="1"/>
        </dgm:presLayoutVars>
      </dgm:prSet>
      <dgm:spPr/>
    </dgm:pt>
    <dgm:pt modelId="{18F4EBC8-3C2F-47A7-BCF5-62E21D1B214F}" type="pres">
      <dgm:prSet presAssocID="{C332D888-975C-4C61-944C-909EC4251EBC}" presName="childNode2tx" presStyleLbl="bgAcc1" presStyleIdx="1" presStyleCnt="6">
        <dgm:presLayoutVars>
          <dgm:bulletEnabled val="1"/>
        </dgm:presLayoutVars>
      </dgm:prSet>
      <dgm:spPr/>
    </dgm:pt>
    <dgm:pt modelId="{13CC1EF1-C1EF-4FF0-9DE0-531C9B2BE643}" type="pres">
      <dgm:prSet presAssocID="{C332D888-975C-4C61-944C-909EC4251EBC}" presName="parentNode2" presStyleLbl="node1" presStyleIdx="1" presStyleCnt="6">
        <dgm:presLayoutVars>
          <dgm:chMax val="0"/>
          <dgm:bulletEnabled val="1"/>
        </dgm:presLayoutVars>
      </dgm:prSet>
      <dgm:spPr/>
    </dgm:pt>
    <dgm:pt modelId="{D25EE62F-9804-4464-AA13-CBC78AEA4721}" type="pres">
      <dgm:prSet presAssocID="{C332D888-975C-4C61-944C-909EC4251EBC}" presName="connSite2" presStyleCnt="0"/>
      <dgm:spPr/>
    </dgm:pt>
    <dgm:pt modelId="{BF7B645E-5988-404D-9FCF-152DD5A8AC95}" type="pres">
      <dgm:prSet presAssocID="{88A4F7E0-4581-42BA-B3A8-CDE0B815BFDC}" presName="Name18" presStyleLbl="sibTrans2D1" presStyleIdx="1" presStyleCnt="5"/>
      <dgm:spPr/>
    </dgm:pt>
    <dgm:pt modelId="{706ADB12-DD7D-48B2-B092-F412FBD32E1B}" type="pres">
      <dgm:prSet presAssocID="{16DB81AF-A33E-4ACD-A97D-B1DC0219E441}" presName="composite1" presStyleCnt="0"/>
      <dgm:spPr/>
    </dgm:pt>
    <dgm:pt modelId="{AC9A12CC-2F7E-49BE-B3A7-AD8AC7527A63}" type="pres">
      <dgm:prSet presAssocID="{16DB81AF-A33E-4ACD-A97D-B1DC0219E441}" presName="dummyNode1" presStyleLbl="node1" presStyleIdx="1" presStyleCnt="6"/>
      <dgm:spPr/>
    </dgm:pt>
    <dgm:pt modelId="{6071DEA3-29C1-480F-A033-75C49B8269A8}" type="pres">
      <dgm:prSet presAssocID="{16DB81AF-A33E-4ACD-A97D-B1DC0219E441}" presName="childNode1" presStyleLbl="bgAcc1" presStyleIdx="2" presStyleCnt="6" custScaleX="118517" custScaleY="118587" custLinFactNeighborX="-4106" custLinFactNeighborY="-20968">
        <dgm:presLayoutVars>
          <dgm:bulletEnabled val="1"/>
        </dgm:presLayoutVars>
      </dgm:prSet>
      <dgm:spPr/>
    </dgm:pt>
    <dgm:pt modelId="{CC699FAB-AF33-43D7-B62D-5E17E725BB8C}" type="pres">
      <dgm:prSet presAssocID="{16DB81AF-A33E-4ACD-A97D-B1DC0219E441}" presName="childNode1tx" presStyleLbl="bgAcc1" presStyleIdx="2" presStyleCnt="6">
        <dgm:presLayoutVars>
          <dgm:bulletEnabled val="1"/>
        </dgm:presLayoutVars>
      </dgm:prSet>
      <dgm:spPr/>
    </dgm:pt>
    <dgm:pt modelId="{0240F52B-B468-4896-B245-6A3CF7EA7370}" type="pres">
      <dgm:prSet presAssocID="{16DB81AF-A33E-4ACD-A97D-B1DC0219E441}" presName="parentNode1" presStyleLbl="node1" presStyleIdx="2" presStyleCnt="6" custScaleX="114684">
        <dgm:presLayoutVars>
          <dgm:chMax val="1"/>
          <dgm:bulletEnabled val="1"/>
        </dgm:presLayoutVars>
      </dgm:prSet>
      <dgm:spPr/>
    </dgm:pt>
    <dgm:pt modelId="{3EBFE83C-A2D0-4C8E-A440-C32E17306449}" type="pres">
      <dgm:prSet presAssocID="{16DB81AF-A33E-4ACD-A97D-B1DC0219E441}" presName="connSite1" presStyleCnt="0"/>
      <dgm:spPr/>
    </dgm:pt>
    <dgm:pt modelId="{6ECEB981-39F8-467D-A8C1-DB3F97E7B772}" type="pres">
      <dgm:prSet presAssocID="{B7433A62-3360-4980-B00F-B2DC780658D0}" presName="Name9" presStyleLbl="sibTrans2D1" presStyleIdx="2" presStyleCnt="5"/>
      <dgm:spPr/>
    </dgm:pt>
    <dgm:pt modelId="{4E1CD242-72FF-4B09-8DE1-D9AD2C56C5EB}" type="pres">
      <dgm:prSet presAssocID="{538B04EB-D0C4-4D34-966B-6FF3CF204525}" presName="composite2" presStyleCnt="0"/>
      <dgm:spPr/>
    </dgm:pt>
    <dgm:pt modelId="{5D16083B-B725-4DF5-9D3D-7EE7ED7A1A1F}" type="pres">
      <dgm:prSet presAssocID="{538B04EB-D0C4-4D34-966B-6FF3CF204525}" presName="dummyNode2" presStyleLbl="node1" presStyleIdx="2" presStyleCnt="6"/>
      <dgm:spPr/>
    </dgm:pt>
    <dgm:pt modelId="{5CF41F78-EE8D-4373-99B4-B05FA454BEA9}" type="pres">
      <dgm:prSet presAssocID="{538B04EB-D0C4-4D34-966B-6FF3CF204525}" presName="childNode2" presStyleLbl="bgAcc1" presStyleIdx="3" presStyleCnt="6" custScaleX="106894" custScaleY="132585" custLinFactNeighborX="519" custLinFactNeighborY="30479">
        <dgm:presLayoutVars>
          <dgm:bulletEnabled val="1"/>
        </dgm:presLayoutVars>
      </dgm:prSet>
      <dgm:spPr>
        <a:blipFill rotWithShape="0">
          <a:blip xmlns:r="http://schemas.openxmlformats.org/officeDocument/2006/relationships" r:embed="rId5"/>
          <a:stretch>
            <a:fillRect/>
          </a:stretch>
        </a:blipFill>
      </dgm:spPr>
    </dgm:pt>
    <dgm:pt modelId="{11DF7D7A-A885-4C5B-9769-6EDA24272037}" type="pres">
      <dgm:prSet presAssocID="{538B04EB-D0C4-4D34-966B-6FF3CF204525}" presName="childNode2tx" presStyleLbl="bgAcc1" presStyleIdx="3" presStyleCnt="6">
        <dgm:presLayoutVars>
          <dgm:bulletEnabled val="1"/>
        </dgm:presLayoutVars>
      </dgm:prSet>
      <dgm:spPr/>
    </dgm:pt>
    <dgm:pt modelId="{7C9974BA-2298-4008-A98D-50AA89744EAC}" type="pres">
      <dgm:prSet presAssocID="{538B04EB-D0C4-4D34-966B-6FF3CF204525}" presName="parentNode2" presStyleLbl="node1" presStyleIdx="3" presStyleCnt="6">
        <dgm:presLayoutVars>
          <dgm:chMax val="0"/>
          <dgm:bulletEnabled val="1"/>
        </dgm:presLayoutVars>
      </dgm:prSet>
      <dgm:spPr/>
    </dgm:pt>
    <dgm:pt modelId="{F81F9321-B30F-475D-B51D-93B56419922E}" type="pres">
      <dgm:prSet presAssocID="{538B04EB-D0C4-4D34-966B-6FF3CF204525}" presName="connSite2" presStyleCnt="0"/>
      <dgm:spPr/>
    </dgm:pt>
    <dgm:pt modelId="{5638064B-87BD-4D91-B261-AB9C374C627B}" type="pres">
      <dgm:prSet presAssocID="{CD0238E7-9A27-463C-B653-A8C7E91BBC31}" presName="Name18" presStyleLbl="sibTrans2D1" presStyleIdx="3" presStyleCnt="5" custAng="5400000" custLinFactX="31262" custLinFactNeighborX="100000" custLinFactNeighborY="-74070"/>
      <dgm:spPr/>
    </dgm:pt>
    <dgm:pt modelId="{3BCFE5C8-D09C-4460-B769-51A445BD3E1A}" type="pres">
      <dgm:prSet presAssocID="{8D8A1847-C22A-40E5-A5A7-25A6E9F33008}" presName="composite1" presStyleCnt="0"/>
      <dgm:spPr/>
    </dgm:pt>
    <dgm:pt modelId="{CCEF5AB4-6DB8-4B0D-A23D-6559C148B1C4}" type="pres">
      <dgm:prSet presAssocID="{8D8A1847-C22A-40E5-A5A7-25A6E9F33008}" presName="dummyNode1" presStyleLbl="node1" presStyleIdx="3" presStyleCnt="6"/>
      <dgm:spPr/>
    </dgm:pt>
    <dgm:pt modelId="{E5BF242E-EBFF-4270-9E8E-A76756DE1B1E}" type="pres">
      <dgm:prSet presAssocID="{8D8A1847-C22A-40E5-A5A7-25A6E9F33008}" presName="childNode1" presStyleLbl="bgAcc1" presStyleIdx="4" presStyleCnt="6" custScaleX="117136" custScaleY="122161" custLinFactNeighborX="-1268" custLinFactNeighborY="-19505">
        <dgm:presLayoutVars>
          <dgm:bulletEnabled val="1"/>
        </dgm:presLayoutVars>
      </dgm:prSet>
      <dgm:spPr>
        <a:blipFill rotWithShape="0">
          <a:blip xmlns:r="http://schemas.openxmlformats.org/officeDocument/2006/relationships" r:embed="rId6"/>
          <a:stretch>
            <a:fillRect/>
          </a:stretch>
        </a:blipFill>
      </dgm:spPr>
    </dgm:pt>
    <dgm:pt modelId="{1E8D1757-CF3E-4FFD-926A-2E6363544AD3}" type="pres">
      <dgm:prSet presAssocID="{8D8A1847-C22A-40E5-A5A7-25A6E9F33008}" presName="childNode1tx" presStyleLbl="bgAcc1" presStyleIdx="4" presStyleCnt="6">
        <dgm:presLayoutVars>
          <dgm:bulletEnabled val="1"/>
        </dgm:presLayoutVars>
      </dgm:prSet>
      <dgm:spPr/>
    </dgm:pt>
    <dgm:pt modelId="{52C28BB9-2570-427F-8307-33A9B8C23E8B}" type="pres">
      <dgm:prSet presAssocID="{8D8A1847-C22A-40E5-A5A7-25A6E9F33008}" presName="parentNode1" presStyleLbl="node1" presStyleIdx="4" presStyleCnt="6" custLinFactNeighborX="-5397" custLinFactNeighborY="30536">
        <dgm:presLayoutVars>
          <dgm:chMax val="1"/>
          <dgm:bulletEnabled val="1"/>
        </dgm:presLayoutVars>
      </dgm:prSet>
      <dgm:spPr/>
    </dgm:pt>
    <dgm:pt modelId="{4A85BBC8-524B-42D6-9A31-29610FD52377}" type="pres">
      <dgm:prSet presAssocID="{8D8A1847-C22A-40E5-A5A7-25A6E9F33008}" presName="connSite1" presStyleCnt="0"/>
      <dgm:spPr/>
    </dgm:pt>
    <dgm:pt modelId="{B630AB7A-B027-4925-BC9F-0FDF418F21B5}" type="pres">
      <dgm:prSet presAssocID="{07A5CF62-5C24-485B-BFDA-7829A6E502D2}" presName="Name9" presStyleLbl="sibTrans2D1" presStyleIdx="4" presStyleCnt="5"/>
      <dgm:spPr/>
    </dgm:pt>
    <dgm:pt modelId="{4BEEF777-C9AA-4AA3-AC84-9726488740C7}" type="pres">
      <dgm:prSet presAssocID="{DD72B8AD-2C17-4FBC-9119-14596E6F98DC}" presName="composite2" presStyleCnt="0"/>
      <dgm:spPr/>
    </dgm:pt>
    <dgm:pt modelId="{0EACFC7B-AA9D-4F37-941A-A32FA8D60BA7}" type="pres">
      <dgm:prSet presAssocID="{DD72B8AD-2C17-4FBC-9119-14596E6F98DC}" presName="dummyNode2" presStyleLbl="node1" presStyleIdx="4" presStyleCnt="6"/>
      <dgm:spPr/>
    </dgm:pt>
    <dgm:pt modelId="{76DDB762-6E92-4A3C-8B62-31FBACE85BF3}" type="pres">
      <dgm:prSet presAssocID="{DD72B8AD-2C17-4FBC-9119-14596E6F98DC}" presName="childNode2" presStyleLbl="bgAcc1" presStyleIdx="5" presStyleCnt="6" custScaleX="99561" custScaleY="107737" custLinFactNeighborX="9479" custLinFactNeighborY="6395">
        <dgm:presLayoutVars>
          <dgm:bulletEnabled val="1"/>
        </dgm:presLayoutVars>
      </dgm:prSet>
      <dgm:spPr/>
    </dgm:pt>
    <dgm:pt modelId="{3450C131-E583-478C-A06E-30DDDB62A4B9}" type="pres">
      <dgm:prSet presAssocID="{DD72B8AD-2C17-4FBC-9119-14596E6F98DC}" presName="childNode2tx" presStyleLbl="bgAcc1" presStyleIdx="5" presStyleCnt="6">
        <dgm:presLayoutVars>
          <dgm:bulletEnabled val="1"/>
        </dgm:presLayoutVars>
      </dgm:prSet>
      <dgm:spPr/>
    </dgm:pt>
    <dgm:pt modelId="{F93B91C4-192A-48EC-9BDE-DE0E4B007F32}" type="pres">
      <dgm:prSet presAssocID="{DD72B8AD-2C17-4FBC-9119-14596E6F98DC}" presName="parentNode2" presStyleLbl="node1" presStyleIdx="5" presStyleCnt="6" custLinFactNeighborX="227" custLinFactNeighborY="-49572">
        <dgm:presLayoutVars>
          <dgm:chMax val="0"/>
          <dgm:bulletEnabled val="1"/>
        </dgm:presLayoutVars>
      </dgm:prSet>
      <dgm:spPr/>
    </dgm:pt>
    <dgm:pt modelId="{A2113255-C259-4D3C-AD01-CD6972D0EDE8}" type="pres">
      <dgm:prSet presAssocID="{DD72B8AD-2C17-4FBC-9119-14596E6F98DC}" presName="connSite2" presStyleCnt="0"/>
      <dgm:spPr/>
    </dgm:pt>
  </dgm:ptLst>
  <dgm:cxnLst>
    <dgm:cxn modelId="{F7444488-49FC-4BA0-B58D-FD90D7B8EBE9}" type="presOf" srcId="{DAB72CDD-C0C5-4378-A6D6-5781F4CD7C05}" destId="{D4336B8B-C016-46DB-9B50-40E471C8FFCD}" srcOrd="0" destOrd="0" presId="urn:microsoft.com/office/officeart/2005/8/layout/hProcess4"/>
    <dgm:cxn modelId="{DAB1BAF7-5CDF-4736-A816-C5D2B7CDC9F6}" type="presOf" srcId="{DAB72CDD-C0C5-4378-A6D6-5781F4CD7C05}" destId="{18F4EBC8-3C2F-47A7-BCF5-62E21D1B214F}" srcOrd="1" destOrd="0" presId="urn:microsoft.com/office/officeart/2005/8/layout/hProcess4"/>
    <dgm:cxn modelId="{B68AE581-B1D5-4C55-A87B-476668BE05FC}" type="presOf" srcId="{5D679592-12C7-4132-92B2-0E09047B6711}" destId="{76DDB762-6E92-4A3C-8B62-31FBACE85BF3}" srcOrd="0" destOrd="0" presId="urn:microsoft.com/office/officeart/2005/8/layout/hProcess4"/>
    <dgm:cxn modelId="{E74FD8A6-9E89-42B2-AEC0-6295F5373332}" type="presOf" srcId="{284F4C09-4345-4E0F-A4B7-08B0731FEE0F}" destId="{6071DEA3-29C1-480F-A033-75C49B8269A8}" srcOrd="0" destOrd="0" presId="urn:microsoft.com/office/officeart/2005/8/layout/hProcess4"/>
    <dgm:cxn modelId="{55EB3356-A19B-41FF-8B4E-0D4581BAA43D}" type="presOf" srcId="{DD72B8AD-2C17-4FBC-9119-14596E6F98DC}" destId="{F93B91C4-192A-48EC-9BDE-DE0E4B007F32}" srcOrd="0" destOrd="0" presId="urn:microsoft.com/office/officeart/2005/8/layout/hProcess4"/>
    <dgm:cxn modelId="{3D9A3FF8-75B9-4A72-9945-3063186ACA5D}" srcId="{1B48188A-23AE-4A42-8422-673DC75E8B1F}" destId="{538B04EB-D0C4-4D34-966B-6FF3CF204525}" srcOrd="3" destOrd="0" parTransId="{38D79BF6-2C65-4A22-BD5F-5A00D6167E63}" sibTransId="{CD0238E7-9A27-463C-B653-A8C7E91BBC31}"/>
    <dgm:cxn modelId="{1F7967F3-2461-414A-9B4D-A54EA7ACE007}" srcId="{1B48188A-23AE-4A42-8422-673DC75E8B1F}" destId="{16DB81AF-A33E-4ACD-A97D-B1DC0219E441}" srcOrd="2" destOrd="0" parTransId="{85EEB52E-2791-4DBE-A2AA-68D5FAEF1A4A}" sibTransId="{B7433A62-3360-4980-B00F-B2DC780658D0}"/>
    <dgm:cxn modelId="{BF035C68-A9A2-4415-8686-2BF4A836B538}" srcId="{1B48188A-23AE-4A42-8422-673DC75E8B1F}" destId="{8D8A1847-C22A-40E5-A5A7-25A6E9F33008}" srcOrd="4" destOrd="0" parTransId="{2B2F6794-6FE1-4742-A25E-B3CD2A123102}" sibTransId="{07A5CF62-5C24-485B-BFDA-7829A6E502D2}"/>
    <dgm:cxn modelId="{FA894EE0-DECB-4B42-913A-25AE2EF065C1}" srcId="{1B48188A-23AE-4A42-8422-673DC75E8B1F}" destId="{DD72B8AD-2C17-4FBC-9119-14596E6F98DC}" srcOrd="5" destOrd="0" parTransId="{9D9DB07D-5F33-4BF8-8FAD-2E570E928F0E}" sibTransId="{F70A74BD-BF6E-4D95-A018-3AE9860E6939}"/>
    <dgm:cxn modelId="{EB9CE77D-B226-472B-8D8A-941F70CE3608}" type="presOf" srcId="{16DB81AF-A33E-4ACD-A97D-B1DC0219E441}" destId="{0240F52B-B468-4896-B245-6A3CF7EA7370}" srcOrd="0" destOrd="0" presId="urn:microsoft.com/office/officeart/2005/8/layout/hProcess4"/>
    <dgm:cxn modelId="{70A208A0-2156-4556-9042-BFD466EF6956}" type="presOf" srcId="{538B04EB-D0C4-4D34-966B-6FF3CF204525}" destId="{7C9974BA-2298-4008-A98D-50AA89744EAC}" srcOrd="0" destOrd="0" presId="urn:microsoft.com/office/officeart/2005/8/layout/hProcess4"/>
    <dgm:cxn modelId="{BBFFB0E9-D3E1-4B17-A6F4-D438F9B10C4F}" type="presOf" srcId="{284F4C09-4345-4E0F-A4B7-08B0731FEE0F}" destId="{CC699FAB-AF33-43D7-B62D-5E17E725BB8C}" srcOrd="1" destOrd="0" presId="urn:microsoft.com/office/officeart/2005/8/layout/hProcess4"/>
    <dgm:cxn modelId="{16C7447D-6E32-4394-89E8-4D87BA563513}" type="presOf" srcId="{CD0238E7-9A27-463C-B653-A8C7E91BBC31}" destId="{5638064B-87BD-4D91-B261-AB9C374C627B}" srcOrd="0" destOrd="0" presId="urn:microsoft.com/office/officeart/2005/8/layout/hProcess4"/>
    <dgm:cxn modelId="{0EEF7F15-8468-45BD-AF9A-C10EA7FB1BBD}" srcId="{DD72B8AD-2C17-4FBC-9119-14596E6F98DC}" destId="{9AC5841A-8564-4DBF-B88E-702175B7005D}" srcOrd="1" destOrd="0" parTransId="{76B24AA2-1D37-4BC5-BC69-867AA98E4921}" sibTransId="{C5FF9769-4AB7-4A2A-9EB2-33210FBE4C08}"/>
    <dgm:cxn modelId="{3CD163B2-DCEE-4561-A38B-2F9E7481BA92}" srcId="{16DB81AF-A33E-4ACD-A97D-B1DC0219E441}" destId="{284F4C09-4345-4E0F-A4B7-08B0731FEE0F}" srcOrd="0" destOrd="0" parTransId="{CC25DF95-436A-4FD0-A012-43583BCD1491}" sibTransId="{35507B5F-2901-4A2B-93D5-61FDFB7189FD}"/>
    <dgm:cxn modelId="{8AF656F7-EB06-414B-B51A-0DDF8381C8FA}" type="presOf" srcId="{9AC5841A-8564-4DBF-B88E-702175B7005D}" destId="{3450C131-E583-478C-A06E-30DDDB62A4B9}" srcOrd="1" destOrd="1" presId="urn:microsoft.com/office/officeart/2005/8/layout/hProcess4"/>
    <dgm:cxn modelId="{BEF64E66-F178-4F20-B082-7767F21A903C}" type="presOf" srcId="{1B48188A-23AE-4A42-8422-673DC75E8B1F}" destId="{A5C61B4C-8318-4925-BC5D-0CE310266961}" srcOrd="0" destOrd="0" presId="urn:microsoft.com/office/officeart/2005/8/layout/hProcess4"/>
    <dgm:cxn modelId="{55265701-4F99-42F8-A5B4-D101D284BA1E}" type="presOf" srcId="{3A01B6E7-F27A-4D9A-8144-86B785063979}" destId="{F241F301-33E8-4247-98B2-2608F7E118EB}" srcOrd="0" destOrd="0" presId="urn:microsoft.com/office/officeart/2005/8/layout/hProcess4"/>
    <dgm:cxn modelId="{AC52202F-ACF6-43C7-8BF9-41FF28D26A89}" srcId="{C332D888-975C-4C61-944C-909EC4251EBC}" destId="{DAB72CDD-C0C5-4378-A6D6-5781F4CD7C05}" srcOrd="0" destOrd="0" parTransId="{2D74986D-1238-4FD4-8B9D-414D3800CF0F}" sibTransId="{56A8427E-C321-4C4C-9668-F90FA8041980}"/>
    <dgm:cxn modelId="{3185F03C-6CFD-4FCE-9405-AE90A4513357}" srcId="{DD72B8AD-2C17-4FBC-9119-14596E6F98DC}" destId="{5D679592-12C7-4132-92B2-0E09047B6711}" srcOrd="0" destOrd="0" parTransId="{6661152B-FD5A-462F-B0FD-E9EFDB153CEA}" sibTransId="{A39A845E-4CEA-47B3-8BF9-BFE2D465F3A7}"/>
    <dgm:cxn modelId="{CE5D32F4-2C58-452A-96A9-2FCF7AAC5397}" srcId="{1B48188A-23AE-4A42-8422-673DC75E8B1F}" destId="{3A01B6E7-F27A-4D9A-8144-86B785063979}" srcOrd="0" destOrd="0" parTransId="{F7AAE791-E3D1-4411-8580-BD12D6E467A3}" sibTransId="{103F401C-6387-4D8F-BCDB-BF0EDA9422C8}"/>
    <dgm:cxn modelId="{8B6B1516-8481-46B5-AC44-886F942A45C3}" type="presOf" srcId="{103F401C-6387-4D8F-BCDB-BF0EDA9422C8}" destId="{F4F0ADE9-1D0E-4CB1-AA9C-E1C7FE914EAE}" srcOrd="0" destOrd="0" presId="urn:microsoft.com/office/officeart/2005/8/layout/hProcess4"/>
    <dgm:cxn modelId="{C302FF8A-EFE3-4E21-A8A0-82CB3C92C7F4}" type="presOf" srcId="{88A4F7E0-4581-42BA-B3A8-CDE0B815BFDC}" destId="{BF7B645E-5988-404D-9FCF-152DD5A8AC95}" srcOrd="0" destOrd="0" presId="urn:microsoft.com/office/officeart/2005/8/layout/hProcess4"/>
    <dgm:cxn modelId="{804F77DD-F330-4C49-991B-637E4FDAE701}" type="presOf" srcId="{9AC5841A-8564-4DBF-B88E-702175B7005D}" destId="{76DDB762-6E92-4A3C-8B62-31FBACE85BF3}" srcOrd="0" destOrd="1" presId="urn:microsoft.com/office/officeart/2005/8/layout/hProcess4"/>
    <dgm:cxn modelId="{13A161F2-C7F7-4C4D-89A2-C571CE9B5F37}" type="presOf" srcId="{07A5CF62-5C24-485B-BFDA-7829A6E502D2}" destId="{B630AB7A-B027-4925-BC9F-0FDF418F21B5}" srcOrd="0" destOrd="0" presId="urn:microsoft.com/office/officeart/2005/8/layout/hProcess4"/>
    <dgm:cxn modelId="{93DD8D50-B61C-48C9-8F82-114B634A54B0}" type="presOf" srcId="{5D679592-12C7-4132-92B2-0E09047B6711}" destId="{3450C131-E583-478C-A06E-30DDDB62A4B9}" srcOrd="1" destOrd="0" presId="urn:microsoft.com/office/officeart/2005/8/layout/hProcess4"/>
    <dgm:cxn modelId="{F8091F0D-39AD-44C7-AD58-EF311F747B0B}" type="presOf" srcId="{C332D888-975C-4C61-944C-909EC4251EBC}" destId="{13CC1EF1-C1EF-4FF0-9DE0-531C9B2BE643}" srcOrd="0" destOrd="0" presId="urn:microsoft.com/office/officeart/2005/8/layout/hProcess4"/>
    <dgm:cxn modelId="{53636680-D721-4627-A684-70ADF6A98D11}" type="presOf" srcId="{8D8A1847-C22A-40E5-A5A7-25A6E9F33008}" destId="{52C28BB9-2570-427F-8307-33A9B8C23E8B}" srcOrd="0" destOrd="0" presId="urn:microsoft.com/office/officeart/2005/8/layout/hProcess4"/>
    <dgm:cxn modelId="{3802DC8C-4A43-4A6F-B7DF-F2E34EF3D9F2}" type="presOf" srcId="{B7433A62-3360-4980-B00F-B2DC780658D0}" destId="{6ECEB981-39F8-467D-A8C1-DB3F97E7B772}" srcOrd="0" destOrd="0" presId="urn:microsoft.com/office/officeart/2005/8/layout/hProcess4"/>
    <dgm:cxn modelId="{A7C10C86-1D28-4FE3-ABB7-AEA3BA79DB8A}" srcId="{1B48188A-23AE-4A42-8422-673DC75E8B1F}" destId="{C332D888-975C-4C61-944C-909EC4251EBC}" srcOrd="1" destOrd="0" parTransId="{011A21C3-F8F8-4259-BAA3-2B2B76EFE0C0}" sibTransId="{88A4F7E0-4581-42BA-B3A8-CDE0B815BFDC}"/>
    <dgm:cxn modelId="{A5BF763A-9229-4017-BD5D-40062FB5CD49}" type="presParOf" srcId="{A5C61B4C-8318-4925-BC5D-0CE310266961}" destId="{0C1B9370-B2B8-405C-BFAA-437E2AAD2430}" srcOrd="0" destOrd="0" presId="urn:microsoft.com/office/officeart/2005/8/layout/hProcess4"/>
    <dgm:cxn modelId="{605B62C9-1487-4C90-A517-D8A5AB99C798}" type="presParOf" srcId="{A5C61B4C-8318-4925-BC5D-0CE310266961}" destId="{6D9596FC-E884-4DAC-8DAD-E7078E8721E7}" srcOrd="1" destOrd="0" presId="urn:microsoft.com/office/officeart/2005/8/layout/hProcess4"/>
    <dgm:cxn modelId="{17E94065-FD15-4FC6-9176-5413F0E44E6F}" type="presParOf" srcId="{A5C61B4C-8318-4925-BC5D-0CE310266961}" destId="{63EFE447-67BE-4D50-88FF-C709FAFEA34B}" srcOrd="2" destOrd="0" presId="urn:microsoft.com/office/officeart/2005/8/layout/hProcess4"/>
    <dgm:cxn modelId="{EE71BDEF-36B8-4B68-ABB5-D7AB20047B9A}" type="presParOf" srcId="{63EFE447-67BE-4D50-88FF-C709FAFEA34B}" destId="{17024342-8119-4C5D-9F1E-ED2519579DDD}" srcOrd="0" destOrd="0" presId="urn:microsoft.com/office/officeart/2005/8/layout/hProcess4"/>
    <dgm:cxn modelId="{327D3532-A14E-4575-86DF-8973B518568E}" type="presParOf" srcId="{17024342-8119-4C5D-9F1E-ED2519579DDD}" destId="{C25FA19C-DC19-45A1-B791-2D4F79B42370}" srcOrd="0" destOrd="0" presId="urn:microsoft.com/office/officeart/2005/8/layout/hProcess4"/>
    <dgm:cxn modelId="{B5BAF964-876C-4520-9FD3-07E2E79ED496}" type="presParOf" srcId="{17024342-8119-4C5D-9F1E-ED2519579DDD}" destId="{092C648B-8204-41DF-9AFD-87BBB0CF777B}" srcOrd="1" destOrd="0" presId="urn:microsoft.com/office/officeart/2005/8/layout/hProcess4"/>
    <dgm:cxn modelId="{CE12CFDE-CEA2-4ECF-9CC9-8241AB2DCC6B}" type="presParOf" srcId="{17024342-8119-4C5D-9F1E-ED2519579DDD}" destId="{14315C2C-E0E6-4011-898A-6FE5541E20EB}" srcOrd="2" destOrd="0" presId="urn:microsoft.com/office/officeart/2005/8/layout/hProcess4"/>
    <dgm:cxn modelId="{213CB413-1060-4C7F-9D58-4A606F9F3C2B}" type="presParOf" srcId="{17024342-8119-4C5D-9F1E-ED2519579DDD}" destId="{F241F301-33E8-4247-98B2-2608F7E118EB}" srcOrd="3" destOrd="0" presId="urn:microsoft.com/office/officeart/2005/8/layout/hProcess4"/>
    <dgm:cxn modelId="{924F457E-B247-4CF2-98C1-B0037DCB8FA3}" type="presParOf" srcId="{17024342-8119-4C5D-9F1E-ED2519579DDD}" destId="{1CB96E4A-8B0E-4DA3-9D06-2FCAB29B8160}" srcOrd="4" destOrd="0" presId="urn:microsoft.com/office/officeart/2005/8/layout/hProcess4"/>
    <dgm:cxn modelId="{DE4DF62A-12E7-4215-AA5A-9F85504DC3A5}" type="presParOf" srcId="{63EFE447-67BE-4D50-88FF-C709FAFEA34B}" destId="{F4F0ADE9-1D0E-4CB1-AA9C-E1C7FE914EAE}" srcOrd="1" destOrd="0" presId="urn:microsoft.com/office/officeart/2005/8/layout/hProcess4"/>
    <dgm:cxn modelId="{802C1219-F8DA-4D82-83B0-D5952B5D6841}" type="presParOf" srcId="{63EFE447-67BE-4D50-88FF-C709FAFEA34B}" destId="{02C24668-1878-4E73-8B49-859F6C9755AE}" srcOrd="2" destOrd="0" presId="urn:microsoft.com/office/officeart/2005/8/layout/hProcess4"/>
    <dgm:cxn modelId="{0D65EED5-C6FA-4B9F-8E23-ED4267608592}" type="presParOf" srcId="{02C24668-1878-4E73-8B49-859F6C9755AE}" destId="{9A6BB2FA-EDFA-48BE-AA88-3E011B90FA91}" srcOrd="0" destOrd="0" presId="urn:microsoft.com/office/officeart/2005/8/layout/hProcess4"/>
    <dgm:cxn modelId="{063723CB-79C1-49C7-AD29-90B85FC015D2}" type="presParOf" srcId="{02C24668-1878-4E73-8B49-859F6C9755AE}" destId="{D4336B8B-C016-46DB-9B50-40E471C8FFCD}" srcOrd="1" destOrd="0" presId="urn:microsoft.com/office/officeart/2005/8/layout/hProcess4"/>
    <dgm:cxn modelId="{B8F35ADF-4262-41F5-A007-B645086D24B4}" type="presParOf" srcId="{02C24668-1878-4E73-8B49-859F6C9755AE}" destId="{18F4EBC8-3C2F-47A7-BCF5-62E21D1B214F}" srcOrd="2" destOrd="0" presId="urn:microsoft.com/office/officeart/2005/8/layout/hProcess4"/>
    <dgm:cxn modelId="{477A6BFE-8925-4E08-967F-DE9610284110}" type="presParOf" srcId="{02C24668-1878-4E73-8B49-859F6C9755AE}" destId="{13CC1EF1-C1EF-4FF0-9DE0-531C9B2BE643}" srcOrd="3" destOrd="0" presId="urn:microsoft.com/office/officeart/2005/8/layout/hProcess4"/>
    <dgm:cxn modelId="{0A7A1C49-35AE-4B5B-90ED-9851DE4D15B7}" type="presParOf" srcId="{02C24668-1878-4E73-8B49-859F6C9755AE}" destId="{D25EE62F-9804-4464-AA13-CBC78AEA4721}" srcOrd="4" destOrd="0" presId="urn:microsoft.com/office/officeart/2005/8/layout/hProcess4"/>
    <dgm:cxn modelId="{FA733D0F-10AF-43EB-8D0B-70CABECCADC7}" type="presParOf" srcId="{63EFE447-67BE-4D50-88FF-C709FAFEA34B}" destId="{BF7B645E-5988-404D-9FCF-152DD5A8AC95}" srcOrd="3" destOrd="0" presId="urn:microsoft.com/office/officeart/2005/8/layout/hProcess4"/>
    <dgm:cxn modelId="{473A8E27-FD80-4294-8FE2-F003F0897CBD}" type="presParOf" srcId="{63EFE447-67BE-4D50-88FF-C709FAFEA34B}" destId="{706ADB12-DD7D-48B2-B092-F412FBD32E1B}" srcOrd="4" destOrd="0" presId="urn:microsoft.com/office/officeart/2005/8/layout/hProcess4"/>
    <dgm:cxn modelId="{4F850CAC-FFA9-4F8C-8903-95A4E3FC4787}" type="presParOf" srcId="{706ADB12-DD7D-48B2-B092-F412FBD32E1B}" destId="{AC9A12CC-2F7E-49BE-B3A7-AD8AC7527A63}" srcOrd="0" destOrd="0" presId="urn:microsoft.com/office/officeart/2005/8/layout/hProcess4"/>
    <dgm:cxn modelId="{07663ED4-8048-4882-B2EC-D49F21DC241D}" type="presParOf" srcId="{706ADB12-DD7D-48B2-B092-F412FBD32E1B}" destId="{6071DEA3-29C1-480F-A033-75C49B8269A8}" srcOrd="1" destOrd="0" presId="urn:microsoft.com/office/officeart/2005/8/layout/hProcess4"/>
    <dgm:cxn modelId="{73DF0630-E169-4D4F-960E-D6011E05BEAC}" type="presParOf" srcId="{706ADB12-DD7D-48B2-B092-F412FBD32E1B}" destId="{CC699FAB-AF33-43D7-B62D-5E17E725BB8C}" srcOrd="2" destOrd="0" presId="urn:microsoft.com/office/officeart/2005/8/layout/hProcess4"/>
    <dgm:cxn modelId="{BCC54BED-99E7-4E16-B157-010B90DBFB3D}" type="presParOf" srcId="{706ADB12-DD7D-48B2-B092-F412FBD32E1B}" destId="{0240F52B-B468-4896-B245-6A3CF7EA7370}" srcOrd="3" destOrd="0" presId="urn:microsoft.com/office/officeart/2005/8/layout/hProcess4"/>
    <dgm:cxn modelId="{4A65B749-7EF9-4EEA-8FCD-ECF8B6F57CBC}" type="presParOf" srcId="{706ADB12-DD7D-48B2-B092-F412FBD32E1B}" destId="{3EBFE83C-A2D0-4C8E-A440-C32E17306449}" srcOrd="4" destOrd="0" presId="urn:microsoft.com/office/officeart/2005/8/layout/hProcess4"/>
    <dgm:cxn modelId="{4750208D-5F42-4F9E-A8BF-60927F16CBEE}" type="presParOf" srcId="{63EFE447-67BE-4D50-88FF-C709FAFEA34B}" destId="{6ECEB981-39F8-467D-A8C1-DB3F97E7B772}" srcOrd="5" destOrd="0" presId="urn:microsoft.com/office/officeart/2005/8/layout/hProcess4"/>
    <dgm:cxn modelId="{52732DEB-65E5-49BE-843A-F4D66FAAFA96}" type="presParOf" srcId="{63EFE447-67BE-4D50-88FF-C709FAFEA34B}" destId="{4E1CD242-72FF-4B09-8DE1-D9AD2C56C5EB}" srcOrd="6" destOrd="0" presId="urn:microsoft.com/office/officeart/2005/8/layout/hProcess4"/>
    <dgm:cxn modelId="{FABA3108-038D-4D6E-A942-7B1E0B8BE153}" type="presParOf" srcId="{4E1CD242-72FF-4B09-8DE1-D9AD2C56C5EB}" destId="{5D16083B-B725-4DF5-9D3D-7EE7ED7A1A1F}" srcOrd="0" destOrd="0" presId="urn:microsoft.com/office/officeart/2005/8/layout/hProcess4"/>
    <dgm:cxn modelId="{EE27D5D9-160A-44BA-B8C8-3C3C5A84CC80}" type="presParOf" srcId="{4E1CD242-72FF-4B09-8DE1-D9AD2C56C5EB}" destId="{5CF41F78-EE8D-4373-99B4-B05FA454BEA9}" srcOrd="1" destOrd="0" presId="urn:microsoft.com/office/officeart/2005/8/layout/hProcess4"/>
    <dgm:cxn modelId="{014746E2-B7FA-469B-BEAB-7196744A3698}" type="presParOf" srcId="{4E1CD242-72FF-4B09-8DE1-D9AD2C56C5EB}" destId="{11DF7D7A-A885-4C5B-9769-6EDA24272037}" srcOrd="2" destOrd="0" presId="urn:microsoft.com/office/officeart/2005/8/layout/hProcess4"/>
    <dgm:cxn modelId="{F86B731F-3C11-4F02-A650-EA4A0E291F8A}" type="presParOf" srcId="{4E1CD242-72FF-4B09-8DE1-D9AD2C56C5EB}" destId="{7C9974BA-2298-4008-A98D-50AA89744EAC}" srcOrd="3" destOrd="0" presId="urn:microsoft.com/office/officeart/2005/8/layout/hProcess4"/>
    <dgm:cxn modelId="{1F3DBE23-BE58-4C41-8FCB-E7107F57BC4D}" type="presParOf" srcId="{4E1CD242-72FF-4B09-8DE1-D9AD2C56C5EB}" destId="{F81F9321-B30F-475D-B51D-93B56419922E}" srcOrd="4" destOrd="0" presId="urn:microsoft.com/office/officeart/2005/8/layout/hProcess4"/>
    <dgm:cxn modelId="{CE251141-3ED7-4F71-BE8E-685B99C78804}" type="presParOf" srcId="{63EFE447-67BE-4D50-88FF-C709FAFEA34B}" destId="{5638064B-87BD-4D91-B261-AB9C374C627B}" srcOrd="7" destOrd="0" presId="urn:microsoft.com/office/officeart/2005/8/layout/hProcess4"/>
    <dgm:cxn modelId="{AC652A2E-A112-489D-B2E5-79DA0136DFD4}" type="presParOf" srcId="{63EFE447-67BE-4D50-88FF-C709FAFEA34B}" destId="{3BCFE5C8-D09C-4460-B769-51A445BD3E1A}" srcOrd="8" destOrd="0" presId="urn:microsoft.com/office/officeart/2005/8/layout/hProcess4"/>
    <dgm:cxn modelId="{59B3A350-0E41-4C49-80FA-4CBBF6A6C920}" type="presParOf" srcId="{3BCFE5C8-D09C-4460-B769-51A445BD3E1A}" destId="{CCEF5AB4-6DB8-4B0D-A23D-6559C148B1C4}" srcOrd="0" destOrd="0" presId="urn:microsoft.com/office/officeart/2005/8/layout/hProcess4"/>
    <dgm:cxn modelId="{8D424A12-5B50-4DAF-8F42-CE2E420DD9C7}" type="presParOf" srcId="{3BCFE5C8-D09C-4460-B769-51A445BD3E1A}" destId="{E5BF242E-EBFF-4270-9E8E-A76756DE1B1E}" srcOrd="1" destOrd="0" presId="urn:microsoft.com/office/officeart/2005/8/layout/hProcess4"/>
    <dgm:cxn modelId="{A2C5DBBF-4974-4220-837D-60C5D5A30796}" type="presParOf" srcId="{3BCFE5C8-D09C-4460-B769-51A445BD3E1A}" destId="{1E8D1757-CF3E-4FFD-926A-2E6363544AD3}" srcOrd="2" destOrd="0" presId="urn:microsoft.com/office/officeart/2005/8/layout/hProcess4"/>
    <dgm:cxn modelId="{B0CA5668-F4CC-4552-92C5-0BE55A4D8D7C}" type="presParOf" srcId="{3BCFE5C8-D09C-4460-B769-51A445BD3E1A}" destId="{52C28BB9-2570-427F-8307-33A9B8C23E8B}" srcOrd="3" destOrd="0" presId="urn:microsoft.com/office/officeart/2005/8/layout/hProcess4"/>
    <dgm:cxn modelId="{AC5E6BE9-F598-4E30-A25C-36F10B4C1125}" type="presParOf" srcId="{3BCFE5C8-D09C-4460-B769-51A445BD3E1A}" destId="{4A85BBC8-524B-42D6-9A31-29610FD52377}" srcOrd="4" destOrd="0" presId="urn:microsoft.com/office/officeart/2005/8/layout/hProcess4"/>
    <dgm:cxn modelId="{31EE560B-0FE7-4B41-9F35-077DFC95382A}" type="presParOf" srcId="{63EFE447-67BE-4D50-88FF-C709FAFEA34B}" destId="{B630AB7A-B027-4925-BC9F-0FDF418F21B5}" srcOrd="9" destOrd="0" presId="urn:microsoft.com/office/officeart/2005/8/layout/hProcess4"/>
    <dgm:cxn modelId="{2218E527-A28D-460B-97E2-FF5A6BAD0B6C}" type="presParOf" srcId="{63EFE447-67BE-4D50-88FF-C709FAFEA34B}" destId="{4BEEF777-C9AA-4AA3-AC84-9726488740C7}" srcOrd="10" destOrd="0" presId="urn:microsoft.com/office/officeart/2005/8/layout/hProcess4"/>
    <dgm:cxn modelId="{DF9ABC5B-33CE-444D-B92F-7F47D4E24AB9}" type="presParOf" srcId="{4BEEF777-C9AA-4AA3-AC84-9726488740C7}" destId="{0EACFC7B-AA9D-4F37-941A-A32FA8D60BA7}" srcOrd="0" destOrd="0" presId="urn:microsoft.com/office/officeart/2005/8/layout/hProcess4"/>
    <dgm:cxn modelId="{FD713D36-C9F3-41BC-B462-5151CA2B30CD}" type="presParOf" srcId="{4BEEF777-C9AA-4AA3-AC84-9726488740C7}" destId="{76DDB762-6E92-4A3C-8B62-31FBACE85BF3}" srcOrd="1" destOrd="0" presId="urn:microsoft.com/office/officeart/2005/8/layout/hProcess4"/>
    <dgm:cxn modelId="{F574AFB3-EC70-4597-B816-588917AA1286}" type="presParOf" srcId="{4BEEF777-C9AA-4AA3-AC84-9726488740C7}" destId="{3450C131-E583-478C-A06E-30DDDB62A4B9}" srcOrd="2" destOrd="0" presId="urn:microsoft.com/office/officeart/2005/8/layout/hProcess4"/>
    <dgm:cxn modelId="{A3AB7810-CB15-480D-8B09-AEE8DCA69FBF}" type="presParOf" srcId="{4BEEF777-C9AA-4AA3-AC84-9726488740C7}" destId="{F93B91C4-192A-48EC-9BDE-DE0E4B007F32}" srcOrd="3" destOrd="0" presId="urn:microsoft.com/office/officeart/2005/8/layout/hProcess4"/>
    <dgm:cxn modelId="{C582BFCC-B708-40F1-8FF2-49BF34515366}" type="presParOf" srcId="{4BEEF777-C9AA-4AA3-AC84-9726488740C7}" destId="{A2113255-C259-4D3C-AD01-CD6972D0EDE8}" srcOrd="4" destOrd="0" presId="urn:microsoft.com/office/officeart/2005/8/layout/hProcess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8D7D935-B2B4-47A9-8B1D-84C1235D6878}" type="doc">
      <dgm:prSet loTypeId="urn:microsoft.com/office/officeart/2005/8/layout/radial3" loCatId="cycle" qsTypeId="urn:microsoft.com/office/officeart/2005/8/quickstyle/simple2" qsCatId="simple" csTypeId="urn:microsoft.com/office/officeart/2005/8/colors/colorful1" csCatId="colorful" phldr="1"/>
      <dgm:spPr/>
      <dgm:t>
        <a:bodyPr/>
        <a:lstStyle/>
        <a:p>
          <a:endParaRPr lang="es-ES"/>
        </a:p>
      </dgm:t>
    </dgm:pt>
    <dgm:pt modelId="{E22BEEB5-FCCF-4D89-9F7F-0AA46E6E6D8A}">
      <dgm:prSet phldrT="[Texto]" custT="1"/>
      <dgm:spPr/>
      <dgm:t>
        <a:bodyPr/>
        <a:lstStyle/>
        <a:p>
          <a:r>
            <a:rPr lang="es-ES" sz="1800" dirty="0">
              <a:latin typeface="Calisto MT" panose="02040603050505030304" pitchFamily="18" charset="0"/>
            </a:rPr>
            <a:t>MATERIA PRIMA</a:t>
          </a:r>
        </a:p>
      </dgm:t>
    </dgm:pt>
    <dgm:pt modelId="{D2C233FF-9C92-4E70-B0E7-E0EDCE7D9F1A}" type="parTrans" cxnId="{676D30D5-A470-4E88-8F41-6F3ECE4FEB09}">
      <dgm:prSet/>
      <dgm:spPr/>
      <dgm:t>
        <a:bodyPr/>
        <a:lstStyle/>
        <a:p>
          <a:endParaRPr lang="es-ES" sz="1800">
            <a:latin typeface="Calisto MT" panose="02040603050505030304" pitchFamily="18" charset="0"/>
          </a:endParaRPr>
        </a:p>
      </dgm:t>
    </dgm:pt>
    <dgm:pt modelId="{33534BD7-CEC9-404D-9D4D-A83E694E7810}" type="sibTrans" cxnId="{676D30D5-A470-4E88-8F41-6F3ECE4FEB09}">
      <dgm:prSet/>
      <dgm:spPr/>
      <dgm:t>
        <a:bodyPr/>
        <a:lstStyle/>
        <a:p>
          <a:endParaRPr lang="es-ES" sz="1800">
            <a:latin typeface="Calisto MT" panose="02040603050505030304" pitchFamily="18" charset="0"/>
          </a:endParaRPr>
        </a:p>
      </dgm:t>
    </dgm:pt>
    <dgm:pt modelId="{787FBEB1-A878-4561-BF6E-56CB181352C1}">
      <dgm:prSet phldrT="[Texto]" custT="1"/>
      <dgm:spPr/>
      <dgm:t>
        <a:bodyPr/>
        <a:lstStyle/>
        <a:p>
          <a:r>
            <a:rPr lang="es-ES" sz="1800" dirty="0">
              <a:latin typeface="Calisto MT" panose="02040603050505030304" pitchFamily="18" charset="0"/>
            </a:rPr>
            <a:t>Peso inicial</a:t>
          </a:r>
        </a:p>
      </dgm:t>
    </dgm:pt>
    <dgm:pt modelId="{F142D442-FAF7-4C61-9C45-1907BB336054}" type="parTrans" cxnId="{12251E43-7A3C-4C9C-9D5C-C4D58E3CB59D}">
      <dgm:prSet/>
      <dgm:spPr/>
      <dgm:t>
        <a:bodyPr/>
        <a:lstStyle/>
        <a:p>
          <a:endParaRPr lang="es-ES" sz="1800">
            <a:latin typeface="Calisto MT" panose="02040603050505030304" pitchFamily="18" charset="0"/>
          </a:endParaRPr>
        </a:p>
      </dgm:t>
    </dgm:pt>
    <dgm:pt modelId="{5A8DC8FC-1C9C-4AA3-B1C3-C7D178E4AAE5}" type="sibTrans" cxnId="{12251E43-7A3C-4C9C-9D5C-C4D58E3CB59D}">
      <dgm:prSet/>
      <dgm:spPr/>
      <dgm:t>
        <a:bodyPr/>
        <a:lstStyle/>
        <a:p>
          <a:endParaRPr lang="es-ES" sz="1800">
            <a:latin typeface="Calisto MT" panose="02040603050505030304" pitchFamily="18" charset="0"/>
          </a:endParaRPr>
        </a:p>
      </dgm:t>
    </dgm:pt>
    <dgm:pt modelId="{679A56B8-A9A9-48A9-A67B-BCFAAC27AC5E}">
      <dgm:prSet phldrT="[Texto]" custT="1"/>
      <dgm:spPr/>
      <dgm:t>
        <a:bodyPr/>
        <a:lstStyle/>
        <a:p>
          <a:r>
            <a:rPr lang="es-ES" sz="1800" dirty="0">
              <a:latin typeface="Calisto MT" panose="02040603050505030304" pitchFamily="18" charset="0"/>
            </a:rPr>
            <a:t>Humedad</a:t>
          </a:r>
        </a:p>
      </dgm:t>
    </dgm:pt>
    <dgm:pt modelId="{3072760F-95C0-4142-B6D7-17D8D922ECD8}" type="parTrans" cxnId="{0DF90924-C955-4793-BAA3-51A427E9A5AD}">
      <dgm:prSet/>
      <dgm:spPr/>
      <dgm:t>
        <a:bodyPr/>
        <a:lstStyle/>
        <a:p>
          <a:endParaRPr lang="es-ES" sz="1800">
            <a:latin typeface="Calisto MT" panose="02040603050505030304" pitchFamily="18" charset="0"/>
          </a:endParaRPr>
        </a:p>
      </dgm:t>
    </dgm:pt>
    <dgm:pt modelId="{C518189F-68D5-4692-B6F6-789428530A7F}" type="sibTrans" cxnId="{0DF90924-C955-4793-BAA3-51A427E9A5AD}">
      <dgm:prSet/>
      <dgm:spPr/>
      <dgm:t>
        <a:bodyPr/>
        <a:lstStyle/>
        <a:p>
          <a:endParaRPr lang="es-ES" sz="1800">
            <a:latin typeface="Calisto MT" panose="02040603050505030304" pitchFamily="18" charset="0"/>
          </a:endParaRPr>
        </a:p>
      </dgm:t>
    </dgm:pt>
    <dgm:pt modelId="{CBF4F989-BEA1-450A-90E1-15DC2A497A86}">
      <dgm:prSet phldrT="[Texto]" custT="1"/>
      <dgm:spPr/>
      <dgm:t>
        <a:bodyPr/>
        <a:lstStyle/>
        <a:p>
          <a:r>
            <a:rPr lang="es-ES" sz="1800" dirty="0" err="1">
              <a:latin typeface="Calisto MT" panose="02040603050505030304" pitchFamily="18" charset="0"/>
            </a:rPr>
            <a:t>Polifenoles</a:t>
          </a:r>
          <a:r>
            <a:rPr lang="es-ES" sz="1800" dirty="0">
              <a:latin typeface="Calisto MT" panose="02040603050505030304" pitchFamily="18" charset="0"/>
            </a:rPr>
            <a:t> totales</a:t>
          </a:r>
        </a:p>
      </dgm:t>
    </dgm:pt>
    <dgm:pt modelId="{D3DBA7B6-1771-46C7-A611-5DA62C10645A}" type="parTrans" cxnId="{B760E049-0B1E-4AAC-978C-F19CAEC47F09}">
      <dgm:prSet/>
      <dgm:spPr/>
      <dgm:t>
        <a:bodyPr/>
        <a:lstStyle/>
        <a:p>
          <a:endParaRPr lang="es-ES" sz="1800">
            <a:latin typeface="Calisto MT" panose="02040603050505030304" pitchFamily="18" charset="0"/>
          </a:endParaRPr>
        </a:p>
      </dgm:t>
    </dgm:pt>
    <dgm:pt modelId="{73CA3F97-912F-4139-ABA2-59A9F71EFE67}" type="sibTrans" cxnId="{B760E049-0B1E-4AAC-978C-F19CAEC47F09}">
      <dgm:prSet/>
      <dgm:spPr/>
      <dgm:t>
        <a:bodyPr/>
        <a:lstStyle/>
        <a:p>
          <a:endParaRPr lang="es-ES" sz="1800">
            <a:latin typeface="Calisto MT" panose="02040603050505030304" pitchFamily="18" charset="0"/>
          </a:endParaRPr>
        </a:p>
      </dgm:t>
    </dgm:pt>
    <dgm:pt modelId="{5F40BD9A-28EE-4749-B6CD-0BB11AFAA283}">
      <dgm:prSet phldrT="[Texto]"/>
      <dgm:spPr/>
      <dgm:t>
        <a:bodyPr/>
        <a:lstStyle/>
        <a:p>
          <a:endParaRPr lang="es-ES" sz="1800" dirty="0">
            <a:latin typeface="Calisto MT" panose="02040603050505030304" pitchFamily="18" charset="0"/>
          </a:endParaRPr>
        </a:p>
      </dgm:t>
    </dgm:pt>
    <dgm:pt modelId="{D17307F1-3DA6-4DC7-A897-7FEB8AC7250C}" type="parTrans" cxnId="{DB7D912F-9AFD-4E79-B9B4-8D422F3D94F9}">
      <dgm:prSet/>
      <dgm:spPr/>
      <dgm:t>
        <a:bodyPr/>
        <a:lstStyle/>
        <a:p>
          <a:endParaRPr lang="es-ES" sz="1800">
            <a:latin typeface="Calisto MT" panose="02040603050505030304" pitchFamily="18" charset="0"/>
          </a:endParaRPr>
        </a:p>
      </dgm:t>
    </dgm:pt>
    <dgm:pt modelId="{B7919D2F-32CC-41E1-A810-75347EC2C9FA}" type="sibTrans" cxnId="{DB7D912F-9AFD-4E79-B9B4-8D422F3D94F9}">
      <dgm:prSet/>
      <dgm:spPr/>
      <dgm:t>
        <a:bodyPr/>
        <a:lstStyle/>
        <a:p>
          <a:endParaRPr lang="es-ES" sz="1800">
            <a:latin typeface="Calisto MT" panose="02040603050505030304" pitchFamily="18" charset="0"/>
          </a:endParaRPr>
        </a:p>
      </dgm:t>
    </dgm:pt>
    <dgm:pt modelId="{F2FC5074-6765-4AFD-8DEA-9E0133C298AB}" type="pres">
      <dgm:prSet presAssocID="{18D7D935-B2B4-47A9-8B1D-84C1235D6878}" presName="composite" presStyleCnt="0">
        <dgm:presLayoutVars>
          <dgm:chMax val="1"/>
          <dgm:dir/>
          <dgm:resizeHandles val="exact"/>
        </dgm:presLayoutVars>
      </dgm:prSet>
      <dgm:spPr/>
    </dgm:pt>
    <dgm:pt modelId="{3839011A-CD59-4A2D-8C2B-E241032A5E2B}" type="pres">
      <dgm:prSet presAssocID="{18D7D935-B2B4-47A9-8B1D-84C1235D6878}" presName="radial" presStyleCnt="0">
        <dgm:presLayoutVars>
          <dgm:animLvl val="ctr"/>
        </dgm:presLayoutVars>
      </dgm:prSet>
      <dgm:spPr/>
    </dgm:pt>
    <dgm:pt modelId="{BACDDC25-B19B-4333-8D39-6AD6774BBC56}" type="pres">
      <dgm:prSet presAssocID="{E22BEEB5-FCCF-4D89-9F7F-0AA46E6E6D8A}" presName="centerShape" presStyleLbl="vennNode1" presStyleIdx="0" presStyleCnt="4" custScaleX="56537" custScaleY="51280"/>
      <dgm:spPr/>
    </dgm:pt>
    <dgm:pt modelId="{2387AE14-7120-4EE7-9DF7-AE6B67A79218}" type="pres">
      <dgm:prSet presAssocID="{787FBEB1-A878-4561-BF6E-56CB181352C1}" presName="node" presStyleLbl="vennNode1" presStyleIdx="1" presStyleCnt="4" custRadScaleRad="64609" custRadScaleInc="2715">
        <dgm:presLayoutVars>
          <dgm:bulletEnabled val="1"/>
        </dgm:presLayoutVars>
      </dgm:prSet>
      <dgm:spPr/>
    </dgm:pt>
    <dgm:pt modelId="{CB89555E-BC58-4CEA-81D1-8365B3986E69}" type="pres">
      <dgm:prSet presAssocID="{679A56B8-A9A9-48A9-A67B-BCFAAC27AC5E}" presName="node" presStyleLbl="vennNode1" presStyleIdx="2" presStyleCnt="4" custRadScaleRad="74687" custRadScaleInc="-144">
        <dgm:presLayoutVars>
          <dgm:bulletEnabled val="1"/>
        </dgm:presLayoutVars>
      </dgm:prSet>
      <dgm:spPr/>
    </dgm:pt>
    <dgm:pt modelId="{7DD9B602-6D06-47A6-984A-8FCF1995843F}" type="pres">
      <dgm:prSet presAssocID="{CBF4F989-BEA1-450A-90E1-15DC2A497A86}" presName="node" presStyleLbl="vennNode1" presStyleIdx="3" presStyleCnt="4" custRadScaleRad="67205" custRadScaleInc="-2965">
        <dgm:presLayoutVars>
          <dgm:bulletEnabled val="1"/>
        </dgm:presLayoutVars>
      </dgm:prSet>
      <dgm:spPr/>
    </dgm:pt>
  </dgm:ptLst>
  <dgm:cxnLst>
    <dgm:cxn modelId="{676D30D5-A470-4E88-8F41-6F3ECE4FEB09}" srcId="{18D7D935-B2B4-47A9-8B1D-84C1235D6878}" destId="{E22BEEB5-FCCF-4D89-9F7F-0AA46E6E6D8A}" srcOrd="0" destOrd="0" parTransId="{D2C233FF-9C92-4E70-B0E7-E0EDCE7D9F1A}" sibTransId="{33534BD7-CEC9-404D-9D4D-A83E694E7810}"/>
    <dgm:cxn modelId="{49D77AC0-07D2-4CF0-8690-14AA7747F5C0}" type="presOf" srcId="{679A56B8-A9A9-48A9-A67B-BCFAAC27AC5E}" destId="{CB89555E-BC58-4CEA-81D1-8365B3986E69}" srcOrd="0" destOrd="0" presId="urn:microsoft.com/office/officeart/2005/8/layout/radial3"/>
    <dgm:cxn modelId="{0DF90924-C955-4793-BAA3-51A427E9A5AD}" srcId="{E22BEEB5-FCCF-4D89-9F7F-0AA46E6E6D8A}" destId="{679A56B8-A9A9-48A9-A67B-BCFAAC27AC5E}" srcOrd="1" destOrd="0" parTransId="{3072760F-95C0-4142-B6D7-17D8D922ECD8}" sibTransId="{C518189F-68D5-4692-B6F6-789428530A7F}"/>
    <dgm:cxn modelId="{F82F7079-8C66-443B-993B-FC81620F479B}" type="presOf" srcId="{18D7D935-B2B4-47A9-8B1D-84C1235D6878}" destId="{F2FC5074-6765-4AFD-8DEA-9E0133C298AB}" srcOrd="0" destOrd="0" presId="urn:microsoft.com/office/officeart/2005/8/layout/radial3"/>
    <dgm:cxn modelId="{DB7D912F-9AFD-4E79-B9B4-8D422F3D94F9}" srcId="{18D7D935-B2B4-47A9-8B1D-84C1235D6878}" destId="{5F40BD9A-28EE-4749-B6CD-0BB11AFAA283}" srcOrd="1" destOrd="0" parTransId="{D17307F1-3DA6-4DC7-A897-7FEB8AC7250C}" sibTransId="{B7919D2F-32CC-41E1-A810-75347EC2C9FA}"/>
    <dgm:cxn modelId="{12251E43-7A3C-4C9C-9D5C-C4D58E3CB59D}" srcId="{E22BEEB5-FCCF-4D89-9F7F-0AA46E6E6D8A}" destId="{787FBEB1-A878-4561-BF6E-56CB181352C1}" srcOrd="0" destOrd="0" parTransId="{F142D442-FAF7-4C61-9C45-1907BB336054}" sibTransId="{5A8DC8FC-1C9C-4AA3-B1C3-C7D178E4AAE5}"/>
    <dgm:cxn modelId="{B5D87897-7BD7-48CA-BCB7-44F026754B29}" type="presOf" srcId="{E22BEEB5-FCCF-4D89-9F7F-0AA46E6E6D8A}" destId="{BACDDC25-B19B-4333-8D39-6AD6774BBC56}" srcOrd="0" destOrd="0" presId="urn:microsoft.com/office/officeart/2005/8/layout/radial3"/>
    <dgm:cxn modelId="{DB796FBB-03A3-4AC0-B836-DD6FAD7E2F2A}" type="presOf" srcId="{787FBEB1-A878-4561-BF6E-56CB181352C1}" destId="{2387AE14-7120-4EE7-9DF7-AE6B67A79218}" srcOrd="0" destOrd="0" presId="urn:microsoft.com/office/officeart/2005/8/layout/radial3"/>
    <dgm:cxn modelId="{BE8EDEDE-A36C-4DAE-9446-386D427B4007}" type="presOf" srcId="{CBF4F989-BEA1-450A-90E1-15DC2A497A86}" destId="{7DD9B602-6D06-47A6-984A-8FCF1995843F}" srcOrd="0" destOrd="0" presId="urn:microsoft.com/office/officeart/2005/8/layout/radial3"/>
    <dgm:cxn modelId="{B760E049-0B1E-4AAC-978C-F19CAEC47F09}" srcId="{E22BEEB5-FCCF-4D89-9F7F-0AA46E6E6D8A}" destId="{CBF4F989-BEA1-450A-90E1-15DC2A497A86}" srcOrd="2" destOrd="0" parTransId="{D3DBA7B6-1771-46C7-A611-5DA62C10645A}" sibTransId="{73CA3F97-912F-4139-ABA2-59A9F71EFE67}"/>
    <dgm:cxn modelId="{2B7F1D2D-F2EC-45BB-963F-DF416E31672C}" type="presParOf" srcId="{F2FC5074-6765-4AFD-8DEA-9E0133C298AB}" destId="{3839011A-CD59-4A2D-8C2B-E241032A5E2B}" srcOrd="0" destOrd="0" presId="urn:microsoft.com/office/officeart/2005/8/layout/radial3"/>
    <dgm:cxn modelId="{B7B9CE40-1B1C-440F-BBB0-3BEF6C238E3E}" type="presParOf" srcId="{3839011A-CD59-4A2D-8C2B-E241032A5E2B}" destId="{BACDDC25-B19B-4333-8D39-6AD6774BBC56}" srcOrd="0" destOrd="0" presId="urn:microsoft.com/office/officeart/2005/8/layout/radial3"/>
    <dgm:cxn modelId="{5A36DF4B-356D-43B0-80E7-30BBBCD12C10}" type="presParOf" srcId="{3839011A-CD59-4A2D-8C2B-E241032A5E2B}" destId="{2387AE14-7120-4EE7-9DF7-AE6B67A79218}" srcOrd="1" destOrd="0" presId="urn:microsoft.com/office/officeart/2005/8/layout/radial3"/>
    <dgm:cxn modelId="{C9814027-C7D5-499B-9472-268ECD16D9EC}" type="presParOf" srcId="{3839011A-CD59-4A2D-8C2B-E241032A5E2B}" destId="{CB89555E-BC58-4CEA-81D1-8365B3986E69}" srcOrd="2" destOrd="0" presId="urn:microsoft.com/office/officeart/2005/8/layout/radial3"/>
    <dgm:cxn modelId="{52AFC145-10FC-4517-8CCB-4A63E6CADEAE}" type="presParOf" srcId="{3839011A-CD59-4A2D-8C2B-E241032A5E2B}" destId="{7DD9B602-6D06-47A6-984A-8FCF1995843F}" srcOrd="3"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DF216ED-43CD-4DCA-B00E-039F3A8A8E30}" type="doc">
      <dgm:prSet loTypeId="urn:microsoft.com/office/officeart/2005/8/layout/radial1" loCatId="cycle" qsTypeId="urn:microsoft.com/office/officeart/2005/8/quickstyle/simple4" qsCatId="simple" csTypeId="urn:microsoft.com/office/officeart/2005/8/colors/colorful2" csCatId="colorful" phldr="1"/>
      <dgm:spPr/>
      <dgm:t>
        <a:bodyPr/>
        <a:lstStyle/>
        <a:p>
          <a:endParaRPr lang="es-ES"/>
        </a:p>
      </dgm:t>
    </dgm:pt>
    <dgm:pt modelId="{A2E21B3D-9AD8-4ED5-B01C-6ECB3D1F2411}">
      <dgm:prSet phldrT="[Texto]" custT="1"/>
      <dgm:spPr/>
      <dgm:t>
        <a:bodyPr/>
        <a:lstStyle/>
        <a:p>
          <a:r>
            <a:rPr lang="es-ES" sz="1400" dirty="0">
              <a:latin typeface="Calisto MT" panose="02040603050505030304" pitchFamily="18" charset="0"/>
            </a:rPr>
            <a:t>PRODUCTO FINAL</a:t>
          </a:r>
        </a:p>
      </dgm:t>
    </dgm:pt>
    <dgm:pt modelId="{DCC0F2EE-C9B2-423C-A820-D584C285AE08}" type="parTrans" cxnId="{6903BEC4-BD9A-4F66-AB2B-F84E43DAF111}">
      <dgm:prSet/>
      <dgm:spPr/>
      <dgm:t>
        <a:bodyPr/>
        <a:lstStyle/>
        <a:p>
          <a:endParaRPr lang="es-ES" sz="1400">
            <a:latin typeface="Calisto MT" panose="02040603050505030304" pitchFamily="18" charset="0"/>
          </a:endParaRPr>
        </a:p>
      </dgm:t>
    </dgm:pt>
    <dgm:pt modelId="{E714492F-3759-4E89-AF0C-DC09A7FA7D99}" type="sibTrans" cxnId="{6903BEC4-BD9A-4F66-AB2B-F84E43DAF111}">
      <dgm:prSet/>
      <dgm:spPr/>
      <dgm:t>
        <a:bodyPr/>
        <a:lstStyle/>
        <a:p>
          <a:endParaRPr lang="es-ES" sz="1400">
            <a:latin typeface="Calisto MT" panose="02040603050505030304" pitchFamily="18" charset="0"/>
          </a:endParaRPr>
        </a:p>
      </dgm:t>
    </dgm:pt>
    <dgm:pt modelId="{74D148C7-531A-489D-BD5E-92C09777AAEF}">
      <dgm:prSet phldrT="[Texto]" custT="1"/>
      <dgm:spPr/>
      <dgm:t>
        <a:bodyPr/>
        <a:lstStyle/>
        <a:p>
          <a:r>
            <a:rPr lang="es-ES" sz="1400" dirty="0">
              <a:latin typeface="Calisto MT" panose="02040603050505030304" pitchFamily="18" charset="0"/>
            </a:rPr>
            <a:t>Peso final</a:t>
          </a:r>
        </a:p>
      </dgm:t>
    </dgm:pt>
    <dgm:pt modelId="{371C783D-C5E4-4904-B97C-39CE035018AF}" type="parTrans" cxnId="{46C2A415-8836-43A8-841A-6C1EB1F13924}">
      <dgm:prSet custT="1"/>
      <dgm:spPr/>
      <dgm:t>
        <a:bodyPr/>
        <a:lstStyle/>
        <a:p>
          <a:endParaRPr lang="es-ES" sz="1400">
            <a:latin typeface="Calisto MT" panose="02040603050505030304" pitchFamily="18" charset="0"/>
          </a:endParaRPr>
        </a:p>
      </dgm:t>
    </dgm:pt>
    <dgm:pt modelId="{16C43C92-4D30-4C20-93A0-6672D1310861}" type="sibTrans" cxnId="{46C2A415-8836-43A8-841A-6C1EB1F13924}">
      <dgm:prSet/>
      <dgm:spPr/>
      <dgm:t>
        <a:bodyPr/>
        <a:lstStyle/>
        <a:p>
          <a:endParaRPr lang="es-ES" sz="1400">
            <a:latin typeface="Calisto MT" panose="02040603050505030304" pitchFamily="18" charset="0"/>
          </a:endParaRPr>
        </a:p>
      </dgm:t>
    </dgm:pt>
    <dgm:pt modelId="{4743F7C6-7FF6-4227-90C2-9FD4F1A2F0FD}">
      <dgm:prSet phldrT="[Texto]" custT="1"/>
      <dgm:spPr/>
      <dgm:t>
        <a:bodyPr/>
        <a:lstStyle/>
        <a:p>
          <a:r>
            <a:rPr lang="es-ES" sz="1400" dirty="0">
              <a:latin typeface="Calisto MT" panose="02040603050505030304" pitchFamily="18" charset="0"/>
            </a:rPr>
            <a:t>Actividad de agua</a:t>
          </a:r>
        </a:p>
      </dgm:t>
    </dgm:pt>
    <dgm:pt modelId="{69B75469-FE8D-443E-AEC3-735648B9C6EE}" type="parTrans" cxnId="{BA3413FC-6583-4585-B9BA-6545AC209A8D}">
      <dgm:prSet custT="1"/>
      <dgm:spPr/>
      <dgm:t>
        <a:bodyPr/>
        <a:lstStyle/>
        <a:p>
          <a:endParaRPr lang="es-ES" sz="1400">
            <a:latin typeface="Calisto MT" panose="02040603050505030304" pitchFamily="18" charset="0"/>
          </a:endParaRPr>
        </a:p>
      </dgm:t>
    </dgm:pt>
    <dgm:pt modelId="{B012CD91-D595-406B-B566-1EE862DF362A}" type="sibTrans" cxnId="{BA3413FC-6583-4585-B9BA-6545AC209A8D}">
      <dgm:prSet/>
      <dgm:spPr/>
      <dgm:t>
        <a:bodyPr/>
        <a:lstStyle/>
        <a:p>
          <a:endParaRPr lang="es-ES" sz="1400">
            <a:latin typeface="Calisto MT" panose="02040603050505030304" pitchFamily="18" charset="0"/>
          </a:endParaRPr>
        </a:p>
      </dgm:t>
    </dgm:pt>
    <dgm:pt modelId="{449EB05A-B8A3-4524-8399-107D2A2C88AA}">
      <dgm:prSet phldrT="[Texto]" custT="1"/>
      <dgm:spPr/>
      <dgm:t>
        <a:bodyPr/>
        <a:lstStyle/>
        <a:p>
          <a:r>
            <a:rPr lang="es-ES" sz="1400" dirty="0">
              <a:latin typeface="Calisto MT" panose="02040603050505030304" pitchFamily="18" charset="0"/>
            </a:rPr>
            <a:t>Humedad</a:t>
          </a:r>
        </a:p>
      </dgm:t>
    </dgm:pt>
    <dgm:pt modelId="{4BA90482-C459-464F-95F1-60440FB6F82F}" type="parTrans" cxnId="{5A9FCCF5-043A-4DC7-8447-BC61F35F174B}">
      <dgm:prSet custT="1"/>
      <dgm:spPr/>
      <dgm:t>
        <a:bodyPr/>
        <a:lstStyle/>
        <a:p>
          <a:endParaRPr lang="es-ES" sz="1400">
            <a:latin typeface="Calisto MT" panose="02040603050505030304" pitchFamily="18" charset="0"/>
          </a:endParaRPr>
        </a:p>
      </dgm:t>
    </dgm:pt>
    <dgm:pt modelId="{0DE080DA-6CFA-4F2D-94B4-1055774FF9FE}" type="sibTrans" cxnId="{5A9FCCF5-043A-4DC7-8447-BC61F35F174B}">
      <dgm:prSet/>
      <dgm:spPr/>
      <dgm:t>
        <a:bodyPr/>
        <a:lstStyle/>
        <a:p>
          <a:endParaRPr lang="es-ES" sz="1400">
            <a:latin typeface="Calisto MT" panose="02040603050505030304" pitchFamily="18" charset="0"/>
          </a:endParaRPr>
        </a:p>
      </dgm:t>
    </dgm:pt>
    <dgm:pt modelId="{C53D3E20-2F98-41F9-B97A-437FA9A2082C}">
      <dgm:prSet phldrT="[Texto]" custT="1"/>
      <dgm:spPr/>
      <dgm:t>
        <a:bodyPr/>
        <a:lstStyle/>
        <a:p>
          <a:r>
            <a:rPr lang="es-ES" sz="1400" dirty="0">
              <a:latin typeface="Calisto MT" panose="02040603050505030304" pitchFamily="18" charset="0"/>
            </a:rPr>
            <a:t>Densidad real</a:t>
          </a:r>
        </a:p>
      </dgm:t>
    </dgm:pt>
    <dgm:pt modelId="{A640AEF8-F8D9-41A4-B639-0AF691340AF2}" type="parTrans" cxnId="{226F3897-D391-4870-84AC-AEAED14B8598}">
      <dgm:prSet custT="1"/>
      <dgm:spPr/>
      <dgm:t>
        <a:bodyPr/>
        <a:lstStyle/>
        <a:p>
          <a:endParaRPr lang="es-ES" sz="1400">
            <a:latin typeface="Calisto MT" panose="02040603050505030304" pitchFamily="18" charset="0"/>
          </a:endParaRPr>
        </a:p>
      </dgm:t>
    </dgm:pt>
    <dgm:pt modelId="{5C4C8CBF-7CF8-4AF7-924B-A7FA749C82A4}" type="sibTrans" cxnId="{226F3897-D391-4870-84AC-AEAED14B8598}">
      <dgm:prSet/>
      <dgm:spPr/>
      <dgm:t>
        <a:bodyPr/>
        <a:lstStyle/>
        <a:p>
          <a:endParaRPr lang="es-ES" sz="1400">
            <a:latin typeface="Calisto MT" panose="02040603050505030304" pitchFamily="18" charset="0"/>
          </a:endParaRPr>
        </a:p>
      </dgm:t>
    </dgm:pt>
    <dgm:pt modelId="{97A2579E-28A8-4C89-BD24-391D6D7E5C59}">
      <dgm:prSet phldrT="[Texto]" custT="1"/>
      <dgm:spPr/>
      <dgm:t>
        <a:bodyPr/>
        <a:lstStyle/>
        <a:p>
          <a:r>
            <a:rPr lang="es-ES" sz="1400" dirty="0">
              <a:latin typeface="Calisto MT" panose="02040603050505030304" pitchFamily="18" charset="0"/>
            </a:rPr>
            <a:t>Densidad aparente</a:t>
          </a:r>
        </a:p>
      </dgm:t>
    </dgm:pt>
    <dgm:pt modelId="{8BE61072-FEE9-4406-AA3F-B60C198646D4}" type="parTrans" cxnId="{F05679BE-4BE1-4811-B7CA-76D528BF3806}">
      <dgm:prSet custT="1"/>
      <dgm:spPr/>
      <dgm:t>
        <a:bodyPr/>
        <a:lstStyle/>
        <a:p>
          <a:endParaRPr lang="es-ES" sz="1400">
            <a:latin typeface="Calisto MT" panose="02040603050505030304" pitchFamily="18" charset="0"/>
          </a:endParaRPr>
        </a:p>
      </dgm:t>
    </dgm:pt>
    <dgm:pt modelId="{9FE9A891-CCB3-4A07-A249-FD820EB4EC4E}" type="sibTrans" cxnId="{F05679BE-4BE1-4811-B7CA-76D528BF3806}">
      <dgm:prSet/>
      <dgm:spPr/>
      <dgm:t>
        <a:bodyPr/>
        <a:lstStyle/>
        <a:p>
          <a:endParaRPr lang="es-ES" sz="1400">
            <a:latin typeface="Calisto MT" panose="02040603050505030304" pitchFamily="18" charset="0"/>
          </a:endParaRPr>
        </a:p>
      </dgm:t>
    </dgm:pt>
    <dgm:pt modelId="{479A3E2B-68F7-46BC-8FEC-1BF02EDD5FF3}">
      <dgm:prSet phldrT="[Texto]" custT="1"/>
      <dgm:spPr/>
      <dgm:t>
        <a:bodyPr/>
        <a:lstStyle/>
        <a:p>
          <a:r>
            <a:rPr lang="es-ES" sz="1400" dirty="0">
              <a:latin typeface="Calisto MT" panose="02040603050505030304" pitchFamily="18" charset="0"/>
            </a:rPr>
            <a:t>Contenido de cenizas</a:t>
          </a:r>
        </a:p>
      </dgm:t>
    </dgm:pt>
    <dgm:pt modelId="{775F1A2E-ACD4-48C9-87AD-0B53984DA33C}" type="parTrans" cxnId="{61941541-498A-4F52-8EA4-B17449BCFDD4}">
      <dgm:prSet custT="1"/>
      <dgm:spPr/>
      <dgm:t>
        <a:bodyPr/>
        <a:lstStyle/>
        <a:p>
          <a:endParaRPr lang="es-ES" sz="1400">
            <a:latin typeface="Calisto MT" panose="02040603050505030304" pitchFamily="18" charset="0"/>
          </a:endParaRPr>
        </a:p>
      </dgm:t>
    </dgm:pt>
    <dgm:pt modelId="{22B1CF82-C40D-4AE7-85CC-5F2E14BB4DC0}" type="sibTrans" cxnId="{61941541-498A-4F52-8EA4-B17449BCFDD4}">
      <dgm:prSet/>
      <dgm:spPr/>
      <dgm:t>
        <a:bodyPr/>
        <a:lstStyle/>
        <a:p>
          <a:endParaRPr lang="es-ES" sz="1400">
            <a:latin typeface="Calisto MT" panose="02040603050505030304" pitchFamily="18" charset="0"/>
          </a:endParaRPr>
        </a:p>
      </dgm:t>
    </dgm:pt>
    <dgm:pt modelId="{B7CB61FF-B9DD-4109-9BFC-7372F3860B82}">
      <dgm:prSet phldrT="[Texto]" custT="1"/>
      <dgm:spPr/>
      <dgm:t>
        <a:bodyPr/>
        <a:lstStyle/>
        <a:p>
          <a:r>
            <a:rPr lang="es-ES" sz="1400" dirty="0">
              <a:latin typeface="Calisto MT" panose="02040603050505030304" pitchFamily="18" charset="0"/>
            </a:rPr>
            <a:t>Rendimiento del producto terminado</a:t>
          </a:r>
        </a:p>
      </dgm:t>
    </dgm:pt>
    <dgm:pt modelId="{9CF9B261-A185-4B2A-829E-62F8222E3EEC}" type="parTrans" cxnId="{F6DDA030-929F-4281-B32D-8F919449DE76}">
      <dgm:prSet custT="1"/>
      <dgm:spPr/>
      <dgm:t>
        <a:bodyPr/>
        <a:lstStyle/>
        <a:p>
          <a:endParaRPr lang="es-ES" sz="1400">
            <a:latin typeface="Calisto MT" panose="02040603050505030304" pitchFamily="18" charset="0"/>
          </a:endParaRPr>
        </a:p>
      </dgm:t>
    </dgm:pt>
    <dgm:pt modelId="{86CA8D09-B8A4-44E6-B09F-68DFA3502720}" type="sibTrans" cxnId="{F6DDA030-929F-4281-B32D-8F919449DE76}">
      <dgm:prSet/>
      <dgm:spPr/>
      <dgm:t>
        <a:bodyPr/>
        <a:lstStyle/>
        <a:p>
          <a:endParaRPr lang="es-ES" sz="1400">
            <a:latin typeface="Calisto MT" panose="02040603050505030304" pitchFamily="18" charset="0"/>
          </a:endParaRPr>
        </a:p>
      </dgm:t>
    </dgm:pt>
    <dgm:pt modelId="{05F08D93-9612-4027-8434-95DE043AE6BF}">
      <dgm:prSet phldrT="[Texto]" custT="1"/>
      <dgm:spPr/>
      <dgm:t>
        <a:bodyPr/>
        <a:lstStyle/>
        <a:p>
          <a:r>
            <a:rPr lang="es-ES" sz="1400" dirty="0" err="1">
              <a:latin typeface="Calisto MT" panose="02040603050505030304" pitchFamily="18" charset="0"/>
            </a:rPr>
            <a:t>Polifenoles</a:t>
          </a:r>
          <a:r>
            <a:rPr lang="es-ES" sz="1400" dirty="0">
              <a:latin typeface="Calisto MT" panose="02040603050505030304" pitchFamily="18" charset="0"/>
            </a:rPr>
            <a:t> Totales</a:t>
          </a:r>
        </a:p>
      </dgm:t>
    </dgm:pt>
    <dgm:pt modelId="{F7652A32-39B7-4B9D-9F72-63849BAEB178}" type="parTrans" cxnId="{BDE5321A-6EAE-4AF4-8CC7-DBA1BA50102E}">
      <dgm:prSet custT="1"/>
      <dgm:spPr/>
      <dgm:t>
        <a:bodyPr/>
        <a:lstStyle/>
        <a:p>
          <a:endParaRPr lang="es-ES" sz="1400">
            <a:latin typeface="Calisto MT" panose="02040603050505030304" pitchFamily="18" charset="0"/>
          </a:endParaRPr>
        </a:p>
      </dgm:t>
    </dgm:pt>
    <dgm:pt modelId="{7BA913B9-35D4-4C4C-8124-A3958B54046F}" type="sibTrans" cxnId="{BDE5321A-6EAE-4AF4-8CC7-DBA1BA50102E}">
      <dgm:prSet/>
      <dgm:spPr/>
      <dgm:t>
        <a:bodyPr/>
        <a:lstStyle/>
        <a:p>
          <a:endParaRPr lang="es-ES" sz="1400">
            <a:latin typeface="Calisto MT" panose="02040603050505030304" pitchFamily="18" charset="0"/>
          </a:endParaRPr>
        </a:p>
      </dgm:t>
    </dgm:pt>
    <dgm:pt modelId="{750CE16F-B360-4C88-9FF8-2A9DE6642180}" type="pres">
      <dgm:prSet presAssocID="{DDF216ED-43CD-4DCA-B00E-039F3A8A8E30}" presName="cycle" presStyleCnt="0">
        <dgm:presLayoutVars>
          <dgm:chMax val="1"/>
          <dgm:dir/>
          <dgm:animLvl val="ctr"/>
          <dgm:resizeHandles val="exact"/>
        </dgm:presLayoutVars>
      </dgm:prSet>
      <dgm:spPr/>
    </dgm:pt>
    <dgm:pt modelId="{E4B85977-7411-45E9-AC03-FA2A579DC8EA}" type="pres">
      <dgm:prSet presAssocID="{A2E21B3D-9AD8-4ED5-B01C-6ECB3D1F2411}" presName="centerShape" presStyleLbl="node0" presStyleIdx="0" presStyleCnt="1" custScaleX="121879" custScaleY="104454"/>
      <dgm:spPr/>
    </dgm:pt>
    <dgm:pt modelId="{6D1A014D-BDD4-41D9-8F92-BFF7ABFBDF2B}" type="pres">
      <dgm:prSet presAssocID="{371C783D-C5E4-4904-B97C-39CE035018AF}" presName="Name9" presStyleLbl="parChTrans1D2" presStyleIdx="0" presStyleCnt="8"/>
      <dgm:spPr/>
    </dgm:pt>
    <dgm:pt modelId="{82188343-953C-41F1-926C-751655C76FDC}" type="pres">
      <dgm:prSet presAssocID="{371C783D-C5E4-4904-B97C-39CE035018AF}" presName="connTx" presStyleLbl="parChTrans1D2" presStyleIdx="0" presStyleCnt="8"/>
      <dgm:spPr/>
    </dgm:pt>
    <dgm:pt modelId="{C11F3A2A-7AF5-4A94-989A-AD7A87692028}" type="pres">
      <dgm:prSet presAssocID="{74D148C7-531A-489D-BD5E-92C09777AAEF}" presName="node" presStyleLbl="node1" presStyleIdx="0" presStyleCnt="8">
        <dgm:presLayoutVars>
          <dgm:bulletEnabled val="1"/>
        </dgm:presLayoutVars>
      </dgm:prSet>
      <dgm:spPr/>
    </dgm:pt>
    <dgm:pt modelId="{F5D3995F-9347-467C-8DE7-96B98D3B6658}" type="pres">
      <dgm:prSet presAssocID="{69B75469-FE8D-443E-AEC3-735648B9C6EE}" presName="Name9" presStyleLbl="parChTrans1D2" presStyleIdx="1" presStyleCnt="8"/>
      <dgm:spPr/>
    </dgm:pt>
    <dgm:pt modelId="{49CA0E71-B36E-4C97-A374-3F13A991ABF9}" type="pres">
      <dgm:prSet presAssocID="{69B75469-FE8D-443E-AEC3-735648B9C6EE}" presName="connTx" presStyleLbl="parChTrans1D2" presStyleIdx="1" presStyleCnt="8"/>
      <dgm:spPr/>
    </dgm:pt>
    <dgm:pt modelId="{9E499ACC-9458-41DE-998A-B12BC06AFD63}" type="pres">
      <dgm:prSet presAssocID="{4743F7C6-7FF6-4227-90C2-9FD4F1A2F0FD}" presName="node" presStyleLbl="node1" presStyleIdx="1" presStyleCnt="8">
        <dgm:presLayoutVars>
          <dgm:bulletEnabled val="1"/>
        </dgm:presLayoutVars>
      </dgm:prSet>
      <dgm:spPr/>
    </dgm:pt>
    <dgm:pt modelId="{B1C5936C-518E-4536-8102-17593B74D4D2}" type="pres">
      <dgm:prSet presAssocID="{4BA90482-C459-464F-95F1-60440FB6F82F}" presName="Name9" presStyleLbl="parChTrans1D2" presStyleIdx="2" presStyleCnt="8"/>
      <dgm:spPr/>
    </dgm:pt>
    <dgm:pt modelId="{BFBD5973-B072-4F8E-A558-BF3CDFD304E5}" type="pres">
      <dgm:prSet presAssocID="{4BA90482-C459-464F-95F1-60440FB6F82F}" presName="connTx" presStyleLbl="parChTrans1D2" presStyleIdx="2" presStyleCnt="8"/>
      <dgm:spPr/>
    </dgm:pt>
    <dgm:pt modelId="{2773B8D0-11AC-40D2-8415-E4F640AD3774}" type="pres">
      <dgm:prSet presAssocID="{449EB05A-B8A3-4524-8399-107D2A2C88AA}" presName="node" presStyleLbl="node1" presStyleIdx="2" presStyleCnt="8">
        <dgm:presLayoutVars>
          <dgm:bulletEnabled val="1"/>
        </dgm:presLayoutVars>
      </dgm:prSet>
      <dgm:spPr/>
    </dgm:pt>
    <dgm:pt modelId="{ABF3A3C2-32F2-4007-A24A-A3E7FF1E9861}" type="pres">
      <dgm:prSet presAssocID="{A640AEF8-F8D9-41A4-B639-0AF691340AF2}" presName="Name9" presStyleLbl="parChTrans1D2" presStyleIdx="3" presStyleCnt="8"/>
      <dgm:spPr/>
    </dgm:pt>
    <dgm:pt modelId="{450A8224-7E9A-4376-A245-970637056FFB}" type="pres">
      <dgm:prSet presAssocID="{A640AEF8-F8D9-41A4-B639-0AF691340AF2}" presName="connTx" presStyleLbl="parChTrans1D2" presStyleIdx="3" presStyleCnt="8"/>
      <dgm:spPr/>
    </dgm:pt>
    <dgm:pt modelId="{21A8AA13-F451-4F5C-8EA8-1A52931602B2}" type="pres">
      <dgm:prSet presAssocID="{C53D3E20-2F98-41F9-B97A-437FA9A2082C}" presName="node" presStyleLbl="node1" presStyleIdx="3" presStyleCnt="8">
        <dgm:presLayoutVars>
          <dgm:bulletEnabled val="1"/>
        </dgm:presLayoutVars>
      </dgm:prSet>
      <dgm:spPr/>
    </dgm:pt>
    <dgm:pt modelId="{17F09D71-6775-4612-B559-DA84F21D4B50}" type="pres">
      <dgm:prSet presAssocID="{8BE61072-FEE9-4406-AA3F-B60C198646D4}" presName="Name9" presStyleLbl="parChTrans1D2" presStyleIdx="4" presStyleCnt="8"/>
      <dgm:spPr/>
    </dgm:pt>
    <dgm:pt modelId="{599A9233-D0A2-4582-8778-A88638F58BD9}" type="pres">
      <dgm:prSet presAssocID="{8BE61072-FEE9-4406-AA3F-B60C198646D4}" presName="connTx" presStyleLbl="parChTrans1D2" presStyleIdx="4" presStyleCnt="8"/>
      <dgm:spPr/>
    </dgm:pt>
    <dgm:pt modelId="{D24B197C-92D4-484F-9D27-26D1BEB4E989}" type="pres">
      <dgm:prSet presAssocID="{97A2579E-28A8-4C89-BD24-391D6D7E5C59}" presName="node" presStyleLbl="node1" presStyleIdx="4" presStyleCnt="8">
        <dgm:presLayoutVars>
          <dgm:bulletEnabled val="1"/>
        </dgm:presLayoutVars>
      </dgm:prSet>
      <dgm:spPr/>
    </dgm:pt>
    <dgm:pt modelId="{050124DE-DC94-4EAE-9F2A-84CA8206F341}" type="pres">
      <dgm:prSet presAssocID="{775F1A2E-ACD4-48C9-87AD-0B53984DA33C}" presName="Name9" presStyleLbl="parChTrans1D2" presStyleIdx="5" presStyleCnt="8"/>
      <dgm:spPr/>
    </dgm:pt>
    <dgm:pt modelId="{10A943E8-A635-450D-9991-2D198F83986B}" type="pres">
      <dgm:prSet presAssocID="{775F1A2E-ACD4-48C9-87AD-0B53984DA33C}" presName="connTx" presStyleLbl="parChTrans1D2" presStyleIdx="5" presStyleCnt="8"/>
      <dgm:spPr/>
    </dgm:pt>
    <dgm:pt modelId="{2D41829A-8D1A-4A90-8C71-32C4134B1D07}" type="pres">
      <dgm:prSet presAssocID="{479A3E2B-68F7-46BC-8FEC-1BF02EDD5FF3}" presName="node" presStyleLbl="node1" presStyleIdx="5" presStyleCnt="8">
        <dgm:presLayoutVars>
          <dgm:bulletEnabled val="1"/>
        </dgm:presLayoutVars>
      </dgm:prSet>
      <dgm:spPr/>
    </dgm:pt>
    <dgm:pt modelId="{51AE722F-882C-46B7-AAB5-193C83DA5780}" type="pres">
      <dgm:prSet presAssocID="{9CF9B261-A185-4B2A-829E-62F8222E3EEC}" presName="Name9" presStyleLbl="parChTrans1D2" presStyleIdx="6" presStyleCnt="8"/>
      <dgm:spPr/>
    </dgm:pt>
    <dgm:pt modelId="{D302EAF2-1499-406C-9ADF-29AD9C0A1063}" type="pres">
      <dgm:prSet presAssocID="{9CF9B261-A185-4B2A-829E-62F8222E3EEC}" presName="connTx" presStyleLbl="parChTrans1D2" presStyleIdx="6" presStyleCnt="8"/>
      <dgm:spPr/>
    </dgm:pt>
    <dgm:pt modelId="{DA72EAEE-C4DD-459C-A501-EF8ACB1D2C20}" type="pres">
      <dgm:prSet presAssocID="{B7CB61FF-B9DD-4109-9BFC-7372F3860B82}" presName="node" presStyleLbl="node1" presStyleIdx="6" presStyleCnt="8" custScaleX="112452">
        <dgm:presLayoutVars>
          <dgm:bulletEnabled val="1"/>
        </dgm:presLayoutVars>
      </dgm:prSet>
      <dgm:spPr/>
    </dgm:pt>
    <dgm:pt modelId="{C7EE6833-3781-4491-8710-E55410F629DF}" type="pres">
      <dgm:prSet presAssocID="{F7652A32-39B7-4B9D-9F72-63849BAEB178}" presName="Name9" presStyleLbl="parChTrans1D2" presStyleIdx="7" presStyleCnt="8"/>
      <dgm:spPr/>
    </dgm:pt>
    <dgm:pt modelId="{F7F79A1A-EF2B-470C-A697-2C6F74DAFE18}" type="pres">
      <dgm:prSet presAssocID="{F7652A32-39B7-4B9D-9F72-63849BAEB178}" presName="connTx" presStyleLbl="parChTrans1D2" presStyleIdx="7" presStyleCnt="8"/>
      <dgm:spPr/>
    </dgm:pt>
    <dgm:pt modelId="{32BE1D47-C4FA-4519-BB43-5D4CF9D56460}" type="pres">
      <dgm:prSet presAssocID="{05F08D93-9612-4027-8434-95DE043AE6BF}" presName="node" presStyleLbl="node1" presStyleIdx="7" presStyleCnt="8">
        <dgm:presLayoutVars>
          <dgm:bulletEnabled val="1"/>
        </dgm:presLayoutVars>
      </dgm:prSet>
      <dgm:spPr/>
    </dgm:pt>
  </dgm:ptLst>
  <dgm:cxnLst>
    <dgm:cxn modelId="{7F8E3934-CF74-40E0-8C53-7BC6D7D97D19}" type="presOf" srcId="{F7652A32-39B7-4B9D-9F72-63849BAEB178}" destId="{C7EE6833-3781-4491-8710-E55410F629DF}" srcOrd="0" destOrd="0" presId="urn:microsoft.com/office/officeart/2005/8/layout/radial1"/>
    <dgm:cxn modelId="{46C2A415-8836-43A8-841A-6C1EB1F13924}" srcId="{A2E21B3D-9AD8-4ED5-B01C-6ECB3D1F2411}" destId="{74D148C7-531A-489D-BD5E-92C09777AAEF}" srcOrd="0" destOrd="0" parTransId="{371C783D-C5E4-4904-B97C-39CE035018AF}" sibTransId="{16C43C92-4D30-4C20-93A0-6672D1310861}"/>
    <dgm:cxn modelId="{79166FD6-2B99-4C91-B71D-42334917A2F6}" type="presOf" srcId="{05F08D93-9612-4027-8434-95DE043AE6BF}" destId="{32BE1D47-C4FA-4519-BB43-5D4CF9D56460}" srcOrd="0" destOrd="0" presId="urn:microsoft.com/office/officeart/2005/8/layout/radial1"/>
    <dgm:cxn modelId="{90BC5166-4BD2-46F8-8558-C68DACE234E1}" type="presOf" srcId="{4743F7C6-7FF6-4227-90C2-9FD4F1A2F0FD}" destId="{9E499ACC-9458-41DE-998A-B12BC06AFD63}" srcOrd="0" destOrd="0" presId="urn:microsoft.com/office/officeart/2005/8/layout/radial1"/>
    <dgm:cxn modelId="{61941541-498A-4F52-8EA4-B17449BCFDD4}" srcId="{A2E21B3D-9AD8-4ED5-B01C-6ECB3D1F2411}" destId="{479A3E2B-68F7-46BC-8FEC-1BF02EDD5FF3}" srcOrd="5" destOrd="0" parTransId="{775F1A2E-ACD4-48C9-87AD-0B53984DA33C}" sibTransId="{22B1CF82-C40D-4AE7-85CC-5F2E14BB4DC0}"/>
    <dgm:cxn modelId="{42836527-7C15-4D44-835F-5BD408A5DD85}" type="presOf" srcId="{4BA90482-C459-464F-95F1-60440FB6F82F}" destId="{B1C5936C-518E-4536-8102-17593B74D4D2}" srcOrd="0" destOrd="0" presId="urn:microsoft.com/office/officeart/2005/8/layout/radial1"/>
    <dgm:cxn modelId="{BA3413FC-6583-4585-B9BA-6545AC209A8D}" srcId="{A2E21B3D-9AD8-4ED5-B01C-6ECB3D1F2411}" destId="{4743F7C6-7FF6-4227-90C2-9FD4F1A2F0FD}" srcOrd="1" destOrd="0" parTransId="{69B75469-FE8D-443E-AEC3-735648B9C6EE}" sibTransId="{B012CD91-D595-406B-B566-1EE862DF362A}"/>
    <dgm:cxn modelId="{5A9FCCF5-043A-4DC7-8447-BC61F35F174B}" srcId="{A2E21B3D-9AD8-4ED5-B01C-6ECB3D1F2411}" destId="{449EB05A-B8A3-4524-8399-107D2A2C88AA}" srcOrd="2" destOrd="0" parTransId="{4BA90482-C459-464F-95F1-60440FB6F82F}" sibTransId="{0DE080DA-6CFA-4F2D-94B4-1055774FF9FE}"/>
    <dgm:cxn modelId="{6718132A-A0B3-4632-845F-8F046322B246}" type="presOf" srcId="{371C783D-C5E4-4904-B97C-39CE035018AF}" destId="{6D1A014D-BDD4-41D9-8F92-BFF7ABFBDF2B}" srcOrd="0" destOrd="0" presId="urn:microsoft.com/office/officeart/2005/8/layout/radial1"/>
    <dgm:cxn modelId="{D77BC1FD-86E7-40B8-9FBC-AE45D5E8FB97}" type="presOf" srcId="{69B75469-FE8D-443E-AEC3-735648B9C6EE}" destId="{49CA0E71-B36E-4C97-A374-3F13A991ABF9}" srcOrd="1" destOrd="0" presId="urn:microsoft.com/office/officeart/2005/8/layout/radial1"/>
    <dgm:cxn modelId="{E1CEDAC3-3BC7-44AD-B7FD-1B70C2E152C7}" type="presOf" srcId="{9CF9B261-A185-4B2A-829E-62F8222E3EEC}" destId="{51AE722F-882C-46B7-AAB5-193C83DA5780}" srcOrd="0" destOrd="0" presId="urn:microsoft.com/office/officeart/2005/8/layout/radial1"/>
    <dgm:cxn modelId="{992FE7F5-CFA8-48CA-A37C-7D8911507E57}" type="presOf" srcId="{449EB05A-B8A3-4524-8399-107D2A2C88AA}" destId="{2773B8D0-11AC-40D2-8415-E4F640AD3774}" srcOrd="0" destOrd="0" presId="urn:microsoft.com/office/officeart/2005/8/layout/radial1"/>
    <dgm:cxn modelId="{D88FDA3D-3933-46EB-9DA7-8CBB8E0E13A4}" type="presOf" srcId="{A640AEF8-F8D9-41A4-B639-0AF691340AF2}" destId="{450A8224-7E9A-4376-A245-970637056FFB}" srcOrd="1" destOrd="0" presId="urn:microsoft.com/office/officeart/2005/8/layout/radial1"/>
    <dgm:cxn modelId="{81D808D8-3750-4AD4-9116-E417D401FB8D}" type="presOf" srcId="{97A2579E-28A8-4C89-BD24-391D6D7E5C59}" destId="{D24B197C-92D4-484F-9D27-26D1BEB4E989}" srcOrd="0" destOrd="0" presId="urn:microsoft.com/office/officeart/2005/8/layout/radial1"/>
    <dgm:cxn modelId="{E49F4031-2DE1-41E7-9790-D880AA97C889}" type="presOf" srcId="{B7CB61FF-B9DD-4109-9BFC-7372F3860B82}" destId="{DA72EAEE-C4DD-459C-A501-EF8ACB1D2C20}" srcOrd="0" destOrd="0" presId="urn:microsoft.com/office/officeart/2005/8/layout/radial1"/>
    <dgm:cxn modelId="{7BF65788-3EA3-4696-8FA9-39C5C4EFD8B0}" type="presOf" srcId="{F7652A32-39B7-4B9D-9F72-63849BAEB178}" destId="{F7F79A1A-EF2B-470C-A697-2C6F74DAFE18}" srcOrd="1" destOrd="0" presId="urn:microsoft.com/office/officeart/2005/8/layout/radial1"/>
    <dgm:cxn modelId="{16F681D5-24F2-44A7-A140-B7C608129A0C}" type="presOf" srcId="{C53D3E20-2F98-41F9-B97A-437FA9A2082C}" destId="{21A8AA13-F451-4F5C-8EA8-1A52931602B2}" srcOrd="0" destOrd="0" presId="urn:microsoft.com/office/officeart/2005/8/layout/radial1"/>
    <dgm:cxn modelId="{226F3897-D391-4870-84AC-AEAED14B8598}" srcId="{A2E21B3D-9AD8-4ED5-B01C-6ECB3D1F2411}" destId="{C53D3E20-2F98-41F9-B97A-437FA9A2082C}" srcOrd="3" destOrd="0" parTransId="{A640AEF8-F8D9-41A4-B639-0AF691340AF2}" sibTransId="{5C4C8CBF-7CF8-4AF7-924B-A7FA749C82A4}"/>
    <dgm:cxn modelId="{3B1A4404-AF3A-463B-9A09-23CAAF156EA1}" type="presOf" srcId="{A2E21B3D-9AD8-4ED5-B01C-6ECB3D1F2411}" destId="{E4B85977-7411-45E9-AC03-FA2A579DC8EA}" srcOrd="0" destOrd="0" presId="urn:microsoft.com/office/officeart/2005/8/layout/radial1"/>
    <dgm:cxn modelId="{C747672B-1973-4491-A6A8-6428AEA54D3F}" type="presOf" srcId="{8BE61072-FEE9-4406-AA3F-B60C198646D4}" destId="{17F09D71-6775-4612-B559-DA84F21D4B50}" srcOrd="0" destOrd="0" presId="urn:microsoft.com/office/officeart/2005/8/layout/radial1"/>
    <dgm:cxn modelId="{87E98D96-D4D4-46DD-BEE3-2A46E846FFB1}" type="presOf" srcId="{DDF216ED-43CD-4DCA-B00E-039F3A8A8E30}" destId="{750CE16F-B360-4C88-9FF8-2A9DE6642180}" srcOrd="0" destOrd="0" presId="urn:microsoft.com/office/officeart/2005/8/layout/radial1"/>
    <dgm:cxn modelId="{F05679BE-4BE1-4811-B7CA-76D528BF3806}" srcId="{A2E21B3D-9AD8-4ED5-B01C-6ECB3D1F2411}" destId="{97A2579E-28A8-4C89-BD24-391D6D7E5C59}" srcOrd="4" destOrd="0" parTransId="{8BE61072-FEE9-4406-AA3F-B60C198646D4}" sibTransId="{9FE9A891-CCB3-4A07-A249-FD820EB4EC4E}"/>
    <dgm:cxn modelId="{0AD39FA4-1DEF-409D-8C21-33766930D57F}" type="presOf" srcId="{775F1A2E-ACD4-48C9-87AD-0B53984DA33C}" destId="{050124DE-DC94-4EAE-9F2A-84CA8206F341}" srcOrd="0" destOrd="0" presId="urn:microsoft.com/office/officeart/2005/8/layout/radial1"/>
    <dgm:cxn modelId="{75C92C8D-709C-4D0D-A2B8-33DB51CE72D7}" type="presOf" srcId="{4BA90482-C459-464F-95F1-60440FB6F82F}" destId="{BFBD5973-B072-4F8E-A558-BF3CDFD304E5}" srcOrd="1" destOrd="0" presId="urn:microsoft.com/office/officeart/2005/8/layout/radial1"/>
    <dgm:cxn modelId="{BDE5321A-6EAE-4AF4-8CC7-DBA1BA50102E}" srcId="{A2E21B3D-9AD8-4ED5-B01C-6ECB3D1F2411}" destId="{05F08D93-9612-4027-8434-95DE043AE6BF}" srcOrd="7" destOrd="0" parTransId="{F7652A32-39B7-4B9D-9F72-63849BAEB178}" sibTransId="{7BA913B9-35D4-4C4C-8124-A3958B54046F}"/>
    <dgm:cxn modelId="{6903BEC4-BD9A-4F66-AB2B-F84E43DAF111}" srcId="{DDF216ED-43CD-4DCA-B00E-039F3A8A8E30}" destId="{A2E21B3D-9AD8-4ED5-B01C-6ECB3D1F2411}" srcOrd="0" destOrd="0" parTransId="{DCC0F2EE-C9B2-423C-A820-D584C285AE08}" sibTransId="{E714492F-3759-4E89-AF0C-DC09A7FA7D99}"/>
    <dgm:cxn modelId="{DB713C35-BD32-4A0F-8651-D5E81BB95F1C}" type="presOf" srcId="{8BE61072-FEE9-4406-AA3F-B60C198646D4}" destId="{599A9233-D0A2-4582-8778-A88638F58BD9}" srcOrd="1" destOrd="0" presId="urn:microsoft.com/office/officeart/2005/8/layout/radial1"/>
    <dgm:cxn modelId="{98A0CAF9-AA54-44C1-A854-AEC17D0031B1}" type="presOf" srcId="{479A3E2B-68F7-46BC-8FEC-1BF02EDD5FF3}" destId="{2D41829A-8D1A-4A90-8C71-32C4134B1D07}" srcOrd="0" destOrd="0" presId="urn:microsoft.com/office/officeart/2005/8/layout/radial1"/>
    <dgm:cxn modelId="{3F715F90-1D70-49C8-B802-D783A4DC6484}" type="presOf" srcId="{69B75469-FE8D-443E-AEC3-735648B9C6EE}" destId="{F5D3995F-9347-467C-8DE7-96B98D3B6658}" srcOrd="0" destOrd="0" presId="urn:microsoft.com/office/officeart/2005/8/layout/radial1"/>
    <dgm:cxn modelId="{9A02525C-C9B3-4194-98AA-8BF94D4BB8F8}" type="presOf" srcId="{775F1A2E-ACD4-48C9-87AD-0B53984DA33C}" destId="{10A943E8-A635-450D-9991-2D198F83986B}" srcOrd="1" destOrd="0" presId="urn:microsoft.com/office/officeart/2005/8/layout/radial1"/>
    <dgm:cxn modelId="{35BD184B-4981-4050-9BCE-341AB94BDD23}" type="presOf" srcId="{A640AEF8-F8D9-41A4-B639-0AF691340AF2}" destId="{ABF3A3C2-32F2-4007-A24A-A3E7FF1E9861}" srcOrd="0" destOrd="0" presId="urn:microsoft.com/office/officeart/2005/8/layout/radial1"/>
    <dgm:cxn modelId="{F6DDA030-929F-4281-B32D-8F919449DE76}" srcId="{A2E21B3D-9AD8-4ED5-B01C-6ECB3D1F2411}" destId="{B7CB61FF-B9DD-4109-9BFC-7372F3860B82}" srcOrd="6" destOrd="0" parTransId="{9CF9B261-A185-4B2A-829E-62F8222E3EEC}" sibTransId="{86CA8D09-B8A4-44E6-B09F-68DFA3502720}"/>
    <dgm:cxn modelId="{124A6893-B9D0-4C63-B8DA-00345C075466}" type="presOf" srcId="{371C783D-C5E4-4904-B97C-39CE035018AF}" destId="{82188343-953C-41F1-926C-751655C76FDC}" srcOrd="1" destOrd="0" presId="urn:microsoft.com/office/officeart/2005/8/layout/radial1"/>
    <dgm:cxn modelId="{A4F09B40-97F6-49B1-9A87-C4B7759399AA}" type="presOf" srcId="{74D148C7-531A-489D-BD5E-92C09777AAEF}" destId="{C11F3A2A-7AF5-4A94-989A-AD7A87692028}" srcOrd="0" destOrd="0" presId="urn:microsoft.com/office/officeart/2005/8/layout/radial1"/>
    <dgm:cxn modelId="{9610E3E8-4412-4DE5-B27F-1BA794195628}" type="presOf" srcId="{9CF9B261-A185-4B2A-829E-62F8222E3EEC}" destId="{D302EAF2-1499-406C-9ADF-29AD9C0A1063}" srcOrd="1" destOrd="0" presId="urn:microsoft.com/office/officeart/2005/8/layout/radial1"/>
    <dgm:cxn modelId="{86E2109C-2AAD-4B4D-BA01-79D0BC0914C8}" type="presParOf" srcId="{750CE16F-B360-4C88-9FF8-2A9DE6642180}" destId="{E4B85977-7411-45E9-AC03-FA2A579DC8EA}" srcOrd="0" destOrd="0" presId="urn:microsoft.com/office/officeart/2005/8/layout/radial1"/>
    <dgm:cxn modelId="{A3A5B20B-3468-43F9-AA09-3F6D22C555EE}" type="presParOf" srcId="{750CE16F-B360-4C88-9FF8-2A9DE6642180}" destId="{6D1A014D-BDD4-41D9-8F92-BFF7ABFBDF2B}" srcOrd="1" destOrd="0" presId="urn:microsoft.com/office/officeart/2005/8/layout/radial1"/>
    <dgm:cxn modelId="{33D64425-0B87-4D9B-91FF-06531476B532}" type="presParOf" srcId="{6D1A014D-BDD4-41D9-8F92-BFF7ABFBDF2B}" destId="{82188343-953C-41F1-926C-751655C76FDC}" srcOrd="0" destOrd="0" presId="urn:microsoft.com/office/officeart/2005/8/layout/radial1"/>
    <dgm:cxn modelId="{9EAC95EC-D6FE-4CA4-91D8-7FF3418FF1AA}" type="presParOf" srcId="{750CE16F-B360-4C88-9FF8-2A9DE6642180}" destId="{C11F3A2A-7AF5-4A94-989A-AD7A87692028}" srcOrd="2" destOrd="0" presId="urn:microsoft.com/office/officeart/2005/8/layout/radial1"/>
    <dgm:cxn modelId="{94B597CD-8274-4284-8485-7CFBD8E1D3E4}" type="presParOf" srcId="{750CE16F-B360-4C88-9FF8-2A9DE6642180}" destId="{F5D3995F-9347-467C-8DE7-96B98D3B6658}" srcOrd="3" destOrd="0" presId="urn:microsoft.com/office/officeart/2005/8/layout/radial1"/>
    <dgm:cxn modelId="{72811B25-7CAD-43B4-A40A-096443DE71F9}" type="presParOf" srcId="{F5D3995F-9347-467C-8DE7-96B98D3B6658}" destId="{49CA0E71-B36E-4C97-A374-3F13A991ABF9}" srcOrd="0" destOrd="0" presId="urn:microsoft.com/office/officeart/2005/8/layout/radial1"/>
    <dgm:cxn modelId="{3E2E46B8-A4E7-4470-9F6C-4B2DC1D6083F}" type="presParOf" srcId="{750CE16F-B360-4C88-9FF8-2A9DE6642180}" destId="{9E499ACC-9458-41DE-998A-B12BC06AFD63}" srcOrd="4" destOrd="0" presId="urn:microsoft.com/office/officeart/2005/8/layout/radial1"/>
    <dgm:cxn modelId="{67E335F5-6EEB-4B30-9E3B-C4FD6A1DF1A1}" type="presParOf" srcId="{750CE16F-B360-4C88-9FF8-2A9DE6642180}" destId="{B1C5936C-518E-4536-8102-17593B74D4D2}" srcOrd="5" destOrd="0" presId="urn:microsoft.com/office/officeart/2005/8/layout/radial1"/>
    <dgm:cxn modelId="{2B782AFD-AFB0-43E7-930A-535D381AF350}" type="presParOf" srcId="{B1C5936C-518E-4536-8102-17593B74D4D2}" destId="{BFBD5973-B072-4F8E-A558-BF3CDFD304E5}" srcOrd="0" destOrd="0" presId="urn:microsoft.com/office/officeart/2005/8/layout/radial1"/>
    <dgm:cxn modelId="{F423E0BC-FD11-4924-B546-D25E020477F3}" type="presParOf" srcId="{750CE16F-B360-4C88-9FF8-2A9DE6642180}" destId="{2773B8D0-11AC-40D2-8415-E4F640AD3774}" srcOrd="6" destOrd="0" presId="urn:microsoft.com/office/officeart/2005/8/layout/radial1"/>
    <dgm:cxn modelId="{13CF7917-C7B9-422A-9759-E57F52EA78D8}" type="presParOf" srcId="{750CE16F-B360-4C88-9FF8-2A9DE6642180}" destId="{ABF3A3C2-32F2-4007-A24A-A3E7FF1E9861}" srcOrd="7" destOrd="0" presId="urn:microsoft.com/office/officeart/2005/8/layout/radial1"/>
    <dgm:cxn modelId="{D5A67E21-310B-43A2-AB08-50DFF47002C5}" type="presParOf" srcId="{ABF3A3C2-32F2-4007-A24A-A3E7FF1E9861}" destId="{450A8224-7E9A-4376-A245-970637056FFB}" srcOrd="0" destOrd="0" presId="urn:microsoft.com/office/officeart/2005/8/layout/radial1"/>
    <dgm:cxn modelId="{0A569A64-F4CF-45D9-9ED5-620D380EC561}" type="presParOf" srcId="{750CE16F-B360-4C88-9FF8-2A9DE6642180}" destId="{21A8AA13-F451-4F5C-8EA8-1A52931602B2}" srcOrd="8" destOrd="0" presId="urn:microsoft.com/office/officeart/2005/8/layout/radial1"/>
    <dgm:cxn modelId="{DE7F2C30-B8D3-4F97-9F8C-7DED68DF86FC}" type="presParOf" srcId="{750CE16F-B360-4C88-9FF8-2A9DE6642180}" destId="{17F09D71-6775-4612-B559-DA84F21D4B50}" srcOrd="9" destOrd="0" presId="urn:microsoft.com/office/officeart/2005/8/layout/radial1"/>
    <dgm:cxn modelId="{A2AA720B-44C5-4146-97D5-6EB5DFD58271}" type="presParOf" srcId="{17F09D71-6775-4612-B559-DA84F21D4B50}" destId="{599A9233-D0A2-4582-8778-A88638F58BD9}" srcOrd="0" destOrd="0" presId="urn:microsoft.com/office/officeart/2005/8/layout/radial1"/>
    <dgm:cxn modelId="{75D86E15-DB9A-4D66-85EE-A8BC5F55DD2E}" type="presParOf" srcId="{750CE16F-B360-4C88-9FF8-2A9DE6642180}" destId="{D24B197C-92D4-484F-9D27-26D1BEB4E989}" srcOrd="10" destOrd="0" presId="urn:microsoft.com/office/officeart/2005/8/layout/radial1"/>
    <dgm:cxn modelId="{2FD83F90-C282-4C0F-903B-764754E21022}" type="presParOf" srcId="{750CE16F-B360-4C88-9FF8-2A9DE6642180}" destId="{050124DE-DC94-4EAE-9F2A-84CA8206F341}" srcOrd="11" destOrd="0" presId="urn:microsoft.com/office/officeart/2005/8/layout/radial1"/>
    <dgm:cxn modelId="{A01D4228-3574-4E28-B5D1-D660AE5B6B06}" type="presParOf" srcId="{050124DE-DC94-4EAE-9F2A-84CA8206F341}" destId="{10A943E8-A635-450D-9991-2D198F83986B}" srcOrd="0" destOrd="0" presId="urn:microsoft.com/office/officeart/2005/8/layout/radial1"/>
    <dgm:cxn modelId="{60389AC8-BC31-4FD0-8AD9-A3612310C11F}" type="presParOf" srcId="{750CE16F-B360-4C88-9FF8-2A9DE6642180}" destId="{2D41829A-8D1A-4A90-8C71-32C4134B1D07}" srcOrd="12" destOrd="0" presId="urn:microsoft.com/office/officeart/2005/8/layout/radial1"/>
    <dgm:cxn modelId="{22FF0326-1154-4BA3-B1FF-5C9E0A124921}" type="presParOf" srcId="{750CE16F-B360-4C88-9FF8-2A9DE6642180}" destId="{51AE722F-882C-46B7-AAB5-193C83DA5780}" srcOrd="13" destOrd="0" presId="urn:microsoft.com/office/officeart/2005/8/layout/radial1"/>
    <dgm:cxn modelId="{955BA683-0E07-443B-9D43-4CC7E4BF31F2}" type="presParOf" srcId="{51AE722F-882C-46B7-AAB5-193C83DA5780}" destId="{D302EAF2-1499-406C-9ADF-29AD9C0A1063}" srcOrd="0" destOrd="0" presId="urn:microsoft.com/office/officeart/2005/8/layout/radial1"/>
    <dgm:cxn modelId="{37791E68-BB2E-43F3-A6A3-A4789D763081}" type="presParOf" srcId="{750CE16F-B360-4C88-9FF8-2A9DE6642180}" destId="{DA72EAEE-C4DD-459C-A501-EF8ACB1D2C20}" srcOrd="14" destOrd="0" presId="urn:microsoft.com/office/officeart/2005/8/layout/radial1"/>
    <dgm:cxn modelId="{E930DAC1-840C-4130-985B-5DD14B20213C}" type="presParOf" srcId="{750CE16F-B360-4C88-9FF8-2A9DE6642180}" destId="{C7EE6833-3781-4491-8710-E55410F629DF}" srcOrd="15" destOrd="0" presId="urn:microsoft.com/office/officeart/2005/8/layout/radial1"/>
    <dgm:cxn modelId="{4E8AB0FF-79A1-42BC-A69F-3EB80D2A1E24}" type="presParOf" srcId="{C7EE6833-3781-4491-8710-E55410F629DF}" destId="{F7F79A1A-EF2B-470C-A697-2C6F74DAFE18}" srcOrd="0" destOrd="0" presId="urn:microsoft.com/office/officeart/2005/8/layout/radial1"/>
    <dgm:cxn modelId="{CF4B01CF-57BD-4C2C-BF49-F54AC4F342E1}" type="presParOf" srcId="{750CE16F-B360-4C88-9FF8-2A9DE6642180}" destId="{32BE1D47-C4FA-4519-BB43-5D4CF9D56460}" srcOrd="16"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0610A2C-2BDC-4C93-BFE0-5CC724B1BDDB}" type="doc">
      <dgm:prSet loTypeId="urn:microsoft.com/office/officeart/2005/8/layout/radial3" loCatId="cycle" qsTypeId="urn:microsoft.com/office/officeart/2005/8/quickstyle/simple4" qsCatId="simple" csTypeId="urn:microsoft.com/office/officeart/2005/8/colors/accent1_2" csCatId="accent1" phldr="1"/>
      <dgm:spPr/>
      <dgm:t>
        <a:bodyPr/>
        <a:lstStyle/>
        <a:p>
          <a:endParaRPr lang="es-ES"/>
        </a:p>
      </dgm:t>
    </dgm:pt>
    <dgm:pt modelId="{DDA4CCB4-CA03-4675-822A-E9C05AC38750}">
      <dgm:prSet phldrT="[Texto]" custT="1"/>
      <dgm:spPr/>
      <dgm:t>
        <a:bodyPr/>
        <a:lstStyle/>
        <a:p>
          <a:pPr algn="ctr"/>
          <a:r>
            <a:rPr lang="es-ES" sz="1800" dirty="0">
              <a:latin typeface="Calisto MT" panose="02040603050505030304" pitchFamily="18" charset="0"/>
            </a:rPr>
            <a:t>MEJOR TRATAMIENTO</a:t>
          </a:r>
        </a:p>
      </dgm:t>
    </dgm:pt>
    <dgm:pt modelId="{FB4AD895-7A32-462C-9920-EC89CA02B4A3}" type="parTrans" cxnId="{0ECD7EE4-5E73-4593-B626-E177879069A2}">
      <dgm:prSet/>
      <dgm:spPr/>
      <dgm:t>
        <a:bodyPr/>
        <a:lstStyle/>
        <a:p>
          <a:pPr algn="ctr"/>
          <a:endParaRPr lang="es-ES" sz="1800">
            <a:latin typeface="Calisto MT" panose="02040603050505030304" pitchFamily="18" charset="0"/>
          </a:endParaRPr>
        </a:p>
      </dgm:t>
    </dgm:pt>
    <dgm:pt modelId="{0A02DA45-007B-4CC2-B827-16301B0A00D0}" type="sibTrans" cxnId="{0ECD7EE4-5E73-4593-B626-E177879069A2}">
      <dgm:prSet/>
      <dgm:spPr/>
      <dgm:t>
        <a:bodyPr/>
        <a:lstStyle/>
        <a:p>
          <a:pPr algn="ctr"/>
          <a:endParaRPr lang="es-ES" sz="1800">
            <a:latin typeface="Calisto MT" panose="02040603050505030304" pitchFamily="18" charset="0"/>
          </a:endParaRPr>
        </a:p>
      </dgm:t>
    </dgm:pt>
    <dgm:pt modelId="{E08E7F04-46F2-402D-A7EA-A6C2FFE60A6A}">
      <dgm:prSet phldrT="[Texto]" custT="1"/>
      <dgm:spPr/>
      <dgm:t>
        <a:bodyPr/>
        <a:lstStyle/>
        <a:p>
          <a:pPr algn="ctr"/>
          <a:r>
            <a:rPr lang="es-EC" sz="1800" dirty="0">
              <a:latin typeface="Calisto MT" panose="02040603050505030304" pitchFamily="18" charset="0"/>
            </a:rPr>
            <a:t>Recuento estándar en placa</a:t>
          </a:r>
          <a:endParaRPr lang="es-ES" sz="1800" dirty="0">
            <a:latin typeface="Calisto MT" panose="02040603050505030304" pitchFamily="18" charset="0"/>
          </a:endParaRPr>
        </a:p>
      </dgm:t>
    </dgm:pt>
    <dgm:pt modelId="{3D2EBF24-01C7-46B4-AE61-E81EE2CC43FB}" type="parTrans" cxnId="{583ABB97-797A-40A0-A246-E8B7DBF9AB7E}">
      <dgm:prSet/>
      <dgm:spPr/>
      <dgm:t>
        <a:bodyPr/>
        <a:lstStyle/>
        <a:p>
          <a:pPr algn="ctr"/>
          <a:endParaRPr lang="es-ES" sz="1800">
            <a:latin typeface="Calisto MT" panose="02040603050505030304" pitchFamily="18" charset="0"/>
          </a:endParaRPr>
        </a:p>
      </dgm:t>
    </dgm:pt>
    <dgm:pt modelId="{AF537F75-0E98-45E7-A27B-CA4B6808372B}" type="sibTrans" cxnId="{583ABB97-797A-40A0-A246-E8B7DBF9AB7E}">
      <dgm:prSet/>
      <dgm:spPr/>
      <dgm:t>
        <a:bodyPr/>
        <a:lstStyle/>
        <a:p>
          <a:pPr algn="ctr"/>
          <a:endParaRPr lang="es-ES" sz="1800">
            <a:latin typeface="Calisto MT" panose="02040603050505030304" pitchFamily="18" charset="0"/>
          </a:endParaRPr>
        </a:p>
      </dgm:t>
    </dgm:pt>
    <dgm:pt modelId="{3C6C8627-0421-4DCF-A14D-333FB8CFEE00}">
      <dgm:prSet custT="1"/>
      <dgm:spPr/>
      <dgm:t>
        <a:bodyPr/>
        <a:lstStyle/>
        <a:p>
          <a:pPr algn="ctr"/>
          <a:r>
            <a:rPr lang="es-EC" sz="1800" dirty="0">
              <a:latin typeface="Calisto MT" panose="02040603050505030304" pitchFamily="18" charset="0"/>
            </a:rPr>
            <a:t>Recuento de coliformes</a:t>
          </a:r>
        </a:p>
      </dgm:t>
    </dgm:pt>
    <dgm:pt modelId="{A46D9AC8-1555-4B4B-B6D9-0EBE3459877C}" type="parTrans" cxnId="{77A5F272-E671-4D60-BCC7-C06D390D3424}">
      <dgm:prSet/>
      <dgm:spPr/>
      <dgm:t>
        <a:bodyPr/>
        <a:lstStyle/>
        <a:p>
          <a:pPr algn="ctr"/>
          <a:endParaRPr lang="es-ES" sz="1800">
            <a:latin typeface="Calisto MT" panose="02040603050505030304" pitchFamily="18" charset="0"/>
          </a:endParaRPr>
        </a:p>
      </dgm:t>
    </dgm:pt>
    <dgm:pt modelId="{E2E1A789-837F-4DD3-85A5-F284672FB543}" type="sibTrans" cxnId="{77A5F272-E671-4D60-BCC7-C06D390D3424}">
      <dgm:prSet/>
      <dgm:spPr/>
      <dgm:t>
        <a:bodyPr/>
        <a:lstStyle/>
        <a:p>
          <a:pPr algn="ctr"/>
          <a:endParaRPr lang="es-ES" sz="1800">
            <a:latin typeface="Calisto MT" panose="02040603050505030304" pitchFamily="18" charset="0"/>
          </a:endParaRPr>
        </a:p>
      </dgm:t>
    </dgm:pt>
    <dgm:pt modelId="{894F438A-D353-4686-A3E4-C8C0DB7A9AD8}">
      <dgm:prSet custT="1"/>
      <dgm:spPr/>
      <dgm:t>
        <a:bodyPr/>
        <a:lstStyle/>
        <a:p>
          <a:pPr algn="ctr"/>
          <a:r>
            <a:rPr lang="es-EC" sz="1800" dirty="0">
              <a:latin typeface="Calisto MT" panose="02040603050505030304" pitchFamily="18" charset="0"/>
            </a:rPr>
            <a:t>Recuento de E. coli</a:t>
          </a:r>
        </a:p>
      </dgm:t>
    </dgm:pt>
    <dgm:pt modelId="{85360E15-9B1B-4CC9-BEC6-28E04B5B54EE}" type="parTrans" cxnId="{80A32944-6769-44A7-A090-1A91241B04CC}">
      <dgm:prSet/>
      <dgm:spPr/>
      <dgm:t>
        <a:bodyPr/>
        <a:lstStyle/>
        <a:p>
          <a:pPr algn="ctr"/>
          <a:endParaRPr lang="es-ES" sz="1800">
            <a:latin typeface="Calisto MT" panose="02040603050505030304" pitchFamily="18" charset="0"/>
          </a:endParaRPr>
        </a:p>
      </dgm:t>
    </dgm:pt>
    <dgm:pt modelId="{0FFC711D-16E2-4874-8B16-9E00CBD73241}" type="sibTrans" cxnId="{80A32944-6769-44A7-A090-1A91241B04CC}">
      <dgm:prSet/>
      <dgm:spPr/>
      <dgm:t>
        <a:bodyPr/>
        <a:lstStyle/>
        <a:p>
          <a:pPr algn="ctr"/>
          <a:endParaRPr lang="es-ES" sz="1800">
            <a:latin typeface="Calisto MT" panose="02040603050505030304" pitchFamily="18" charset="0"/>
          </a:endParaRPr>
        </a:p>
      </dgm:t>
    </dgm:pt>
    <dgm:pt modelId="{EE1A82E4-E9D9-4ACD-8B4E-B8C79EF92BA9}">
      <dgm:prSet custT="1"/>
      <dgm:spPr/>
      <dgm:t>
        <a:bodyPr/>
        <a:lstStyle/>
        <a:p>
          <a:pPr algn="ctr"/>
          <a:r>
            <a:rPr lang="es-EC" sz="1800" dirty="0">
              <a:latin typeface="Calisto MT" panose="02040603050505030304" pitchFamily="18" charset="0"/>
            </a:rPr>
            <a:t>Recuento de mohos</a:t>
          </a:r>
        </a:p>
      </dgm:t>
    </dgm:pt>
    <dgm:pt modelId="{D457FCB1-D44D-4294-A3D3-5A48B022CBB3}" type="parTrans" cxnId="{25D7EFCD-4FB0-41D6-A8F2-2E87D419403C}">
      <dgm:prSet/>
      <dgm:spPr/>
      <dgm:t>
        <a:bodyPr/>
        <a:lstStyle/>
        <a:p>
          <a:pPr algn="ctr"/>
          <a:endParaRPr lang="es-ES" sz="1800">
            <a:latin typeface="Calisto MT" panose="02040603050505030304" pitchFamily="18" charset="0"/>
          </a:endParaRPr>
        </a:p>
      </dgm:t>
    </dgm:pt>
    <dgm:pt modelId="{4F7691BB-1C6D-48F4-873A-200FF82CE583}" type="sibTrans" cxnId="{25D7EFCD-4FB0-41D6-A8F2-2E87D419403C}">
      <dgm:prSet/>
      <dgm:spPr/>
      <dgm:t>
        <a:bodyPr/>
        <a:lstStyle/>
        <a:p>
          <a:pPr algn="ctr"/>
          <a:endParaRPr lang="es-ES" sz="1800">
            <a:latin typeface="Calisto MT" panose="02040603050505030304" pitchFamily="18" charset="0"/>
          </a:endParaRPr>
        </a:p>
      </dgm:t>
    </dgm:pt>
    <dgm:pt modelId="{52317F02-BDF5-436D-9CCD-FC4504BDEB84}">
      <dgm:prSet custT="1"/>
      <dgm:spPr/>
      <dgm:t>
        <a:bodyPr/>
        <a:lstStyle/>
        <a:p>
          <a:pPr algn="ctr"/>
          <a:r>
            <a:rPr lang="es-EC" sz="1800" dirty="0">
              <a:latin typeface="Calisto MT" panose="02040603050505030304" pitchFamily="18" charset="0"/>
            </a:rPr>
            <a:t>Recuento de Levaduras </a:t>
          </a:r>
        </a:p>
      </dgm:t>
    </dgm:pt>
    <dgm:pt modelId="{319569B4-6ECE-4D9F-A1AC-DC0AF51C0693}" type="parTrans" cxnId="{A9A2E830-E934-4143-B3F0-CC634ED662AB}">
      <dgm:prSet/>
      <dgm:spPr/>
      <dgm:t>
        <a:bodyPr/>
        <a:lstStyle/>
        <a:p>
          <a:pPr algn="ctr"/>
          <a:endParaRPr lang="es-ES" sz="1800">
            <a:latin typeface="Calisto MT" panose="02040603050505030304" pitchFamily="18" charset="0"/>
          </a:endParaRPr>
        </a:p>
      </dgm:t>
    </dgm:pt>
    <dgm:pt modelId="{5A0752E2-B670-4AC3-9C8C-BF694529E6C7}" type="sibTrans" cxnId="{A9A2E830-E934-4143-B3F0-CC634ED662AB}">
      <dgm:prSet/>
      <dgm:spPr/>
      <dgm:t>
        <a:bodyPr/>
        <a:lstStyle/>
        <a:p>
          <a:pPr algn="ctr"/>
          <a:endParaRPr lang="es-ES" sz="1800">
            <a:latin typeface="Calisto MT" panose="02040603050505030304" pitchFamily="18" charset="0"/>
          </a:endParaRPr>
        </a:p>
      </dgm:t>
    </dgm:pt>
    <dgm:pt modelId="{CFEC1C85-4C9D-48F0-88ED-4F241F21AF80}">
      <dgm:prSet custT="1"/>
      <dgm:spPr/>
      <dgm:t>
        <a:bodyPr/>
        <a:lstStyle/>
        <a:p>
          <a:pPr algn="ctr"/>
          <a:r>
            <a:rPr lang="es-EC" sz="1600" dirty="0">
              <a:latin typeface="Calisto MT" panose="02040603050505030304" pitchFamily="18" charset="0"/>
            </a:rPr>
            <a:t> </a:t>
          </a:r>
          <a:r>
            <a:rPr lang="es-EC" sz="1600" dirty="0" err="1">
              <a:latin typeface="Calisto MT" panose="02040603050505030304" pitchFamily="18" charset="0"/>
            </a:rPr>
            <a:t>Enterobacteraceas</a:t>
          </a:r>
          <a:endParaRPr lang="es-EC" sz="1600" dirty="0">
            <a:latin typeface="Calisto MT" panose="02040603050505030304" pitchFamily="18" charset="0"/>
          </a:endParaRPr>
        </a:p>
      </dgm:t>
    </dgm:pt>
    <dgm:pt modelId="{2EC9A21D-5488-4D51-8DFB-3F36F7E0605A}" type="parTrans" cxnId="{DA1738D8-4255-46E3-B99F-20F9B9162131}">
      <dgm:prSet/>
      <dgm:spPr/>
      <dgm:t>
        <a:bodyPr/>
        <a:lstStyle/>
        <a:p>
          <a:pPr algn="ctr"/>
          <a:endParaRPr lang="es-ES" sz="1800">
            <a:latin typeface="Calisto MT" panose="02040603050505030304" pitchFamily="18" charset="0"/>
          </a:endParaRPr>
        </a:p>
      </dgm:t>
    </dgm:pt>
    <dgm:pt modelId="{AF03E8A1-BEEC-4B3C-A6C6-B3E18F4953D9}" type="sibTrans" cxnId="{DA1738D8-4255-46E3-B99F-20F9B9162131}">
      <dgm:prSet/>
      <dgm:spPr/>
      <dgm:t>
        <a:bodyPr/>
        <a:lstStyle/>
        <a:p>
          <a:pPr algn="ctr"/>
          <a:endParaRPr lang="es-ES" sz="1800">
            <a:latin typeface="Calisto MT" panose="02040603050505030304" pitchFamily="18" charset="0"/>
          </a:endParaRPr>
        </a:p>
      </dgm:t>
    </dgm:pt>
    <dgm:pt modelId="{9CE9331E-E515-4677-A448-3ACE5D3AC8F1}">
      <dgm:prSet custT="1"/>
      <dgm:spPr/>
      <dgm:t>
        <a:bodyPr/>
        <a:lstStyle/>
        <a:p>
          <a:pPr algn="ctr"/>
          <a:r>
            <a:rPr lang="es-EC" sz="1800" dirty="0">
              <a:latin typeface="Calisto MT" panose="02040603050505030304" pitchFamily="18" charset="0"/>
            </a:rPr>
            <a:t>Salmonella spp</a:t>
          </a:r>
        </a:p>
      </dgm:t>
    </dgm:pt>
    <dgm:pt modelId="{BFB7561E-B30E-4A7E-8870-716135CEBCDC}" type="parTrans" cxnId="{3D60C9D6-C528-4E7A-BFCD-E4159E35DBAA}">
      <dgm:prSet/>
      <dgm:spPr/>
      <dgm:t>
        <a:bodyPr/>
        <a:lstStyle/>
        <a:p>
          <a:pPr algn="ctr"/>
          <a:endParaRPr lang="es-ES" sz="1800">
            <a:latin typeface="Calisto MT" panose="02040603050505030304" pitchFamily="18" charset="0"/>
          </a:endParaRPr>
        </a:p>
      </dgm:t>
    </dgm:pt>
    <dgm:pt modelId="{53DA401E-E678-4658-A3B9-97C400B3B573}" type="sibTrans" cxnId="{3D60C9D6-C528-4E7A-BFCD-E4159E35DBAA}">
      <dgm:prSet/>
      <dgm:spPr/>
      <dgm:t>
        <a:bodyPr/>
        <a:lstStyle/>
        <a:p>
          <a:pPr algn="ctr"/>
          <a:endParaRPr lang="es-ES" sz="1800">
            <a:latin typeface="Calisto MT" panose="02040603050505030304" pitchFamily="18" charset="0"/>
          </a:endParaRPr>
        </a:p>
      </dgm:t>
    </dgm:pt>
    <dgm:pt modelId="{ED60DA9F-F4CD-4457-B0BC-9142194876A4}">
      <dgm:prSet custT="1"/>
      <dgm:spPr/>
      <dgm:t>
        <a:bodyPr/>
        <a:lstStyle/>
        <a:p>
          <a:pPr algn="ctr"/>
          <a:r>
            <a:rPr lang="es-EC" sz="1800" dirty="0">
              <a:latin typeface="Calisto MT" panose="02040603050505030304" pitchFamily="18" charset="0"/>
            </a:rPr>
            <a:t>Shigella spp</a:t>
          </a:r>
        </a:p>
      </dgm:t>
    </dgm:pt>
    <dgm:pt modelId="{9B304436-CE54-4745-AFE4-FA232DC8A0CC}" type="parTrans" cxnId="{4DE1B874-1EA1-4AC8-B49C-B0B55924B035}">
      <dgm:prSet/>
      <dgm:spPr/>
      <dgm:t>
        <a:bodyPr/>
        <a:lstStyle/>
        <a:p>
          <a:pPr algn="ctr"/>
          <a:endParaRPr lang="es-ES" sz="1800">
            <a:latin typeface="Calisto MT" panose="02040603050505030304" pitchFamily="18" charset="0"/>
          </a:endParaRPr>
        </a:p>
      </dgm:t>
    </dgm:pt>
    <dgm:pt modelId="{77D26B72-7F79-472E-B7DA-8B62FD410F91}" type="sibTrans" cxnId="{4DE1B874-1EA1-4AC8-B49C-B0B55924B035}">
      <dgm:prSet/>
      <dgm:spPr/>
      <dgm:t>
        <a:bodyPr/>
        <a:lstStyle/>
        <a:p>
          <a:pPr algn="ctr"/>
          <a:endParaRPr lang="es-ES" sz="1800">
            <a:latin typeface="Calisto MT" panose="02040603050505030304" pitchFamily="18" charset="0"/>
          </a:endParaRPr>
        </a:p>
      </dgm:t>
    </dgm:pt>
    <dgm:pt modelId="{82B3177A-9618-447A-94C8-625732333457}" type="pres">
      <dgm:prSet presAssocID="{B0610A2C-2BDC-4C93-BFE0-5CC724B1BDDB}" presName="composite" presStyleCnt="0">
        <dgm:presLayoutVars>
          <dgm:chMax val="1"/>
          <dgm:dir/>
          <dgm:resizeHandles val="exact"/>
        </dgm:presLayoutVars>
      </dgm:prSet>
      <dgm:spPr/>
    </dgm:pt>
    <dgm:pt modelId="{4AA670FF-5953-40E3-B3AF-86C1E885C8A5}" type="pres">
      <dgm:prSet presAssocID="{B0610A2C-2BDC-4C93-BFE0-5CC724B1BDDB}" presName="radial" presStyleCnt="0">
        <dgm:presLayoutVars>
          <dgm:animLvl val="ctr"/>
        </dgm:presLayoutVars>
      </dgm:prSet>
      <dgm:spPr/>
    </dgm:pt>
    <dgm:pt modelId="{7D488272-9110-4FD1-B0EB-4CCD84BE82C7}" type="pres">
      <dgm:prSet presAssocID="{DDA4CCB4-CA03-4675-822A-E9C05AC38750}" presName="centerShape" presStyleLbl="vennNode1" presStyleIdx="0" presStyleCnt="9"/>
      <dgm:spPr/>
    </dgm:pt>
    <dgm:pt modelId="{D3354CDE-9A0A-4E1D-92A6-727D77DF2B00}" type="pres">
      <dgm:prSet presAssocID="{E08E7F04-46F2-402D-A7EA-A6C2FFE60A6A}" presName="node" presStyleLbl="vennNode1" presStyleIdx="1" presStyleCnt="9">
        <dgm:presLayoutVars>
          <dgm:bulletEnabled val="1"/>
        </dgm:presLayoutVars>
      </dgm:prSet>
      <dgm:spPr/>
    </dgm:pt>
    <dgm:pt modelId="{388CE56A-7CDC-4B45-8DDA-34103066E00B}" type="pres">
      <dgm:prSet presAssocID="{3C6C8627-0421-4DCF-A14D-333FB8CFEE00}" presName="node" presStyleLbl="vennNode1" presStyleIdx="2" presStyleCnt="9">
        <dgm:presLayoutVars>
          <dgm:bulletEnabled val="1"/>
        </dgm:presLayoutVars>
      </dgm:prSet>
      <dgm:spPr/>
    </dgm:pt>
    <dgm:pt modelId="{5D4E9B24-964C-45AD-BB3A-A1D20CC326BD}" type="pres">
      <dgm:prSet presAssocID="{894F438A-D353-4686-A3E4-C8C0DB7A9AD8}" presName="node" presStyleLbl="vennNode1" presStyleIdx="3" presStyleCnt="9">
        <dgm:presLayoutVars>
          <dgm:bulletEnabled val="1"/>
        </dgm:presLayoutVars>
      </dgm:prSet>
      <dgm:spPr/>
    </dgm:pt>
    <dgm:pt modelId="{4E8670E6-84EE-4DFC-A343-75AD9A2DB030}" type="pres">
      <dgm:prSet presAssocID="{EE1A82E4-E9D9-4ACD-8B4E-B8C79EF92BA9}" presName="node" presStyleLbl="vennNode1" presStyleIdx="4" presStyleCnt="9">
        <dgm:presLayoutVars>
          <dgm:bulletEnabled val="1"/>
        </dgm:presLayoutVars>
      </dgm:prSet>
      <dgm:spPr/>
    </dgm:pt>
    <dgm:pt modelId="{B197348E-7755-4552-AEC9-F7B152569585}" type="pres">
      <dgm:prSet presAssocID="{52317F02-BDF5-436D-9CCD-FC4504BDEB84}" presName="node" presStyleLbl="vennNode1" presStyleIdx="5" presStyleCnt="9">
        <dgm:presLayoutVars>
          <dgm:bulletEnabled val="1"/>
        </dgm:presLayoutVars>
      </dgm:prSet>
      <dgm:spPr/>
    </dgm:pt>
    <dgm:pt modelId="{2A7FA0B2-92E4-4FB8-B796-DAC30189E6F5}" type="pres">
      <dgm:prSet presAssocID="{CFEC1C85-4C9D-48F0-88ED-4F241F21AF80}" presName="node" presStyleLbl="vennNode1" presStyleIdx="6" presStyleCnt="9">
        <dgm:presLayoutVars>
          <dgm:bulletEnabled val="1"/>
        </dgm:presLayoutVars>
      </dgm:prSet>
      <dgm:spPr/>
    </dgm:pt>
    <dgm:pt modelId="{FA0671AC-AFCE-431A-8983-4BEB3F3CB671}" type="pres">
      <dgm:prSet presAssocID="{9CE9331E-E515-4677-A448-3ACE5D3AC8F1}" presName="node" presStyleLbl="vennNode1" presStyleIdx="7" presStyleCnt="9">
        <dgm:presLayoutVars>
          <dgm:bulletEnabled val="1"/>
        </dgm:presLayoutVars>
      </dgm:prSet>
      <dgm:spPr/>
    </dgm:pt>
    <dgm:pt modelId="{5A63E8D4-24FA-4891-B8E7-2B62334F4998}" type="pres">
      <dgm:prSet presAssocID="{ED60DA9F-F4CD-4457-B0BC-9142194876A4}" presName="node" presStyleLbl="vennNode1" presStyleIdx="8" presStyleCnt="9">
        <dgm:presLayoutVars>
          <dgm:bulletEnabled val="1"/>
        </dgm:presLayoutVars>
      </dgm:prSet>
      <dgm:spPr/>
    </dgm:pt>
  </dgm:ptLst>
  <dgm:cxnLst>
    <dgm:cxn modelId="{DA1738D8-4255-46E3-B99F-20F9B9162131}" srcId="{DDA4CCB4-CA03-4675-822A-E9C05AC38750}" destId="{CFEC1C85-4C9D-48F0-88ED-4F241F21AF80}" srcOrd="5" destOrd="0" parTransId="{2EC9A21D-5488-4D51-8DFB-3F36F7E0605A}" sibTransId="{AF03E8A1-BEEC-4B3C-A6C6-B3E18F4953D9}"/>
    <dgm:cxn modelId="{80A32944-6769-44A7-A090-1A91241B04CC}" srcId="{DDA4CCB4-CA03-4675-822A-E9C05AC38750}" destId="{894F438A-D353-4686-A3E4-C8C0DB7A9AD8}" srcOrd="2" destOrd="0" parTransId="{85360E15-9B1B-4CC9-BEC6-28E04B5B54EE}" sibTransId="{0FFC711D-16E2-4874-8B16-9E00CBD73241}"/>
    <dgm:cxn modelId="{DC56E41B-8230-4DD7-A117-8FA1E094ABCB}" type="presOf" srcId="{DDA4CCB4-CA03-4675-822A-E9C05AC38750}" destId="{7D488272-9110-4FD1-B0EB-4CCD84BE82C7}" srcOrd="0" destOrd="0" presId="urn:microsoft.com/office/officeart/2005/8/layout/radial3"/>
    <dgm:cxn modelId="{851FAC54-EF8D-4EDD-BF34-06C75D71F7AF}" type="presOf" srcId="{3C6C8627-0421-4DCF-A14D-333FB8CFEE00}" destId="{388CE56A-7CDC-4B45-8DDA-34103066E00B}" srcOrd="0" destOrd="0" presId="urn:microsoft.com/office/officeart/2005/8/layout/radial3"/>
    <dgm:cxn modelId="{1D18319A-6F4F-4B5D-9E49-52898933433F}" type="presOf" srcId="{ED60DA9F-F4CD-4457-B0BC-9142194876A4}" destId="{5A63E8D4-24FA-4891-B8E7-2B62334F4998}" srcOrd="0" destOrd="0" presId="urn:microsoft.com/office/officeart/2005/8/layout/radial3"/>
    <dgm:cxn modelId="{4B4B5632-DC4C-4CAB-B435-B9B89F8F64DC}" type="presOf" srcId="{894F438A-D353-4686-A3E4-C8C0DB7A9AD8}" destId="{5D4E9B24-964C-45AD-BB3A-A1D20CC326BD}" srcOrd="0" destOrd="0" presId="urn:microsoft.com/office/officeart/2005/8/layout/radial3"/>
    <dgm:cxn modelId="{3D60C9D6-C528-4E7A-BFCD-E4159E35DBAA}" srcId="{DDA4CCB4-CA03-4675-822A-E9C05AC38750}" destId="{9CE9331E-E515-4677-A448-3ACE5D3AC8F1}" srcOrd="6" destOrd="0" parTransId="{BFB7561E-B30E-4A7E-8870-716135CEBCDC}" sibTransId="{53DA401E-E678-4658-A3B9-97C400B3B573}"/>
    <dgm:cxn modelId="{7E708A1C-7BD1-4597-BA38-5C8A5E612F2D}" type="presOf" srcId="{EE1A82E4-E9D9-4ACD-8B4E-B8C79EF92BA9}" destId="{4E8670E6-84EE-4DFC-A343-75AD9A2DB030}" srcOrd="0" destOrd="0" presId="urn:microsoft.com/office/officeart/2005/8/layout/radial3"/>
    <dgm:cxn modelId="{C432DAB4-B8F8-4B90-B979-6830ED6DE53F}" type="presOf" srcId="{E08E7F04-46F2-402D-A7EA-A6C2FFE60A6A}" destId="{D3354CDE-9A0A-4E1D-92A6-727D77DF2B00}" srcOrd="0" destOrd="0" presId="urn:microsoft.com/office/officeart/2005/8/layout/radial3"/>
    <dgm:cxn modelId="{01AFA77F-52C2-440D-AE3D-21DEE3A51192}" type="presOf" srcId="{CFEC1C85-4C9D-48F0-88ED-4F241F21AF80}" destId="{2A7FA0B2-92E4-4FB8-B796-DAC30189E6F5}" srcOrd="0" destOrd="0" presId="urn:microsoft.com/office/officeart/2005/8/layout/radial3"/>
    <dgm:cxn modelId="{EF48C106-5869-4F1D-AF5F-4812AA71F535}" type="presOf" srcId="{52317F02-BDF5-436D-9CCD-FC4504BDEB84}" destId="{B197348E-7755-4552-AEC9-F7B152569585}" srcOrd="0" destOrd="0" presId="urn:microsoft.com/office/officeart/2005/8/layout/radial3"/>
    <dgm:cxn modelId="{77A5F272-E671-4D60-BCC7-C06D390D3424}" srcId="{DDA4CCB4-CA03-4675-822A-E9C05AC38750}" destId="{3C6C8627-0421-4DCF-A14D-333FB8CFEE00}" srcOrd="1" destOrd="0" parTransId="{A46D9AC8-1555-4B4B-B6D9-0EBE3459877C}" sibTransId="{E2E1A789-837F-4DD3-85A5-F284672FB543}"/>
    <dgm:cxn modelId="{ACB0494B-A477-49AE-8D62-CBAE8314C419}" type="presOf" srcId="{B0610A2C-2BDC-4C93-BFE0-5CC724B1BDDB}" destId="{82B3177A-9618-447A-94C8-625732333457}" srcOrd="0" destOrd="0" presId="urn:microsoft.com/office/officeart/2005/8/layout/radial3"/>
    <dgm:cxn modelId="{4DE1B874-1EA1-4AC8-B49C-B0B55924B035}" srcId="{DDA4CCB4-CA03-4675-822A-E9C05AC38750}" destId="{ED60DA9F-F4CD-4457-B0BC-9142194876A4}" srcOrd="7" destOrd="0" parTransId="{9B304436-CE54-4745-AFE4-FA232DC8A0CC}" sibTransId="{77D26B72-7F79-472E-B7DA-8B62FD410F91}"/>
    <dgm:cxn modelId="{25D7EFCD-4FB0-41D6-A8F2-2E87D419403C}" srcId="{DDA4CCB4-CA03-4675-822A-E9C05AC38750}" destId="{EE1A82E4-E9D9-4ACD-8B4E-B8C79EF92BA9}" srcOrd="3" destOrd="0" parTransId="{D457FCB1-D44D-4294-A3D3-5A48B022CBB3}" sibTransId="{4F7691BB-1C6D-48F4-873A-200FF82CE583}"/>
    <dgm:cxn modelId="{50A18DE4-BC36-47AD-9095-BF558162B6AA}" type="presOf" srcId="{9CE9331E-E515-4677-A448-3ACE5D3AC8F1}" destId="{FA0671AC-AFCE-431A-8983-4BEB3F3CB671}" srcOrd="0" destOrd="0" presId="urn:microsoft.com/office/officeart/2005/8/layout/radial3"/>
    <dgm:cxn modelId="{583ABB97-797A-40A0-A246-E8B7DBF9AB7E}" srcId="{DDA4CCB4-CA03-4675-822A-E9C05AC38750}" destId="{E08E7F04-46F2-402D-A7EA-A6C2FFE60A6A}" srcOrd="0" destOrd="0" parTransId="{3D2EBF24-01C7-46B4-AE61-E81EE2CC43FB}" sibTransId="{AF537F75-0E98-45E7-A27B-CA4B6808372B}"/>
    <dgm:cxn modelId="{0ECD7EE4-5E73-4593-B626-E177879069A2}" srcId="{B0610A2C-2BDC-4C93-BFE0-5CC724B1BDDB}" destId="{DDA4CCB4-CA03-4675-822A-E9C05AC38750}" srcOrd="0" destOrd="0" parTransId="{FB4AD895-7A32-462C-9920-EC89CA02B4A3}" sibTransId="{0A02DA45-007B-4CC2-B827-16301B0A00D0}"/>
    <dgm:cxn modelId="{A9A2E830-E934-4143-B3F0-CC634ED662AB}" srcId="{DDA4CCB4-CA03-4675-822A-E9C05AC38750}" destId="{52317F02-BDF5-436D-9CCD-FC4504BDEB84}" srcOrd="4" destOrd="0" parTransId="{319569B4-6ECE-4D9F-A1AC-DC0AF51C0693}" sibTransId="{5A0752E2-B670-4AC3-9C8C-BF694529E6C7}"/>
    <dgm:cxn modelId="{E5CCBD57-EEB5-49E2-98C8-43C39784259D}" type="presParOf" srcId="{82B3177A-9618-447A-94C8-625732333457}" destId="{4AA670FF-5953-40E3-B3AF-86C1E885C8A5}" srcOrd="0" destOrd="0" presId="urn:microsoft.com/office/officeart/2005/8/layout/radial3"/>
    <dgm:cxn modelId="{DCB1ED67-A0EB-4F41-9187-E84B17AC537B}" type="presParOf" srcId="{4AA670FF-5953-40E3-B3AF-86C1E885C8A5}" destId="{7D488272-9110-4FD1-B0EB-4CCD84BE82C7}" srcOrd="0" destOrd="0" presId="urn:microsoft.com/office/officeart/2005/8/layout/radial3"/>
    <dgm:cxn modelId="{C79F242C-8766-4060-9D9B-4B9885AD21E5}" type="presParOf" srcId="{4AA670FF-5953-40E3-B3AF-86C1E885C8A5}" destId="{D3354CDE-9A0A-4E1D-92A6-727D77DF2B00}" srcOrd="1" destOrd="0" presId="urn:microsoft.com/office/officeart/2005/8/layout/radial3"/>
    <dgm:cxn modelId="{BC842286-9FDC-4DA3-A1D2-D408B738958A}" type="presParOf" srcId="{4AA670FF-5953-40E3-B3AF-86C1E885C8A5}" destId="{388CE56A-7CDC-4B45-8DDA-34103066E00B}" srcOrd="2" destOrd="0" presId="urn:microsoft.com/office/officeart/2005/8/layout/radial3"/>
    <dgm:cxn modelId="{E8EC8327-4D5B-449C-B990-362D0FF6ED0E}" type="presParOf" srcId="{4AA670FF-5953-40E3-B3AF-86C1E885C8A5}" destId="{5D4E9B24-964C-45AD-BB3A-A1D20CC326BD}" srcOrd="3" destOrd="0" presId="urn:microsoft.com/office/officeart/2005/8/layout/radial3"/>
    <dgm:cxn modelId="{B67B9750-9891-433C-90A7-3427D4500C7E}" type="presParOf" srcId="{4AA670FF-5953-40E3-B3AF-86C1E885C8A5}" destId="{4E8670E6-84EE-4DFC-A343-75AD9A2DB030}" srcOrd="4" destOrd="0" presId="urn:microsoft.com/office/officeart/2005/8/layout/radial3"/>
    <dgm:cxn modelId="{C07A976E-4632-4E37-8EB2-538C6E9A1A8D}" type="presParOf" srcId="{4AA670FF-5953-40E3-B3AF-86C1E885C8A5}" destId="{B197348E-7755-4552-AEC9-F7B152569585}" srcOrd="5" destOrd="0" presId="urn:microsoft.com/office/officeart/2005/8/layout/radial3"/>
    <dgm:cxn modelId="{3316BD58-1038-40B3-BA1E-9FE86FDF8D28}" type="presParOf" srcId="{4AA670FF-5953-40E3-B3AF-86C1E885C8A5}" destId="{2A7FA0B2-92E4-4FB8-B796-DAC30189E6F5}" srcOrd="6" destOrd="0" presId="urn:microsoft.com/office/officeart/2005/8/layout/radial3"/>
    <dgm:cxn modelId="{1DFAC476-1897-45E1-BF1E-1EB9983BFBFC}" type="presParOf" srcId="{4AA670FF-5953-40E3-B3AF-86C1E885C8A5}" destId="{FA0671AC-AFCE-431A-8983-4BEB3F3CB671}" srcOrd="7" destOrd="0" presId="urn:microsoft.com/office/officeart/2005/8/layout/radial3"/>
    <dgm:cxn modelId="{E17BF224-5495-4459-BFFF-E212D221A085}" type="presParOf" srcId="{4AA670FF-5953-40E3-B3AF-86C1E885C8A5}" destId="{5A63E8D4-24FA-4891-B8E7-2B62334F4998}" srcOrd="8"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4D3C4D5-F318-481B-B7C1-BBDD70B44CC5}" type="doc">
      <dgm:prSet loTypeId="urn:microsoft.com/office/officeart/2005/8/layout/radial1" loCatId="cycle" qsTypeId="urn:microsoft.com/office/officeart/2005/8/quickstyle/simple1" qsCatId="simple" csTypeId="urn:microsoft.com/office/officeart/2005/8/colors/colorful4" csCatId="colorful" phldr="1"/>
      <dgm:spPr/>
      <dgm:t>
        <a:bodyPr/>
        <a:lstStyle/>
        <a:p>
          <a:endParaRPr lang="es-ES"/>
        </a:p>
      </dgm:t>
    </dgm:pt>
    <dgm:pt modelId="{1C1DA28F-743D-441D-B828-EC7D64A3C8CE}">
      <dgm:prSet phldrT="[Texto]" custT="1"/>
      <dgm:spPr/>
      <dgm:t>
        <a:bodyPr/>
        <a:lstStyle/>
        <a:p>
          <a:r>
            <a:rPr lang="es-ES" sz="1600" dirty="0">
              <a:latin typeface="Calisto MT" panose="02040603050505030304" pitchFamily="18" charset="0"/>
            </a:rPr>
            <a:t>MEZCLA DE HIERBAS</a:t>
          </a:r>
        </a:p>
      </dgm:t>
    </dgm:pt>
    <dgm:pt modelId="{1B0C618F-8964-421A-8A35-93C479E51FBC}" type="parTrans" cxnId="{2841BF1F-FDC6-416E-A830-F8DD0B996FE7}">
      <dgm:prSet/>
      <dgm:spPr/>
      <dgm:t>
        <a:bodyPr/>
        <a:lstStyle/>
        <a:p>
          <a:endParaRPr lang="es-ES" sz="2000">
            <a:latin typeface="Calisto MT" panose="02040603050505030304" pitchFamily="18" charset="0"/>
          </a:endParaRPr>
        </a:p>
      </dgm:t>
    </dgm:pt>
    <dgm:pt modelId="{7487DED0-8CB6-4937-94CA-36A1C220FF68}" type="sibTrans" cxnId="{2841BF1F-FDC6-416E-A830-F8DD0B996FE7}">
      <dgm:prSet/>
      <dgm:spPr/>
      <dgm:t>
        <a:bodyPr/>
        <a:lstStyle/>
        <a:p>
          <a:endParaRPr lang="es-ES" sz="2000">
            <a:latin typeface="Calisto MT" panose="02040603050505030304" pitchFamily="18" charset="0"/>
          </a:endParaRPr>
        </a:p>
      </dgm:t>
    </dgm:pt>
    <dgm:pt modelId="{60FD16E1-65B6-40E0-B610-B18A752C2564}">
      <dgm:prSet phldrT="[Texto]" custT="1"/>
      <dgm:spPr/>
      <dgm:t>
        <a:bodyPr/>
        <a:lstStyle/>
        <a:p>
          <a:r>
            <a:rPr lang="es-ES" sz="2000" dirty="0">
              <a:latin typeface="Calisto MT" panose="02040603050505030304" pitchFamily="18" charset="0"/>
            </a:rPr>
            <a:t>Color</a:t>
          </a:r>
        </a:p>
      </dgm:t>
    </dgm:pt>
    <dgm:pt modelId="{31724E40-B7B4-47E2-9842-132563283CB1}" type="parTrans" cxnId="{1FF1940A-6816-4394-96BD-EDBA467FEE51}">
      <dgm:prSet custT="1"/>
      <dgm:spPr/>
      <dgm:t>
        <a:bodyPr/>
        <a:lstStyle/>
        <a:p>
          <a:endParaRPr lang="es-ES" sz="2000">
            <a:latin typeface="Calisto MT" panose="02040603050505030304" pitchFamily="18" charset="0"/>
          </a:endParaRPr>
        </a:p>
      </dgm:t>
    </dgm:pt>
    <dgm:pt modelId="{95C94080-B737-4084-8D92-02C3199BD118}" type="sibTrans" cxnId="{1FF1940A-6816-4394-96BD-EDBA467FEE51}">
      <dgm:prSet/>
      <dgm:spPr/>
      <dgm:t>
        <a:bodyPr/>
        <a:lstStyle/>
        <a:p>
          <a:endParaRPr lang="es-ES" sz="2000">
            <a:latin typeface="Calisto MT" panose="02040603050505030304" pitchFamily="18" charset="0"/>
          </a:endParaRPr>
        </a:p>
      </dgm:t>
    </dgm:pt>
    <dgm:pt modelId="{E1F5B42F-E0BA-4BB0-B9B9-2C528D9BF2FC}">
      <dgm:prSet phldrT="[Texto]" custT="1"/>
      <dgm:spPr/>
      <dgm:t>
        <a:bodyPr/>
        <a:lstStyle/>
        <a:p>
          <a:r>
            <a:rPr lang="es-ES" sz="2000" dirty="0">
              <a:latin typeface="Calisto MT" panose="02040603050505030304" pitchFamily="18" charset="0"/>
            </a:rPr>
            <a:t>Aroma</a:t>
          </a:r>
        </a:p>
      </dgm:t>
    </dgm:pt>
    <dgm:pt modelId="{EE8671F7-2584-4ECC-BFA2-DC947A78BEE6}" type="parTrans" cxnId="{B27B0D94-08E5-4F85-9D41-D2F68021A38D}">
      <dgm:prSet custT="1"/>
      <dgm:spPr/>
      <dgm:t>
        <a:bodyPr/>
        <a:lstStyle/>
        <a:p>
          <a:endParaRPr lang="es-ES" sz="2000">
            <a:latin typeface="Calisto MT" panose="02040603050505030304" pitchFamily="18" charset="0"/>
          </a:endParaRPr>
        </a:p>
      </dgm:t>
    </dgm:pt>
    <dgm:pt modelId="{4E74F85F-0EA5-43BB-9CD5-4114AA160302}" type="sibTrans" cxnId="{B27B0D94-08E5-4F85-9D41-D2F68021A38D}">
      <dgm:prSet/>
      <dgm:spPr/>
      <dgm:t>
        <a:bodyPr/>
        <a:lstStyle/>
        <a:p>
          <a:endParaRPr lang="es-ES" sz="2000">
            <a:latin typeface="Calisto MT" panose="02040603050505030304" pitchFamily="18" charset="0"/>
          </a:endParaRPr>
        </a:p>
      </dgm:t>
    </dgm:pt>
    <dgm:pt modelId="{F8213C8A-3271-4D3E-B1D1-068E90A37575}">
      <dgm:prSet phldrT="[Texto]" custT="1"/>
      <dgm:spPr/>
      <dgm:t>
        <a:bodyPr/>
        <a:lstStyle/>
        <a:p>
          <a:r>
            <a:rPr lang="es-ES" sz="2000" dirty="0">
              <a:latin typeface="Calisto MT" panose="02040603050505030304" pitchFamily="18" charset="0"/>
            </a:rPr>
            <a:t>Sabor</a:t>
          </a:r>
        </a:p>
      </dgm:t>
    </dgm:pt>
    <dgm:pt modelId="{18749DFD-9285-4578-8326-6170A1DA9189}" type="parTrans" cxnId="{C452275D-CC6B-4723-8B98-B3F1BBA5D7D5}">
      <dgm:prSet custT="1"/>
      <dgm:spPr/>
      <dgm:t>
        <a:bodyPr/>
        <a:lstStyle/>
        <a:p>
          <a:endParaRPr lang="es-ES" sz="2000">
            <a:latin typeface="Calisto MT" panose="02040603050505030304" pitchFamily="18" charset="0"/>
          </a:endParaRPr>
        </a:p>
      </dgm:t>
    </dgm:pt>
    <dgm:pt modelId="{06375797-9737-4B78-906A-F5163E67EF0F}" type="sibTrans" cxnId="{C452275D-CC6B-4723-8B98-B3F1BBA5D7D5}">
      <dgm:prSet/>
      <dgm:spPr/>
      <dgm:t>
        <a:bodyPr/>
        <a:lstStyle/>
        <a:p>
          <a:endParaRPr lang="es-ES" sz="2000">
            <a:latin typeface="Calisto MT" panose="02040603050505030304" pitchFamily="18" charset="0"/>
          </a:endParaRPr>
        </a:p>
      </dgm:t>
    </dgm:pt>
    <dgm:pt modelId="{33BABDA6-2C03-41F4-8373-CA30ED11F411}">
      <dgm:prSet phldrT="[Texto]" custT="1"/>
      <dgm:spPr/>
      <dgm:t>
        <a:bodyPr/>
        <a:lstStyle/>
        <a:p>
          <a:r>
            <a:rPr lang="es-ES" sz="1400" dirty="0">
              <a:latin typeface="Calisto MT" panose="02040603050505030304" pitchFamily="18" charset="0"/>
            </a:rPr>
            <a:t>Aceptabilidad</a:t>
          </a:r>
        </a:p>
      </dgm:t>
    </dgm:pt>
    <dgm:pt modelId="{B68DD525-0646-4E6E-AAE2-D70A03C5640C}" type="parTrans" cxnId="{0F0CE41C-FD32-448B-925B-E4247ACEDD8D}">
      <dgm:prSet custT="1"/>
      <dgm:spPr/>
      <dgm:t>
        <a:bodyPr/>
        <a:lstStyle/>
        <a:p>
          <a:endParaRPr lang="es-ES" sz="2000">
            <a:latin typeface="Calisto MT" panose="02040603050505030304" pitchFamily="18" charset="0"/>
          </a:endParaRPr>
        </a:p>
      </dgm:t>
    </dgm:pt>
    <dgm:pt modelId="{A60ADB49-2048-4EF0-A49F-63229A72DA43}" type="sibTrans" cxnId="{0F0CE41C-FD32-448B-925B-E4247ACEDD8D}">
      <dgm:prSet/>
      <dgm:spPr/>
      <dgm:t>
        <a:bodyPr/>
        <a:lstStyle/>
        <a:p>
          <a:endParaRPr lang="es-ES" sz="2000">
            <a:latin typeface="Calisto MT" panose="02040603050505030304" pitchFamily="18" charset="0"/>
          </a:endParaRPr>
        </a:p>
      </dgm:t>
    </dgm:pt>
    <dgm:pt modelId="{AEFD9FD0-1692-42BB-B120-4785BF61447B}" type="pres">
      <dgm:prSet presAssocID="{64D3C4D5-F318-481B-B7C1-BBDD70B44CC5}" presName="cycle" presStyleCnt="0">
        <dgm:presLayoutVars>
          <dgm:chMax val="1"/>
          <dgm:dir/>
          <dgm:animLvl val="ctr"/>
          <dgm:resizeHandles val="exact"/>
        </dgm:presLayoutVars>
      </dgm:prSet>
      <dgm:spPr/>
    </dgm:pt>
    <dgm:pt modelId="{70A49BAC-8948-4E80-856B-C0B185346182}" type="pres">
      <dgm:prSet presAssocID="{1C1DA28F-743D-441D-B828-EC7D64A3C8CE}" presName="centerShape" presStyleLbl="node0" presStyleIdx="0" presStyleCnt="1"/>
      <dgm:spPr/>
    </dgm:pt>
    <dgm:pt modelId="{490F17A4-DC96-4DF4-9D10-FB9E1F3F653A}" type="pres">
      <dgm:prSet presAssocID="{31724E40-B7B4-47E2-9842-132563283CB1}" presName="Name9" presStyleLbl="parChTrans1D2" presStyleIdx="0" presStyleCnt="4"/>
      <dgm:spPr/>
    </dgm:pt>
    <dgm:pt modelId="{394D0122-C6E0-4FB7-AB0B-D3EB488E81AB}" type="pres">
      <dgm:prSet presAssocID="{31724E40-B7B4-47E2-9842-132563283CB1}" presName="connTx" presStyleLbl="parChTrans1D2" presStyleIdx="0" presStyleCnt="4"/>
      <dgm:spPr/>
    </dgm:pt>
    <dgm:pt modelId="{E144AB3C-539B-4BFC-8DC5-41EA66F239AE}" type="pres">
      <dgm:prSet presAssocID="{60FD16E1-65B6-40E0-B610-B18A752C2564}" presName="node" presStyleLbl="node1" presStyleIdx="0" presStyleCnt="4">
        <dgm:presLayoutVars>
          <dgm:bulletEnabled val="1"/>
        </dgm:presLayoutVars>
      </dgm:prSet>
      <dgm:spPr/>
    </dgm:pt>
    <dgm:pt modelId="{D8357A19-6804-42DF-A37A-350CE084C795}" type="pres">
      <dgm:prSet presAssocID="{EE8671F7-2584-4ECC-BFA2-DC947A78BEE6}" presName="Name9" presStyleLbl="parChTrans1D2" presStyleIdx="1" presStyleCnt="4"/>
      <dgm:spPr/>
    </dgm:pt>
    <dgm:pt modelId="{31B3F191-085F-4291-AE55-35FA014E1B5C}" type="pres">
      <dgm:prSet presAssocID="{EE8671F7-2584-4ECC-BFA2-DC947A78BEE6}" presName="connTx" presStyleLbl="parChTrans1D2" presStyleIdx="1" presStyleCnt="4"/>
      <dgm:spPr/>
    </dgm:pt>
    <dgm:pt modelId="{556BDD42-0D2A-4031-8249-B06A7A2D6758}" type="pres">
      <dgm:prSet presAssocID="{E1F5B42F-E0BA-4BB0-B9B9-2C528D9BF2FC}" presName="node" presStyleLbl="node1" presStyleIdx="1" presStyleCnt="4">
        <dgm:presLayoutVars>
          <dgm:bulletEnabled val="1"/>
        </dgm:presLayoutVars>
      </dgm:prSet>
      <dgm:spPr/>
    </dgm:pt>
    <dgm:pt modelId="{0CF2BDED-2FC8-42D4-AFC8-9709A272F7CB}" type="pres">
      <dgm:prSet presAssocID="{18749DFD-9285-4578-8326-6170A1DA9189}" presName="Name9" presStyleLbl="parChTrans1D2" presStyleIdx="2" presStyleCnt="4"/>
      <dgm:spPr/>
    </dgm:pt>
    <dgm:pt modelId="{10911E69-A437-4842-8701-BFF7EE180C36}" type="pres">
      <dgm:prSet presAssocID="{18749DFD-9285-4578-8326-6170A1DA9189}" presName="connTx" presStyleLbl="parChTrans1D2" presStyleIdx="2" presStyleCnt="4"/>
      <dgm:spPr/>
    </dgm:pt>
    <dgm:pt modelId="{893F71C1-EE4A-4BE4-A332-4EBED7B1AD9A}" type="pres">
      <dgm:prSet presAssocID="{F8213C8A-3271-4D3E-B1D1-068E90A37575}" presName="node" presStyleLbl="node1" presStyleIdx="2" presStyleCnt="4">
        <dgm:presLayoutVars>
          <dgm:bulletEnabled val="1"/>
        </dgm:presLayoutVars>
      </dgm:prSet>
      <dgm:spPr/>
    </dgm:pt>
    <dgm:pt modelId="{E00DCB44-081F-41E1-8DA4-22CC32F283DC}" type="pres">
      <dgm:prSet presAssocID="{B68DD525-0646-4E6E-AAE2-D70A03C5640C}" presName="Name9" presStyleLbl="parChTrans1D2" presStyleIdx="3" presStyleCnt="4"/>
      <dgm:spPr/>
    </dgm:pt>
    <dgm:pt modelId="{77666CF9-C5E9-45E8-A9B0-20DF66FFC3FF}" type="pres">
      <dgm:prSet presAssocID="{B68DD525-0646-4E6E-AAE2-D70A03C5640C}" presName="connTx" presStyleLbl="parChTrans1D2" presStyleIdx="3" presStyleCnt="4"/>
      <dgm:spPr/>
    </dgm:pt>
    <dgm:pt modelId="{296723C9-511F-41C0-9EE2-85573A856333}" type="pres">
      <dgm:prSet presAssocID="{33BABDA6-2C03-41F4-8373-CA30ED11F411}" presName="node" presStyleLbl="node1" presStyleIdx="3" presStyleCnt="4" custScaleX="114083" custScaleY="109507">
        <dgm:presLayoutVars>
          <dgm:bulletEnabled val="1"/>
        </dgm:presLayoutVars>
      </dgm:prSet>
      <dgm:spPr/>
    </dgm:pt>
  </dgm:ptLst>
  <dgm:cxnLst>
    <dgm:cxn modelId="{1FF1940A-6816-4394-96BD-EDBA467FEE51}" srcId="{1C1DA28F-743D-441D-B828-EC7D64A3C8CE}" destId="{60FD16E1-65B6-40E0-B610-B18A752C2564}" srcOrd="0" destOrd="0" parTransId="{31724E40-B7B4-47E2-9842-132563283CB1}" sibTransId="{95C94080-B737-4084-8D92-02C3199BD118}"/>
    <dgm:cxn modelId="{447ECA93-3480-44D0-AD86-102331A9F48D}" type="presOf" srcId="{31724E40-B7B4-47E2-9842-132563283CB1}" destId="{490F17A4-DC96-4DF4-9D10-FB9E1F3F653A}" srcOrd="0" destOrd="0" presId="urn:microsoft.com/office/officeart/2005/8/layout/radial1"/>
    <dgm:cxn modelId="{FBC03741-8149-4E9E-928D-2988C683DA07}" type="presOf" srcId="{31724E40-B7B4-47E2-9842-132563283CB1}" destId="{394D0122-C6E0-4FB7-AB0B-D3EB488E81AB}" srcOrd="1" destOrd="0" presId="urn:microsoft.com/office/officeart/2005/8/layout/radial1"/>
    <dgm:cxn modelId="{FC261F28-EFB6-41D4-962E-CF7DC02CD17D}" type="presOf" srcId="{18749DFD-9285-4578-8326-6170A1DA9189}" destId="{0CF2BDED-2FC8-42D4-AFC8-9709A272F7CB}" srcOrd="0" destOrd="0" presId="urn:microsoft.com/office/officeart/2005/8/layout/radial1"/>
    <dgm:cxn modelId="{B27B0D94-08E5-4F85-9D41-D2F68021A38D}" srcId="{1C1DA28F-743D-441D-B828-EC7D64A3C8CE}" destId="{E1F5B42F-E0BA-4BB0-B9B9-2C528D9BF2FC}" srcOrd="1" destOrd="0" parTransId="{EE8671F7-2584-4ECC-BFA2-DC947A78BEE6}" sibTransId="{4E74F85F-0EA5-43BB-9CD5-4114AA160302}"/>
    <dgm:cxn modelId="{D630742E-CF3B-4469-84FB-E4714576B7C1}" type="presOf" srcId="{B68DD525-0646-4E6E-AAE2-D70A03C5640C}" destId="{77666CF9-C5E9-45E8-A9B0-20DF66FFC3FF}" srcOrd="1" destOrd="0" presId="urn:microsoft.com/office/officeart/2005/8/layout/radial1"/>
    <dgm:cxn modelId="{B77E27EC-FEC6-4D96-A561-50907556985E}" type="presOf" srcId="{60FD16E1-65B6-40E0-B610-B18A752C2564}" destId="{E144AB3C-539B-4BFC-8DC5-41EA66F239AE}" srcOrd="0" destOrd="0" presId="urn:microsoft.com/office/officeart/2005/8/layout/radial1"/>
    <dgm:cxn modelId="{40858707-6419-42BE-8AF3-5FE6991FAC6C}" type="presOf" srcId="{B68DD525-0646-4E6E-AAE2-D70A03C5640C}" destId="{E00DCB44-081F-41E1-8DA4-22CC32F283DC}" srcOrd="0" destOrd="0" presId="urn:microsoft.com/office/officeart/2005/8/layout/radial1"/>
    <dgm:cxn modelId="{0F9DC74E-94E4-439C-87A4-9B7AE5AAC7B9}" type="presOf" srcId="{33BABDA6-2C03-41F4-8373-CA30ED11F411}" destId="{296723C9-511F-41C0-9EE2-85573A856333}" srcOrd="0" destOrd="0" presId="urn:microsoft.com/office/officeart/2005/8/layout/radial1"/>
    <dgm:cxn modelId="{0F0CE41C-FD32-448B-925B-E4247ACEDD8D}" srcId="{1C1DA28F-743D-441D-B828-EC7D64A3C8CE}" destId="{33BABDA6-2C03-41F4-8373-CA30ED11F411}" srcOrd="3" destOrd="0" parTransId="{B68DD525-0646-4E6E-AAE2-D70A03C5640C}" sibTransId="{A60ADB49-2048-4EF0-A49F-63229A72DA43}"/>
    <dgm:cxn modelId="{3D0B5014-5ABA-4237-B0B7-806571639438}" type="presOf" srcId="{F8213C8A-3271-4D3E-B1D1-068E90A37575}" destId="{893F71C1-EE4A-4BE4-A332-4EBED7B1AD9A}" srcOrd="0" destOrd="0" presId="urn:microsoft.com/office/officeart/2005/8/layout/radial1"/>
    <dgm:cxn modelId="{2841BF1F-FDC6-416E-A830-F8DD0B996FE7}" srcId="{64D3C4D5-F318-481B-B7C1-BBDD70B44CC5}" destId="{1C1DA28F-743D-441D-B828-EC7D64A3C8CE}" srcOrd="0" destOrd="0" parTransId="{1B0C618F-8964-421A-8A35-93C479E51FBC}" sibTransId="{7487DED0-8CB6-4937-94CA-36A1C220FF68}"/>
    <dgm:cxn modelId="{C452275D-CC6B-4723-8B98-B3F1BBA5D7D5}" srcId="{1C1DA28F-743D-441D-B828-EC7D64A3C8CE}" destId="{F8213C8A-3271-4D3E-B1D1-068E90A37575}" srcOrd="2" destOrd="0" parTransId="{18749DFD-9285-4578-8326-6170A1DA9189}" sibTransId="{06375797-9737-4B78-906A-F5163E67EF0F}"/>
    <dgm:cxn modelId="{35BE82CE-6F9B-4653-816C-77EDA9256C4B}" type="presOf" srcId="{EE8671F7-2584-4ECC-BFA2-DC947A78BEE6}" destId="{31B3F191-085F-4291-AE55-35FA014E1B5C}" srcOrd="1" destOrd="0" presId="urn:microsoft.com/office/officeart/2005/8/layout/radial1"/>
    <dgm:cxn modelId="{B75B5586-9645-4036-9843-BFCDA6A2E500}" type="presOf" srcId="{18749DFD-9285-4578-8326-6170A1DA9189}" destId="{10911E69-A437-4842-8701-BFF7EE180C36}" srcOrd="1" destOrd="0" presId="urn:microsoft.com/office/officeart/2005/8/layout/radial1"/>
    <dgm:cxn modelId="{C094B78A-DE54-4EB4-A1A2-E83360E1C97D}" type="presOf" srcId="{64D3C4D5-F318-481B-B7C1-BBDD70B44CC5}" destId="{AEFD9FD0-1692-42BB-B120-4785BF61447B}" srcOrd="0" destOrd="0" presId="urn:microsoft.com/office/officeart/2005/8/layout/radial1"/>
    <dgm:cxn modelId="{335141CF-4983-4CD2-BD9B-8D6E1286D318}" type="presOf" srcId="{EE8671F7-2584-4ECC-BFA2-DC947A78BEE6}" destId="{D8357A19-6804-42DF-A37A-350CE084C795}" srcOrd="0" destOrd="0" presId="urn:microsoft.com/office/officeart/2005/8/layout/radial1"/>
    <dgm:cxn modelId="{74CBC953-43A6-4FC2-84A6-8EE0309A902E}" type="presOf" srcId="{1C1DA28F-743D-441D-B828-EC7D64A3C8CE}" destId="{70A49BAC-8948-4E80-856B-C0B185346182}" srcOrd="0" destOrd="0" presId="urn:microsoft.com/office/officeart/2005/8/layout/radial1"/>
    <dgm:cxn modelId="{F55B28A7-CEFB-47A2-BC6D-429E120EFCE2}" type="presOf" srcId="{E1F5B42F-E0BA-4BB0-B9B9-2C528D9BF2FC}" destId="{556BDD42-0D2A-4031-8249-B06A7A2D6758}" srcOrd="0" destOrd="0" presId="urn:microsoft.com/office/officeart/2005/8/layout/radial1"/>
    <dgm:cxn modelId="{394B2A0D-7338-4832-BBE2-9FB5A38BD225}" type="presParOf" srcId="{AEFD9FD0-1692-42BB-B120-4785BF61447B}" destId="{70A49BAC-8948-4E80-856B-C0B185346182}" srcOrd="0" destOrd="0" presId="urn:microsoft.com/office/officeart/2005/8/layout/radial1"/>
    <dgm:cxn modelId="{8987068D-571B-4368-AF88-9623DD8ABDF9}" type="presParOf" srcId="{AEFD9FD0-1692-42BB-B120-4785BF61447B}" destId="{490F17A4-DC96-4DF4-9D10-FB9E1F3F653A}" srcOrd="1" destOrd="0" presId="urn:microsoft.com/office/officeart/2005/8/layout/radial1"/>
    <dgm:cxn modelId="{BDEB9BAE-9FB8-4484-9F80-A09B13B962F2}" type="presParOf" srcId="{490F17A4-DC96-4DF4-9D10-FB9E1F3F653A}" destId="{394D0122-C6E0-4FB7-AB0B-D3EB488E81AB}" srcOrd="0" destOrd="0" presId="urn:microsoft.com/office/officeart/2005/8/layout/radial1"/>
    <dgm:cxn modelId="{86E22189-A23A-4B48-89FE-9182B175819F}" type="presParOf" srcId="{AEFD9FD0-1692-42BB-B120-4785BF61447B}" destId="{E144AB3C-539B-4BFC-8DC5-41EA66F239AE}" srcOrd="2" destOrd="0" presId="urn:microsoft.com/office/officeart/2005/8/layout/radial1"/>
    <dgm:cxn modelId="{E894ACF9-118B-47E1-AFB3-DFE5F6C3084C}" type="presParOf" srcId="{AEFD9FD0-1692-42BB-B120-4785BF61447B}" destId="{D8357A19-6804-42DF-A37A-350CE084C795}" srcOrd="3" destOrd="0" presId="urn:microsoft.com/office/officeart/2005/8/layout/radial1"/>
    <dgm:cxn modelId="{36A9E308-AE26-46C8-878E-5F62204A698F}" type="presParOf" srcId="{D8357A19-6804-42DF-A37A-350CE084C795}" destId="{31B3F191-085F-4291-AE55-35FA014E1B5C}" srcOrd="0" destOrd="0" presId="urn:microsoft.com/office/officeart/2005/8/layout/radial1"/>
    <dgm:cxn modelId="{9302E94A-0DB2-4190-95A6-55D568514C78}" type="presParOf" srcId="{AEFD9FD0-1692-42BB-B120-4785BF61447B}" destId="{556BDD42-0D2A-4031-8249-B06A7A2D6758}" srcOrd="4" destOrd="0" presId="urn:microsoft.com/office/officeart/2005/8/layout/radial1"/>
    <dgm:cxn modelId="{5CB1C10B-010F-4AB5-A2FF-F32623A469F9}" type="presParOf" srcId="{AEFD9FD0-1692-42BB-B120-4785BF61447B}" destId="{0CF2BDED-2FC8-42D4-AFC8-9709A272F7CB}" srcOrd="5" destOrd="0" presId="urn:microsoft.com/office/officeart/2005/8/layout/radial1"/>
    <dgm:cxn modelId="{A494F497-5981-4476-B1F7-383A4FB03FF1}" type="presParOf" srcId="{0CF2BDED-2FC8-42D4-AFC8-9709A272F7CB}" destId="{10911E69-A437-4842-8701-BFF7EE180C36}" srcOrd="0" destOrd="0" presId="urn:microsoft.com/office/officeart/2005/8/layout/radial1"/>
    <dgm:cxn modelId="{F1A7499A-6BA6-448E-A0D3-9502346B9AFD}" type="presParOf" srcId="{AEFD9FD0-1692-42BB-B120-4785BF61447B}" destId="{893F71C1-EE4A-4BE4-A332-4EBED7B1AD9A}" srcOrd="6" destOrd="0" presId="urn:microsoft.com/office/officeart/2005/8/layout/radial1"/>
    <dgm:cxn modelId="{59FDC79F-DD55-47BD-BDF3-F1E7435E9E6C}" type="presParOf" srcId="{AEFD9FD0-1692-42BB-B120-4785BF61447B}" destId="{E00DCB44-081F-41E1-8DA4-22CC32F283DC}" srcOrd="7" destOrd="0" presId="urn:microsoft.com/office/officeart/2005/8/layout/radial1"/>
    <dgm:cxn modelId="{AA3E568E-3F42-41A2-9452-38DC7E2765BF}" type="presParOf" srcId="{E00DCB44-081F-41E1-8DA4-22CC32F283DC}" destId="{77666CF9-C5E9-45E8-A9B0-20DF66FFC3FF}" srcOrd="0" destOrd="0" presId="urn:microsoft.com/office/officeart/2005/8/layout/radial1"/>
    <dgm:cxn modelId="{0CD8665C-1C57-44F5-92AB-10267DCDEC62}" type="presParOf" srcId="{AEFD9FD0-1692-42BB-B120-4785BF61447B}" destId="{296723C9-511F-41C0-9EE2-85573A856333}" srcOrd="8"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05E07938-63D8-424B-94C0-440447ECF135}" type="doc">
      <dgm:prSet loTypeId="urn:microsoft.com/office/officeart/2005/8/layout/pList2" loCatId="list" qsTypeId="urn:microsoft.com/office/officeart/2005/8/quickstyle/simple5" qsCatId="simple" csTypeId="urn:microsoft.com/office/officeart/2005/8/colors/colorful1" csCatId="colorful" phldr="1"/>
      <dgm:spPr/>
    </dgm:pt>
    <dgm:pt modelId="{632CFD0A-DD8E-4AE2-AC0A-0C4A47BD7747}">
      <dgm:prSet phldrT="[Texto]" custT="1"/>
      <dgm:spPr/>
      <dgm:t>
        <a:bodyPr/>
        <a:lstStyle/>
        <a:p>
          <a:pPr algn="just"/>
          <a:r>
            <a:rPr lang="es-EC" sz="1600" dirty="0">
              <a:solidFill>
                <a:schemeClr val="tx1"/>
              </a:solidFill>
            </a:rPr>
            <a:t>Las características físico químicas del producto final con 8,25% de humedad en base húmeda, presento una actividad de agua de 0.50, un contenido de cenizas 10,96% y un contenido de </a:t>
          </a:r>
          <a:r>
            <a:rPr lang="es-EC" sz="1600" dirty="0" err="1">
              <a:solidFill>
                <a:schemeClr val="tx1"/>
              </a:solidFill>
            </a:rPr>
            <a:t>polifenoles</a:t>
          </a:r>
          <a:r>
            <a:rPr lang="es-EC" sz="1600" dirty="0">
              <a:solidFill>
                <a:schemeClr val="tx1"/>
              </a:solidFill>
            </a:rPr>
            <a:t> totales de 14,59 mg/g, parámetros que garantizan un tiempo de conservación del producto mínimo de 18 meses, según la NTE 2392.</a:t>
          </a:r>
        </a:p>
      </dgm:t>
    </dgm:pt>
    <dgm:pt modelId="{6A698BFF-994E-420D-B106-F4E76F94290E}" type="parTrans" cxnId="{007793F5-CF6D-4378-B6B2-77B2A9916B22}">
      <dgm:prSet/>
      <dgm:spPr/>
      <dgm:t>
        <a:bodyPr/>
        <a:lstStyle/>
        <a:p>
          <a:endParaRPr lang="es-EC" sz="1600">
            <a:solidFill>
              <a:schemeClr val="tx1"/>
            </a:solidFill>
          </a:endParaRPr>
        </a:p>
      </dgm:t>
    </dgm:pt>
    <dgm:pt modelId="{1F76C2E5-33D0-44EE-8FF3-D36FB452FB12}" type="sibTrans" cxnId="{007793F5-CF6D-4378-B6B2-77B2A9916B22}">
      <dgm:prSet/>
      <dgm:spPr/>
      <dgm:t>
        <a:bodyPr/>
        <a:lstStyle/>
        <a:p>
          <a:endParaRPr lang="es-EC" sz="1600">
            <a:solidFill>
              <a:schemeClr val="tx1"/>
            </a:solidFill>
          </a:endParaRPr>
        </a:p>
      </dgm:t>
    </dgm:pt>
    <dgm:pt modelId="{C1076ED5-94D2-4351-BE5B-06334E96C5F3}">
      <dgm:prSet phldrT="[Texto]" custT="1"/>
      <dgm:spPr/>
      <dgm:t>
        <a:bodyPr/>
        <a:lstStyle/>
        <a:p>
          <a:pPr algn="just"/>
          <a:r>
            <a:rPr lang="es-EC" sz="1500" dirty="0">
              <a:solidFill>
                <a:schemeClr val="tx1"/>
              </a:solidFill>
            </a:rPr>
            <a:t>Los factores del proceso de secado que tuvieron mayor efecto sobre el contenido de </a:t>
          </a:r>
          <a:r>
            <a:rPr lang="es-EC" sz="1500" dirty="0" err="1">
              <a:solidFill>
                <a:schemeClr val="tx1"/>
              </a:solidFill>
            </a:rPr>
            <a:t>polifenoles</a:t>
          </a:r>
          <a:r>
            <a:rPr lang="es-EC" sz="1500" dirty="0">
              <a:solidFill>
                <a:schemeClr val="tx1"/>
              </a:solidFill>
            </a:rPr>
            <a:t> totales en orden de importancia fueron la densidad de carga, la velocidad del aire, y la temperatura de secado, donde el tratamiento con una mayor velocidad de aire (4 m/s) menor temperatura (30°C) y una mayor densidad de carga de 1 Kg/m</a:t>
          </a:r>
          <a:r>
            <a:rPr lang="es-EC" sz="1500" baseline="30000" dirty="0">
              <a:solidFill>
                <a:schemeClr val="tx1"/>
              </a:solidFill>
            </a:rPr>
            <a:t>2</a:t>
          </a:r>
          <a:r>
            <a:rPr lang="es-EC" sz="1500" dirty="0">
              <a:solidFill>
                <a:schemeClr val="tx1"/>
              </a:solidFill>
            </a:rPr>
            <a:t>, presentó una menor pérdida de contenido de </a:t>
          </a:r>
          <a:r>
            <a:rPr lang="es-EC" sz="1500" dirty="0" err="1">
              <a:solidFill>
                <a:schemeClr val="tx1"/>
              </a:solidFill>
            </a:rPr>
            <a:t>polifenoles</a:t>
          </a:r>
          <a:r>
            <a:rPr lang="es-EC" sz="1500" dirty="0">
              <a:solidFill>
                <a:schemeClr val="tx1"/>
              </a:solidFill>
            </a:rPr>
            <a:t> totales del 14,93%. </a:t>
          </a:r>
        </a:p>
      </dgm:t>
    </dgm:pt>
    <dgm:pt modelId="{308AA09B-650E-4064-A800-571CA9D47095}" type="parTrans" cxnId="{54A375DF-AE70-429C-BAAA-ADF7B9F2601A}">
      <dgm:prSet/>
      <dgm:spPr/>
      <dgm:t>
        <a:bodyPr/>
        <a:lstStyle/>
        <a:p>
          <a:endParaRPr lang="es-EC" sz="1600">
            <a:solidFill>
              <a:schemeClr val="tx1"/>
            </a:solidFill>
          </a:endParaRPr>
        </a:p>
      </dgm:t>
    </dgm:pt>
    <dgm:pt modelId="{284F4572-44CB-4DFC-924D-C38B7CB7F9A9}" type="sibTrans" cxnId="{54A375DF-AE70-429C-BAAA-ADF7B9F2601A}">
      <dgm:prSet/>
      <dgm:spPr/>
      <dgm:t>
        <a:bodyPr/>
        <a:lstStyle/>
        <a:p>
          <a:endParaRPr lang="es-EC" sz="1600">
            <a:solidFill>
              <a:schemeClr val="tx1"/>
            </a:solidFill>
          </a:endParaRPr>
        </a:p>
      </dgm:t>
    </dgm:pt>
    <dgm:pt modelId="{9D175EBB-8959-40E8-8024-8EBA16930E97}" type="pres">
      <dgm:prSet presAssocID="{05E07938-63D8-424B-94C0-440447ECF135}" presName="Name0" presStyleCnt="0">
        <dgm:presLayoutVars>
          <dgm:dir/>
          <dgm:resizeHandles val="exact"/>
        </dgm:presLayoutVars>
      </dgm:prSet>
      <dgm:spPr/>
    </dgm:pt>
    <dgm:pt modelId="{B823BC14-BD1D-4AE3-9837-1DE870004D1A}" type="pres">
      <dgm:prSet presAssocID="{05E07938-63D8-424B-94C0-440447ECF135}" presName="bkgdShp" presStyleLbl="alignAccFollowNode1" presStyleIdx="0" presStyleCnt="1" custScaleY="133761" custLinFactNeighborX="1920" custLinFactNeighborY="1573"/>
      <dgm:spPr/>
    </dgm:pt>
    <dgm:pt modelId="{B1203198-C7E4-4A45-A1C9-8A306711EB2E}" type="pres">
      <dgm:prSet presAssocID="{05E07938-63D8-424B-94C0-440447ECF135}" presName="linComp" presStyleCnt="0"/>
      <dgm:spPr/>
    </dgm:pt>
    <dgm:pt modelId="{68DAAE73-4B91-47C7-BAA8-0094A27B8D9C}" type="pres">
      <dgm:prSet presAssocID="{632CFD0A-DD8E-4AE2-AC0A-0C4A47BD7747}" presName="compNode" presStyleCnt="0"/>
      <dgm:spPr/>
    </dgm:pt>
    <dgm:pt modelId="{E738AAA3-27DE-48EA-A05D-2F3BBC530462}" type="pres">
      <dgm:prSet presAssocID="{632CFD0A-DD8E-4AE2-AC0A-0C4A47BD7747}" presName="node" presStyleLbl="node1" presStyleIdx="0" presStyleCnt="2">
        <dgm:presLayoutVars>
          <dgm:bulletEnabled val="1"/>
        </dgm:presLayoutVars>
      </dgm:prSet>
      <dgm:spPr/>
    </dgm:pt>
    <dgm:pt modelId="{3164CA69-4EFA-465B-BB87-8083E885DA07}" type="pres">
      <dgm:prSet presAssocID="{632CFD0A-DD8E-4AE2-AC0A-0C4A47BD7747}" presName="invisiNode" presStyleLbl="node1" presStyleIdx="0" presStyleCnt="2"/>
      <dgm:spPr/>
    </dgm:pt>
    <dgm:pt modelId="{F8983ABC-F8C3-4B4C-9F30-0B73624B75F3}" type="pres">
      <dgm:prSet presAssocID="{632CFD0A-DD8E-4AE2-AC0A-0C4A47BD7747}" presName="imagNode" presStyleLbl="fgImgPlace1" presStyleIdx="0" presStyleCnt="2" custScaleY="143648" custLinFactNeighborX="-283" custLinFactNeighborY="-11655"/>
      <dgm:spPr>
        <a:blipFill rotWithShape="1">
          <a:blip xmlns:r="http://schemas.openxmlformats.org/officeDocument/2006/relationships" r:embed="rId1"/>
          <a:stretch>
            <a:fillRect/>
          </a:stretch>
        </a:blipFill>
      </dgm:spPr>
    </dgm:pt>
    <dgm:pt modelId="{87931FE1-1912-442E-B9D9-F8677E87FC16}" type="pres">
      <dgm:prSet presAssocID="{1F76C2E5-33D0-44EE-8FF3-D36FB452FB12}" presName="sibTrans" presStyleLbl="sibTrans2D1" presStyleIdx="0" presStyleCnt="0"/>
      <dgm:spPr/>
    </dgm:pt>
    <dgm:pt modelId="{299087D7-03DF-4BC4-91B2-9CF49CA1BD72}" type="pres">
      <dgm:prSet presAssocID="{C1076ED5-94D2-4351-BE5B-06334E96C5F3}" presName="compNode" presStyleCnt="0"/>
      <dgm:spPr/>
    </dgm:pt>
    <dgm:pt modelId="{2330D050-B241-4C10-A7CA-E65A0DDFFA53}" type="pres">
      <dgm:prSet presAssocID="{C1076ED5-94D2-4351-BE5B-06334E96C5F3}" presName="node" presStyleLbl="node1" presStyleIdx="1" presStyleCnt="2" custScaleX="98230" custScaleY="100180">
        <dgm:presLayoutVars>
          <dgm:bulletEnabled val="1"/>
        </dgm:presLayoutVars>
      </dgm:prSet>
      <dgm:spPr/>
    </dgm:pt>
    <dgm:pt modelId="{0B03F3AF-33DD-4850-A072-476E65B735D8}" type="pres">
      <dgm:prSet presAssocID="{C1076ED5-94D2-4351-BE5B-06334E96C5F3}" presName="invisiNode" presStyleLbl="node1" presStyleIdx="1" presStyleCnt="2"/>
      <dgm:spPr/>
    </dgm:pt>
    <dgm:pt modelId="{71F1A8FD-F07E-4BED-8294-51A2CF4F0EC4}" type="pres">
      <dgm:prSet presAssocID="{C1076ED5-94D2-4351-BE5B-06334E96C5F3}" presName="imagNode" presStyleLbl="fgImgPlace1" presStyleIdx="1" presStyleCnt="2" custScaleY="143648" custLinFactNeighborX="-283" custLinFactNeighborY="-11655"/>
      <dgm:spPr>
        <a:blipFill rotWithShape="1">
          <a:blip xmlns:r="http://schemas.openxmlformats.org/officeDocument/2006/relationships" r:embed="rId2"/>
          <a:stretch>
            <a:fillRect/>
          </a:stretch>
        </a:blipFill>
      </dgm:spPr>
    </dgm:pt>
  </dgm:ptLst>
  <dgm:cxnLst>
    <dgm:cxn modelId="{B591D38A-4D0F-42A7-8C51-D7533E8D5679}" type="presOf" srcId="{C1076ED5-94D2-4351-BE5B-06334E96C5F3}" destId="{2330D050-B241-4C10-A7CA-E65A0DDFFA53}" srcOrd="0" destOrd="0" presId="urn:microsoft.com/office/officeart/2005/8/layout/pList2"/>
    <dgm:cxn modelId="{AC72FCAC-16CD-48C7-AA2B-01AB8F9E41F4}" type="presOf" srcId="{632CFD0A-DD8E-4AE2-AC0A-0C4A47BD7747}" destId="{E738AAA3-27DE-48EA-A05D-2F3BBC530462}" srcOrd="0" destOrd="0" presId="urn:microsoft.com/office/officeart/2005/8/layout/pList2"/>
    <dgm:cxn modelId="{755FD1AC-25ED-4880-9CE6-6CD4DB080FEF}" type="presOf" srcId="{05E07938-63D8-424B-94C0-440447ECF135}" destId="{9D175EBB-8959-40E8-8024-8EBA16930E97}" srcOrd="0" destOrd="0" presId="urn:microsoft.com/office/officeart/2005/8/layout/pList2"/>
    <dgm:cxn modelId="{007793F5-CF6D-4378-B6B2-77B2A9916B22}" srcId="{05E07938-63D8-424B-94C0-440447ECF135}" destId="{632CFD0A-DD8E-4AE2-AC0A-0C4A47BD7747}" srcOrd="0" destOrd="0" parTransId="{6A698BFF-994E-420D-B106-F4E76F94290E}" sibTransId="{1F76C2E5-33D0-44EE-8FF3-D36FB452FB12}"/>
    <dgm:cxn modelId="{CEBA6F66-6F42-4F11-B0C2-01D05F11E2DD}" type="presOf" srcId="{1F76C2E5-33D0-44EE-8FF3-D36FB452FB12}" destId="{87931FE1-1912-442E-B9D9-F8677E87FC16}" srcOrd="0" destOrd="0" presId="urn:microsoft.com/office/officeart/2005/8/layout/pList2"/>
    <dgm:cxn modelId="{54A375DF-AE70-429C-BAAA-ADF7B9F2601A}" srcId="{05E07938-63D8-424B-94C0-440447ECF135}" destId="{C1076ED5-94D2-4351-BE5B-06334E96C5F3}" srcOrd="1" destOrd="0" parTransId="{308AA09B-650E-4064-A800-571CA9D47095}" sibTransId="{284F4572-44CB-4DFC-924D-C38B7CB7F9A9}"/>
    <dgm:cxn modelId="{7A2F52DE-D7A2-4A4C-9E10-A34447407193}" type="presParOf" srcId="{9D175EBB-8959-40E8-8024-8EBA16930E97}" destId="{B823BC14-BD1D-4AE3-9837-1DE870004D1A}" srcOrd="0" destOrd="0" presId="urn:microsoft.com/office/officeart/2005/8/layout/pList2"/>
    <dgm:cxn modelId="{DAF0CB8D-A478-4042-8084-750F0187059C}" type="presParOf" srcId="{9D175EBB-8959-40E8-8024-8EBA16930E97}" destId="{B1203198-C7E4-4A45-A1C9-8A306711EB2E}" srcOrd="1" destOrd="0" presId="urn:microsoft.com/office/officeart/2005/8/layout/pList2"/>
    <dgm:cxn modelId="{801CE304-1950-47CC-8607-31725DB2CDAC}" type="presParOf" srcId="{B1203198-C7E4-4A45-A1C9-8A306711EB2E}" destId="{68DAAE73-4B91-47C7-BAA8-0094A27B8D9C}" srcOrd="0" destOrd="0" presId="urn:microsoft.com/office/officeart/2005/8/layout/pList2"/>
    <dgm:cxn modelId="{34613AB2-35F4-4F25-A285-B1BEAF3D4819}" type="presParOf" srcId="{68DAAE73-4B91-47C7-BAA8-0094A27B8D9C}" destId="{E738AAA3-27DE-48EA-A05D-2F3BBC530462}" srcOrd="0" destOrd="0" presId="urn:microsoft.com/office/officeart/2005/8/layout/pList2"/>
    <dgm:cxn modelId="{3885F511-6524-41DB-B8E9-8F1AD298FA6A}" type="presParOf" srcId="{68DAAE73-4B91-47C7-BAA8-0094A27B8D9C}" destId="{3164CA69-4EFA-465B-BB87-8083E885DA07}" srcOrd="1" destOrd="0" presId="urn:microsoft.com/office/officeart/2005/8/layout/pList2"/>
    <dgm:cxn modelId="{25928FF7-67C6-45EC-A333-5BB7CB6B66F3}" type="presParOf" srcId="{68DAAE73-4B91-47C7-BAA8-0094A27B8D9C}" destId="{F8983ABC-F8C3-4B4C-9F30-0B73624B75F3}" srcOrd="2" destOrd="0" presId="urn:microsoft.com/office/officeart/2005/8/layout/pList2"/>
    <dgm:cxn modelId="{ACBF3159-BD4C-43F5-A230-6D582177F95C}" type="presParOf" srcId="{B1203198-C7E4-4A45-A1C9-8A306711EB2E}" destId="{87931FE1-1912-442E-B9D9-F8677E87FC16}" srcOrd="1" destOrd="0" presId="urn:microsoft.com/office/officeart/2005/8/layout/pList2"/>
    <dgm:cxn modelId="{8A45408C-4E0D-4A68-B7E4-29A101339FF4}" type="presParOf" srcId="{B1203198-C7E4-4A45-A1C9-8A306711EB2E}" destId="{299087D7-03DF-4BC4-91B2-9CF49CA1BD72}" srcOrd="2" destOrd="0" presId="urn:microsoft.com/office/officeart/2005/8/layout/pList2"/>
    <dgm:cxn modelId="{B1F50EC7-5DC8-4491-858A-68F0834921F4}" type="presParOf" srcId="{299087D7-03DF-4BC4-91B2-9CF49CA1BD72}" destId="{2330D050-B241-4C10-A7CA-E65A0DDFFA53}" srcOrd="0" destOrd="0" presId="urn:microsoft.com/office/officeart/2005/8/layout/pList2"/>
    <dgm:cxn modelId="{F223540D-E08F-4E7B-9ED3-8EE330856A1E}" type="presParOf" srcId="{299087D7-03DF-4BC4-91B2-9CF49CA1BD72}" destId="{0B03F3AF-33DD-4850-A072-476E65B735D8}" srcOrd="1" destOrd="0" presId="urn:microsoft.com/office/officeart/2005/8/layout/pList2"/>
    <dgm:cxn modelId="{2A63946D-DB7D-4833-941A-4AF9AA5219DA}" type="presParOf" srcId="{299087D7-03DF-4BC4-91B2-9CF49CA1BD72}" destId="{71F1A8FD-F07E-4BED-8294-51A2CF4F0EC4}"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05E07938-63D8-424B-94C0-440447ECF135}" type="doc">
      <dgm:prSet loTypeId="urn:microsoft.com/office/officeart/2005/8/layout/pList2" loCatId="list" qsTypeId="urn:microsoft.com/office/officeart/2005/8/quickstyle/simple5" qsCatId="simple" csTypeId="urn:microsoft.com/office/officeart/2005/8/colors/colorful1" csCatId="colorful" phldr="1"/>
      <dgm:spPr/>
    </dgm:pt>
    <dgm:pt modelId="{632CFD0A-DD8E-4AE2-AC0A-0C4A47BD7747}">
      <dgm:prSet phldrT="[Texto]" custT="1"/>
      <dgm:spPr/>
      <dgm:t>
        <a:bodyPr/>
        <a:lstStyle/>
        <a:p>
          <a:pPr algn="just"/>
          <a:r>
            <a:rPr lang="es-EC" sz="1600" dirty="0">
              <a:solidFill>
                <a:schemeClr val="tx1"/>
              </a:solidFill>
            </a:rPr>
            <a:t>En el periodo de velocidad decreciente del proceso de secado, el movimiento molecular del agua desde el interior hacia la </a:t>
          </a:r>
          <a:r>
            <a:rPr lang="es-EC" sz="1600" dirty="0" err="1">
              <a:solidFill>
                <a:schemeClr val="tx1"/>
              </a:solidFill>
            </a:rPr>
            <a:t>interfase</a:t>
          </a:r>
          <a:r>
            <a:rPr lang="es-EC" sz="1600" dirty="0">
              <a:solidFill>
                <a:schemeClr val="tx1"/>
              </a:solidFill>
            </a:rPr>
            <a:t> de secado es gobernado por el mecanismo de difusión, debido a la alta fuerza de adhesión de las moléculas de agua a las paredes fibrosas del alimento</a:t>
          </a:r>
          <a:r>
            <a:rPr lang="es-EC" sz="1400" dirty="0">
              <a:solidFill>
                <a:schemeClr val="tx1"/>
              </a:solidFill>
            </a:rPr>
            <a:t>.</a:t>
          </a:r>
        </a:p>
      </dgm:t>
    </dgm:pt>
    <dgm:pt modelId="{6A698BFF-994E-420D-B106-F4E76F94290E}" type="parTrans" cxnId="{007793F5-CF6D-4378-B6B2-77B2A9916B22}">
      <dgm:prSet/>
      <dgm:spPr/>
      <dgm:t>
        <a:bodyPr/>
        <a:lstStyle/>
        <a:p>
          <a:endParaRPr lang="es-EC" sz="1600">
            <a:solidFill>
              <a:schemeClr val="tx1"/>
            </a:solidFill>
          </a:endParaRPr>
        </a:p>
      </dgm:t>
    </dgm:pt>
    <dgm:pt modelId="{1F76C2E5-33D0-44EE-8FF3-D36FB452FB12}" type="sibTrans" cxnId="{007793F5-CF6D-4378-B6B2-77B2A9916B22}">
      <dgm:prSet/>
      <dgm:spPr/>
      <dgm:t>
        <a:bodyPr/>
        <a:lstStyle/>
        <a:p>
          <a:endParaRPr lang="es-EC" sz="1600">
            <a:solidFill>
              <a:schemeClr val="tx1"/>
            </a:solidFill>
          </a:endParaRPr>
        </a:p>
      </dgm:t>
    </dgm:pt>
    <dgm:pt modelId="{C1076ED5-94D2-4351-BE5B-06334E96C5F3}">
      <dgm:prSet phldrT="[Texto]" custT="1"/>
      <dgm:spPr/>
      <dgm:t>
        <a:bodyPr/>
        <a:lstStyle/>
        <a:p>
          <a:pPr algn="just"/>
          <a:r>
            <a:rPr lang="es-EC" sz="1600" dirty="0">
              <a:solidFill>
                <a:schemeClr val="tx1"/>
              </a:solidFill>
            </a:rPr>
            <a:t>Debido al pronunciado sabor astringente de la tisana para el análisis de aceptabilidad sensorial, se mezcló el ataco con hierbas aromáticas, donde la mezcla con 80% de ataco fue la de mayor aceptabilidad por los consumidores</a:t>
          </a:r>
          <a:r>
            <a:rPr lang="es-EC" sz="1400" dirty="0">
              <a:solidFill>
                <a:schemeClr val="tx1"/>
              </a:solidFill>
            </a:rPr>
            <a:t>.</a:t>
          </a:r>
        </a:p>
      </dgm:t>
    </dgm:pt>
    <dgm:pt modelId="{308AA09B-650E-4064-A800-571CA9D47095}" type="parTrans" cxnId="{54A375DF-AE70-429C-BAAA-ADF7B9F2601A}">
      <dgm:prSet/>
      <dgm:spPr/>
      <dgm:t>
        <a:bodyPr/>
        <a:lstStyle/>
        <a:p>
          <a:endParaRPr lang="es-EC" sz="1600">
            <a:solidFill>
              <a:schemeClr val="tx1"/>
            </a:solidFill>
          </a:endParaRPr>
        </a:p>
      </dgm:t>
    </dgm:pt>
    <dgm:pt modelId="{284F4572-44CB-4DFC-924D-C38B7CB7F9A9}" type="sibTrans" cxnId="{54A375DF-AE70-429C-BAAA-ADF7B9F2601A}">
      <dgm:prSet/>
      <dgm:spPr/>
      <dgm:t>
        <a:bodyPr/>
        <a:lstStyle/>
        <a:p>
          <a:endParaRPr lang="es-EC" sz="1600">
            <a:solidFill>
              <a:schemeClr val="tx1"/>
            </a:solidFill>
          </a:endParaRPr>
        </a:p>
      </dgm:t>
    </dgm:pt>
    <dgm:pt modelId="{9D175EBB-8959-40E8-8024-8EBA16930E97}" type="pres">
      <dgm:prSet presAssocID="{05E07938-63D8-424B-94C0-440447ECF135}" presName="Name0" presStyleCnt="0">
        <dgm:presLayoutVars>
          <dgm:dir/>
          <dgm:resizeHandles val="exact"/>
        </dgm:presLayoutVars>
      </dgm:prSet>
      <dgm:spPr/>
    </dgm:pt>
    <dgm:pt modelId="{B823BC14-BD1D-4AE3-9837-1DE870004D1A}" type="pres">
      <dgm:prSet presAssocID="{05E07938-63D8-424B-94C0-440447ECF135}" presName="bkgdShp" presStyleLbl="alignAccFollowNode1" presStyleIdx="0" presStyleCnt="1" custScaleY="133761" custLinFactNeighborX="-4778" custLinFactNeighborY="-524"/>
      <dgm:spPr/>
    </dgm:pt>
    <dgm:pt modelId="{B1203198-C7E4-4A45-A1C9-8A306711EB2E}" type="pres">
      <dgm:prSet presAssocID="{05E07938-63D8-424B-94C0-440447ECF135}" presName="linComp" presStyleCnt="0"/>
      <dgm:spPr/>
    </dgm:pt>
    <dgm:pt modelId="{68DAAE73-4B91-47C7-BAA8-0094A27B8D9C}" type="pres">
      <dgm:prSet presAssocID="{632CFD0A-DD8E-4AE2-AC0A-0C4A47BD7747}" presName="compNode" presStyleCnt="0"/>
      <dgm:spPr/>
    </dgm:pt>
    <dgm:pt modelId="{E738AAA3-27DE-48EA-A05D-2F3BBC530462}" type="pres">
      <dgm:prSet presAssocID="{632CFD0A-DD8E-4AE2-AC0A-0C4A47BD7747}" presName="node" presStyleLbl="node1" presStyleIdx="0" presStyleCnt="2">
        <dgm:presLayoutVars>
          <dgm:bulletEnabled val="1"/>
        </dgm:presLayoutVars>
      </dgm:prSet>
      <dgm:spPr/>
    </dgm:pt>
    <dgm:pt modelId="{3164CA69-4EFA-465B-BB87-8083E885DA07}" type="pres">
      <dgm:prSet presAssocID="{632CFD0A-DD8E-4AE2-AC0A-0C4A47BD7747}" presName="invisiNode" presStyleLbl="node1" presStyleIdx="0" presStyleCnt="2"/>
      <dgm:spPr/>
    </dgm:pt>
    <dgm:pt modelId="{F8983ABC-F8C3-4B4C-9F30-0B73624B75F3}" type="pres">
      <dgm:prSet presAssocID="{632CFD0A-DD8E-4AE2-AC0A-0C4A47BD7747}" presName="imagNode" presStyleLbl="fgImgPlace1" presStyleIdx="0" presStyleCnt="2" custScaleY="143648" custLinFactNeighborX="-283" custLinFactNeighborY="-11655"/>
      <dgm:spPr>
        <a:blipFill rotWithShape="1">
          <a:blip xmlns:r="http://schemas.openxmlformats.org/officeDocument/2006/relationships" r:embed="rId1"/>
          <a:stretch>
            <a:fillRect/>
          </a:stretch>
        </a:blipFill>
      </dgm:spPr>
    </dgm:pt>
    <dgm:pt modelId="{87931FE1-1912-442E-B9D9-F8677E87FC16}" type="pres">
      <dgm:prSet presAssocID="{1F76C2E5-33D0-44EE-8FF3-D36FB452FB12}" presName="sibTrans" presStyleLbl="sibTrans2D1" presStyleIdx="0" presStyleCnt="0"/>
      <dgm:spPr/>
    </dgm:pt>
    <dgm:pt modelId="{299087D7-03DF-4BC4-91B2-9CF49CA1BD72}" type="pres">
      <dgm:prSet presAssocID="{C1076ED5-94D2-4351-BE5B-06334E96C5F3}" presName="compNode" presStyleCnt="0"/>
      <dgm:spPr/>
    </dgm:pt>
    <dgm:pt modelId="{2330D050-B241-4C10-A7CA-E65A0DDFFA53}" type="pres">
      <dgm:prSet presAssocID="{C1076ED5-94D2-4351-BE5B-06334E96C5F3}" presName="node" presStyleLbl="node1" presStyleIdx="1" presStyleCnt="2" custScaleX="98230" custScaleY="100180">
        <dgm:presLayoutVars>
          <dgm:bulletEnabled val="1"/>
        </dgm:presLayoutVars>
      </dgm:prSet>
      <dgm:spPr/>
    </dgm:pt>
    <dgm:pt modelId="{0B03F3AF-33DD-4850-A072-476E65B735D8}" type="pres">
      <dgm:prSet presAssocID="{C1076ED5-94D2-4351-BE5B-06334E96C5F3}" presName="invisiNode" presStyleLbl="node1" presStyleIdx="1" presStyleCnt="2"/>
      <dgm:spPr/>
    </dgm:pt>
    <dgm:pt modelId="{71F1A8FD-F07E-4BED-8294-51A2CF4F0EC4}" type="pres">
      <dgm:prSet presAssocID="{C1076ED5-94D2-4351-BE5B-06334E96C5F3}" presName="imagNode" presStyleLbl="fgImgPlace1" presStyleIdx="1" presStyleCnt="2" custScaleY="143648" custLinFactNeighborX="-283" custLinFactNeighborY="-11655"/>
      <dgm:spPr>
        <a:blipFill rotWithShape="1">
          <a:blip xmlns:r="http://schemas.openxmlformats.org/officeDocument/2006/relationships" r:embed="rId2"/>
          <a:stretch>
            <a:fillRect/>
          </a:stretch>
        </a:blipFill>
      </dgm:spPr>
    </dgm:pt>
  </dgm:ptLst>
  <dgm:cxnLst>
    <dgm:cxn modelId="{B591D38A-4D0F-42A7-8C51-D7533E8D5679}" type="presOf" srcId="{C1076ED5-94D2-4351-BE5B-06334E96C5F3}" destId="{2330D050-B241-4C10-A7CA-E65A0DDFFA53}" srcOrd="0" destOrd="0" presId="urn:microsoft.com/office/officeart/2005/8/layout/pList2"/>
    <dgm:cxn modelId="{AC72FCAC-16CD-48C7-AA2B-01AB8F9E41F4}" type="presOf" srcId="{632CFD0A-DD8E-4AE2-AC0A-0C4A47BD7747}" destId="{E738AAA3-27DE-48EA-A05D-2F3BBC530462}" srcOrd="0" destOrd="0" presId="urn:microsoft.com/office/officeart/2005/8/layout/pList2"/>
    <dgm:cxn modelId="{755FD1AC-25ED-4880-9CE6-6CD4DB080FEF}" type="presOf" srcId="{05E07938-63D8-424B-94C0-440447ECF135}" destId="{9D175EBB-8959-40E8-8024-8EBA16930E97}" srcOrd="0" destOrd="0" presId="urn:microsoft.com/office/officeart/2005/8/layout/pList2"/>
    <dgm:cxn modelId="{007793F5-CF6D-4378-B6B2-77B2A9916B22}" srcId="{05E07938-63D8-424B-94C0-440447ECF135}" destId="{632CFD0A-DD8E-4AE2-AC0A-0C4A47BD7747}" srcOrd="0" destOrd="0" parTransId="{6A698BFF-994E-420D-B106-F4E76F94290E}" sibTransId="{1F76C2E5-33D0-44EE-8FF3-D36FB452FB12}"/>
    <dgm:cxn modelId="{CEBA6F66-6F42-4F11-B0C2-01D05F11E2DD}" type="presOf" srcId="{1F76C2E5-33D0-44EE-8FF3-D36FB452FB12}" destId="{87931FE1-1912-442E-B9D9-F8677E87FC16}" srcOrd="0" destOrd="0" presId="urn:microsoft.com/office/officeart/2005/8/layout/pList2"/>
    <dgm:cxn modelId="{54A375DF-AE70-429C-BAAA-ADF7B9F2601A}" srcId="{05E07938-63D8-424B-94C0-440447ECF135}" destId="{C1076ED5-94D2-4351-BE5B-06334E96C5F3}" srcOrd="1" destOrd="0" parTransId="{308AA09B-650E-4064-A800-571CA9D47095}" sibTransId="{284F4572-44CB-4DFC-924D-C38B7CB7F9A9}"/>
    <dgm:cxn modelId="{7A2F52DE-D7A2-4A4C-9E10-A34447407193}" type="presParOf" srcId="{9D175EBB-8959-40E8-8024-8EBA16930E97}" destId="{B823BC14-BD1D-4AE3-9837-1DE870004D1A}" srcOrd="0" destOrd="0" presId="urn:microsoft.com/office/officeart/2005/8/layout/pList2"/>
    <dgm:cxn modelId="{DAF0CB8D-A478-4042-8084-750F0187059C}" type="presParOf" srcId="{9D175EBB-8959-40E8-8024-8EBA16930E97}" destId="{B1203198-C7E4-4A45-A1C9-8A306711EB2E}" srcOrd="1" destOrd="0" presId="urn:microsoft.com/office/officeart/2005/8/layout/pList2"/>
    <dgm:cxn modelId="{801CE304-1950-47CC-8607-31725DB2CDAC}" type="presParOf" srcId="{B1203198-C7E4-4A45-A1C9-8A306711EB2E}" destId="{68DAAE73-4B91-47C7-BAA8-0094A27B8D9C}" srcOrd="0" destOrd="0" presId="urn:microsoft.com/office/officeart/2005/8/layout/pList2"/>
    <dgm:cxn modelId="{34613AB2-35F4-4F25-A285-B1BEAF3D4819}" type="presParOf" srcId="{68DAAE73-4B91-47C7-BAA8-0094A27B8D9C}" destId="{E738AAA3-27DE-48EA-A05D-2F3BBC530462}" srcOrd="0" destOrd="0" presId="urn:microsoft.com/office/officeart/2005/8/layout/pList2"/>
    <dgm:cxn modelId="{3885F511-6524-41DB-B8E9-8F1AD298FA6A}" type="presParOf" srcId="{68DAAE73-4B91-47C7-BAA8-0094A27B8D9C}" destId="{3164CA69-4EFA-465B-BB87-8083E885DA07}" srcOrd="1" destOrd="0" presId="urn:microsoft.com/office/officeart/2005/8/layout/pList2"/>
    <dgm:cxn modelId="{25928FF7-67C6-45EC-A333-5BB7CB6B66F3}" type="presParOf" srcId="{68DAAE73-4B91-47C7-BAA8-0094A27B8D9C}" destId="{F8983ABC-F8C3-4B4C-9F30-0B73624B75F3}" srcOrd="2" destOrd="0" presId="urn:microsoft.com/office/officeart/2005/8/layout/pList2"/>
    <dgm:cxn modelId="{ACBF3159-BD4C-43F5-A230-6D582177F95C}" type="presParOf" srcId="{B1203198-C7E4-4A45-A1C9-8A306711EB2E}" destId="{87931FE1-1912-442E-B9D9-F8677E87FC16}" srcOrd="1" destOrd="0" presId="urn:microsoft.com/office/officeart/2005/8/layout/pList2"/>
    <dgm:cxn modelId="{8A45408C-4E0D-4A68-B7E4-29A101339FF4}" type="presParOf" srcId="{B1203198-C7E4-4A45-A1C9-8A306711EB2E}" destId="{299087D7-03DF-4BC4-91B2-9CF49CA1BD72}" srcOrd="2" destOrd="0" presId="urn:microsoft.com/office/officeart/2005/8/layout/pList2"/>
    <dgm:cxn modelId="{B1F50EC7-5DC8-4491-858A-68F0834921F4}" type="presParOf" srcId="{299087D7-03DF-4BC4-91B2-9CF49CA1BD72}" destId="{2330D050-B241-4C10-A7CA-E65A0DDFFA53}" srcOrd="0" destOrd="0" presId="urn:microsoft.com/office/officeart/2005/8/layout/pList2"/>
    <dgm:cxn modelId="{F223540D-E08F-4E7B-9ED3-8EE330856A1E}" type="presParOf" srcId="{299087D7-03DF-4BC4-91B2-9CF49CA1BD72}" destId="{0B03F3AF-33DD-4850-A072-476E65B735D8}" srcOrd="1" destOrd="0" presId="urn:microsoft.com/office/officeart/2005/8/layout/pList2"/>
    <dgm:cxn modelId="{2A63946D-DB7D-4833-941A-4AF9AA5219DA}" type="presParOf" srcId="{299087D7-03DF-4BC4-91B2-9CF49CA1BD72}" destId="{71F1A8FD-F07E-4BED-8294-51A2CF4F0EC4}"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05E07938-63D8-424B-94C0-440447ECF135}" type="doc">
      <dgm:prSet loTypeId="urn:microsoft.com/office/officeart/2005/8/layout/pList2" loCatId="list" qsTypeId="urn:microsoft.com/office/officeart/2005/8/quickstyle/simple5" qsCatId="simple" csTypeId="urn:microsoft.com/office/officeart/2005/8/colors/colorful1" csCatId="colorful" phldr="1"/>
      <dgm:spPr/>
    </dgm:pt>
    <dgm:pt modelId="{632CFD0A-DD8E-4AE2-AC0A-0C4A47BD7747}">
      <dgm:prSet phldrT="[Texto]" custT="1"/>
      <dgm:spPr/>
      <dgm:t>
        <a:bodyPr/>
        <a:lstStyle/>
        <a:p>
          <a:pPr algn="just"/>
          <a:r>
            <a:rPr lang="es-EC" sz="1400" dirty="0">
              <a:solidFill>
                <a:schemeClr val="tx1"/>
              </a:solidFill>
            </a:rPr>
            <a:t>Se acepta la hipótesis planteada debido a que la influencia de la temperatura sobre el contenido de </a:t>
          </a:r>
          <a:r>
            <a:rPr lang="es-EC" sz="1400" dirty="0" err="1">
              <a:solidFill>
                <a:schemeClr val="tx1"/>
              </a:solidFill>
            </a:rPr>
            <a:t>polifenoles</a:t>
          </a:r>
          <a:r>
            <a:rPr lang="es-EC" sz="1400" dirty="0">
              <a:solidFill>
                <a:schemeClr val="tx1"/>
              </a:solidFill>
            </a:rPr>
            <a:t> totales es alta, por lo tanto, al ser los </a:t>
          </a:r>
          <a:r>
            <a:rPr lang="es-EC" sz="1400" dirty="0" err="1">
              <a:solidFill>
                <a:schemeClr val="tx1"/>
              </a:solidFill>
            </a:rPr>
            <a:t>polifenoles</a:t>
          </a:r>
          <a:r>
            <a:rPr lang="es-EC" sz="1400" dirty="0">
              <a:solidFill>
                <a:schemeClr val="tx1"/>
              </a:solidFill>
            </a:rPr>
            <a:t> termolábiles a temperaturas mayores a 40°C.  Además, a velocidades de aire superiores a 2 m/s permite un secado más homogéneo.  Mientras, con una densidad de la carga menor de 1 Kg/m</a:t>
          </a:r>
          <a:r>
            <a:rPr lang="es-EC" sz="1400" baseline="30000" dirty="0">
              <a:solidFill>
                <a:schemeClr val="tx1"/>
              </a:solidFill>
            </a:rPr>
            <a:t>2</a:t>
          </a:r>
          <a:r>
            <a:rPr lang="es-EC" sz="1400" dirty="0">
              <a:solidFill>
                <a:schemeClr val="tx1"/>
              </a:solidFill>
            </a:rPr>
            <a:t> el tiempo de secado se incrementa.</a:t>
          </a:r>
        </a:p>
      </dgm:t>
    </dgm:pt>
    <dgm:pt modelId="{6A698BFF-994E-420D-B106-F4E76F94290E}" type="parTrans" cxnId="{007793F5-CF6D-4378-B6B2-77B2A9916B22}">
      <dgm:prSet/>
      <dgm:spPr/>
      <dgm:t>
        <a:bodyPr/>
        <a:lstStyle/>
        <a:p>
          <a:endParaRPr lang="es-EC" sz="1600">
            <a:solidFill>
              <a:schemeClr val="tx1"/>
            </a:solidFill>
          </a:endParaRPr>
        </a:p>
      </dgm:t>
    </dgm:pt>
    <dgm:pt modelId="{1F76C2E5-33D0-44EE-8FF3-D36FB452FB12}" type="sibTrans" cxnId="{007793F5-CF6D-4378-B6B2-77B2A9916B22}">
      <dgm:prSet/>
      <dgm:spPr/>
      <dgm:t>
        <a:bodyPr/>
        <a:lstStyle/>
        <a:p>
          <a:endParaRPr lang="es-EC" sz="1600">
            <a:solidFill>
              <a:schemeClr val="tx1"/>
            </a:solidFill>
          </a:endParaRPr>
        </a:p>
      </dgm:t>
    </dgm:pt>
    <dgm:pt modelId="{9D175EBB-8959-40E8-8024-8EBA16930E97}" type="pres">
      <dgm:prSet presAssocID="{05E07938-63D8-424B-94C0-440447ECF135}" presName="Name0" presStyleCnt="0">
        <dgm:presLayoutVars>
          <dgm:dir/>
          <dgm:resizeHandles val="exact"/>
        </dgm:presLayoutVars>
      </dgm:prSet>
      <dgm:spPr/>
    </dgm:pt>
    <dgm:pt modelId="{B823BC14-BD1D-4AE3-9837-1DE870004D1A}" type="pres">
      <dgm:prSet presAssocID="{05E07938-63D8-424B-94C0-440447ECF135}" presName="bkgdShp" presStyleLbl="alignAccFollowNode1" presStyleIdx="0" presStyleCnt="1" custScaleX="66861" custScaleY="121542" custLinFactNeighborX="2358" custLinFactNeighborY="-4719"/>
      <dgm:spPr/>
    </dgm:pt>
    <dgm:pt modelId="{B1203198-C7E4-4A45-A1C9-8A306711EB2E}" type="pres">
      <dgm:prSet presAssocID="{05E07938-63D8-424B-94C0-440447ECF135}" presName="linComp" presStyleCnt="0"/>
      <dgm:spPr/>
    </dgm:pt>
    <dgm:pt modelId="{68DAAE73-4B91-47C7-BAA8-0094A27B8D9C}" type="pres">
      <dgm:prSet presAssocID="{632CFD0A-DD8E-4AE2-AC0A-0C4A47BD7747}" presName="compNode" presStyleCnt="0"/>
      <dgm:spPr/>
    </dgm:pt>
    <dgm:pt modelId="{E738AAA3-27DE-48EA-A05D-2F3BBC530462}" type="pres">
      <dgm:prSet presAssocID="{632CFD0A-DD8E-4AE2-AC0A-0C4A47BD7747}" presName="node" presStyleLbl="node1" presStyleIdx="0" presStyleCnt="1" custScaleX="65806" custScaleY="92009" custLinFactNeighborX="-5297" custLinFactNeighborY="-1716">
        <dgm:presLayoutVars>
          <dgm:bulletEnabled val="1"/>
        </dgm:presLayoutVars>
      </dgm:prSet>
      <dgm:spPr/>
    </dgm:pt>
    <dgm:pt modelId="{3164CA69-4EFA-465B-BB87-8083E885DA07}" type="pres">
      <dgm:prSet presAssocID="{632CFD0A-DD8E-4AE2-AC0A-0C4A47BD7747}" presName="invisiNode" presStyleLbl="node1" presStyleIdx="0" presStyleCnt="1"/>
      <dgm:spPr/>
    </dgm:pt>
    <dgm:pt modelId="{F8983ABC-F8C3-4B4C-9F30-0B73624B75F3}" type="pres">
      <dgm:prSet presAssocID="{632CFD0A-DD8E-4AE2-AC0A-0C4A47BD7747}" presName="imagNode" presStyleLbl="fgImgPlace1" presStyleIdx="0" presStyleCnt="1" custScaleX="59710" custScaleY="142890" custLinFactNeighborX="-6496" custLinFactNeighborY="-6191"/>
      <dgm:spPr>
        <a:blipFill rotWithShape="1">
          <a:blip xmlns:r="http://schemas.openxmlformats.org/officeDocument/2006/relationships" r:embed="rId1"/>
          <a:stretch>
            <a:fillRect/>
          </a:stretch>
        </a:blipFill>
      </dgm:spPr>
    </dgm:pt>
  </dgm:ptLst>
  <dgm:cxnLst>
    <dgm:cxn modelId="{007793F5-CF6D-4378-B6B2-77B2A9916B22}" srcId="{05E07938-63D8-424B-94C0-440447ECF135}" destId="{632CFD0A-DD8E-4AE2-AC0A-0C4A47BD7747}" srcOrd="0" destOrd="0" parTransId="{6A698BFF-994E-420D-B106-F4E76F94290E}" sibTransId="{1F76C2E5-33D0-44EE-8FF3-D36FB452FB12}"/>
    <dgm:cxn modelId="{AC72FCAC-16CD-48C7-AA2B-01AB8F9E41F4}" type="presOf" srcId="{632CFD0A-DD8E-4AE2-AC0A-0C4A47BD7747}" destId="{E738AAA3-27DE-48EA-A05D-2F3BBC530462}" srcOrd="0" destOrd="0" presId="urn:microsoft.com/office/officeart/2005/8/layout/pList2"/>
    <dgm:cxn modelId="{755FD1AC-25ED-4880-9CE6-6CD4DB080FEF}" type="presOf" srcId="{05E07938-63D8-424B-94C0-440447ECF135}" destId="{9D175EBB-8959-40E8-8024-8EBA16930E97}" srcOrd="0" destOrd="0" presId="urn:microsoft.com/office/officeart/2005/8/layout/pList2"/>
    <dgm:cxn modelId="{7A2F52DE-D7A2-4A4C-9E10-A34447407193}" type="presParOf" srcId="{9D175EBB-8959-40E8-8024-8EBA16930E97}" destId="{B823BC14-BD1D-4AE3-9837-1DE870004D1A}" srcOrd="0" destOrd="0" presId="urn:microsoft.com/office/officeart/2005/8/layout/pList2"/>
    <dgm:cxn modelId="{DAF0CB8D-A478-4042-8084-750F0187059C}" type="presParOf" srcId="{9D175EBB-8959-40E8-8024-8EBA16930E97}" destId="{B1203198-C7E4-4A45-A1C9-8A306711EB2E}" srcOrd="1" destOrd="0" presId="urn:microsoft.com/office/officeart/2005/8/layout/pList2"/>
    <dgm:cxn modelId="{801CE304-1950-47CC-8607-31725DB2CDAC}" type="presParOf" srcId="{B1203198-C7E4-4A45-A1C9-8A306711EB2E}" destId="{68DAAE73-4B91-47C7-BAA8-0094A27B8D9C}" srcOrd="0" destOrd="0" presId="urn:microsoft.com/office/officeart/2005/8/layout/pList2"/>
    <dgm:cxn modelId="{34613AB2-35F4-4F25-A285-B1BEAF3D4819}" type="presParOf" srcId="{68DAAE73-4B91-47C7-BAA8-0094A27B8D9C}" destId="{E738AAA3-27DE-48EA-A05D-2F3BBC530462}" srcOrd="0" destOrd="0" presId="urn:microsoft.com/office/officeart/2005/8/layout/pList2"/>
    <dgm:cxn modelId="{3885F511-6524-41DB-B8E9-8F1AD298FA6A}" type="presParOf" srcId="{68DAAE73-4B91-47C7-BAA8-0094A27B8D9C}" destId="{3164CA69-4EFA-465B-BB87-8083E885DA07}" srcOrd="1" destOrd="0" presId="urn:microsoft.com/office/officeart/2005/8/layout/pList2"/>
    <dgm:cxn modelId="{25928FF7-67C6-45EC-A333-5BB7CB6B66F3}" type="presParOf" srcId="{68DAAE73-4B91-47C7-BAA8-0094A27B8D9C}" destId="{F8983ABC-F8C3-4B4C-9F30-0B73624B75F3}"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C4A1A71A-E882-4522-91D3-E459E3020FEB}" type="doc">
      <dgm:prSet loTypeId="urn:microsoft.com/office/officeart/2005/8/layout/list1" loCatId="list" qsTypeId="urn:microsoft.com/office/officeart/2005/8/quickstyle/simple3" qsCatId="simple" csTypeId="urn:microsoft.com/office/officeart/2005/8/colors/accent2_4" csCatId="accent2" phldr="1"/>
      <dgm:spPr/>
      <dgm:t>
        <a:bodyPr/>
        <a:lstStyle/>
        <a:p>
          <a:endParaRPr lang="es-ES"/>
        </a:p>
      </dgm:t>
    </dgm:pt>
    <dgm:pt modelId="{BA93E58D-62A7-463C-A837-CBC1EA61F488}">
      <dgm:prSet phldrT="[Texto]" custT="1"/>
      <dgm:spPr/>
      <dgm:t>
        <a:bodyPr/>
        <a:lstStyle/>
        <a:p>
          <a:pPr algn="just"/>
          <a:r>
            <a:rPr lang="es-EC" sz="1600" dirty="0">
              <a:latin typeface="Calisto MT" panose="02040603050505030304" pitchFamily="18" charset="0"/>
            </a:rPr>
            <a:t>Promover la siembra de ataco (</a:t>
          </a:r>
          <a:r>
            <a:rPr lang="es-EC" sz="1600" dirty="0" err="1">
              <a:latin typeface="Calisto MT" panose="02040603050505030304" pitchFamily="18" charset="0"/>
            </a:rPr>
            <a:t>Amaranthus</a:t>
          </a:r>
          <a:r>
            <a:rPr lang="es-EC" sz="1600" dirty="0">
              <a:latin typeface="Calisto MT" panose="02040603050505030304" pitchFamily="18" charset="0"/>
            </a:rPr>
            <a:t> </a:t>
          </a:r>
          <a:r>
            <a:rPr lang="es-EC" sz="1600" dirty="0" err="1">
              <a:latin typeface="Calisto MT" panose="02040603050505030304" pitchFamily="18" charset="0"/>
            </a:rPr>
            <a:t>hybridus</a:t>
          </a:r>
          <a:r>
            <a:rPr lang="es-EC" sz="1600" dirty="0">
              <a:latin typeface="Calisto MT" panose="02040603050505030304" pitchFamily="18" charset="0"/>
            </a:rPr>
            <a:t> l.), cultivo andino que está perdiendo fuerza por el desconocimiento de sus propiedades nutricionales y funcionales tales como la actividad antioxidante.</a:t>
          </a:r>
          <a:endParaRPr lang="es-ES" sz="1600" dirty="0">
            <a:latin typeface="Calisto MT" panose="02040603050505030304" pitchFamily="18" charset="0"/>
          </a:endParaRPr>
        </a:p>
      </dgm:t>
    </dgm:pt>
    <dgm:pt modelId="{01716315-17ED-4AEC-A0C5-084B5399D291}" type="parTrans" cxnId="{DB73B85C-2C1D-48AF-AC69-52F4EE9BAFCF}">
      <dgm:prSet/>
      <dgm:spPr/>
      <dgm:t>
        <a:bodyPr/>
        <a:lstStyle/>
        <a:p>
          <a:pPr algn="just"/>
          <a:endParaRPr lang="es-ES" sz="1600">
            <a:latin typeface="Calisto MT" panose="02040603050505030304" pitchFamily="18" charset="0"/>
          </a:endParaRPr>
        </a:p>
      </dgm:t>
    </dgm:pt>
    <dgm:pt modelId="{367A65BF-8A4A-4BEC-AC51-2B710F0570B7}" type="sibTrans" cxnId="{DB73B85C-2C1D-48AF-AC69-52F4EE9BAFCF}">
      <dgm:prSet/>
      <dgm:spPr/>
      <dgm:t>
        <a:bodyPr/>
        <a:lstStyle/>
        <a:p>
          <a:pPr algn="just"/>
          <a:endParaRPr lang="es-ES" sz="1600">
            <a:latin typeface="Calisto MT" panose="02040603050505030304" pitchFamily="18" charset="0"/>
          </a:endParaRPr>
        </a:p>
      </dgm:t>
    </dgm:pt>
    <dgm:pt modelId="{E7F9F679-A76C-49C7-8BFD-EF28CE96E1F4}">
      <dgm:prSet phldrT="[Texto]" custT="1"/>
      <dgm:spPr/>
      <dgm:t>
        <a:bodyPr/>
        <a:lstStyle/>
        <a:p>
          <a:pPr algn="just"/>
          <a:r>
            <a:rPr lang="es-EC" sz="1600" dirty="0">
              <a:latin typeface="Calisto MT" panose="02040603050505030304" pitchFamily="18" charset="0"/>
            </a:rPr>
            <a:t>Se recomienda consumir tisanas de ataco al 100% para aprovechar la concentración de </a:t>
          </a:r>
          <a:r>
            <a:rPr lang="es-EC" sz="1600" dirty="0" err="1">
              <a:latin typeface="Calisto MT" panose="02040603050505030304" pitchFamily="18" charset="0"/>
            </a:rPr>
            <a:t>polifenoles</a:t>
          </a:r>
          <a:r>
            <a:rPr lang="es-EC" sz="1600" dirty="0">
              <a:latin typeface="Calisto MT" panose="02040603050505030304" pitchFamily="18" charset="0"/>
            </a:rPr>
            <a:t> presentes en la tisana.</a:t>
          </a:r>
          <a:endParaRPr lang="es-ES" sz="1600" dirty="0">
            <a:latin typeface="Calisto MT" panose="02040603050505030304" pitchFamily="18" charset="0"/>
          </a:endParaRPr>
        </a:p>
      </dgm:t>
    </dgm:pt>
    <dgm:pt modelId="{E6FAE76A-B504-40B7-80F5-E32611B9C597}" type="parTrans" cxnId="{F2AAEEBB-7769-4747-907D-2C7B39D495B5}">
      <dgm:prSet/>
      <dgm:spPr/>
      <dgm:t>
        <a:bodyPr/>
        <a:lstStyle/>
        <a:p>
          <a:pPr algn="just"/>
          <a:endParaRPr lang="es-ES" sz="1600">
            <a:latin typeface="Calisto MT" panose="02040603050505030304" pitchFamily="18" charset="0"/>
          </a:endParaRPr>
        </a:p>
      </dgm:t>
    </dgm:pt>
    <dgm:pt modelId="{90E13916-AE51-4127-A97A-FFF3F85E43C8}" type="sibTrans" cxnId="{F2AAEEBB-7769-4747-907D-2C7B39D495B5}">
      <dgm:prSet/>
      <dgm:spPr/>
      <dgm:t>
        <a:bodyPr/>
        <a:lstStyle/>
        <a:p>
          <a:pPr algn="just"/>
          <a:endParaRPr lang="es-ES" sz="1600">
            <a:latin typeface="Calisto MT" panose="02040603050505030304" pitchFamily="18" charset="0"/>
          </a:endParaRPr>
        </a:p>
      </dgm:t>
    </dgm:pt>
    <dgm:pt modelId="{EE5F233F-DCAA-44D8-A85B-A83EE8558FCA}">
      <dgm:prSet phldrT="[Texto]" custT="1"/>
      <dgm:spPr/>
      <dgm:t>
        <a:bodyPr/>
        <a:lstStyle/>
        <a:p>
          <a:pPr algn="just"/>
          <a:r>
            <a:rPr lang="es-EC" sz="1600" dirty="0">
              <a:latin typeface="Calisto MT" panose="02040603050505030304" pitchFamily="18" charset="0"/>
            </a:rPr>
            <a:t>Se recomienda evaluar el proceso en un secador al ambiente con cobertizos en condiciones controladas de temperatura y luz.</a:t>
          </a:r>
          <a:endParaRPr lang="es-ES" sz="1600" dirty="0">
            <a:latin typeface="Calisto MT" panose="02040603050505030304" pitchFamily="18" charset="0"/>
          </a:endParaRPr>
        </a:p>
      </dgm:t>
    </dgm:pt>
    <dgm:pt modelId="{67176C46-0724-4C2C-9C43-D29BA0396A86}" type="parTrans" cxnId="{6A33CBA3-D37B-4AF2-8E41-CCABD3CF3567}">
      <dgm:prSet/>
      <dgm:spPr/>
      <dgm:t>
        <a:bodyPr/>
        <a:lstStyle/>
        <a:p>
          <a:pPr algn="just"/>
          <a:endParaRPr lang="es-ES" sz="1600">
            <a:latin typeface="Calisto MT" panose="02040603050505030304" pitchFamily="18" charset="0"/>
          </a:endParaRPr>
        </a:p>
      </dgm:t>
    </dgm:pt>
    <dgm:pt modelId="{4D449CBF-2E7A-4C64-B89D-A73EB097CFC6}" type="sibTrans" cxnId="{6A33CBA3-D37B-4AF2-8E41-CCABD3CF3567}">
      <dgm:prSet/>
      <dgm:spPr/>
      <dgm:t>
        <a:bodyPr/>
        <a:lstStyle/>
        <a:p>
          <a:pPr algn="just"/>
          <a:endParaRPr lang="es-ES" sz="1600">
            <a:latin typeface="Calisto MT" panose="02040603050505030304" pitchFamily="18" charset="0"/>
          </a:endParaRPr>
        </a:p>
      </dgm:t>
    </dgm:pt>
    <dgm:pt modelId="{7BDBEDE8-C7AF-437E-A420-492C43C7B244}">
      <dgm:prSet phldrT="[Texto]" custT="1"/>
      <dgm:spPr/>
      <dgm:t>
        <a:bodyPr/>
        <a:lstStyle/>
        <a:p>
          <a:pPr algn="just"/>
          <a:r>
            <a:rPr lang="es-EC" sz="1600">
              <a:latin typeface="Calisto MT" panose="02040603050505030304" pitchFamily="18" charset="0"/>
            </a:rPr>
            <a:t>Realizar el estudio de identificación de qué tipo de polifenoles se encuentran en la tisana de ataco.</a:t>
          </a:r>
          <a:endParaRPr lang="es-ES" sz="1600" dirty="0">
            <a:latin typeface="Calisto MT" panose="02040603050505030304" pitchFamily="18" charset="0"/>
          </a:endParaRPr>
        </a:p>
      </dgm:t>
    </dgm:pt>
    <dgm:pt modelId="{158FA659-A34E-4A64-8149-2AC28B231E0F}" type="parTrans" cxnId="{32B49054-CB6F-4B47-8617-F29B1E6BEFC1}">
      <dgm:prSet/>
      <dgm:spPr/>
    </dgm:pt>
    <dgm:pt modelId="{AB7256AA-BDE6-4F63-8A00-B7116F2725DC}" type="sibTrans" cxnId="{32B49054-CB6F-4B47-8617-F29B1E6BEFC1}">
      <dgm:prSet/>
      <dgm:spPr/>
    </dgm:pt>
    <dgm:pt modelId="{C57C2CD3-B4A1-49C4-B640-E3073CFE1BDF}">
      <dgm:prSet phldrT="[Texto]" custT="1"/>
      <dgm:spPr/>
      <dgm:t>
        <a:bodyPr/>
        <a:lstStyle/>
        <a:p>
          <a:pPr algn="just"/>
          <a:r>
            <a:rPr lang="es-EC" sz="1600">
              <a:latin typeface="Calisto MT" panose="02040603050505030304" pitchFamily="18" charset="0"/>
            </a:rPr>
            <a:t>Estandarizar el color de la tisana de ataco preparada en infusión y cuantificar el color final.</a:t>
          </a:r>
          <a:endParaRPr lang="es-ES" sz="1600" dirty="0">
            <a:latin typeface="Calisto MT" panose="02040603050505030304" pitchFamily="18" charset="0"/>
          </a:endParaRPr>
        </a:p>
      </dgm:t>
    </dgm:pt>
    <dgm:pt modelId="{C3507AA3-865C-488D-A85B-FCC7ED66CA46}" type="parTrans" cxnId="{53558A40-E82D-422B-8DB1-357C324E5096}">
      <dgm:prSet/>
      <dgm:spPr/>
    </dgm:pt>
    <dgm:pt modelId="{FE0841F4-CCFD-4B64-9D3C-65E474DFAA30}" type="sibTrans" cxnId="{53558A40-E82D-422B-8DB1-357C324E5096}">
      <dgm:prSet/>
      <dgm:spPr/>
    </dgm:pt>
    <dgm:pt modelId="{44B73426-E900-4C98-84EB-A4156A23A356}" type="pres">
      <dgm:prSet presAssocID="{C4A1A71A-E882-4522-91D3-E459E3020FEB}" presName="linear" presStyleCnt="0">
        <dgm:presLayoutVars>
          <dgm:dir/>
          <dgm:animLvl val="lvl"/>
          <dgm:resizeHandles val="exact"/>
        </dgm:presLayoutVars>
      </dgm:prSet>
      <dgm:spPr/>
    </dgm:pt>
    <dgm:pt modelId="{2EDE7562-7E58-4EAE-BF9F-21AB2C36CF76}" type="pres">
      <dgm:prSet presAssocID="{BA93E58D-62A7-463C-A837-CBC1EA61F488}" presName="parentLin" presStyleCnt="0"/>
      <dgm:spPr/>
    </dgm:pt>
    <dgm:pt modelId="{E0590CE8-AE81-4C8D-A772-A08D45232591}" type="pres">
      <dgm:prSet presAssocID="{BA93E58D-62A7-463C-A837-CBC1EA61F488}" presName="parentLeftMargin" presStyleLbl="node1" presStyleIdx="0" presStyleCnt="5"/>
      <dgm:spPr/>
    </dgm:pt>
    <dgm:pt modelId="{3C7A3D82-AD2E-44A6-B1C7-09FA9CB10C1D}" type="pres">
      <dgm:prSet presAssocID="{BA93E58D-62A7-463C-A837-CBC1EA61F488}" presName="parentText" presStyleLbl="node1" presStyleIdx="0" presStyleCnt="5" custScaleX="121000">
        <dgm:presLayoutVars>
          <dgm:chMax val="0"/>
          <dgm:bulletEnabled val="1"/>
        </dgm:presLayoutVars>
      </dgm:prSet>
      <dgm:spPr/>
    </dgm:pt>
    <dgm:pt modelId="{74E49FF6-9C05-4988-89BB-1E372848D8D7}" type="pres">
      <dgm:prSet presAssocID="{BA93E58D-62A7-463C-A837-CBC1EA61F488}" presName="negativeSpace" presStyleCnt="0"/>
      <dgm:spPr/>
    </dgm:pt>
    <dgm:pt modelId="{6D5B0DD0-674E-4117-9C09-6D7847ED72F6}" type="pres">
      <dgm:prSet presAssocID="{BA93E58D-62A7-463C-A837-CBC1EA61F488}" presName="childText" presStyleLbl="conFgAcc1" presStyleIdx="0" presStyleCnt="5">
        <dgm:presLayoutVars>
          <dgm:bulletEnabled val="1"/>
        </dgm:presLayoutVars>
      </dgm:prSet>
      <dgm:spPr/>
    </dgm:pt>
    <dgm:pt modelId="{3B4AECC2-5D2F-4E07-BB52-FA35F41052DA}" type="pres">
      <dgm:prSet presAssocID="{367A65BF-8A4A-4BEC-AC51-2B710F0570B7}" presName="spaceBetweenRectangles" presStyleCnt="0"/>
      <dgm:spPr/>
    </dgm:pt>
    <dgm:pt modelId="{C0253E75-D41C-4621-8B0A-AE754983C6A9}" type="pres">
      <dgm:prSet presAssocID="{E7F9F679-A76C-49C7-8BFD-EF28CE96E1F4}" presName="parentLin" presStyleCnt="0"/>
      <dgm:spPr/>
    </dgm:pt>
    <dgm:pt modelId="{BC606B95-7D3D-4E18-A6AD-A414D4F93829}" type="pres">
      <dgm:prSet presAssocID="{E7F9F679-A76C-49C7-8BFD-EF28CE96E1F4}" presName="parentLeftMargin" presStyleLbl="node1" presStyleIdx="0" presStyleCnt="5"/>
      <dgm:spPr/>
    </dgm:pt>
    <dgm:pt modelId="{C452243C-4BE5-45BC-BA7E-B2DA53F5CEAD}" type="pres">
      <dgm:prSet presAssocID="{E7F9F679-A76C-49C7-8BFD-EF28CE96E1F4}" presName="parentText" presStyleLbl="node1" presStyleIdx="1" presStyleCnt="5" custScaleX="121000">
        <dgm:presLayoutVars>
          <dgm:chMax val="0"/>
          <dgm:bulletEnabled val="1"/>
        </dgm:presLayoutVars>
      </dgm:prSet>
      <dgm:spPr/>
    </dgm:pt>
    <dgm:pt modelId="{9E367550-24D9-446E-9455-53683659A591}" type="pres">
      <dgm:prSet presAssocID="{E7F9F679-A76C-49C7-8BFD-EF28CE96E1F4}" presName="negativeSpace" presStyleCnt="0"/>
      <dgm:spPr/>
    </dgm:pt>
    <dgm:pt modelId="{9C9E6596-8E45-4780-9FA1-B4E9BE8E9BFA}" type="pres">
      <dgm:prSet presAssocID="{E7F9F679-A76C-49C7-8BFD-EF28CE96E1F4}" presName="childText" presStyleLbl="conFgAcc1" presStyleIdx="1" presStyleCnt="5">
        <dgm:presLayoutVars>
          <dgm:bulletEnabled val="1"/>
        </dgm:presLayoutVars>
      </dgm:prSet>
      <dgm:spPr/>
    </dgm:pt>
    <dgm:pt modelId="{0DF75255-5E94-40AB-92AD-59F6D1262001}" type="pres">
      <dgm:prSet presAssocID="{90E13916-AE51-4127-A97A-FFF3F85E43C8}" presName="spaceBetweenRectangles" presStyleCnt="0"/>
      <dgm:spPr/>
    </dgm:pt>
    <dgm:pt modelId="{78F62B70-A064-4FEB-92B9-72C6CA6DA987}" type="pres">
      <dgm:prSet presAssocID="{EE5F233F-DCAA-44D8-A85B-A83EE8558FCA}" presName="parentLin" presStyleCnt="0"/>
      <dgm:spPr/>
    </dgm:pt>
    <dgm:pt modelId="{E9A9A134-7A2C-4844-A227-DE7FC73F2AC4}" type="pres">
      <dgm:prSet presAssocID="{EE5F233F-DCAA-44D8-A85B-A83EE8558FCA}" presName="parentLeftMargin" presStyleLbl="node1" presStyleIdx="1" presStyleCnt="5"/>
      <dgm:spPr/>
    </dgm:pt>
    <dgm:pt modelId="{AA6ECF8E-6537-4B11-BE2A-8C8CD28123A8}" type="pres">
      <dgm:prSet presAssocID="{EE5F233F-DCAA-44D8-A85B-A83EE8558FCA}" presName="parentText" presStyleLbl="node1" presStyleIdx="2" presStyleCnt="5" custScaleX="121000" custScaleY="86963">
        <dgm:presLayoutVars>
          <dgm:chMax val="0"/>
          <dgm:bulletEnabled val="1"/>
        </dgm:presLayoutVars>
      </dgm:prSet>
      <dgm:spPr/>
    </dgm:pt>
    <dgm:pt modelId="{C05D0D98-7402-455E-986B-983487E38E99}" type="pres">
      <dgm:prSet presAssocID="{EE5F233F-DCAA-44D8-A85B-A83EE8558FCA}" presName="negativeSpace" presStyleCnt="0"/>
      <dgm:spPr/>
    </dgm:pt>
    <dgm:pt modelId="{AAA71FA9-5A65-4F11-BB54-EBD6B03A39B0}" type="pres">
      <dgm:prSet presAssocID="{EE5F233F-DCAA-44D8-A85B-A83EE8558FCA}" presName="childText" presStyleLbl="conFgAcc1" presStyleIdx="2" presStyleCnt="5">
        <dgm:presLayoutVars>
          <dgm:bulletEnabled val="1"/>
        </dgm:presLayoutVars>
      </dgm:prSet>
      <dgm:spPr/>
    </dgm:pt>
    <dgm:pt modelId="{C4CE0C30-07C3-454C-AF94-8D74F507AF81}" type="pres">
      <dgm:prSet presAssocID="{4D449CBF-2E7A-4C64-B89D-A73EB097CFC6}" presName="spaceBetweenRectangles" presStyleCnt="0"/>
      <dgm:spPr/>
    </dgm:pt>
    <dgm:pt modelId="{8DDADE40-50A9-4074-BF0F-FEE9F4B1C37E}" type="pres">
      <dgm:prSet presAssocID="{7BDBEDE8-C7AF-437E-A420-492C43C7B244}" presName="parentLin" presStyleCnt="0"/>
      <dgm:spPr/>
    </dgm:pt>
    <dgm:pt modelId="{69B5F881-ABB6-4956-8242-A8B4F57470A1}" type="pres">
      <dgm:prSet presAssocID="{7BDBEDE8-C7AF-437E-A420-492C43C7B244}" presName="parentLeftMargin" presStyleLbl="node1" presStyleIdx="2" presStyleCnt="5"/>
      <dgm:spPr/>
    </dgm:pt>
    <dgm:pt modelId="{7C195D6F-C41F-4281-BD52-96F915E122A4}" type="pres">
      <dgm:prSet presAssocID="{7BDBEDE8-C7AF-437E-A420-492C43C7B244}" presName="parentText" presStyleLbl="node1" presStyleIdx="3" presStyleCnt="5" custScaleX="119724">
        <dgm:presLayoutVars>
          <dgm:chMax val="0"/>
          <dgm:bulletEnabled val="1"/>
        </dgm:presLayoutVars>
      </dgm:prSet>
      <dgm:spPr/>
    </dgm:pt>
    <dgm:pt modelId="{4B008F10-809B-4726-BCD2-D3B3F05138AC}" type="pres">
      <dgm:prSet presAssocID="{7BDBEDE8-C7AF-437E-A420-492C43C7B244}" presName="negativeSpace" presStyleCnt="0"/>
      <dgm:spPr/>
    </dgm:pt>
    <dgm:pt modelId="{FB5EE07D-40D0-408A-B5AF-26C86469C525}" type="pres">
      <dgm:prSet presAssocID="{7BDBEDE8-C7AF-437E-A420-492C43C7B244}" presName="childText" presStyleLbl="conFgAcc1" presStyleIdx="3" presStyleCnt="5">
        <dgm:presLayoutVars>
          <dgm:bulletEnabled val="1"/>
        </dgm:presLayoutVars>
      </dgm:prSet>
      <dgm:spPr/>
    </dgm:pt>
    <dgm:pt modelId="{F8399573-79E6-4C9C-B8DF-681E9C37F106}" type="pres">
      <dgm:prSet presAssocID="{AB7256AA-BDE6-4F63-8A00-B7116F2725DC}" presName="spaceBetweenRectangles" presStyleCnt="0"/>
      <dgm:spPr/>
    </dgm:pt>
    <dgm:pt modelId="{6081859E-334B-4F96-8546-4D49B8AA45D7}" type="pres">
      <dgm:prSet presAssocID="{C57C2CD3-B4A1-49C4-B640-E3073CFE1BDF}" presName="parentLin" presStyleCnt="0"/>
      <dgm:spPr/>
    </dgm:pt>
    <dgm:pt modelId="{D4ADDDBC-AFCC-43D8-86E7-AA8E8210AA39}" type="pres">
      <dgm:prSet presAssocID="{C57C2CD3-B4A1-49C4-B640-E3073CFE1BDF}" presName="parentLeftMargin" presStyleLbl="node1" presStyleIdx="3" presStyleCnt="5"/>
      <dgm:spPr/>
    </dgm:pt>
    <dgm:pt modelId="{EF85727F-DADC-4402-8B3D-0000393C83A3}" type="pres">
      <dgm:prSet presAssocID="{C57C2CD3-B4A1-49C4-B640-E3073CFE1BDF}" presName="parentText" presStyleLbl="node1" presStyleIdx="4" presStyleCnt="5" custScaleX="118275">
        <dgm:presLayoutVars>
          <dgm:chMax val="0"/>
          <dgm:bulletEnabled val="1"/>
        </dgm:presLayoutVars>
      </dgm:prSet>
      <dgm:spPr/>
    </dgm:pt>
    <dgm:pt modelId="{D7FA88E8-4F8E-43DF-874A-AC913F1DE6CA}" type="pres">
      <dgm:prSet presAssocID="{C57C2CD3-B4A1-49C4-B640-E3073CFE1BDF}" presName="negativeSpace" presStyleCnt="0"/>
      <dgm:spPr/>
    </dgm:pt>
    <dgm:pt modelId="{AF0033E7-6404-4D3A-A6DF-E5DF81F4C0C0}" type="pres">
      <dgm:prSet presAssocID="{C57C2CD3-B4A1-49C4-B640-E3073CFE1BDF}" presName="childText" presStyleLbl="conFgAcc1" presStyleIdx="4" presStyleCnt="5">
        <dgm:presLayoutVars>
          <dgm:bulletEnabled val="1"/>
        </dgm:presLayoutVars>
      </dgm:prSet>
      <dgm:spPr/>
    </dgm:pt>
  </dgm:ptLst>
  <dgm:cxnLst>
    <dgm:cxn modelId="{4AA1C4DC-0789-44C8-9546-D7EA93B88C0D}" type="presOf" srcId="{EE5F233F-DCAA-44D8-A85B-A83EE8558FCA}" destId="{AA6ECF8E-6537-4B11-BE2A-8C8CD28123A8}" srcOrd="1" destOrd="0" presId="urn:microsoft.com/office/officeart/2005/8/layout/list1"/>
    <dgm:cxn modelId="{64A2E425-E2BA-43B0-9DF1-80427148CBF3}" type="presOf" srcId="{C57C2CD3-B4A1-49C4-B640-E3073CFE1BDF}" destId="{D4ADDDBC-AFCC-43D8-86E7-AA8E8210AA39}" srcOrd="0" destOrd="0" presId="urn:microsoft.com/office/officeart/2005/8/layout/list1"/>
    <dgm:cxn modelId="{01E5EFD3-54BB-4870-AC12-874EA97A5859}" type="presOf" srcId="{7BDBEDE8-C7AF-437E-A420-492C43C7B244}" destId="{7C195D6F-C41F-4281-BD52-96F915E122A4}" srcOrd="1" destOrd="0" presId="urn:microsoft.com/office/officeart/2005/8/layout/list1"/>
    <dgm:cxn modelId="{DB91DB2C-24F1-4CD9-B7ED-B319041C0527}" type="presOf" srcId="{BA93E58D-62A7-463C-A837-CBC1EA61F488}" destId="{E0590CE8-AE81-4C8D-A772-A08D45232591}" srcOrd="0" destOrd="0" presId="urn:microsoft.com/office/officeart/2005/8/layout/list1"/>
    <dgm:cxn modelId="{567E6D7C-9D92-42FC-9976-5C29C879228B}" type="presOf" srcId="{E7F9F679-A76C-49C7-8BFD-EF28CE96E1F4}" destId="{BC606B95-7D3D-4E18-A6AD-A414D4F93829}" srcOrd="0" destOrd="0" presId="urn:microsoft.com/office/officeart/2005/8/layout/list1"/>
    <dgm:cxn modelId="{DB73B85C-2C1D-48AF-AC69-52F4EE9BAFCF}" srcId="{C4A1A71A-E882-4522-91D3-E459E3020FEB}" destId="{BA93E58D-62A7-463C-A837-CBC1EA61F488}" srcOrd="0" destOrd="0" parTransId="{01716315-17ED-4AEC-A0C5-084B5399D291}" sibTransId="{367A65BF-8A4A-4BEC-AC51-2B710F0570B7}"/>
    <dgm:cxn modelId="{F598BC4F-9EAC-457E-94D5-26E7F0AEB081}" type="presOf" srcId="{EE5F233F-DCAA-44D8-A85B-A83EE8558FCA}" destId="{E9A9A134-7A2C-4844-A227-DE7FC73F2AC4}" srcOrd="0" destOrd="0" presId="urn:microsoft.com/office/officeart/2005/8/layout/list1"/>
    <dgm:cxn modelId="{0FA368F4-8880-48D8-BCC3-A88C2F6351EE}" type="presOf" srcId="{C4A1A71A-E882-4522-91D3-E459E3020FEB}" destId="{44B73426-E900-4C98-84EB-A4156A23A356}" srcOrd="0" destOrd="0" presId="urn:microsoft.com/office/officeart/2005/8/layout/list1"/>
    <dgm:cxn modelId="{29A83D4F-3A6B-4F59-B69F-8F027F842FB5}" type="presOf" srcId="{BA93E58D-62A7-463C-A837-CBC1EA61F488}" destId="{3C7A3D82-AD2E-44A6-B1C7-09FA9CB10C1D}" srcOrd="1" destOrd="0" presId="urn:microsoft.com/office/officeart/2005/8/layout/list1"/>
    <dgm:cxn modelId="{F2AAEEBB-7769-4747-907D-2C7B39D495B5}" srcId="{C4A1A71A-E882-4522-91D3-E459E3020FEB}" destId="{E7F9F679-A76C-49C7-8BFD-EF28CE96E1F4}" srcOrd="1" destOrd="0" parTransId="{E6FAE76A-B504-40B7-80F5-E32611B9C597}" sibTransId="{90E13916-AE51-4127-A97A-FFF3F85E43C8}"/>
    <dgm:cxn modelId="{BF5818F5-0EE0-4B77-A419-C024FB1A9059}" type="presOf" srcId="{E7F9F679-A76C-49C7-8BFD-EF28CE96E1F4}" destId="{C452243C-4BE5-45BC-BA7E-B2DA53F5CEAD}" srcOrd="1" destOrd="0" presId="urn:microsoft.com/office/officeart/2005/8/layout/list1"/>
    <dgm:cxn modelId="{B6D4163A-3A11-4EB0-AB79-761498543E26}" type="presOf" srcId="{C57C2CD3-B4A1-49C4-B640-E3073CFE1BDF}" destId="{EF85727F-DADC-4402-8B3D-0000393C83A3}" srcOrd="1" destOrd="0" presId="urn:microsoft.com/office/officeart/2005/8/layout/list1"/>
    <dgm:cxn modelId="{828F4460-58F6-4A3A-B7D5-9DE34F975DA8}" type="presOf" srcId="{7BDBEDE8-C7AF-437E-A420-492C43C7B244}" destId="{69B5F881-ABB6-4956-8242-A8B4F57470A1}" srcOrd="0" destOrd="0" presId="urn:microsoft.com/office/officeart/2005/8/layout/list1"/>
    <dgm:cxn modelId="{32B49054-CB6F-4B47-8617-F29B1E6BEFC1}" srcId="{C4A1A71A-E882-4522-91D3-E459E3020FEB}" destId="{7BDBEDE8-C7AF-437E-A420-492C43C7B244}" srcOrd="3" destOrd="0" parTransId="{158FA659-A34E-4A64-8149-2AC28B231E0F}" sibTransId="{AB7256AA-BDE6-4F63-8A00-B7116F2725DC}"/>
    <dgm:cxn modelId="{53558A40-E82D-422B-8DB1-357C324E5096}" srcId="{C4A1A71A-E882-4522-91D3-E459E3020FEB}" destId="{C57C2CD3-B4A1-49C4-B640-E3073CFE1BDF}" srcOrd="4" destOrd="0" parTransId="{C3507AA3-865C-488D-A85B-FCC7ED66CA46}" sibTransId="{FE0841F4-CCFD-4B64-9D3C-65E474DFAA30}"/>
    <dgm:cxn modelId="{6A33CBA3-D37B-4AF2-8E41-CCABD3CF3567}" srcId="{C4A1A71A-E882-4522-91D3-E459E3020FEB}" destId="{EE5F233F-DCAA-44D8-A85B-A83EE8558FCA}" srcOrd="2" destOrd="0" parTransId="{67176C46-0724-4C2C-9C43-D29BA0396A86}" sibTransId="{4D449CBF-2E7A-4C64-B89D-A73EB097CFC6}"/>
    <dgm:cxn modelId="{1DA87F7F-381A-44B9-835A-921FA11990F3}" type="presParOf" srcId="{44B73426-E900-4C98-84EB-A4156A23A356}" destId="{2EDE7562-7E58-4EAE-BF9F-21AB2C36CF76}" srcOrd="0" destOrd="0" presId="urn:microsoft.com/office/officeart/2005/8/layout/list1"/>
    <dgm:cxn modelId="{8E67DA1F-2A1D-43E0-BF2D-DD4AE13E6474}" type="presParOf" srcId="{2EDE7562-7E58-4EAE-BF9F-21AB2C36CF76}" destId="{E0590CE8-AE81-4C8D-A772-A08D45232591}" srcOrd="0" destOrd="0" presId="urn:microsoft.com/office/officeart/2005/8/layout/list1"/>
    <dgm:cxn modelId="{631D9FED-A21D-4A7E-B896-1278BE8AEC19}" type="presParOf" srcId="{2EDE7562-7E58-4EAE-BF9F-21AB2C36CF76}" destId="{3C7A3D82-AD2E-44A6-B1C7-09FA9CB10C1D}" srcOrd="1" destOrd="0" presId="urn:microsoft.com/office/officeart/2005/8/layout/list1"/>
    <dgm:cxn modelId="{0F658C07-2CCD-4CCF-931A-1D3CC36F3A75}" type="presParOf" srcId="{44B73426-E900-4C98-84EB-A4156A23A356}" destId="{74E49FF6-9C05-4988-89BB-1E372848D8D7}" srcOrd="1" destOrd="0" presId="urn:microsoft.com/office/officeart/2005/8/layout/list1"/>
    <dgm:cxn modelId="{55C9106F-28E7-482A-A6EF-8E714A5D8C05}" type="presParOf" srcId="{44B73426-E900-4C98-84EB-A4156A23A356}" destId="{6D5B0DD0-674E-4117-9C09-6D7847ED72F6}" srcOrd="2" destOrd="0" presId="urn:microsoft.com/office/officeart/2005/8/layout/list1"/>
    <dgm:cxn modelId="{F66FE5D6-6092-4195-887B-6DCFB781D2C6}" type="presParOf" srcId="{44B73426-E900-4C98-84EB-A4156A23A356}" destId="{3B4AECC2-5D2F-4E07-BB52-FA35F41052DA}" srcOrd="3" destOrd="0" presId="urn:microsoft.com/office/officeart/2005/8/layout/list1"/>
    <dgm:cxn modelId="{E74642E9-FCCC-4EA5-AB82-D72103239B05}" type="presParOf" srcId="{44B73426-E900-4C98-84EB-A4156A23A356}" destId="{C0253E75-D41C-4621-8B0A-AE754983C6A9}" srcOrd="4" destOrd="0" presId="urn:microsoft.com/office/officeart/2005/8/layout/list1"/>
    <dgm:cxn modelId="{6F803012-5DCC-420F-8973-4F46C2F6124A}" type="presParOf" srcId="{C0253E75-D41C-4621-8B0A-AE754983C6A9}" destId="{BC606B95-7D3D-4E18-A6AD-A414D4F93829}" srcOrd="0" destOrd="0" presId="urn:microsoft.com/office/officeart/2005/8/layout/list1"/>
    <dgm:cxn modelId="{F268DAA5-E457-4D34-A1C0-F32F3C6E41EF}" type="presParOf" srcId="{C0253E75-D41C-4621-8B0A-AE754983C6A9}" destId="{C452243C-4BE5-45BC-BA7E-B2DA53F5CEAD}" srcOrd="1" destOrd="0" presId="urn:microsoft.com/office/officeart/2005/8/layout/list1"/>
    <dgm:cxn modelId="{F4E3D99B-27F2-4DBA-AA3F-0EA912AAA263}" type="presParOf" srcId="{44B73426-E900-4C98-84EB-A4156A23A356}" destId="{9E367550-24D9-446E-9455-53683659A591}" srcOrd="5" destOrd="0" presId="urn:microsoft.com/office/officeart/2005/8/layout/list1"/>
    <dgm:cxn modelId="{91ADD3B6-1CF9-422A-8E1E-5742DBF7ADBD}" type="presParOf" srcId="{44B73426-E900-4C98-84EB-A4156A23A356}" destId="{9C9E6596-8E45-4780-9FA1-B4E9BE8E9BFA}" srcOrd="6" destOrd="0" presId="urn:microsoft.com/office/officeart/2005/8/layout/list1"/>
    <dgm:cxn modelId="{108D8032-009A-44EE-AC22-3D2839C7E249}" type="presParOf" srcId="{44B73426-E900-4C98-84EB-A4156A23A356}" destId="{0DF75255-5E94-40AB-92AD-59F6D1262001}" srcOrd="7" destOrd="0" presId="urn:microsoft.com/office/officeart/2005/8/layout/list1"/>
    <dgm:cxn modelId="{57FF1B83-9FA2-47C1-8CE8-C567FF5AE36A}" type="presParOf" srcId="{44B73426-E900-4C98-84EB-A4156A23A356}" destId="{78F62B70-A064-4FEB-92B9-72C6CA6DA987}" srcOrd="8" destOrd="0" presId="urn:microsoft.com/office/officeart/2005/8/layout/list1"/>
    <dgm:cxn modelId="{C2E0E461-877B-4585-9921-CC8D8D14DE53}" type="presParOf" srcId="{78F62B70-A064-4FEB-92B9-72C6CA6DA987}" destId="{E9A9A134-7A2C-4844-A227-DE7FC73F2AC4}" srcOrd="0" destOrd="0" presId="urn:microsoft.com/office/officeart/2005/8/layout/list1"/>
    <dgm:cxn modelId="{34EDF4AB-F05E-4300-8B83-F1BB2E1C27CA}" type="presParOf" srcId="{78F62B70-A064-4FEB-92B9-72C6CA6DA987}" destId="{AA6ECF8E-6537-4B11-BE2A-8C8CD28123A8}" srcOrd="1" destOrd="0" presId="urn:microsoft.com/office/officeart/2005/8/layout/list1"/>
    <dgm:cxn modelId="{7894A685-4922-4511-BD43-E7F657FFDC2D}" type="presParOf" srcId="{44B73426-E900-4C98-84EB-A4156A23A356}" destId="{C05D0D98-7402-455E-986B-983487E38E99}" srcOrd="9" destOrd="0" presId="urn:microsoft.com/office/officeart/2005/8/layout/list1"/>
    <dgm:cxn modelId="{329DBF01-9320-4AE1-B0C3-599393F05BAC}" type="presParOf" srcId="{44B73426-E900-4C98-84EB-A4156A23A356}" destId="{AAA71FA9-5A65-4F11-BB54-EBD6B03A39B0}" srcOrd="10" destOrd="0" presId="urn:microsoft.com/office/officeart/2005/8/layout/list1"/>
    <dgm:cxn modelId="{35B2ED80-6916-460C-B849-D3C67E747A5E}" type="presParOf" srcId="{44B73426-E900-4C98-84EB-A4156A23A356}" destId="{C4CE0C30-07C3-454C-AF94-8D74F507AF81}" srcOrd="11" destOrd="0" presId="urn:microsoft.com/office/officeart/2005/8/layout/list1"/>
    <dgm:cxn modelId="{0EAF925F-82D5-4872-BC6E-59D7C49D81E3}" type="presParOf" srcId="{44B73426-E900-4C98-84EB-A4156A23A356}" destId="{8DDADE40-50A9-4074-BF0F-FEE9F4B1C37E}" srcOrd="12" destOrd="0" presId="urn:microsoft.com/office/officeart/2005/8/layout/list1"/>
    <dgm:cxn modelId="{F311FDE8-2F68-486B-909C-9608E7537AE7}" type="presParOf" srcId="{8DDADE40-50A9-4074-BF0F-FEE9F4B1C37E}" destId="{69B5F881-ABB6-4956-8242-A8B4F57470A1}" srcOrd="0" destOrd="0" presId="urn:microsoft.com/office/officeart/2005/8/layout/list1"/>
    <dgm:cxn modelId="{3C51C01C-1CAB-4F93-A5F3-B0816D58A098}" type="presParOf" srcId="{8DDADE40-50A9-4074-BF0F-FEE9F4B1C37E}" destId="{7C195D6F-C41F-4281-BD52-96F915E122A4}" srcOrd="1" destOrd="0" presId="urn:microsoft.com/office/officeart/2005/8/layout/list1"/>
    <dgm:cxn modelId="{9517D29B-3E64-47DF-AD2A-C83635A98ECB}" type="presParOf" srcId="{44B73426-E900-4C98-84EB-A4156A23A356}" destId="{4B008F10-809B-4726-BCD2-D3B3F05138AC}" srcOrd="13" destOrd="0" presId="urn:microsoft.com/office/officeart/2005/8/layout/list1"/>
    <dgm:cxn modelId="{BFADA03B-4A0F-4AE4-9676-00C6BEF157B4}" type="presParOf" srcId="{44B73426-E900-4C98-84EB-A4156A23A356}" destId="{FB5EE07D-40D0-408A-B5AF-26C86469C525}" srcOrd="14" destOrd="0" presId="urn:microsoft.com/office/officeart/2005/8/layout/list1"/>
    <dgm:cxn modelId="{BB9BC1A4-9E62-49D8-8A02-6FA7322C6DFD}" type="presParOf" srcId="{44B73426-E900-4C98-84EB-A4156A23A356}" destId="{F8399573-79E6-4C9C-B8DF-681E9C37F106}" srcOrd="15" destOrd="0" presId="urn:microsoft.com/office/officeart/2005/8/layout/list1"/>
    <dgm:cxn modelId="{74C90D8F-7A40-43C6-A23C-CEBECB94274E}" type="presParOf" srcId="{44B73426-E900-4C98-84EB-A4156A23A356}" destId="{6081859E-334B-4F96-8546-4D49B8AA45D7}" srcOrd="16" destOrd="0" presId="urn:microsoft.com/office/officeart/2005/8/layout/list1"/>
    <dgm:cxn modelId="{EC608AA4-6F7C-4DF7-9ECD-69BDE8F81F5A}" type="presParOf" srcId="{6081859E-334B-4F96-8546-4D49B8AA45D7}" destId="{D4ADDDBC-AFCC-43D8-86E7-AA8E8210AA39}" srcOrd="0" destOrd="0" presId="urn:microsoft.com/office/officeart/2005/8/layout/list1"/>
    <dgm:cxn modelId="{F199F54E-418C-4506-9D9E-D82D5C83BFB6}" type="presParOf" srcId="{6081859E-334B-4F96-8546-4D49B8AA45D7}" destId="{EF85727F-DADC-4402-8B3D-0000393C83A3}" srcOrd="1" destOrd="0" presId="urn:microsoft.com/office/officeart/2005/8/layout/list1"/>
    <dgm:cxn modelId="{4792117A-E52A-4BD6-8460-70018EEE9092}" type="presParOf" srcId="{44B73426-E900-4C98-84EB-A4156A23A356}" destId="{D7FA88E8-4F8E-43DF-874A-AC913F1DE6CA}" srcOrd="17" destOrd="0" presId="urn:microsoft.com/office/officeart/2005/8/layout/list1"/>
    <dgm:cxn modelId="{F493E406-D720-4218-AF5C-E5378EB07814}" type="presParOf" srcId="{44B73426-E900-4C98-84EB-A4156A23A356}" destId="{AF0033E7-6404-4D3A-A6DF-E5DF81F4C0C0}"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14CD1B5-39D4-4DF9-94A8-11902F5FCDAF}" type="doc">
      <dgm:prSet loTypeId="urn:microsoft.com/office/officeart/2005/8/layout/hProcess9" loCatId="process" qsTypeId="urn:microsoft.com/office/officeart/2005/8/quickstyle/simple5" qsCatId="simple" csTypeId="urn:microsoft.com/office/officeart/2005/8/colors/accent1_2" csCatId="accent1" phldr="1"/>
      <dgm:spPr/>
    </dgm:pt>
    <dgm:pt modelId="{4AC8470F-D39A-409A-B0E2-315884F08A81}">
      <dgm:prSet phldrT="[Texto]" custT="1"/>
      <dgm:spPr>
        <a:solidFill>
          <a:srgbClr val="6699FF"/>
        </a:solidFill>
      </dgm:spPr>
      <dgm:t>
        <a:bodyPr/>
        <a:lstStyle/>
        <a:p>
          <a:r>
            <a:rPr lang="es-EC" sz="1600" dirty="0">
              <a:solidFill>
                <a:schemeClr val="tx1"/>
              </a:solidFill>
              <a:latin typeface="Calisto MT" panose="02040603050505030304" pitchFamily="18" charset="0"/>
            </a:rPr>
            <a:t>Se vio importante estudiar la industrialización de la panoja, debido a que es estratégica para la alimentación ya que tiene una gran riqueza de polifenoles y otros compuestos nutricionales de gran importancia</a:t>
          </a:r>
          <a:endParaRPr lang="es-ES" sz="1600" dirty="0">
            <a:solidFill>
              <a:schemeClr val="tx1"/>
            </a:solidFill>
            <a:latin typeface="Calisto MT" panose="02040603050505030304" pitchFamily="18" charset="0"/>
          </a:endParaRPr>
        </a:p>
      </dgm:t>
    </dgm:pt>
    <dgm:pt modelId="{14C1163D-41B2-4484-B4F3-4BF297E7D952}" type="parTrans" cxnId="{932DF033-56F1-4A13-8086-D49853C83713}">
      <dgm:prSet/>
      <dgm:spPr/>
      <dgm:t>
        <a:bodyPr/>
        <a:lstStyle/>
        <a:p>
          <a:endParaRPr lang="es-ES"/>
        </a:p>
      </dgm:t>
    </dgm:pt>
    <dgm:pt modelId="{9E657CA8-ADD6-46DA-994C-7C7D1DEBF849}" type="sibTrans" cxnId="{932DF033-56F1-4A13-8086-D49853C83713}">
      <dgm:prSet/>
      <dgm:spPr/>
      <dgm:t>
        <a:bodyPr/>
        <a:lstStyle/>
        <a:p>
          <a:endParaRPr lang="es-ES"/>
        </a:p>
      </dgm:t>
    </dgm:pt>
    <dgm:pt modelId="{AE55D05E-1C2D-47BD-8496-69E6285E0656}">
      <dgm:prSet custT="1"/>
      <dgm:spPr>
        <a:solidFill>
          <a:srgbClr val="6699FF"/>
        </a:solidFill>
      </dgm:spPr>
      <dgm:t>
        <a:bodyPr/>
        <a:lstStyle/>
        <a:p>
          <a:r>
            <a:rPr lang="es-EC" sz="1600" dirty="0">
              <a:solidFill>
                <a:schemeClr val="tx1"/>
              </a:solidFill>
              <a:latin typeface="Calisto MT" panose="02040603050505030304" pitchFamily="18" charset="0"/>
            </a:rPr>
            <a:t>Se considera de importancia la innovación tecnológica en productos como el ataco (</a:t>
          </a:r>
          <a:r>
            <a:rPr lang="es-EC" sz="1600" dirty="0" err="1">
              <a:solidFill>
                <a:schemeClr val="tx1"/>
              </a:solidFill>
              <a:latin typeface="Calisto MT" panose="02040603050505030304" pitchFamily="18" charset="0"/>
            </a:rPr>
            <a:t>Amaranthus</a:t>
          </a:r>
          <a:r>
            <a:rPr lang="es-EC" sz="1600" dirty="0">
              <a:solidFill>
                <a:schemeClr val="tx1"/>
              </a:solidFill>
              <a:latin typeface="Calisto MT" panose="02040603050505030304" pitchFamily="18" charset="0"/>
            </a:rPr>
            <a:t> </a:t>
          </a:r>
          <a:r>
            <a:rPr lang="es-EC" sz="1600" dirty="0" err="1">
              <a:solidFill>
                <a:schemeClr val="tx1"/>
              </a:solidFill>
              <a:latin typeface="Calisto MT" panose="02040603050505030304" pitchFamily="18" charset="0"/>
            </a:rPr>
            <a:t>hybridus</a:t>
          </a:r>
          <a:r>
            <a:rPr lang="es-EC" sz="1600" dirty="0">
              <a:solidFill>
                <a:schemeClr val="tx1"/>
              </a:solidFill>
              <a:latin typeface="Calisto MT" panose="02040603050505030304" pitchFamily="18" charset="0"/>
            </a:rPr>
            <a:t> l) producto andino cuya producción y comercialización ha disminuido debido al desconocimiento del contenido de propiedades..</a:t>
          </a:r>
          <a:endParaRPr lang="es-ES" sz="1600" dirty="0">
            <a:solidFill>
              <a:schemeClr val="tx1"/>
            </a:solidFill>
            <a:latin typeface="Calisto MT" panose="02040603050505030304" pitchFamily="18" charset="0"/>
          </a:endParaRPr>
        </a:p>
      </dgm:t>
    </dgm:pt>
    <dgm:pt modelId="{D85FB02F-052F-4A17-8CCF-C4F8F0107212}" type="parTrans" cxnId="{43B2047C-29BD-481C-B7ED-F5A67AAD6709}">
      <dgm:prSet/>
      <dgm:spPr/>
      <dgm:t>
        <a:bodyPr/>
        <a:lstStyle/>
        <a:p>
          <a:endParaRPr lang="es-ES"/>
        </a:p>
      </dgm:t>
    </dgm:pt>
    <dgm:pt modelId="{61107FEB-19B9-44A7-92ED-405B39BF7209}" type="sibTrans" cxnId="{43B2047C-29BD-481C-B7ED-F5A67AAD6709}">
      <dgm:prSet/>
      <dgm:spPr/>
      <dgm:t>
        <a:bodyPr/>
        <a:lstStyle/>
        <a:p>
          <a:endParaRPr lang="es-ES"/>
        </a:p>
      </dgm:t>
    </dgm:pt>
    <dgm:pt modelId="{E76EE79F-81E8-423C-9AB4-CDC9784FA7AA}">
      <dgm:prSet custT="1"/>
      <dgm:spPr>
        <a:solidFill>
          <a:srgbClr val="6699FF"/>
        </a:solidFill>
      </dgm:spPr>
      <dgm:t>
        <a:bodyPr/>
        <a:lstStyle/>
        <a:p>
          <a:pPr algn="ctr"/>
          <a:r>
            <a:rPr lang="es-EC" sz="1600" dirty="0">
              <a:solidFill>
                <a:schemeClr val="tx1"/>
              </a:solidFill>
              <a:latin typeface="Calisto MT" panose="02040603050505030304" pitchFamily="18" charset="0"/>
              <a:cs typeface="Times New Roman" panose="02020603050405020304" pitchFamily="18" charset="0"/>
            </a:rPr>
            <a:t>Así, la búsqueda de nuevas alternativas de ingresos conlleva a encontrar una tecnología sencilla de bajo costo al alcance de la pequeña industria para la transformación de la panoja de ataco en tisanas, brindando características de alta aceptabilidad para el consumidor.</a:t>
          </a:r>
          <a:endParaRPr lang="es-ES" sz="1600" dirty="0">
            <a:solidFill>
              <a:schemeClr val="tx1"/>
            </a:solidFill>
            <a:latin typeface="Calisto MT" panose="02040603050505030304" pitchFamily="18" charset="0"/>
            <a:cs typeface="Times New Roman" panose="02020603050405020304" pitchFamily="18" charset="0"/>
          </a:endParaRPr>
        </a:p>
      </dgm:t>
    </dgm:pt>
    <dgm:pt modelId="{AE8D1C85-A608-401A-8C8C-7BA759A4F5DC}" type="parTrans" cxnId="{9774E9A7-8E43-424E-96B4-EE70D0D9584B}">
      <dgm:prSet/>
      <dgm:spPr/>
      <dgm:t>
        <a:bodyPr/>
        <a:lstStyle/>
        <a:p>
          <a:endParaRPr lang="es-ES"/>
        </a:p>
      </dgm:t>
    </dgm:pt>
    <dgm:pt modelId="{A1F09DC3-5A2E-4BB1-8545-5BDB8E0678F9}" type="sibTrans" cxnId="{9774E9A7-8E43-424E-96B4-EE70D0D9584B}">
      <dgm:prSet/>
      <dgm:spPr/>
      <dgm:t>
        <a:bodyPr/>
        <a:lstStyle/>
        <a:p>
          <a:endParaRPr lang="es-ES"/>
        </a:p>
      </dgm:t>
    </dgm:pt>
    <dgm:pt modelId="{24883E59-5071-4C79-AC02-624FAF150114}" type="pres">
      <dgm:prSet presAssocID="{B14CD1B5-39D4-4DF9-94A8-11902F5FCDAF}" presName="CompostProcess" presStyleCnt="0">
        <dgm:presLayoutVars>
          <dgm:dir/>
          <dgm:resizeHandles val="exact"/>
        </dgm:presLayoutVars>
      </dgm:prSet>
      <dgm:spPr/>
    </dgm:pt>
    <dgm:pt modelId="{3C4B3E86-B06C-443D-856C-BAB2DB6DAB0F}" type="pres">
      <dgm:prSet presAssocID="{B14CD1B5-39D4-4DF9-94A8-11902F5FCDAF}" presName="arrow" presStyleLbl="bgShp" presStyleIdx="0" presStyleCnt="1" custScaleX="107647"/>
      <dgm:spPr/>
    </dgm:pt>
    <dgm:pt modelId="{41538B13-D926-4C63-B4B1-455BEF9FC103}" type="pres">
      <dgm:prSet presAssocID="{B14CD1B5-39D4-4DF9-94A8-11902F5FCDAF}" presName="linearProcess" presStyleCnt="0"/>
      <dgm:spPr/>
    </dgm:pt>
    <dgm:pt modelId="{DA9CFD0C-2829-49EF-A8B5-6E43C16F3BD2}" type="pres">
      <dgm:prSet presAssocID="{AE55D05E-1C2D-47BD-8496-69E6285E0656}" presName="textNode" presStyleLbl="node1" presStyleIdx="0" presStyleCnt="3" custScaleX="108590" custScaleY="116048">
        <dgm:presLayoutVars>
          <dgm:bulletEnabled val="1"/>
        </dgm:presLayoutVars>
      </dgm:prSet>
      <dgm:spPr/>
    </dgm:pt>
    <dgm:pt modelId="{8A480B0C-3936-4D1D-B221-5DFE2A9FDC73}" type="pres">
      <dgm:prSet presAssocID="{61107FEB-19B9-44A7-92ED-405B39BF7209}" presName="sibTrans" presStyleCnt="0"/>
      <dgm:spPr/>
    </dgm:pt>
    <dgm:pt modelId="{3883B653-FB6E-48E7-B8B3-5F109B9EC556}" type="pres">
      <dgm:prSet presAssocID="{4AC8470F-D39A-409A-B0E2-315884F08A81}" presName="textNode" presStyleLbl="node1" presStyleIdx="1" presStyleCnt="3" custScaleX="102786" custScaleY="116048" custLinFactNeighborX="9453">
        <dgm:presLayoutVars>
          <dgm:bulletEnabled val="1"/>
        </dgm:presLayoutVars>
      </dgm:prSet>
      <dgm:spPr/>
    </dgm:pt>
    <dgm:pt modelId="{24E7DD90-9BBF-4C18-B307-2B4B2ADDAEE1}" type="pres">
      <dgm:prSet presAssocID="{9E657CA8-ADD6-46DA-994C-7C7D1DEBF849}" presName="sibTrans" presStyleCnt="0"/>
      <dgm:spPr/>
    </dgm:pt>
    <dgm:pt modelId="{AB2D64EF-DDA3-45B4-BEF6-A151CB63D8D5}" type="pres">
      <dgm:prSet presAssocID="{E76EE79F-81E8-423C-9AB4-CDC9784FA7AA}" presName="textNode" presStyleLbl="node1" presStyleIdx="2" presStyleCnt="3" custScaleX="105376" custScaleY="112182">
        <dgm:presLayoutVars>
          <dgm:bulletEnabled val="1"/>
        </dgm:presLayoutVars>
      </dgm:prSet>
      <dgm:spPr/>
    </dgm:pt>
  </dgm:ptLst>
  <dgm:cxnLst>
    <dgm:cxn modelId="{45D10AEB-AF7E-407A-9EAC-7047C0493D17}" type="presOf" srcId="{E76EE79F-81E8-423C-9AB4-CDC9784FA7AA}" destId="{AB2D64EF-DDA3-45B4-BEF6-A151CB63D8D5}" srcOrd="0" destOrd="0" presId="urn:microsoft.com/office/officeart/2005/8/layout/hProcess9"/>
    <dgm:cxn modelId="{43B2047C-29BD-481C-B7ED-F5A67AAD6709}" srcId="{B14CD1B5-39D4-4DF9-94A8-11902F5FCDAF}" destId="{AE55D05E-1C2D-47BD-8496-69E6285E0656}" srcOrd="0" destOrd="0" parTransId="{D85FB02F-052F-4A17-8CCF-C4F8F0107212}" sibTransId="{61107FEB-19B9-44A7-92ED-405B39BF7209}"/>
    <dgm:cxn modelId="{E21E454C-BA6E-41CA-84ED-C1FAE73411D7}" type="presOf" srcId="{4AC8470F-D39A-409A-B0E2-315884F08A81}" destId="{3883B653-FB6E-48E7-B8B3-5F109B9EC556}" srcOrd="0" destOrd="0" presId="urn:microsoft.com/office/officeart/2005/8/layout/hProcess9"/>
    <dgm:cxn modelId="{932DF033-56F1-4A13-8086-D49853C83713}" srcId="{B14CD1B5-39D4-4DF9-94A8-11902F5FCDAF}" destId="{4AC8470F-D39A-409A-B0E2-315884F08A81}" srcOrd="1" destOrd="0" parTransId="{14C1163D-41B2-4484-B4F3-4BF297E7D952}" sibTransId="{9E657CA8-ADD6-46DA-994C-7C7D1DEBF849}"/>
    <dgm:cxn modelId="{F11C7E91-E807-48EA-8BB1-A6E215C9CF2E}" type="presOf" srcId="{AE55D05E-1C2D-47BD-8496-69E6285E0656}" destId="{DA9CFD0C-2829-49EF-A8B5-6E43C16F3BD2}" srcOrd="0" destOrd="0" presId="urn:microsoft.com/office/officeart/2005/8/layout/hProcess9"/>
    <dgm:cxn modelId="{D2E9DE7B-C765-45B7-99C6-AAC6454C4410}" type="presOf" srcId="{B14CD1B5-39D4-4DF9-94A8-11902F5FCDAF}" destId="{24883E59-5071-4C79-AC02-624FAF150114}" srcOrd="0" destOrd="0" presId="urn:microsoft.com/office/officeart/2005/8/layout/hProcess9"/>
    <dgm:cxn modelId="{9774E9A7-8E43-424E-96B4-EE70D0D9584B}" srcId="{B14CD1B5-39D4-4DF9-94A8-11902F5FCDAF}" destId="{E76EE79F-81E8-423C-9AB4-CDC9784FA7AA}" srcOrd="2" destOrd="0" parTransId="{AE8D1C85-A608-401A-8C8C-7BA759A4F5DC}" sibTransId="{A1F09DC3-5A2E-4BB1-8545-5BDB8E0678F9}"/>
    <dgm:cxn modelId="{2C50D861-D732-46DA-96F6-C9069503F0D4}" type="presParOf" srcId="{24883E59-5071-4C79-AC02-624FAF150114}" destId="{3C4B3E86-B06C-443D-856C-BAB2DB6DAB0F}" srcOrd="0" destOrd="0" presId="urn:microsoft.com/office/officeart/2005/8/layout/hProcess9"/>
    <dgm:cxn modelId="{B734696E-CB9A-415D-B150-FD42BA8D1CAA}" type="presParOf" srcId="{24883E59-5071-4C79-AC02-624FAF150114}" destId="{41538B13-D926-4C63-B4B1-455BEF9FC103}" srcOrd="1" destOrd="0" presId="urn:microsoft.com/office/officeart/2005/8/layout/hProcess9"/>
    <dgm:cxn modelId="{CDE0C4AE-C589-4FCB-83F7-50AC448D0F61}" type="presParOf" srcId="{41538B13-D926-4C63-B4B1-455BEF9FC103}" destId="{DA9CFD0C-2829-49EF-A8B5-6E43C16F3BD2}" srcOrd="0" destOrd="0" presId="urn:microsoft.com/office/officeart/2005/8/layout/hProcess9"/>
    <dgm:cxn modelId="{08FDAA7C-04C8-4692-A83C-5F9AED93800A}" type="presParOf" srcId="{41538B13-D926-4C63-B4B1-455BEF9FC103}" destId="{8A480B0C-3936-4D1D-B221-5DFE2A9FDC73}" srcOrd="1" destOrd="0" presId="urn:microsoft.com/office/officeart/2005/8/layout/hProcess9"/>
    <dgm:cxn modelId="{E9837A3A-CDF9-4819-AA07-EEBD505B9399}" type="presParOf" srcId="{41538B13-D926-4C63-B4B1-455BEF9FC103}" destId="{3883B653-FB6E-48E7-B8B3-5F109B9EC556}" srcOrd="2" destOrd="0" presId="urn:microsoft.com/office/officeart/2005/8/layout/hProcess9"/>
    <dgm:cxn modelId="{87DFD3C8-B9BC-4B9E-8E69-E9FD41615116}" type="presParOf" srcId="{41538B13-D926-4C63-B4B1-455BEF9FC103}" destId="{24E7DD90-9BBF-4C18-B307-2B4B2ADDAEE1}" srcOrd="3" destOrd="0" presId="urn:microsoft.com/office/officeart/2005/8/layout/hProcess9"/>
    <dgm:cxn modelId="{E538EA71-1D65-4AD9-803F-B67284933C1E}" type="presParOf" srcId="{41538B13-D926-4C63-B4B1-455BEF9FC103}" destId="{AB2D64EF-DDA3-45B4-BEF6-A151CB63D8D5}"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1694A3E-0A23-4091-A7DE-F06E6BA172F8}" type="doc">
      <dgm:prSet loTypeId="urn:microsoft.com/office/officeart/2005/8/layout/vList3" loCatId="list" qsTypeId="urn:microsoft.com/office/officeart/2005/8/quickstyle/simple3" qsCatId="simple" csTypeId="urn:microsoft.com/office/officeart/2005/8/colors/accent1_2" csCatId="accent1" phldr="1"/>
      <dgm:spPr/>
    </dgm:pt>
    <dgm:pt modelId="{0C1B96E2-0283-4959-A2F6-5EE24B32DBC1}">
      <dgm:prSet/>
      <dgm:spPr>
        <a:solidFill>
          <a:srgbClr val="C1BEFA"/>
        </a:solidFill>
      </dgm:spPr>
      <dgm:t>
        <a:bodyPr/>
        <a:lstStyle/>
        <a:p>
          <a:pPr>
            <a:tabLst>
              <a:tab pos="2286000" algn="l"/>
            </a:tabLst>
          </a:pPr>
          <a:r>
            <a:rPr lang="es-EC" dirty="0">
              <a:effectLst/>
              <a:latin typeface="Times New Roman" panose="02020603050405020304" pitchFamily="18" charset="0"/>
              <a:ea typeface="Calibri" panose="020F0502020204030204" pitchFamily="34" charset="0"/>
            </a:rPr>
            <a:t>Evaluar el efecto del proceso de secado de la panoja de ataco </a:t>
          </a:r>
          <a:r>
            <a:rPr lang="es-EC" i="1" dirty="0" err="1">
              <a:effectLst/>
              <a:latin typeface="Times New Roman" panose="02020603050405020304" pitchFamily="18" charset="0"/>
              <a:ea typeface="Calibri" panose="020F0502020204030204" pitchFamily="34" charset="0"/>
            </a:rPr>
            <a:t>Amaranthus</a:t>
          </a:r>
          <a:r>
            <a:rPr lang="es-EC" i="1" dirty="0">
              <a:effectLst/>
              <a:latin typeface="Times New Roman" panose="02020603050405020304" pitchFamily="18" charset="0"/>
              <a:ea typeface="Calibri" panose="020F0502020204030204" pitchFamily="34" charset="0"/>
            </a:rPr>
            <a:t> </a:t>
          </a:r>
          <a:r>
            <a:rPr lang="es-EC" i="1" dirty="0" err="1">
              <a:effectLst/>
              <a:latin typeface="Times New Roman" panose="02020603050405020304" pitchFamily="18" charset="0"/>
              <a:ea typeface="Calibri" panose="020F0502020204030204" pitchFamily="34" charset="0"/>
            </a:rPr>
            <a:t>hybridus</a:t>
          </a:r>
          <a:r>
            <a:rPr lang="es-EC" i="1" dirty="0">
              <a:effectLst/>
              <a:latin typeface="Times New Roman" panose="02020603050405020304" pitchFamily="18" charset="0"/>
              <a:ea typeface="Calibri" panose="020F0502020204030204" pitchFamily="34" charset="0"/>
            </a:rPr>
            <a:t> l. </a:t>
          </a:r>
          <a:r>
            <a:rPr lang="es-EC" dirty="0">
              <a:effectLst/>
              <a:latin typeface="Times New Roman" panose="02020603050405020304" pitchFamily="18" charset="0"/>
              <a:ea typeface="Calibri" panose="020F0502020204030204" pitchFamily="34" charset="0"/>
            </a:rPr>
            <a:t>sobre el contenido de polifenoles totales.</a:t>
          </a:r>
        </a:p>
      </dgm:t>
    </dgm:pt>
    <dgm:pt modelId="{500CB456-4238-49C0-A611-9898AB36BFFB}" type="parTrans" cxnId="{705064DF-C287-46D9-88F7-EAB1923C09D9}">
      <dgm:prSet/>
      <dgm:spPr/>
      <dgm:t>
        <a:bodyPr/>
        <a:lstStyle/>
        <a:p>
          <a:endParaRPr lang="es-ES"/>
        </a:p>
      </dgm:t>
    </dgm:pt>
    <dgm:pt modelId="{1D1F9FAB-D03E-447B-88F1-4259A185DC8E}" type="sibTrans" cxnId="{705064DF-C287-46D9-88F7-EAB1923C09D9}">
      <dgm:prSet/>
      <dgm:spPr/>
      <dgm:t>
        <a:bodyPr/>
        <a:lstStyle/>
        <a:p>
          <a:endParaRPr lang="es-ES"/>
        </a:p>
      </dgm:t>
    </dgm:pt>
    <dgm:pt modelId="{88FB3966-A9AE-4A62-B8E7-BA0FCC617C69}" type="pres">
      <dgm:prSet presAssocID="{41694A3E-0A23-4091-A7DE-F06E6BA172F8}" presName="linearFlow" presStyleCnt="0">
        <dgm:presLayoutVars>
          <dgm:dir/>
          <dgm:resizeHandles val="exact"/>
        </dgm:presLayoutVars>
      </dgm:prSet>
      <dgm:spPr/>
    </dgm:pt>
    <dgm:pt modelId="{C74A39F4-9F0C-4531-A13E-641754A734FF}" type="pres">
      <dgm:prSet presAssocID="{0C1B96E2-0283-4959-A2F6-5EE24B32DBC1}" presName="composite" presStyleCnt="0"/>
      <dgm:spPr/>
    </dgm:pt>
    <dgm:pt modelId="{0BCDD78F-1666-41C2-8D72-20F562762705}" type="pres">
      <dgm:prSet presAssocID="{0C1B96E2-0283-4959-A2F6-5EE24B32DBC1}" presName="imgShp" presStyleLbl="fgImgPlace1" presStyleIdx="0" presStyleCnt="1"/>
      <dgm:spPr>
        <a:blipFill rotWithShape="1">
          <a:blip xmlns:r="http://schemas.openxmlformats.org/officeDocument/2006/relationships" r:embed="rId1"/>
          <a:stretch>
            <a:fillRect/>
          </a:stretch>
        </a:blipFill>
      </dgm:spPr>
    </dgm:pt>
    <dgm:pt modelId="{7924A13D-5D6D-49EC-93D0-F4453C9A2F5D}" type="pres">
      <dgm:prSet presAssocID="{0C1B96E2-0283-4959-A2F6-5EE24B32DBC1}" presName="txShp" presStyleLbl="node1" presStyleIdx="0" presStyleCnt="1" custScaleX="117273">
        <dgm:presLayoutVars>
          <dgm:bulletEnabled val="1"/>
        </dgm:presLayoutVars>
      </dgm:prSet>
      <dgm:spPr/>
    </dgm:pt>
  </dgm:ptLst>
  <dgm:cxnLst>
    <dgm:cxn modelId="{5B475D4A-8EC5-4129-A112-1803DE929823}" type="presOf" srcId="{41694A3E-0A23-4091-A7DE-F06E6BA172F8}" destId="{88FB3966-A9AE-4A62-B8E7-BA0FCC617C69}" srcOrd="0" destOrd="0" presId="urn:microsoft.com/office/officeart/2005/8/layout/vList3"/>
    <dgm:cxn modelId="{CBEC299F-51CC-4745-A8E0-6FFF76D93BFA}" type="presOf" srcId="{0C1B96E2-0283-4959-A2F6-5EE24B32DBC1}" destId="{7924A13D-5D6D-49EC-93D0-F4453C9A2F5D}" srcOrd="0" destOrd="0" presId="urn:microsoft.com/office/officeart/2005/8/layout/vList3"/>
    <dgm:cxn modelId="{705064DF-C287-46D9-88F7-EAB1923C09D9}" srcId="{41694A3E-0A23-4091-A7DE-F06E6BA172F8}" destId="{0C1B96E2-0283-4959-A2F6-5EE24B32DBC1}" srcOrd="0" destOrd="0" parTransId="{500CB456-4238-49C0-A611-9898AB36BFFB}" sibTransId="{1D1F9FAB-D03E-447B-88F1-4259A185DC8E}"/>
    <dgm:cxn modelId="{3667EB55-D1CA-44C7-83D3-57A534A7CB27}" type="presParOf" srcId="{88FB3966-A9AE-4A62-B8E7-BA0FCC617C69}" destId="{C74A39F4-9F0C-4531-A13E-641754A734FF}" srcOrd="0" destOrd="0" presId="urn:microsoft.com/office/officeart/2005/8/layout/vList3"/>
    <dgm:cxn modelId="{3CC0555D-1155-4425-B982-363C84BE53E4}" type="presParOf" srcId="{C74A39F4-9F0C-4531-A13E-641754A734FF}" destId="{0BCDD78F-1666-41C2-8D72-20F562762705}" srcOrd="0" destOrd="0" presId="urn:microsoft.com/office/officeart/2005/8/layout/vList3"/>
    <dgm:cxn modelId="{6A4F0142-1945-44A3-95CF-B8DD5F6EE3F1}" type="presParOf" srcId="{C74A39F4-9F0C-4531-A13E-641754A734FF}" destId="{7924A13D-5D6D-49EC-93D0-F4453C9A2F5D}"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5B96B59-D73C-49C4-A050-F84ED9D0475D}" type="doc">
      <dgm:prSet loTypeId="urn:microsoft.com/office/officeart/2005/8/layout/hList7" loCatId="list" qsTypeId="urn:microsoft.com/office/officeart/2005/8/quickstyle/simple3" qsCatId="simple" csTypeId="urn:microsoft.com/office/officeart/2005/8/colors/colorful2" csCatId="colorful" phldr="1"/>
      <dgm:spPr/>
    </dgm:pt>
    <dgm:pt modelId="{6F3236E9-E53F-4859-A644-2E4396FA6468}">
      <dgm:prSet custT="1"/>
      <dgm:spPr/>
      <dgm:t>
        <a:bodyPr/>
        <a:lstStyle/>
        <a:p>
          <a:pPr algn="ctr"/>
          <a:endParaRPr lang="es-EC" sz="1600" dirty="0">
            <a:latin typeface="Calisto MT" panose="02040603050505030304" pitchFamily="18" charset="0"/>
          </a:endParaRPr>
        </a:p>
        <a:p>
          <a:pPr algn="just"/>
          <a:r>
            <a:rPr lang="es-EC" sz="1600" dirty="0">
              <a:latin typeface="Calisto MT" panose="02040603050505030304" pitchFamily="18" charset="0"/>
            </a:rPr>
            <a:t>Determinar las características físico-químicas, microbiológicas y principios funcionales (polifenoles) de la materia prima y producto terminado.</a:t>
          </a:r>
          <a:endParaRPr lang="es-ES" sz="1600" dirty="0">
            <a:latin typeface="Calisto MT" panose="02040603050505030304" pitchFamily="18" charset="0"/>
          </a:endParaRPr>
        </a:p>
      </dgm:t>
    </dgm:pt>
    <dgm:pt modelId="{01506749-E2D5-463F-9A00-26374E168C4E}" type="parTrans" cxnId="{E0F1CF8D-0261-46AB-892E-4184F3DD95A4}">
      <dgm:prSet/>
      <dgm:spPr/>
      <dgm:t>
        <a:bodyPr/>
        <a:lstStyle/>
        <a:p>
          <a:endParaRPr lang="es-ES" sz="1600">
            <a:latin typeface="Calisto MT" panose="02040603050505030304" pitchFamily="18" charset="0"/>
          </a:endParaRPr>
        </a:p>
      </dgm:t>
    </dgm:pt>
    <dgm:pt modelId="{4F9FF09F-3B28-4568-8052-612704EB0102}" type="sibTrans" cxnId="{E0F1CF8D-0261-46AB-892E-4184F3DD95A4}">
      <dgm:prSet/>
      <dgm:spPr/>
      <dgm:t>
        <a:bodyPr/>
        <a:lstStyle/>
        <a:p>
          <a:endParaRPr lang="es-ES" sz="1600">
            <a:latin typeface="Calisto MT" panose="02040603050505030304" pitchFamily="18" charset="0"/>
          </a:endParaRPr>
        </a:p>
      </dgm:t>
    </dgm:pt>
    <dgm:pt modelId="{AC055FE0-80FA-4DB3-AE99-680CDBB3FB3E}">
      <dgm:prSet custT="1"/>
      <dgm:spPr/>
      <dgm:t>
        <a:bodyPr/>
        <a:lstStyle/>
        <a:p>
          <a:pPr algn="just"/>
          <a:r>
            <a:rPr lang="es-EC" sz="1600" dirty="0">
              <a:latin typeface="Calisto MT" panose="02040603050505030304" pitchFamily="18" charset="0"/>
            </a:rPr>
            <a:t>Evaluar los parámetros de secado (velocidad de aire, densidad de carga y temperatura de secado) sobre el contenido de polifenoles totales.</a:t>
          </a:r>
          <a:endParaRPr lang="es-ES" sz="1600" dirty="0">
            <a:latin typeface="Calisto MT" panose="02040603050505030304" pitchFamily="18" charset="0"/>
          </a:endParaRPr>
        </a:p>
      </dgm:t>
    </dgm:pt>
    <dgm:pt modelId="{0A06B954-E887-4534-BE61-EEB39567AED0}" type="parTrans" cxnId="{D036BEE7-E70F-4B97-BB53-DBAEC8117D6C}">
      <dgm:prSet/>
      <dgm:spPr/>
      <dgm:t>
        <a:bodyPr/>
        <a:lstStyle/>
        <a:p>
          <a:endParaRPr lang="es-ES" sz="1600">
            <a:latin typeface="Calisto MT" panose="02040603050505030304" pitchFamily="18" charset="0"/>
          </a:endParaRPr>
        </a:p>
      </dgm:t>
    </dgm:pt>
    <dgm:pt modelId="{FB33DE4E-2B75-4FAC-8FE7-63D0825F2B74}" type="sibTrans" cxnId="{D036BEE7-E70F-4B97-BB53-DBAEC8117D6C}">
      <dgm:prSet/>
      <dgm:spPr/>
      <dgm:t>
        <a:bodyPr/>
        <a:lstStyle/>
        <a:p>
          <a:endParaRPr lang="es-ES" sz="1600">
            <a:latin typeface="Calisto MT" panose="02040603050505030304" pitchFamily="18" charset="0"/>
          </a:endParaRPr>
        </a:p>
      </dgm:t>
    </dgm:pt>
    <dgm:pt modelId="{C685C2D8-5E19-4F1F-BB8E-B5C35FBDBED9}">
      <dgm:prSet custT="1"/>
      <dgm:spPr/>
      <dgm:t>
        <a:bodyPr/>
        <a:lstStyle/>
        <a:p>
          <a:pPr algn="just"/>
          <a:r>
            <a:rPr lang="es-EC" sz="1600" dirty="0">
              <a:latin typeface="Calisto MT" panose="02040603050505030304" pitchFamily="18" charset="0"/>
            </a:rPr>
            <a:t>Evaluar la aceptabilidad sensorial de las tisanas, mediante la adición de saborizantes</a:t>
          </a:r>
          <a:endParaRPr lang="es-ES" sz="1600" dirty="0">
            <a:latin typeface="Calisto MT" panose="02040603050505030304" pitchFamily="18" charset="0"/>
          </a:endParaRPr>
        </a:p>
      </dgm:t>
    </dgm:pt>
    <dgm:pt modelId="{FD6174AA-ED7B-479F-8F81-0608EFFA07AA}" type="parTrans" cxnId="{E94E4A9F-A1C4-4CB5-80B3-46FF7B116B1A}">
      <dgm:prSet/>
      <dgm:spPr/>
      <dgm:t>
        <a:bodyPr/>
        <a:lstStyle/>
        <a:p>
          <a:endParaRPr lang="es-ES" sz="1600">
            <a:latin typeface="Calisto MT" panose="02040603050505030304" pitchFamily="18" charset="0"/>
          </a:endParaRPr>
        </a:p>
      </dgm:t>
    </dgm:pt>
    <dgm:pt modelId="{6C4C1FC9-F69D-48E6-9C41-FC577463BB0B}" type="sibTrans" cxnId="{E94E4A9F-A1C4-4CB5-80B3-46FF7B116B1A}">
      <dgm:prSet/>
      <dgm:spPr/>
      <dgm:t>
        <a:bodyPr/>
        <a:lstStyle/>
        <a:p>
          <a:endParaRPr lang="es-ES" sz="1600">
            <a:latin typeface="Calisto MT" panose="02040603050505030304" pitchFamily="18" charset="0"/>
          </a:endParaRPr>
        </a:p>
      </dgm:t>
    </dgm:pt>
    <dgm:pt modelId="{E88FB68C-DA17-46E7-B3E3-2B79C610C576}" type="pres">
      <dgm:prSet presAssocID="{15B96B59-D73C-49C4-A050-F84ED9D0475D}" presName="Name0" presStyleCnt="0">
        <dgm:presLayoutVars>
          <dgm:dir/>
          <dgm:resizeHandles val="exact"/>
        </dgm:presLayoutVars>
      </dgm:prSet>
      <dgm:spPr/>
    </dgm:pt>
    <dgm:pt modelId="{79330431-3708-4D94-9B4B-72696EBCA3B8}" type="pres">
      <dgm:prSet presAssocID="{15B96B59-D73C-49C4-A050-F84ED9D0475D}" presName="fgShape" presStyleLbl="fgShp" presStyleIdx="0" presStyleCnt="1"/>
      <dgm:spPr/>
    </dgm:pt>
    <dgm:pt modelId="{504D7EF3-5E97-460F-B9D3-C0649C48A2B4}" type="pres">
      <dgm:prSet presAssocID="{15B96B59-D73C-49C4-A050-F84ED9D0475D}" presName="linComp" presStyleCnt="0"/>
      <dgm:spPr/>
    </dgm:pt>
    <dgm:pt modelId="{AFCA48C3-B327-466D-AC69-3420091AC994}" type="pres">
      <dgm:prSet presAssocID="{6F3236E9-E53F-4859-A644-2E4396FA6468}" presName="compNode" presStyleCnt="0"/>
      <dgm:spPr/>
    </dgm:pt>
    <dgm:pt modelId="{097017EA-684B-41A7-83D1-DDC1D213BD61}" type="pres">
      <dgm:prSet presAssocID="{6F3236E9-E53F-4859-A644-2E4396FA6468}" presName="bkgdShape" presStyleLbl="node1" presStyleIdx="0" presStyleCnt="3" custScaleX="80604"/>
      <dgm:spPr/>
    </dgm:pt>
    <dgm:pt modelId="{969F73E1-DC2D-4D59-AB16-804BAB1E0633}" type="pres">
      <dgm:prSet presAssocID="{6F3236E9-E53F-4859-A644-2E4396FA6468}" presName="nodeTx" presStyleLbl="node1" presStyleIdx="0" presStyleCnt="3">
        <dgm:presLayoutVars>
          <dgm:bulletEnabled val="1"/>
        </dgm:presLayoutVars>
      </dgm:prSet>
      <dgm:spPr/>
    </dgm:pt>
    <dgm:pt modelId="{8F5314A1-C7E0-4172-B2C6-6FC491180076}" type="pres">
      <dgm:prSet presAssocID="{6F3236E9-E53F-4859-A644-2E4396FA6468}" presName="invisiNode" presStyleLbl="node1" presStyleIdx="0" presStyleCnt="3"/>
      <dgm:spPr/>
    </dgm:pt>
    <dgm:pt modelId="{51A8E9D0-41B6-4B55-95E8-87F1C448FF84}" type="pres">
      <dgm:prSet presAssocID="{6F3236E9-E53F-4859-A644-2E4396FA6468}" presName="imagNode" presStyleLbl="fgImgPlace1" presStyleIdx="0" presStyleCnt="3"/>
      <dgm:spPr>
        <a:blipFill rotWithShape="1">
          <a:blip xmlns:r="http://schemas.openxmlformats.org/officeDocument/2006/relationships" r:embed="rId1"/>
          <a:stretch>
            <a:fillRect/>
          </a:stretch>
        </a:blipFill>
      </dgm:spPr>
    </dgm:pt>
    <dgm:pt modelId="{05FF8539-8F03-47F0-B6DE-29430D06E73D}" type="pres">
      <dgm:prSet presAssocID="{4F9FF09F-3B28-4568-8052-612704EB0102}" presName="sibTrans" presStyleLbl="sibTrans2D1" presStyleIdx="0" presStyleCnt="0"/>
      <dgm:spPr/>
    </dgm:pt>
    <dgm:pt modelId="{F31E36D8-7643-465B-B40F-3D5ADA81E501}" type="pres">
      <dgm:prSet presAssocID="{AC055FE0-80FA-4DB3-AE99-680CDBB3FB3E}" presName="compNode" presStyleCnt="0"/>
      <dgm:spPr/>
    </dgm:pt>
    <dgm:pt modelId="{6CD65912-3971-4CD3-8BF8-1DD7F8BB8609}" type="pres">
      <dgm:prSet presAssocID="{AC055FE0-80FA-4DB3-AE99-680CDBB3FB3E}" presName="bkgdShape" presStyleLbl="node1" presStyleIdx="1" presStyleCnt="3" custScaleX="79531"/>
      <dgm:spPr/>
    </dgm:pt>
    <dgm:pt modelId="{AB7DCE8A-CE3A-4E2E-ADAC-5159BB39F4DD}" type="pres">
      <dgm:prSet presAssocID="{AC055FE0-80FA-4DB3-AE99-680CDBB3FB3E}" presName="nodeTx" presStyleLbl="node1" presStyleIdx="1" presStyleCnt="3">
        <dgm:presLayoutVars>
          <dgm:bulletEnabled val="1"/>
        </dgm:presLayoutVars>
      </dgm:prSet>
      <dgm:spPr/>
    </dgm:pt>
    <dgm:pt modelId="{5A54D263-2600-432D-81D3-DA9753C001F9}" type="pres">
      <dgm:prSet presAssocID="{AC055FE0-80FA-4DB3-AE99-680CDBB3FB3E}" presName="invisiNode" presStyleLbl="node1" presStyleIdx="1" presStyleCnt="3"/>
      <dgm:spPr/>
    </dgm:pt>
    <dgm:pt modelId="{F4D89AD1-790D-4EBC-ABBC-DB8E6C139AF9}" type="pres">
      <dgm:prSet presAssocID="{AC055FE0-80FA-4DB3-AE99-680CDBB3FB3E}" presName="imagNode" presStyleLbl="fgImgPlace1" presStyleIdx="1" presStyleCnt="3"/>
      <dgm:spPr>
        <a:blipFill rotWithShape="1">
          <a:blip xmlns:r="http://schemas.openxmlformats.org/officeDocument/2006/relationships" r:embed="rId2"/>
          <a:stretch>
            <a:fillRect/>
          </a:stretch>
        </a:blipFill>
      </dgm:spPr>
    </dgm:pt>
    <dgm:pt modelId="{E380C875-7EFF-4F49-9745-4079AD706EAA}" type="pres">
      <dgm:prSet presAssocID="{FB33DE4E-2B75-4FAC-8FE7-63D0825F2B74}" presName="sibTrans" presStyleLbl="sibTrans2D1" presStyleIdx="0" presStyleCnt="0"/>
      <dgm:spPr/>
    </dgm:pt>
    <dgm:pt modelId="{31F1CEAC-DE25-4263-96CA-3DC8C16DAF73}" type="pres">
      <dgm:prSet presAssocID="{C685C2D8-5E19-4F1F-BB8E-B5C35FBDBED9}" presName="compNode" presStyleCnt="0"/>
      <dgm:spPr/>
    </dgm:pt>
    <dgm:pt modelId="{398AE4B7-6F65-4CAC-AC1A-7E3F54BA041D}" type="pres">
      <dgm:prSet presAssocID="{C685C2D8-5E19-4F1F-BB8E-B5C35FBDBED9}" presName="bkgdShape" presStyleLbl="node1" presStyleIdx="2" presStyleCnt="3" custScaleX="78182"/>
      <dgm:spPr/>
    </dgm:pt>
    <dgm:pt modelId="{19CC52E6-E314-4AB3-8D0F-4350757A304D}" type="pres">
      <dgm:prSet presAssocID="{C685C2D8-5E19-4F1F-BB8E-B5C35FBDBED9}" presName="nodeTx" presStyleLbl="node1" presStyleIdx="2" presStyleCnt="3">
        <dgm:presLayoutVars>
          <dgm:bulletEnabled val="1"/>
        </dgm:presLayoutVars>
      </dgm:prSet>
      <dgm:spPr/>
    </dgm:pt>
    <dgm:pt modelId="{3071C87E-BAB8-48C9-B93F-59EAD0F598E6}" type="pres">
      <dgm:prSet presAssocID="{C685C2D8-5E19-4F1F-BB8E-B5C35FBDBED9}" presName="invisiNode" presStyleLbl="node1" presStyleIdx="2" presStyleCnt="3"/>
      <dgm:spPr/>
    </dgm:pt>
    <dgm:pt modelId="{95444C82-AB31-4903-B202-3D4F918D26A4}" type="pres">
      <dgm:prSet presAssocID="{C685C2D8-5E19-4F1F-BB8E-B5C35FBDBED9}" presName="imagNode" presStyleLbl="fgImgPlace1" presStyleIdx="2" presStyleCnt="3"/>
      <dgm:spPr>
        <a:blipFill rotWithShape="1">
          <a:blip xmlns:r="http://schemas.openxmlformats.org/officeDocument/2006/relationships" r:embed="rId3"/>
          <a:stretch>
            <a:fillRect/>
          </a:stretch>
        </a:blipFill>
      </dgm:spPr>
    </dgm:pt>
  </dgm:ptLst>
  <dgm:cxnLst>
    <dgm:cxn modelId="{4AF77CF5-8F3D-4666-A795-9B5E3D4088EE}" type="presOf" srcId="{FB33DE4E-2B75-4FAC-8FE7-63D0825F2B74}" destId="{E380C875-7EFF-4F49-9745-4079AD706EAA}" srcOrd="0" destOrd="0" presId="urn:microsoft.com/office/officeart/2005/8/layout/hList7"/>
    <dgm:cxn modelId="{769A14F6-9752-4F3B-92B7-5745F2FD7D45}" type="presOf" srcId="{C685C2D8-5E19-4F1F-BB8E-B5C35FBDBED9}" destId="{398AE4B7-6F65-4CAC-AC1A-7E3F54BA041D}" srcOrd="0" destOrd="0" presId="urn:microsoft.com/office/officeart/2005/8/layout/hList7"/>
    <dgm:cxn modelId="{E94E4A9F-A1C4-4CB5-80B3-46FF7B116B1A}" srcId="{15B96B59-D73C-49C4-A050-F84ED9D0475D}" destId="{C685C2D8-5E19-4F1F-BB8E-B5C35FBDBED9}" srcOrd="2" destOrd="0" parTransId="{FD6174AA-ED7B-479F-8F81-0608EFFA07AA}" sibTransId="{6C4C1FC9-F69D-48E6-9C41-FC577463BB0B}"/>
    <dgm:cxn modelId="{1A0E35E5-82CE-43D5-9820-8084DC5675E5}" type="presOf" srcId="{4F9FF09F-3B28-4568-8052-612704EB0102}" destId="{05FF8539-8F03-47F0-B6DE-29430D06E73D}" srcOrd="0" destOrd="0" presId="urn:microsoft.com/office/officeart/2005/8/layout/hList7"/>
    <dgm:cxn modelId="{377CEFB4-4C33-444C-AA9B-C3E298B52129}" type="presOf" srcId="{15B96B59-D73C-49C4-A050-F84ED9D0475D}" destId="{E88FB68C-DA17-46E7-B3E3-2B79C610C576}" srcOrd="0" destOrd="0" presId="urn:microsoft.com/office/officeart/2005/8/layout/hList7"/>
    <dgm:cxn modelId="{E0F1CF8D-0261-46AB-892E-4184F3DD95A4}" srcId="{15B96B59-D73C-49C4-A050-F84ED9D0475D}" destId="{6F3236E9-E53F-4859-A644-2E4396FA6468}" srcOrd="0" destOrd="0" parTransId="{01506749-E2D5-463F-9A00-26374E168C4E}" sibTransId="{4F9FF09F-3B28-4568-8052-612704EB0102}"/>
    <dgm:cxn modelId="{E1D609A6-0FD1-4A2C-8514-AE4E7B722F3D}" type="presOf" srcId="{AC055FE0-80FA-4DB3-AE99-680CDBB3FB3E}" destId="{6CD65912-3971-4CD3-8BF8-1DD7F8BB8609}" srcOrd="0" destOrd="0" presId="urn:microsoft.com/office/officeart/2005/8/layout/hList7"/>
    <dgm:cxn modelId="{05D5872C-6F87-4493-B9BC-0EFCCFE830DE}" type="presOf" srcId="{6F3236E9-E53F-4859-A644-2E4396FA6468}" destId="{097017EA-684B-41A7-83D1-DDC1D213BD61}" srcOrd="0" destOrd="0" presId="urn:microsoft.com/office/officeart/2005/8/layout/hList7"/>
    <dgm:cxn modelId="{0780CF9E-C963-4A6A-BB9E-B33F6C42FCA9}" type="presOf" srcId="{C685C2D8-5E19-4F1F-BB8E-B5C35FBDBED9}" destId="{19CC52E6-E314-4AB3-8D0F-4350757A304D}" srcOrd="1" destOrd="0" presId="urn:microsoft.com/office/officeart/2005/8/layout/hList7"/>
    <dgm:cxn modelId="{3AA4CF80-B47F-4649-9A41-83DA5ABD51D6}" type="presOf" srcId="{6F3236E9-E53F-4859-A644-2E4396FA6468}" destId="{969F73E1-DC2D-4D59-AB16-804BAB1E0633}" srcOrd="1" destOrd="0" presId="urn:microsoft.com/office/officeart/2005/8/layout/hList7"/>
    <dgm:cxn modelId="{D036BEE7-E70F-4B97-BB53-DBAEC8117D6C}" srcId="{15B96B59-D73C-49C4-A050-F84ED9D0475D}" destId="{AC055FE0-80FA-4DB3-AE99-680CDBB3FB3E}" srcOrd="1" destOrd="0" parTransId="{0A06B954-E887-4534-BE61-EEB39567AED0}" sibTransId="{FB33DE4E-2B75-4FAC-8FE7-63D0825F2B74}"/>
    <dgm:cxn modelId="{F741FC70-3510-4708-942E-B764CE9099A2}" type="presOf" srcId="{AC055FE0-80FA-4DB3-AE99-680CDBB3FB3E}" destId="{AB7DCE8A-CE3A-4E2E-ADAC-5159BB39F4DD}" srcOrd="1" destOrd="0" presId="urn:microsoft.com/office/officeart/2005/8/layout/hList7"/>
    <dgm:cxn modelId="{BBDFC5EA-16EA-4361-BD70-601BDAF6A906}" type="presParOf" srcId="{E88FB68C-DA17-46E7-B3E3-2B79C610C576}" destId="{79330431-3708-4D94-9B4B-72696EBCA3B8}" srcOrd="0" destOrd="0" presId="urn:microsoft.com/office/officeart/2005/8/layout/hList7"/>
    <dgm:cxn modelId="{1338C596-1DC3-4E39-A167-25A03A6C2A58}" type="presParOf" srcId="{E88FB68C-DA17-46E7-B3E3-2B79C610C576}" destId="{504D7EF3-5E97-460F-B9D3-C0649C48A2B4}" srcOrd="1" destOrd="0" presId="urn:microsoft.com/office/officeart/2005/8/layout/hList7"/>
    <dgm:cxn modelId="{0E36FF5A-E9BE-4C2A-940A-7D880D56C84B}" type="presParOf" srcId="{504D7EF3-5E97-460F-B9D3-C0649C48A2B4}" destId="{AFCA48C3-B327-466D-AC69-3420091AC994}" srcOrd="0" destOrd="0" presId="urn:microsoft.com/office/officeart/2005/8/layout/hList7"/>
    <dgm:cxn modelId="{A8548421-DBD2-41FF-B88E-4A1C80574024}" type="presParOf" srcId="{AFCA48C3-B327-466D-AC69-3420091AC994}" destId="{097017EA-684B-41A7-83D1-DDC1D213BD61}" srcOrd="0" destOrd="0" presId="urn:microsoft.com/office/officeart/2005/8/layout/hList7"/>
    <dgm:cxn modelId="{029EEF76-8371-4B59-B574-0D4A180E1BD2}" type="presParOf" srcId="{AFCA48C3-B327-466D-AC69-3420091AC994}" destId="{969F73E1-DC2D-4D59-AB16-804BAB1E0633}" srcOrd="1" destOrd="0" presId="urn:microsoft.com/office/officeart/2005/8/layout/hList7"/>
    <dgm:cxn modelId="{EE939432-A324-4D4E-AA55-C47EDA7D23A5}" type="presParOf" srcId="{AFCA48C3-B327-466D-AC69-3420091AC994}" destId="{8F5314A1-C7E0-4172-B2C6-6FC491180076}" srcOrd="2" destOrd="0" presId="urn:microsoft.com/office/officeart/2005/8/layout/hList7"/>
    <dgm:cxn modelId="{17D86E66-6E86-4416-91ED-906CA0DC8FDD}" type="presParOf" srcId="{AFCA48C3-B327-466D-AC69-3420091AC994}" destId="{51A8E9D0-41B6-4B55-95E8-87F1C448FF84}" srcOrd="3" destOrd="0" presId="urn:microsoft.com/office/officeart/2005/8/layout/hList7"/>
    <dgm:cxn modelId="{8D968CAE-2C8E-4F5C-8501-6DD42E17D14B}" type="presParOf" srcId="{504D7EF3-5E97-460F-B9D3-C0649C48A2B4}" destId="{05FF8539-8F03-47F0-B6DE-29430D06E73D}" srcOrd="1" destOrd="0" presId="urn:microsoft.com/office/officeart/2005/8/layout/hList7"/>
    <dgm:cxn modelId="{A44CD51F-9260-4469-8CF7-2AF6F2E36FA3}" type="presParOf" srcId="{504D7EF3-5E97-460F-B9D3-C0649C48A2B4}" destId="{F31E36D8-7643-465B-B40F-3D5ADA81E501}" srcOrd="2" destOrd="0" presId="urn:microsoft.com/office/officeart/2005/8/layout/hList7"/>
    <dgm:cxn modelId="{769E3DB7-CA62-473D-92D3-FD6F755B6C9A}" type="presParOf" srcId="{F31E36D8-7643-465B-B40F-3D5ADA81E501}" destId="{6CD65912-3971-4CD3-8BF8-1DD7F8BB8609}" srcOrd="0" destOrd="0" presId="urn:microsoft.com/office/officeart/2005/8/layout/hList7"/>
    <dgm:cxn modelId="{602CC907-D3CD-42C4-AC08-7BAFEB260FC8}" type="presParOf" srcId="{F31E36D8-7643-465B-B40F-3D5ADA81E501}" destId="{AB7DCE8A-CE3A-4E2E-ADAC-5159BB39F4DD}" srcOrd="1" destOrd="0" presId="urn:microsoft.com/office/officeart/2005/8/layout/hList7"/>
    <dgm:cxn modelId="{8C538B7C-3ABB-44DF-A11A-828F79963E37}" type="presParOf" srcId="{F31E36D8-7643-465B-B40F-3D5ADA81E501}" destId="{5A54D263-2600-432D-81D3-DA9753C001F9}" srcOrd="2" destOrd="0" presId="urn:microsoft.com/office/officeart/2005/8/layout/hList7"/>
    <dgm:cxn modelId="{02CF9CCA-45B3-4D81-B6A0-B15E97BDA164}" type="presParOf" srcId="{F31E36D8-7643-465B-B40F-3D5ADA81E501}" destId="{F4D89AD1-790D-4EBC-ABBC-DB8E6C139AF9}" srcOrd="3" destOrd="0" presId="urn:microsoft.com/office/officeart/2005/8/layout/hList7"/>
    <dgm:cxn modelId="{03C18580-F50C-4BF7-BA2F-C9F581449C04}" type="presParOf" srcId="{504D7EF3-5E97-460F-B9D3-C0649C48A2B4}" destId="{E380C875-7EFF-4F49-9745-4079AD706EAA}" srcOrd="3" destOrd="0" presId="urn:microsoft.com/office/officeart/2005/8/layout/hList7"/>
    <dgm:cxn modelId="{1409E6CE-11CA-47CE-8A1C-30A71D5ABB57}" type="presParOf" srcId="{504D7EF3-5E97-460F-B9D3-C0649C48A2B4}" destId="{31F1CEAC-DE25-4263-96CA-3DC8C16DAF73}" srcOrd="4" destOrd="0" presId="urn:microsoft.com/office/officeart/2005/8/layout/hList7"/>
    <dgm:cxn modelId="{DFA410D4-B737-411B-9E15-0C42FC47D361}" type="presParOf" srcId="{31F1CEAC-DE25-4263-96CA-3DC8C16DAF73}" destId="{398AE4B7-6F65-4CAC-AC1A-7E3F54BA041D}" srcOrd="0" destOrd="0" presId="urn:microsoft.com/office/officeart/2005/8/layout/hList7"/>
    <dgm:cxn modelId="{1B8A6FEC-60B6-4BC4-9289-450D3C068E83}" type="presParOf" srcId="{31F1CEAC-DE25-4263-96CA-3DC8C16DAF73}" destId="{19CC52E6-E314-4AB3-8D0F-4350757A304D}" srcOrd="1" destOrd="0" presId="urn:microsoft.com/office/officeart/2005/8/layout/hList7"/>
    <dgm:cxn modelId="{FEDA802F-6F32-48D6-A9D8-A0DEE6B0E3FF}" type="presParOf" srcId="{31F1CEAC-DE25-4263-96CA-3DC8C16DAF73}" destId="{3071C87E-BAB8-48C9-B93F-59EAD0F598E6}" srcOrd="2" destOrd="0" presId="urn:microsoft.com/office/officeart/2005/8/layout/hList7"/>
    <dgm:cxn modelId="{EA45F4E6-8F71-4D6D-BE55-A12CDEAB5C5C}" type="presParOf" srcId="{31F1CEAC-DE25-4263-96CA-3DC8C16DAF73}" destId="{95444C82-AB31-4903-B202-3D4F918D26A4}"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8DEDFF2-F23D-456F-A1A9-1CBBDD1B953D}" type="doc">
      <dgm:prSet loTypeId="urn:microsoft.com/office/officeart/2005/8/layout/vList2" loCatId="list" qsTypeId="urn:microsoft.com/office/officeart/2005/8/quickstyle/3d4" qsCatId="3D" csTypeId="urn:microsoft.com/office/officeart/2005/8/colors/accent2_5" csCatId="accent2" phldr="1"/>
      <dgm:spPr/>
      <dgm:t>
        <a:bodyPr/>
        <a:lstStyle/>
        <a:p>
          <a:endParaRPr lang="es-ES"/>
        </a:p>
      </dgm:t>
    </dgm:pt>
    <dgm:pt modelId="{55939E7D-8527-4770-8369-99222C8BB57E}">
      <dgm:prSet phldrT="[Texto]"/>
      <dgm:spPr/>
      <dgm:t>
        <a:bodyPr/>
        <a:lstStyle/>
        <a:p>
          <a:pPr algn="just"/>
          <a:r>
            <a:rPr lang="es-EC" b="1" dirty="0">
              <a:solidFill>
                <a:schemeClr val="tx1"/>
              </a:solidFill>
              <a:latin typeface="Calisto MT" panose="02040603050505030304" pitchFamily="18" charset="0"/>
            </a:rPr>
            <a:t>Ho: </a:t>
          </a:r>
          <a:r>
            <a:rPr lang="es-EC" b="0" dirty="0">
              <a:latin typeface="Calisto MT" panose="02040603050505030304" pitchFamily="18" charset="0"/>
            </a:rPr>
            <a:t>La temperatura, velocidad de aire y densidad de carga, no influyen directamente en la calidad del producto seco.</a:t>
          </a:r>
          <a:endParaRPr lang="es-ES" b="0" dirty="0">
            <a:latin typeface="Calisto MT" panose="02040603050505030304" pitchFamily="18" charset="0"/>
          </a:endParaRPr>
        </a:p>
      </dgm:t>
    </dgm:pt>
    <dgm:pt modelId="{8ED670EA-B454-4387-AC7F-8F3CD2E4C21F}" type="parTrans" cxnId="{F5B6B43B-714E-4AB4-970B-B5EBD3DB1D8F}">
      <dgm:prSet/>
      <dgm:spPr/>
      <dgm:t>
        <a:bodyPr/>
        <a:lstStyle/>
        <a:p>
          <a:endParaRPr lang="es-ES">
            <a:solidFill>
              <a:schemeClr val="accent2">
                <a:lumMod val="50000"/>
              </a:schemeClr>
            </a:solidFill>
            <a:latin typeface="Calisto MT" panose="02040603050505030304" pitchFamily="18" charset="0"/>
          </a:endParaRPr>
        </a:p>
      </dgm:t>
    </dgm:pt>
    <dgm:pt modelId="{E532F0BF-EA7B-495A-BAD5-A7E6FD383236}" type="sibTrans" cxnId="{F5B6B43B-714E-4AB4-970B-B5EBD3DB1D8F}">
      <dgm:prSet/>
      <dgm:spPr/>
      <dgm:t>
        <a:bodyPr/>
        <a:lstStyle/>
        <a:p>
          <a:endParaRPr lang="es-ES">
            <a:solidFill>
              <a:schemeClr val="accent2">
                <a:lumMod val="50000"/>
              </a:schemeClr>
            </a:solidFill>
            <a:latin typeface="Calisto MT" panose="02040603050505030304" pitchFamily="18" charset="0"/>
          </a:endParaRPr>
        </a:p>
      </dgm:t>
    </dgm:pt>
    <dgm:pt modelId="{39F06731-5EC5-4AC6-8718-2C3AEF461BD2}">
      <dgm:prSet/>
      <dgm:spPr/>
      <dgm:t>
        <a:bodyPr/>
        <a:lstStyle/>
        <a:p>
          <a:pPr algn="just"/>
          <a:r>
            <a:rPr lang="es-EC" b="1" dirty="0">
              <a:solidFill>
                <a:schemeClr val="tx1"/>
              </a:solidFill>
              <a:latin typeface="Calisto MT" panose="02040603050505030304" pitchFamily="18" charset="0"/>
            </a:rPr>
            <a:t>Hi: </a:t>
          </a:r>
          <a:r>
            <a:rPr lang="es-EC" b="0" dirty="0">
              <a:latin typeface="Calisto MT" panose="02040603050505030304" pitchFamily="18" charset="0"/>
            </a:rPr>
            <a:t>La temperatura, velocidad de aire y densidad de carga, influyen directamente en la calidad del producto seco</a:t>
          </a:r>
        </a:p>
      </dgm:t>
    </dgm:pt>
    <dgm:pt modelId="{0D49EE69-BFB6-431B-94F5-A3320467EDFF}" type="parTrans" cxnId="{5EE56805-292C-49A0-B5C4-FD55D74ADFA2}">
      <dgm:prSet/>
      <dgm:spPr/>
      <dgm:t>
        <a:bodyPr/>
        <a:lstStyle/>
        <a:p>
          <a:endParaRPr lang="es-ES">
            <a:solidFill>
              <a:schemeClr val="accent2">
                <a:lumMod val="50000"/>
              </a:schemeClr>
            </a:solidFill>
            <a:latin typeface="Calisto MT" panose="02040603050505030304" pitchFamily="18" charset="0"/>
          </a:endParaRPr>
        </a:p>
      </dgm:t>
    </dgm:pt>
    <dgm:pt modelId="{802D2F7D-3A90-4039-A1B0-677EFE23E2B7}" type="sibTrans" cxnId="{5EE56805-292C-49A0-B5C4-FD55D74ADFA2}">
      <dgm:prSet/>
      <dgm:spPr/>
      <dgm:t>
        <a:bodyPr/>
        <a:lstStyle/>
        <a:p>
          <a:endParaRPr lang="es-ES">
            <a:solidFill>
              <a:schemeClr val="accent2">
                <a:lumMod val="50000"/>
              </a:schemeClr>
            </a:solidFill>
            <a:latin typeface="Calisto MT" panose="02040603050505030304" pitchFamily="18" charset="0"/>
          </a:endParaRPr>
        </a:p>
      </dgm:t>
    </dgm:pt>
    <dgm:pt modelId="{D7EB7E7E-B5DD-46BC-92C7-413307871ED0}" type="pres">
      <dgm:prSet presAssocID="{88DEDFF2-F23D-456F-A1A9-1CBBDD1B953D}" presName="linear" presStyleCnt="0">
        <dgm:presLayoutVars>
          <dgm:animLvl val="lvl"/>
          <dgm:resizeHandles val="exact"/>
        </dgm:presLayoutVars>
      </dgm:prSet>
      <dgm:spPr/>
    </dgm:pt>
    <dgm:pt modelId="{354E1937-44C1-4683-B605-189A5CE1157E}" type="pres">
      <dgm:prSet presAssocID="{39F06731-5EC5-4AC6-8718-2C3AEF461BD2}" presName="parentText" presStyleLbl="node1" presStyleIdx="0" presStyleCnt="2" custScaleY="58212">
        <dgm:presLayoutVars>
          <dgm:chMax val="0"/>
          <dgm:bulletEnabled val="1"/>
        </dgm:presLayoutVars>
      </dgm:prSet>
      <dgm:spPr/>
    </dgm:pt>
    <dgm:pt modelId="{83D31CA9-6632-418D-9592-3EFB7B6CF3BF}" type="pres">
      <dgm:prSet presAssocID="{802D2F7D-3A90-4039-A1B0-677EFE23E2B7}" presName="spacer" presStyleCnt="0"/>
      <dgm:spPr/>
    </dgm:pt>
    <dgm:pt modelId="{33C14DE1-61EA-4350-A8C4-269A6711AA59}" type="pres">
      <dgm:prSet presAssocID="{55939E7D-8527-4770-8369-99222C8BB57E}" presName="parentText" presStyleLbl="node1" presStyleIdx="1" presStyleCnt="2" custScaleY="55037" custLinFactNeighborY="6668">
        <dgm:presLayoutVars>
          <dgm:chMax val="0"/>
          <dgm:bulletEnabled val="1"/>
        </dgm:presLayoutVars>
      </dgm:prSet>
      <dgm:spPr/>
    </dgm:pt>
  </dgm:ptLst>
  <dgm:cxnLst>
    <dgm:cxn modelId="{5EE56805-292C-49A0-B5C4-FD55D74ADFA2}" srcId="{88DEDFF2-F23D-456F-A1A9-1CBBDD1B953D}" destId="{39F06731-5EC5-4AC6-8718-2C3AEF461BD2}" srcOrd="0" destOrd="0" parTransId="{0D49EE69-BFB6-431B-94F5-A3320467EDFF}" sibTransId="{802D2F7D-3A90-4039-A1B0-677EFE23E2B7}"/>
    <dgm:cxn modelId="{F5B6B43B-714E-4AB4-970B-B5EBD3DB1D8F}" srcId="{88DEDFF2-F23D-456F-A1A9-1CBBDD1B953D}" destId="{55939E7D-8527-4770-8369-99222C8BB57E}" srcOrd="1" destOrd="0" parTransId="{8ED670EA-B454-4387-AC7F-8F3CD2E4C21F}" sibTransId="{E532F0BF-EA7B-495A-BAD5-A7E6FD383236}"/>
    <dgm:cxn modelId="{C25D188E-AB5A-4598-9CBC-BB5DB604FECD}" type="presOf" srcId="{88DEDFF2-F23D-456F-A1A9-1CBBDD1B953D}" destId="{D7EB7E7E-B5DD-46BC-92C7-413307871ED0}" srcOrd="0" destOrd="0" presId="urn:microsoft.com/office/officeart/2005/8/layout/vList2"/>
    <dgm:cxn modelId="{EA469D02-1C6F-4A4D-90FE-ECFE53BBA0FD}" type="presOf" srcId="{55939E7D-8527-4770-8369-99222C8BB57E}" destId="{33C14DE1-61EA-4350-A8C4-269A6711AA59}" srcOrd="0" destOrd="0" presId="urn:microsoft.com/office/officeart/2005/8/layout/vList2"/>
    <dgm:cxn modelId="{F6333F8C-4C9F-4B17-A0D1-4F9E923D1D1C}" type="presOf" srcId="{39F06731-5EC5-4AC6-8718-2C3AEF461BD2}" destId="{354E1937-44C1-4683-B605-189A5CE1157E}" srcOrd="0" destOrd="0" presId="urn:microsoft.com/office/officeart/2005/8/layout/vList2"/>
    <dgm:cxn modelId="{DEE32679-3345-4272-8C8E-A7CBF1A9B139}" type="presParOf" srcId="{D7EB7E7E-B5DD-46BC-92C7-413307871ED0}" destId="{354E1937-44C1-4683-B605-189A5CE1157E}" srcOrd="0" destOrd="0" presId="urn:microsoft.com/office/officeart/2005/8/layout/vList2"/>
    <dgm:cxn modelId="{0133DBB9-4376-4830-9A4F-83300FF43B2E}" type="presParOf" srcId="{D7EB7E7E-B5DD-46BC-92C7-413307871ED0}" destId="{83D31CA9-6632-418D-9592-3EFB7B6CF3BF}" srcOrd="1" destOrd="0" presId="urn:microsoft.com/office/officeart/2005/8/layout/vList2"/>
    <dgm:cxn modelId="{15BE0FF4-8DE4-4D0C-8C43-814BCA646957}" type="presParOf" srcId="{D7EB7E7E-B5DD-46BC-92C7-413307871ED0}" destId="{33C14DE1-61EA-4350-A8C4-269A6711AA59}" srcOrd="2" destOrd="0" presId="urn:microsoft.com/office/officeart/2005/8/layout/vList2"/>
  </dgm:cxnLst>
  <dgm:bg>
    <a:noFill/>
  </dgm:bg>
  <dgm:whole>
    <a:ln>
      <a:solidFill>
        <a:schemeClr val="accent1"/>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10ACE24-4FA5-44E9-BB5C-6947A228CC57}"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s-EC"/>
        </a:p>
      </dgm:t>
    </dgm:pt>
    <dgm:pt modelId="{F50AEA78-E525-45B9-AD7D-16FAD68D60AD}">
      <dgm:prSet phldrT="[Texto]" custT="1"/>
      <dgm:spPr>
        <a:blipFill rotWithShape="0">
          <a:blip xmlns:r="http://schemas.openxmlformats.org/officeDocument/2006/relationships" r:embed="rId1"/>
          <a:stretch>
            <a:fillRect/>
          </a:stretch>
        </a:blipFill>
      </dgm:spPr>
      <dgm:t>
        <a:bodyPr/>
        <a:lstStyle/>
        <a:p>
          <a:r>
            <a:rPr lang="es-EC" sz="100" dirty="0">
              <a:solidFill>
                <a:srgbClr val="CCFFFF"/>
              </a:solidFill>
            </a:rPr>
            <a:t>.</a:t>
          </a:r>
        </a:p>
      </dgm:t>
    </dgm:pt>
    <dgm:pt modelId="{BBC734B6-19E4-4A15-B4D0-F523DD63C689}" type="parTrans" cxnId="{5A91FD07-D306-4E2B-B1F8-0F5BA6C3934F}">
      <dgm:prSet/>
      <dgm:spPr/>
      <dgm:t>
        <a:bodyPr/>
        <a:lstStyle/>
        <a:p>
          <a:endParaRPr lang="es-EC"/>
        </a:p>
      </dgm:t>
    </dgm:pt>
    <dgm:pt modelId="{996400BA-921C-4DDF-BEAF-061E2E1AF1D6}" type="sibTrans" cxnId="{5A91FD07-D306-4E2B-B1F8-0F5BA6C3934F}">
      <dgm:prSet/>
      <dgm:spPr/>
      <dgm:t>
        <a:bodyPr/>
        <a:lstStyle/>
        <a:p>
          <a:endParaRPr lang="es-EC"/>
        </a:p>
      </dgm:t>
    </dgm:pt>
    <dgm:pt modelId="{F1D80466-7191-49FB-B446-0E34009E8470}">
      <dgm:prSet phldrT="[Texto]"/>
      <dgm:spPr>
        <a:blipFill rotWithShape="0">
          <a:blip xmlns:r="http://schemas.openxmlformats.org/officeDocument/2006/relationships" r:embed="rId2"/>
          <a:stretch>
            <a:fillRect/>
          </a:stretch>
        </a:blipFill>
      </dgm:spPr>
      <dgm:t>
        <a:bodyPr/>
        <a:lstStyle/>
        <a:p>
          <a:endParaRPr lang="es-EC" dirty="0"/>
        </a:p>
      </dgm:t>
    </dgm:pt>
    <dgm:pt modelId="{41A0A70B-5DC0-488F-920B-AC91DDD02E31}" type="parTrans" cxnId="{A5E3F8AD-E9FC-4AF7-A9A3-3453344C118B}">
      <dgm:prSet/>
      <dgm:spPr/>
      <dgm:t>
        <a:bodyPr/>
        <a:lstStyle/>
        <a:p>
          <a:endParaRPr lang="es-EC"/>
        </a:p>
      </dgm:t>
    </dgm:pt>
    <dgm:pt modelId="{ED00D4B4-FBCE-48F7-93DD-AA40EF4CBEEC}" type="sibTrans" cxnId="{A5E3F8AD-E9FC-4AF7-A9A3-3453344C118B}">
      <dgm:prSet/>
      <dgm:spPr/>
      <dgm:t>
        <a:bodyPr/>
        <a:lstStyle/>
        <a:p>
          <a:endParaRPr lang="es-EC"/>
        </a:p>
      </dgm:t>
    </dgm:pt>
    <dgm:pt modelId="{00DB2A32-EE30-433D-B4E6-6EE1AF1F7AA7}">
      <dgm:prSet phldrT="[Texto]"/>
      <dgm:spPr>
        <a:blipFill rotWithShape="0">
          <a:blip xmlns:r="http://schemas.openxmlformats.org/officeDocument/2006/relationships" r:embed="rId3"/>
          <a:stretch>
            <a:fillRect/>
          </a:stretch>
        </a:blipFill>
      </dgm:spPr>
      <dgm:t>
        <a:bodyPr/>
        <a:lstStyle/>
        <a:p>
          <a:endParaRPr lang="es-EC" dirty="0"/>
        </a:p>
      </dgm:t>
    </dgm:pt>
    <dgm:pt modelId="{27D5B9A3-52E6-4913-AE3D-4BDF13DFA9BA}" type="parTrans" cxnId="{35B171BF-4FBB-4AB8-9A90-05D2734331A4}">
      <dgm:prSet/>
      <dgm:spPr/>
      <dgm:t>
        <a:bodyPr/>
        <a:lstStyle/>
        <a:p>
          <a:endParaRPr lang="es-ES"/>
        </a:p>
      </dgm:t>
    </dgm:pt>
    <dgm:pt modelId="{4A833286-A3A7-4397-B2B7-F1EB736AAC96}" type="sibTrans" cxnId="{35B171BF-4FBB-4AB8-9A90-05D2734331A4}">
      <dgm:prSet/>
      <dgm:spPr/>
      <dgm:t>
        <a:bodyPr/>
        <a:lstStyle/>
        <a:p>
          <a:endParaRPr lang="es-ES"/>
        </a:p>
      </dgm:t>
    </dgm:pt>
    <dgm:pt modelId="{B4976142-1D23-4E57-ACCD-FE090A3A6E7C}" type="pres">
      <dgm:prSet presAssocID="{B10ACE24-4FA5-44E9-BB5C-6947A228CC57}" presName="Name0" presStyleCnt="0">
        <dgm:presLayoutVars>
          <dgm:chMax val="11"/>
          <dgm:chPref val="11"/>
          <dgm:dir/>
          <dgm:resizeHandles/>
        </dgm:presLayoutVars>
      </dgm:prSet>
      <dgm:spPr/>
    </dgm:pt>
    <dgm:pt modelId="{A67825F1-2A49-4342-9303-67C8A2EA5CBC}" type="pres">
      <dgm:prSet presAssocID="{00DB2A32-EE30-433D-B4E6-6EE1AF1F7AA7}" presName="Accent3" presStyleCnt="0"/>
      <dgm:spPr/>
    </dgm:pt>
    <dgm:pt modelId="{843CA4C9-CBC6-4566-8D07-64D1FA18DAED}" type="pres">
      <dgm:prSet presAssocID="{00DB2A32-EE30-433D-B4E6-6EE1AF1F7AA7}" presName="Accent" presStyleLbl="node1" presStyleIdx="0" presStyleCnt="3"/>
      <dgm:spPr/>
    </dgm:pt>
    <dgm:pt modelId="{9DC2B8B4-B0D2-4848-90F7-90CABDF846FF}" type="pres">
      <dgm:prSet presAssocID="{00DB2A32-EE30-433D-B4E6-6EE1AF1F7AA7}" presName="ParentBackground3" presStyleCnt="0"/>
      <dgm:spPr/>
    </dgm:pt>
    <dgm:pt modelId="{758ADD96-4E6C-44E0-B63C-1A1337BC2752}" type="pres">
      <dgm:prSet presAssocID="{00DB2A32-EE30-433D-B4E6-6EE1AF1F7AA7}" presName="ParentBackground" presStyleLbl="fgAcc1" presStyleIdx="0" presStyleCnt="3"/>
      <dgm:spPr/>
    </dgm:pt>
    <dgm:pt modelId="{28DDE6F7-548E-4C61-9B7F-FDF474D0626C}" type="pres">
      <dgm:prSet presAssocID="{00DB2A32-EE30-433D-B4E6-6EE1AF1F7AA7}" presName="Parent3" presStyleLbl="revTx" presStyleIdx="0" presStyleCnt="0">
        <dgm:presLayoutVars>
          <dgm:chMax val="1"/>
          <dgm:chPref val="1"/>
          <dgm:bulletEnabled val="1"/>
        </dgm:presLayoutVars>
      </dgm:prSet>
      <dgm:spPr/>
    </dgm:pt>
    <dgm:pt modelId="{4A32CF90-A7D3-41AD-90BB-F724F7140D6A}" type="pres">
      <dgm:prSet presAssocID="{F1D80466-7191-49FB-B446-0E34009E8470}" presName="Accent2" presStyleCnt="0"/>
      <dgm:spPr/>
    </dgm:pt>
    <dgm:pt modelId="{41A86F8B-DA0F-488F-9131-3DA193B83B8A}" type="pres">
      <dgm:prSet presAssocID="{F1D80466-7191-49FB-B446-0E34009E8470}" presName="Accent" presStyleLbl="node1" presStyleIdx="1" presStyleCnt="3"/>
      <dgm:spPr/>
    </dgm:pt>
    <dgm:pt modelId="{346AC579-6F52-4A44-AE49-7413E491DABB}" type="pres">
      <dgm:prSet presAssocID="{F1D80466-7191-49FB-B446-0E34009E8470}" presName="ParentBackground2" presStyleCnt="0"/>
      <dgm:spPr/>
    </dgm:pt>
    <dgm:pt modelId="{20394B7B-B25E-4948-A79E-A9BB86FBAEFD}" type="pres">
      <dgm:prSet presAssocID="{F1D80466-7191-49FB-B446-0E34009E8470}" presName="ParentBackground" presStyleLbl="fgAcc1" presStyleIdx="1" presStyleCnt="3"/>
      <dgm:spPr/>
    </dgm:pt>
    <dgm:pt modelId="{D1D8BEDC-DEDD-4AB4-B16A-B7BB68A6E2B0}" type="pres">
      <dgm:prSet presAssocID="{F1D80466-7191-49FB-B446-0E34009E8470}" presName="Parent2" presStyleLbl="revTx" presStyleIdx="0" presStyleCnt="0">
        <dgm:presLayoutVars>
          <dgm:chMax val="1"/>
          <dgm:chPref val="1"/>
          <dgm:bulletEnabled val="1"/>
        </dgm:presLayoutVars>
      </dgm:prSet>
      <dgm:spPr/>
    </dgm:pt>
    <dgm:pt modelId="{0656F809-7F6D-48B5-8826-D2F0EFDB4C47}" type="pres">
      <dgm:prSet presAssocID="{F50AEA78-E525-45B9-AD7D-16FAD68D60AD}" presName="Accent1" presStyleCnt="0"/>
      <dgm:spPr/>
    </dgm:pt>
    <dgm:pt modelId="{47AB7221-40F5-4AE8-B0C6-66F0A3AF3676}" type="pres">
      <dgm:prSet presAssocID="{F50AEA78-E525-45B9-AD7D-16FAD68D60AD}" presName="Accent" presStyleLbl="node1" presStyleIdx="2" presStyleCnt="3"/>
      <dgm:spPr/>
    </dgm:pt>
    <dgm:pt modelId="{F1A81E93-8652-45A0-B1D5-CB00F25F0026}" type="pres">
      <dgm:prSet presAssocID="{F50AEA78-E525-45B9-AD7D-16FAD68D60AD}" presName="ParentBackground1" presStyleCnt="0"/>
      <dgm:spPr/>
    </dgm:pt>
    <dgm:pt modelId="{665FA13F-81BB-41E0-9676-096033331CAC}" type="pres">
      <dgm:prSet presAssocID="{F50AEA78-E525-45B9-AD7D-16FAD68D60AD}" presName="ParentBackground" presStyleLbl="fgAcc1" presStyleIdx="2" presStyleCnt="3" custLinFactNeighborX="-1205" custLinFactNeighborY="-1141"/>
      <dgm:spPr/>
    </dgm:pt>
    <dgm:pt modelId="{6C0857F9-4865-4080-9041-B0FD4B0C738C}" type="pres">
      <dgm:prSet presAssocID="{F50AEA78-E525-45B9-AD7D-16FAD68D60AD}" presName="Parent1" presStyleLbl="revTx" presStyleIdx="0" presStyleCnt="0">
        <dgm:presLayoutVars>
          <dgm:chMax val="1"/>
          <dgm:chPref val="1"/>
          <dgm:bulletEnabled val="1"/>
        </dgm:presLayoutVars>
      </dgm:prSet>
      <dgm:spPr/>
    </dgm:pt>
  </dgm:ptLst>
  <dgm:cxnLst>
    <dgm:cxn modelId="{5A91FD07-D306-4E2B-B1F8-0F5BA6C3934F}" srcId="{B10ACE24-4FA5-44E9-BB5C-6947A228CC57}" destId="{F50AEA78-E525-45B9-AD7D-16FAD68D60AD}" srcOrd="0" destOrd="0" parTransId="{BBC734B6-19E4-4A15-B4D0-F523DD63C689}" sibTransId="{996400BA-921C-4DDF-BEAF-061E2E1AF1D6}"/>
    <dgm:cxn modelId="{2D8FAB12-A63F-40EB-87BB-EEACC16FC51F}" type="presOf" srcId="{F50AEA78-E525-45B9-AD7D-16FAD68D60AD}" destId="{665FA13F-81BB-41E0-9676-096033331CAC}" srcOrd="0" destOrd="0" presId="urn:microsoft.com/office/officeart/2011/layout/CircleProcess"/>
    <dgm:cxn modelId="{774C8AD4-2F87-4177-9960-8564A6E78058}" type="presOf" srcId="{00DB2A32-EE30-433D-B4E6-6EE1AF1F7AA7}" destId="{28DDE6F7-548E-4C61-9B7F-FDF474D0626C}" srcOrd="1" destOrd="0" presId="urn:microsoft.com/office/officeart/2011/layout/CircleProcess"/>
    <dgm:cxn modelId="{EF509E7D-749F-49B0-B415-5DB3E3611BD6}" type="presOf" srcId="{F50AEA78-E525-45B9-AD7D-16FAD68D60AD}" destId="{6C0857F9-4865-4080-9041-B0FD4B0C738C}" srcOrd="1" destOrd="0" presId="urn:microsoft.com/office/officeart/2011/layout/CircleProcess"/>
    <dgm:cxn modelId="{12F6B91C-CCFE-439F-B2A0-8AC13C0BA0A0}" type="presOf" srcId="{00DB2A32-EE30-433D-B4E6-6EE1AF1F7AA7}" destId="{758ADD96-4E6C-44E0-B63C-1A1337BC2752}" srcOrd="0" destOrd="0" presId="urn:microsoft.com/office/officeart/2011/layout/CircleProcess"/>
    <dgm:cxn modelId="{A1A67196-E5D2-4864-B80B-96C187615997}" type="presOf" srcId="{F1D80466-7191-49FB-B446-0E34009E8470}" destId="{20394B7B-B25E-4948-A79E-A9BB86FBAEFD}" srcOrd="0" destOrd="0" presId="urn:microsoft.com/office/officeart/2011/layout/CircleProcess"/>
    <dgm:cxn modelId="{97C2941E-D3C5-49F2-80B4-1643F9489014}" type="presOf" srcId="{B10ACE24-4FA5-44E9-BB5C-6947A228CC57}" destId="{B4976142-1D23-4E57-ACCD-FE090A3A6E7C}" srcOrd="0" destOrd="0" presId="urn:microsoft.com/office/officeart/2011/layout/CircleProcess"/>
    <dgm:cxn modelId="{35B171BF-4FBB-4AB8-9A90-05D2734331A4}" srcId="{B10ACE24-4FA5-44E9-BB5C-6947A228CC57}" destId="{00DB2A32-EE30-433D-B4E6-6EE1AF1F7AA7}" srcOrd="2" destOrd="0" parTransId="{27D5B9A3-52E6-4913-AE3D-4BDF13DFA9BA}" sibTransId="{4A833286-A3A7-4397-B2B7-F1EB736AAC96}"/>
    <dgm:cxn modelId="{2271974B-8C2B-4AC6-A6F1-F6EC68ACEC2D}" type="presOf" srcId="{F1D80466-7191-49FB-B446-0E34009E8470}" destId="{D1D8BEDC-DEDD-4AB4-B16A-B7BB68A6E2B0}" srcOrd="1" destOrd="0" presId="urn:microsoft.com/office/officeart/2011/layout/CircleProcess"/>
    <dgm:cxn modelId="{A5E3F8AD-E9FC-4AF7-A9A3-3453344C118B}" srcId="{B10ACE24-4FA5-44E9-BB5C-6947A228CC57}" destId="{F1D80466-7191-49FB-B446-0E34009E8470}" srcOrd="1" destOrd="0" parTransId="{41A0A70B-5DC0-488F-920B-AC91DDD02E31}" sibTransId="{ED00D4B4-FBCE-48F7-93DD-AA40EF4CBEEC}"/>
    <dgm:cxn modelId="{B2034D74-7F7D-478F-9329-7008D3836706}" type="presParOf" srcId="{B4976142-1D23-4E57-ACCD-FE090A3A6E7C}" destId="{A67825F1-2A49-4342-9303-67C8A2EA5CBC}" srcOrd="0" destOrd="0" presId="urn:microsoft.com/office/officeart/2011/layout/CircleProcess"/>
    <dgm:cxn modelId="{0F3A62FE-EDE9-4E4A-92BD-69E2F285F8CD}" type="presParOf" srcId="{A67825F1-2A49-4342-9303-67C8A2EA5CBC}" destId="{843CA4C9-CBC6-4566-8D07-64D1FA18DAED}" srcOrd="0" destOrd="0" presId="urn:microsoft.com/office/officeart/2011/layout/CircleProcess"/>
    <dgm:cxn modelId="{EB2BDA26-3556-460A-9001-D53F4169D3AB}" type="presParOf" srcId="{B4976142-1D23-4E57-ACCD-FE090A3A6E7C}" destId="{9DC2B8B4-B0D2-4848-90F7-90CABDF846FF}" srcOrd="1" destOrd="0" presId="urn:microsoft.com/office/officeart/2011/layout/CircleProcess"/>
    <dgm:cxn modelId="{E55E359B-BCC7-4AFA-A5D8-0FC96972C533}" type="presParOf" srcId="{9DC2B8B4-B0D2-4848-90F7-90CABDF846FF}" destId="{758ADD96-4E6C-44E0-B63C-1A1337BC2752}" srcOrd="0" destOrd="0" presId="urn:microsoft.com/office/officeart/2011/layout/CircleProcess"/>
    <dgm:cxn modelId="{493DC544-BA3F-4D86-9E83-47CA8BC4BECB}" type="presParOf" srcId="{B4976142-1D23-4E57-ACCD-FE090A3A6E7C}" destId="{28DDE6F7-548E-4C61-9B7F-FDF474D0626C}" srcOrd="2" destOrd="0" presId="urn:microsoft.com/office/officeart/2011/layout/CircleProcess"/>
    <dgm:cxn modelId="{63B643ED-D414-465A-AFE3-62711D2A37E4}" type="presParOf" srcId="{B4976142-1D23-4E57-ACCD-FE090A3A6E7C}" destId="{4A32CF90-A7D3-41AD-90BB-F724F7140D6A}" srcOrd="3" destOrd="0" presId="urn:microsoft.com/office/officeart/2011/layout/CircleProcess"/>
    <dgm:cxn modelId="{7411BE7E-5FDF-4473-A160-AC1E8EA5E619}" type="presParOf" srcId="{4A32CF90-A7D3-41AD-90BB-F724F7140D6A}" destId="{41A86F8B-DA0F-488F-9131-3DA193B83B8A}" srcOrd="0" destOrd="0" presId="urn:microsoft.com/office/officeart/2011/layout/CircleProcess"/>
    <dgm:cxn modelId="{18FCB091-2FCA-438E-AB97-0E2A7CCE064B}" type="presParOf" srcId="{B4976142-1D23-4E57-ACCD-FE090A3A6E7C}" destId="{346AC579-6F52-4A44-AE49-7413E491DABB}" srcOrd="4" destOrd="0" presId="urn:microsoft.com/office/officeart/2011/layout/CircleProcess"/>
    <dgm:cxn modelId="{8BA1CFC8-7A4B-44AE-BFB8-7939963B86E6}" type="presParOf" srcId="{346AC579-6F52-4A44-AE49-7413E491DABB}" destId="{20394B7B-B25E-4948-A79E-A9BB86FBAEFD}" srcOrd="0" destOrd="0" presId="urn:microsoft.com/office/officeart/2011/layout/CircleProcess"/>
    <dgm:cxn modelId="{63DCD85A-F764-43A7-82C6-A71E44B35105}" type="presParOf" srcId="{B4976142-1D23-4E57-ACCD-FE090A3A6E7C}" destId="{D1D8BEDC-DEDD-4AB4-B16A-B7BB68A6E2B0}" srcOrd="5" destOrd="0" presId="urn:microsoft.com/office/officeart/2011/layout/CircleProcess"/>
    <dgm:cxn modelId="{BD59A18C-2672-4E8F-9F59-2887C7DF49D9}" type="presParOf" srcId="{B4976142-1D23-4E57-ACCD-FE090A3A6E7C}" destId="{0656F809-7F6D-48B5-8826-D2F0EFDB4C47}" srcOrd="6" destOrd="0" presId="urn:microsoft.com/office/officeart/2011/layout/CircleProcess"/>
    <dgm:cxn modelId="{6F66E92B-8E3E-4A18-901B-7577EDE9FBCD}" type="presParOf" srcId="{0656F809-7F6D-48B5-8826-D2F0EFDB4C47}" destId="{47AB7221-40F5-4AE8-B0C6-66F0A3AF3676}" srcOrd="0" destOrd="0" presId="urn:microsoft.com/office/officeart/2011/layout/CircleProcess"/>
    <dgm:cxn modelId="{589659A8-D367-4DFE-8D57-52D92DEA4A40}" type="presParOf" srcId="{B4976142-1D23-4E57-ACCD-FE090A3A6E7C}" destId="{F1A81E93-8652-45A0-B1D5-CB00F25F0026}" srcOrd="7" destOrd="0" presId="urn:microsoft.com/office/officeart/2011/layout/CircleProcess"/>
    <dgm:cxn modelId="{C3CC23C0-6D6D-4C9F-9851-95317DA6DED4}" type="presParOf" srcId="{F1A81E93-8652-45A0-B1D5-CB00F25F0026}" destId="{665FA13F-81BB-41E0-9676-096033331CAC}" srcOrd="0" destOrd="0" presId="urn:microsoft.com/office/officeart/2011/layout/CircleProcess"/>
    <dgm:cxn modelId="{5C510B69-65B6-4D58-AD71-ECA5A9B2949E}" type="presParOf" srcId="{B4976142-1D23-4E57-ACCD-FE090A3A6E7C}" destId="{6C0857F9-4865-4080-9041-B0FD4B0C738C}" srcOrd="8" destOrd="0" presId="urn:microsoft.com/office/officeart/2011/layout/Circle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E41AAC0-C1F1-4EAC-919E-83BE4EC6689C}"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s-EC"/>
        </a:p>
      </dgm:t>
    </dgm:pt>
    <dgm:pt modelId="{B9C5B0A7-F36D-4884-A781-97E1CA34799E}">
      <dgm:prSet phldrT="[Texto]" custT="1"/>
      <dgm:spPr/>
      <dgm:t>
        <a:bodyPr/>
        <a:lstStyle/>
        <a:p>
          <a:pPr algn="ctr"/>
          <a:r>
            <a:rPr lang="es-EC" sz="2000" b="1" dirty="0">
              <a:latin typeface="Calisto MT" panose="02040603050505030304" pitchFamily="18" charset="0"/>
            </a:rPr>
            <a:t>A = Velocidad de secado</a:t>
          </a:r>
        </a:p>
        <a:p>
          <a:pPr algn="l"/>
          <a:r>
            <a:rPr lang="es-EC" sz="2000" b="0" dirty="0">
              <a:latin typeface="Calisto MT" panose="02040603050505030304" pitchFamily="18" charset="0"/>
            </a:rPr>
            <a:t>                 2 m/s          4 m/s       </a:t>
          </a:r>
        </a:p>
      </dgm:t>
    </dgm:pt>
    <dgm:pt modelId="{0B99C87C-1019-4F01-8FA9-AA1579A1D853}" type="parTrans" cxnId="{FAEE21B3-B65F-432D-A894-B19EF40FD7C7}">
      <dgm:prSet/>
      <dgm:spPr/>
      <dgm:t>
        <a:bodyPr/>
        <a:lstStyle/>
        <a:p>
          <a:endParaRPr lang="es-EC"/>
        </a:p>
      </dgm:t>
    </dgm:pt>
    <dgm:pt modelId="{53BD21CA-FF05-44D4-9E36-3A1E2472A97B}" type="sibTrans" cxnId="{FAEE21B3-B65F-432D-A894-B19EF40FD7C7}">
      <dgm:prSet/>
      <dgm:spPr/>
      <dgm:t>
        <a:bodyPr/>
        <a:lstStyle/>
        <a:p>
          <a:endParaRPr lang="es-EC"/>
        </a:p>
      </dgm:t>
    </dgm:pt>
    <dgm:pt modelId="{1CB44279-6F35-4D9B-92C8-CA23E29F80F7}">
      <dgm:prSet phldrT="[Texto]" custT="1"/>
      <dgm:spPr/>
      <dgm:t>
        <a:bodyPr/>
        <a:lstStyle/>
        <a:p>
          <a:pPr algn="ctr"/>
          <a:r>
            <a:rPr lang="es-EC" sz="2000" b="1">
              <a:latin typeface="Calisto MT" panose="02040603050505030304" pitchFamily="18" charset="0"/>
            </a:rPr>
            <a:t>B = Densidad de carga</a:t>
          </a:r>
        </a:p>
        <a:p>
          <a:pPr algn="l"/>
          <a:r>
            <a:rPr lang="es-EC" sz="2000" b="0">
              <a:latin typeface="Calisto MT" panose="02040603050505030304" pitchFamily="18" charset="0"/>
            </a:rPr>
            <a:t>       0,600 Kg/m</a:t>
          </a:r>
          <a:r>
            <a:rPr lang="es-EC" sz="2000" b="0" baseline="30000">
              <a:latin typeface="Calisto MT" panose="02040603050505030304" pitchFamily="18" charset="0"/>
            </a:rPr>
            <a:t>2</a:t>
          </a:r>
          <a:r>
            <a:rPr lang="es-EC" sz="2000" b="0">
              <a:latin typeface="Calisto MT" panose="02040603050505030304" pitchFamily="18" charset="0"/>
            </a:rPr>
            <a:t>           1 Kg/m</a:t>
          </a:r>
          <a:r>
            <a:rPr lang="es-EC" sz="2000" b="0" baseline="30000">
              <a:latin typeface="Calisto MT" panose="02040603050505030304" pitchFamily="18" charset="0"/>
            </a:rPr>
            <a:t>2</a:t>
          </a:r>
          <a:endParaRPr lang="es-EC" sz="2000" b="0" dirty="0">
            <a:latin typeface="Calisto MT" panose="02040603050505030304" pitchFamily="18" charset="0"/>
          </a:endParaRPr>
        </a:p>
      </dgm:t>
    </dgm:pt>
    <dgm:pt modelId="{4E8EA50B-791F-46D6-AF93-B3A42416D51C}" type="parTrans" cxnId="{ED5E19CB-C39F-4A4E-9E67-F7796E323F85}">
      <dgm:prSet/>
      <dgm:spPr/>
      <dgm:t>
        <a:bodyPr/>
        <a:lstStyle/>
        <a:p>
          <a:endParaRPr lang="es-EC"/>
        </a:p>
      </dgm:t>
    </dgm:pt>
    <dgm:pt modelId="{2FCC7C71-71D4-4222-9223-398073D1818C}" type="sibTrans" cxnId="{ED5E19CB-C39F-4A4E-9E67-F7796E323F85}">
      <dgm:prSet/>
      <dgm:spPr/>
      <dgm:t>
        <a:bodyPr/>
        <a:lstStyle/>
        <a:p>
          <a:endParaRPr lang="es-EC"/>
        </a:p>
      </dgm:t>
    </dgm:pt>
    <dgm:pt modelId="{94211ED0-11DB-464F-8DB1-359DBED19F79}">
      <dgm:prSet phldrT="[Texto]" custT="1"/>
      <dgm:spPr/>
      <dgm:t>
        <a:bodyPr/>
        <a:lstStyle/>
        <a:p>
          <a:pPr algn="ctr"/>
          <a:r>
            <a:rPr lang="es-EC" sz="2000" b="1" dirty="0">
              <a:latin typeface="Calisto MT" panose="02040603050505030304" pitchFamily="18" charset="0"/>
            </a:rPr>
            <a:t>C = Temperatura de secado</a:t>
          </a:r>
        </a:p>
        <a:p>
          <a:pPr algn="l"/>
          <a:r>
            <a:rPr lang="es-EC" sz="2000" b="0" dirty="0">
              <a:latin typeface="Calisto MT" panose="02040603050505030304" pitchFamily="18" charset="0"/>
            </a:rPr>
            <a:t>             30 °C                  40°C</a:t>
          </a:r>
        </a:p>
      </dgm:t>
    </dgm:pt>
    <dgm:pt modelId="{77F5224F-77FD-4E46-BD15-E21AC92AF8A4}" type="parTrans" cxnId="{DA3941E1-AED1-43A9-81AC-7102D4FC3311}">
      <dgm:prSet/>
      <dgm:spPr/>
      <dgm:t>
        <a:bodyPr/>
        <a:lstStyle/>
        <a:p>
          <a:endParaRPr lang="es-EC"/>
        </a:p>
      </dgm:t>
    </dgm:pt>
    <dgm:pt modelId="{257F144D-6BBB-4444-BFC8-8C1EDB9CC1D7}" type="sibTrans" cxnId="{DA3941E1-AED1-43A9-81AC-7102D4FC3311}">
      <dgm:prSet/>
      <dgm:spPr/>
      <dgm:t>
        <a:bodyPr/>
        <a:lstStyle/>
        <a:p>
          <a:endParaRPr lang="es-EC"/>
        </a:p>
      </dgm:t>
    </dgm:pt>
    <dgm:pt modelId="{0C1B7ADF-2215-4960-920C-D17EF1763159}" type="pres">
      <dgm:prSet presAssocID="{9E41AAC0-C1F1-4EAC-919E-83BE4EC6689C}" presName="outerComposite" presStyleCnt="0">
        <dgm:presLayoutVars>
          <dgm:chMax val="5"/>
          <dgm:dir/>
          <dgm:resizeHandles val="exact"/>
        </dgm:presLayoutVars>
      </dgm:prSet>
      <dgm:spPr/>
    </dgm:pt>
    <dgm:pt modelId="{209495EC-0B5D-4D98-BD11-F5831F1003D6}" type="pres">
      <dgm:prSet presAssocID="{9E41AAC0-C1F1-4EAC-919E-83BE4EC6689C}" presName="dummyMaxCanvas" presStyleCnt="0">
        <dgm:presLayoutVars/>
      </dgm:prSet>
      <dgm:spPr/>
    </dgm:pt>
    <dgm:pt modelId="{1E68C06F-35AC-4D74-8738-E7496EB243AF}" type="pres">
      <dgm:prSet presAssocID="{9E41AAC0-C1F1-4EAC-919E-83BE4EC6689C}" presName="ThreeNodes_1" presStyleLbl="node1" presStyleIdx="0" presStyleCnt="3" custLinFactNeighborY="2112">
        <dgm:presLayoutVars>
          <dgm:bulletEnabled val="1"/>
        </dgm:presLayoutVars>
      </dgm:prSet>
      <dgm:spPr/>
    </dgm:pt>
    <dgm:pt modelId="{E0B8AD9B-C805-4311-88DA-3B8574BCCABE}" type="pres">
      <dgm:prSet presAssocID="{9E41AAC0-C1F1-4EAC-919E-83BE4EC6689C}" presName="ThreeNodes_2" presStyleLbl="node1" presStyleIdx="1" presStyleCnt="3">
        <dgm:presLayoutVars>
          <dgm:bulletEnabled val="1"/>
        </dgm:presLayoutVars>
      </dgm:prSet>
      <dgm:spPr/>
    </dgm:pt>
    <dgm:pt modelId="{A32A6779-392D-46E5-A43C-C3D0751BF552}" type="pres">
      <dgm:prSet presAssocID="{9E41AAC0-C1F1-4EAC-919E-83BE4EC6689C}" presName="ThreeNodes_3" presStyleLbl="node1" presStyleIdx="2" presStyleCnt="3">
        <dgm:presLayoutVars>
          <dgm:bulletEnabled val="1"/>
        </dgm:presLayoutVars>
      </dgm:prSet>
      <dgm:spPr/>
    </dgm:pt>
    <dgm:pt modelId="{F7161EE4-13DC-497E-BE66-1AA8F06C4BF0}" type="pres">
      <dgm:prSet presAssocID="{9E41AAC0-C1F1-4EAC-919E-83BE4EC6689C}" presName="ThreeConn_1-2" presStyleLbl="fgAccFollowNode1" presStyleIdx="0" presStyleCnt="2">
        <dgm:presLayoutVars>
          <dgm:bulletEnabled val="1"/>
        </dgm:presLayoutVars>
      </dgm:prSet>
      <dgm:spPr/>
    </dgm:pt>
    <dgm:pt modelId="{6DB0CF7F-EE50-4192-B85C-301DB51471CC}" type="pres">
      <dgm:prSet presAssocID="{9E41AAC0-C1F1-4EAC-919E-83BE4EC6689C}" presName="ThreeConn_2-3" presStyleLbl="fgAccFollowNode1" presStyleIdx="1" presStyleCnt="2">
        <dgm:presLayoutVars>
          <dgm:bulletEnabled val="1"/>
        </dgm:presLayoutVars>
      </dgm:prSet>
      <dgm:spPr/>
    </dgm:pt>
    <dgm:pt modelId="{0A637F23-8D56-4F27-BA21-61697C723791}" type="pres">
      <dgm:prSet presAssocID="{9E41AAC0-C1F1-4EAC-919E-83BE4EC6689C}" presName="ThreeNodes_1_text" presStyleLbl="node1" presStyleIdx="2" presStyleCnt="3">
        <dgm:presLayoutVars>
          <dgm:bulletEnabled val="1"/>
        </dgm:presLayoutVars>
      </dgm:prSet>
      <dgm:spPr/>
    </dgm:pt>
    <dgm:pt modelId="{E0A339B2-A18A-4E12-9314-EB42BEACFEE6}" type="pres">
      <dgm:prSet presAssocID="{9E41AAC0-C1F1-4EAC-919E-83BE4EC6689C}" presName="ThreeNodes_2_text" presStyleLbl="node1" presStyleIdx="2" presStyleCnt="3">
        <dgm:presLayoutVars>
          <dgm:bulletEnabled val="1"/>
        </dgm:presLayoutVars>
      </dgm:prSet>
      <dgm:spPr/>
    </dgm:pt>
    <dgm:pt modelId="{495EFDFA-498D-4FD7-9612-DE74EE4CBB21}" type="pres">
      <dgm:prSet presAssocID="{9E41AAC0-C1F1-4EAC-919E-83BE4EC6689C}" presName="ThreeNodes_3_text" presStyleLbl="node1" presStyleIdx="2" presStyleCnt="3">
        <dgm:presLayoutVars>
          <dgm:bulletEnabled val="1"/>
        </dgm:presLayoutVars>
      </dgm:prSet>
      <dgm:spPr/>
    </dgm:pt>
  </dgm:ptLst>
  <dgm:cxnLst>
    <dgm:cxn modelId="{3D0E0DCA-890E-4456-BF16-1D996D921A16}" type="presOf" srcId="{B9C5B0A7-F36D-4884-A781-97E1CA34799E}" destId="{0A637F23-8D56-4F27-BA21-61697C723791}" srcOrd="1" destOrd="0" presId="urn:microsoft.com/office/officeart/2005/8/layout/vProcess5"/>
    <dgm:cxn modelId="{ED5E19CB-C39F-4A4E-9E67-F7796E323F85}" srcId="{9E41AAC0-C1F1-4EAC-919E-83BE4EC6689C}" destId="{1CB44279-6F35-4D9B-92C8-CA23E29F80F7}" srcOrd="1" destOrd="0" parTransId="{4E8EA50B-791F-46D6-AF93-B3A42416D51C}" sibTransId="{2FCC7C71-71D4-4222-9223-398073D1818C}"/>
    <dgm:cxn modelId="{FAEE21B3-B65F-432D-A894-B19EF40FD7C7}" srcId="{9E41AAC0-C1F1-4EAC-919E-83BE4EC6689C}" destId="{B9C5B0A7-F36D-4884-A781-97E1CA34799E}" srcOrd="0" destOrd="0" parTransId="{0B99C87C-1019-4F01-8FA9-AA1579A1D853}" sibTransId="{53BD21CA-FF05-44D4-9E36-3A1E2472A97B}"/>
    <dgm:cxn modelId="{6BA6EB9D-0D0F-47DA-B0CC-80541F44ED54}" type="presOf" srcId="{9E41AAC0-C1F1-4EAC-919E-83BE4EC6689C}" destId="{0C1B7ADF-2215-4960-920C-D17EF1763159}" srcOrd="0" destOrd="0" presId="urn:microsoft.com/office/officeart/2005/8/layout/vProcess5"/>
    <dgm:cxn modelId="{E8E35E75-B77A-4D61-B0EB-2EAB4A6FA7F7}" type="presOf" srcId="{2FCC7C71-71D4-4222-9223-398073D1818C}" destId="{6DB0CF7F-EE50-4192-B85C-301DB51471CC}" srcOrd="0" destOrd="0" presId="urn:microsoft.com/office/officeart/2005/8/layout/vProcess5"/>
    <dgm:cxn modelId="{26E6B516-CDC2-4C9E-9709-4F5C4DB4F079}" type="presOf" srcId="{94211ED0-11DB-464F-8DB1-359DBED19F79}" destId="{495EFDFA-498D-4FD7-9612-DE74EE4CBB21}" srcOrd="1" destOrd="0" presId="urn:microsoft.com/office/officeart/2005/8/layout/vProcess5"/>
    <dgm:cxn modelId="{2F02B76B-4930-4569-BF6E-703AAFADB48D}" type="presOf" srcId="{94211ED0-11DB-464F-8DB1-359DBED19F79}" destId="{A32A6779-392D-46E5-A43C-C3D0751BF552}" srcOrd="0" destOrd="0" presId="urn:microsoft.com/office/officeart/2005/8/layout/vProcess5"/>
    <dgm:cxn modelId="{F654F6AD-4E06-4E59-BEB8-B865C302970C}" type="presOf" srcId="{B9C5B0A7-F36D-4884-A781-97E1CA34799E}" destId="{1E68C06F-35AC-4D74-8738-E7496EB243AF}" srcOrd="0" destOrd="0" presId="urn:microsoft.com/office/officeart/2005/8/layout/vProcess5"/>
    <dgm:cxn modelId="{72A1C5D8-F428-4BA2-A6A9-4FCF085A6C48}" type="presOf" srcId="{1CB44279-6F35-4D9B-92C8-CA23E29F80F7}" destId="{E0A339B2-A18A-4E12-9314-EB42BEACFEE6}" srcOrd="1" destOrd="0" presId="urn:microsoft.com/office/officeart/2005/8/layout/vProcess5"/>
    <dgm:cxn modelId="{7A58C7E9-500E-4EE7-BAB9-CFDF4AAF45D8}" type="presOf" srcId="{53BD21CA-FF05-44D4-9E36-3A1E2472A97B}" destId="{F7161EE4-13DC-497E-BE66-1AA8F06C4BF0}" srcOrd="0" destOrd="0" presId="urn:microsoft.com/office/officeart/2005/8/layout/vProcess5"/>
    <dgm:cxn modelId="{92BCA22E-426C-4927-9197-F8F3BA225D9D}" type="presOf" srcId="{1CB44279-6F35-4D9B-92C8-CA23E29F80F7}" destId="{E0B8AD9B-C805-4311-88DA-3B8574BCCABE}" srcOrd="0" destOrd="0" presId="urn:microsoft.com/office/officeart/2005/8/layout/vProcess5"/>
    <dgm:cxn modelId="{DA3941E1-AED1-43A9-81AC-7102D4FC3311}" srcId="{9E41AAC0-C1F1-4EAC-919E-83BE4EC6689C}" destId="{94211ED0-11DB-464F-8DB1-359DBED19F79}" srcOrd="2" destOrd="0" parTransId="{77F5224F-77FD-4E46-BD15-E21AC92AF8A4}" sibTransId="{257F144D-6BBB-4444-BFC8-8C1EDB9CC1D7}"/>
    <dgm:cxn modelId="{BAD34205-C474-4C65-8F73-F87B06AEA0B3}" type="presParOf" srcId="{0C1B7ADF-2215-4960-920C-D17EF1763159}" destId="{209495EC-0B5D-4D98-BD11-F5831F1003D6}" srcOrd="0" destOrd="0" presId="urn:microsoft.com/office/officeart/2005/8/layout/vProcess5"/>
    <dgm:cxn modelId="{5D68F681-59DE-46CC-8326-C24C922D39E6}" type="presParOf" srcId="{0C1B7ADF-2215-4960-920C-D17EF1763159}" destId="{1E68C06F-35AC-4D74-8738-E7496EB243AF}" srcOrd="1" destOrd="0" presId="urn:microsoft.com/office/officeart/2005/8/layout/vProcess5"/>
    <dgm:cxn modelId="{6472A366-B4FF-4E89-982B-9E77B929DA71}" type="presParOf" srcId="{0C1B7ADF-2215-4960-920C-D17EF1763159}" destId="{E0B8AD9B-C805-4311-88DA-3B8574BCCABE}" srcOrd="2" destOrd="0" presId="urn:microsoft.com/office/officeart/2005/8/layout/vProcess5"/>
    <dgm:cxn modelId="{87B2364F-4EDF-430A-905D-C66D57E79B78}" type="presParOf" srcId="{0C1B7ADF-2215-4960-920C-D17EF1763159}" destId="{A32A6779-392D-46E5-A43C-C3D0751BF552}" srcOrd="3" destOrd="0" presId="urn:microsoft.com/office/officeart/2005/8/layout/vProcess5"/>
    <dgm:cxn modelId="{47803F34-D43F-4029-8D83-B752E0CF4507}" type="presParOf" srcId="{0C1B7ADF-2215-4960-920C-D17EF1763159}" destId="{F7161EE4-13DC-497E-BE66-1AA8F06C4BF0}" srcOrd="4" destOrd="0" presId="urn:microsoft.com/office/officeart/2005/8/layout/vProcess5"/>
    <dgm:cxn modelId="{EC4B4D65-524E-4CD7-B0C4-27F4D1708C01}" type="presParOf" srcId="{0C1B7ADF-2215-4960-920C-D17EF1763159}" destId="{6DB0CF7F-EE50-4192-B85C-301DB51471CC}" srcOrd="5" destOrd="0" presId="urn:microsoft.com/office/officeart/2005/8/layout/vProcess5"/>
    <dgm:cxn modelId="{97481679-A139-419E-B7D7-16F36C21217D}" type="presParOf" srcId="{0C1B7ADF-2215-4960-920C-D17EF1763159}" destId="{0A637F23-8D56-4F27-BA21-61697C723791}" srcOrd="6" destOrd="0" presId="urn:microsoft.com/office/officeart/2005/8/layout/vProcess5"/>
    <dgm:cxn modelId="{DB2A63E4-0425-4DD5-BCB2-1DDFC2989B9D}" type="presParOf" srcId="{0C1B7ADF-2215-4960-920C-D17EF1763159}" destId="{E0A339B2-A18A-4E12-9314-EB42BEACFEE6}" srcOrd="7" destOrd="0" presId="urn:microsoft.com/office/officeart/2005/8/layout/vProcess5"/>
    <dgm:cxn modelId="{17C39947-5F7E-40CD-B6CA-36C738962F52}" type="presParOf" srcId="{0C1B7ADF-2215-4960-920C-D17EF1763159}" destId="{495EFDFA-498D-4FD7-9612-DE74EE4CBB21}"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5A7F580-7453-42D9-9844-76D8B3A0732E}" type="doc">
      <dgm:prSet loTypeId="urn:microsoft.com/office/officeart/2005/8/layout/cycle8" loCatId="cycle" qsTypeId="urn:microsoft.com/office/officeart/2005/8/quickstyle/simple4" qsCatId="simple" csTypeId="urn:microsoft.com/office/officeart/2005/8/colors/accent2_4" csCatId="accent2" phldr="1"/>
      <dgm:spPr/>
    </dgm:pt>
    <dgm:pt modelId="{B59DF972-8B41-48B7-861F-F7B6FD64E85B}">
      <dgm:prSet phldrT="[Texto]" custT="1"/>
      <dgm:spPr/>
      <dgm:t>
        <a:bodyPr/>
        <a:lstStyle/>
        <a:p>
          <a:r>
            <a:rPr lang="es-ES" sz="1400" dirty="0"/>
            <a:t>Tratamientos: 8</a:t>
          </a:r>
        </a:p>
        <a:p>
          <a:r>
            <a:rPr lang="es-ES" sz="1400" dirty="0"/>
            <a:t>Repeticiones: 3</a:t>
          </a:r>
        </a:p>
        <a:p>
          <a:r>
            <a:rPr lang="es-ES" sz="1400" dirty="0"/>
            <a:t>Unidades Experimentales: 24</a:t>
          </a:r>
        </a:p>
        <a:p>
          <a:endParaRPr lang="es-ES" sz="1400" dirty="0"/>
        </a:p>
        <a:p>
          <a:endParaRPr lang="es-ES" sz="1400" dirty="0"/>
        </a:p>
      </dgm:t>
    </dgm:pt>
    <dgm:pt modelId="{6BF8D40A-916C-4E39-BA71-97C1F3DA3085}" type="parTrans" cxnId="{23E96DFE-4404-43DC-BF01-BCA47357CE49}">
      <dgm:prSet/>
      <dgm:spPr/>
      <dgm:t>
        <a:bodyPr/>
        <a:lstStyle/>
        <a:p>
          <a:endParaRPr lang="es-ES"/>
        </a:p>
      </dgm:t>
    </dgm:pt>
    <dgm:pt modelId="{B81FB350-14C1-4BD9-A0B1-56FE9B8EF063}" type="sibTrans" cxnId="{23E96DFE-4404-43DC-BF01-BCA47357CE49}">
      <dgm:prSet/>
      <dgm:spPr/>
      <dgm:t>
        <a:bodyPr/>
        <a:lstStyle/>
        <a:p>
          <a:endParaRPr lang="es-ES"/>
        </a:p>
      </dgm:t>
    </dgm:pt>
    <dgm:pt modelId="{D2917EED-3743-47EF-817F-B9261D51E2B4}">
      <dgm:prSet custT="1"/>
      <dgm:spPr/>
      <dgm:t>
        <a:bodyPr/>
        <a:lstStyle/>
        <a:p>
          <a:r>
            <a:rPr lang="es-EC" sz="1400" dirty="0"/>
            <a:t>Diseño Completamente al Azar (DCA)</a:t>
          </a:r>
        </a:p>
        <a:p>
          <a:r>
            <a:rPr lang="es-EC" sz="1400" dirty="0"/>
            <a:t>arreglo factorial </a:t>
          </a:r>
          <a:r>
            <a:rPr lang="es-EC" sz="1400" dirty="0" err="1"/>
            <a:t>AxBxC</a:t>
          </a:r>
          <a:r>
            <a:rPr lang="es-EC" sz="1400" dirty="0"/>
            <a:t> </a:t>
          </a:r>
          <a:endParaRPr lang="es-ES" sz="1400" dirty="0"/>
        </a:p>
      </dgm:t>
    </dgm:pt>
    <dgm:pt modelId="{595A4B7B-4AA7-4C12-8600-2350079E7B1C}" type="parTrans" cxnId="{5F417399-99CC-42F3-8167-1BC435E8861F}">
      <dgm:prSet/>
      <dgm:spPr/>
      <dgm:t>
        <a:bodyPr/>
        <a:lstStyle/>
        <a:p>
          <a:endParaRPr lang="es-ES"/>
        </a:p>
      </dgm:t>
    </dgm:pt>
    <dgm:pt modelId="{030B3F57-89FD-4AB9-90AA-FCF3C9EA1DBE}" type="sibTrans" cxnId="{5F417399-99CC-42F3-8167-1BC435E8861F}">
      <dgm:prSet/>
      <dgm:spPr/>
      <dgm:t>
        <a:bodyPr/>
        <a:lstStyle/>
        <a:p>
          <a:endParaRPr lang="es-ES"/>
        </a:p>
      </dgm:t>
    </dgm:pt>
    <dgm:pt modelId="{C29066AC-1428-4758-8C3E-C31A223ADF7E}">
      <dgm:prSet phldrT="[Texto]" custT="1"/>
      <dgm:spPr/>
      <dgm:t>
        <a:bodyPr/>
        <a:lstStyle/>
        <a:p>
          <a:r>
            <a:rPr lang="es-EC" sz="1400" dirty="0"/>
            <a:t>Unidad experimental fue 0.600 kg/m</a:t>
          </a:r>
          <a:r>
            <a:rPr lang="es-EC" sz="1400" baseline="30000" dirty="0"/>
            <a:t>2</a:t>
          </a:r>
          <a:r>
            <a:rPr lang="es-EC" sz="1400" dirty="0"/>
            <a:t> y 1 kg/m</a:t>
          </a:r>
          <a:r>
            <a:rPr lang="es-EC" sz="1400" baseline="30000" dirty="0"/>
            <a:t>2</a:t>
          </a:r>
          <a:r>
            <a:rPr lang="es-EC" sz="1400" dirty="0"/>
            <a:t> </a:t>
          </a:r>
          <a:endParaRPr lang="es-ES" sz="1400" dirty="0"/>
        </a:p>
      </dgm:t>
    </dgm:pt>
    <dgm:pt modelId="{165A0377-B500-429C-B440-0BC4E6B5CD1F}" type="sibTrans" cxnId="{DB6BBE67-EA53-4623-8D8C-8C0922E8ED09}">
      <dgm:prSet/>
      <dgm:spPr/>
      <dgm:t>
        <a:bodyPr/>
        <a:lstStyle/>
        <a:p>
          <a:endParaRPr lang="es-ES"/>
        </a:p>
      </dgm:t>
    </dgm:pt>
    <dgm:pt modelId="{3489824B-B7A4-486E-BF24-50AC27D6D26D}" type="parTrans" cxnId="{DB6BBE67-EA53-4623-8D8C-8C0922E8ED09}">
      <dgm:prSet/>
      <dgm:spPr/>
      <dgm:t>
        <a:bodyPr/>
        <a:lstStyle/>
        <a:p>
          <a:endParaRPr lang="es-ES"/>
        </a:p>
      </dgm:t>
    </dgm:pt>
    <dgm:pt modelId="{F4B7A360-397F-48EB-BB6B-D332D7F334E5}" type="pres">
      <dgm:prSet presAssocID="{E5A7F580-7453-42D9-9844-76D8B3A0732E}" presName="compositeShape" presStyleCnt="0">
        <dgm:presLayoutVars>
          <dgm:chMax val="7"/>
          <dgm:dir/>
          <dgm:resizeHandles val="exact"/>
        </dgm:presLayoutVars>
      </dgm:prSet>
      <dgm:spPr/>
    </dgm:pt>
    <dgm:pt modelId="{990CD3B5-EAEF-434B-ADEB-970A73F7041F}" type="pres">
      <dgm:prSet presAssocID="{E5A7F580-7453-42D9-9844-76D8B3A0732E}" presName="wedge1" presStyleLbl="node1" presStyleIdx="0" presStyleCnt="3" custLinFactNeighborY="1219"/>
      <dgm:spPr/>
    </dgm:pt>
    <dgm:pt modelId="{A847425B-0698-46C5-BE9B-64C69D822C15}" type="pres">
      <dgm:prSet presAssocID="{E5A7F580-7453-42D9-9844-76D8B3A0732E}" presName="dummy1a" presStyleCnt="0"/>
      <dgm:spPr/>
    </dgm:pt>
    <dgm:pt modelId="{0EE2021F-E909-467B-8FDC-6BAC91A0F592}" type="pres">
      <dgm:prSet presAssocID="{E5A7F580-7453-42D9-9844-76D8B3A0732E}" presName="dummy1b" presStyleCnt="0"/>
      <dgm:spPr/>
    </dgm:pt>
    <dgm:pt modelId="{DEE6A589-2EFB-47F0-B3E7-189357B353BB}" type="pres">
      <dgm:prSet presAssocID="{E5A7F580-7453-42D9-9844-76D8B3A0732E}" presName="wedge1Tx" presStyleLbl="node1" presStyleIdx="0" presStyleCnt="3">
        <dgm:presLayoutVars>
          <dgm:chMax val="0"/>
          <dgm:chPref val="0"/>
          <dgm:bulletEnabled val="1"/>
        </dgm:presLayoutVars>
      </dgm:prSet>
      <dgm:spPr/>
    </dgm:pt>
    <dgm:pt modelId="{CDD32EF4-ED26-4368-AED5-5C8237CCBB59}" type="pres">
      <dgm:prSet presAssocID="{E5A7F580-7453-42D9-9844-76D8B3A0732E}" presName="wedge2" presStyleLbl="node1" presStyleIdx="1" presStyleCnt="3"/>
      <dgm:spPr/>
    </dgm:pt>
    <dgm:pt modelId="{733A47D6-C668-4577-ADF9-824B687020E5}" type="pres">
      <dgm:prSet presAssocID="{E5A7F580-7453-42D9-9844-76D8B3A0732E}" presName="dummy2a" presStyleCnt="0"/>
      <dgm:spPr/>
    </dgm:pt>
    <dgm:pt modelId="{9F93BE0B-D3C2-4C87-A415-414B51BFDA2F}" type="pres">
      <dgm:prSet presAssocID="{E5A7F580-7453-42D9-9844-76D8B3A0732E}" presName="dummy2b" presStyleCnt="0"/>
      <dgm:spPr/>
    </dgm:pt>
    <dgm:pt modelId="{5722A741-C86F-4AFB-AB89-0109AB6A319C}" type="pres">
      <dgm:prSet presAssocID="{E5A7F580-7453-42D9-9844-76D8B3A0732E}" presName="wedge2Tx" presStyleLbl="node1" presStyleIdx="1" presStyleCnt="3">
        <dgm:presLayoutVars>
          <dgm:chMax val="0"/>
          <dgm:chPref val="0"/>
          <dgm:bulletEnabled val="1"/>
        </dgm:presLayoutVars>
      </dgm:prSet>
      <dgm:spPr/>
    </dgm:pt>
    <dgm:pt modelId="{3AEA1BFB-BB7C-4FE4-A34B-BA5553FA1DB7}" type="pres">
      <dgm:prSet presAssocID="{E5A7F580-7453-42D9-9844-76D8B3A0732E}" presName="wedge3" presStyleLbl="node1" presStyleIdx="2" presStyleCnt="3"/>
      <dgm:spPr/>
    </dgm:pt>
    <dgm:pt modelId="{F314E3DE-F525-4A88-8408-C1634965E96C}" type="pres">
      <dgm:prSet presAssocID="{E5A7F580-7453-42D9-9844-76D8B3A0732E}" presName="dummy3a" presStyleCnt="0"/>
      <dgm:spPr/>
    </dgm:pt>
    <dgm:pt modelId="{ECE5C680-9976-4865-A3EF-1F72823F440A}" type="pres">
      <dgm:prSet presAssocID="{E5A7F580-7453-42D9-9844-76D8B3A0732E}" presName="dummy3b" presStyleCnt="0"/>
      <dgm:spPr/>
    </dgm:pt>
    <dgm:pt modelId="{05AABF97-D39B-4CF0-B377-0AE4479FF247}" type="pres">
      <dgm:prSet presAssocID="{E5A7F580-7453-42D9-9844-76D8B3A0732E}" presName="wedge3Tx" presStyleLbl="node1" presStyleIdx="2" presStyleCnt="3">
        <dgm:presLayoutVars>
          <dgm:chMax val="0"/>
          <dgm:chPref val="0"/>
          <dgm:bulletEnabled val="1"/>
        </dgm:presLayoutVars>
      </dgm:prSet>
      <dgm:spPr/>
    </dgm:pt>
    <dgm:pt modelId="{720DEFE4-F530-443E-BB35-FD20398490E2}" type="pres">
      <dgm:prSet presAssocID="{B81FB350-14C1-4BD9-A0B1-56FE9B8EF063}" presName="arrowWedge1" presStyleLbl="fgSibTrans2D1" presStyleIdx="0" presStyleCnt="3"/>
      <dgm:spPr/>
    </dgm:pt>
    <dgm:pt modelId="{100A3837-B8DF-4F30-A4F2-1604CBEAF96B}" type="pres">
      <dgm:prSet presAssocID="{165A0377-B500-429C-B440-0BC4E6B5CD1F}" presName="arrowWedge2" presStyleLbl="fgSibTrans2D1" presStyleIdx="1" presStyleCnt="3"/>
      <dgm:spPr/>
    </dgm:pt>
    <dgm:pt modelId="{2972A0EC-25A7-43A0-9D9B-E6060DB66BE1}" type="pres">
      <dgm:prSet presAssocID="{030B3F57-89FD-4AB9-90AA-FCF3C9EA1DBE}" presName="arrowWedge3" presStyleLbl="fgSibTrans2D1" presStyleIdx="2" presStyleCnt="3"/>
      <dgm:spPr/>
    </dgm:pt>
  </dgm:ptLst>
  <dgm:cxnLst>
    <dgm:cxn modelId="{23E96DFE-4404-43DC-BF01-BCA47357CE49}" srcId="{E5A7F580-7453-42D9-9844-76D8B3A0732E}" destId="{B59DF972-8B41-48B7-861F-F7B6FD64E85B}" srcOrd="0" destOrd="0" parTransId="{6BF8D40A-916C-4E39-BA71-97C1F3DA3085}" sibTransId="{B81FB350-14C1-4BD9-A0B1-56FE9B8EF063}"/>
    <dgm:cxn modelId="{E0F2D22A-2648-4CE1-9766-C5DFB364B0B9}" type="presOf" srcId="{D2917EED-3743-47EF-817F-B9261D51E2B4}" destId="{3AEA1BFB-BB7C-4FE4-A34B-BA5553FA1DB7}" srcOrd="0" destOrd="0" presId="urn:microsoft.com/office/officeart/2005/8/layout/cycle8"/>
    <dgm:cxn modelId="{CD2FD629-864D-43EE-B119-C8408C82B646}" type="presOf" srcId="{C29066AC-1428-4758-8C3E-C31A223ADF7E}" destId="{5722A741-C86F-4AFB-AB89-0109AB6A319C}" srcOrd="1" destOrd="0" presId="urn:microsoft.com/office/officeart/2005/8/layout/cycle8"/>
    <dgm:cxn modelId="{75BBDA7E-AF47-4571-8F97-776AEDF1E970}" type="presOf" srcId="{E5A7F580-7453-42D9-9844-76D8B3A0732E}" destId="{F4B7A360-397F-48EB-BB6B-D332D7F334E5}" srcOrd="0" destOrd="0" presId="urn:microsoft.com/office/officeart/2005/8/layout/cycle8"/>
    <dgm:cxn modelId="{5F417399-99CC-42F3-8167-1BC435E8861F}" srcId="{E5A7F580-7453-42D9-9844-76D8B3A0732E}" destId="{D2917EED-3743-47EF-817F-B9261D51E2B4}" srcOrd="2" destOrd="0" parTransId="{595A4B7B-4AA7-4C12-8600-2350079E7B1C}" sibTransId="{030B3F57-89FD-4AB9-90AA-FCF3C9EA1DBE}"/>
    <dgm:cxn modelId="{C06AA35A-330E-42C0-BE03-35B0914FC00A}" type="presOf" srcId="{D2917EED-3743-47EF-817F-B9261D51E2B4}" destId="{05AABF97-D39B-4CF0-B377-0AE4479FF247}" srcOrd="1" destOrd="0" presId="urn:microsoft.com/office/officeart/2005/8/layout/cycle8"/>
    <dgm:cxn modelId="{4E5826CF-6E4D-43C0-97F9-8B2B152AE991}" type="presOf" srcId="{C29066AC-1428-4758-8C3E-C31A223ADF7E}" destId="{CDD32EF4-ED26-4368-AED5-5C8237CCBB59}" srcOrd="0" destOrd="0" presId="urn:microsoft.com/office/officeart/2005/8/layout/cycle8"/>
    <dgm:cxn modelId="{DB6BBE67-EA53-4623-8D8C-8C0922E8ED09}" srcId="{E5A7F580-7453-42D9-9844-76D8B3A0732E}" destId="{C29066AC-1428-4758-8C3E-C31A223ADF7E}" srcOrd="1" destOrd="0" parTransId="{3489824B-B7A4-486E-BF24-50AC27D6D26D}" sibTransId="{165A0377-B500-429C-B440-0BC4E6B5CD1F}"/>
    <dgm:cxn modelId="{ECBA2E6C-7FB7-4EF6-846E-E6520F9CB9FB}" type="presOf" srcId="{B59DF972-8B41-48B7-861F-F7B6FD64E85B}" destId="{990CD3B5-EAEF-434B-ADEB-970A73F7041F}" srcOrd="0" destOrd="0" presId="urn:microsoft.com/office/officeart/2005/8/layout/cycle8"/>
    <dgm:cxn modelId="{3CEA7DAD-C4B0-421B-B06B-EDEAA8AA0C46}" type="presOf" srcId="{B59DF972-8B41-48B7-861F-F7B6FD64E85B}" destId="{DEE6A589-2EFB-47F0-B3E7-189357B353BB}" srcOrd="1" destOrd="0" presId="urn:microsoft.com/office/officeart/2005/8/layout/cycle8"/>
    <dgm:cxn modelId="{3E268E6C-ED73-4FB6-A0E8-838FE71A8E45}" type="presParOf" srcId="{F4B7A360-397F-48EB-BB6B-D332D7F334E5}" destId="{990CD3B5-EAEF-434B-ADEB-970A73F7041F}" srcOrd="0" destOrd="0" presId="urn:microsoft.com/office/officeart/2005/8/layout/cycle8"/>
    <dgm:cxn modelId="{5C174FC9-9D9C-4E8A-9FD5-39A2FDCC3961}" type="presParOf" srcId="{F4B7A360-397F-48EB-BB6B-D332D7F334E5}" destId="{A847425B-0698-46C5-BE9B-64C69D822C15}" srcOrd="1" destOrd="0" presId="urn:microsoft.com/office/officeart/2005/8/layout/cycle8"/>
    <dgm:cxn modelId="{C992F13B-D81A-4AFB-9291-FBEC87ECFBEE}" type="presParOf" srcId="{F4B7A360-397F-48EB-BB6B-D332D7F334E5}" destId="{0EE2021F-E909-467B-8FDC-6BAC91A0F592}" srcOrd="2" destOrd="0" presId="urn:microsoft.com/office/officeart/2005/8/layout/cycle8"/>
    <dgm:cxn modelId="{0924137A-ADBA-4F49-9460-F3DFB89063D2}" type="presParOf" srcId="{F4B7A360-397F-48EB-BB6B-D332D7F334E5}" destId="{DEE6A589-2EFB-47F0-B3E7-189357B353BB}" srcOrd="3" destOrd="0" presId="urn:microsoft.com/office/officeart/2005/8/layout/cycle8"/>
    <dgm:cxn modelId="{9BC201AE-C229-40F2-845D-E49EC4972655}" type="presParOf" srcId="{F4B7A360-397F-48EB-BB6B-D332D7F334E5}" destId="{CDD32EF4-ED26-4368-AED5-5C8237CCBB59}" srcOrd="4" destOrd="0" presId="urn:microsoft.com/office/officeart/2005/8/layout/cycle8"/>
    <dgm:cxn modelId="{25D0DA96-AC2E-4878-AB51-F9D067F6F370}" type="presParOf" srcId="{F4B7A360-397F-48EB-BB6B-D332D7F334E5}" destId="{733A47D6-C668-4577-ADF9-824B687020E5}" srcOrd="5" destOrd="0" presId="urn:microsoft.com/office/officeart/2005/8/layout/cycle8"/>
    <dgm:cxn modelId="{530955DB-1CEA-46E0-A1E1-DA680FFCC914}" type="presParOf" srcId="{F4B7A360-397F-48EB-BB6B-D332D7F334E5}" destId="{9F93BE0B-D3C2-4C87-A415-414B51BFDA2F}" srcOrd="6" destOrd="0" presId="urn:microsoft.com/office/officeart/2005/8/layout/cycle8"/>
    <dgm:cxn modelId="{33CC805F-0633-49A1-AC8F-DF3A685D99B8}" type="presParOf" srcId="{F4B7A360-397F-48EB-BB6B-D332D7F334E5}" destId="{5722A741-C86F-4AFB-AB89-0109AB6A319C}" srcOrd="7" destOrd="0" presId="urn:microsoft.com/office/officeart/2005/8/layout/cycle8"/>
    <dgm:cxn modelId="{C1BED84D-EA7E-4F18-8410-1C33D09C7F34}" type="presParOf" srcId="{F4B7A360-397F-48EB-BB6B-D332D7F334E5}" destId="{3AEA1BFB-BB7C-4FE4-A34B-BA5553FA1DB7}" srcOrd="8" destOrd="0" presId="urn:microsoft.com/office/officeart/2005/8/layout/cycle8"/>
    <dgm:cxn modelId="{78C972FF-A793-4E71-B932-E8552E355D17}" type="presParOf" srcId="{F4B7A360-397F-48EB-BB6B-D332D7F334E5}" destId="{F314E3DE-F525-4A88-8408-C1634965E96C}" srcOrd="9" destOrd="0" presId="urn:microsoft.com/office/officeart/2005/8/layout/cycle8"/>
    <dgm:cxn modelId="{24C55D3A-D5B3-4A8C-9F74-253F6CC6E7BC}" type="presParOf" srcId="{F4B7A360-397F-48EB-BB6B-D332D7F334E5}" destId="{ECE5C680-9976-4865-A3EF-1F72823F440A}" srcOrd="10" destOrd="0" presId="urn:microsoft.com/office/officeart/2005/8/layout/cycle8"/>
    <dgm:cxn modelId="{CF1826B0-D3CD-44C3-9755-EEE2917B4980}" type="presParOf" srcId="{F4B7A360-397F-48EB-BB6B-D332D7F334E5}" destId="{05AABF97-D39B-4CF0-B377-0AE4479FF247}" srcOrd="11" destOrd="0" presId="urn:microsoft.com/office/officeart/2005/8/layout/cycle8"/>
    <dgm:cxn modelId="{534F1C45-9672-44F4-8737-C4E38B62FB72}" type="presParOf" srcId="{F4B7A360-397F-48EB-BB6B-D332D7F334E5}" destId="{720DEFE4-F530-443E-BB35-FD20398490E2}" srcOrd="12" destOrd="0" presId="urn:microsoft.com/office/officeart/2005/8/layout/cycle8"/>
    <dgm:cxn modelId="{50D82FE1-8200-4C2C-AB33-E37126BA4AEF}" type="presParOf" srcId="{F4B7A360-397F-48EB-BB6B-D332D7F334E5}" destId="{100A3837-B8DF-4F30-A4F2-1604CBEAF96B}" srcOrd="13" destOrd="0" presId="urn:microsoft.com/office/officeart/2005/8/layout/cycle8"/>
    <dgm:cxn modelId="{6BE4FBF9-23AF-416D-BB83-85628CC7834F}" type="presParOf" srcId="{F4B7A360-397F-48EB-BB6B-D332D7F334E5}" destId="{2972A0EC-25A7-43A0-9D9B-E6060DB66BE1}"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B48188A-23AE-4A42-8422-673DC75E8B1F}"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s-EC"/>
        </a:p>
      </dgm:t>
    </dgm:pt>
    <dgm:pt modelId="{3A01B6E7-F27A-4D9A-8144-86B785063979}">
      <dgm:prSet phldrT="[Texto]"/>
      <dgm:spPr>
        <a:xfrm>
          <a:off x="305878" y="3273220"/>
          <a:ext cx="1210407" cy="481339"/>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s-EC" dirty="0">
              <a:solidFill>
                <a:sysClr val="windowText" lastClr="000000"/>
              </a:solidFill>
              <a:latin typeface="Calibri" panose="020F0502020204030204"/>
              <a:ea typeface="+mn-ea"/>
              <a:cs typeface="+mn-cs"/>
            </a:rPr>
            <a:t>Recepción </a:t>
          </a:r>
        </a:p>
      </dgm:t>
    </dgm:pt>
    <dgm:pt modelId="{F7AAE791-E3D1-4411-8580-BD12D6E467A3}" type="parTrans" cxnId="{CE5D32F4-2C58-452A-96A9-2FCF7AAC5397}">
      <dgm:prSet/>
      <dgm:spPr/>
      <dgm:t>
        <a:bodyPr/>
        <a:lstStyle/>
        <a:p>
          <a:endParaRPr lang="es-EC">
            <a:solidFill>
              <a:schemeClr val="tx1"/>
            </a:solidFill>
          </a:endParaRPr>
        </a:p>
      </dgm:t>
    </dgm:pt>
    <dgm:pt modelId="{103F401C-6387-4D8F-BCDB-BF0EDA9422C8}" type="sibTrans" cxnId="{CE5D32F4-2C58-452A-96A9-2FCF7AAC5397}">
      <dgm:prSet/>
      <dgm:spPr>
        <a:xfrm>
          <a:off x="831863" y="2824951"/>
          <a:ext cx="1390978" cy="1390978"/>
        </a:xfrm>
        <a:prstGeom prst="leftCircularArrow">
          <a:avLst>
            <a:gd name="adj1" fmla="val 2405"/>
            <a:gd name="adj2" fmla="val 290884"/>
            <a:gd name="adj3" fmla="val 2593811"/>
            <a:gd name="adj4" fmla="val 9551906"/>
            <a:gd name="adj5" fmla="val 2806"/>
          </a:avLst>
        </a:prstGeom>
        <a:solidFill>
          <a:srgbClr val="5B9BD5">
            <a:tint val="60000"/>
            <a:hueOff val="0"/>
            <a:satOff val="0"/>
            <a:lumOff val="0"/>
            <a:alphaOff val="0"/>
          </a:srgbClr>
        </a:solidFill>
        <a:ln>
          <a:noFill/>
        </a:ln>
        <a:effectLst/>
      </dgm:spPr>
      <dgm:t>
        <a:bodyPr/>
        <a:lstStyle/>
        <a:p>
          <a:endParaRPr lang="es-EC">
            <a:solidFill>
              <a:schemeClr val="tx1"/>
            </a:solidFill>
          </a:endParaRPr>
        </a:p>
      </dgm:t>
    </dgm:pt>
    <dgm:pt modelId="{C332D888-975C-4C61-944C-909EC4251EBC}">
      <dgm:prSet phldrT="[Texto]"/>
      <dgm:spPr>
        <a:xfrm>
          <a:off x="1978216" y="2150096"/>
          <a:ext cx="1210407" cy="481339"/>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s-EC" dirty="0">
              <a:solidFill>
                <a:sysClr val="windowText" lastClr="000000"/>
              </a:solidFill>
              <a:latin typeface="Calibri" panose="020F0502020204030204"/>
              <a:ea typeface="+mn-ea"/>
              <a:cs typeface="+mn-cs"/>
            </a:rPr>
            <a:t>Selección </a:t>
          </a:r>
        </a:p>
      </dgm:t>
    </dgm:pt>
    <dgm:pt modelId="{011A21C3-F8F8-4259-BAA3-2B2B76EFE0C0}" type="parTrans" cxnId="{A7C10C86-1D28-4FE3-ABB7-AEA3BA79DB8A}">
      <dgm:prSet/>
      <dgm:spPr/>
      <dgm:t>
        <a:bodyPr/>
        <a:lstStyle/>
        <a:p>
          <a:endParaRPr lang="es-EC">
            <a:solidFill>
              <a:schemeClr val="tx1"/>
            </a:solidFill>
          </a:endParaRPr>
        </a:p>
      </dgm:t>
    </dgm:pt>
    <dgm:pt modelId="{88A4F7E0-4581-42BA-B3A8-CDE0B815BFDC}" type="sibTrans" cxnId="{A7C10C86-1D28-4FE3-ABB7-AEA3BA79DB8A}">
      <dgm:prSet/>
      <dgm:spPr>
        <a:xfrm>
          <a:off x="2494357" y="1598411"/>
          <a:ext cx="1675670" cy="1675670"/>
        </a:xfrm>
        <a:prstGeom prst="circularArrow">
          <a:avLst>
            <a:gd name="adj1" fmla="val 2046"/>
            <a:gd name="adj2" fmla="val 245332"/>
            <a:gd name="adj3" fmla="val 19214147"/>
            <a:gd name="adj4" fmla="val 12210501"/>
            <a:gd name="adj5" fmla="val 2387"/>
          </a:avLst>
        </a:prstGeom>
        <a:solidFill>
          <a:srgbClr val="5B9BD5">
            <a:tint val="60000"/>
            <a:hueOff val="0"/>
            <a:satOff val="0"/>
            <a:lumOff val="0"/>
            <a:alphaOff val="0"/>
          </a:srgbClr>
        </a:solidFill>
        <a:ln>
          <a:noFill/>
        </a:ln>
        <a:effectLst/>
      </dgm:spPr>
      <dgm:t>
        <a:bodyPr/>
        <a:lstStyle/>
        <a:p>
          <a:endParaRPr lang="es-EC">
            <a:solidFill>
              <a:schemeClr val="tx1"/>
            </a:solidFill>
          </a:endParaRPr>
        </a:p>
      </dgm:t>
    </dgm:pt>
    <dgm:pt modelId="{DAB72CDD-C0C5-4378-A6D6-5781F4CD7C05}">
      <dgm:prSet phldrT="[Texto]" custT="1"/>
      <dgm:spPr>
        <a:xfrm>
          <a:off x="1658306" y="2565973"/>
          <a:ext cx="1361708" cy="1123124"/>
        </a:xfrm>
        <a:prstGeom prst="roundRect">
          <a:avLst>
            <a:gd name="adj" fmla="val 10000"/>
          </a:avLst>
        </a:prstGeom>
        <a:blipFill rotWithShape="0">
          <a:blip xmlns:r="http://schemas.openxmlformats.org/officeDocument/2006/relationships" r:embed="rId1"/>
          <a:stretch>
            <a:fillRect/>
          </a:stretch>
        </a:blipFill>
        <a:ln w="12700" cap="flat" cmpd="sng" algn="ctr">
          <a:solidFill>
            <a:srgbClr val="5B9BD5">
              <a:hueOff val="0"/>
              <a:satOff val="0"/>
              <a:lumOff val="0"/>
              <a:alphaOff val="0"/>
            </a:srgbClr>
          </a:solidFill>
          <a:prstDash val="solid"/>
          <a:miter lim="800000"/>
        </a:ln>
        <a:effectLst/>
      </dgm:spPr>
      <dgm:t>
        <a:bodyPr/>
        <a:lstStyle/>
        <a:p>
          <a:pPr>
            <a:buChar char="•"/>
          </a:pPr>
          <a:r>
            <a:rPr lang="es-EC" sz="100" dirty="0">
              <a:solidFill>
                <a:sysClr val="windowText" lastClr="000000"/>
              </a:solidFill>
              <a:latin typeface="Calibri" panose="020F0502020204030204"/>
              <a:ea typeface="+mn-ea"/>
              <a:cs typeface="+mn-cs"/>
            </a:rPr>
            <a:t>.</a:t>
          </a:r>
        </a:p>
      </dgm:t>
    </dgm:pt>
    <dgm:pt modelId="{2D74986D-1238-4FD4-8B9D-414D3800CF0F}" type="parTrans" cxnId="{AC52202F-ACF6-43C7-8BF9-41FF28D26A89}">
      <dgm:prSet/>
      <dgm:spPr/>
      <dgm:t>
        <a:bodyPr/>
        <a:lstStyle/>
        <a:p>
          <a:endParaRPr lang="es-EC">
            <a:solidFill>
              <a:schemeClr val="tx1"/>
            </a:solidFill>
          </a:endParaRPr>
        </a:p>
      </dgm:t>
    </dgm:pt>
    <dgm:pt modelId="{56A8427E-C321-4C4C-9668-F90FA8041980}" type="sibTrans" cxnId="{AC52202F-ACF6-43C7-8BF9-41FF28D26A89}">
      <dgm:prSet/>
      <dgm:spPr/>
      <dgm:t>
        <a:bodyPr/>
        <a:lstStyle/>
        <a:p>
          <a:endParaRPr lang="es-EC">
            <a:solidFill>
              <a:schemeClr val="tx1"/>
            </a:solidFill>
          </a:endParaRPr>
        </a:p>
      </dgm:t>
    </dgm:pt>
    <dgm:pt modelId="{16DB81AF-A33E-4ACD-A97D-B1DC0219E441}">
      <dgm:prSet phldrT="[Texto]"/>
      <dgm:spPr>
        <a:xfrm>
          <a:off x="3650553" y="3273220"/>
          <a:ext cx="1210407" cy="481339"/>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s-EC" dirty="0">
              <a:solidFill>
                <a:sysClr val="windowText" lastClr="000000"/>
              </a:solidFill>
              <a:latin typeface="Calibri" panose="020F0502020204030204"/>
              <a:ea typeface="+mn-ea"/>
              <a:cs typeface="+mn-cs"/>
            </a:rPr>
            <a:t>Pesaje 1</a:t>
          </a:r>
        </a:p>
      </dgm:t>
    </dgm:pt>
    <dgm:pt modelId="{85EEB52E-2791-4DBE-A2AA-68D5FAEF1A4A}" type="parTrans" cxnId="{1F7967F3-2461-414A-9B4D-A54EA7ACE007}">
      <dgm:prSet/>
      <dgm:spPr/>
      <dgm:t>
        <a:bodyPr/>
        <a:lstStyle/>
        <a:p>
          <a:endParaRPr lang="es-EC">
            <a:solidFill>
              <a:schemeClr val="tx1"/>
            </a:solidFill>
          </a:endParaRPr>
        </a:p>
      </dgm:t>
    </dgm:pt>
    <dgm:pt modelId="{B7433A62-3360-4980-B00F-B2DC780658D0}" type="sibTrans" cxnId="{1F7967F3-2461-414A-9B4D-A54EA7ACE007}">
      <dgm:prSet/>
      <dgm:spPr>
        <a:xfrm>
          <a:off x="4133233" y="2730225"/>
          <a:ext cx="1395395" cy="1395395"/>
        </a:xfrm>
        <a:prstGeom prst="leftCircularArrow">
          <a:avLst>
            <a:gd name="adj1" fmla="val 2398"/>
            <a:gd name="adj2" fmla="val 289912"/>
            <a:gd name="adj3" fmla="val 2065423"/>
            <a:gd name="adj4" fmla="val 9024489"/>
            <a:gd name="adj5" fmla="val 2797"/>
          </a:avLst>
        </a:prstGeom>
        <a:solidFill>
          <a:srgbClr val="5B9BD5">
            <a:tint val="60000"/>
            <a:hueOff val="0"/>
            <a:satOff val="0"/>
            <a:lumOff val="0"/>
            <a:alphaOff val="0"/>
          </a:srgbClr>
        </a:solidFill>
        <a:ln>
          <a:noFill/>
        </a:ln>
        <a:effectLst/>
      </dgm:spPr>
      <dgm:t>
        <a:bodyPr/>
        <a:lstStyle/>
        <a:p>
          <a:endParaRPr lang="es-EC">
            <a:solidFill>
              <a:schemeClr val="tx1"/>
            </a:solidFill>
          </a:endParaRPr>
        </a:p>
      </dgm:t>
    </dgm:pt>
    <dgm:pt modelId="{5D679592-12C7-4132-92B2-0E09047B6711}">
      <dgm:prSet phldrT="[Texto]"/>
      <dgm:spPr>
        <a:xfrm>
          <a:off x="6692625" y="2390765"/>
          <a:ext cx="1361708" cy="1123124"/>
        </a:xfrm>
        <a:prstGeom prst="roundRect">
          <a:avLst>
            <a:gd name="adj" fmla="val 10000"/>
          </a:avLst>
        </a:prstGeom>
        <a:blipFill rotWithShape="0">
          <a:blip xmlns:r="http://schemas.openxmlformats.org/officeDocument/2006/relationships" r:embed="rId2"/>
          <a:stretch>
            <a:fillRect/>
          </a:stretch>
        </a:blipFill>
        <a:ln w="12700" cap="flat" cmpd="sng" algn="ctr">
          <a:solidFill>
            <a:srgbClr val="5B9BD5">
              <a:hueOff val="0"/>
              <a:satOff val="0"/>
              <a:lumOff val="0"/>
              <a:alphaOff val="0"/>
            </a:srgbClr>
          </a:solidFill>
          <a:prstDash val="solid"/>
          <a:miter lim="800000"/>
        </a:ln>
        <a:effectLst/>
      </dgm:spPr>
      <dgm:t>
        <a:bodyPr/>
        <a:lstStyle/>
        <a:p>
          <a:pPr>
            <a:buChar char="•"/>
          </a:pPr>
          <a:endParaRPr lang="es-EC" sz="2200" dirty="0">
            <a:solidFill>
              <a:sysClr val="windowText" lastClr="000000"/>
            </a:solidFill>
            <a:latin typeface="Calibri" panose="020F0502020204030204"/>
            <a:ea typeface="+mn-ea"/>
            <a:cs typeface="+mn-cs"/>
          </a:endParaRPr>
        </a:p>
      </dgm:t>
    </dgm:pt>
    <dgm:pt modelId="{6661152B-FD5A-462F-B0FD-E9EFDB153CEA}" type="parTrans" cxnId="{3185F03C-6CFD-4FCE-9405-AE90A4513357}">
      <dgm:prSet/>
      <dgm:spPr/>
      <dgm:t>
        <a:bodyPr/>
        <a:lstStyle/>
        <a:p>
          <a:endParaRPr lang="es-EC">
            <a:solidFill>
              <a:schemeClr val="tx1"/>
            </a:solidFill>
          </a:endParaRPr>
        </a:p>
      </dgm:t>
    </dgm:pt>
    <dgm:pt modelId="{A39A845E-4CEA-47B3-8BF9-BFE2D465F3A7}" type="sibTrans" cxnId="{3185F03C-6CFD-4FCE-9405-AE90A4513357}">
      <dgm:prSet/>
      <dgm:spPr/>
      <dgm:t>
        <a:bodyPr/>
        <a:lstStyle/>
        <a:p>
          <a:endParaRPr lang="es-EC">
            <a:solidFill>
              <a:schemeClr val="tx1"/>
            </a:solidFill>
          </a:endParaRPr>
        </a:p>
      </dgm:t>
    </dgm:pt>
    <dgm:pt modelId="{9AC5841A-8564-4DBF-B88E-702175B7005D}">
      <dgm:prSet phldrT="[Texto]" custT="1"/>
      <dgm:spPr>
        <a:xfrm>
          <a:off x="6692625" y="2390765"/>
          <a:ext cx="1361708" cy="1123124"/>
        </a:xfrm>
        <a:prstGeom prst="roundRect">
          <a:avLst>
            <a:gd name="adj" fmla="val 10000"/>
          </a:avLst>
        </a:prstGeom>
        <a:ln w="12700" cap="flat" cmpd="sng" algn="ctr">
          <a:solidFill>
            <a:srgbClr val="5B9BD5">
              <a:hueOff val="0"/>
              <a:satOff val="0"/>
              <a:lumOff val="0"/>
              <a:alphaOff val="0"/>
            </a:srgbClr>
          </a:solidFill>
          <a:prstDash val="solid"/>
          <a:miter lim="800000"/>
        </a:ln>
        <a:effectLst/>
      </dgm:spPr>
      <dgm:t>
        <a:bodyPr/>
        <a:lstStyle/>
        <a:p>
          <a:pPr>
            <a:buChar char="•"/>
          </a:pPr>
          <a:r>
            <a:rPr lang="es-EC" sz="100" dirty="0">
              <a:solidFill>
                <a:sysClr val="windowText" lastClr="000000"/>
              </a:solidFill>
              <a:latin typeface="Calibri" panose="020F0502020204030204"/>
              <a:ea typeface="+mn-ea"/>
              <a:cs typeface="+mn-cs"/>
            </a:rPr>
            <a:t>.</a:t>
          </a:r>
        </a:p>
      </dgm:t>
    </dgm:pt>
    <dgm:pt modelId="{76B24AA2-1D37-4BC5-BC69-867AA98E4921}" type="parTrans" cxnId="{0EEF7F15-8468-45BD-AF9A-C10EA7FB1BBD}">
      <dgm:prSet/>
      <dgm:spPr/>
      <dgm:t>
        <a:bodyPr/>
        <a:lstStyle/>
        <a:p>
          <a:endParaRPr lang="es-EC">
            <a:solidFill>
              <a:schemeClr val="tx1"/>
            </a:solidFill>
          </a:endParaRPr>
        </a:p>
      </dgm:t>
    </dgm:pt>
    <dgm:pt modelId="{C5FF9769-4AB7-4A2A-9EB2-33210FBE4C08}" type="sibTrans" cxnId="{0EEF7F15-8468-45BD-AF9A-C10EA7FB1BBD}">
      <dgm:prSet/>
      <dgm:spPr/>
      <dgm:t>
        <a:bodyPr/>
        <a:lstStyle/>
        <a:p>
          <a:endParaRPr lang="es-EC">
            <a:solidFill>
              <a:schemeClr val="tx1"/>
            </a:solidFill>
          </a:endParaRPr>
        </a:p>
      </dgm:t>
    </dgm:pt>
    <dgm:pt modelId="{8D8A1847-C22A-40E5-A5A7-25A6E9F33008}">
      <dgm:prSet phldrT="[Texto]"/>
      <dgm:spPr>
        <a:xfrm>
          <a:off x="6995227" y="3273220"/>
          <a:ext cx="1210407" cy="481339"/>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s-EC" dirty="0">
              <a:solidFill>
                <a:sysClr val="windowText" lastClr="000000"/>
              </a:solidFill>
              <a:latin typeface="Calibri" panose="020F0502020204030204"/>
              <a:ea typeface="+mn-ea"/>
              <a:cs typeface="+mn-cs"/>
            </a:rPr>
            <a:t>Desinfección </a:t>
          </a:r>
        </a:p>
      </dgm:t>
    </dgm:pt>
    <dgm:pt modelId="{2B2F6794-6FE1-4742-A25E-B3CD2A123102}" type="parTrans" cxnId="{BF035C68-A9A2-4415-8686-2BF4A836B538}">
      <dgm:prSet/>
      <dgm:spPr/>
      <dgm:t>
        <a:bodyPr/>
        <a:lstStyle/>
        <a:p>
          <a:endParaRPr lang="es-EC">
            <a:solidFill>
              <a:schemeClr val="tx1"/>
            </a:solidFill>
          </a:endParaRPr>
        </a:p>
      </dgm:t>
    </dgm:pt>
    <dgm:pt modelId="{07A5CF62-5C24-485B-BFDA-7829A6E502D2}" type="sibTrans" cxnId="{BF035C68-A9A2-4415-8686-2BF4A836B538}">
      <dgm:prSet/>
      <dgm:spPr/>
      <dgm:t>
        <a:bodyPr/>
        <a:lstStyle/>
        <a:p>
          <a:endParaRPr lang="es-EC">
            <a:solidFill>
              <a:schemeClr val="tx1"/>
            </a:solidFill>
          </a:endParaRPr>
        </a:p>
      </dgm:t>
    </dgm:pt>
    <dgm:pt modelId="{538B04EB-D0C4-4D34-966B-6FF3CF204525}">
      <dgm:prSet phldrT="[Texto]"/>
      <dgm:spPr>
        <a:xfrm>
          <a:off x="5322890" y="2150096"/>
          <a:ext cx="1210407" cy="481339"/>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s-EC" dirty="0">
              <a:solidFill>
                <a:sysClr val="windowText" lastClr="000000"/>
              </a:solidFill>
              <a:latin typeface="Calibri" panose="020F0502020204030204"/>
              <a:ea typeface="+mn-ea"/>
              <a:cs typeface="+mn-cs"/>
            </a:rPr>
            <a:t>Lavado </a:t>
          </a:r>
        </a:p>
      </dgm:t>
    </dgm:pt>
    <dgm:pt modelId="{38D79BF6-2C65-4A22-BD5F-5A00D6167E63}" type="parTrans" cxnId="{3D9A3FF8-75B9-4A72-9945-3063186ACA5D}">
      <dgm:prSet/>
      <dgm:spPr/>
      <dgm:t>
        <a:bodyPr/>
        <a:lstStyle/>
        <a:p>
          <a:endParaRPr lang="es-EC">
            <a:solidFill>
              <a:schemeClr val="tx1"/>
            </a:solidFill>
          </a:endParaRPr>
        </a:p>
      </dgm:t>
    </dgm:pt>
    <dgm:pt modelId="{CD0238E7-9A27-463C-B653-A8C7E91BBC31}" type="sibTrans" cxnId="{3D9A3FF8-75B9-4A72-9945-3063186ACA5D}">
      <dgm:prSet/>
      <dgm:spPr>
        <a:xfrm>
          <a:off x="5794223" y="1734997"/>
          <a:ext cx="1569391" cy="1569391"/>
        </a:xfrm>
        <a:prstGeom prst="circularArrow">
          <a:avLst>
            <a:gd name="adj1" fmla="val 2132"/>
            <a:gd name="adj2" fmla="val 256196"/>
            <a:gd name="adj3" fmla="val 19568293"/>
            <a:gd name="adj4" fmla="val 12575511"/>
            <a:gd name="adj5" fmla="val 2487"/>
          </a:avLst>
        </a:prstGeom>
        <a:solidFill>
          <a:srgbClr val="5B9BD5">
            <a:tint val="60000"/>
            <a:hueOff val="0"/>
            <a:satOff val="0"/>
            <a:lumOff val="0"/>
            <a:alphaOff val="0"/>
          </a:srgbClr>
        </a:solidFill>
        <a:ln>
          <a:noFill/>
        </a:ln>
        <a:effectLst/>
      </dgm:spPr>
      <dgm:t>
        <a:bodyPr/>
        <a:lstStyle/>
        <a:p>
          <a:endParaRPr lang="es-EC">
            <a:solidFill>
              <a:schemeClr val="tx1"/>
            </a:solidFill>
          </a:endParaRPr>
        </a:p>
      </dgm:t>
    </dgm:pt>
    <dgm:pt modelId="{A5C61B4C-8318-4925-BC5D-0CE310266961}" type="pres">
      <dgm:prSet presAssocID="{1B48188A-23AE-4A42-8422-673DC75E8B1F}" presName="Name0" presStyleCnt="0">
        <dgm:presLayoutVars>
          <dgm:dir/>
          <dgm:animLvl val="lvl"/>
          <dgm:resizeHandles val="exact"/>
        </dgm:presLayoutVars>
      </dgm:prSet>
      <dgm:spPr/>
    </dgm:pt>
    <dgm:pt modelId="{0C1B9370-B2B8-405C-BFAA-437E2AAD2430}" type="pres">
      <dgm:prSet presAssocID="{1B48188A-23AE-4A42-8422-673DC75E8B1F}" presName="tSp" presStyleCnt="0"/>
      <dgm:spPr/>
    </dgm:pt>
    <dgm:pt modelId="{6D9596FC-E884-4DAC-8DAD-E7078E8721E7}" type="pres">
      <dgm:prSet presAssocID="{1B48188A-23AE-4A42-8422-673DC75E8B1F}" presName="bSp" presStyleCnt="0"/>
      <dgm:spPr/>
    </dgm:pt>
    <dgm:pt modelId="{63EFE447-67BE-4D50-88FF-C709FAFEA34B}" type="pres">
      <dgm:prSet presAssocID="{1B48188A-23AE-4A42-8422-673DC75E8B1F}" presName="process" presStyleCnt="0"/>
      <dgm:spPr/>
    </dgm:pt>
    <dgm:pt modelId="{17024342-8119-4C5D-9F1E-ED2519579DDD}" type="pres">
      <dgm:prSet presAssocID="{3A01B6E7-F27A-4D9A-8144-86B785063979}" presName="composite1" presStyleCnt="0"/>
      <dgm:spPr/>
    </dgm:pt>
    <dgm:pt modelId="{C25FA19C-DC19-45A1-B791-2D4F79B42370}" type="pres">
      <dgm:prSet presAssocID="{3A01B6E7-F27A-4D9A-8144-86B785063979}" presName="dummyNode1" presStyleLbl="node1" presStyleIdx="0" presStyleCnt="5"/>
      <dgm:spPr/>
    </dgm:pt>
    <dgm:pt modelId="{092C648B-8204-41DF-9AFD-87BBB0CF777B}" type="pres">
      <dgm:prSet presAssocID="{3A01B6E7-F27A-4D9A-8144-86B785063979}" presName="childNode1" presStyleLbl="bgAcc1" presStyleIdx="0" presStyleCnt="5" custLinFactNeighborY="-17700">
        <dgm:presLayoutVars>
          <dgm:bulletEnabled val="1"/>
        </dgm:presLayoutVars>
      </dgm:prSet>
      <dgm:spPr>
        <a:xfrm>
          <a:off x="3277" y="2191972"/>
          <a:ext cx="1361708" cy="1123124"/>
        </a:xfrm>
        <a:prstGeom prst="roundRect">
          <a:avLst>
            <a:gd name="adj" fmla="val 10000"/>
          </a:avLst>
        </a:prstGeom>
        <a:blipFill rotWithShape="0">
          <a:blip xmlns:r="http://schemas.openxmlformats.org/officeDocument/2006/relationships" r:embed="rId3"/>
          <a:stretch>
            <a:fillRect/>
          </a:stretch>
        </a:blipFill>
        <a:ln w="12700" cap="flat" cmpd="sng" algn="ctr">
          <a:solidFill>
            <a:srgbClr val="5B9BD5">
              <a:hueOff val="0"/>
              <a:satOff val="0"/>
              <a:lumOff val="0"/>
              <a:alphaOff val="0"/>
            </a:srgbClr>
          </a:solidFill>
          <a:prstDash val="solid"/>
          <a:miter lim="800000"/>
        </a:ln>
        <a:effectLst/>
      </dgm:spPr>
    </dgm:pt>
    <dgm:pt modelId="{14315C2C-E0E6-4011-898A-6FE5541E20EB}" type="pres">
      <dgm:prSet presAssocID="{3A01B6E7-F27A-4D9A-8144-86B785063979}" presName="childNode1tx" presStyleLbl="bgAcc1" presStyleIdx="0" presStyleCnt="5">
        <dgm:presLayoutVars>
          <dgm:bulletEnabled val="1"/>
        </dgm:presLayoutVars>
      </dgm:prSet>
      <dgm:spPr/>
    </dgm:pt>
    <dgm:pt modelId="{F241F301-33E8-4247-98B2-2608F7E118EB}" type="pres">
      <dgm:prSet presAssocID="{3A01B6E7-F27A-4D9A-8144-86B785063979}" presName="parentNode1" presStyleLbl="node1" presStyleIdx="0" presStyleCnt="5" custLinFactNeighborY="20550">
        <dgm:presLayoutVars>
          <dgm:chMax val="1"/>
          <dgm:bulletEnabled val="1"/>
        </dgm:presLayoutVars>
      </dgm:prSet>
      <dgm:spPr/>
    </dgm:pt>
    <dgm:pt modelId="{1CB96E4A-8B0E-4DA3-9D06-2FCAB29B8160}" type="pres">
      <dgm:prSet presAssocID="{3A01B6E7-F27A-4D9A-8144-86B785063979}" presName="connSite1" presStyleCnt="0"/>
      <dgm:spPr/>
    </dgm:pt>
    <dgm:pt modelId="{F4F0ADE9-1D0E-4CB1-AA9C-E1C7FE914EAE}" type="pres">
      <dgm:prSet presAssocID="{103F401C-6387-4D8F-BCDB-BF0EDA9422C8}" presName="Name9" presStyleLbl="sibTrans2D1" presStyleIdx="0" presStyleCnt="4"/>
      <dgm:spPr/>
    </dgm:pt>
    <dgm:pt modelId="{02C24668-1878-4E73-8B49-859F6C9755AE}" type="pres">
      <dgm:prSet presAssocID="{C332D888-975C-4C61-944C-909EC4251EBC}" presName="composite2" presStyleCnt="0"/>
      <dgm:spPr/>
    </dgm:pt>
    <dgm:pt modelId="{9A6BB2FA-EDFA-48BE-AA88-3E011B90FA91}" type="pres">
      <dgm:prSet presAssocID="{C332D888-975C-4C61-944C-909EC4251EBC}" presName="dummyNode2" presStyleLbl="node1" presStyleIdx="0" presStyleCnt="5"/>
      <dgm:spPr/>
    </dgm:pt>
    <dgm:pt modelId="{D4336B8B-C016-46DB-9B50-40E471C8FFCD}" type="pres">
      <dgm:prSet presAssocID="{C332D888-975C-4C61-944C-909EC4251EBC}" presName="childNode2" presStyleLbl="bgAcc1" presStyleIdx="1" presStyleCnt="5" custLinFactNeighborX="-1271" custLinFactNeighborY="15600">
        <dgm:presLayoutVars>
          <dgm:bulletEnabled val="1"/>
        </dgm:presLayoutVars>
      </dgm:prSet>
      <dgm:spPr/>
    </dgm:pt>
    <dgm:pt modelId="{18F4EBC8-3C2F-47A7-BCF5-62E21D1B214F}" type="pres">
      <dgm:prSet presAssocID="{C332D888-975C-4C61-944C-909EC4251EBC}" presName="childNode2tx" presStyleLbl="bgAcc1" presStyleIdx="1" presStyleCnt="5">
        <dgm:presLayoutVars>
          <dgm:bulletEnabled val="1"/>
        </dgm:presLayoutVars>
      </dgm:prSet>
      <dgm:spPr/>
    </dgm:pt>
    <dgm:pt modelId="{13CC1EF1-C1EF-4FF0-9DE0-531C9B2BE643}" type="pres">
      <dgm:prSet presAssocID="{C332D888-975C-4C61-944C-909EC4251EBC}" presName="parentNode2" presStyleLbl="node1" presStyleIdx="1" presStyleCnt="5" custLinFactNeighborX="-1095" custLinFactNeighborY="-16519">
        <dgm:presLayoutVars>
          <dgm:chMax val="0"/>
          <dgm:bulletEnabled val="1"/>
        </dgm:presLayoutVars>
      </dgm:prSet>
      <dgm:spPr/>
    </dgm:pt>
    <dgm:pt modelId="{D25EE62F-9804-4464-AA13-CBC78AEA4721}" type="pres">
      <dgm:prSet presAssocID="{C332D888-975C-4C61-944C-909EC4251EBC}" presName="connSite2" presStyleCnt="0"/>
      <dgm:spPr/>
    </dgm:pt>
    <dgm:pt modelId="{BF7B645E-5988-404D-9FCF-152DD5A8AC95}" type="pres">
      <dgm:prSet presAssocID="{88A4F7E0-4581-42BA-B3A8-CDE0B815BFDC}" presName="Name18" presStyleLbl="sibTrans2D1" presStyleIdx="1" presStyleCnt="4"/>
      <dgm:spPr/>
    </dgm:pt>
    <dgm:pt modelId="{706ADB12-DD7D-48B2-B092-F412FBD32E1B}" type="pres">
      <dgm:prSet presAssocID="{16DB81AF-A33E-4ACD-A97D-B1DC0219E441}" presName="composite1" presStyleCnt="0"/>
      <dgm:spPr/>
    </dgm:pt>
    <dgm:pt modelId="{AC9A12CC-2F7E-49BE-B3A7-AD8AC7527A63}" type="pres">
      <dgm:prSet presAssocID="{16DB81AF-A33E-4ACD-A97D-B1DC0219E441}" presName="dummyNode1" presStyleLbl="node1" presStyleIdx="1" presStyleCnt="5"/>
      <dgm:spPr/>
    </dgm:pt>
    <dgm:pt modelId="{6071DEA3-29C1-480F-A033-75C49B8269A8}" type="pres">
      <dgm:prSet presAssocID="{16DB81AF-A33E-4ACD-A97D-B1DC0219E441}" presName="childNode1" presStyleLbl="bgAcc1" presStyleIdx="2" presStyleCnt="5" custLinFactNeighborX="5615" custLinFactNeighborY="-18726">
        <dgm:presLayoutVars>
          <dgm:bulletEnabled val="1"/>
        </dgm:presLayoutVars>
      </dgm:prSet>
      <dgm:spPr>
        <a:xfrm>
          <a:off x="3424411" y="2180449"/>
          <a:ext cx="1361708" cy="1123124"/>
        </a:xfrm>
        <a:prstGeom prst="roundRect">
          <a:avLst>
            <a:gd name="adj" fmla="val 10000"/>
          </a:avLst>
        </a:prstGeom>
        <a:blipFill rotWithShape="0">
          <a:blip xmlns:r="http://schemas.openxmlformats.org/officeDocument/2006/relationships" r:embed="rId4"/>
          <a:stretch>
            <a:fillRect/>
          </a:stretch>
        </a:blipFill>
        <a:ln w="12700" cap="flat" cmpd="sng" algn="ctr">
          <a:solidFill>
            <a:srgbClr val="5B9BD5">
              <a:hueOff val="0"/>
              <a:satOff val="0"/>
              <a:lumOff val="0"/>
              <a:alphaOff val="0"/>
            </a:srgbClr>
          </a:solidFill>
          <a:prstDash val="solid"/>
          <a:miter lim="800000"/>
        </a:ln>
        <a:effectLst/>
      </dgm:spPr>
    </dgm:pt>
    <dgm:pt modelId="{CC699FAB-AF33-43D7-B62D-5E17E725BB8C}" type="pres">
      <dgm:prSet presAssocID="{16DB81AF-A33E-4ACD-A97D-B1DC0219E441}" presName="childNode1tx" presStyleLbl="bgAcc1" presStyleIdx="2" presStyleCnt="5">
        <dgm:presLayoutVars>
          <dgm:bulletEnabled val="1"/>
        </dgm:presLayoutVars>
      </dgm:prSet>
      <dgm:spPr/>
    </dgm:pt>
    <dgm:pt modelId="{0240F52B-B468-4896-B245-6A3CF7EA7370}" type="pres">
      <dgm:prSet presAssocID="{16DB81AF-A33E-4ACD-A97D-B1DC0219E441}" presName="parentNode1" presStyleLbl="node1" presStyleIdx="2" presStyleCnt="5" custLinFactNeighborX="1093" custLinFactNeighborY="1278">
        <dgm:presLayoutVars>
          <dgm:chMax val="1"/>
          <dgm:bulletEnabled val="1"/>
        </dgm:presLayoutVars>
      </dgm:prSet>
      <dgm:spPr/>
    </dgm:pt>
    <dgm:pt modelId="{3EBFE83C-A2D0-4C8E-A440-C32E17306449}" type="pres">
      <dgm:prSet presAssocID="{16DB81AF-A33E-4ACD-A97D-B1DC0219E441}" presName="connSite1" presStyleCnt="0"/>
      <dgm:spPr/>
    </dgm:pt>
    <dgm:pt modelId="{6ECEB981-39F8-467D-A8C1-DB3F97E7B772}" type="pres">
      <dgm:prSet presAssocID="{B7433A62-3360-4980-B00F-B2DC780658D0}" presName="Name9" presStyleLbl="sibTrans2D1" presStyleIdx="2" presStyleCnt="4"/>
      <dgm:spPr/>
    </dgm:pt>
    <dgm:pt modelId="{4E1CD242-72FF-4B09-8DE1-D9AD2C56C5EB}" type="pres">
      <dgm:prSet presAssocID="{538B04EB-D0C4-4D34-966B-6FF3CF204525}" presName="composite2" presStyleCnt="0"/>
      <dgm:spPr/>
    </dgm:pt>
    <dgm:pt modelId="{5D16083B-B725-4DF5-9D3D-7EE7ED7A1A1F}" type="pres">
      <dgm:prSet presAssocID="{538B04EB-D0C4-4D34-966B-6FF3CF204525}" presName="dummyNode2" presStyleLbl="node1" presStyleIdx="2" presStyleCnt="5"/>
      <dgm:spPr/>
    </dgm:pt>
    <dgm:pt modelId="{5CF41F78-EE8D-4373-99B4-B05FA454BEA9}" type="pres">
      <dgm:prSet presAssocID="{538B04EB-D0C4-4D34-966B-6FF3CF204525}" presName="childNode2" presStyleLbl="bgAcc1" presStyleIdx="3" presStyleCnt="5" custLinFactNeighborX="14598" custLinFactNeighborY="22419">
        <dgm:presLayoutVars>
          <dgm:bulletEnabled val="1"/>
        </dgm:presLayoutVars>
      </dgm:prSet>
      <dgm:spPr>
        <a:xfrm>
          <a:off x="5020288" y="2390765"/>
          <a:ext cx="1361708" cy="1123124"/>
        </a:xfrm>
        <a:prstGeom prst="roundRect">
          <a:avLst>
            <a:gd name="adj" fmla="val 10000"/>
          </a:avLst>
        </a:prstGeom>
        <a:blipFill rotWithShape="0">
          <a:blip xmlns:r="http://schemas.openxmlformats.org/officeDocument/2006/relationships" r:embed="rId5"/>
          <a:stretch>
            <a:fillRect/>
          </a:stretch>
        </a:blipFill>
        <a:ln w="12700" cap="flat" cmpd="sng" algn="ctr">
          <a:solidFill>
            <a:srgbClr val="5B9BD5">
              <a:hueOff val="0"/>
              <a:satOff val="0"/>
              <a:lumOff val="0"/>
              <a:alphaOff val="0"/>
            </a:srgbClr>
          </a:solidFill>
          <a:prstDash val="solid"/>
          <a:miter lim="800000"/>
        </a:ln>
        <a:effectLst/>
      </dgm:spPr>
    </dgm:pt>
    <dgm:pt modelId="{11DF7D7A-A885-4C5B-9769-6EDA24272037}" type="pres">
      <dgm:prSet presAssocID="{538B04EB-D0C4-4D34-966B-6FF3CF204525}" presName="childNode2tx" presStyleLbl="bgAcc1" presStyleIdx="3" presStyleCnt="5">
        <dgm:presLayoutVars>
          <dgm:bulletEnabled val="1"/>
        </dgm:presLayoutVars>
      </dgm:prSet>
      <dgm:spPr/>
    </dgm:pt>
    <dgm:pt modelId="{7C9974BA-2298-4008-A98D-50AA89744EAC}" type="pres">
      <dgm:prSet presAssocID="{538B04EB-D0C4-4D34-966B-6FF3CF204525}" presName="parentNode2" presStyleLbl="node1" presStyleIdx="3" presStyleCnt="5" custLinFactNeighborX="15328" custLinFactNeighborY="11013">
        <dgm:presLayoutVars>
          <dgm:chMax val="0"/>
          <dgm:bulletEnabled val="1"/>
        </dgm:presLayoutVars>
      </dgm:prSet>
      <dgm:spPr/>
    </dgm:pt>
    <dgm:pt modelId="{F81F9321-B30F-475D-B51D-93B56419922E}" type="pres">
      <dgm:prSet presAssocID="{538B04EB-D0C4-4D34-966B-6FF3CF204525}" presName="connSite2" presStyleCnt="0"/>
      <dgm:spPr/>
    </dgm:pt>
    <dgm:pt modelId="{5638064B-87BD-4D91-B261-AB9C374C627B}" type="pres">
      <dgm:prSet presAssocID="{CD0238E7-9A27-463C-B653-A8C7E91BBC31}" presName="Name18" presStyleLbl="sibTrans2D1" presStyleIdx="3" presStyleCnt="4"/>
      <dgm:spPr/>
    </dgm:pt>
    <dgm:pt modelId="{3BCFE5C8-D09C-4460-B769-51A445BD3E1A}" type="pres">
      <dgm:prSet presAssocID="{8D8A1847-C22A-40E5-A5A7-25A6E9F33008}" presName="composite1" presStyleCnt="0"/>
      <dgm:spPr/>
    </dgm:pt>
    <dgm:pt modelId="{CCEF5AB4-6DB8-4B0D-A23D-6559C148B1C4}" type="pres">
      <dgm:prSet presAssocID="{8D8A1847-C22A-40E5-A5A7-25A6E9F33008}" presName="dummyNode1" presStyleLbl="node1" presStyleIdx="3" presStyleCnt="5"/>
      <dgm:spPr/>
    </dgm:pt>
    <dgm:pt modelId="{E5BF242E-EBFF-4270-9E8E-A76756DE1B1E}" type="pres">
      <dgm:prSet presAssocID="{8D8A1847-C22A-40E5-A5A7-25A6E9F33008}" presName="childNode1" presStyleLbl="bgAcc1" presStyleIdx="4" presStyleCnt="5" custLinFactNeighborX="10705" custLinFactNeighborY="-11799">
        <dgm:presLayoutVars>
          <dgm:bulletEnabled val="1"/>
        </dgm:presLayoutVars>
      </dgm:prSet>
      <dgm:spPr/>
    </dgm:pt>
    <dgm:pt modelId="{1E8D1757-CF3E-4FFD-926A-2E6363544AD3}" type="pres">
      <dgm:prSet presAssocID="{8D8A1847-C22A-40E5-A5A7-25A6E9F33008}" presName="childNode1tx" presStyleLbl="bgAcc1" presStyleIdx="4" presStyleCnt="5">
        <dgm:presLayoutVars>
          <dgm:bulletEnabled val="1"/>
        </dgm:presLayoutVars>
      </dgm:prSet>
      <dgm:spPr/>
    </dgm:pt>
    <dgm:pt modelId="{52C28BB9-2570-427F-8307-33A9B8C23E8B}" type="pres">
      <dgm:prSet presAssocID="{8D8A1847-C22A-40E5-A5A7-25A6E9F33008}" presName="parentNode1" presStyleLbl="node1" presStyleIdx="4" presStyleCnt="5" custLinFactNeighborX="10124" custLinFactNeighborY="20550">
        <dgm:presLayoutVars>
          <dgm:chMax val="1"/>
          <dgm:bulletEnabled val="1"/>
        </dgm:presLayoutVars>
      </dgm:prSet>
      <dgm:spPr/>
    </dgm:pt>
    <dgm:pt modelId="{4A85BBC8-524B-42D6-9A31-29610FD52377}" type="pres">
      <dgm:prSet presAssocID="{8D8A1847-C22A-40E5-A5A7-25A6E9F33008}" presName="connSite1" presStyleCnt="0"/>
      <dgm:spPr/>
    </dgm:pt>
  </dgm:ptLst>
  <dgm:cxnLst>
    <dgm:cxn modelId="{9537B560-4248-4170-8CC0-B5DF09469681}" type="presOf" srcId="{103F401C-6387-4D8F-BCDB-BF0EDA9422C8}" destId="{F4F0ADE9-1D0E-4CB1-AA9C-E1C7FE914EAE}" srcOrd="0" destOrd="0" presId="urn:microsoft.com/office/officeart/2005/8/layout/hProcess4"/>
    <dgm:cxn modelId="{AC52202F-ACF6-43C7-8BF9-41FF28D26A89}" srcId="{C332D888-975C-4C61-944C-909EC4251EBC}" destId="{DAB72CDD-C0C5-4378-A6D6-5781F4CD7C05}" srcOrd="0" destOrd="0" parTransId="{2D74986D-1238-4FD4-8B9D-414D3800CF0F}" sibTransId="{56A8427E-C321-4C4C-9668-F90FA8041980}"/>
    <dgm:cxn modelId="{E174B579-04DE-4100-B2B0-5CB9C1965D65}" type="presOf" srcId="{9AC5841A-8564-4DBF-B88E-702175B7005D}" destId="{1E8D1757-CF3E-4FFD-926A-2E6363544AD3}" srcOrd="1" destOrd="1" presId="urn:microsoft.com/office/officeart/2005/8/layout/hProcess4"/>
    <dgm:cxn modelId="{34838214-108D-45A0-995E-5FFD0C8636C6}" type="presOf" srcId="{C332D888-975C-4C61-944C-909EC4251EBC}" destId="{13CC1EF1-C1EF-4FF0-9DE0-531C9B2BE643}" srcOrd="0" destOrd="0" presId="urn:microsoft.com/office/officeart/2005/8/layout/hProcess4"/>
    <dgm:cxn modelId="{8CF62777-4A17-4D3A-8D5A-5358D6E1E16D}" type="presOf" srcId="{8D8A1847-C22A-40E5-A5A7-25A6E9F33008}" destId="{52C28BB9-2570-427F-8307-33A9B8C23E8B}" srcOrd="0" destOrd="0" presId="urn:microsoft.com/office/officeart/2005/8/layout/hProcess4"/>
    <dgm:cxn modelId="{18959A40-E86F-4F2B-BE5F-D7C1F16DDE0B}" type="presOf" srcId="{1B48188A-23AE-4A42-8422-673DC75E8B1F}" destId="{A5C61B4C-8318-4925-BC5D-0CE310266961}" srcOrd="0" destOrd="0" presId="urn:microsoft.com/office/officeart/2005/8/layout/hProcess4"/>
    <dgm:cxn modelId="{1BAAD84C-3E37-4015-B8EB-E2CA6BDE8A77}" type="presOf" srcId="{88A4F7E0-4581-42BA-B3A8-CDE0B815BFDC}" destId="{BF7B645E-5988-404D-9FCF-152DD5A8AC95}" srcOrd="0" destOrd="0" presId="urn:microsoft.com/office/officeart/2005/8/layout/hProcess4"/>
    <dgm:cxn modelId="{F0A927A8-8211-4807-BCFF-75A8937A54C6}" type="presOf" srcId="{538B04EB-D0C4-4D34-966B-6FF3CF204525}" destId="{7C9974BA-2298-4008-A98D-50AA89744EAC}" srcOrd="0" destOrd="0" presId="urn:microsoft.com/office/officeart/2005/8/layout/hProcess4"/>
    <dgm:cxn modelId="{1F7967F3-2461-414A-9B4D-A54EA7ACE007}" srcId="{1B48188A-23AE-4A42-8422-673DC75E8B1F}" destId="{16DB81AF-A33E-4ACD-A97D-B1DC0219E441}" srcOrd="2" destOrd="0" parTransId="{85EEB52E-2791-4DBE-A2AA-68D5FAEF1A4A}" sibTransId="{B7433A62-3360-4980-B00F-B2DC780658D0}"/>
    <dgm:cxn modelId="{AF8891C1-79B2-4FDA-9D92-84E5BA163EEC}" type="presOf" srcId="{5D679592-12C7-4132-92B2-0E09047B6711}" destId="{1E8D1757-CF3E-4FFD-926A-2E6363544AD3}" srcOrd="1" destOrd="0" presId="urn:microsoft.com/office/officeart/2005/8/layout/hProcess4"/>
    <dgm:cxn modelId="{C3F278D8-7F52-483B-9BBC-0889B0743B5B}" type="presOf" srcId="{DAB72CDD-C0C5-4378-A6D6-5781F4CD7C05}" destId="{D4336B8B-C016-46DB-9B50-40E471C8FFCD}" srcOrd="0" destOrd="0" presId="urn:microsoft.com/office/officeart/2005/8/layout/hProcess4"/>
    <dgm:cxn modelId="{BF035C68-A9A2-4415-8686-2BF4A836B538}" srcId="{1B48188A-23AE-4A42-8422-673DC75E8B1F}" destId="{8D8A1847-C22A-40E5-A5A7-25A6E9F33008}" srcOrd="4" destOrd="0" parTransId="{2B2F6794-6FE1-4742-A25E-B3CD2A123102}" sibTransId="{07A5CF62-5C24-485B-BFDA-7829A6E502D2}"/>
    <dgm:cxn modelId="{8E79BB02-0B27-4937-80EF-BEA1E48A9458}" type="presOf" srcId="{16DB81AF-A33E-4ACD-A97D-B1DC0219E441}" destId="{0240F52B-B468-4896-B245-6A3CF7EA7370}" srcOrd="0" destOrd="0" presId="urn:microsoft.com/office/officeart/2005/8/layout/hProcess4"/>
    <dgm:cxn modelId="{F789F9DE-2254-4B4A-BC6C-5C5D17E8CA9A}" type="presOf" srcId="{B7433A62-3360-4980-B00F-B2DC780658D0}" destId="{6ECEB981-39F8-467D-A8C1-DB3F97E7B772}" srcOrd="0" destOrd="0" presId="urn:microsoft.com/office/officeart/2005/8/layout/hProcess4"/>
    <dgm:cxn modelId="{683F53BD-2765-4E44-B845-D1E7F5E25AF6}" type="presOf" srcId="{3A01B6E7-F27A-4D9A-8144-86B785063979}" destId="{F241F301-33E8-4247-98B2-2608F7E118EB}" srcOrd="0" destOrd="0" presId="urn:microsoft.com/office/officeart/2005/8/layout/hProcess4"/>
    <dgm:cxn modelId="{879A8B71-1152-4819-BCE1-33A80AB9BACF}" type="presOf" srcId="{5D679592-12C7-4132-92B2-0E09047B6711}" destId="{E5BF242E-EBFF-4270-9E8E-A76756DE1B1E}" srcOrd="0" destOrd="0" presId="urn:microsoft.com/office/officeart/2005/8/layout/hProcess4"/>
    <dgm:cxn modelId="{84982B5F-6827-4E74-B34D-CAB062B57556}" type="presOf" srcId="{9AC5841A-8564-4DBF-B88E-702175B7005D}" destId="{E5BF242E-EBFF-4270-9E8E-A76756DE1B1E}" srcOrd="0" destOrd="1" presId="urn:microsoft.com/office/officeart/2005/8/layout/hProcess4"/>
    <dgm:cxn modelId="{3657AA8A-B5ED-4BA9-A580-431B80B6553E}" type="presOf" srcId="{DAB72CDD-C0C5-4378-A6D6-5781F4CD7C05}" destId="{18F4EBC8-3C2F-47A7-BCF5-62E21D1B214F}" srcOrd="1" destOrd="0" presId="urn:microsoft.com/office/officeart/2005/8/layout/hProcess4"/>
    <dgm:cxn modelId="{A7C10C86-1D28-4FE3-ABB7-AEA3BA79DB8A}" srcId="{1B48188A-23AE-4A42-8422-673DC75E8B1F}" destId="{C332D888-975C-4C61-944C-909EC4251EBC}" srcOrd="1" destOrd="0" parTransId="{011A21C3-F8F8-4259-BAA3-2B2B76EFE0C0}" sibTransId="{88A4F7E0-4581-42BA-B3A8-CDE0B815BFDC}"/>
    <dgm:cxn modelId="{0EEF7F15-8468-45BD-AF9A-C10EA7FB1BBD}" srcId="{8D8A1847-C22A-40E5-A5A7-25A6E9F33008}" destId="{9AC5841A-8564-4DBF-B88E-702175B7005D}" srcOrd="1" destOrd="0" parTransId="{76B24AA2-1D37-4BC5-BC69-867AA98E4921}" sibTransId="{C5FF9769-4AB7-4A2A-9EB2-33210FBE4C08}"/>
    <dgm:cxn modelId="{3185F03C-6CFD-4FCE-9405-AE90A4513357}" srcId="{8D8A1847-C22A-40E5-A5A7-25A6E9F33008}" destId="{5D679592-12C7-4132-92B2-0E09047B6711}" srcOrd="0" destOrd="0" parTransId="{6661152B-FD5A-462F-B0FD-E9EFDB153CEA}" sibTransId="{A39A845E-4CEA-47B3-8BF9-BFE2D465F3A7}"/>
    <dgm:cxn modelId="{0DEB0D22-8EEF-4342-82A3-1816B3050AC2}" type="presOf" srcId="{CD0238E7-9A27-463C-B653-A8C7E91BBC31}" destId="{5638064B-87BD-4D91-B261-AB9C374C627B}" srcOrd="0" destOrd="0" presId="urn:microsoft.com/office/officeart/2005/8/layout/hProcess4"/>
    <dgm:cxn modelId="{CE5D32F4-2C58-452A-96A9-2FCF7AAC5397}" srcId="{1B48188A-23AE-4A42-8422-673DC75E8B1F}" destId="{3A01B6E7-F27A-4D9A-8144-86B785063979}" srcOrd="0" destOrd="0" parTransId="{F7AAE791-E3D1-4411-8580-BD12D6E467A3}" sibTransId="{103F401C-6387-4D8F-BCDB-BF0EDA9422C8}"/>
    <dgm:cxn modelId="{3D9A3FF8-75B9-4A72-9945-3063186ACA5D}" srcId="{1B48188A-23AE-4A42-8422-673DC75E8B1F}" destId="{538B04EB-D0C4-4D34-966B-6FF3CF204525}" srcOrd="3" destOrd="0" parTransId="{38D79BF6-2C65-4A22-BD5F-5A00D6167E63}" sibTransId="{CD0238E7-9A27-463C-B653-A8C7E91BBC31}"/>
    <dgm:cxn modelId="{CB499CD4-809A-46A9-B75C-A6ECF18E455C}" type="presParOf" srcId="{A5C61B4C-8318-4925-BC5D-0CE310266961}" destId="{0C1B9370-B2B8-405C-BFAA-437E2AAD2430}" srcOrd="0" destOrd="0" presId="urn:microsoft.com/office/officeart/2005/8/layout/hProcess4"/>
    <dgm:cxn modelId="{3EDD3822-4D31-4D37-89E2-2F0E1FBD878A}" type="presParOf" srcId="{A5C61B4C-8318-4925-BC5D-0CE310266961}" destId="{6D9596FC-E884-4DAC-8DAD-E7078E8721E7}" srcOrd="1" destOrd="0" presId="urn:microsoft.com/office/officeart/2005/8/layout/hProcess4"/>
    <dgm:cxn modelId="{DBC3716C-9298-4E58-8F03-CE196E163B0D}" type="presParOf" srcId="{A5C61B4C-8318-4925-BC5D-0CE310266961}" destId="{63EFE447-67BE-4D50-88FF-C709FAFEA34B}" srcOrd="2" destOrd="0" presId="urn:microsoft.com/office/officeart/2005/8/layout/hProcess4"/>
    <dgm:cxn modelId="{BB92F7CD-381F-4814-BBE2-E4D368C7D3C7}" type="presParOf" srcId="{63EFE447-67BE-4D50-88FF-C709FAFEA34B}" destId="{17024342-8119-4C5D-9F1E-ED2519579DDD}" srcOrd="0" destOrd="0" presId="urn:microsoft.com/office/officeart/2005/8/layout/hProcess4"/>
    <dgm:cxn modelId="{31233FB1-4903-4D7A-8D4E-051D9BAF2739}" type="presParOf" srcId="{17024342-8119-4C5D-9F1E-ED2519579DDD}" destId="{C25FA19C-DC19-45A1-B791-2D4F79B42370}" srcOrd="0" destOrd="0" presId="urn:microsoft.com/office/officeart/2005/8/layout/hProcess4"/>
    <dgm:cxn modelId="{A41E0A85-E827-48FD-AB9D-FA2F708C45D5}" type="presParOf" srcId="{17024342-8119-4C5D-9F1E-ED2519579DDD}" destId="{092C648B-8204-41DF-9AFD-87BBB0CF777B}" srcOrd="1" destOrd="0" presId="urn:microsoft.com/office/officeart/2005/8/layout/hProcess4"/>
    <dgm:cxn modelId="{06B199A3-84C1-4D84-8A7F-F55956103C2B}" type="presParOf" srcId="{17024342-8119-4C5D-9F1E-ED2519579DDD}" destId="{14315C2C-E0E6-4011-898A-6FE5541E20EB}" srcOrd="2" destOrd="0" presId="urn:microsoft.com/office/officeart/2005/8/layout/hProcess4"/>
    <dgm:cxn modelId="{DDC3EB9A-F828-48E1-B7C1-13F0FF48984C}" type="presParOf" srcId="{17024342-8119-4C5D-9F1E-ED2519579DDD}" destId="{F241F301-33E8-4247-98B2-2608F7E118EB}" srcOrd="3" destOrd="0" presId="urn:microsoft.com/office/officeart/2005/8/layout/hProcess4"/>
    <dgm:cxn modelId="{464D046D-DFAB-4F92-923A-0DF4AC730D4F}" type="presParOf" srcId="{17024342-8119-4C5D-9F1E-ED2519579DDD}" destId="{1CB96E4A-8B0E-4DA3-9D06-2FCAB29B8160}" srcOrd="4" destOrd="0" presId="urn:microsoft.com/office/officeart/2005/8/layout/hProcess4"/>
    <dgm:cxn modelId="{E7456823-F1DE-435D-B532-66A395CB476A}" type="presParOf" srcId="{63EFE447-67BE-4D50-88FF-C709FAFEA34B}" destId="{F4F0ADE9-1D0E-4CB1-AA9C-E1C7FE914EAE}" srcOrd="1" destOrd="0" presId="urn:microsoft.com/office/officeart/2005/8/layout/hProcess4"/>
    <dgm:cxn modelId="{E1110135-A87B-4951-B2C0-4015B6190AE4}" type="presParOf" srcId="{63EFE447-67BE-4D50-88FF-C709FAFEA34B}" destId="{02C24668-1878-4E73-8B49-859F6C9755AE}" srcOrd="2" destOrd="0" presId="urn:microsoft.com/office/officeart/2005/8/layout/hProcess4"/>
    <dgm:cxn modelId="{6FB7FA97-CA8F-4158-89EF-6F0B620471C7}" type="presParOf" srcId="{02C24668-1878-4E73-8B49-859F6C9755AE}" destId="{9A6BB2FA-EDFA-48BE-AA88-3E011B90FA91}" srcOrd="0" destOrd="0" presId="urn:microsoft.com/office/officeart/2005/8/layout/hProcess4"/>
    <dgm:cxn modelId="{C0456824-0D5F-4482-A514-32AB67549084}" type="presParOf" srcId="{02C24668-1878-4E73-8B49-859F6C9755AE}" destId="{D4336B8B-C016-46DB-9B50-40E471C8FFCD}" srcOrd="1" destOrd="0" presId="urn:microsoft.com/office/officeart/2005/8/layout/hProcess4"/>
    <dgm:cxn modelId="{5F2EFD93-39B5-4E03-8447-F4CE54974A77}" type="presParOf" srcId="{02C24668-1878-4E73-8B49-859F6C9755AE}" destId="{18F4EBC8-3C2F-47A7-BCF5-62E21D1B214F}" srcOrd="2" destOrd="0" presId="urn:microsoft.com/office/officeart/2005/8/layout/hProcess4"/>
    <dgm:cxn modelId="{1F191A7C-DCB6-433E-93EF-7A55105486A0}" type="presParOf" srcId="{02C24668-1878-4E73-8B49-859F6C9755AE}" destId="{13CC1EF1-C1EF-4FF0-9DE0-531C9B2BE643}" srcOrd="3" destOrd="0" presId="urn:microsoft.com/office/officeart/2005/8/layout/hProcess4"/>
    <dgm:cxn modelId="{5DC63C9D-04C1-45B8-A532-F341B08A12F4}" type="presParOf" srcId="{02C24668-1878-4E73-8B49-859F6C9755AE}" destId="{D25EE62F-9804-4464-AA13-CBC78AEA4721}" srcOrd="4" destOrd="0" presId="urn:microsoft.com/office/officeart/2005/8/layout/hProcess4"/>
    <dgm:cxn modelId="{8B9D0EAF-0456-4F51-BDA2-C1603BD847E7}" type="presParOf" srcId="{63EFE447-67BE-4D50-88FF-C709FAFEA34B}" destId="{BF7B645E-5988-404D-9FCF-152DD5A8AC95}" srcOrd="3" destOrd="0" presId="urn:microsoft.com/office/officeart/2005/8/layout/hProcess4"/>
    <dgm:cxn modelId="{028E500E-DF77-4EDD-943E-BC6FE9BC222C}" type="presParOf" srcId="{63EFE447-67BE-4D50-88FF-C709FAFEA34B}" destId="{706ADB12-DD7D-48B2-B092-F412FBD32E1B}" srcOrd="4" destOrd="0" presId="urn:microsoft.com/office/officeart/2005/8/layout/hProcess4"/>
    <dgm:cxn modelId="{F2219669-623B-48C3-8738-FD2D82764AF0}" type="presParOf" srcId="{706ADB12-DD7D-48B2-B092-F412FBD32E1B}" destId="{AC9A12CC-2F7E-49BE-B3A7-AD8AC7527A63}" srcOrd="0" destOrd="0" presId="urn:microsoft.com/office/officeart/2005/8/layout/hProcess4"/>
    <dgm:cxn modelId="{59ED8DDD-EA95-4DA5-A107-98B54EDAE33D}" type="presParOf" srcId="{706ADB12-DD7D-48B2-B092-F412FBD32E1B}" destId="{6071DEA3-29C1-480F-A033-75C49B8269A8}" srcOrd="1" destOrd="0" presId="urn:microsoft.com/office/officeart/2005/8/layout/hProcess4"/>
    <dgm:cxn modelId="{2DD11741-4897-4C69-A8A7-EC4053163656}" type="presParOf" srcId="{706ADB12-DD7D-48B2-B092-F412FBD32E1B}" destId="{CC699FAB-AF33-43D7-B62D-5E17E725BB8C}" srcOrd="2" destOrd="0" presId="urn:microsoft.com/office/officeart/2005/8/layout/hProcess4"/>
    <dgm:cxn modelId="{72FC9E12-9959-4654-9BBD-2E01813AEB37}" type="presParOf" srcId="{706ADB12-DD7D-48B2-B092-F412FBD32E1B}" destId="{0240F52B-B468-4896-B245-6A3CF7EA7370}" srcOrd="3" destOrd="0" presId="urn:microsoft.com/office/officeart/2005/8/layout/hProcess4"/>
    <dgm:cxn modelId="{114723B2-7E09-4258-A2D1-7C5272E30F97}" type="presParOf" srcId="{706ADB12-DD7D-48B2-B092-F412FBD32E1B}" destId="{3EBFE83C-A2D0-4C8E-A440-C32E17306449}" srcOrd="4" destOrd="0" presId="urn:microsoft.com/office/officeart/2005/8/layout/hProcess4"/>
    <dgm:cxn modelId="{0C62DB88-5747-4548-908C-D2519B87AC97}" type="presParOf" srcId="{63EFE447-67BE-4D50-88FF-C709FAFEA34B}" destId="{6ECEB981-39F8-467D-A8C1-DB3F97E7B772}" srcOrd="5" destOrd="0" presId="urn:microsoft.com/office/officeart/2005/8/layout/hProcess4"/>
    <dgm:cxn modelId="{9BFFB178-B746-427C-9C70-F2B50CE8939E}" type="presParOf" srcId="{63EFE447-67BE-4D50-88FF-C709FAFEA34B}" destId="{4E1CD242-72FF-4B09-8DE1-D9AD2C56C5EB}" srcOrd="6" destOrd="0" presId="urn:microsoft.com/office/officeart/2005/8/layout/hProcess4"/>
    <dgm:cxn modelId="{CB8256C8-AE77-4FFB-8C66-A7B7CA43BD6B}" type="presParOf" srcId="{4E1CD242-72FF-4B09-8DE1-D9AD2C56C5EB}" destId="{5D16083B-B725-4DF5-9D3D-7EE7ED7A1A1F}" srcOrd="0" destOrd="0" presId="urn:microsoft.com/office/officeart/2005/8/layout/hProcess4"/>
    <dgm:cxn modelId="{6605F062-3A98-44CA-9ADE-A2FE197A6F64}" type="presParOf" srcId="{4E1CD242-72FF-4B09-8DE1-D9AD2C56C5EB}" destId="{5CF41F78-EE8D-4373-99B4-B05FA454BEA9}" srcOrd="1" destOrd="0" presId="urn:microsoft.com/office/officeart/2005/8/layout/hProcess4"/>
    <dgm:cxn modelId="{84BAD055-BA97-4C31-A366-B05478BEFC77}" type="presParOf" srcId="{4E1CD242-72FF-4B09-8DE1-D9AD2C56C5EB}" destId="{11DF7D7A-A885-4C5B-9769-6EDA24272037}" srcOrd="2" destOrd="0" presId="urn:microsoft.com/office/officeart/2005/8/layout/hProcess4"/>
    <dgm:cxn modelId="{628F657B-6C43-4DA2-8644-E2AC68F02CAE}" type="presParOf" srcId="{4E1CD242-72FF-4B09-8DE1-D9AD2C56C5EB}" destId="{7C9974BA-2298-4008-A98D-50AA89744EAC}" srcOrd="3" destOrd="0" presId="urn:microsoft.com/office/officeart/2005/8/layout/hProcess4"/>
    <dgm:cxn modelId="{F41D8164-D291-46E9-9DFA-F6D8C9B7EDCD}" type="presParOf" srcId="{4E1CD242-72FF-4B09-8DE1-D9AD2C56C5EB}" destId="{F81F9321-B30F-475D-B51D-93B56419922E}" srcOrd="4" destOrd="0" presId="urn:microsoft.com/office/officeart/2005/8/layout/hProcess4"/>
    <dgm:cxn modelId="{837DC76B-0481-41B2-8A5E-1A72D8ACBFB8}" type="presParOf" srcId="{63EFE447-67BE-4D50-88FF-C709FAFEA34B}" destId="{5638064B-87BD-4D91-B261-AB9C374C627B}" srcOrd="7" destOrd="0" presId="urn:microsoft.com/office/officeart/2005/8/layout/hProcess4"/>
    <dgm:cxn modelId="{7EC24144-494C-4C60-AF66-F8E7CD5ED9F8}" type="presParOf" srcId="{63EFE447-67BE-4D50-88FF-C709FAFEA34B}" destId="{3BCFE5C8-D09C-4460-B769-51A445BD3E1A}" srcOrd="8" destOrd="0" presId="urn:microsoft.com/office/officeart/2005/8/layout/hProcess4"/>
    <dgm:cxn modelId="{70AF1A91-76AC-411D-A93F-A2412ECBABC9}" type="presParOf" srcId="{3BCFE5C8-D09C-4460-B769-51A445BD3E1A}" destId="{CCEF5AB4-6DB8-4B0D-A23D-6559C148B1C4}" srcOrd="0" destOrd="0" presId="urn:microsoft.com/office/officeart/2005/8/layout/hProcess4"/>
    <dgm:cxn modelId="{B1ABDCE8-CA65-4E1F-980C-9C4C8EAF6EC3}" type="presParOf" srcId="{3BCFE5C8-D09C-4460-B769-51A445BD3E1A}" destId="{E5BF242E-EBFF-4270-9E8E-A76756DE1B1E}" srcOrd="1" destOrd="0" presId="urn:microsoft.com/office/officeart/2005/8/layout/hProcess4"/>
    <dgm:cxn modelId="{072AE003-2C63-4B29-8026-94670E1EE70F}" type="presParOf" srcId="{3BCFE5C8-D09C-4460-B769-51A445BD3E1A}" destId="{1E8D1757-CF3E-4FFD-926A-2E6363544AD3}" srcOrd="2" destOrd="0" presId="urn:microsoft.com/office/officeart/2005/8/layout/hProcess4"/>
    <dgm:cxn modelId="{EA735D2B-EA72-4896-BF08-819E3C7F5692}" type="presParOf" srcId="{3BCFE5C8-D09C-4460-B769-51A445BD3E1A}" destId="{52C28BB9-2570-427F-8307-33A9B8C23E8B}" srcOrd="3" destOrd="0" presId="urn:microsoft.com/office/officeart/2005/8/layout/hProcess4"/>
    <dgm:cxn modelId="{94984DBC-E308-4DF4-A3ED-7A895DF2B826}" type="presParOf" srcId="{3BCFE5C8-D09C-4460-B769-51A445BD3E1A}" destId="{4A85BBC8-524B-42D6-9A31-29610FD52377}"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D4D4B5-486C-4923-811E-367633EF3521}">
      <dsp:nvSpPr>
        <dsp:cNvPr id="0" name=""/>
        <dsp:cNvSpPr/>
      </dsp:nvSpPr>
      <dsp:spPr>
        <a:xfrm>
          <a:off x="455100" y="581"/>
          <a:ext cx="3913593" cy="2348155"/>
        </a:xfrm>
        <a:prstGeom prst="rect">
          <a:avLst/>
        </a:prstGeom>
        <a:solidFill>
          <a:schemeClr val="lt1">
            <a:hueOff val="0"/>
            <a:satOff val="0"/>
            <a:lumOff val="0"/>
            <a:alphaOff val="0"/>
          </a:schemeClr>
        </a:solidFill>
        <a:ln w="25400" cap="rnd" cmpd="sng" algn="ctr">
          <a:solidFill>
            <a:schemeClr val="accent6">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C" sz="1800" kern="1200" dirty="0">
              <a:latin typeface="Calisto MT" panose="02040603050505030304" pitchFamily="18" charset="0"/>
            </a:rPr>
            <a:t>El interés creciente que despiertan los polifenoles se debe a diversos factores, entre ellos su actividad antioxidante. </a:t>
          </a:r>
          <a:endParaRPr lang="es-ES" sz="1800" kern="1200" dirty="0">
            <a:latin typeface="Calisto MT" panose="02040603050505030304" pitchFamily="18" charset="0"/>
          </a:endParaRPr>
        </a:p>
      </dsp:txBody>
      <dsp:txXfrm>
        <a:off x="455100" y="581"/>
        <a:ext cx="3913593" cy="2348155"/>
      </dsp:txXfrm>
    </dsp:sp>
    <dsp:sp modelId="{D95E9E5B-A970-46BE-B232-5C4BCD76AF99}">
      <dsp:nvSpPr>
        <dsp:cNvPr id="0" name=""/>
        <dsp:cNvSpPr/>
      </dsp:nvSpPr>
      <dsp:spPr>
        <a:xfrm>
          <a:off x="4760052" y="581"/>
          <a:ext cx="3913593" cy="2348155"/>
        </a:xfrm>
        <a:prstGeom prst="rect">
          <a:avLst/>
        </a:prstGeom>
        <a:solidFill>
          <a:schemeClr val="lt1">
            <a:hueOff val="0"/>
            <a:satOff val="0"/>
            <a:lumOff val="0"/>
            <a:alphaOff val="0"/>
          </a:schemeClr>
        </a:solidFill>
        <a:ln w="25400" cap="rnd" cmpd="sng" algn="ctr">
          <a:solidFill>
            <a:schemeClr val="accent6">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C" sz="1800" kern="1200" dirty="0">
              <a:latin typeface="Calisto MT" panose="02040603050505030304" pitchFamily="18" charset="0"/>
            </a:rPr>
            <a:t>El aprovechamiento agroindustrial de un producto de consumo ancestral tradicional como la panoja de ataco no ha sido promovido debido a muchos factores, como el desconocimiento de sus propiedades funcionales</a:t>
          </a:r>
          <a:endParaRPr lang="es-ES" sz="1800" kern="1200" dirty="0">
            <a:latin typeface="Calisto MT" panose="02040603050505030304" pitchFamily="18" charset="0"/>
          </a:endParaRPr>
        </a:p>
      </dsp:txBody>
      <dsp:txXfrm>
        <a:off x="4760052" y="581"/>
        <a:ext cx="3913593" cy="2348155"/>
      </dsp:txXfrm>
    </dsp:sp>
    <dsp:sp modelId="{53078296-6C9C-4286-A53A-A6B7BE65B6F0}">
      <dsp:nvSpPr>
        <dsp:cNvPr id="0" name=""/>
        <dsp:cNvSpPr/>
      </dsp:nvSpPr>
      <dsp:spPr>
        <a:xfrm>
          <a:off x="455100" y="2740097"/>
          <a:ext cx="3913593" cy="2348155"/>
        </a:xfrm>
        <a:prstGeom prst="rect">
          <a:avLst/>
        </a:prstGeom>
        <a:solidFill>
          <a:schemeClr val="lt1">
            <a:hueOff val="0"/>
            <a:satOff val="0"/>
            <a:lumOff val="0"/>
            <a:alphaOff val="0"/>
          </a:schemeClr>
        </a:solidFill>
        <a:ln w="25400" cap="rnd" cmpd="sng" algn="ctr">
          <a:solidFill>
            <a:schemeClr val="accent6">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es-EC" sz="1800" kern="1200" dirty="0">
              <a:latin typeface="Calisto MT" panose="02040603050505030304" pitchFamily="18" charset="0"/>
            </a:rPr>
            <a:t>Las infusiones más comunes y conocidas no son medicamentos propiamente dichos, sino que se usan para impartir sabor, aroma y bienestar a los consumidores, aunque algunas pueden suministrar propiedades beneficiosas para la salud. Peralta et al. (2008). </a:t>
          </a:r>
          <a:endParaRPr lang="es-ES" sz="1800" kern="1200" dirty="0">
            <a:latin typeface="Calisto MT" panose="02040603050505030304" pitchFamily="18" charset="0"/>
          </a:endParaRPr>
        </a:p>
      </dsp:txBody>
      <dsp:txXfrm>
        <a:off x="455100" y="2740097"/>
        <a:ext cx="3913593" cy="2348155"/>
      </dsp:txXfrm>
    </dsp:sp>
    <dsp:sp modelId="{805F77BA-E989-4BBD-B549-5E4D9FCA99C1}">
      <dsp:nvSpPr>
        <dsp:cNvPr id="0" name=""/>
        <dsp:cNvSpPr/>
      </dsp:nvSpPr>
      <dsp:spPr>
        <a:xfrm>
          <a:off x="4760052" y="2740097"/>
          <a:ext cx="3913593" cy="2348155"/>
        </a:xfrm>
        <a:prstGeom prst="rect">
          <a:avLst/>
        </a:prstGeom>
        <a:solidFill>
          <a:schemeClr val="lt1">
            <a:hueOff val="0"/>
            <a:satOff val="0"/>
            <a:lumOff val="0"/>
            <a:alphaOff val="0"/>
          </a:schemeClr>
        </a:solidFill>
        <a:ln w="25400" cap="rnd" cmpd="sng" algn="ctr">
          <a:solidFill>
            <a:schemeClr val="accent6">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just" defTabSz="666750">
            <a:lnSpc>
              <a:spcPct val="90000"/>
            </a:lnSpc>
            <a:spcBef>
              <a:spcPct val="0"/>
            </a:spcBef>
            <a:spcAft>
              <a:spcPct val="35000"/>
            </a:spcAft>
            <a:buNone/>
          </a:pPr>
          <a:r>
            <a:rPr lang="es-EC" sz="1500" kern="1200" dirty="0">
              <a:latin typeface="Calisto MT" panose="02040603050505030304" pitchFamily="18" charset="0"/>
            </a:rPr>
            <a:t>El problema también radica en el desconocimiento de los procedimientos para el secado, el alto costo del procesamiento y otros factores relacionados,  por lo cual se ve necesario realizar una investigación acerca de un posible procesamiento de materias primas (ataco) para la obtención de tisanas, que no disminuya la calidad nutricional tras ser procesado para de este modo obtener un producto rico nutricionalmente.</a:t>
          </a:r>
          <a:endParaRPr lang="es-ES" sz="1500" kern="1200" dirty="0">
            <a:latin typeface="Calisto MT" panose="02040603050505030304" pitchFamily="18" charset="0"/>
          </a:endParaRPr>
        </a:p>
      </dsp:txBody>
      <dsp:txXfrm>
        <a:off x="4760052" y="2740097"/>
        <a:ext cx="3913593" cy="234815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2C648B-8204-41DF-9AFD-87BBB0CF777B}">
      <dsp:nvSpPr>
        <dsp:cNvPr id="0" name=""/>
        <dsp:cNvSpPr/>
      </dsp:nvSpPr>
      <dsp:spPr>
        <a:xfrm>
          <a:off x="501" y="2201950"/>
          <a:ext cx="1082622" cy="892936"/>
        </a:xfrm>
        <a:prstGeom prst="roundRect">
          <a:avLst>
            <a:gd name="adj" fmla="val 10000"/>
          </a:avLst>
        </a:prstGeom>
        <a:blipFill rotWithShape="0">
          <a:blip xmlns:r="http://schemas.openxmlformats.org/officeDocument/2006/relationships" r:embed="rId1"/>
          <a:stretch>
            <a:fillRect/>
          </a:stretch>
        </a:blip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4F0ADE9-1D0E-4CB1-AA9C-E1C7FE914EAE}">
      <dsp:nvSpPr>
        <dsp:cNvPr id="0" name=""/>
        <dsp:cNvSpPr/>
      </dsp:nvSpPr>
      <dsp:spPr>
        <a:xfrm>
          <a:off x="699752" y="2721141"/>
          <a:ext cx="1136581" cy="1136581"/>
        </a:xfrm>
        <a:prstGeom prst="leftCircularArrow">
          <a:avLst>
            <a:gd name="adj1" fmla="val 2511"/>
            <a:gd name="adj2" fmla="val 304340"/>
            <a:gd name="adj3" fmla="val 2690804"/>
            <a:gd name="adj4" fmla="val 9635442"/>
            <a:gd name="adj5" fmla="val 2929"/>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241F301-33E8-4247-98B2-2608F7E118EB}">
      <dsp:nvSpPr>
        <dsp:cNvPr id="0" name=""/>
        <dsp:cNvSpPr/>
      </dsp:nvSpPr>
      <dsp:spPr>
        <a:xfrm>
          <a:off x="280039" y="3085322"/>
          <a:ext cx="962330" cy="382687"/>
        </a:xfrm>
        <a:prstGeom prst="roundRect">
          <a:avLst>
            <a:gd name="adj" fmla="val 10000"/>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s-EC" sz="1400" kern="1200">
              <a:solidFill>
                <a:schemeClr val="tx1"/>
              </a:solidFill>
            </a:rPr>
            <a:t>Envasado</a:t>
          </a:r>
          <a:endParaRPr lang="es-EC" sz="1400" kern="1200" dirty="0">
            <a:solidFill>
              <a:schemeClr val="tx1"/>
            </a:solidFill>
          </a:endParaRPr>
        </a:p>
      </dsp:txBody>
      <dsp:txXfrm>
        <a:off x="291248" y="3096531"/>
        <a:ext cx="939912" cy="360269"/>
      </dsp:txXfrm>
    </dsp:sp>
    <dsp:sp modelId="{D4336B8B-C016-46DB-9B50-40E471C8FFCD}">
      <dsp:nvSpPr>
        <dsp:cNvPr id="0" name=""/>
        <dsp:cNvSpPr/>
      </dsp:nvSpPr>
      <dsp:spPr>
        <a:xfrm>
          <a:off x="1364249" y="2467562"/>
          <a:ext cx="1102748" cy="1053415"/>
        </a:xfrm>
        <a:prstGeom prst="roundRect">
          <a:avLst>
            <a:gd name="adj" fmla="val 10000"/>
          </a:avLst>
        </a:prstGeom>
        <a:blipFill rotWithShape="0">
          <a:blip xmlns:r="http://schemas.openxmlformats.org/officeDocument/2006/relationships" r:embed="rId2"/>
          <a:stretch>
            <a:fillRect/>
          </a:stretch>
        </a:blip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57150" lvl="1" indent="-57150" algn="l" defTabSz="88900">
            <a:lnSpc>
              <a:spcPct val="90000"/>
            </a:lnSpc>
            <a:spcBef>
              <a:spcPct val="0"/>
            </a:spcBef>
            <a:spcAft>
              <a:spcPct val="15000"/>
            </a:spcAft>
            <a:buChar char="•"/>
          </a:pPr>
          <a:r>
            <a:rPr lang="es-EC" sz="200" kern="1200">
              <a:solidFill>
                <a:schemeClr val="tx1"/>
              </a:solidFill>
            </a:rPr>
            <a:t>.</a:t>
          </a:r>
          <a:endParaRPr lang="es-EC" sz="200" kern="1200" dirty="0">
            <a:solidFill>
              <a:schemeClr val="tx1"/>
            </a:solidFill>
          </a:endParaRPr>
        </a:p>
      </dsp:txBody>
      <dsp:txXfrm>
        <a:off x="1388491" y="2717535"/>
        <a:ext cx="1054264" cy="779199"/>
      </dsp:txXfrm>
    </dsp:sp>
    <dsp:sp modelId="{BF7B645E-5988-404D-9FCF-152DD5A8AC95}">
      <dsp:nvSpPr>
        <dsp:cNvPr id="0" name=""/>
        <dsp:cNvSpPr/>
      </dsp:nvSpPr>
      <dsp:spPr>
        <a:xfrm>
          <a:off x="2001772" y="1660151"/>
          <a:ext cx="1344865" cy="1344865"/>
        </a:xfrm>
        <a:prstGeom prst="circularArrow">
          <a:avLst>
            <a:gd name="adj1" fmla="val 2122"/>
            <a:gd name="adj2" fmla="val 254910"/>
            <a:gd name="adj3" fmla="val 18989864"/>
            <a:gd name="adj4" fmla="val 11995795"/>
            <a:gd name="adj5" fmla="val 2475"/>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3CC1EF1-C1EF-4FF0-9DE0-531C9B2BE643}">
      <dsp:nvSpPr>
        <dsp:cNvPr id="0" name=""/>
        <dsp:cNvSpPr/>
      </dsp:nvSpPr>
      <dsp:spPr>
        <a:xfrm>
          <a:off x="1589940" y="2113909"/>
          <a:ext cx="962330" cy="382687"/>
        </a:xfrm>
        <a:prstGeom prst="roundRect">
          <a:avLst>
            <a:gd name="adj" fmla="val 10000"/>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s-EC" sz="1400" kern="1200">
              <a:solidFill>
                <a:schemeClr val="tx1"/>
              </a:solidFill>
            </a:rPr>
            <a:t>Pesaje 3  </a:t>
          </a:r>
          <a:endParaRPr lang="es-EC" sz="1400" kern="1200" dirty="0">
            <a:solidFill>
              <a:schemeClr val="tx1"/>
            </a:solidFill>
          </a:endParaRPr>
        </a:p>
      </dsp:txBody>
      <dsp:txXfrm>
        <a:off x="1601149" y="2125118"/>
        <a:ext cx="939912" cy="360269"/>
      </dsp:txXfrm>
    </dsp:sp>
    <dsp:sp modelId="{6071DEA3-29C1-480F-A033-75C49B8269A8}">
      <dsp:nvSpPr>
        <dsp:cNvPr id="0" name=""/>
        <dsp:cNvSpPr/>
      </dsp:nvSpPr>
      <dsp:spPr>
        <a:xfrm>
          <a:off x="2643698" y="2036202"/>
          <a:ext cx="1283091" cy="1058906"/>
        </a:xfrm>
        <a:prstGeom prst="roundRect">
          <a:avLst>
            <a:gd name="adj" fmla="val 10000"/>
          </a:avLst>
        </a:prstGeom>
        <a:blipFill rotWithShape="0">
          <a:blip xmlns:r="http://schemas.openxmlformats.org/officeDocument/2006/relationships" r:embed="rId3"/>
          <a:stretch>
            <a:fillRect/>
          </a:stretch>
        </a:blip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85750" lvl="1" indent="-285750" algn="l" defTabSz="2133600">
            <a:lnSpc>
              <a:spcPct val="90000"/>
            </a:lnSpc>
            <a:spcBef>
              <a:spcPct val="0"/>
            </a:spcBef>
            <a:spcAft>
              <a:spcPct val="15000"/>
            </a:spcAft>
            <a:buChar char="•"/>
          </a:pPr>
          <a:r>
            <a:rPr lang="es-EC" sz="4800" kern="1200">
              <a:solidFill>
                <a:schemeClr val="tx1"/>
              </a:solidFill>
            </a:rPr>
            <a:t>.</a:t>
          </a:r>
        </a:p>
      </dsp:txBody>
      <dsp:txXfrm>
        <a:off x="2668066" y="2060570"/>
        <a:ext cx="1234355" cy="783262"/>
      </dsp:txXfrm>
    </dsp:sp>
    <dsp:sp modelId="{6ECEB981-39F8-467D-A8C1-DB3F97E7B772}">
      <dsp:nvSpPr>
        <dsp:cNvPr id="0" name=""/>
        <dsp:cNvSpPr/>
      </dsp:nvSpPr>
      <dsp:spPr>
        <a:xfrm>
          <a:off x="3458570" y="2584785"/>
          <a:ext cx="1295314" cy="1295314"/>
        </a:xfrm>
        <a:prstGeom prst="leftCircularArrow">
          <a:avLst>
            <a:gd name="adj1" fmla="val 2203"/>
            <a:gd name="adj2" fmla="val 265155"/>
            <a:gd name="adj3" fmla="val 2924071"/>
            <a:gd name="adj4" fmla="val 9907894"/>
            <a:gd name="adj5" fmla="val 257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240F52B-B468-4896-B245-6A3CF7EA7370}">
      <dsp:nvSpPr>
        <dsp:cNvPr id="0" name=""/>
        <dsp:cNvSpPr/>
      </dsp:nvSpPr>
      <dsp:spPr>
        <a:xfrm>
          <a:off x="2958314" y="3008012"/>
          <a:ext cx="1103639" cy="382687"/>
        </a:xfrm>
        <a:prstGeom prst="roundRect">
          <a:avLst>
            <a:gd name="adj" fmla="val 10000"/>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s-EC" sz="1400" kern="1200" dirty="0">
              <a:solidFill>
                <a:schemeClr val="tx1"/>
              </a:solidFill>
            </a:rPr>
            <a:t>Molturación</a:t>
          </a:r>
        </a:p>
      </dsp:txBody>
      <dsp:txXfrm>
        <a:off x="2969523" y="3019221"/>
        <a:ext cx="1081221" cy="360269"/>
      </dsp:txXfrm>
    </dsp:sp>
    <dsp:sp modelId="{5CF41F78-EE8D-4373-99B4-B05FA454BEA9}">
      <dsp:nvSpPr>
        <dsp:cNvPr id="0" name=""/>
        <dsp:cNvSpPr/>
      </dsp:nvSpPr>
      <dsp:spPr>
        <a:xfrm>
          <a:off x="4203452" y="2431463"/>
          <a:ext cx="1157258" cy="1183900"/>
        </a:xfrm>
        <a:prstGeom prst="roundRect">
          <a:avLst>
            <a:gd name="adj" fmla="val 10000"/>
          </a:avLst>
        </a:prstGeom>
        <a:blipFill rotWithShape="0">
          <a:blip xmlns:r="http://schemas.openxmlformats.org/officeDocument/2006/relationships" r:embed="rId4"/>
          <a:stretch>
            <a:fillRect/>
          </a:stretch>
        </a:blip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638064B-87BD-4D91-B261-AB9C374C627B}">
      <dsp:nvSpPr>
        <dsp:cNvPr id="0" name=""/>
        <dsp:cNvSpPr/>
      </dsp:nvSpPr>
      <dsp:spPr>
        <a:xfrm rot="5400000">
          <a:off x="6680114" y="647179"/>
          <a:ext cx="1368782" cy="1368782"/>
        </a:xfrm>
        <a:prstGeom prst="circularArrow">
          <a:avLst>
            <a:gd name="adj1" fmla="val 2085"/>
            <a:gd name="adj2" fmla="val 250243"/>
            <a:gd name="adj3" fmla="val 19046342"/>
            <a:gd name="adj4" fmla="val 12047606"/>
            <a:gd name="adj5" fmla="val 2432"/>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C9974BA-2298-4008-A98D-50AA89744EAC}">
      <dsp:nvSpPr>
        <dsp:cNvPr id="0" name=""/>
        <dsp:cNvSpPr/>
      </dsp:nvSpPr>
      <dsp:spPr>
        <a:xfrm>
          <a:off x="4475734" y="2113443"/>
          <a:ext cx="962330" cy="382687"/>
        </a:xfrm>
        <a:prstGeom prst="roundRect">
          <a:avLst>
            <a:gd name="adj" fmla="val 10000"/>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s-EC" sz="1400" kern="1200">
              <a:solidFill>
                <a:schemeClr val="tx1"/>
              </a:solidFill>
            </a:rPr>
            <a:t>Secado</a:t>
          </a:r>
          <a:endParaRPr lang="es-EC" sz="1400" kern="1200" dirty="0">
            <a:solidFill>
              <a:schemeClr val="tx1"/>
            </a:solidFill>
          </a:endParaRPr>
        </a:p>
      </dsp:txBody>
      <dsp:txXfrm>
        <a:off x="4486943" y="2124652"/>
        <a:ext cx="939912" cy="360269"/>
      </dsp:txXfrm>
    </dsp:sp>
    <dsp:sp modelId="{E5BF242E-EBFF-4270-9E8E-A76756DE1B1E}">
      <dsp:nvSpPr>
        <dsp:cNvPr id="0" name=""/>
        <dsp:cNvSpPr/>
      </dsp:nvSpPr>
      <dsp:spPr>
        <a:xfrm>
          <a:off x="5560217" y="2033423"/>
          <a:ext cx="1268140" cy="1090820"/>
        </a:xfrm>
        <a:prstGeom prst="roundRect">
          <a:avLst>
            <a:gd name="adj" fmla="val 10000"/>
          </a:avLst>
        </a:prstGeom>
        <a:blipFill rotWithShape="0">
          <a:blip xmlns:r="http://schemas.openxmlformats.org/officeDocument/2006/relationships" r:embed="rId5"/>
          <a:stretch>
            <a:fillRect/>
          </a:stretch>
        </a:blip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630AB7A-B027-4925-BC9F-0FDF418F21B5}">
      <dsp:nvSpPr>
        <dsp:cNvPr id="0" name=""/>
        <dsp:cNvSpPr/>
      </dsp:nvSpPr>
      <dsp:spPr>
        <a:xfrm>
          <a:off x="6206662" y="2519443"/>
          <a:ext cx="1303856" cy="1303856"/>
        </a:xfrm>
        <a:prstGeom prst="leftCircularArrow">
          <a:avLst>
            <a:gd name="adj1" fmla="val 2188"/>
            <a:gd name="adj2" fmla="val 263330"/>
            <a:gd name="adj3" fmla="val 1847079"/>
            <a:gd name="adj4" fmla="val 8832727"/>
            <a:gd name="adj5" fmla="val 2553"/>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2C28BB9-2570-427F-8307-33A9B8C23E8B}">
      <dsp:nvSpPr>
        <dsp:cNvPr id="0" name=""/>
        <dsp:cNvSpPr/>
      </dsp:nvSpPr>
      <dsp:spPr>
        <a:xfrm>
          <a:off x="5855349" y="3124983"/>
          <a:ext cx="962330" cy="382687"/>
        </a:xfrm>
        <a:prstGeom prst="roundRect">
          <a:avLst>
            <a:gd name="adj" fmla="val 10000"/>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s-EC" sz="1400" kern="1200" dirty="0">
              <a:solidFill>
                <a:schemeClr val="tx1"/>
              </a:solidFill>
            </a:rPr>
            <a:t>Pesaje 2</a:t>
          </a:r>
        </a:p>
      </dsp:txBody>
      <dsp:txXfrm>
        <a:off x="5866558" y="3136192"/>
        <a:ext cx="939912" cy="360269"/>
      </dsp:txXfrm>
    </dsp:sp>
    <dsp:sp modelId="{76DDB762-6E92-4A3C-8B62-31FBACE85BF3}">
      <dsp:nvSpPr>
        <dsp:cNvPr id="0" name=""/>
        <dsp:cNvSpPr/>
      </dsp:nvSpPr>
      <dsp:spPr>
        <a:xfrm>
          <a:off x="7110495" y="2328139"/>
          <a:ext cx="1077869" cy="962023"/>
        </a:xfrm>
        <a:prstGeom prst="roundRect">
          <a:avLst>
            <a:gd name="adj" fmla="val 10000"/>
          </a:avLst>
        </a:prstGeom>
        <a:blipFill rotWithShape="0">
          <a:blip xmlns:r="http://schemas.openxmlformats.org/officeDocument/2006/relationships" r:embed="rId6"/>
          <a:stretch>
            <a:fillRect/>
          </a:stretch>
        </a:blip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1066800">
            <a:lnSpc>
              <a:spcPct val="90000"/>
            </a:lnSpc>
            <a:spcBef>
              <a:spcPct val="0"/>
            </a:spcBef>
            <a:spcAft>
              <a:spcPct val="15000"/>
            </a:spcAft>
            <a:buChar char="•"/>
          </a:pPr>
          <a:endParaRPr lang="es-EC" sz="2400" kern="1200" dirty="0">
            <a:solidFill>
              <a:schemeClr val="tx1"/>
            </a:solidFill>
          </a:endParaRPr>
        </a:p>
        <a:p>
          <a:pPr marL="57150" lvl="1" indent="-57150" algn="l" defTabSz="88900">
            <a:lnSpc>
              <a:spcPct val="90000"/>
            </a:lnSpc>
            <a:spcBef>
              <a:spcPct val="0"/>
            </a:spcBef>
            <a:spcAft>
              <a:spcPct val="15000"/>
            </a:spcAft>
            <a:buChar char="•"/>
          </a:pPr>
          <a:r>
            <a:rPr lang="es-EC" sz="200" kern="1200">
              <a:solidFill>
                <a:schemeClr val="tx1"/>
              </a:solidFill>
            </a:rPr>
            <a:t>.</a:t>
          </a:r>
          <a:endParaRPr lang="es-EC" sz="200" kern="1200" dirty="0">
            <a:solidFill>
              <a:schemeClr val="tx1"/>
            </a:solidFill>
          </a:endParaRPr>
        </a:p>
      </dsp:txBody>
      <dsp:txXfrm>
        <a:off x="7132634" y="2556426"/>
        <a:ext cx="1033591" cy="711597"/>
      </dsp:txXfrm>
    </dsp:sp>
    <dsp:sp modelId="{F93B91C4-192A-48EC-9BDE-DE0E4B007F32}">
      <dsp:nvSpPr>
        <dsp:cNvPr id="0" name=""/>
        <dsp:cNvSpPr/>
      </dsp:nvSpPr>
      <dsp:spPr>
        <a:xfrm>
          <a:off x="7246581" y="1924530"/>
          <a:ext cx="962330" cy="382687"/>
        </a:xfrm>
        <a:prstGeom prst="roundRect">
          <a:avLst>
            <a:gd name="adj" fmla="val 10000"/>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s-EC" sz="1400" kern="1200">
              <a:solidFill>
                <a:schemeClr val="tx1"/>
              </a:solidFill>
            </a:rPr>
            <a:t>Pre secado </a:t>
          </a:r>
          <a:endParaRPr lang="es-EC" sz="1400" kern="1200" dirty="0">
            <a:solidFill>
              <a:schemeClr val="tx1"/>
            </a:solidFill>
          </a:endParaRPr>
        </a:p>
      </dsp:txBody>
      <dsp:txXfrm>
        <a:off x="7257790" y="1935739"/>
        <a:ext cx="939912" cy="36026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CDDC25-B19B-4333-8D39-6AD6774BBC56}">
      <dsp:nvSpPr>
        <dsp:cNvPr id="0" name=""/>
        <dsp:cNvSpPr/>
      </dsp:nvSpPr>
      <dsp:spPr>
        <a:xfrm>
          <a:off x="3123094" y="2397285"/>
          <a:ext cx="1881810" cy="1706833"/>
        </a:xfrm>
        <a:prstGeom prst="ellipse">
          <a:avLst/>
        </a:prstGeom>
        <a:solidFill>
          <a:schemeClr val="accent2">
            <a:alpha val="50000"/>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 sz="1800" kern="1200" dirty="0">
              <a:latin typeface="Calisto MT" panose="02040603050505030304" pitchFamily="18" charset="0"/>
            </a:rPr>
            <a:t>MATERIA PRIMA</a:t>
          </a:r>
        </a:p>
      </dsp:txBody>
      <dsp:txXfrm>
        <a:off x="3398679" y="2647245"/>
        <a:ext cx="1330640" cy="1206913"/>
      </dsp:txXfrm>
    </dsp:sp>
    <dsp:sp modelId="{2387AE14-7120-4EE7-9DF7-AE6B67A79218}">
      <dsp:nvSpPr>
        <dsp:cNvPr id="0" name=""/>
        <dsp:cNvSpPr/>
      </dsp:nvSpPr>
      <dsp:spPr>
        <a:xfrm>
          <a:off x="3311398" y="1021757"/>
          <a:ext cx="1664229" cy="1664229"/>
        </a:xfrm>
        <a:prstGeom prst="ellipse">
          <a:avLst/>
        </a:prstGeom>
        <a:solidFill>
          <a:schemeClr val="accent3">
            <a:alpha val="50000"/>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 sz="1800" kern="1200" dirty="0">
              <a:latin typeface="Calisto MT" panose="02040603050505030304" pitchFamily="18" charset="0"/>
            </a:rPr>
            <a:t>Peso inicial</a:t>
          </a:r>
        </a:p>
      </dsp:txBody>
      <dsp:txXfrm>
        <a:off x="3555119" y="1265478"/>
        <a:ext cx="1176787" cy="1176787"/>
      </dsp:txXfrm>
    </dsp:sp>
    <dsp:sp modelId="{CB89555E-BC58-4CEA-81D1-8365B3986E69}">
      <dsp:nvSpPr>
        <dsp:cNvPr id="0" name=""/>
        <dsp:cNvSpPr/>
      </dsp:nvSpPr>
      <dsp:spPr>
        <a:xfrm>
          <a:off x="4634964" y="3223022"/>
          <a:ext cx="1664229" cy="1664229"/>
        </a:xfrm>
        <a:prstGeom prst="ellipse">
          <a:avLst/>
        </a:prstGeom>
        <a:solidFill>
          <a:schemeClr val="accent4">
            <a:alpha val="50000"/>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 sz="1800" kern="1200" dirty="0">
              <a:latin typeface="Calisto MT" panose="02040603050505030304" pitchFamily="18" charset="0"/>
            </a:rPr>
            <a:t>Humedad</a:t>
          </a:r>
        </a:p>
      </dsp:txBody>
      <dsp:txXfrm>
        <a:off x="4878685" y="3466743"/>
        <a:ext cx="1176787" cy="1176787"/>
      </dsp:txXfrm>
    </dsp:sp>
    <dsp:sp modelId="{7DD9B602-6D06-47A6-984A-8FCF1995843F}">
      <dsp:nvSpPr>
        <dsp:cNvPr id="0" name=""/>
        <dsp:cNvSpPr/>
      </dsp:nvSpPr>
      <dsp:spPr>
        <a:xfrm>
          <a:off x="2019139" y="3223052"/>
          <a:ext cx="1664229" cy="1664229"/>
        </a:xfrm>
        <a:prstGeom prst="ellipse">
          <a:avLst/>
        </a:prstGeom>
        <a:solidFill>
          <a:schemeClr val="accent5">
            <a:alpha val="50000"/>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 sz="1800" kern="1200" dirty="0" err="1">
              <a:latin typeface="Calisto MT" panose="02040603050505030304" pitchFamily="18" charset="0"/>
            </a:rPr>
            <a:t>Polifenoles</a:t>
          </a:r>
          <a:r>
            <a:rPr lang="es-ES" sz="1800" kern="1200" dirty="0">
              <a:latin typeface="Calisto MT" panose="02040603050505030304" pitchFamily="18" charset="0"/>
            </a:rPr>
            <a:t> totales</a:t>
          </a:r>
        </a:p>
      </dsp:txBody>
      <dsp:txXfrm>
        <a:off x="2262860" y="3466773"/>
        <a:ext cx="1176787" cy="117678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B85977-7411-45E9-AC03-FA2A579DC8EA}">
      <dsp:nvSpPr>
        <dsp:cNvPr id="0" name=""/>
        <dsp:cNvSpPr/>
      </dsp:nvSpPr>
      <dsp:spPr>
        <a:xfrm>
          <a:off x="4148060" y="2173353"/>
          <a:ext cx="1561760" cy="1338476"/>
        </a:xfrm>
        <a:prstGeom prst="ellipse">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S" sz="1400" kern="1200" dirty="0">
              <a:latin typeface="Calisto MT" panose="02040603050505030304" pitchFamily="18" charset="0"/>
            </a:rPr>
            <a:t>PRODUCTO FINAL</a:t>
          </a:r>
        </a:p>
      </dsp:txBody>
      <dsp:txXfrm>
        <a:off x="4376774" y="2369368"/>
        <a:ext cx="1104332" cy="946446"/>
      </dsp:txXfrm>
    </dsp:sp>
    <dsp:sp modelId="{6D1A014D-BDD4-41D9-8F92-BFF7ABFBDF2B}">
      <dsp:nvSpPr>
        <dsp:cNvPr id="0" name=""/>
        <dsp:cNvSpPr/>
      </dsp:nvSpPr>
      <dsp:spPr>
        <a:xfrm rot="16200000">
          <a:off x="4494167" y="1726785"/>
          <a:ext cx="869547" cy="23588"/>
        </a:xfrm>
        <a:custGeom>
          <a:avLst/>
          <a:gdLst/>
          <a:ahLst/>
          <a:cxnLst/>
          <a:rect l="0" t="0" r="0" b="0"/>
          <a:pathLst>
            <a:path>
              <a:moveTo>
                <a:pt x="0" y="11794"/>
              </a:moveTo>
              <a:lnTo>
                <a:pt x="869547" y="11794"/>
              </a:lnTo>
            </a:path>
          </a:pathLst>
        </a:custGeom>
        <a:noFill/>
        <a:ln w="12700" cap="rnd"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s-ES" sz="1400" kern="1200">
            <a:latin typeface="Calisto MT" panose="02040603050505030304" pitchFamily="18" charset="0"/>
          </a:endParaRPr>
        </a:p>
      </dsp:txBody>
      <dsp:txXfrm>
        <a:off x="4907202" y="1716840"/>
        <a:ext cx="43477" cy="43477"/>
      </dsp:txXfrm>
    </dsp:sp>
    <dsp:sp modelId="{C11F3A2A-7AF5-4A94-989A-AD7A87692028}">
      <dsp:nvSpPr>
        <dsp:cNvPr id="0" name=""/>
        <dsp:cNvSpPr/>
      </dsp:nvSpPr>
      <dsp:spPr>
        <a:xfrm>
          <a:off x="4288239" y="22402"/>
          <a:ext cx="1281402" cy="1281402"/>
        </a:xfrm>
        <a:prstGeom prst="ellipse">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S" sz="1400" kern="1200" dirty="0">
              <a:latin typeface="Calisto MT" panose="02040603050505030304" pitchFamily="18" charset="0"/>
            </a:rPr>
            <a:t>Peso final</a:t>
          </a:r>
        </a:p>
      </dsp:txBody>
      <dsp:txXfrm>
        <a:off x="4475896" y="210059"/>
        <a:ext cx="906088" cy="906088"/>
      </dsp:txXfrm>
    </dsp:sp>
    <dsp:sp modelId="{F5D3995F-9347-467C-8DE7-96B98D3B6658}">
      <dsp:nvSpPr>
        <dsp:cNvPr id="0" name=""/>
        <dsp:cNvSpPr/>
      </dsp:nvSpPr>
      <dsp:spPr>
        <a:xfrm rot="18900000">
          <a:off x="5316984" y="2032678"/>
          <a:ext cx="820151" cy="23588"/>
        </a:xfrm>
        <a:custGeom>
          <a:avLst/>
          <a:gdLst/>
          <a:ahLst/>
          <a:cxnLst/>
          <a:rect l="0" t="0" r="0" b="0"/>
          <a:pathLst>
            <a:path>
              <a:moveTo>
                <a:pt x="0" y="11794"/>
              </a:moveTo>
              <a:lnTo>
                <a:pt x="820151" y="11794"/>
              </a:lnTo>
            </a:path>
          </a:pathLst>
        </a:custGeom>
        <a:noFill/>
        <a:ln w="12700" cap="rnd"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s-ES" sz="1400" kern="1200">
            <a:latin typeface="Calisto MT" panose="02040603050505030304" pitchFamily="18" charset="0"/>
          </a:endParaRPr>
        </a:p>
      </dsp:txBody>
      <dsp:txXfrm>
        <a:off x="5706556" y="2023968"/>
        <a:ext cx="41007" cy="41007"/>
      </dsp:txXfrm>
    </dsp:sp>
    <dsp:sp modelId="{9E499ACC-9458-41DE-998A-B12BC06AFD63}">
      <dsp:nvSpPr>
        <dsp:cNvPr id="0" name=""/>
        <dsp:cNvSpPr/>
      </dsp:nvSpPr>
      <dsp:spPr>
        <a:xfrm>
          <a:off x="5829370" y="660759"/>
          <a:ext cx="1281402" cy="1281402"/>
        </a:xfrm>
        <a:prstGeom prst="ellipse">
          <a:avLst/>
        </a:prstGeom>
        <a:gradFill rotWithShape="0">
          <a:gsLst>
            <a:gs pos="0">
              <a:schemeClr val="accent2">
                <a:hueOff val="-387493"/>
                <a:satOff val="-237"/>
                <a:lumOff val="924"/>
                <a:alphaOff val="0"/>
                <a:tint val="96000"/>
                <a:lumMod val="100000"/>
              </a:schemeClr>
            </a:gs>
            <a:gs pos="78000">
              <a:schemeClr val="accent2">
                <a:hueOff val="-387493"/>
                <a:satOff val="-237"/>
                <a:lumOff val="924"/>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S" sz="1400" kern="1200" dirty="0">
              <a:latin typeface="Calisto MT" panose="02040603050505030304" pitchFamily="18" charset="0"/>
            </a:rPr>
            <a:t>Actividad de agua</a:t>
          </a:r>
        </a:p>
      </dsp:txBody>
      <dsp:txXfrm>
        <a:off x="6017027" y="848416"/>
        <a:ext cx="906088" cy="906088"/>
      </dsp:txXfrm>
    </dsp:sp>
    <dsp:sp modelId="{B1C5936C-518E-4536-8102-17593B74D4D2}">
      <dsp:nvSpPr>
        <dsp:cNvPr id="0" name=""/>
        <dsp:cNvSpPr/>
      </dsp:nvSpPr>
      <dsp:spPr>
        <a:xfrm>
          <a:off x="5709821" y="2830797"/>
          <a:ext cx="757905" cy="23588"/>
        </a:xfrm>
        <a:custGeom>
          <a:avLst/>
          <a:gdLst/>
          <a:ahLst/>
          <a:cxnLst/>
          <a:rect l="0" t="0" r="0" b="0"/>
          <a:pathLst>
            <a:path>
              <a:moveTo>
                <a:pt x="0" y="11794"/>
              </a:moveTo>
              <a:lnTo>
                <a:pt x="757905" y="11794"/>
              </a:lnTo>
            </a:path>
          </a:pathLst>
        </a:custGeom>
        <a:noFill/>
        <a:ln w="12700" cap="rnd"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s-ES" sz="1400" kern="1200">
            <a:latin typeface="Calisto MT" panose="02040603050505030304" pitchFamily="18" charset="0"/>
          </a:endParaRPr>
        </a:p>
      </dsp:txBody>
      <dsp:txXfrm>
        <a:off x="6069826" y="2823643"/>
        <a:ext cx="37895" cy="37895"/>
      </dsp:txXfrm>
    </dsp:sp>
    <dsp:sp modelId="{2773B8D0-11AC-40D2-8415-E4F640AD3774}">
      <dsp:nvSpPr>
        <dsp:cNvPr id="0" name=""/>
        <dsp:cNvSpPr/>
      </dsp:nvSpPr>
      <dsp:spPr>
        <a:xfrm>
          <a:off x="6467727" y="2201890"/>
          <a:ext cx="1281402" cy="1281402"/>
        </a:xfrm>
        <a:prstGeom prst="ellipse">
          <a:avLst/>
        </a:prstGeom>
        <a:gradFill rotWithShape="0">
          <a:gsLst>
            <a:gs pos="0">
              <a:schemeClr val="accent2">
                <a:hueOff val="-774986"/>
                <a:satOff val="-473"/>
                <a:lumOff val="1849"/>
                <a:alphaOff val="0"/>
                <a:tint val="96000"/>
                <a:lumMod val="100000"/>
              </a:schemeClr>
            </a:gs>
            <a:gs pos="78000">
              <a:schemeClr val="accent2">
                <a:hueOff val="-774986"/>
                <a:satOff val="-473"/>
                <a:lumOff val="1849"/>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S" sz="1400" kern="1200" dirty="0">
              <a:latin typeface="Calisto MT" panose="02040603050505030304" pitchFamily="18" charset="0"/>
            </a:rPr>
            <a:t>Humedad</a:t>
          </a:r>
        </a:p>
      </dsp:txBody>
      <dsp:txXfrm>
        <a:off x="6655384" y="2389547"/>
        <a:ext cx="906088" cy="906088"/>
      </dsp:txXfrm>
    </dsp:sp>
    <dsp:sp modelId="{ABF3A3C2-32F2-4007-A24A-A3E7FF1E9861}">
      <dsp:nvSpPr>
        <dsp:cNvPr id="0" name=""/>
        <dsp:cNvSpPr/>
      </dsp:nvSpPr>
      <dsp:spPr>
        <a:xfrm rot="2700000">
          <a:off x="5316984" y="3628916"/>
          <a:ext cx="820151" cy="23588"/>
        </a:xfrm>
        <a:custGeom>
          <a:avLst/>
          <a:gdLst/>
          <a:ahLst/>
          <a:cxnLst/>
          <a:rect l="0" t="0" r="0" b="0"/>
          <a:pathLst>
            <a:path>
              <a:moveTo>
                <a:pt x="0" y="11794"/>
              </a:moveTo>
              <a:lnTo>
                <a:pt x="820151" y="11794"/>
              </a:lnTo>
            </a:path>
          </a:pathLst>
        </a:custGeom>
        <a:noFill/>
        <a:ln w="12700" cap="rnd"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s-ES" sz="1400" kern="1200">
            <a:latin typeface="Calisto MT" panose="02040603050505030304" pitchFamily="18" charset="0"/>
          </a:endParaRPr>
        </a:p>
      </dsp:txBody>
      <dsp:txXfrm>
        <a:off x="5706556" y="3620206"/>
        <a:ext cx="41007" cy="41007"/>
      </dsp:txXfrm>
    </dsp:sp>
    <dsp:sp modelId="{21A8AA13-F451-4F5C-8EA8-1A52931602B2}">
      <dsp:nvSpPr>
        <dsp:cNvPr id="0" name=""/>
        <dsp:cNvSpPr/>
      </dsp:nvSpPr>
      <dsp:spPr>
        <a:xfrm>
          <a:off x="5829370" y="3743020"/>
          <a:ext cx="1281402" cy="1281402"/>
        </a:xfrm>
        <a:prstGeom prst="ellipse">
          <a:avLst/>
        </a:prstGeom>
        <a:gradFill rotWithShape="0">
          <a:gsLst>
            <a:gs pos="0">
              <a:schemeClr val="accent2">
                <a:hueOff val="-1162479"/>
                <a:satOff val="-710"/>
                <a:lumOff val="2773"/>
                <a:alphaOff val="0"/>
                <a:tint val="96000"/>
                <a:lumMod val="100000"/>
              </a:schemeClr>
            </a:gs>
            <a:gs pos="78000">
              <a:schemeClr val="accent2">
                <a:hueOff val="-1162479"/>
                <a:satOff val="-710"/>
                <a:lumOff val="2773"/>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S" sz="1400" kern="1200" dirty="0">
              <a:latin typeface="Calisto MT" panose="02040603050505030304" pitchFamily="18" charset="0"/>
            </a:rPr>
            <a:t>Densidad real</a:t>
          </a:r>
        </a:p>
      </dsp:txBody>
      <dsp:txXfrm>
        <a:off x="6017027" y="3930677"/>
        <a:ext cx="906088" cy="906088"/>
      </dsp:txXfrm>
    </dsp:sp>
    <dsp:sp modelId="{17F09D71-6775-4612-B559-DA84F21D4B50}">
      <dsp:nvSpPr>
        <dsp:cNvPr id="0" name=""/>
        <dsp:cNvSpPr/>
      </dsp:nvSpPr>
      <dsp:spPr>
        <a:xfrm rot="5400000">
          <a:off x="4494167" y="3934809"/>
          <a:ext cx="869547" cy="23588"/>
        </a:xfrm>
        <a:custGeom>
          <a:avLst/>
          <a:gdLst/>
          <a:ahLst/>
          <a:cxnLst/>
          <a:rect l="0" t="0" r="0" b="0"/>
          <a:pathLst>
            <a:path>
              <a:moveTo>
                <a:pt x="0" y="11794"/>
              </a:moveTo>
              <a:lnTo>
                <a:pt x="869547" y="11794"/>
              </a:lnTo>
            </a:path>
          </a:pathLst>
        </a:custGeom>
        <a:noFill/>
        <a:ln w="12700" cap="rnd"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s-ES" sz="1400" kern="1200">
            <a:latin typeface="Calisto MT" panose="02040603050505030304" pitchFamily="18" charset="0"/>
          </a:endParaRPr>
        </a:p>
      </dsp:txBody>
      <dsp:txXfrm>
        <a:off x="4907202" y="3924864"/>
        <a:ext cx="43477" cy="43477"/>
      </dsp:txXfrm>
    </dsp:sp>
    <dsp:sp modelId="{D24B197C-92D4-484F-9D27-26D1BEB4E989}">
      <dsp:nvSpPr>
        <dsp:cNvPr id="0" name=""/>
        <dsp:cNvSpPr/>
      </dsp:nvSpPr>
      <dsp:spPr>
        <a:xfrm>
          <a:off x="4288239" y="4381377"/>
          <a:ext cx="1281402" cy="1281402"/>
        </a:xfrm>
        <a:prstGeom prst="ellipse">
          <a:avLst/>
        </a:prstGeom>
        <a:gradFill rotWithShape="0">
          <a:gsLst>
            <a:gs pos="0">
              <a:schemeClr val="accent2">
                <a:hueOff val="-1549972"/>
                <a:satOff val="-946"/>
                <a:lumOff val="3698"/>
                <a:alphaOff val="0"/>
                <a:tint val="96000"/>
                <a:lumMod val="100000"/>
              </a:schemeClr>
            </a:gs>
            <a:gs pos="78000">
              <a:schemeClr val="accent2">
                <a:hueOff val="-1549972"/>
                <a:satOff val="-946"/>
                <a:lumOff val="3698"/>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S" sz="1400" kern="1200" dirty="0">
              <a:latin typeface="Calisto MT" panose="02040603050505030304" pitchFamily="18" charset="0"/>
            </a:rPr>
            <a:t>Densidad aparente</a:t>
          </a:r>
        </a:p>
      </dsp:txBody>
      <dsp:txXfrm>
        <a:off x="4475896" y="4569034"/>
        <a:ext cx="906088" cy="906088"/>
      </dsp:txXfrm>
    </dsp:sp>
    <dsp:sp modelId="{050124DE-DC94-4EAE-9F2A-84CA8206F341}">
      <dsp:nvSpPr>
        <dsp:cNvPr id="0" name=""/>
        <dsp:cNvSpPr/>
      </dsp:nvSpPr>
      <dsp:spPr>
        <a:xfrm rot="8100000">
          <a:off x="3720746" y="3628916"/>
          <a:ext cx="820151" cy="23588"/>
        </a:xfrm>
        <a:custGeom>
          <a:avLst/>
          <a:gdLst/>
          <a:ahLst/>
          <a:cxnLst/>
          <a:rect l="0" t="0" r="0" b="0"/>
          <a:pathLst>
            <a:path>
              <a:moveTo>
                <a:pt x="0" y="11794"/>
              </a:moveTo>
              <a:lnTo>
                <a:pt x="820151" y="11794"/>
              </a:lnTo>
            </a:path>
          </a:pathLst>
        </a:custGeom>
        <a:noFill/>
        <a:ln w="12700" cap="rnd"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s-ES" sz="1400" kern="1200">
            <a:latin typeface="Calisto MT" panose="02040603050505030304" pitchFamily="18" charset="0"/>
          </a:endParaRPr>
        </a:p>
      </dsp:txBody>
      <dsp:txXfrm rot="10800000">
        <a:off x="4110318" y="3620206"/>
        <a:ext cx="41007" cy="41007"/>
      </dsp:txXfrm>
    </dsp:sp>
    <dsp:sp modelId="{2D41829A-8D1A-4A90-8C71-32C4134B1D07}">
      <dsp:nvSpPr>
        <dsp:cNvPr id="0" name=""/>
        <dsp:cNvSpPr/>
      </dsp:nvSpPr>
      <dsp:spPr>
        <a:xfrm>
          <a:off x="2747109" y="3743020"/>
          <a:ext cx="1281402" cy="1281402"/>
        </a:xfrm>
        <a:prstGeom prst="ellipse">
          <a:avLst/>
        </a:prstGeom>
        <a:gradFill rotWithShape="0">
          <a:gsLst>
            <a:gs pos="0">
              <a:schemeClr val="accent2">
                <a:hueOff val="-1937465"/>
                <a:satOff val="-1183"/>
                <a:lumOff val="4622"/>
                <a:alphaOff val="0"/>
                <a:tint val="96000"/>
                <a:lumMod val="100000"/>
              </a:schemeClr>
            </a:gs>
            <a:gs pos="78000">
              <a:schemeClr val="accent2">
                <a:hueOff val="-1937465"/>
                <a:satOff val="-1183"/>
                <a:lumOff val="4622"/>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S" sz="1400" kern="1200" dirty="0">
              <a:latin typeface="Calisto MT" panose="02040603050505030304" pitchFamily="18" charset="0"/>
            </a:rPr>
            <a:t>Contenido de cenizas</a:t>
          </a:r>
        </a:p>
      </dsp:txBody>
      <dsp:txXfrm>
        <a:off x="2934766" y="3930677"/>
        <a:ext cx="906088" cy="906088"/>
      </dsp:txXfrm>
    </dsp:sp>
    <dsp:sp modelId="{51AE722F-882C-46B7-AAB5-193C83DA5780}">
      <dsp:nvSpPr>
        <dsp:cNvPr id="0" name=""/>
        <dsp:cNvSpPr/>
      </dsp:nvSpPr>
      <dsp:spPr>
        <a:xfrm rot="10800000">
          <a:off x="3469935" y="2830797"/>
          <a:ext cx="678125" cy="23588"/>
        </a:xfrm>
        <a:custGeom>
          <a:avLst/>
          <a:gdLst/>
          <a:ahLst/>
          <a:cxnLst/>
          <a:rect l="0" t="0" r="0" b="0"/>
          <a:pathLst>
            <a:path>
              <a:moveTo>
                <a:pt x="0" y="11794"/>
              </a:moveTo>
              <a:lnTo>
                <a:pt x="678125" y="11794"/>
              </a:lnTo>
            </a:path>
          </a:pathLst>
        </a:custGeom>
        <a:noFill/>
        <a:ln w="12700" cap="rnd"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s-ES" sz="1400" kern="1200">
            <a:latin typeface="Calisto MT" panose="02040603050505030304" pitchFamily="18" charset="0"/>
          </a:endParaRPr>
        </a:p>
      </dsp:txBody>
      <dsp:txXfrm rot="10800000">
        <a:off x="3792044" y="2825638"/>
        <a:ext cx="33906" cy="33906"/>
      </dsp:txXfrm>
    </dsp:sp>
    <dsp:sp modelId="{DA72EAEE-C4DD-459C-A501-EF8ACB1D2C20}">
      <dsp:nvSpPr>
        <dsp:cNvPr id="0" name=""/>
        <dsp:cNvSpPr/>
      </dsp:nvSpPr>
      <dsp:spPr>
        <a:xfrm>
          <a:off x="2028972" y="2201890"/>
          <a:ext cx="1440962" cy="1281402"/>
        </a:xfrm>
        <a:prstGeom prst="ellipse">
          <a:avLst/>
        </a:prstGeom>
        <a:gradFill rotWithShape="0">
          <a:gsLst>
            <a:gs pos="0">
              <a:schemeClr val="accent2">
                <a:hueOff val="-2324957"/>
                <a:satOff val="-1419"/>
                <a:lumOff val="5547"/>
                <a:alphaOff val="0"/>
                <a:tint val="96000"/>
                <a:lumMod val="100000"/>
              </a:schemeClr>
            </a:gs>
            <a:gs pos="78000">
              <a:schemeClr val="accent2">
                <a:hueOff val="-2324957"/>
                <a:satOff val="-1419"/>
                <a:lumOff val="5547"/>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S" sz="1400" kern="1200" dirty="0">
              <a:latin typeface="Calisto MT" panose="02040603050505030304" pitchFamily="18" charset="0"/>
            </a:rPr>
            <a:t>Rendimiento del producto terminado</a:t>
          </a:r>
        </a:p>
      </dsp:txBody>
      <dsp:txXfrm>
        <a:off x="2239996" y="2389547"/>
        <a:ext cx="1018914" cy="906088"/>
      </dsp:txXfrm>
    </dsp:sp>
    <dsp:sp modelId="{C7EE6833-3781-4491-8710-E55410F629DF}">
      <dsp:nvSpPr>
        <dsp:cNvPr id="0" name=""/>
        <dsp:cNvSpPr/>
      </dsp:nvSpPr>
      <dsp:spPr>
        <a:xfrm rot="13500000">
          <a:off x="3720746" y="2032678"/>
          <a:ext cx="820151" cy="23588"/>
        </a:xfrm>
        <a:custGeom>
          <a:avLst/>
          <a:gdLst/>
          <a:ahLst/>
          <a:cxnLst/>
          <a:rect l="0" t="0" r="0" b="0"/>
          <a:pathLst>
            <a:path>
              <a:moveTo>
                <a:pt x="0" y="11794"/>
              </a:moveTo>
              <a:lnTo>
                <a:pt x="820151" y="11794"/>
              </a:lnTo>
            </a:path>
          </a:pathLst>
        </a:custGeom>
        <a:noFill/>
        <a:ln w="12700" cap="rnd"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s-ES" sz="1400" kern="1200">
            <a:latin typeface="Calisto MT" panose="02040603050505030304" pitchFamily="18" charset="0"/>
          </a:endParaRPr>
        </a:p>
      </dsp:txBody>
      <dsp:txXfrm rot="10800000">
        <a:off x="4110318" y="2023968"/>
        <a:ext cx="41007" cy="41007"/>
      </dsp:txXfrm>
    </dsp:sp>
    <dsp:sp modelId="{32BE1D47-C4FA-4519-BB43-5D4CF9D56460}">
      <dsp:nvSpPr>
        <dsp:cNvPr id="0" name=""/>
        <dsp:cNvSpPr/>
      </dsp:nvSpPr>
      <dsp:spPr>
        <a:xfrm>
          <a:off x="2747109" y="660759"/>
          <a:ext cx="1281402" cy="1281402"/>
        </a:xfrm>
        <a:prstGeom prst="ellipse">
          <a:avLst/>
        </a:prstGeom>
        <a:gradFill rotWithShape="0">
          <a:gsLst>
            <a:gs pos="0">
              <a:schemeClr val="accent2">
                <a:hueOff val="-2712450"/>
                <a:satOff val="-1656"/>
                <a:lumOff val="6471"/>
                <a:alphaOff val="0"/>
                <a:tint val="96000"/>
                <a:lumMod val="100000"/>
              </a:schemeClr>
            </a:gs>
            <a:gs pos="78000">
              <a:schemeClr val="accent2">
                <a:hueOff val="-2712450"/>
                <a:satOff val="-1656"/>
                <a:lumOff val="6471"/>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S" sz="1400" kern="1200" dirty="0" err="1">
              <a:latin typeface="Calisto MT" panose="02040603050505030304" pitchFamily="18" charset="0"/>
            </a:rPr>
            <a:t>Polifenoles</a:t>
          </a:r>
          <a:r>
            <a:rPr lang="es-ES" sz="1400" kern="1200" dirty="0">
              <a:latin typeface="Calisto MT" panose="02040603050505030304" pitchFamily="18" charset="0"/>
            </a:rPr>
            <a:t> Totales</a:t>
          </a:r>
        </a:p>
      </dsp:txBody>
      <dsp:txXfrm>
        <a:off x="2934766" y="848416"/>
        <a:ext cx="906088" cy="90608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488272-9110-4FD1-B0EB-4CCD84BE82C7}">
      <dsp:nvSpPr>
        <dsp:cNvPr id="0" name=""/>
        <dsp:cNvSpPr/>
      </dsp:nvSpPr>
      <dsp:spPr>
        <a:xfrm>
          <a:off x="3548666" y="1283545"/>
          <a:ext cx="3197604" cy="3197604"/>
        </a:xfrm>
        <a:prstGeom prst="ellipse">
          <a:avLst/>
        </a:prstGeom>
        <a:gradFill rotWithShape="0">
          <a:gsLst>
            <a:gs pos="0">
              <a:schemeClr val="accent1">
                <a:alpha val="50000"/>
                <a:hueOff val="0"/>
                <a:satOff val="0"/>
                <a:lumOff val="0"/>
                <a:alphaOff val="0"/>
                <a:tint val="96000"/>
                <a:lumMod val="100000"/>
              </a:schemeClr>
            </a:gs>
            <a:gs pos="78000">
              <a:schemeClr val="accent1">
                <a:alpha val="50000"/>
                <a:hueOff val="0"/>
                <a:satOff val="0"/>
                <a:lumOff val="0"/>
                <a:alphaOff val="0"/>
                <a:shade val="94000"/>
                <a:lumMod val="94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 sz="1800" kern="1200" dirty="0">
              <a:latin typeface="Calisto MT" panose="02040603050505030304" pitchFamily="18" charset="0"/>
            </a:rPr>
            <a:t>MEJOR TRATAMIENTO</a:t>
          </a:r>
        </a:p>
      </dsp:txBody>
      <dsp:txXfrm>
        <a:off x="4016944" y="1751823"/>
        <a:ext cx="2261048" cy="2261048"/>
      </dsp:txXfrm>
    </dsp:sp>
    <dsp:sp modelId="{D3354CDE-9A0A-4E1D-92A6-727D77DF2B00}">
      <dsp:nvSpPr>
        <dsp:cNvPr id="0" name=""/>
        <dsp:cNvSpPr/>
      </dsp:nvSpPr>
      <dsp:spPr>
        <a:xfrm>
          <a:off x="4348067" y="570"/>
          <a:ext cx="1598802" cy="1598802"/>
        </a:xfrm>
        <a:prstGeom prst="ellipse">
          <a:avLst/>
        </a:prstGeom>
        <a:gradFill rotWithShape="0">
          <a:gsLst>
            <a:gs pos="0">
              <a:schemeClr val="accent1">
                <a:alpha val="50000"/>
                <a:hueOff val="0"/>
                <a:satOff val="0"/>
                <a:lumOff val="0"/>
                <a:alphaOff val="0"/>
                <a:tint val="96000"/>
                <a:lumMod val="100000"/>
              </a:schemeClr>
            </a:gs>
            <a:gs pos="78000">
              <a:schemeClr val="accent1">
                <a:alpha val="50000"/>
                <a:hueOff val="0"/>
                <a:satOff val="0"/>
                <a:lumOff val="0"/>
                <a:alphaOff val="0"/>
                <a:shade val="94000"/>
                <a:lumMod val="94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C" sz="1800" kern="1200" dirty="0">
              <a:latin typeface="Calisto MT" panose="02040603050505030304" pitchFamily="18" charset="0"/>
            </a:rPr>
            <a:t>Recuento estándar en placa</a:t>
          </a:r>
          <a:endParaRPr lang="es-ES" sz="1800" kern="1200" dirty="0">
            <a:latin typeface="Calisto MT" panose="02040603050505030304" pitchFamily="18" charset="0"/>
          </a:endParaRPr>
        </a:p>
      </dsp:txBody>
      <dsp:txXfrm>
        <a:off x="4582206" y="234709"/>
        <a:ext cx="1130524" cy="1130524"/>
      </dsp:txXfrm>
    </dsp:sp>
    <dsp:sp modelId="{388CE56A-7CDC-4B45-8DDA-34103066E00B}">
      <dsp:nvSpPr>
        <dsp:cNvPr id="0" name=""/>
        <dsp:cNvSpPr/>
      </dsp:nvSpPr>
      <dsp:spPr>
        <a:xfrm>
          <a:off x="5820529" y="610484"/>
          <a:ext cx="1598802" cy="1598802"/>
        </a:xfrm>
        <a:prstGeom prst="ellipse">
          <a:avLst/>
        </a:prstGeom>
        <a:gradFill rotWithShape="0">
          <a:gsLst>
            <a:gs pos="0">
              <a:schemeClr val="accent1">
                <a:alpha val="50000"/>
                <a:hueOff val="0"/>
                <a:satOff val="0"/>
                <a:lumOff val="0"/>
                <a:alphaOff val="0"/>
                <a:tint val="96000"/>
                <a:lumMod val="100000"/>
              </a:schemeClr>
            </a:gs>
            <a:gs pos="78000">
              <a:schemeClr val="accent1">
                <a:alpha val="50000"/>
                <a:hueOff val="0"/>
                <a:satOff val="0"/>
                <a:lumOff val="0"/>
                <a:alphaOff val="0"/>
                <a:shade val="94000"/>
                <a:lumMod val="94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C" sz="1800" kern="1200" dirty="0">
              <a:latin typeface="Calisto MT" panose="02040603050505030304" pitchFamily="18" charset="0"/>
            </a:rPr>
            <a:t>Recuento de coliformes</a:t>
          </a:r>
        </a:p>
      </dsp:txBody>
      <dsp:txXfrm>
        <a:off x="6054668" y="844623"/>
        <a:ext cx="1130524" cy="1130524"/>
      </dsp:txXfrm>
    </dsp:sp>
    <dsp:sp modelId="{5D4E9B24-964C-45AD-BB3A-A1D20CC326BD}">
      <dsp:nvSpPr>
        <dsp:cNvPr id="0" name=""/>
        <dsp:cNvSpPr/>
      </dsp:nvSpPr>
      <dsp:spPr>
        <a:xfrm>
          <a:off x="6430443" y="2082946"/>
          <a:ext cx="1598802" cy="1598802"/>
        </a:xfrm>
        <a:prstGeom prst="ellipse">
          <a:avLst/>
        </a:prstGeom>
        <a:gradFill rotWithShape="0">
          <a:gsLst>
            <a:gs pos="0">
              <a:schemeClr val="accent1">
                <a:alpha val="50000"/>
                <a:hueOff val="0"/>
                <a:satOff val="0"/>
                <a:lumOff val="0"/>
                <a:alphaOff val="0"/>
                <a:tint val="96000"/>
                <a:lumMod val="100000"/>
              </a:schemeClr>
            </a:gs>
            <a:gs pos="78000">
              <a:schemeClr val="accent1">
                <a:alpha val="50000"/>
                <a:hueOff val="0"/>
                <a:satOff val="0"/>
                <a:lumOff val="0"/>
                <a:alphaOff val="0"/>
                <a:shade val="94000"/>
                <a:lumMod val="94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C" sz="1800" kern="1200" dirty="0">
              <a:latin typeface="Calisto MT" panose="02040603050505030304" pitchFamily="18" charset="0"/>
            </a:rPr>
            <a:t>Recuento de E. coli</a:t>
          </a:r>
        </a:p>
      </dsp:txBody>
      <dsp:txXfrm>
        <a:off x="6664582" y="2317085"/>
        <a:ext cx="1130524" cy="1130524"/>
      </dsp:txXfrm>
    </dsp:sp>
    <dsp:sp modelId="{4E8670E6-84EE-4DFC-A343-75AD9A2DB030}">
      <dsp:nvSpPr>
        <dsp:cNvPr id="0" name=""/>
        <dsp:cNvSpPr/>
      </dsp:nvSpPr>
      <dsp:spPr>
        <a:xfrm>
          <a:off x="5820529" y="3555408"/>
          <a:ext cx="1598802" cy="1598802"/>
        </a:xfrm>
        <a:prstGeom prst="ellipse">
          <a:avLst/>
        </a:prstGeom>
        <a:gradFill rotWithShape="0">
          <a:gsLst>
            <a:gs pos="0">
              <a:schemeClr val="accent1">
                <a:alpha val="50000"/>
                <a:hueOff val="0"/>
                <a:satOff val="0"/>
                <a:lumOff val="0"/>
                <a:alphaOff val="0"/>
                <a:tint val="96000"/>
                <a:lumMod val="100000"/>
              </a:schemeClr>
            </a:gs>
            <a:gs pos="78000">
              <a:schemeClr val="accent1">
                <a:alpha val="50000"/>
                <a:hueOff val="0"/>
                <a:satOff val="0"/>
                <a:lumOff val="0"/>
                <a:alphaOff val="0"/>
                <a:shade val="94000"/>
                <a:lumMod val="94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C" sz="1800" kern="1200" dirty="0">
              <a:latin typeface="Calisto MT" panose="02040603050505030304" pitchFamily="18" charset="0"/>
            </a:rPr>
            <a:t>Recuento de mohos</a:t>
          </a:r>
        </a:p>
      </dsp:txBody>
      <dsp:txXfrm>
        <a:off x="6054668" y="3789547"/>
        <a:ext cx="1130524" cy="1130524"/>
      </dsp:txXfrm>
    </dsp:sp>
    <dsp:sp modelId="{B197348E-7755-4552-AEC9-F7B152569585}">
      <dsp:nvSpPr>
        <dsp:cNvPr id="0" name=""/>
        <dsp:cNvSpPr/>
      </dsp:nvSpPr>
      <dsp:spPr>
        <a:xfrm>
          <a:off x="4348067" y="4165322"/>
          <a:ext cx="1598802" cy="1598802"/>
        </a:xfrm>
        <a:prstGeom prst="ellipse">
          <a:avLst/>
        </a:prstGeom>
        <a:gradFill rotWithShape="0">
          <a:gsLst>
            <a:gs pos="0">
              <a:schemeClr val="accent1">
                <a:alpha val="50000"/>
                <a:hueOff val="0"/>
                <a:satOff val="0"/>
                <a:lumOff val="0"/>
                <a:alphaOff val="0"/>
                <a:tint val="96000"/>
                <a:lumMod val="100000"/>
              </a:schemeClr>
            </a:gs>
            <a:gs pos="78000">
              <a:schemeClr val="accent1">
                <a:alpha val="50000"/>
                <a:hueOff val="0"/>
                <a:satOff val="0"/>
                <a:lumOff val="0"/>
                <a:alphaOff val="0"/>
                <a:shade val="94000"/>
                <a:lumMod val="94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C" sz="1800" kern="1200" dirty="0">
              <a:latin typeface="Calisto MT" panose="02040603050505030304" pitchFamily="18" charset="0"/>
            </a:rPr>
            <a:t>Recuento de Levaduras </a:t>
          </a:r>
        </a:p>
      </dsp:txBody>
      <dsp:txXfrm>
        <a:off x="4582206" y="4399461"/>
        <a:ext cx="1130524" cy="1130524"/>
      </dsp:txXfrm>
    </dsp:sp>
    <dsp:sp modelId="{2A7FA0B2-92E4-4FB8-B796-DAC30189E6F5}">
      <dsp:nvSpPr>
        <dsp:cNvPr id="0" name=""/>
        <dsp:cNvSpPr/>
      </dsp:nvSpPr>
      <dsp:spPr>
        <a:xfrm>
          <a:off x="2875605" y="3555408"/>
          <a:ext cx="1598802" cy="1598802"/>
        </a:xfrm>
        <a:prstGeom prst="ellipse">
          <a:avLst/>
        </a:prstGeom>
        <a:gradFill rotWithShape="0">
          <a:gsLst>
            <a:gs pos="0">
              <a:schemeClr val="accent1">
                <a:alpha val="50000"/>
                <a:hueOff val="0"/>
                <a:satOff val="0"/>
                <a:lumOff val="0"/>
                <a:alphaOff val="0"/>
                <a:tint val="96000"/>
                <a:lumMod val="100000"/>
              </a:schemeClr>
            </a:gs>
            <a:gs pos="78000">
              <a:schemeClr val="accent1">
                <a:alpha val="50000"/>
                <a:hueOff val="0"/>
                <a:satOff val="0"/>
                <a:lumOff val="0"/>
                <a:alphaOff val="0"/>
                <a:shade val="94000"/>
                <a:lumMod val="94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C" sz="1600" kern="1200" dirty="0">
              <a:latin typeface="Calisto MT" panose="02040603050505030304" pitchFamily="18" charset="0"/>
            </a:rPr>
            <a:t> </a:t>
          </a:r>
          <a:r>
            <a:rPr lang="es-EC" sz="1600" kern="1200" dirty="0" err="1">
              <a:latin typeface="Calisto MT" panose="02040603050505030304" pitchFamily="18" charset="0"/>
            </a:rPr>
            <a:t>Enterobacteraceas</a:t>
          </a:r>
          <a:endParaRPr lang="es-EC" sz="1600" kern="1200" dirty="0">
            <a:latin typeface="Calisto MT" panose="02040603050505030304" pitchFamily="18" charset="0"/>
          </a:endParaRPr>
        </a:p>
      </dsp:txBody>
      <dsp:txXfrm>
        <a:off x="3109744" y="3789547"/>
        <a:ext cx="1130524" cy="1130524"/>
      </dsp:txXfrm>
    </dsp:sp>
    <dsp:sp modelId="{FA0671AC-AFCE-431A-8983-4BEB3F3CB671}">
      <dsp:nvSpPr>
        <dsp:cNvPr id="0" name=""/>
        <dsp:cNvSpPr/>
      </dsp:nvSpPr>
      <dsp:spPr>
        <a:xfrm>
          <a:off x="2265692" y="2082946"/>
          <a:ext cx="1598802" cy="1598802"/>
        </a:xfrm>
        <a:prstGeom prst="ellipse">
          <a:avLst/>
        </a:prstGeom>
        <a:gradFill rotWithShape="0">
          <a:gsLst>
            <a:gs pos="0">
              <a:schemeClr val="accent1">
                <a:alpha val="50000"/>
                <a:hueOff val="0"/>
                <a:satOff val="0"/>
                <a:lumOff val="0"/>
                <a:alphaOff val="0"/>
                <a:tint val="96000"/>
                <a:lumMod val="100000"/>
              </a:schemeClr>
            </a:gs>
            <a:gs pos="78000">
              <a:schemeClr val="accent1">
                <a:alpha val="50000"/>
                <a:hueOff val="0"/>
                <a:satOff val="0"/>
                <a:lumOff val="0"/>
                <a:alphaOff val="0"/>
                <a:shade val="94000"/>
                <a:lumMod val="94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C" sz="1800" kern="1200" dirty="0">
              <a:latin typeface="Calisto MT" panose="02040603050505030304" pitchFamily="18" charset="0"/>
            </a:rPr>
            <a:t>Salmonella spp</a:t>
          </a:r>
        </a:p>
      </dsp:txBody>
      <dsp:txXfrm>
        <a:off x="2499831" y="2317085"/>
        <a:ext cx="1130524" cy="1130524"/>
      </dsp:txXfrm>
    </dsp:sp>
    <dsp:sp modelId="{5A63E8D4-24FA-4891-B8E7-2B62334F4998}">
      <dsp:nvSpPr>
        <dsp:cNvPr id="0" name=""/>
        <dsp:cNvSpPr/>
      </dsp:nvSpPr>
      <dsp:spPr>
        <a:xfrm>
          <a:off x="2875605" y="610484"/>
          <a:ext cx="1598802" cy="1598802"/>
        </a:xfrm>
        <a:prstGeom prst="ellipse">
          <a:avLst/>
        </a:prstGeom>
        <a:gradFill rotWithShape="0">
          <a:gsLst>
            <a:gs pos="0">
              <a:schemeClr val="accent1">
                <a:alpha val="50000"/>
                <a:hueOff val="0"/>
                <a:satOff val="0"/>
                <a:lumOff val="0"/>
                <a:alphaOff val="0"/>
                <a:tint val="96000"/>
                <a:lumMod val="100000"/>
              </a:schemeClr>
            </a:gs>
            <a:gs pos="78000">
              <a:schemeClr val="accent1">
                <a:alpha val="50000"/>
                <a:hueOff val="0"/>
                <a:satOff val="0"/>
                <a:lumOff val="0"/>
                <a:alphaOff val="0"/>
                <a:shade val="94000"/>
                <a:lumMod val="94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C" sz="1800" kern="1200" dirty="0">
              <a:latin typeface="Calisto MT" panose="02040603050505030304" pitchFamily="18" charset="0"/>
            </a:rPr>
            <a:t>Shigella spp</a:t>
          </a:r>
        </a:p>
      </dsp:txBody>
      <dsp:txXfrm>
        <a:off x="3109744" y="844623"/>
        <a:ext cx="1130524" cy="113052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A49BAC-8948-4E80-856B-C0B185346182}">
      <dsp:nvSpPr>
        <dsp:cNvPr id="0" name=""/>
        <dsp:cNvSpPr/>
      </dsp:nvSpPr>
      <dsp:spPr>
        <a:xfrm>
          <a:off x="4119900" y="1896327"/>
          <a:ext cx="1440987" cy="1440987"/>
        </a:xfrm>
        <a:prstGeom prst="ellipse">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S" sz="1600" kern="1200" dirty="0">
              <a:latin typeface="Calisto MT" panose="02040603050505030304" pitchFamily="18" charset="0"/>
            </a:rPr>
            <a:t>MEZCLA DE HIERBAS</a:t>
          </a:r>
        </a:p>
      </dsp:txBody>
      <dsp:txXfrm>
        <a:off x="4330928" y="2107355"/>
        <a:ext cx="1018931" cy="1018931"/>
      </dsp:txXfrm>
    </dsp:sp>
    <dsp:sp modelId="{490F17A4-DC96-4DF4-9D10-FB9E1F3F653A}">
      <dsp:nvSpPr>
        <dsp:cNvPr id="0" name=""/>
        <dsp:cNvSpPr/>
      </dsp:nvSpPr>
      <dsp:spPr>
        <a:xfrm rot="16200000">
          <a:off x="4622958" y="1665354"/>
          <a:ext cx="434869" cy="27076"/>
        </a:xfrm>
        <a:custGeom>
          <a:avLst/>
          <a:gdLst/>
          <a:ahLst/>
          <a:cxnLst/>
          <a:rect l="0" t="0" r="0" b="0"/>
          <a:pathLst>
            <a:path>
              <a:moveTo>
                <a:pt x="0" y="13538"/>
              </a:moveTo>
              <a:lnTo>
                <a:pt x="434869" y="13538"/>
              </a:lnTo>
            </a:path>
          </a:pathLst>
        </a:custGeom>
        <a:noFill/>
        <a:ln w="19050"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kern="1200">
            <a:latin typeface="Calisto MT" panose="02040603050505030304" pitchFamily="18" charset="0"/>
          </a:endParaRPr>
        </a:p>
      </dsp:txBody>
      <dsp:txXfrm>
        <a:off x="4829521" y="1668021"/>
        <a:ext cx="21743" cy="21743"/>
      </dsp:txXfrm>
    </dsp:sp>
    <dsp:sp modelId="{E144AB3C-539B-4BFC-8DC5-41EA66F239AE}">
      <dsp:nvSpPr>
        <dsp:cNvPr id="0" name=""/>
        <dsp:cNvSpPr/>
      </dsp:nvSpPr>
      <dsp:spPr>
        <a:xfrm>
          <a:off x="4119900" y="20471"/>
          <a:ext cx="1440987" cy="1440987"/>
        </a:xfrm>
        <a:prstGeom prst="ellipse">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kern="1200" dirty="0">
              <a:latin typeface="Calisto MT" panose="02040603050505030304" pitchFamily="18" charset="0"/>
            </a:rPr>
            <a:t>Color</a:t>
          </a:r>
        </a:p>
      </dsp:txBody>
      <dsp:txXfrm>
        <a:off x="4330928" y="231499"/>
        <a:ext cx="1018931" cy="1018931"/>
      </dsp:txXfrm>
    </dsp:sp>
    <dsp:sp modelId="{D8357A19-6804-42DF-A37A-350CE084C795}">
      <dsp:nvSpPr>
        <dsp:cNvPr id="0" name=""/>
        <dsp:cNvSpPr/>
      </dsp:nvSpPr>
      <dsp:spPr>
        <a:xfrm>
          <a:off x="5560887" y="2603283"/>
          <a:ext cx="434869" cy="27076"/>
        </a:xfrm>
        <a:custGeom>
          <a:avLst/>
          <a:gdLst/>
          <a:ahLst/>
          <a:cxnLst/>
          <a:rect l="0" t="0" r="0" b="0"/>
          <a:pathLst>
            <a:path>
              <a:moveTo>
                <a:pt x="0" y="13538"/>
              </a:moveTo>
              <a:lnTo>
                <a:pt x="434869" y="13538"/>
              </a:lnTo>
            </a:path>
          </a:pathLst>
        </a:custGeom>
        <a:noFill/>
        <a:ln w="19050"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kern="1200">
            <a:latin typeface="Calisto MT" panose="02040603050505030304" pitchFamily="18" charset="0"/>
          </a:endParaRPr>
        </a:p>
      </dsp:txBody>
      <dsp:txXfrm>
        <a:off x="5767450" y="2605949"/>
        <a:ext cx="21743" cy="21743"/>
      </dsp:txXfrm>
    </dsp:sp>
    <dsp:sp modelId="{556BDD42-0D2A-4031-8249-B06A7A2D6758}">
      <dsp:nvSpPr>
        <dsp:cNvPr id="0" name=""/>
        <dsp:cNvSpPr/>
      </dsp:nvSpPr>
      <dsp:spPr>
        <a:xfrm>
          <a:off x="5995756" y="1896327"/>
          <a:ext cx="1440987" cy="1440987"/>
        </a:xfrm>
        <a:prstGeom prst="ellipse">
          <a:avLst/>
        </a:prstGeom>
        <a:solidFill>
          <a:schemeClr val="accent4">
            <a:hueOff val="-554034"/>
            <a:satOff val="-2375"/>
            <a:lumOff val="3137"/>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kern="1200" dirty="0">
              <a:latin typeface="Calisto MT" panose="02040603050505030304" pitchFamily="18" charset="0"/>
            </a:rPr>
            <a:t>Aroma</a:t>
          </a:r>
        </a:p>
      </dsp:txBody>
      <dsp:txXfrm>
        <a:off x="6206784" y="2107355"/>
        <a:ext cx="1018931" cy="1018931"/>
      </dsp:txXfrm>
    </dsp:sp>
    <dsp:sp modelId="{0CF2BDED-2FC8-42D4-AFC8-9709A272F7CB}">
      <dsp:nvSpPr>
        <dsp:cNvPr id="0" name=""/>
        <dsp:cNvSpPr/>
      </dsp:nvSpPr>
      <dsp:spPr>
        <a:xfrm rot="5400000">
          <a:off x="4622958" y="3541211"/>
          <a:ext cx="434869" cy="27076"/>
        </a:xfrm>
        <a:custGeom>
          <a:avLst/>
          <a:gdLst/>
          <a:ahLst/>
          <a:cxnLst/>
          <a:rect l="0" t="0" r="0" b="0"/>
          <a:pathLst>
            <a:path>
              <a:moveTo>
                <a:pt x="0" y="13538"/>
              </a:moveTo>
              <a:lnTo>
                <a:pt x="434869" y="13538"/>
              </a:lnTo>
            </a:path>
          </a:pathLst>
        </a:custGeom>
        <a:noFill/>
        <a:ln w="19050"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kern="1200">
            <a:latin typeface="Calisto MT" panose="02040603050505030304" pitchFamily="18" charset="0"/>
          </a:endParaRPr>
        </a:p>
      </dsp:txBody>
      <dsp:txXfrm>
        <a:off x="4829521" y="3543878"/>
        <a:ext cx="21743" cy="21743"/>
      </dsp:txXfrm>
    </dsp:sp>
    <dsp:sp modelId="{893F71C1-EE4A-4BE4-A332-4EBED7B1AD9A}">
      <dsp:nvSpPr>
        <dsp:cNvPr id="0" name=""/>
        <dsp:cNvSpPr/>
      </dsp:nvSpPr>
      <dsp:spPr>
        <a:xfrm>
          <a:off x="4119900" y="3772184"/>
          <a:ext cx="1440987" cy="1440987"/>
        </a:xfrm>
        <a:prstGeom prst="ellipse">
          <a:avLst/>
        </a:prstGeom>
        <a:solidFill>
          <a:schemeClr val="accent4">
            <a:hueOff val="-1108069"/>
            <a:satOff val="-4749"/>
            <a:lumOff val="627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kern="1200" dirty="0">
              <a:latin typeface="Calisto MT" panose="02040603050505030304" pitchFamily="18" charset="0"/>
            </a:rPr>
            <a:t>Sabor</a:t>
          </a:r>
        </a:p>
      </dsp:txBody>
      <dsp:txXfrm>
        <a:off x="4330928" y="3983212"/>
        <a:ext cx="1018931" cy="1018931"/>
      </dsp:txXfrm>
    </dsp:sp>
    <dsp:sp modelId="{E00DCB44-081F-41E1-8DA4-22CC32F283DC}">
      <dsp:nvSpPr>
        <dsp:cNvPr id="0" name=""/>
        <dsp:cNvSpPr/>
      </dsp:nvSpPr>
      <dsp:spPr>
        <a:xfrm rot="10800000">
          <a:off x="3786497" y="2603283"/>
          <a:ext cx="333402" cy="27076"/>
        </a:xfrm>
        <a:custGeom>
          <a:avLst/>
          <a:gdLst/>
          <a:ahLst/>
          <a:cxnLst/>
          <a:rect l="0" t="0" r="0" b="0"/>
          <a:pathLst>
            <a:path>
              <a:moveTo>
                <a:pt x="0" y="13538"/>
              </a:moveTo>
              <a:lnTo>
                <a:pt x="333402" y="13538"/>
              </a:lnTo>
            </a:path>
          </a:pathLst>
        </a:custGeom>
        <a:noFill/>
        <a:ln w="19050"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kern="1200">
            <a:latin typeface="Calisto MT" panose="02040603050505030304" pitchFamily="18" charset="0"/>
          </a:endParaRPr>
        </a:p>
      </dsp:txBody>
      <dsp:txXfrm rot="10800000">
        <a:off x="3944863" y="2608486"/>
        <a:ext cx="16670" cy="16670"/>
      </dsp:txXfrm>
    </dsp:sp>
    <dsp:sp modelId="{296723C9-511F-41C0-9EE2-85573A856333}">
      <dsp:nvSpPr>
        <dsp:cNvPr id="0" name=""/>
        <dsp:cNvSpPr/>
      </dsp:nvSpPr>
      <dsp:spPr>
        <a:xfrm>
          <a:off x="2142576" y="1827830"/>
          <a:ext cx="1643921" cy="1577981"/>
        </a:xfrm>
        <a:prstGeom prst="ellipse">
          <a:avLst/>
        </a:prstGeom>
        <a:solidFill>
          <a:schemeClr val="accent4">
            <a:hueOff val="-1662103"/>
            <a:satOff val="-7124"/>
            <a:lumOff val="9412"/>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S" sz="1400" kern="1200" dirty="0">
              <a:latin typeface="Calisto MT" panose="02040603050505030304" pitchFamily="18" charset="0"/>
            </a:rPr>
            <a:t>Aceptabilidad</a:t>
          </a:r>
        </a:p>
      </dsp:txBody>
      <dsp:txXfrm>
        <a:off x="2383323" y="2058920"/>
        <a:ext cx="1162427" cy="1115801"/>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23BC14-BD1D-4AE3-9837-1DE870004D1A}">
      <dsp:nvSpPr>
        <dsp:cNvPr id="0" name=""/>
        <dsp:cNvSpPr/>
      </dsp:nvSpPr>
      <dsp:spPr>
        <a:xfrm>
          <a:off x="0" y="-191140"/>
          <a:ext cx="7488832" cy="3380783"/>
        </a:xfrm>
        <a:prstGeom prst="roundRect">
          <a:avLst>
            <a:gd name="adj" fmla="val 10000"/>
          </a:avLst>
        </a:prstGeom>
        <a:solidFill>
          <a:schemeClr val="accent2">
            <a:tint val="40000"/>
            <a:alpha val="90000"/>
            <a:hueOff val="0"/>
            <a:satOff val="0"/>
            <a:lumOff val="0"/>
            <a:alphaOff val="0"/>
          </a:schemeClr>
        </a:solidFill>
        <a:ln w="12700" cap="rnd" cmpd="sng" algn="ctr">
          <a:solidFill>
            <a:schemeClr val="accent2">
              <a:tint val="40000"/>
              <a:alpha val="90000"/>
              <a:hueOff val="0"/>
              <a:satOff val="0"/>
              <a:lumOff val="0"/>
              <a:alphaOff val="0"/>
            </a:schemeClr>
          </a:solidFill>
          <a:prstDash val="solid"/>
        </a:ln>
        <a:effectLst>
          <a:outerShdw blurRad="38100" dist="254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F8983ABC-F8C3-4B4C-9F30-0B73624B75F3}">
      <dsp:nvSpPr>
        <dsp:cNvPr id="0" name=""/>
        <dsp:cNvSpPr/>
      </dsp:nvSpPr>
      <dsp:spPr>
        <a:xfrm>
          <a:off x="219485" y="0"/>
          <a:ext cx="3348052" cy="2662495"/>
        </a:xfrm>
        <a:prstGeom prst="roundRect">
          <a:avLst>
            <a:gd name="adj" fmla="val 10000"/>
          </a:avLst>
        </a:prstGeom>
        <a:blipFill rotWithShape="1">
          <a:blip xmlns:r="http://schemas.openxmlformats.org/officeDocument/2006/relationships" r:embed="rId1"/>
          <a:stretch>
            <a:fillRect/>
          </a:stretch>
        </a:blip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1">
          <a:scrgbClr r="0" g="0" b="0"/>
        </a:fillRef>
        <a:effectRef idx="3">
          <a:scrgbClr r="0" g="0" b="0"/>
        </a:effectRef>
        <a:fontRef idx="minor"/>
      </dsp:style>
    </dsp:sp>
    <dsp:sp modelId="{E738AAA3-27DE-48EA-A05D-2F3BBC530462}">
      <dsp:nvSpPr>
        <dsp:cNvPr id="0" name=""/>
        <dsp:cNvSpPr/>
      </dsp:nvSpPr>
      <dsp:spPr>
        <a:xfrm rot="10800000">
          <a:off x="228960" y="2756988"/>
          <a:ext cx="3348052" cy="3089143"/>
        </a:xfrm>
        <a:prstGeom prst="round2SameRect">
          <a:avLst>
            <a:gd name="adj1" fmla="val 10500"/>
            <a:gd name="adj2" fmla="val 0"/>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just" defTabSz="711200">
            <a:lnSpc>
              <a:spcPct val="90000"/>
            </a:lnSpc>
            <a:spcBef>
              <a:spcPct val="0"/>
            </a:spcBef>
            <a:spcAft>
              <a:spcPct val="35000"/>
            </a:spcAft>
            <a:buNone/>
          </a:pPr>
          <a:r>
            <a:rPr lang="es-EC" sz="1600" kern="1200" dirty="0">
              <a:solidFill>
                <a:schemeClr val="tx1"/>
              </a:solidFill>
            </a:rPr>
            <a:t>Las características físico químicas del producto final con 8,25% de humedad en base húmeda, presento una actividad de agua de 0.50, un contenido de cenizas 10,96% y un contenido de </a:t>
          </a:r>
          <a:r>
            <a:rPr lang="es-EC" sz="1600" kern="1200" dirty="0" err="1">
              <a:solidFill>
                <a:schemeClr val="tx1"/>
              </a:solidFill>
            </a:rPr>
            <a:t>polifenoles</a:t>
          </a:r>
          <a:r>
            <a:rPr lang="es-EC" sz="1600" kern="1200" dirty="0">
              <a:solidFill>
                <a:schemeClr val="tx1"/>
              </a:solidFill>
            </a:rPr>
            <a:t> totales de 14,59 mg/g, parámetros que garantizan un tiempo de conservación del producto mínimo de 18 meses, según la NTE 2392.</a:t>
          </a:r>
        </a:p>
      </dsp:txBody>
      <dsp:txXfrm rot="10800000">
        <a:off x="323962" y="2756988"/>
        <a:ext cx="3158048" cy="2994141"/>
      </dsp:txXfrm>
    </dsp:sp>
    <dsp:sp modelId="{71F1A8FD-F07E-4BED-8294-51A2CF4F0EC4}">
      <dsp:nvSpPr>
        <dsp:cNvPr id="0" name=""/>
        <dsp:cNvSpPr/>
      </dsp:nvSpPr>
      <dsp:spPr>
        <a:xfrm>
          <a:off x="3902343" y="0"/>
          <a:ext cx="3348052" cy="2662495"/>
        </a:xfrm>
        <a:prstGeom prst="roundRect">
          <a:avLst>
            <a:gd name="adj" fmla="val 10000"/>
          </a:avLst>
        </a:prstGeom>
        <a:blipFill rotWithShape="1">
          <a:blip xmlns:r="http://schemas.openxmlformats.org/officeDocument/2006/relationships" r:embed="rId2"/>
          <a:stretch>
            <a:fillRect/>
          </a:stretch>
        </a:blip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1">
          <a:scrgbClr r="0" g="0" b="0"/>
        </a:fillRef>
        <a:effectRef idx="3">
          <a:scrgbClr r="0" g="0" b="0"/>
        </a:effectRef>
        <a:fontRef idx="minor"/>
      </dsp:style>
    </dsp:sp>
    <dsp:sp modelId="{2330D050-B241-4C10-A7CA-E65A0DDFFA53}">
      <dsp:nvSpPr>
        <dsp:cNvPr id="0" name=""/>
        <dsp:cNvSpPr/>
      </dsp:nvSpPr>
      <dsp:spPr>
        <a:xfrm rot="10800000">
          <a:off x="3941448" y="2752817"/>
          <a:ext cx="3288792" cy="3094703"/>
        </a:xfrm>
        <a:prstGeom prst="round2SameRect">
          <a:avLst>
            <a:gd name="adj1" fmla="val 10500"/>
            <a:gd name="adj2" fmla="val 0"/>
          </a:avLst>
        </a:prstGeom>
        <a:gradFill rotWithShape="0">
          <a:gsLst>
            <a:gs pos="0">
              <a:schemeClr val="accent3">
                <a:hueOff val="0"/>
                <a:satOff val="0"/>
                <a:lumOff val="0"/>
                <a:alphaOff val="0"/>
                <a:tint val="96000"/>
                <a:lumMod val="100000"/>
              </a:schemeClr>
            </a:gs>
            <a:gs pos="78000">
              <a:schemeClr val="accent3">
                <a:hueOff val="0"/>
                <a:satOff val="0"/>
                <a:lumOff val="0"/>
                <a:alphaOff val="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just" defTabSz="666750">
            <a:lnSpc>
              <a:spcPct val="90000"/>
            </a:lnSpc>
            <a:spcBef>
              <a:spcPct val="0"/>
            </a:spcBef>
            <a:spcAft>
              <a:spcPct val="35000"/>
            </a:spcAft>
            <a:buNone/>
          </a:pPr>
          <a:r>
            <a:rPr lang="es-EC" sz="1500" kern="1200" dirty="0">
              <a:solidFill>
                <a:schemeClr val="tx1"/>
              </a:solidFill>
            </a:rPr>
            <a:t>Los factores del proceso de secado que tuvieron mayor efecto sobre el contenido de </a:t>
          </a:r>
          <a:r>
            <a:rPr lang="es-EC" sz="1500" kern="1200" dirty="0" err="1">
              <a:solidFill>
                <a:schemeClr val="tx1"/>
              </a:solidFill>
            </a:rPr>
            <a:t>polifenoles</a:t>
          </a:r>
          <a:r>
            <a:rPr lang="es-EC" sz="1500" kern="1200" dirty="0">
              <a:solidFill>
                <a:schemeClr val="tx1"/>
              </a:solidFill>
            </a:rPr>
            <a:t> totales en orden de importancia fueron la densidad de carga, la velocidad del aire, y la temperatura de secado, donde el tratamiento con una mayor velocidad de aire (4 m/s) menor temperatura (30°C) y una mayor densidad de carga de 1 Kg/m</a:t>
          </a:r>
          <a:r>
            <a:rPr lang="es-EC" sz="1500" kern="1200" baseline="30000" dirty="0">
              <a:solidFill>
                <a:schemeClr val="tx1"/>
              </a:solidFill>
            </a:rPr>
            <a:t>2</a:t>
          </a:r>
          <a:r>
            <a:rPr lang="es-EC" sz="1500" kern="1200" dirty="0">
              <a:solidFill>
                <a:schemeClr val="tx1"/>
              </a:solidFill>
            </a:rPr>
            <a:t>, presentó una menor pérdida de contenido de </a:t>
          </a:r>
          <a:r>
            <a:rPr lang="es-EC" sz="1500" kern="1200" dirty="0" err="1">
              <a:solidFill>
                <a:schemeClr val="tx1"/>
              </a:solidFill>
            </a:rPr>
            <a:t>polifenoles</a:t>
          </a:r>
          <a:r>
            <a:rPr lang="es-EC" sz="1500" kern="1200" dirty="0">
              <a:solidFill>
                <a:schemeClr val="tx1"/>
              </a:solidFill>
            </a:rPr>
            <a:t> totales del 14,93%. </a:t>
          </a:r>
        </a:p>
      </dsp:txBody>
      <dsp:txXfrm rot="10800000">
        <a:off x="4036621" y="2752817"/>
        <a:ext cx="3098446" cy="299953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23BC14-BD1D-4AE3-9837-1DE870004D1A}">
      <dsp:nvSpPr>
        <dsp:cNvPr id="0" name=""/>
        <dsp:cNvSpPr/>
      </dsp:nvSpPr>
      <dsp:spPr>
        <a:xfrm>
          <a:off x="0" y="-230897"/>
          <a:ext cx="7488832" cy="3380783"/>
        </a:xfrm>
        <a:prstGeom prst="roundRect">
          <a:avLst>
            <a:gd name="adj" fmla="val 10000"/>
          </a:avLst>
        </a:prstGeom>
        <a:solidFill>
          <a:schemeClr val="accent2">
            <a:tint val="40000"/>
            <a:alpha val="90000"/>
            <a:hueOff val="0"/>
            <a:satOff val="0"/>
            <a:lumOff val="0"/>
            <a:alphaOff val="0"/>
          </a:schemeClr>
        </a:solidFill>
        <a:ln w="12700" cap="rnd" cmpd="sng" algn="ctr">
          <a:solidFill>
            <a:schemeClr val="accent2">
              <a:tint val="40000"/>
              <a:alpha val="90000"/>
              <a:hueOff val="0"/>
              <a:satOff val="0"/>
              <a:lumOff val="0"/>
              <a:alphaOff val="0"/>
            </a:schemeClr>
          </a:solidFill>
          <a:prstDash val="solid"/>
        </a:ln>
        <a:effectLst>
          <a:outerShdw blurRad="38100" dist="254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F8983ABC-F8C3-4B4C-9F30-0B73624B75F3}">
      <dsp:nvSpPr>
        <dsp:cNvPr id="0" name=""/>
        <dsp:cNvSpPr/>
      </dsp:nvSpPr>
      <dsp:spPr>
        <a:xfrm>
          <a:off x="216040" y="0"/>
          <a:ext cx="3351325" cy="2662495"/>
        </a:xfrm>
        <a:prstGeom prst="roundRect">
          <a:avLst>
            <a:gd name="adj" fmla="val 10000"/>
          </a:avLst>
        </a:prstGeom>
        <a:blipFill rotWithShape="1">
          <a:blip xmlns:r="http://schemas.openxmlformats.org/officeDocument/2006/relationships" r:embed="rId1"/>
          <a:stretch>
            <a:fillRect/>
          </a:stretch>
        </a:blip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1">
          <a:scrgbClr r="0" g="0" b="0"/>
        </a:fillRef>
        <a:effectRef idx="3">
          <a:scrgbClr r="0" g="0" b="0"/>
        </a:effectRef>
        <a:fontRef idx="minor"/>
      </dsp:style>
    </dsp:sp>
    <dsp:sp modelId="{E738AAA3-27DE-48EA-A05D-2F3BBC530462}">
      <dsp:nvSpPr>
        <dsp:cNvPr id="0" name=""/>
        <dsp:cNvSpPr/>
      </dsp:nvSpPr>
      <dsp:spPr>
        <a:xfrm rot="10800000">
          <a:off x="225524" y="2756988"/>
          <a:ext cx="3351325" cy="3089143"/>
        </a:xfrm>
        <a:prstGeom prst="round2SameRect">
          <a:avLst>
            <a:gd name="adj1" fmla="val 10500"/>
            <a:gd name="adj2" fmla="val 0"/>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just" defTabSz="711200">
            <a:lnSpc>
              <a:spcPct val="90000"/>
            </a:lnSpc>
            <a:spcBef>
              <a:spcPct val="0"/>
            </a:spcBef>
            <a:spcAft>
              <a:spcPct val="35000"/>
            </a:spcAft>
            <a:buNone/>
          </a:pPr>
          <a:r>
            <a:rPr lang="es-EC" sz="1600" kern="1200" dirty="0">
              <a:solidFill>
                <a:schemeClr val="tx1"/>
              </a:solidFill>
            </a:rPr>
            <a:t>En el periodo de velocidad decreciente del proceso de secado, el movimiento molecular del agua desde el interior hacia la </a:t>
          </a:r>
          <a:r>
            <a:rPr lang="es-EC" sz="1600" kern="1200" dirty="0" err="1">
              <a:solidFill>
                <a:schemeClr val="tx1"/>
              </a:solidFill>
            </a:rPr>
            <a:t>interfase</a:t>
          </a:r>
          <a:r>
            <a:rPr lang="es-EC" sz="1600" kern="1200" dirty="0">
              <a:solidFill>
                <a:schemeClr val="tx1"/>
              </a:solidFill>
            </a:rPr>
            <a:t> de secado es gobernado por el mecanismo de difusión, debido a la alta fuerza de adhesión de las moléculas de agua a las paredes fibrosas del alimento</a:t>
          </a:r>
          <a:r>
            <a:rPr lang="es-EC" sz="1400" kern="1200" dirty="0">
              <a:solidFill>
                <a:schemeClr val="tx1"/>
              </a:solidFill>
            </a:rPr>
            <a:t>.</a:t>
          </a:r>
        </a:p>
      </dsp:txBody>
      <dsp:txXfrm rot="10800000">
        <a:off x="320526" y="2756988"/>
        <a:ext cx="3161321" cy="2994141"/>
      </dsp:txXfrm>
    </dsp:sp>
    <dsp:sp modelId="{71F1A8FD-F07E-4BED-8294-51A2CF4F0EC4}">
      <dsp:nvSpPr>
        <dsp:cNvPr id="0" name=""/>
        <dsp:cNvSpPr/>
      </dsp:nvSpPr>
      <dsp:spPr>
        <a:xfrm>
          <a:off x="3902498" y="0"/>
          <a:ext cx="3351325" cy="2662495"/>
        </a:xfrm>
        <a:prstGeom prst="roundRect">
          <a:avLst>
            <a:gd name="adj" fmla="val 10000"/>
          </a:avLst>
        </a:prstGeom>
        <a:blipFill rotWithShape="1">
          <a:blip xmlns:r="http://schemas.openxmlformats.org/officeDocument/2006/relationships" r:embed="rId2"/>
          <a:stretch>
            <a:fillRect/>
          </a:stretch>
        </a:blip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1">
          <a:scrgbClr r="0" g="0" b="0"/>
        </a:fillRef>
        <a:effectRef idx="3">
          <a:scrgbClr r="0" g="0" b="0"/>
        </a:effectRef>
        <a:fontRef idx="minor"/>
      </dsp:style>
    </dsp:sp>
    <dsp:sp modelId="{2330D050-B241-4C10-A7CA-E65A0DDFFA53}">
      <dsp:nvSpPr>
        <dsp:cNvPr id="0" name=""/>
        <dsp:cNvSpPr/>
      </dsp:nvSpPr>
      <dsp:spPr>
        <a:xfrm rot="10800000">
          <a:off x="3941641" y="2752817"/>
          <a:ext cx="3292006" cy="3094703"/>
        </a:xfrm>
        <a:prstGeom prst="round2SameRect">
          <a:avLst>
            <a:gd name="adj1" fmla="val 10500"/>
            <a:gd name="adj2" fmla="val 0"/>
          </a:avLst>
        </a:prstGeom>
        <a:gradFill rotWithShape="0">
          <a:gsLst>
            <a:gs pos="0">
              <a:schemeClr val="accent3">
                <a:hueOff val="0"/>
                <a:satOff val="0"/>
                <a:lumOff val="0"/>
                <a:alphaOff val="0"/>
                <a:tint val="96000"/>
                <a:lumMod val="100000"/>
              </a:schemeClr>
            </a:gs>
            <a:gs pos="78000">
              <a:schemeClr val="accent3">
                <a:hueOff val="0"/>
                <a:satOff val="0"/>
                <a:lumOff val="0"/>
                <a:alphaOff val="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just" defTabSz="711200">
            <a:lnSpc>
              <a:spcPct val="90000"/>
            </a:lnSpc>
            <a:spcBef>
              <a:spcPct val="0"/>
            </a:spcBef>
            <a:spcAft>
              <a:spcPct val="35000"/>
            </a:spcAft>
            <a:buNone/>
          </a:pPr>
          <a:r>
            <a:rPr lang="es-EC" sz="1600" kern="1200" dirty="0">
              <a:solidFill>
                <a:schemeClr val="tx1"/>
              </a:solidFill>
            </a:rPr>
            <a:t>Debido al pronunciado sabor astringente de la tisana para el análisis de aceptabilidad sensorial, se mezcló el ataco con hierbas aromáticas, donde la mezcla con 80% de ataco fue la de mayor aceptabilidad por los consumidores</a:t>
          </a:r>
          <a:r>
            <a:rPr lang="es-EC" sz="1400" kern="1200" dirty="0">
              <a:solidFill>
                <a:schemeClr val="tx1"/>
              </a:solidFill>
            </a:rPr>
            <a:t>.</a:t>
          </a:r>
        </a:p>
      </dsp:txBody>
      <dsp:txXfrm rot="10800000">
        <a:off x="4036814" y="2752817"/>
        <a:ext cx="3101660" cy="299953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23BC14-BD1D-4AE3-9837-1DE870004D1A}">
      <dsp:nvSpPr>
        <dsp:cNvPr id="0" name=""/>
        <dsp:cNvSpPr/>
      </dsp:nvSpPr>
      <dsp:spPr>
        <a:xfrm>
          <a:off x="1164903" y="-120381"/>
          <a:ext cx="4114997" cy="3071950"/>
        </a:xfrm>
        <a:prstGeom prst="roundRect">
          <a:avLst>
            <a:gd name="adj" fmla="val 10000"/>
          </a:avLst>
        </a:prstGeom>
        <a:solidFill>
          <a:schemeClr val="accent2">
            <a:tint val="40000"/>
            <a:alpha val="90000"/>
            <a:hueOff val="0"/>
            <a:satOff val="0"/>
            <a:lumOff val="0"/>
            <a:alphaOff val="0"/>
          </a:schemeClr>
        </a:solidFill>
        <a:ln w="12700" cap="rnd" cmpd="sng" algn="ctr">
          <a:solidFill>
            <a:schemeClr val="accent2">
              <a:tint val="40000"/>
              <a:alpha val="90000"/>
              <a:hueOff val="0"/>
              <a:satOff val="0"/>
              <a:lumOff val="0"/>
              <a:alphaOff val="0"/>
            </a:schemeClr>
          </a:solidFill>
          <a:prstDash val="solid"/>
        </a:ln>
        <a:effectLst>
          <a:outerShdw blurRad="38100" dist="254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F8983ABC-F8C3-4B4C-9F30-0B73624B75F3}">
      <dsp:nvSpPr>
        <dsp:cNvPr id="0" name=""/>
        <dsp:cNvSpPr/>
      </dsp:nvSpPr>
      <dsp:spPr>
        <a:xfrm>
          <a:off x="1468824" y="68576"/>
          <a:ext cx="3454392" cy="2648446"/>
        </a:xfrm>
        <a:prstGeom prst="roundRect">
          <a:avLst>
            <a:gd name="adj" fmla="val 10000"/>
          </a:avLst>
        </a:prstGeom>
        <a:blipFill rotWithShape="1">
          <a:blip xmlns:r="http://schemas.openxmlformats.org/officeDocument/2006/relationships" r:embed="rId1"/>
          <a:stretch>
            <a:fillRect/>
          </a:stretch>
        </a:blip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1">
          <a:scrgbClr r="0" g="0" b="0"/>
        </a:fillRef>
        <a:effectRef idx="3">
          <a:scrgbClr r="0" g="0" b="0"/>
        </a:effectRef>
        <a:fontRef idx="minor"/>
      </dsp:style>
    </dsp:sp>
    <dsp:sp modelId="{E738AAA3-27DE-48EA-A05D-2F3BBC530462}">
      <dsp:nvSpPr>
        <dsp:cNvPr id="0" name=""/>
        <dsp:cNvSpPr/>
      </dsp:nvSpPr>
      <dsp:spPr>
        <a:xfrm rot="10800000">
          <a:off x="1361854" y="2841705"/>
          <a:ext cx="3807063" cy="2842289"/>
        </a:xfrm>
        <a:prstGeom prst="round2SameRect">
          <a:avLst>
            <a:gd name="adj1" fmla="val 10500"/>
            <a:gd name="adj2" fmla="val 0"/>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99568" tIns="99568" rIns="99568" bIns="99568" numCol="1" spcCol="1270" anchor="t" anchorCtr="0">
          <a:noAutofit/>
        </a:bodyPr>
        <a:lstStyle/>
        <a:p>
          <a:pPr marL="0" lvl="0" indent="0" algn="just" defTabSz="622300">
            <a:lnSpc>
              <a:spcPct val="90000"/>
            </a:lnSpc>
            <a:spcBef>
              <a:spcPct val="0"/>
            </a:spcBef>
            <a:spcAft>
              <a:spcPct val="35000"/>
            </a:spcAft>
            <a:buNone/>
          </a:pPr>
          <a:r>
            <a:rPr lang="es-EC" sz="1400" kern="1200" dirty="0">
              <a:solidFill>
                <a:schemeClr val="tx1"/>
              </a:solidFill>
            </a:rPr>
            <a:t>Se acepta la hipótesis planteada debido a que la influencia de la temperatura sobre el contenido de </a:t>
          </a:r>
          <a:r>
            <a:rPr lang="es-EC" sz="1400" kern="1200" dirty="0" err="1">
              <a:solidFill>
                <a:schemeClr val="tx1"/>
              </a:solidFill>
            </a:rPr>
            <a:t>polifenoles</a:t>
          </a:r>
          <a:r>
            <a:rPr lang="es-EC" sz="1400" kern="1200" dirty="0">
              <a:solidFill>
                <a:schemeClr val="tx1"/>
              </a:solidFill>
            </a:rPr>
            <a:t> totales es alta, por lo tanto, al ser los </a:t>
          </a:r>
          <a:r>
            <a:rPr lang="es-EC" sz="1400" kern="1200" dirty="0" err="1">
              <a:solidFill>
                <a:schemeClr val="tx1"/>
              </a:solidFill>
            </a:rPr>
            <a:t>polifenoles</a:t>
          </a:r>
          <a:r>
            <a:rPr lang="es-EC" sz="1400" kern="1200" dirty="0">
              <a:solidFill>
                <a:schemeClr val="tx1"/>
              </a:solidFill>
            </a:rPr>
            <a:t> termolábiles a temperaturas mayores a 40°C.  Además, a velocidades de aire superiores a 2 m/s permite un secado más homogéneo.  Mientras, con una densidad de la carga menor de 1 Kg/m</a:t>
          </a:r>
          <a:r>
            <a:rPr lang="es-EC" sz="1400" kern="1200" baseline="30000" dirty="0">
              <a:solidFill>
                <a:schemeClr val="tx1"/>
              </a:solidFill>
            </a:rPr>
            <a:t>2</a:t>
          </a:r>
          <a:r>
            <a:rPr lang="es-EC" sz="1400" kern="1200" dirty="0">
              <a:solidFill>
                <a:schemeClr val="tx1"/>
              </a:solidFill>
            </a:rPr>
            <a:t> el tiempo de secado se incrementa.</a:t>
          </a:r>
        </a:p>
      </dsp:txBody>
      <dsp:txXfrm rot="10800000">
        <a:off x="1449264" y="2841705"/>
        <a:ext cx="3632243" cy="2754879"/>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5B0DD0-674E-4117-9C09-6D7847ED72F6}">
      <dsp:nvSpPr>
        <dsp:cNvPr id="0" name=""/>
        <dsp:cNvSpPr/>
      </dsp:nvSpPr>
      <dsp:spPr>
        <a:xfrm>
          <a:off x="0" y="448353"/>
          <a:ext cx="8494644" cy="604800"/>
        </a:xfrm>
        <a:prstGeom prst="rect">
          <a:avLst/>
        </a:prstGeom>
        <a:solidFill>
          <a:schemeClr val="lt1">
            <a:alpha val="90000"/>
            <a:hueOff val="0"/>
            <a:satOff val="0"/>
            <a:lumOff val="0"/>
            <a:alphaOff val="0"/>
          </a:schemeClr>
        </a:solidFill>
        <a:ln w="12700" cap="rnd" cmpd="sng" algn="ctr">
          <a:solidFill>
            <a:schemeClr val="accent2">
              <a:shade val="5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3C7A3D82-AD2E-44A6-B1C7-09FA9CB10C1D}">
      <dsp:nvSpPr>
        <dsp:cNvPr id="0" name=""/>
        <dsp:cNvSpPr/>
      </dsp:nvSpPr>
      <dsp:spPr>
        <a:xfrm>
          <a:off x="424732" y="94113"/>
          <a:ext cx="7194963" cy="708480"/>
        </a:xfrm>
        <a:prstGeom prst="roundRect">
          <a:avLst/>
        </a:prstGeom>
        <a:gradFill rotWithShape="0">
          <a:gsLst>
            <a:gs pos="0">
              <a:schemeClr val="accent2">
                <a:shade val="50000"/>
                <a:hueOff val="0"/>
                <a:satOff val="0"/>
                <a:lumOff val="0"/>
                <a:alphaOff val="0"/>
                <a:tint val="65000"/>
                <a:lumMod val="110000"/>
              </a:schemeClr>
            </a:gs>
            <a:gs pos="88000">
              <a:schemeClr val="accent2">
                <a:shade val="50000"/>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4754" tIns="0" rIns="224754" bIns="0" numCol="1" spcCol="1270" anchor="ctr" anchorCtr="0">
          <a:noAutofit/>
        </a:bodyPr>
        <a:lstStyle/>
        <a:p>
          <a:pPr marL="0" lvl="0" indent="0" algn="just" defTabSz="711200">
            <a:lnSpc>
              <a:spcPct val="90000"/>
            </a:lnSpc>
            <a:spcBef>
              <a:spcPct val="0"/>
            </a:spcBef>
            <a:spcAft>
              <a:spcPct val="35000"/>
            </a:spcAft>
            <a:buNone/>
          </a:pPr>
          <a:r>
            <a:rPr lang="es-EC" sz="1600" kern="1200" dirty="0">
              <a:latin typeface="Calisto MT" panose="02040603050505030304" pitchFamily="18" charset="0"/>
            </a:rPr>
            <a:t>Promover la siembra de ataco (</a:t>
          </a:r>
          <a:r>
            <a:rPr lang="es-EC" sz="1600" kern="1200" dirty="0" err="1">
              <a:latin typeface="Calisto MT" panose="02040603050505030304" pitchFamily="18" charset="0"/>
            </a:rPr>
            <a:t>Amaranthus</a:t>
          </a:r>
          <a:r>
            <a:rPr lang="es-EC" sz="1600" kern="1200" dirty="0">
              <a:latin typeface="Calisto MT" panose="02040603050505030304" pitchFamily="18" charset="0"/>
            </a:rPr>
            <a:t> </a:t>
          </a:r>
          <a:r>
            <a:rPr lang="es-EC" sz="1600" kern="1200" dirty="0" err="1">
              <a:latin typeface="Calisto MT" panose="02040603050505030304" pitchFamily="18" charset="0"/>
            </a:rPr>
            <a:t>hybridus</a:t>
          </a:r>
          <a:r>
            <a:rPr lang="es-EC" sz="1600" kern="1200" dirty="0">
              <a:latin typeface="Calisto MT" panose="02040603050505030304" pitchFamily="18" charset="0"/>
            </a:rPr>
            <a:t> l.), cultivo andino que está perdiendo fuerza por el desconocimiento de sus propiedades nutricionales y funcionales tales como la actividad antioxidante.</a:t>
          </a:r>
          <a:endParaRPr lang="es-ES" sz="1600" kern="1200" dirty="0">
            <a:latin typeface="Calisto MT" panose="02040603050505030304" pitchFamily="18" charset="0"/>
          </a:endParaRPr>
        </a:p>
      </dsp:txBody>
      <dsp:txXfrm>
        <a:off x="459317" y="128698"/>
        <a:ext cx="7125793" cy="639310"/>
      </dsp:txXfrm>
    </dsp:sp>
    <dsp:sp modelId="{9C9E6596-8E45-4780-9FA1-B4E9BE8E9BFA}">
      <dsp:nvSpPr>
        <dsp:cNvPr id="0" name=""/>
        <dsp:cNvSpPr/>
      </dsp:nvSpPr>
      <dsp:spPr>
        <a:xfrm>
          <a:off x="0" y="1536993"/>
          <a:ext cx="8494644" cy="604800"/>
        </a:xfrm>
        <a:prstGeom prst="rect">
          <a:avLst/>
        </a:prstGeom>
        <a:solidFill>
          <a:schemeClr val="lt1">
            <a:alpha val="90000"/>
            <a:hueOff val="0"/>
            <a:satOff val="0"/>
            <a:lumOff val="0"/>
            <a:alphaOff val="0"/>
          </a:schemeClr>
        </a:solidFill>
        <a:ln w="12700" cap="rnd" cmpd="sng" algn="ctr">
          <a:solidFill>
            <a:schemeClr val="accent2">
              <a:shade val="50000"/>
              <a:hueOff val="218410"/>
              <a:satOff val="-9128"/>
              <a:lumOff val="18246"/>
              <a:alphaOff val="0"/>
            </a:schemeClr>
          </a:solidFill>
          <a:prstDash val="solid"/>
        </a:ln>
        <a:effectLst/>
      </dsp:spPr>
      <dsp:style>
        <a:lnRef idx="1">
          <a:scrgbClr r="0" g="0" b="0"/>
        </a:lnRef>
        <a:fillRef idx="1">
          <a:scrgbClr r="0" g="0" b="0"/>
        </a:fillRef>
        <a:effectRef idx="0">
          <a:scrgbClr r="0" g="0" b="0"/>
        </a:effectRef>
        <a:fontRef idx="minor"/>
      </dsp:style>
    </dsp:sp>
    <dsp:sp modelId="{C452243C-4BE5-45BC-BA7E-B2DA53F5CEAD}">
      <dsp:nvSpPr>
        <dsp:cNvPr id="0" name=""/>
        <dsp:cNvSpPr/>
      </dsp:nvSpPr>
      <dsp:spPr>
        <a:xfrm>
          <a:off x="424732" y="1182753"/>
          <a:ext cx="7194963" cy="708480"/>
        </a:xfrm>
        <a:prstGeom prst="roundRect">
          <a:avLst/>
        </a:prstGeom>
        <a:gradFill rotWithShape="0">
          <a:gsLst>
            <a:gs pos="0">
              <a:schemeClr val="accent2">
                <a:shade val="50000"/>
                <a:hueOff val="231788"/>
                <a:satOff val="-9638"/>
                <a:lumOff val="19974"/>
                <a:alphaOff val="0"/>
                <a:tint val="65000"/>
                <a:lumMod val="110000"/>
              </a:schemeClr>
            </a:gs>
            <a:gs pos="88000">
              <a:schemeClr val="accent2">
                <a:shade val="50000"/>
                <a:hueOff val="231788"/>
                <a:satOff val="-9638"/>
                <a:lumOff val="19974"/>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4754" tIns="0" rIns="224754" bIns="0" numCol="1" spcCol="1270" anchor="ctr" anchorCtr="0">
          <a:noAutofit/>
        </a:bodyPr>
        <a:lstStyle/>
        <a:p>
          <a:pPr marL="0" lvl="0" indent="0" algn="just" defTabSz="711200">
            <a:lnSpc>
              <a:spcPct val="90000"/>
            </a:lnSpc>
            <a:spcBef>
              <a:spcPct val="0"/>
            </a:spcBef>
            <a:spcAft>
              <a:spcPct val="35000"/>
            </a:spcAft>
            <a:buNone/>
          </a:pPr>
          <a:r>
            <a:rPr lang="es-EC" sz="1600" kern="1200" dirty="0">
              <a:latin typeface="Calisto MT" panose="02040603050505030304" pitchFamily="18" charset="0"/>
            </a:rPr>
            <a:t>Se recomienda consumir tisanas de ataco al 100% para aprovechar la concentración de </a:t>
          </a:r>
          <a:r>
            <a:rPr lang="es-EC" sz="1600" kern="1200" dirty="0" err="1">
              <a:latin typeface="Calisto MT" panose="02040603050505030304" pitchFamily="18" charset="0"/>
            </a:rPr>
            <a:t>polifenoles</a:t>
          </a:r>
          <a:r>
            <a:rPr lang="es-EC" sz="1600" kern="1200" dirty="0">
              <a:latin typeface="Calisto MT" panose="02040603050505030304" pitchFamily="18" charset="0"/>
            </a:rPr>
            <a:t> presentes en la tisana.</a:t>
          </a:r>
          <a:endParaRPr lang="es-ES" sz="1600" kern="1200" dirty="0">
            <a:latin typeface="Calisto MT" panose="02040603050505030304" pitchFamily="18" charset="0"/>
          </a:endParaRPr>
        </a:p>
      </dsp:txBody>
      <dsp:txXfrm>
        <a:off x="459317" y="1217338"/>
        <a:ext cx="7125793" cy="639310"/>
      </dsp:txXfrm>
    </dsp:sp>
    <dsp:sp modelId="{AAA71FA9-5A65-4F11-BB54-EBD6B03A39B0}">
      <dsp:nvSpPr>
        <dsp:cNvPr id="0" name=""/>
        <dsp:cNvSpPr/>
      </dsp:nvSpPr>
      <dsp:spPr>
        <a:xfrm>
          <a:off x="0" y="2533269"/>
          <a:ext cx="8494644" cy="604800"/>
        </a:xfrm>
        <a:prstGeom prst="rect">
          <a:avLst/>
        </a:prstGeom>
        <a:solidFill>
          <a:schemeClr val="lt1">
            <a:alpha val="90000"/>
            <a:hueOff val="0"/>
            <a:satOff val="0"/>
            <a:lumOff val="0"/>
            <a:alphaOff val="0"/>
          </a:schemeClr>
        </a:solidFill>
        <a:ln w="12700" cap="rnd" cmpd="sng" algn="ctr">
          <a:solidFill>
            <a:schemeClr val="accent2">
              <a:shade val="50000"/>
              <a:hueOff val="436821"/>
              <a:satOff val="-18256"/>
              <a:lumOff val="36493"/>
              <a:alphaOff val="0"/>
            </a:schemeClr>
          </a:solidFill>
          <a:prstDash val="solid"/>
        </a:ln>
        <a:effectLst/>
      </dsp:spPr>
      <dsp:style>
        <a:lnRef idx="1">
          <a:scrgbClr r="0" g="0" b="0"/>
        </a:lnRef>
        <a:fillRef idx="1">
          <a:scrgbClr r="0" g="0" b="0"/>
        </a:fillRef>
        <a:effectRef idx="0">
          <a:scrgbClr r="0" g="0" b="0"/>
        </a:effectRef>
        <a:fontRef idx="minor"/>
      </dsp:style>
    </dsp:sp>
    <dsp:sp modelId="{AA6ECF8E-6537-4B11-BE2A-8C8CD28123A8}">
      <dsp:nvSpPr>
        <dsp:cNvPr id="0" name=""/>
        <dsp:cNvSpPr/>
      </dsp:nvSpPr>
      <dsp:spPr>
        <a:xfrm>
          <a:off x="424732" y="2271393"/>
          <a:ext cx="7194963" cy="616115"/>
        </a:xfrm>
        <a:prstGeom prst="roundRect">
          <a:avLst/>
        </a:prstGeom>
        <a:gradFill rotWithShape="0">
          <a:gsLst>
            <a:gs pos="0">
              <a:schemeClr val="accent2">
                <a:shade val="50000"/>
                <a:hueOff val="463575"/>
                <a:satOff val="-19276"/>
                <a:lumOff val="39947"/>
                <a:alphaOff val="0"/>
                <a:tint val="65000"/>
                <a:lumMod val="110000"/>
              </a:schemeClr>
            </a:gs>
            <a:gs pos="88000">
              <a:schemeClr val="accent2">
                <a:shade val="50000"/>
                <a:hueOff val="463575"/>
                <a:satOff val="-19276"/>
                <a:lumOff val="39947"/>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4754" tIns="0" rIns="224754" bIns="0" numCol="1" spcCol="1270" anchor="ctr" anchorCtr="0">
          <a:noAutofit/>
        </a:bodyPr>
        <a:lstStyle/>
        <a:p>
          <a:pPr marL="0" lvl="0" indent="0" algn="just" defTabSz="711200">
            <a:lnSpc>
              <a:spcPct val="90000"/>
            </a:lnSpc>
            <a:spcBef>
              <a:spcPct val="0"/>
            </a:spcBef>
            <a:spcAft>
              <a:spcPct val="35000"/>
            </a:spcAft>
            <a:buNone/>
          </a:pPr>
          <a:r>
            <a:rPr lang="es-EC" sz="1600" kern="1200" dirty="0">
              <a:latin typeface="Calisto MT" panose="02040603050505030304" pitchFamily="18" charset="0"/>
            </a:rPr>
            <a:t>Se recomienda evaluar el proceso en un secador al ambiente con cobertizos en condiciones controladas de temperatura y luz.</a:t>
          </a:r>
          <a:endParaRPr lang="es-ES" sz="1600" kern="1200" dirty="0">
            <a:latin typeface="Calisto MT" panose="02040603050505030304" pitchFamily="18" charset="0"/>
          </a:endParaRPr>
        </a:p>
      </dsp:txBody>
      <dsp:txXfrm>
        <a:off x="454808" y="2301469"/>
        <a:ext cx="7134811" cy="555963"/>
      </dsp:txXfrm>
    </dsp:sp>
    <dsp:sp modelId="{FB5EE07D-40D0-408A-B5AF-26C86469C525}">
      <dsp:nvSpPr>
        <dsp:cNvPr id="0" name=""/>
        <dsp:cNvSpPr/>
      </dsp:nvSpPr>
      <dsp:spPr>
        <a:xfrm>
          <a:off x="0" y="3621909"/>
          <a:ext cx="8494644" cy="604800"/>
        </a:xfrm>
        <a:prstGeom prst="rect">
          <a:avLst/>
        </a:prstGeom>
        <a:solidFill>
          <a:schemeClr val="lt1">
            <a:alpha val="90000"/>
            <a:hueOff val="0"/>
            <a:satOff val="0"/>
            <a:lumOff val="0"/>
            <a:alphaOff val="0"/>
          </a:schemeClr>
        </a:solidFill>
        <a:ln w="12700" cap="rnd" cmpd="sng" algn="ctr">
          <a:solidFill>
            <a:schemeClr val="accent2">
              <a:shade val="50000"/>
              <a:hueOff val="436821"/>
              <a:satOff val="-18256"/>
              <a:lumOff val="36493"/>
              <a:alphaOff val="0"/>
            </a:schemeClr>
          </a:solidFill>
          <a:prstDash val="solid"/>
        </a:ln>
        <a:effectLst/>
      </dsp:spPr>
      <dsp:style>
        <a:lnRef idx="1">
          <a:scrgbClr r="0" g="0" b="0"/>
        </a:lnRef>
        <a:fillRef idx="1">
          <a:scrgbClr r="0" g="0" b="0"/>
        </a:fillRef>
        <a:effectRef idx="0">
          <a:scrgbClr r="0" g="0" b="0"/>
        </a:effectRef>
        <a:fontRef idx="minor"/>
      </dsp:style>
    </dsp:sp>
    <dsp:sp modelId="{7C195D6F-C41F-4281-BD52-96F915E122A4}">
      <dsp:nvSpPr>
        <dsp:cNvPr id="0" name=""/>
        <dsp:cNvSpPr/>
      </dsp:nvSpPr>
      <dsp:spPr>
        <a:xfrm>
          <a:off x="424732" y="3267669"/>
          <a:ext cx="7119089" cy="708480"/>
        </a:xfrm>
        <a:prstGeom prst="roundRect">
          <a:avLst/>
        </a:prstGeom>
        <a:gradFill rotWithShape="0">
          <a:gsLst>
            <a:gs pos="0">
              <a:schemeClr val="accent2">
                <a:shade val="50000"/>
                <a:hueOff val="463575"/>
                <a:satOff val="-19276"/>
                <a:lumOff val="39947"/>
                <a:alphaOff val="0"/>
                <a:tint val="65000"/>
                <a:lumMod val="110000"/>
              </a:schemeClr>
            </a:gs>
            <a:gs pos="88000">
              <a:schemeClr val="accent2">
                <a:shade val="50000"/>
                <a:hueOff val="463575"/>
                <a:satOff val="-19276"/>
                <a:lumOff val="39947"/>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4754" tIns="0" rIns="224754" bIns="0" numCol="1" spcCol="1270" anchor="ctr" anchorCtr="0">
          <a:noAutofit/>
        </a:bodyPr>
        <a:lstStyle/>
        <a:p>
          <a:pPr marL="0" lvl="0" indent="0" algn="just" defTabSz="711200">
            <a:lnSpc>
              <a:spcPct val="90000"/>
            </a:lnSpc>
            <a:spcBef>
              <a:spcPct val="0"/>
            </a:spcBef>
            <a:spcAft>
              <a:spcPct val="35000"/>
            </a:spcAft>
            <a:buNone/>
          </a:pPr>
          <a:r>
            <a:rPr lang="es-EC" sz="1600" kern="1200">
              <a:latin typeface="Calisto MT" panose="02040603050505030304" pitchFamily="18" charset="0"/>
            </a:rPr>
            <a:t>Realizar el estudio de identificación de qué tipo de polifenoles se encuentran en la tisana de ataco.</a:t>
          </a:r>
          <a:endParaRPr lang="es-ES" sz="1600" kern="1200" dirty="0">
            <a:latin typeface="Calisto MT" panose="02040603050505030304" pitchFamily="18" charset="0"/>
          </a:endParaRPr>
        </a:p>
      </dsp:txBody>
      <dsp:txXfrm>
        <a:off x="459317" y="3302254"/>
        <a:ext cx="7049919" cy="639310"/>
      </dsp:txXfrm>
    </dsp:sp>
    <dsp:sp modelId="{AF0033E7-6404-4D3A-A6DF-E5DF81F4C0C0}">
      <dsp:nvSpPr>
        <dsp:cNvPr id="0" name=""/>
        <dsp:cNvSpPr/>
      </dsp:nvSpPr>
      <dsp:spPr>
        <a:xfrm>
          <a:off x="0" y="4710549"/>
          <a:ext cx="8494644" cy="604800"/>
        </a:xfrm>
        <a:prstGeom prst="rect">
          <a:avLst/>
        </a:prstGeom>
        <a:solidFill>
          <a:schemeClr val="lt1">
            <a:alpha val="90000"/>
            <a:hueOff val="0"/>
            <a:satOff val="0"/>
            <a:lumOff val="0"/>
            <a:alphaOff val="0"/>
          </a:schemeClr>
        </a:solidFill>
        <a:ln w="12700" cap="rnd" cmpd="sng" algn="ctr">
          <a:solidFill>
            <a:schemeClr val="accent2">
              <a:shade val="50000"/>
              <a:hueOff val="218410"/>
              <a:satOff val="-9128"/>
              <a:lumOff val="18246"/>
              <a:alphaOff val="0"/>
            </a:schemeClr>
          </a:solidFill>
          <a:prstDash val="solid"/>
        </a:ln>
        <a:effectLst/>
      </dsp:spPr>
      <dsp:style>
        <a:lnRef idx="1">
          <a:scrgbClr r="0" g="0" b="0"/>
        </a:lnRef>
        <a:fillRef idx="1">
          <a:scrgbClr r="0" g="0" b="0"/>
        </a:fillRef>
        <a:effectRef idx="0">
          <a:scrgbClr r="0" g="0" b="0"/>
        </a:effectRef>
        <a:fontRef idx="minor"/>
      </dsp:style>
    </dsp:sp>
    <dsp:sp modelId="{EF85727F-DADC-4402-8B3D-0000393C83A3}">
      <dsp:nvSpPr>
        <dsp:cNvPr id="0" name=""/>
        <dsp:cNvSpPr/>
      </dsp:nvSpPr>
      <dsp:spPr>
        <a:xfrm>
          <a:off x="424732" y="4356309"/>
          <a:ext cx="7032928" cy="708480"/>
        </a:xfrm>
        <a:prstGeom prst="roundRect">
          <a:avLst/>
        </a:prstGeom>
        <a:gradFill rotWithShape="0">
          <a:gsLst>
            <a:gs pos="0">
              <a:schemeClr val="accent2">
                <a:shade val="50000"/>
                <a:hueOff val="231788"/>
                <a:satOff val="-9638"/>
                <a:lumOff val="19974"/>
                <a:alphaOff val="0"/>
                <a:tint val="65000"/>
                <a:lumMod val="110000"/>
              </a:schemeClr>
            </a:gs>
            <a:gs pos="88000">
              <a:schemeClr val="accent2">
                <a:shade val="50000"/>
                <a:hueOff val="231788"/>
                <a:satOff val="-9638"/>
                <a:lumOff val="19974"/>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4754" tIns="0" rIns="224754" bIns="0" numCol="1" spcCol="1270" anchor="ctr" anchorCtr="0">
          <a:noAutofit/>
        </a:bodyPr>
        <a:lstStyle/>
        <a:p>
          <a:pPr marL="0" lvl="0" indent="0" algn="just" defTabSz="711200">
            <a:lnSpc>
              <a:spcPct val="90000"/>
            </a:lnSpc>
            <a:spcBef>
              <a:spcPct val="0"/>
            </a:spcBef>
            <a:spcAft>
              <a:spcPct val="35000"/>
            </a:spcAft>
            <a:buNone/>
          </a:pPr>
          <a:r>
            <a:rPr lang="es-EC" sz="1600" kern="1200">
              <a:latin typeface="Calisto MT" panose="02040603050505030304" pitchFamily="18" charset="0"/>
            </a:rPr>
            <a:t>Estandarizar el color de la tisana de ataco preparada en infusión y cuantificar el color final.</a:t>
          </a:r>
          <a:endParaRPr lang="es-ES" sz="1600" kern="1200" dirty="0">
            <a:latin typeface="Calisto MT" panose="02040603050505030304" pitchFamily="18" charset="0"/>
          </a:endParaRPr>
        </a:p>
      </dsp:txBody>
      <dsp:txXfrm>
        <a:off x="459317" y="4390894"/>
        <a:ext cx="6963758" cy="6393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4B3E86-B06C-443D-856C-BAB2DB6DAB0F}">
      <dsp:nvSpPr>
        <dsp:cNvPr id="0" name=""/>
        <dsp:cNvSpPr/>
      </dsp:nvSpPr>
      <dsp:spPr>
        <a:xfrm>
          <a:off x="425146" y="0"/>
          <a:ext cx="9153095" cy="5140877"/>
        </a:xfrm>
        <a:prstGeom prst="rightArrow">
          <a:avLst/>
        </a:prstGeom>
        <a:solidFill>
          <a:schemeClr val="accent1">
            <a:tint val="40000"/>
            <a:hueOff val="0"/>
            <a:satOff val="0"/>
            <a:lumOff val="0"/>
            <a:alphaOff val="0"/>
          </a:schemeClr>
        </a:solidFill>
        <a:ln>
          <a:noFill/>
        </a:ln>
        <a:effectLst>
          <a:outerShdw blurRad="38100" dist="254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DA9CFD0C-2829-49EF-A8B5-6E43C16F3BD2}">
      <dsp:nvSpPr>
        <dsp:cNvPr id="0" name=""/>
        <dsp:cNvSpPr/>
      </dsp:nvSpPr>
      <dsp:spPr>
        <a:xfrm>
          <a:off x="5327" y="1377261"/>
          <a:ext cx="3137057" cy="2386353"/>
        </a:xfrm>
        <a:prstGeom prst="roundRect">
          <a:avLst/>
        </a:prstGeom>
        <a:solidFill>
          <a:srgbClr val="6699FF"/>
        </a:soli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C" sz="1600" kern="1200" dirty="0">
              <a:solidFill>
                <a:schemeClr val="tx1"/>
              </a:solidFill>
              <a:latin typeface="Calisto MT" panose="02040603050505030304" pitchFamily="18" charset="0"/>
            </a:rPr>
            <a:t>Se considera de importancia la innovación tecnológica en productos como el ataco (</a:t>
          </a:r>
          <a:r>
            <a:rPr lang="es-EC" sz="1600" kern="1200" dirty="0" err="1">
              <a:solidFill>
                <a:schemeClr val="tx1"/>
              </a:solidFill>
              <a:latin typeface="Calisto MT" panose="02040603050505030304" pitchFamily="18" charset="0"/>
            </a:rPr>
            <a:t>Amaranthus</a:t>
          </a:r>
          <a:r>
            <a:rPr lang="es-EC" sz="1600" kern="1200" dirty="0">
              <a:solidFill>
                <a:schemeClr val="tx1"/>
              </a:solidFill>
              <a:latin typeface="Calisto MT" panose="02040603050505030304" pitchFamily="18" charset="0"/>
            </a:rPr>
            <a:t> </a:t>
          </a:r>
          <a:r>
            <a:rPr lang="es-EC" sz="1600" kern="1200" dirty="0" err="1">
              <a:solidFill>
                <a:schemeClr val="tx1"/>
              </a:solidFill>
              <a:latin typeface="Calisto MT" panose="02040603050505030304" pitchFamily="18" charset="0"/>
            </a:rPr>
            <a:t>hybridus</a:t>
          </a:r>
          <a:r>
            <a:rPr lang="es-EC" sz="1600" kern="1200" dirty="0">
              <a:solidFill>
                <a:schemeClr val="tx1"/>
              </a:solidFill>
              <a:latin typeface="Calisto MT" panose="02040603050505030304" pitchFamily="18" charset="0"/>
            </a:rPr>
            <a:t> l) producto andino cuya producción y comercialización ha disminuido debido al desconocimiento del contenido de propiedades..</a:t>
          </a:r>
          <a:endParaRPr lang="es-ES" sz="1600" kern="1200" dirty="0">
            <a:solidFill>
              <a:schemeClr val="tx1"/>
            </a:solidFill>
            <a:latin typeface="Calisto MT" panose="02040603050505030304" pitchFamily="18" charset="0"/>
          </a:endParaRPr>
        </a:p>
      </dsp:txBody>
      <dsp:txXfrm>
        <a:off x="121819" y="1493753"/>
        <a:ext cx="2904073" cy="2153369"/>
      </dsp:txXfrm>
    </dsp:sp>
    <dsp:sp modelId="{3883B653-FB6E-48E7-B8B3-5F109B9EC556}">
      <dsp:nvSpPr>
        <dsp:cNvPr id="0" name=""/>
        <dsp:cNvSpPr/>
      </dsp:nvSpPr>
      <dsp:spPr>
        <a:xfrm>
          <a:off x="3603227" y="1377261"/>
          <a:ext cx="2969385" cy="2386353"/>
        </a:xfrm>
        <a:prstGeom prst="roundRect">
          <a:avLst/>
        </a:prstGeom>
        <a:solidFill>
          <a:srgbClr val="6699FF"/>
        </a:soli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C" sz="1600" kern="1200" dirty="0">
              <a:solidFill>
                <a:schemeClr val="tx1"/>
              </a:solidFill>
              <a:latin typeface="Calisto MT" panose="02040603050505030304" pitchFamily="18" charset="0"/>
            </a:rPr>
            <a:t>Se vio importante estudiar la industrialización de la panoja, debido a que es estratégica para la alimentación ya que tiene una gran riqueza de polifenoles y otros compuestos nutricionales de gran importancia</a:t>
          </a:r>
          <a:endParaRPr lang="es-ES" sz="1600" kern="1200" dirty="0">
            <a:solidFill>
              <a:schemeClr val="tx1"/>
            </a:solidFill>
            <a:latin typeface="Calisto MT" panose="02040603050505030304" pitchFamily="18" charset="0"/>
          </a:endParaRPr>
        </a:p>
      </dsp:txBody>
      <dsp:txXfrm>
        <a:off x="3719719" y="1493753"/>
        <a:ext cx="2736401" cy="2153369"/>
      </dsp:txXfrm>
    </dsp:sp>
    <dsp:sp modelId="{AB2D64EF-DDA3-45B4-BEF6-A151CB63D8D5}">
      <dsp:nvSpPr>
        <dsp:cNvPr id="0" name=""/>
        <dsp:cNvSpPr/>
      </dsp:nvSpPr>
      <dsp:spPr>
        <a:xfrm>
          <a:off x="6953853" y="1417010"/>
          <a:ext cx="3044208" cy="2306855"/>
        </a:xfrm>
        <a:prstGeom prst="roundRect">
          <a:avLst/>
        </a:prstGeom>
        <a:solidFill>
          <a:srgbClr val="6699FF"/>
        </a:soli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C" sz="1600" kern="1200" dirty="0">
              <a:solidFill>
                <a:schemeClr val="tx1"/>
              </a:solidFill>
              <a:latin typeface="Calisto MT" panose="02040603050505030304" pitchFamily="18" charset="0"/>
              <a:cs typeface="Times New Roman" panose="02020603050405020304" pitchFamily="18" charset="0"/>
            </a:rPr>
            <a:t>Así, la búsqueda de nuevas alternativas de ingresos conlleva a encontrar una tecnología sencilla de bajo costo al alcance de la pequeña industria para la transformación de la panoja de ataco en tisanas, brindando características de alta aceptabilidad para el consumidor.</a:t>
          </a:r>
          <a:endParaRPr lang="es-ES" sz="1600" kern="1200" dirty="0">
            <a:solidFill>
              <a:schemeClr val="tx1"/>
            </a:solidFill>
            <a:latin typeface="Calisto MT" panose="02040603050505030304" pitchFamily="18" charset="0"/>
            <a:cs typeface="Times New Roman" panose="02020603050405020304" pitchFamily="18" charset="0"/>
          </a:endParaRPr>
        </a:p>
      </dsp:txBody>
      <dsp:txXfrm>
        <a:off x="7066464" y="1529621"/>
        <a:ext cx="2818986" cy="20816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24A13D-5D6D-49EC-93D0-F4453C9A2F5D}">
      <dsp:nvSpPr>
        <dsp:cNvPr id="0" name=""/>
        <dsp:cNvSpPr/>
      </dsp:nvSpPr>
      <dsp:spPr>
        <a:xfrm rot="10800000">
          <a:off x="1419258" y="500836"/>
          <a:ext cx="6703966" cy="2879764"/>
        </a:xfrm>
        <a:prstGeom prst="homePlate">
          <a:avLst/>
        </a:prstGeom>
        <a:solidFill>
          <a:srgbClr val="C1BEFA"/>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69896" tIns="125730" rIns="234696" bIns="125730" numCol="1" spcCol="1270" anchor="ctr" anchorCtr="0">
          <a:noAutofit/>
        </a:bodyPr>
        <a:lstStyle/>
        <a:p>
          <a:pPr marL="0" lvl="0" indent="0" algn="ctr" defTabSz="1466850">
            <a:lnSpc>
              <a:spcPct val="90000"/>
            </a:lnSpc>
            <a:spcBef>
              <a:spcPct val="0"/>
            </a:spcBef>
            <a:spcAft>
              <a:spcPct val="35000"/>
            </a:spcAft>
            <a:buNone/>
            <a:tabLst>
              <a:tab pos="2286000" algn="l"/>
            </a:tabLst>
          </a:pPr>
          <a:r>
            <a:rPr lang="es-EC" sz="3300" kern="1200" dirty="0">
              <a:effectLst/>
              <a:latin typeface="Times New Roman" panose="02020603050405020304" pitchFamily="18" charset="0"/>
              <a:ea typeface="Calibri" panose="020F0502020204030204" pitchFamily="34" charset="0"/>
            </a:rPr>
            <a:t>Evaluar el efecto del proceso de secado de la panoja de ataco </a:t>
          </a:r>
          <a:r>
            <a:rPr lang="es-EC" sz="3300" i="1" kern="1200" dirty="0" err="1">
              <a:effectLst/>
              <a:latin typeface="Times New Roman" panose="02020603050405020304" pitchFamily="18" charset="0"/>
              <a:ea typeface="Calibri" panose="020F0502020204030204" pitchFamily="34" charset="0"/>
            </a:rPr>
            <a:t>Amaranthus</a:t>
          </a:r>
          <a:r>
            <a:rPr lang="es-EC" sz="3300" i="1" kern="1200" dirty="0">
              <a:effectLst/>
              <a:latin typeface="Times New Roman" panose="02020603050405020304" pitchFamily="18" charset="0"/>
              <a:ea typeface="Calibri" panose="020F0502020204030204" pitchFamily="34" charset="0"/>
            </a:rPr>
            <a:t> </a:t>
          </a:r>
          <a:r>
            <a:rPr lang="es-EC" sz="3300" i="1" kern="1200" dirty="0" err="1">
              <a:effectLst/>
              <a:latin typeface="Times New Roman" panose="02020603050405020304" pitchFamily="18" charset="0"/>
              <a:ea typeface="Calibri" panose="020F0502020204030204" pitchFamily="34" charset="0"/>
            </a:rPr>
            <a:t>hybridus</a:t>
          </a:r>
          <a:r>
            <a:rPr lang="es-EC" sz="3300" i="1" kern="1200" dirty="0">
              <a:effectLst/>
              <a:latin typeface="Times New Roman" panose="02020603050405020304" pitchFamily="18" charset="0"/>
              <a:ea typeface="Calibri" panose="020F0502020204030204" pitchFamily="34" charset="0"/>
            </a:rPr>
            <a:t> l. </a:t>
          </a:r>
          <a:r>
            <a:rPr lang="es-EC" sz="3300" kern="1200" dirty="0">
              <a:effectLst/>
              <a:latin typeface="Times New Roman" panose="02020603050405020304" pitchFamily="18" charset="0"/>
              <a:ea typeface="Calibri" panose="020F0502020204030204" pitchFamily="34" charset="0"/>
            </a:rPr>
            <a:t>sobre el contenido de polifenoles totales.</a:t>
          </a:r>
        </a:p>
      </dsp:txBody>
      <dsp:txXfrm rot="10800000">
        <a:off x="2139199" y="500836"/>
        <a:ext cx="5984025" cy="2879764"/>
      </dsp:txXfrm>
    </dsp:sp>
    <dsp:sp modelId="{0BCDD78F-1666-41C2-8D72-20F562762705}">
      <dsp:nvSpPr>
        <dsp:cNvPr id="0" name=""/>
        <dsp:cNvSpPr/>
      </dsp:nvSpPr>
      <dsp:spPr>
        <a:xfrm>
          <a:off x="473086" y="500836"/>
          <a:ext cx="2879764" cy="2879764"/>
        </a:xfrm>
        <a:prstGeom prst="ellipse">
          <a:avLst/>
        </a:prstGeom>
        <a:blipFill rotWithShape="1">
          <a:blip xmlns:r="http://schemas.openxmlformats.org/officeDocument/2006/relationships" r:embed="rId1"/>
          <a:stretch>
            <a:fillRect/>
          </a:stretch>
        </a:blipFill>
        <a:ln w="12700" cap="rnd"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7017EA-684B-41A7-83D1-DDC1D213BD61}">
      <dsp:nvSpPr>
        <dsp:cNvPr id="0" name=""/>
        <dsp:cNvSpPr/>
      </dsp:nvSpPr>
      <dsp:spPr>
        <a:xfrm>
          <a:off x="336999" y="0"/>
          <a:ext cx="2613694" cy="3881437"/>
        </a:xfrm>
        <a:prstGeom prst="roundRect">
          <a:avLst>
            <a:gd name="adj" fmla="val 10000"/>
          </a:avLst>
        </a:prstGeom>
        <a:gradFill rotWithShape="0">
          <a:gsLst>
            <a:gs pos="0">
              <a:schemeClr val="accent2">
                <a:hueOff val="0"/>
                <a:satOff val="0"/>
                <a:lumOff val="0"/>
                <a:alphaOff val="0"/>
                <a:tint val="65000"/>
                <a:lumMod val="110000"/>
              </a:schemeClr>
            </a:gs>
            <a:gs pos="88000">
              <a:schemeClr val="accent2">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endParaRPr lang="es-EC" sz="1600" kern="1200" dirty="0">
            <a:latin typeface="Calisto MT" panose="02040603050505030304" pitchFamily="18" charset="0"/>
          </a:endParaRPr>
        </a:p>
        <a:p>
          <a:pPr marL="0" lvl="0" indent="0" algn="just" defTabSz="711200">
            <a:lnSpc>
              <a:spcPct val="90000"/>
            </a:lnSpc>
            <a:spcBef>
              <a:spcPct val="0"/>
            </a:spcBef>
            <a:spcAft>
              <a:spcPct val="35000"/>
            </a:spcAft>
            <a:buNone/>
          </a:pPr>
          <a:r>
            <a:rPr lang="es-EC" sz="1600" kern="1200" dirty="0">
              <a:latin typeface="Calisto MT" panose="02040603050505030304" pitchFamily="18" charset="0"/>
            </a:rPr>
            <a:t>Determinar las características físico-químicas, microbiológicas y principios funcionales (polifenoles) de la materia prima y producto terminado.</a:t>
          </a:r>
          <a:endParaRPr lang="es-ES" sz="1600" kern="1200" dirty="0">
            <a:latin typeface="Calisto MT" panose="02040603050505030304" pitchFamily="18" charset="0"/>
          </a:endParaRPr>
        </a:p>
      </dsp:txBody>
      <dsp:txXfrm>
        <a:off x="336999" y="1552574"/>
        <a:ext cx="2613694" cy="1552574"/>
      </dsp:txXfrm>
    </dsp:sp>
    <dsp:sp modelId="{51A8E9D0-41B6-4B55-95E8-87F1C448FF84}">
      <dsp:nvSpPr>
        <dsp:cNvPr id="0" name=""/>
        <dsp:cNvSpPr/>
      </dsp:nvSpPr>
      <dsp:spPr>
        <a:xfrm>
          <a:off x="997587" y="232886"/>
          <a:ext cx="1292518" cy="1292518"/>
        </a:xfrm>
        <a:prstGeom prst="ellipse">
          <a:avLst/>
        </a:prstGeom>
        <a:blipFill rotWithShape="1">
          <a:blip xmlns:r="http://schemas.openxmlformats.org/officeDocument/2006/relationships" r:embed="rId1"/>
          <a:stretch>
            <a:fillRect/>
          </a:stretch>
        </a:blipFill>
        <a:ln w="12700" cap="rnd"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 modelId="{6CD65912-3971-4CD3-8BF8-1DD7F8BB8609}">
      <dsp:nvSpPr>
        <dsp:cNvPr id="0" name=""/>
        <dsp:cNvSpPr/>
      </dsp:nvSpPr>
      <dsp:spPr>
        <a:xfrm>
          <a:off x="3047973" y="0"/>
          <a:ext cx="2578901" cy="3881437"/>
        </a:xfrm>
        <a:prstGeom prst="roundRect">
          <a:avLst>
            <a:gd name="adj" fmla="val 10000"/>
          </a:avLst>
        </a:prstGeom>
        <a:gradFill rotWithShape="0">
          <a:gsLst>
            <a:gs pos="0">
              <a:schemeClr val="accent2">
                <a:hueOff val="-1356225"/>
                <a:satOff val="-828"/>
                <a:lumOff val="3235"/>
                <a:alphaOff val="0"/>
                <a:tint val="65000"/>
                <a:lumMod val="110000"/>
              </a:schemeClr>
            </a:gs>
            <a:gs pos="88000">
              <a:schemeClr val="accent2">
                <a:hueOff val="-1356225"/>
                <a:satOff val="-828"/>
                <a:lumOff val="3235"/>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ctr" anchorCtr="0">
          <a:noAutofit/>
        </a:bodyPr>
        <a:lstStyle/>
        <a:p>
          <a:pPr marL="0" lvl="0" indent="0" algn="just" defTabSz="711200">
            <a:lnSpc>
              <a:spcPct val="90000"/>
            </a:lnSpc>
            <a:spcBef>
              <a:spcPct val="0"/>
            </a:spcBef>
            <a:spcAft>
              <a:spcPct val="35000"/>
            </a:spcAft>
            <a:buNone/>
          </a:pPr>
          <a:r>
            <a:rPr lang="es-EC" sz="1600" kern="1200" dirty="0">
              <a:latin typeface="Calisto MT" panose="02040603050505030304" pitchFamily="18" charset="0"/>
            </a:rPr>
            <a:t>Evaluar los parámetros de secado (velocidad de aire, densidad de carga y temperatura de secado) sobre el contenido de polifenoles totales.</a:t>
          </a:r>
          <a:endParaRPr lang="es-ES" sz="1600" kern="1200" dirty="0">
            <a:latin typeface="Calisto MT" panose="02040603050505030304" pitchFamily="18" charset="0"/>
          </a:endParaRPr>
        </a:p>
      </dsp:txBody>
      <dsp:txXfrm>
        <a:off x="3047973" y="1552574"/>
        <a:ext cx="2578901" cy="1552574"/>
      </dsp:txXfrm>
    </dsp:sp>
    <dsp:sp modelId="{F4D89AD1-790D-4EBC-ABBC-DB8E6C139AF9}">
      <dsp:nvSpPr>
        <dsp:cNvPr id="0" name=""/>
        <dsp:cNvSpPr/>
      </dsp:nvSpPr>
      <dsp:spPr>
        <a:xfrm>
          <a:off x="3691165" y="232886"/>
          <a:ext cx="1292518" cy="1292518"/>
        </a:xfrm>
        <a:prstGeom prst="ellipse">
          <a:avLst/>
        </a:prstGeom>
        <a:blipFill rotWithShape="1">
          <a:blip xmlns:r="http://schemas.openxmlformats.org/officeDocument/2006/relationships" r:embed="rId2"/>
          <a:stretch>
            <a:fillRect/>
          </a:stretch>
        </a:blipFill>
        <a:ln w="12700" cap="rnd"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 modelId="{398AE4B7-6F65-4CAC-AC1A-7E3F54BA041D}">
      <dsp:nvSpPr>
        <dsp:cNvPr id="0" name=""/>
        <dsp:cNvSpPr/>
      </dsp:nvSpPr>
      <dsp:spPr>
        <a:xfrm>
          <a:off x="5724154" y="0"/>
          <a:ext cx="2535158" cy="3881437"/>
        </a:xfrm>
        <a:prstGeom prst="roundRect">
          <a:avLst>
            <a:gd name="adj" fmla="val 10000"/>
          </a:avLst>
        </a:prstGeom>
        <a:gradFill rotWithShape="0">
          <a:gsLst>
            <a:gs pos="0">
              <a:schemeClr val="accent2">
                <a:hueOff val="-2712450"/>
                <a:satOff val="-1656"/>
                <a:lumOff val="6471"/>
                <a:alphaOff val="0"/>
                <a:tint val="65000"/>
                <a:lumMod val="110000"/>
              </a:schemeClr>
            </a:gs>
            <a:gs pos="88000">
              <a:schemeClr val="accent2">
                <a:hueOff val="-2712450"/>
                <a:satOff val="-1656"/>
                <a:lumOff val="6471"/>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ctr" anchorCtr="0">
          <a:noAutofit/>
        </a:bodyPr>
        <a:lstStyle/>
        <a:p>
          <a:pPr marL="0" lvl="0" indent="0" algn="just" defTabSz="711200">
            <a:lnSpc>
              <a:spcPct val="90000"/>
            </a:lnSpc>
            <a:spcBef>
              <a:spcPct val="0"/>
            </a:spcBef>
            <a:spcAft>
              <a:spcPct val="35000"/>
            </a:spcAft>
            <a:buNone/>
          </a:pPr>
          <a:r>
            <a:rPr lang="es-EC" sz="1600" kern="1200" dirty="0">
              <a:latin typeface="Calisto MT" panose="02040603050505030304" pitchFamily="18" charset="0"/>
            </a:rPr>
            <a:t>Evaluar la aceptabilidad sensorial de las tisanas, mediante la adición de saborizantes</a:t>
          </a:r>
          <a:endParaRPr lang="es-ES" sz="1600" kern="1200" dirty="0">
            <a:latin typeface="Calisto MT" panose="02040603050505030304" pitchFamily="18" charset="0"/>
          </a:endParaRPr>
        </a:p>
      </dsp:txBody>
      <dsp:txXfrm>
        <a:off x="5724154" y="1552574"/>
        <a:ext cx="2535158" cy="1552574"/>
      </dsp:txXfrm>
    </dsp:sp>
    <dsp:sp modelId="{95444C82-AB31-4903-B202-3D4F918D26A4}">
      <dsp:nvSpPr>
        <dsp:cNvPr id="0" name=""/>
        <dsp:cNvSpPr/>
      </dsp:nvSpPr>
      <dsp:spPr>
        <a:xfrm>
          <a:off x="6345473" y="232886"/>
          <a:ext cx="1292518" cy="1292518"/>
        </a:xfrm>
        <a:prstGeom prst="ellipse">
          <a:avLst/>
        </a:prstGeom>
        <a:blipFill rotWithShape="1">
          <a:blip xmlns:r="http://schemas.openxmlformats.org/officeDocument/2006/relationships" r:embed="rId3"/>
          <a:stretch>
            <a:fillRect/>
          </a:stretch>
        </a:blipFill>
        <a:ln w="12700" cap="rnd"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 modelId="{79330431-3708-4D94-9B4B-72696EBCA3B8}">
      <dsp:nvSpPr>
        <dsp:cNvPr id="0" name=""/>
        <dsp:cNvSpPr/>
      </dsp:nvSpPr>
      <dsp:spPr>
        <a:xfrm>
          <a:off x="650325" y="3105149"/>
          <a:ext cx="7295660" cy="582215"/>
        </a:xfrm>
        <a:prstGeom prst="leftRightArrow">
          <a:avLst/>
        </a:prstGeom>
        <a:gradFill rotWithShape="0">
          <a:gsLst>
            <a:gs pos="0">
              <a:schemeClr val="accent2">
                <a:tint val="40000"/>
                <a:hueOff val="0"/>
                <a:satOff val="0"/>
                <a:lumOff val="0"/>
                <a:alphaOff val="0"/>
                <a:tint val="65000"/>
                <a:lumMod val="110000"/>
              </a:schemeClr>
            </a:gs>
            <a:gs pos="88000">
              <a:schemeClr val="accent2">
                <a:tint val="40000"/>
                <a:hueOff val="0"/>
                <a:satOff val="0"/>
                <a:lumOff val="0"/>
                <a:alphaOff val="0"/>
                <a:tint val="90000"/>
              </a:schemeClr>
            </a:gs>
          </a:gsLst>
          <a:lin ang="5400000" scaled="0"/>
        </a:gradFill>
        <a:ln w="12700" cap="rnd" cmpd="sng" algn="ctr">
          <a:solidFill>
            <a:schemeClr val="lt1">
              <a:hueOff val="0"/>
              <a:satOff val="0"/>
              <a:lumOff val="0"/>
              <a:alphaOff val="0"/>
            </a:schemeClr>
          </a:solidFill>
          <a:prstDash val="solid"/>
        </a:ln>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4E1937-44C1-4683-B605-189A5CE1157E}">
      <dsp:nvSpPr>
        <dsp:cNvPr id="0" name=""/>
        <dsp:cNvSpPr/>
      </dsp:nvSpPr>
      <dsp:spPr>
        <a:xfrm>
          <a:off x="0" y="35458"/>
          <a:ext cx="6730101" cy="1961511"/>
        </a:xfrm>
        <a:prstGeom prst="roundRect">
          <a:avLst/>
        </a:prstGeom>
        <a:solidFill>
          <a:schemeClr val="accent2">
            <a:alpha val="9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just" defTabSz="1200150">
            <a:lnSpc>
              <a:spcPct val="90000"/>
            </a:lnSpc>
            <a:spcBef>
              <a:spcPct val="0"/>
            </a:spcBef>
            <a:spcAft>
              <a:spcPct val="35000"/>
            </a:spcAft>
            <a:buNone/>
          </a:pPr>
          <a:r>
            <a:rPr lang="es-EC" sz="2700" b="1" kern="1200" dirty="0">
              <a:solidFill>
                <a:schemeClr val="tx1"/>
              </a:solidFill>
              <a:latin typeface="Calisto MT" panose="02040603050505030304" pitchFamily="18" charset="0"/>
            </a:rPr>
            <a:t>Hi: </a:t>
          </a:r>
          <a:r>
            <a:rPr lang="es-EC" sz="2700" b="0" kern="1200" dirty="0">
              <a:latin typeface="Calisto MT" panose="02040603050505030304" pitchFamily="18" charset="0"/>
            </a:rPr>
            <a:t>La temperatura, velocidad de aire y densidad de carga, influyen directamente en la calidad del producto seco</a:t>
          </a:r>
        </a:p>
      </dsp:txBody>
      <dsp:txXfrm>
        <a:off x="95753" y="131211"/>
        <a:ext cx="6538595" cy="1770005"/>
      </dsp:txXfrm>
    </dsp:sp>
    <dsp:sp modelId="{33C14DE1-61EA-4350-A8C4-269A6711AA59}">
      <dsp:nvSpPr>
        <dsp:cNvPr id="0" name=""/>
        <dsp:cNvSpPr/>
      </dsp:nvSpPr>
      <dsp:spPr>
        <a:xfrm>
          <a:off x="0" y="2119851"/>
          <a:ext cx="6730101" cy="1854526"/>
        </a:xfrm>
        <a:prstGeom prst="roundRect">
          <a:avLst/>
        </a:prstGeom>
        <a:solidFill>
          <a:schemeClr val="accent2">
            <a:alpha val="90000"/>
            <a:hueOff val="0"/>
            <a:satOff val="0"/>
            <a:lumOff val="0"/>
            <a:alphaOff val="-4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just" defTabSz="1200150">
            <a:lnSpc>
              <a:spcPct val="90000"/>
            </a:lnSpc>
            <a:spcBef>
              <a:spcPct val="0"/>
            </a:spcBef>
            <a:spcAft>
              <a:spcPct val="35000"/>
            </a:spcAft>
            <a:buNone/>
          </a:pPr>
          <a:r>
            <a:rPr lang="es-EC" sz="2700" b="1" kern="1200" dirty="0">
              <a:solidFill>
                <a:schemeClr val="tx1"/>
              </a:solidFill>
              <a:latin typeface="Calisto MT" panose="02040603050505030304" pitchFamily="18" charset="0"/>
            </a:rPr>
            <a:t>Ho: </a:t>
          </a:r>
          <a:r>
            <a:rPr lang="es-EC" sz="2700" b="0" kern="1200" dirty="0">
              <a:latin typeface="Calisto MT" panose="02040603050505030304" pitchFamily="18" charset="0"/>
            </a:rPr>
            <a:t>La temperatura, velocidad de aire y densidad de carga, no influyen directamente en la calidad del producto seco.</a:t>
          </a:r>
          <a:endParaRPr lang="es-ES" sz="2700" b="0" kern="1200" dirty="0">
            <a:latin typeface="Calisto MT" panose="02040603050505030304" pitchFamily="18" charset="0"/>
          </a:endParaRPr>
        </a:p>
      </dsp:txBody>
      <dsp:txXfrm>
        <a:off x="90530" y="2210381"/>
        <a:ext cx="6549041" cy="167346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3CA4C9-CBC6-4566-8D07-64D1FA18DAED}">
      <dsp:nvSpPr>
        <dsp:cNvPr id="0" name=""/>
        <dsp:cNvSpPr/>
      </dsp:nvSpPr>
      <dsp:spPr>
        <a:xfrm>
          <a:off x="6578211" y="1755884"/>
          <a:ext cx="2869531" cy="2870062"/>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58ADD96-4E6C-44E0-B63C-1A1337BC2752}">
      <dsp:nvSpPr>
        <dsp:cNvPr id="0" name=""/>
        <dsp:cNvSpPr/>
      </dsp:nvSpPr>
      <dsp:spPr>
        <a:xfrm>
          <a:off x="6673489" y="1851569"/>
          <a:ext cx="2678976" cy="2678691"/>
        </a:xfrm>
        <a:prstGeom prst="ellipse">
          <a:avLst/>
        </a:prstGeom>
        <a:blipFill rotWithShape="0">
          <a:blip xmlns:r="http://schemas.openxmlformats.org/officeDocument/2006/relationships" r:embed="rId1"/>
          <a:stretch>
            <a:fillRect/>
          </a:stretch>
        </a:blip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s-EC" sz="6500" kern="1200" dirty="0"/>
        </a:p>
      </dsp:txBody>
      <dsp:txXfrm>
        <a:off x="7056466" y="2234312"/>
        <a:ext cx="1913021" cy="1913207"/>
      </dsp:txXfrm>
    </dsp:sp>
    <dsp:sp modelId="{41A86F8B-DA0F-488F-9131-3DA193B83B8A}">
      <dsp:nvSpPr>
        <dsp:cNvPr id="0" name=""/>
        <dsp:cNvSpPr/>
      </dsp:nvSpPr>
      <dsp:spPr>
        <a:xfrm rot="2700000">
          <a:off x="3615924" y="1759353"/>
          <a:ext cx="2862620" cy="2862620"/>
        </a:xfrm>
        <a:prstGeom prst="teardrop">
          <a:avLst>
            <a:gd name="adj" fmla="val 10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0394B7B-B25E-4948-A79E-A9BB86FBAEFD}">
      <dsp:nvSpPr>
        <dsp:cNvPr id="0" name=""/>
        <dsp:cNvSpPr/>
      </dsp:nvSpPr>
      <dsp:spPr>
        <a:xfrm>
          <a:off x="3707745" y="1851569"/>
          <a:ext cx="2678976" cy="2678691"/>
        </a:xfrm>
        <a:prstGeom prst="ellipse">
          <a:avLst/>
        </a:prstGeom>
        <a:blipFill rotWithShape="0">
          <a:blip xmlns:r="http://schemas.openxmlformats.org/officeDocument/2006/relationships" r:embed="rId2"/>
          <a:stretch>
            <a:fillRect/>
          </a:stretch>
        </a:blip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s-EC" sz="6500" kern="1200" dirty="0"/>
        </a:p>
      </dsp:txBody>
      <dsp:txXfrm>
        <a:off x="4090723" y="2234312"/>
        <a:ext cx="1913021" cy="1913207"/>
      </dsp:txXfrm>
    </dsp:sp>
    <dsp:sp modelId="{47AB7221-40F5-4AE8-B0C6-66F0A3AF3676}">
      <dsp:nvSpPr>
        <dsp:cNvPr id="0" name=""/>
        <dsp:cNvSpPr/>
      </dsp:nvSpPr>
      <dsp:spPr>
        <a:xfrm rot="2700000">
          <a:off x="650180" y="1759353"/>
          <a:ext cx="2862620" cy="2862620"/>
        </a:xfrm>
        <a:prstGeom prst="teardrop">
          <a:avLst>
            <a:gd name="adj" fmla="val 10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65FA13F-81BB-41E0-9676-096033331CAC}">
      <dsp:nvSpPr>
        <dsp:cNvPr id="0" name=""/>
        <dsp:cNvSpPr/>
      </dsp:nvSpPr>
      <dsp:spPr>
        <a:xfrm>
          <a:off x="709720" y="1821006"/>
          <a:ext cx="2678976" cy="2678691"/>
        </a:xfrm>
        <a:prstGeom prst="ellipse">
          <a:avLst/>
        </a:prstGeom>
        <a:blipFill rotWithShape="0">
          <a:blip xmlns:r="http://schemas.openxmlformats.org/officeDocument/2006/relationships" r:embed="rId3"/>
          <a:stretch>
            <a:fillRect/>
          </a:stretch>
        </a:blip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 tIns="1270" rIns="1270" bIns="1270" numCol="1" spcCol="1270" anchor="ctr" anchorCtr="0">
          <a:noAutofit/>
        </a:bodyPr>
        <a:lstStyle/>
        <a:p>
          <a:pPr marL="0" lvl="0" indent="0" algn="ctr" defTabSz="44450">
            <a:lnSpc>
              <a:spcPct val="90000"/>
            </a:lnSpc>
            <a:spcBef>
              <a:spcPct val="0"/>
            </a:spcBef>
            <a:spcAft>
              <a:spcPct val="35000"/>
            </a:spcAft>
            <a:buNone/>
          </a:pPr>
          <a:r>
            <a:rPr lang="es-EC" sz="100" kern="1200" dirty="0">
              <a:solidFill>
                <a:srgbClr val="CCFFFF"/>
              </a:solidFill>
            </a:rPr>
            <a:t>.</a:t>
          </a:r>
        </a:p>
      </dsp:txBody>
      <dsp:txXfrm>
        <a:off x="1092698" y="2203748"/>
        <a:ext cx="1913021" cy="191320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68C06F-35AC-4D74-8738-E7496EB243AF}">
      <dsp:nvSpPr>
        <dsp:cNvPr id="0" name=""/>
        <dsp:cNvSpPr/>
      </dsp:nvSpPr>
      <dsp:spPr>
        <a:xfrm>
          <a:off x="0" y="25749"/>
          <a:ext cx="5181600" cy="1219200"/>
        </a:xfrm>
        <a:prstGeom prst="roundRect">
          <a:avLst>
            <a:gd name="adj" fmla="val 10000"/>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C" sz="2000" b="1" kern="1200" dirty="0">
              <a:latin typeface="Calisto MT" panose="02040603050505030304" pitchFamily="18" charset="0"/>
            </a:rPr>
            <a:t>A = Velocidad de secado</a:t>
          </a:r>
        </a:p>
        <a:p>
          <a:pPr marL="0" lvl="0" indent="0" algn="l" defTabSz="889000">
            <a:lnSpc>
              <a:spcPct val="90000"/>
            </a:lnSpc>
            <a:spcBef>
              <a:spcPct val="0"/>
            </a:spcBef>
            <a:spcAft>
              <a:spcPct val="35000"/>
            </a:spcAft>
            <a:buNone/>
          </a:pPr>
          <a:r>
            <a:rPr lang="es-EC" sz="2000" b="0" kern="1200" dirty="0">
              <a:latin typeface="Calisto MT" panose="02040603050505030304" pitchFamily="18" charset="0"/>
            </a:rPr>
            <a:t>                 2 m/s          4 m/s       </a:t>
          </a:r>
        </a:p>
      </dsp:txBody>
      <dsp:txXfrm>
        <a:off x="35709" y="61458"/>
        <a:ext cx="3865988" cy="1147782"/>
      </dsp:txXfrm>
    </dsp:sp>
    <dsp:sp modelId="{E0B8AD9B-C805-4311-88DA-3B8574BCCABE}">
      <dsp:nvSpPr>
        <dsp:cNvPr id="0" name=""/>
        <dsp:cNvSpPr/>
      </dsp:nvSpPr>
      <dsp:spPr>
        <a:xfrm>
          <a:off x="457199" y="1422399"/>
          <a:ext cx="5181600" cy="1219200"/>
        </a:xfrm>
        <a:prstGeom prst="roundRect">
          <a:avLst>
            <a:gd name="adj" fmla="val 10000"/>
          </a:avLst>
        </a:prstGeom>
        <a:solidFill>
          <a:schemeClr val="accent2">
            <a:hueOff val="-1356225"/>
            <a:satOff val="-828"/>
            <a:lumOff val="323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C" sz="2000" b="1" kern="1200">
              <a:latin typeface="Calisto MT" panose="02040603050505030304" pitchFamily="18" charset="0"/>
            </a:rPr>
            <a:t>B = Densidad de carga</a:t>
          </a:r>
        </a:p>
        <a:p>
          <a:pPr marL="0" lvl="0" indent="0" algn="l" defTabSz="889000">
            <a:lnSpc>
              <a:spcPct val="90000"/>
            </a:lnSpc>
            <a:spcBef>
              <a:spcPct val="0"/>
            </a:spcBef>
            <a:spcAft>
              <a:spcPct val="35000"/>
            </a:spcAft>
            <a:buNone/>
          </a:pPr>
          <a:r>
            <a:rPr lang="es-EC" sz="2000" b="0" kern="1200">
              <a:latin typeface="Calisto MT" panose="02040603050505030304" pitchFamily="18" charset="0"/>
            </a:rPr>
            <a:t>       0,600 Kg/m</a:t>
          </a:r>
          <a:r>
            <a:rPr lang="es-EC" sz="2000" b="0" kern="1200" baseline="30000">
              <a:latin typeface="Calisto MT" panose="02040603050505030304" pitchFamily="18" charset="0"/>
            </a:rPr>
            <a:t>2</a:t>
          </a:r>
          <a:r>
            <a:rPr lang="es-EC" sz="2000" b="0" kern="1200">
              <a:latin typeface="Calisto MT" panose="02040603050505030304" pitchFamily="18" charset="0"/>
            </a:rPr>
            <a:t>           1 Kg/m</a:t>
          </a:r>
          <a:r>
            <a:rPr lang="es-EC" sz="2000" b="0" kern="1200" baseline="30000">
              <a:latin typeface="Calisto MT" panose="02040603050505030304" pitchFamily="18" charset="0"/>
            </a:rPr>
            <a:t>2</a:t>
          </a:r>
          <a:endParaRPr lang="es-EC" sz="2000" b="0" kern="1200" dirty="0">
            <a:latin typeface="Calisto MT" panose="02040603050505030304" pitchFamily="18" charset="0"/>
          </a:endParaRPr>
        </a:p>
      </dsp:txBody>
      <dsp:txXfrm>
        <a:off x="492908" y="1458108"/>
        <a:ext cx="3860502" cy="1147782"/>
      </dsp:txXfrm>
    </dsp:sp>
    <dsp:sp modelId="{A32A6779-392D-46E5-A43C-C3D0751BF552}">
      <dsp:nvSpPr>
        <dsp:cNvPr id="0" name=""/>
        <dsp:cNvSpPr/>
      </dsp:nvSpPr>
      <dsp:spPr>
        <a:xfrm>
          <a:off x="914399" y="2844799"/>
          <a:ext cx="5181600" cy="1219200"/>
        </a:xfrm>
        <a:prstGeom prst="roundRect">
          <a:avLst>
            <a:gd name="adj" fmla="val 10000"/>
          </a:avLst>
        </a:prstGeom>
        <a:solidFill>
          <a:schemeClr val="accent2">
            <a:hueOff val="-2712450"/>
            <a:satOff val="-1656"/>
            <a:lumOff val="6471"/>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C" sz="2000" b="1" kern="1200" dirty="0">
              <a:latin typeface="Calisto MT" panose="02040603050505030304" pitchFamily="18" charset="0"/>
            </a:rPr>
            <a:t>C = Temperatura de secado</a:t>
          </a:r>
        </a:p>
        <a:p>
          <a:pPr marL="0" lvl="0" indent="0" algn="l" defTabSz="889000">
            <a:lnSpc>
              <a:spcPct val="90000"/>
            </a:lnSpc>
            <a:spcBef>
              <a:spcPct val="0"/>
            </a:spcBef>
            <a:spcAft>
              <a:spcPct val="35000"/>
            </a:spcAft>
            <a:buNone/>
          </a:pPr>
          <a:r>
            <a:rPr lang="es-EC" sz="2000" b="0" kern="1200" dirty="0">
              <a:latin typeface="Calisto MT" panose="02040603050505030304" pitchFamily="18" charset="0"/>
            </a:rPr>
            <a:t>             30 °C                  40°C</a:t>
          </a:r>
        </a:p>
      </dsp:txBody>
      <dsp:txXfrm>
        <a:off x="950108" y="2880508"/>
        <a:ext cx="3860502" cy="1147782"/>
      </dsp:txXfrm>
    </dsp:sp>
    <dsp:sp modelId="{F7161EE4-13DC-497E-BE66-1AA8F06C4BF0}">
      <dsp:nvSpPr>
        <dsp:cNvPr id="0" name=""/>
        <dsp:cNvSpPr/>
      </dsp:nvSpPr>
      <dsp:spPr>
        <a:xfrm>
          <a:off x="4389120" y="924560"/>
          <a:ext cx="792480" cy="792480"/>
        </a:xfrm>
        <a:prstGeom prst="downArrow">
          <a:avLst>
            <a:gd name="adj1" fmla="val 55000"/>
            <a:gd name="adj2" fmla="val 45000"/>
          </a:avLst>
        </a:prstGeom>
        <a:solidFill>
          <a:schemeClr val="accent2">
            <a:tint val="40000"/>
            <a:alpha val="90000"/>
            <a:hueOff val="0"/>
            <a:satOff val="0"/>
            <a:lumOff val="0"/>
            <a:alphaOff val="0"/>
          </a:schemeClr>
        </a:solidFill>
        <a:ln w="19050"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s-EC" sz="3600" kern="1200"/>
        </a:p>
      </dsp:txBody>
      <dsp:txXfrm>
        <a:off x="4567428" y="924560"/>
        <a:ext cx="435864" cy="596341"/>
      </dsp:txXfrm>
    </dsp:sp>
    <dsp:sp modelId="{6DB0CF7F-EE50-4192-B85C-301DB51471CC}">
      <dsp:nvSpPr>
        <dsp:cNvPr id="0" name=""/>
        <dsp:cNvSpPr/>
      </dsp:nvSpPr>
      <dsp:spPr>
        <a:xfrm>
          <a:off x="4846320" y="2338832"/>
          <a:ext cx="792480" cy="792480"/>
        </a:xfrm>
        <a:prstGeom prst="downArrow">
          <a:avLst>
            <a:gd name="adj1" fmla="val 55000"/>
            <a:gd name="adj2" fmla="val 45000"/>
          </a:avLst>
        </a:prstGeom>
        <a:solidFill>
          <a:schemeClr val="accent2">
            <a:tint val="40000"/>
            <a:alpha val="90000"/>
            <a:hueOff val="-3741368"/>
            <a:satOff val="7526"/>
            <a:lumOff val="1147"/>
            <a:alphaOff val="0"/>
          </a:schemeClr>
        </a:solidFill>
        <a:ln w="19050" cap="rnd" cmpd="sng" algn="ctr">
          <a:solidFill>
            <a:schemeClr val="accent2">
              <a:tint val="40000"/>
              <a:alpha val="90000"/>
              <a:hueOff val="-3741368"/>
              <a:satOff val="7526"/>
              <a:lumOff val="114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s-EC" sz="3600" kern="1200"/>
        </a:p>
      </dsp:txBody>
      <dsp:txXfrm>
        <a:off x="5024628" y="2338832"/>
        <a:ext cx="435864" cy="59634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0CD3B5-EAEF-434B-ADEB-970A73F7041F}">
      <dsp:nvSpPr>
        <dsp:cNvPr id="0" name=""/>
        <dsp:cNvSpPr/>
      </dsp:nvSpPr>
      <dsp:spPr>
        <a:xfrm>
          <a:off x="2807595" y="412794"/>
          <a:ext cx="4608576" cy="4608576"/>
        </a:xfrm>
        <a:prstGeom prst="pie">
          <a:avLst>
            <a:gd name="adj1" fmla="val 16200000"/>
            <a:gd name="adj2" fmla="val 1800000"/>
          </a:avLst>
        </a:prstGeom>
        <a:gradFill rotWithShape="0">
          <a:gsLst>
            <a:gs pos="0">
              <a:schemeClr val="accent2">
                <a:shade val="50000"/>
                <a:hueOff val="0"/>
                <a:satOff val="0"/>
                <a:lumOff val="0"/>
                <a:alphaOff val="0"/>
                <a:tint val="96000"/>
                <a:lumMod val="100000"/>
              </a:schemeClr>
            </a:gs>
            <a:gs pos="78000">
              <a:schemeClr val="accent2">
                <a:shade val="50000"/>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ES" sz="1400" kern="1200" dirty="0"/>
            <a:t>Tratamientos: 8</a:t>
          </a:r>
        </a:p>
        <a:p>
          <a:pPr marL="0" lvl="0" indent="0" algn="ctr" defTabSz="622300">
            <a:lnSpc>
              <a:spcPct val="90000"/>
            </a:lnSpc>
            <a:spcBef>
              <a:spcPct val="0"/>
            </a:spcBef>
            <a:spcAft>
              <a:spcPct val="35000"/>
            </a:spcAft>
            <a:buNone/>
          </a:pPr>
          <a:r>
            <a:rPr lang="es-ES" sz="1400" kern="1200" dirty="0"/>
            <a:t>Repeticiones: 3</a:t>
          </a:r>
        </a:p>
        <a:p>
          <a:pPr marL="0" lvl="0" indent="0" algn="ctr" defTabSz="622300">
            <a:lnSpc>
              <a:spcPct val="90000"/>
            </a:lnSpc>
            <a:spcBef>
              <a:spcPct val="0"/>
            </a:spcBef>
            <a:spcAft>
              <a:spcPct val="35000"/>
            </a:spcAft>
            <a:buNone/>
          </a:pPr>
          <a:r>
            <a:rPr lang="es-ES" sz="1400" kern="1200" dirty="0"/>
            <a:t>Unidades Experimentales: 24</a:t>
          </a:r>
        </a:p>
        <a:p>
          <a:pPr marL="0" lvl="0" indent="0" algn="ctr" defTabSz="622300">
            <a:lnSpc>
              <a:spcPct val="90000"/>
            </a:lnSpc>
            <a:spcBef>
              <a:spcPct val="0"/>
            </a:spcBef>
            <a:spcAft>
              <a:spcPct val="35000"/>
            </a:spcAft>
            <a:buNone/>
          </a:pPr>
          <a:endParaRPr lang="es-ES" sz="1400" kern="1200" dirty="0"/>
        </a:p>
        <a:p>
          <a:pPr marL="0" lvl="0" indent="0" algn="ctr" defTabSz="622300">
            <a:lnSpc>
              <a:spcPct val="90000"/>
            </a:lnSpc>
            <a:spcBef>
              <a:spcPct val="0"/>
            </a:spcBef>
            <a:spcAft>
              <a:spcPct val="35000"/>
            </a:spcAft>
            <a:buNone/>
          </a:pPr>
          <a:endParaRPr lang="es-ES" sz="1400" kern="1200" dirty="0"/>
        </a:p>
      </dsp:txBody>
      <dsp:txXfrm>
        <a:off x="5236425" y="1389373"/>
        <a:ext cx="1645920" cy="1371600"/>
      </dsp:txXfrm>
    </dsp:sp>
    <dsp:sp modelId="{CDD32EF4-ED26-4368-AED5-5C8237CCBB59}">
      <dsp:nvSpPr>
        <dsp:cNvPr id="0" name=""/>
        <dsp:cNvSpPr/>
      </dsp:nvSpPr>
      <dsp:spPr>
        <a:xfrm>
          <a:off x="2712681" y="521207"/>
          <a:ext cx="4608576" cy="4608576"/>
        </a:xfrm>
        <a:prstGeom prst="pie">
          <a:avLst>
            <a:gd name="adj1" fmla="val 1800000"/>
            <a:gd name="adj2" fmla="val 9000000"/>
          </a:avLst>
        </a:prstGeom>
        <a:gradFill rotWithShape="0">
          <a:gsLst>
            <a:gs pos="0">
              <a:schemeClr val="accent2">
                <a:shade val="50000"/>
                <a:hueOff val="386313"/>
                <a:satOff val="-16063"/>
                <a:lumOff val="33289"/>
                <a:alphaOff val="0"/>
                <a:tint val="96000"/>
                <a:lumMod val="100000"/>
              </a:schemeClr>
            </a:gs>
            <a:gs pos="78000">
              <a:schemeClr val="accent2">
                <a:shade val="50000"/>
                <a:hueOff val="386313"/>
                <a:satOff val="-16063"/>
                <a:lumOff val="33289"/>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EC" sz="1400" kern="1200" dirty="0"/>
            <a:t>Unidad experimental fue 0.600 kg/m</a:t>
          </a:r>
          <a:r>
            <a:rPr lang="es-EC" sz="1400" kern="1200" baseline="30000" dirty="0"/>
            <a:t>2</a:t>
          </a:r>
          <a:r>
            <a:rPr lang="es-EC" sz="1400" kern="1200" dirty="0"/>
            <a:t> y 1 kg/m</a:t>
          </a:r>
          <a:r>
            <a:rPr lang="es-EC" sz="1400" kern="1200" baseline="30000" dirty="0"/>
            <a:t>2</a:t>
          </a:r>
          <a:r>
            <a:rPr lang="es-EC" sz="1400" kern="1200" dirty="0"/>
            <a:t> </a:t>
          </a:r>
          <a:endParaRPr lang="es-ES" sz="1400" kern="1200" dirty="0"/>
        </a:p>
      </dsp:txBody>
      <dsp:txXfrm>
        <a:off x="3809961" y="3511296"/>
        <a:ext cx="2468880" cy="1207008"/>
      </dsp:txXfrm>
    </dsp:sp>
    <dsp:sp modelId="{3AEA1BFB-BB7C-4FE4-A34B-BA5553FA1DB7}">
      <dsp:nvSpPr>
        <dsp:cNvPr id="0" name=""/>
        <dsp:cNvSpPr/>
      </dsp:nvSpPr>
      <dsp:spPr>
        <a:xfrm>
          <a:off x="2617766" y="356615"/>
          <a:ext cx="4608576" cy="4608576"/>
        </a:xfrm>
        <a:prstGeom prst="pie">
          <a:avLst>
            <a:gd name="adj1" fmla="val 9000000"/>
            <a:gd name="adj2" fmla="val 16200000"/>
          </a:avLst>
        </a:prstGeom>
        <a:gradFill rotWithShape="0">
          <a:gsLst>
            <a:gs pos="0">
              <a:schemeClr val="accent2">
                <a:shade val="50000"/>
                <a:hueOff val="386313"/>
                <a:satOff val="-16063"/>
                <a:lumOff val="33289"/>
                <a:alphaOff val="0"/>
                <a:tint val="96000"/>
                <a:lumMod val="100000"/>
              </a:schemeClr>
            </a:gs>
            <a:gs pos="78000">
              <a:schemeClr val="accent2">
                <a:shade val="50000"/>
                <a:hueOff val="386313"/>
                <a:satOff val="-16063"/>
                <a:lumOff val="33289"/>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EC" sz="1400" kern="1200" dirty="0"/>
            <a:t>Diseño Completamente al Azar (DCA)</a:t>
          </a:r>
        </a:p>
        <a:p>
          <a:pPr marL="0" lvl="0" indent="0" algn="ctr" defTabSz="622300">
            <a:lnSpc>
              <a:spcPct val="90000"/>
            </a:lnSpc>
            <a:spcBef>
              <a:spcPct val="0"/>
            </a:spcBef>
            <a:spcAft>
              <a:spcPct val="35000"/>
            </a:spcAft>
            <a:buNone/>
          </a:pPr>
          <a:r>
            <a:rPr lang="es-EC" sz="1400" kern="1200" dirty="0"/>
            <a:t>arreglo factorial </a:t>
          </a:r>
          <a:r>
            <a:rPr lang="es-EC" sz="1400" kern="1200" dirty="0" err="1"/>
            <a:t>AxBxC</a:t>
          </a:r>
          <a:r>
            <a:rPr lang="es-EC" sz="1400" kern="1200" dirty="0"/>
            <a:t> </a:t>
          </a:r>
          <a:endParaRPr lang="es-ES" sz="1400" kern="1200" dirty="0"/>
        </a:p>
      </dsp:txBody>
      <dsp:txXfrm>
        <a:off x="3151593" y="1333195"/>
        <a:ext cx="1645920" cy="1371600"/>
      </dsp:txXfrm>
    </dsp:sp>
    <dsp:sp modelId="{720DEFE4-F530-443E-BB35-FD20398490E2}">
      <dsp:nvSpPr>
        <dsp:cNvPr id="0" name=""/>
        <dsp:cNvSpPr/>
      </dsp:nvSpPr>
      <dsp:spPr>
        <a:xfrm>
          <a:off x="2522683" y="127501"/>
          <a:ext cx="5179161" cy="5179161"/>
        </a:xfrm>
        <a:prstGeom prst="circularArrow">
          <a:avLst>
            <a:gd name="adj1" fmla="val 5085"/>
            <a:gd name="adj2" fmla="val 327528"/>
            <a:gd name="adj3" fmla="val 1472472"/>
            <a:gd name="adj4" fmla="val 16199432"/>
            <a:gd name="adj5" fmla="val 5932"/>
          </a:avLst>
        </a:prstGeom>
        <a:gradFill rotWithShape="0">
          <a:gsLst>
            <a:gs pos="0">
              <a:schemeClr val="accent2">
                <a:shade val="90000"/>
                <a:hueOff val="0"/>
                <a:satOff val="0"/>
                <a:lumOff val="0"/>
                <a:alphaOff val="0"/>
                <a:tint val="96000"/>
                <a:lumMod val="100000"/>
              </a:schemeClr>
            </a:gs>
            <a:gs pos="78000">
              <a:schemeClr val="accent2">
                <a:shade val="90000"/>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00A3837-B8DF-4F30-A4F2-1604CBEAF96B}">
      <dsp:nvSpPr>
        <dsp:cNvPr id="0" name=""/>
        <dsp:cNvSpPr/>
      </dsp:nvSpPr>
      <dsp:spPr>
        <a:xfrm>
          <a:off x="2427388" y="235623"/>
          <a:ext cx="5179161" cy="5179161"/>
        </a:xfrm>
        <a:prstGeom prst="circularArrow">
          <a:avLst>
            <a:gd name="adj1" fmla="val 5085"/>
            <a:gd name="adj2" fmla="val 327528"/>
            <a:gd name="adj3" fmla="val 8671970"/>
            <a:gd name="adj4" fmla="val 1800502"/>
            <a:gd name="adj5" fmla="val 5932"/>
          </a:avLst>
        </a:prstGeom>
        <a:gradFill rotWithShape="0">
          <a:gsLst>
            <a:gs pos="0">
              <a:schemeClr val="accent2">
                <a:shade val="90000"/>
                <a:hueOff val="375853"/>
                <a:satOff val="-14201"/>
                <a:lumOff val="24570"/>
                <a:alphaOff val="0"/>
                <a:tint val="96000"/>
                <a:lumMod val="100000"/>
              </a:schemeClr>
            </a:gs>
            <a:gs pos="78000">
              <a:schemeClr val="accent2">
                <a:shade val="90000"/>
                <a:hueOff val="375853"/>
                <a:satOff val="-14201"/>
                <a:lumOff val="2457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972A0EC-25A7-43A0-9D9B-E6060DB66BE1}">
      <dsp:nvSpPr>
        <dsp:cNvPr id="0" name=""/>
        <dsp:cNvSpPr/>
      </dsp:nvSpPr>
      <dsp:spPr>
        <a:xfrm>
          <a:off x="2332093" y="71323"/>
          <a:ext cx="5179161" cy="5179161"/>
        </a:xfrm>
        <a:prstGeom prst="circularArrow">
          <a:avLst>
            <a:gd name="adj1" fmla="val 5085"/>
            <a:gd name="adj2" fmla="val 327528"/>
            <a:gd name="adj3" fmla="val 15873039"/>
            <a:gd name="adj4" fmla="val 9000000"/>
            <a:gd name="adj5" fmla="val 5932"/>
          </a:avLst>
        </a:prstGeom>
        <a:gradFill rotWithShape="0">
          <a:gsLst>
            <a:gs pos="0">
              <a:schemeClr val="accent2">
                <a:shade val="90000"/>
                <a:hueOff val="375853"/>
                <a:satOff val="-14201"/>
                <a:lumOff val="24570"/>
                <a:alphaOff val="0"/>
                <a:tint val="96000"/>
                <a:lumMod val="100000"/>
              </a:schemeClr>
            </a:gs>
            <a:gs pos="78000">
              <a:schemeClr val="accent2">
                <a:shade val="90000"/>
                <a:hueOff val="375853"/>
                <a:satOff val="-14201"/>
                <a:lumOff val="2457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2C648B-8204-41DF-9AFD-87BBB0CF777B}">
      <dsp:nvSpPr>
        <dsp:cNvPr id="0" name=""/>
        <dsp:cNvSpPr/>
      </dsp:nvSpPr>
      <dsp:spPr>
        <a:xfrm>
          <a:off x="3277" y="2191972"/>
          <a:ext cx="1361708" cy="1123124"/>
        </a:xfrm>
        <a:prstGeom prst="roundRect">
          <a:avLst>
            <a:gd name="adj" fmla="val 10000"/>
          </a:avLst>
        </a:prstGeom>
        <a:blipFill rotWithShape="0">
          <a:blip xmlns:r="http://schemas.openxmlformats.org/officeDocument/2006/relationships" r:embed="rId1"/>
          <a:stretch>
            <a:fillRect/>
          </a:stretch>
        </a:blip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F4F0ADE9-1D0E-4CB1-AA9C-E1C7FE914EAE}">
      <dsp:nvSpPr>
        <dsp:cNvPr id="0" name=""/>
        <dsp:cNvSpPr/>
      </dsp:nvSpPr>
      <dsp:spPr>
        <a:xfrm>
          <a:off x="810044" y="2880677"/>
          <a:ext cx="1378442" cy="1378442"/>
        </a:xfrm>
        <a:prstGeom prst="leftCircularArrow">
          <a:avLst>
            <a:gd name="adj1" fmla="val 2405"/>
            <a:gd name="adj2" fmla="val 290884"/>
            <a:gd name="adj3" fmla="val 2593811"/>
            <a:gd name="adj4" fmla="val 9551906"/>
            <a:gd name="adj5" fmla="val 2806"/>
          </a:avLst>
        </a:prstGeom>
        <a:solidFill>
          <a:srgbClr val="5B9BD5">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F241F301-33E8-4247-98B2-2608F7E118EB}">
      <dsp:nvSpPr>
        <dsp:cNvPr id="0" name=""/>
        <dsp:cNvSpPr/>
      </dsp:nvSpPr>
      <dsp:spPr>
        <a:xfrm>
          <a:off x="305878" y="3372135"/>
          <a:ext cx="1210407" cy="481339"/>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s-EC" sz="1700" kern="1200" dirty="0">
              <a:solidFill>
                <a:sysClr val="windowText" lastClr="000000"/>
              </a:solidFill>
              <a:latin typeface="Calibri" panose="020F0502020204030204"/>
              <a:ea typeface="+mn-ea"/>
              <a:cs typeface="+mn-cs"/>
            </a:rPr>
            <a:t>Recepción </a:t>
          </a:r>
        </a:p>
      </dsp:txBody>
      <dsp:txXfrm>
        <a:off x="319976" y="3386233"/>
        <a:ext cx="1182211" cy="453143"/>
      </dsp:txXfrm>
    </dsp:sp>
    <dsp:sp modelId="{D4336B8B-C016-46DB-9B50-40E471C8FFCD}">
      <dsp:nvSpPr>
        <dsp:cNvPr id="0" name=""/>
        <dsp:cNvSpPr/>
      </dsp:nvSpPr>
      <dsp:spPr>
        <a:xfrm>
          <a:off x="1658306" y="2565973"/>
          <a:ext cx="1361708" cy="1123124"/>
        </a:xfrm>
        <a:prstGeom prst="roundRect">
          <a:avLst>
            <a:gd name="adj" fmla="val 10000"/>
          </a:avLst>
        </a:prstGeom>
        <a:blipFill rotWithShape="0">
          <a:blip xmlns:r="http://schemas.openxmlformats.org/officeDocument/2006/relationships" r:embed="rId2"/>
          <a:stretch>
            <a:fillRect/>
          </a:stretch>
        </a:blip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57150" lvl="1" indent="-57150" algn="l" defTabSz="44450">
            <a:lnSpc>
              <a:spcPct val="90000"/>
            </a:lnSpc>
            <a:spcBef>
              <a:spcPct val="0"/>
            </a:spcBef>
            <a:spcAft>
              <a:spcPct val="15000"/>
            </a:spcAft>
            <a:buChar char="•"/>
          </a:pPr>
          <a:r>
            <a:rPr lang="es-EC" sz="100" kern="1200" dirty="0">
              <a:solidFill>
                <a:sysClr val="windowText" lastClr="000000"/>
              </a:solidFill>
              <a:latin typeface="Calibri" panose="020F0502020204030204"/>
              <a:ea typeface="+mn-ea"/>
              <a:cs typeface="+mn-cs"/>
            </a:rPr>
            <a:t>.</a:t>
          </a:r>
        </a:p>
      </dsp:txBody>
      <dsp:txXfrm>
        <a:off x="1684152" y="2832488"/>
        <a:ext cx="1310016" cy="830762"/>
      </dsp:txXfrm>
    </dsp:sp>
    <dsp:sp modelId="{BF7B645E-5988-404D-9FCF-152DD5A8AC95}">
      <dsp:nvSpPr>
        <dsp:cNvPr id="0" name=""/>
        <dsp:cNvSpPr/>
      </dsp:nvSpPr>
      <dsp:spPr>
        <a:xfrm>
          <a:off x="2463179" y="1560444"/>
          <a:ext cx="1679618" cy="1679618"/>
        </a:xfrm>
        <a:prstGeom prst="circularArrow">
          <a:avLst>
            <a:gd name="adj1" fmla="val 2046"/>
            <a:gd name="adj2" fmla="val 245332"/>
            <a:gd name="adj3" fmla="val 19214147"/>
            <a:gd name="adj4" fmla="val 12210501"/>
            <a:gd name="adj5" fmla="val 2387"/>
          </a:avLst>
        </a:prstGeom>
        <a:solidFill>
          <a:srgbClr val="5B9BD5">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13CC1EF1-C1EF-4FF0-9DE0-531C9B2BE643}">
      <dsp:nvSpPr>
        <dsp:cNvPr id="0" name=""/>
        <dsp:cNvSpPr/>
      </dsp:nvSpPr>
      <dsp:spPr>
        <a:xfrm>
          <a:off x="1964962" y="2070583"/>
          <a:ext cx="1210407" cy="481339"/>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s-EC" sz="1700" kern="1200" dirty="0">
              <a:solidFill>
                <a:sysClr val="windowText" lastClr="000000"/>
              </a:solidFill>
              <a:latin typeface="Calibri" panose="020F0502020204030204"/>
              <a:ea typeface="+mn-ea"/>
              <a:cs typeface="+mn-cs"/>
            </a:rPr>
            <a:t>Selección </a:t>
          </a:r>
        </a:p>
      </dsp:txBody>
      <dsp:txXfrm>
        <a:off x="1979060" y="2084681"/>
        <a:ext cx="1182211" cy="453143"/>
      </dsp:txXfrm>
    </dsp:sp>
    <dsp:sp modelId="{6071DEA3-29C1-480F-A033-75C49B8269A8}">
      <dsp:nvSpPr>
        <dsp:cNvPr id="0" name=""/>
        <dsp:cNvSpPr/>
      </dsp:nvSpPr>
      <dsp:spPr>
        <a:xfrm>
          <a:off x="3424411" y="2180449"/>
          <a:ext cx="1361708" cy="1123124"/>
        </a:xfrm>
        <a:prstGeom prst="roundRect">
          <a:avLst>
            <a:gd name="adj" fmla="val 10000"/>
          </a:avLst>
        </a:prstGeom>
        <a:blipFill rotWithShape="0">
          <a:blip xmlns:r="http://schemas.openxmlformats.org/officeDocument/2006/relationships" r:embed="rId3"/>
          <a:stretch>
            <a:fillRect/>
          </a:stretch>
        </a:blip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6ECEB981-39F8-467D-A8C1-DB3F97E7B772}">
      <dsp:nvSpPr>
        <dsp:cNvPr id="0" name=""/>
        <dsp:cNvSpPr/>
      </dsp:nvSpPr>
      <dsp:spPr>
        <a:xfrm>
          <a:off x="4189417" y="2686940"/>
          <a:ext cx="1634536" cy="1634536"/>
        </a:xfrm>
        <a:prstGeom prst="leftCircularArrow">
          <a:avLst>
            <a:gd name="adj1" fmla="val 2398"/>
            <a:gd name="adj2" fmla="val 289912"/>
            <a:gd name="adj3" fmla="val 2065423"/>
            <a:gd name="adj4" fmla="val 9024489"/>
            <a:gd name="adj5" fmla="val 2797"/>
          </a:avLst>
        </a:prstGeom>
        <a:solidFill>
          <a:srgbClr val="5B9BD5">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0240F52B-B468-4896-B245-6A3CF7EA7370}">
      <dsp:nvSpPr>
        <dsp:cNvPr id="0" name=""/>
        <dsp:cNvSpPr/>
      </dsp:nvSpPr>
      <dsp:spPr>
        <a:xfrm>
          <a:off x="3663783" y="3279372"/>
          <a:ext cx="1210407" cy="481339"/>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s-EC" sz="1700" kern="1200" dirty="0">
              <a:solidFill>
                <a:sysClr val="windowText" lastClr="000000"/>
              </a:solidFill>
              <a:latin typeface="Calibri" panose="020F0502020204030204"/>
              <a:ea typeface="+mn-ea"/>
              <a:cs typeface="+mn-cs"/>
            </a:rPr>
            <a:t>Pesaje 1</a:t>
          </a:r>
        </a:p>
      </dsp:txBody>
      <dsp:txXfrm>
        <a:off x="3677881" y="3293470"/>
        <a:ext cx="1182211" cy="453143"/>
      </dsp:txXfrm>
    </dsp:sp>
    <dsp:sp modelId="{5CF41F78-EE8D-4373-99B4-B05FA454BEA9}">
      <dsp:nvSpPr>
        <dsp:cNvPr id="0" name=""/>
        <dsp:cNvSpPr/>
      </dsp:nvSpPr>
      <dsp:spPr>
        <a:xfrm>
          <a:off x="5219070" y="2642559"/>
          <a:ext cx="1361708" cy="1123124"/>
        </a:xfrm>
        <a:prstGeom prst="roundRect">
          <a:avLst>
            <a:gd name="adj" fmla="val 10000"/>
          </a:avLst>
        </a:prstGeom>
        <a:blipFill rotWithShape="0">
          <a:blip xmlns:r="http://schemas.openxmlformats.org/officeDocument/2006/relationships" r:embed="rId4"/>
          <a:stretch>
            <a:fillRect/>
          </a:stretch>
        </a:blip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5638064B-87BD-4D91-B261-AB9C374C627B}">
      <dsp:nvSpPr>
        <dsp:cNvPr id="0" name=""/>
        <dsp:cNvSpPr/>
      </dsp:nvSpPr>
      <dsp:spPr>
        <a:xfrm>
          <a:off x="6027615" y="1699016"/>
          <a:ext cx="1539267" cy="1539267"/>
        </a:xfrm>
        <a:prstGeom prst="circularArrow">
          <a:avLst>
            <a:gd name="adj1" fmla="val 2132"/>
            <a:gd name="adj2" fmla="val 256196"/>
            <a:gd name="adj3" fmla="val 19568293"/>
            <a:gd name="adj4" fmla="val 12575511"/>
            <a:gd name="adj5" fmla="val 2487"/>
          </a:avLst>
        </a:prstGeom>
        <a:solidFill>
          <a:srgbClr val="5B9BD5">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7C9974BA-2298-4008-A98D-50AA89744EAC}">
      <dsp:nvSpPr>
        <dsp:cNvPr id="0" name=""/>
        <dsp:cNvSpPr/>
      </dsp:nvSpPr>
      <dsp:spPr>
        <a:xfrm>
          <a:off x="5508421" y="2203106"/>
          <a:ext cx="1210407" cy="481339"/>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s-EC" sz="1700" kern="1200" dirty="0">
              <a:solidFill>
                <a:sysClr val="windowText" lastClr="000000"/>
              </a:solidFill>
              <a:latin typeface="Calibri" panose="020F0502020204030204"/>
              <a:ea typeface="+mn-ea"/>
              <a:cs typeface="+mn-cs"/>
            </a:rPr>
            <a:t>Lavado </a:t>
          </a:r>
        </a:p>
      </dsp:txBody>
      <dsp:txXfrm>
        <a:off x="5522519" y="2217204"/>
        <a:ext cx="1182211" cy="453143"/>
      </dsp:txXfrm>
    </dsp:sp>
    <dsp:sp modelId="{E5BF242E-EBFF-4270-9E8E-A76756DE1B1E}">
      <dsp:nvSpPr>
        <dsp:cNvPr id="0" name=""/>
        <dsp:cNvSpPr/>
      </dsp:nvSpPr>
      <dsp:spPr>
        <a:xfrm>
          <a:off x="6838396" y="2258248"/>
          <a:ext cx="1361708" cy="1123124"/>
        </a:xfrm>
        <a:prstGeom prst="roundRect">
          <a:avLst>
            <a:gd name="adj" fmla="val 10000"/>
          </a:avLst>
        </a:prstGeom>
        <a:blipFill rotWithShape="0">
          <a:blip xmlns:r="http://schemas.openxmlformats.org/officeDocument/2006/relationships" r:embed="rId5"/>
          <a:stretch>
            <a:fillRect/>
          </a:stretch>
        </a:blip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977900">
            <a:lnSpc>
              <a:spcPct val="90000"/>
            </a:lnSpc>
            <a:spcBef>
              <a:spcPct val="0"/>
            </a:spcBef>
            <a:spcAft>
              <a:spcPct val="15000"/>
            </a:spcAft>
            <a:buChar char="•"/>
          </a:pPr>
          <a:endParaRPr lang="es-EC" sz="2200" kern="1200" dirty="0">
            <a:solidFill>
              <a:sysClr val="windowText" lastClr="000000"/>
            </a:solidFill>
            <a:latin typeface="Calibri" panose="020F0502020204030204"/>
            <a:ea typeface="+mn-ea"/>
            <a:cs typeface="+mn-cs"/>
          </a:endParaRPr>
        </a:p>
        <a:p>
          <a:pPr marL="57150" lvl="1" indent="-57150" algn="l" defTabSz="44450">
            <a:lnSpc>
              <a:spcPct val="90000"/>
            </a:lnSpc>
            <a:spcBef>
              <a:spcPct val="0"/>
            </a:spcBef>
            <a:spcAft>
              <a:spcPct val="15000"/>
            </a:spcAft>
            <a:buChar char="•"/>
          </a:pPr>
          <a:r>
            <a:rPr lang="es-EC" sz="100" kern="1200" dirty="0">
              <a:solidFill>
                <a:sysClr val="windowText" lastClr="000000"/>
              </a:solidFill>
              <a:latin typeface="Calibri" panose="020F0502020204030204"/>
              <a:ea typeface="+mn-ea"/>
              <a:cs typeface="+mn-cs"/>
            </a:rPr>
            <a:t>.</a:t>
          </a:r>
        </a:p>
      </dsp:txBody>
      <dsp:txXfrm>
        <a:off x="6864242" y="2284094"/>
        <a:ext cx="1310016" cy="830762"/>
      </dsp:txXfrm>
    </dsp:sp>
    <dsp:sp modelId="{52C28BB9-2570-427F-8307-33A9B8C23E8B}">
      <dsp:nvSpPr>
        <dsp:cNvPr id="0" name=""/>
        <dsp:cNvSpPr/>
      </dsp:nvSpPr>
      <dsp:spPr>
        <a:xfrm>
          <a:off x="6998504" y="3372135"/>
          <a:ext cx="1210407" cy="481339"/>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s-EC" sz="1700" kern="1200" dirty="0">
              <a:solidFill>
                <a:sysClr val="windowText" lastClr="000000"/>
              </a:solidFill>
              <a:latin typeface="Calibri" panose="020F0502020204030204"/>
              <a:ea typeface="+mn-ea"/>
              <a:cs typeface="+mn-cs"/>
            </a:rPr>
            <a:t>Desinfección </a:t>
          </a:r>
        </a:p>
      </dsp:txBody>
      <dsp:txXfrm>
        <a:off x="7012602" y="3386233"/>
        <a:ext cx="1182211" cy="45314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4.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6.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7.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11/layout/CircleProcess">
  <dgm:title val="Proceso de círculos"/>
  <dgm:desc val="Se usa para mostrar pasos secuenciales en un proceso. Se limita a once formas de Nivel 1 con un número ilimitado de formas de Nivel 2. Funciona mejor con poco texto. No aparece texto sin utilizar, pero queda disponible si cambia entre diseño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8.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11/16/2016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el estilo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11/16/2016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11/16/2016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11/16/2016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11/16/2016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11/16/2016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dirty="0"/>
              <a:t>11/16/2016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dirty="0"/>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11/16/2016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dirty="0"/>
              <a:t>11/16/2016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11/16/2016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11/16/2016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11/16/2016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a:t>Editar el estilo de texto del patrón</a:t>
            </a:r>
          </a:p>
        </p:txBody>
      </p:sp>
      <p:sp>
        <p:nvSpPr>
          <p:cNvPr id="5" name="Date Placeholder 4"/>
          <p:cNvSpPr>
            <a:spLocks noGrp="1"/>
          </p:cNvSpPr>
          <p:nvPr>
            <p:ph type="dt" sz="half" idx="10"/>
          </p:nvPr>
        </p:nvSpPr>
        <p:spPr/>
        <p:txBody>
          <a:bodyPr/>
          <a:lstStyle/>
          <a:p>
            <a:fld id="{42A54C80-263E-416B-A8E0-580EDEADCBDC}" type="datetimeFigureOut">
              <a:rPr lang="en-US" dirty="0"/>
              <a:t>11/16/2016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11/16/2016</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11/16/2016</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‹Nº›</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5" r:id="rId2"/>
    <p:sldLayoutId id="2147483651" r:id="rId3"/>
    <p:sldLayoutId id="2147483666" r:id="rId4"/>
    <p:sldLayoutId id="2147483653" r:id="rId5"/>
    <p:sldLayoutId id="2147483654" r:id="rId6"/>
    <p:sldLayoutId id="2147483655" r:id="rId7"/>
    <p:sldLayoutId id="2147483667" r:id="rId8"/>
    <p:sldLayoutId id="2147483657" r:id="rId9"/>
    <p:sldLayoutId id="2147483660" r:id="rId10"/>
    <p:sldLayoutId id="2147483661" r:id="rId11"/>
    <p:sldLayoutId id="2147483662" r:id="rId12"/>
    <p:sldLayoutId id="2147483663" r:id="rId13"/>
    <p:sldLayoutId id="2147483664" r:id="rId14"/>
    <p:sldLayoutId id="2147483668"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10.xml"/><Relationship Id="rId3" Type="http://schemas.openxmlformats.org/officeDocument/2006/relationships/diagramLayout" Target="../diagrams/layout9.xml"/><Relationship Id="rId7" Type="http://schemas.openxmlformats.org/officeDocument/2006/relationships/diagramData" Target="../diagrams/data10.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11" Type="http://schemas.microsoft.com/office/2007/relationships/diagramDrawing" Target="../diagrams/drawing10.xml"/><Relationship Id="rId5" Type="http://schemas.openxmlformats.org/officeDocument/2006/relationships/diagramColors" Target="../diagrams/colors9.xml"/><Relationship Id="rId10" Type="http://schemas.openxmlformats.org/officeDocument/2006/relationships/diagramColors" Target="../diagrams/colors10.xml"/><Relationship Id="rId4" Type="http://schemas.openxmlformats.org/officeDocument/2006/relationships/diagramQuickStyle" Target="../diagrams/quickStyle9.xml"/><Relationship Id="rId9" Type="http://schemas.openxmlformats.org/officeDocument/2006/relationships/diagramQuickStyle" Target="../diagrams/quickStyle10.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24.jpg"/><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2.xml"/><Relationship Id="rId7" Type="http://schemas.openxmlformats.org/officeDocument/2006/relationships/image" Target="../media/image3.jpeg"/><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7.png"/><Relationship Id="rId7" Type="http://schemas.openxmlformats.org/officeDocument/2006/relationships/diagramQuickStyle" Target="../diagrams/quickStyle6.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8.png"/><Relationship Id="rId9" Type="http://schemas.microsoft.com/office/2007/relationships/diagramDrawing" Target="../diagrams/drawing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redondeado 4"/>
          <p:cNvSpPr/>
          <p:nvPr/>
        </p:nvSpPr>
        <p:spPr>
          <a:xfrm>
            <a:off x="2610678" y="2464903"/>
            <a:ext cx="6573078" cy="239864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C" sz="2800" b="1" dirty="0">
                <a:latin typeface="Calisto MT" panose="02040603050505030304" pitchFamily="18" charset="0"/>
              </a:rPr>
              <a:t>SECADO DE LA PANOJA DE ATACO </a:t>
            </a:r>
            <a:r>
              <a:rPr lang="es-EC" sz="2800" b="1" dirty="0" err="1">
                <a:latin typeface="Calisto MT" panose="02040603050505030304" pitchFamily="18" charset="0"/>
              </a:rPr>
              <a:t>Amaranthus</a:t>
            </a:r>
            <a:r>
              <a:rPr lang="es-EC" sz="2800" b="1" dirty="0">
                <a:latin typeface="Calisto MT" panose="02040603050505030304" pitchFamily="18" charset="0"/>
              </a:rPr>
              <a:t> </a:t>
            </a:r>
            <a:r>
              <a:rPr lang="es-EC" sz="2800" b="1" dirty="0" err="1">
                <a:latin typeface="Calisto MT" panose="02040603050505030304" pitchFamily="18" charset="0"/>
              </a:rPr>
              <a:t>hybridus</a:t>
            </a:r>
            <a:r>
              <a:rPr lang="es-EC" sz="2800" b="1" dirty="0">
                <a:latin typeface="Calisto MT" panose="02040603050505030304" pitchFamily="18" charset="0"/>
              </a:rPr>
              <a:t> l. PARA LA ELABORACIÓN DE TISANAS CON ALTO CONTENIDO DE POLIFENOLES TOTALES</a:t>
            </a:r>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08764" y="400649"/>
            <a:ext cx="1845045" cy="1843175"/>
          </a:xfrm>
          <a:prstGeom prst="rect">
            <a:avLst/>
          </a:prstGeom>
          <a:ln>
            <a:noFill/>
          </a:ln>
          <a:effectLst/>
        </p:spPr>
      </p:pic>
      <p:sp>
        <p:nvSpPr>
          <p:cNvPr id="7" name="Rectángulo redondeado 6"/>
          <p:cNvSpPr/>
          <p:nvPr/>
        </p:nvSpPr>
        <p:spPr>
          <a:xfrm>
            <a:off x="3869635" y="5287617"/>
            <a:ext cx="3750366" cy="63610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EC" dirty="0"/>
              <a:t>Jenny Yomaira Benavides Tulcán</a:t>
            </a:r>
          </a:p>
        </p:txBody>
      </p:sp>
    </p:spTree>
    <p:extLst>
      <p:ext uri="{BB962C8B-B14F-4D97-AF65-F5344CB8AC3E}">
        <p14:creationId xmlns:p14="http://schemas.microsoft.com/office/powerpoint/2010/main" val="424548354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Marcador de contenido 4"/>
          <p:cNvGraphicFramePr>
            <a:graphicFrameLocks noGrp="1"/>
          </p:cNvGraphicFramePr>
          <p:nvPr>
            <p:ph idx="1"/>
            <p:extLst>
              <p:ext uri="{D42A27DB-BD31-4B8C-83A1-F6EECF244321}">
                <p14:modId xmlns:p14="http://schemas.microsoft.com/office/powerpoint/2010/main" val="4030828938"/>
              </p:ext>
            </p:extLst>
          </p:nvPr>
        </p:nvGraphicFramePr>
        <p:xfrm>
          <a:off x="541297" y="1258957"/>
          <a:ext cx="10033938" cy="5486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uadroTexto 5"/>
          <p:cNvSpPr txBox="1"/>
          <p:nvPr/>
        </p:nvSpPr>
        <p:spPr>
          <a:xfrm>
            <a:off x="2483767" y="485353"/>
            <a:ext cx="5760640" cy="584775"/>
          </a:xfrm>
          <a:prstGeom prst="rect">
            <a:avLst/>
          </a:prstGeom>
          <a:noFill/>
        </p:spPr>
        <p:txBody>
          <a:bodyPr wrap="square" rtlCol="0">
            <a:spAutoFit/>
            <a:scene3d>
              <a:camera prst="obliqueBottomRight"/>
              <a:lightRig rig="threePt" dir="t"/>
            </a:scene3d>
          </a:bodyPr>
          <a:lstStyle/>
          <a:p>
            <a:r>
              <a:rPr lang="es-EC" sz="3200" b="1" dirty="0">
                <a:solidFill>
                  <a:schemeClr val="accent1">
                    <a:lumMod val="50000"/>
                  </a:schemeClr>
                </a:solidFill>
                <a:effectLst>
                  <a:outerShdw blurRad="60007" dist="310007" dir="7680000" sy="30000" kx="1300200" algn="ctr" rotWithShape="0">
                    <a:prstClr val="black">
                      <a:alpha val="32000"/>
                    </a:prstClr>
                  </a:outerShdw>
                </a:effectLst>
                <a:latin typeface="Calisto MT" panose="02040603050505030304" pitchFamily="18" charset="0"/>
              </a:rPr>
              <a:t>DISEÑO EXPERIMENTAL</a:t>
            </a:r>
          </a:p>
        </p:txBody>
      </p:sp>
    </p:spTree>
    <p:extLst>
      <p:ext uri="{BB962C8B-B14F-4D97-AF65-F5344CB8AC3E}">
        <p14:creationId xmlns:p14="http://schemas.microsoft.com/office/powerpoint/2010/main" val="22923122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2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2450570" y="253143"/>
            <a:ext cx="5964561" cy="1077218"/>
          </a:xfrm>
          <a:prstGeom prst="rect">
            <a:avLst/>
          </a:prstGeom>
          <a:noFill/>
        </p:spPr>
        <p:txBody>
          <a:bodyPr wrap="square" rtlCol="0">
            <a:spAutoFit/>
            <a:scene3d>
              <a:camera prst="obliqueBottomRight"/>
              <a:lightRig rig="threePt" dir="t"/>
            </a:scene3d>
          </a:bodyPr>
          <a:lstStyle/>
          <a:p>
            <a:pPr algn="ctr"/>
            <a:r>
              <a:rPr lang="es-EC" sz="3200" b="1" dirty="0">
                <a:solidFill>
                  <a:schemeClr val="accent1">
                    <a:lumMod val="50000"/>
                  </a:schemeClr>
                </a:solidFill>
                <a:effectLst>
                  <a:outerShdw blurRad="60007" dist="310007" dir="7680000" sy="30000" kx="1300200" algn="ctr" rotWithShape="0">
                    <a:prstClr val="black">
                      <a:alpha val="32000"/>
                    </a:prstClr>
                  </a:outerShdw>
                </a:effectLst>
                <a:latin typeface="Calisto MT" panose="02040603050505030304" pitchFamily="18" charset="0"/>
              </a:rPr>
              <a:t>MANEJO ESPECÍFICO DEL EXPERIMENTO</a:t>
            </a:r>
          </a:p>
        </p:txBody>
      </p:sp>
      <p:pic>
        <p:nvPicPr>
          <p:cNvPr id="5" name="Imagen 4"/>
          <p:cNvPicPr/>
          <p:nvPr/>
        </p:nvPicPr>
        <p:blipFill>
          <a:blip r:embed="rId2">
            <a:extLst>
              <a:ext uri="{28A0092B-C50C-407E-A947-70E740481C1C}">
                <a14:useLocalDpi xmlns:a14="http://schemas.microsoft.com/office/drawing/2010/main" val="0"/>
              </a:ext>
            </a:extLst>
          </a:blip>
          <a:srcRect/>
          <a:stretch>
            <a:fillRect/>
          </a:stretch>
        </p:blipFill>
        <p:spPr bwMode="auto">
          <a:xfrm>
            <a:off x="3521485" y="1330361"/>
            <a:ext cx="4005749" cy="5345672"/>
          </a:xfrm>
          <a:prstGeom prst="rect">
            <a:avLst/>
          </a:prstGeom>
          <a:noFill/>
          <a:ln>
            <a:noFill/>
          </a:ln>
        </p:spPr>
      </p:pic>
    </p:spTree>
    <p:extLst>
      <p:ext uri="{BB962C8B-B14F-4D97-AF65-F5344CB8AC3E}">
        <p14:creationId xmlns:p14="http://schemas.microsoft.com/office/powerpoint/2010/main" val="15248161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79 Marcador de contenido"/>
          <p:cNvGraphicFramePr>
            <a:graphicFrameLocks noGrp="1"/>
          </p:cNvGraphicFramePr>
          <p:nvPr>
            <p:ph sz="quarter" idx="1"/>
            <p:extLst>
              <p:ext uri="{D42A27DB-BD31-4B8C-83A1-F6EECF244321}">
                <p14:modId xmlns:p14="http://schemas.microsoft.com/office/powerpoint/2010/main" val="3867245111"/>
              </p:ext>
            </p:extLst>
          </p:nvPr>
        </p:nvGraphicFramePr>
        <p:xfrm>
          <a:off x="1237928" y="-788978"/>
          <a:ext cx="8208912" cy="59046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79 Marcador de contenido"/>
          <p:cNvGraphicFramePr>
            <a:graphicFrameLocks/>
          </p:cNvGraphicFramePr>
          <p:nvPr>
            <p:extLst>
              <p:ext uri="{D42A27DB-BD31-4B8C-83A1-F6EECF244321}">
                <p14:modId xmlns:p14="http://schemas.microsoft.com/office/powerpoint/2010/main" val="316594887"/>
              </p:ext>
            </p:extLst>
          </p:nvPr>
        </p:nvGraphicFramePr>
        <p:xfrm>
          <a:off x="1357198" y="2363383"/>
          <a:ext cx="8208912" cy="550458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6851857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435">
                                          <p:stCondLst>
                                            <p:cond delay="0"/>
                                          </p:stCondLst>
                                        </p:cTn>
                                        <p:tgtEl>
                                          <p:spTgt spid="4"/>
                                        </p:tgtEl>
                                      </p:cBhvr>
                                    </p:animEffect>
                                    <p:anim calcmode="lin" valueType="num">
                                      <p:cBhvr>
                                        <p:cTn id="8" dur="1367"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4"/>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4"/>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4"/>
                                        </p:tgtEl>
                                        <p:attrNameLst>
                                          <p:attrName>ppt_y</p:attrName>
                                        </p:attrNameLst>
                                      </p:cBhvr>
                                      <p:tavLst>
                                        <p:tav tm="0" fmla="#ppt_y-sin(pi*$)/81">
                                          <p:val>
                                            <p:fltVal val="0"/>
                                          </p:val>
                                        </p:tav>
                                        <p:tav tm="100000">
                                          <p:val>
                                            <p:fltVal val="1"/>
                                          </p:val>
                                        </p:tav>
                                      </p:tavLst>
                                    </p:anim>
                                    <p:animScale>
                                      <p:cBhvr>
                                        <p:cTn id="13" dur="20">
                                          <p:stCondLst>
                                            <p:cond delay="487"/>
                                          </p:stCondLst>
                                        </p:cTn>
                                        <p:tgtEl>
                                          <p:spTgt spid="4"/>
                                        </p:tgtEl>
                                      </p:cBhvr>
                                      <p:to x="100000" y="60000"/>
                                    </p:animScale>
                                    <p:animScale>
                                      <p:cBhvr>
                                        <p:cTn id="14" dur="124" decel="50000">
                                          <p:stCondLst>
                                            <p:cond delay="507"/>
                                          </p:stCondLst>
                                        </p:cTn>
                                        <p:tgtEl>
                                          <p:spTgt spid="4"/>
                                        </p:tgtEl>
                                      </p:cBhvr>
                                      <p:to x="100000" y="100000"/>
                                    </p:animScale>
                                    <p:animScale>
                                      <p:cBhvr>
                                        <p:cTn id="15" dur="20">
                                          <p:stCondLst>
                                            <p:cond delay="984"/>
                                          </p:stCondLst>
                                        </p:cTn>
                                        <p:tgtEl>
                                          <p:spTgt spid="4"/>
                                        </p:tgtEl>
                                      </p:cBhvr>
                                      <p:to x="100000" y="80000"/>
                                    </p:animScale>
                                    <p:animScale>
                                      <p:cBhvr>
                                        <p:cTn id="16" dur="124" decel="50000">
                                          <p:stCondLst>
                                            <p:cond delay="1004"/>
                                          </p:stCondLst>
                                        </p:cTn>
                                        <p:tgtEl>
                                          <p:spTgt spid="4"/>
                                        </p:tgtEl>
                                      </p:cBhvr>
                                      <p:to x="100000" y="100000"/>
                                    </p:animScale>
                                    <p:animScale>
                                      <p:cBhvr>
                                        <p:cTn id="17" dur="20">
                                          <p:stCondLst>
                                            <p:cond delay="1231"/>
                                          </p:stCondLst>
                                        </p:cTn>
                                        <p:tgtEl>
                                          <p:spTgt spid="4"/>
                                        </p:tgtEl>
                                      </p:cBhvr>
                                      <p:to x="100000" y="90000"/>
                                    </p:animScale>
                                    <p:animScale>
                                      <p:cBhvr>
                                        <p:cTn id="18" dur="124" decel="50000">
                                          <p:stCondLst>
                                            <p:cond delay="1251"/>
                                          </p:stCondLst>
                                        </p:cTn>
                                        <p:tgtEl>
                                          <p:spTgt spid="4"/>
                                        </p:tgtEl>
                                      </p:cBhvr>
                                      <p:to x="100000" y="100000"/>
                                    </p:animScale>
                                    <p:animScale>
                                      <p:cBhvr>
                                        <p:cTn id="19" dur="20">
                                          <p:stCondLst>
                                            <p:cond delay="1356"/>
                                          </p:stCondLst>
                                        </p:cTn>
                                        <p:tgtEl>
                                          <p:spTgt spid="4"/>
                                        </p:tgtEl>
                                      </p:cBhvr>
                                      <p:to x="100000" y="95000"/>
                                    </p:animScale>
                                    <p:animScale>
                                      <p:cBhvr>
                                        <p:cTn id="20" dur="124" decel="50000">
                                          <p:stCondLst>
                                            <p:cond delay="1376"/>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435">
                                          <p:stCondLst>
                                            <p:cond delay="0"/>
                                          </p:stCondLst>
                                        </p:cTn>
                                        <p:tgtEl>
                                          <p:spTgt spid="5"/>
                                        </p:tgtEl>
                                      </p:cBhvr>
                                    </p:animEffect>
                                    <p:anim calcmode="lin" valueType="num">
                                      <p:cBhvr>
                                        <p:cTn id="26" dur="1367"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7" dur="498"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8" dur="498" tmFilter="0, 0; 0.125,0.2665; 0.25,0.4; 0.375,0.465; 0.5,0.5;  0.625,0.535; 0.75,0.6; 0.875,0.7335; 1,1">
                                          <p:stCondLst>
                                            <p:cond delay="498"/>
                                          </p:stCondLst>
                                        </p:cTn>
                                        <p:tgtEl>
                                          <p:spTgt spid="5"/>
                                        </p:tgtEl>
                                        <p:attrNameLst>
                                          <p:attrName>ppt_y</p:attrName>
                                        </p:attrNameLst>
                                      </p:cBhvr>
                                      <p:tavLst>
                                        <p:tav tm="0" fmla="#ppt_y-sin(pi*$)/9">
                                          <p:val>
                                            <p:fltVal val="0"/>
                                          </p:val>
                                        </p:tav>
                                        <p:tav tm="100000">
                                          <p:val>
                                            <p:fltVal val="1"/>
                                          </p:val>
                                        </p:tav>
                                      </p:tavLst>
                                    </p:anim>
                                    <p:anim calcmode="lin" valueType="num">
                                      <p:cBhvr>
                                        <p:cTn id="29" dur="249" tmFilter="0, 0; 0.125,0.2665; 0.25,0.4; 0.375,0.465; 0.5,0.5;  0.625,0.535; 0.75,0.6; 0.875,0.7335; 1,1">
                                          <p:stCondLst>
                                            <p:cond delay="993"/>
                                          </p:stCondLst>
                                        </p:cTn>
                                        <p:tgtEl>
                                          <p:spTgt spid="5"/>
                                        </p:tgtEl>
                                        <p:attrNameLst>
                                          <p:attrName>ppt_y</p:attrName>
                                        </p:attrNameLst>
                                      </p:cBhvr>
                                      <p:tavLst>
                                        <p:tav tm="0" fmla="#ppt_y-sin(pi*$)/27">
                                          <p:val>
                                            <p:fltVal val="0"/>
                                          </p:val>
                                        </p:tav>
                                        <p:tav tm="100000">
                                          <p:val>
                                            <p:fltVal val="1"/>
                                          </p:val>
                                        </p:tav>
                                      </p:tavLst>
                                    </p:anim>
                                    <p:anim calcmode="lin" valueType="num">
                                      <p:cBhvr>
                                        <p:cTn id="30" dur="123" tmFilter="0, 0; 0.125,0.2665; 0.25,0.4; 0.375,0.465; 0.5,0.5;  0.625,0.535; 0.75,0.6; 0.875,0.7335; 1,1">
                                          <p:stCondLst>
                                            <p:cond delay="1242"/>
                                          </p:stCondLst>
                                        </p:cTn>
                                        <p:tgtEl>
                                          <p:spTgt spid="5"/>
                                        </p:tgtEl>
                                        <p:attrNameLst>
                                          <p:attrName>ppt_y</p:attrName>
                                        </p:attrNameLst>
                                      </p:cBhvr>
                                      <p:tavLst>
                                        <p:tav tm="0" fmla="#ppt_y-sin(pi*$)/81">
                                          <p:val>
                                            <p:fltVal val="0"/>
                                          </p:val>
                                        </p:tav>
                                        <p:tav tm="100000">
                                          <p:val>
                                            <p:fltVal val="1"/>
                                          </p:val>
                                        </p:tav>
                                      </p:tavLst>
                                    </p:anim>
                                    <p:animScale>
                                      <p:cBhvr>
                                        <p:cTn id="31" dur="20">
                                          <p:stCondLst>
                                            <p:cond delay="487"/>
                                          </p:stCondLst>
                                        </p:cTn>
                                        <p:tgtEl>
                                          <p:spTgt spid="5"/>
                                        </p:tgtEl>
                                      </p:cBhvr>
                                      <p:to x="100000" y="60000"/>
                                    </p:animScale>
                                    <p:animScale>
                                      <p:cBhvr>
                                        <p:cTn id="32" dur="124" decel="50000">
                                          <p:stCondLst>
                                            <p:cond delay="507"/>
                                          </p:stCondLst>
                                        </p:cTn>
                                        <p:tgtEl>
                                          <p:spTgt spid="5"/>
                                        </p:tgtEl>
                                      </p:cBhvr>
                                      <p:to x="100000" y="100000"/>
                                    </p:animScale>
                                    <p:animScale>
                                      <p:cBhvr>
                                        <p:cTn id="33" dur="20">
                                          <p:stCondLst>
                                            <p:cond delay="984"/>
                                          </p:stCondLst>
                                        </p:cTn>
                                        <p:tgtEl>
                                          <p:spTgt spid="5"/>
                                        </p:tgtEl>
                                      </p:cBhvr>
                                      <p:to x="100000" y="80000"/>
                                    </p:animScale>
                                    <p:animScale>
                                      <p:cBhvr>
                                        <p:cTn id="34" dur="124" decel="50000">
                                          <p:stCondLst>
                                            <p:cond delay="1004"/>
                                          </p:stCondLst>
                                        </p:cTn>
                                        <p:tgtEl>
                                          <p:spTgt spid="5"/>
                                        </p:tgtEl>
                                      </p:cBhvr>
                                      <p:to x="100000" y="100000"/>
                                    </p:animScale>
                                    <p:animScale>
                                      <p:cBhvr>
                                        <p:cTn id="35" dur="20">
                                          <p:stCondLst>
                                            <p:cond delay="1231"/>
                                          </p:stCondLst>
                                        </p:cTn>
                                        <p:tgtEl>
                                          <p:spTgt spid="5"/>
                                        </p:tgtEl>
                                      </p:cBhvr>
                                      <p:to x="100000" y="90000"/>
                                    </p:animScale>
                                    <p:animScale>
                                      <p:cBhvr>
                                        <p:cTn id="36" dur="124" decel="50000">
                                          <p:stCondLst>
                                            <p:cond delay="1251"/>
                                          </p:stCondLst>
                                        </p:cTn>
                                        <p:tgtEl>
                                          <p:spTgt spid="5"/>
                                        </p:tgtEl>
                                      </p:cBhvr>
                                      <p:to x="100000" y="100000"/>
                                    </p:animScale>
                                    <p:animScale>
                                      <p:cBhvr>
                                        <p:cTn id="37" dur="20">
                                          <p:stCondLst>
                                            <p:cond delay="1356"/>
                                          </p:stCondLst>
                                        </p:cTn>
                                        <p:tgtEl>
                                          <p:spTgt spid="5"/>
                                        </p:tgtEl>
                                      </p:cBhvr>
                                      <p:to x="100000" y="95000"/>
                                    </p:animScale>
                                    <p:animScale>
                                      <p:cBhvr>
                                        <p:cTn id="38" dur="124" decel="50000">
                                          <p:stCondLst>
                                            <p:cond delay="1376"/>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5"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2098272" y="563554"/>
            <a:ext cx="6696744" cy="615553"/>
          </a:xfrm>
          <a:prstGeom prst="rect">
            <a:avLst/>
          </a:prstGeom>
          <a:noFill/>
        </p:spPr>
        <p:txBody>
          <a:bodyPr wrap="square" rtlCol="0">
            <a:spAutoFit/>
            <a:scene3d>
              <a:camera prst="obliqueBottomRight"/>
              <a:lightRig rig="threePt" dir="t"/>
            </a:scene3d>
          </a:bodyPr>
          <a:lstStyle>
            <a:defPPr>
              <a:defRPr lang="es-E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r>
              <a:rPr lang="es-EC" sz="3400" b="1" dirty="0">
                <a:solidFill>
                  <a:schemeClr val="accent1">
                    <a:lumMod val="50000"/>
                  </a:schemeClr>
                </a:solidFill>
                <a:effectLst>
                  <a:outerShdw blurRad="60007" dist="310007" dir="7680000" sy="30000" kx="1300200" algn="ctr" rotWithShape="0">
                    <a:prstClr val="black">
                      <a:alpha val="32000"/>
                    </a:prstClr>
                  </a:outerShdw>
                </a:effectLst>
                <a:latin typeface="Arial Rounded MT Bold" panose="020F0704030504030204" pitchFamily="34" charset="0"/>
              </a:rPr>
              <a:t>VARIABLE EVALUADAS</a:t>
            </a:r>
            <a:endParaRPr lang="es-EC" sz="3200" b="1" dirty="0">
              <a:solidFill>
                <a:schemeClr val="accent1">
                  <a:lumMod val="50000"/>
                </a:schemeClr>
              </a:solidFill>
              <a:effectLst>
                <a:outerShdw blurRad="60007" dist="310007" dir="7680000" sy="30000" kx="1300200" algn="ctr" rotWithShape="0">
                  <a:prstClr val="black">
                    <a:alpha val="32000"/>
                  </a:prstClr>
                </a:outerShdw>
              </a:effectLst>
              <a:latin typeface="Arial Rounded MT Bold" panose="020F0704030504030204" pitchFamily="34" charset="0"/>
            </a:endParaRPr>
          </a:p>
        </p:txBody>
      </p:sp>
      <p:graphicFrame>
        <p:nvGraphicFramePr>
          <p:cNvPr id="7" name="Diagrama 6"/>
          <p:cNvGraphicFramePr/>
          <p:nvPr>
            <p:extLst>
              <p:ext uri="{D42A27DB-BD31-4B8C-83A1-F6EECF244321}">
                <p14:modId xmlns:p14="http://schemas.microsoft.com/office/powerpoint/2010/main" val="739926036"/>
              </p:ext>
            </p:extLst>
          </p:nvPr>
        </p:nvGraphicFramePr>
        <p:xfrm>
          <a:off x="2760870" y="706414"/>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Flecha derecha 7"/>
          <p:cNvSpPr/>
          <p:nvPr/>
        </p:nvSpPr>
        <p:spPr>
          <a:xfrm>
            <a:off x="629371" y="1891955"/>
            <a:ext cx="3600400" cy="936104"/>
          </a:xfrm>
          <a:prstGeom prst="rightArrow">
            <a:avLst/>
          </a:prstGeom>
          <a:solidFill>
            <a:srgbClr val="339966"/>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s-EC" b="1" dirty="0">
                <a:solidFill>
                  <a:schemeClr val="bg1"/>
                </a:solidFill>
              </a:rPr>
              <a:t>VARIABLES CUANTITATIVAS</a:t>
            </a:r>
          </a:p>
        </p:txBody>
      </p:sp>
      <p:pic>
        <p:nvPicPr>
          <p:cNvPr id="9" name="Imagen 8"/>
          <p:cNvPicPr>
            <a:picLocks noChangeAspect="1"/>
          </p:cNvPicPr>
          <p:nvPr/>
        </p:nvPicPr>
        <p:blipFill>
          <a:blip r:embed="rId7"/>
          <a:stretch>
            <a:fillRect/>
          </a:stretch>
        </p:blipFill>
        <p:spPr>
          <a:xfrm>
            <a:off x="629371" y="3126775"/>
            <a:ext cx="3220278" cy="2415209"/>
          </a:xfrm>
          <a:prstGeom prst="rect">
            <a:avLst/>
          </a:prstGeom>
        </p:spPr>
      </p:pic>
    </p:spTree>
    <p:extLst>
      <p:ext uri="{BB962C8B-B14F-4D97-AF65-F5344CB8AC3E}">
        <p14:creationId xmlns:p14="http://schemas.microsoft.com/office/powerpoint/2010/main" val="33941200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5"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ppt_w</p:attrName>
                                        </p:attrNameLst>
                                      </p:cBhvr>
                                      <p:tavLst>
                                        <p:tav tm="0" fmla="#ppt_w*sin(2.5*pi*$)">
                                          <p:val>
                                            <p:fltVal val="0"/>
                                          </p:val>
                                        </p:tav>
                                        <p:tav tm="100000">
                                          <p:val>
                                            <p:fltVal val="1"/>
                                          </p:val>
                                        </p:tav>
                                      </p:tavLst>
                                    </p:anim>
                                    <p:anim calcmode="lin" valueType="num">
                                      <p:cBhvr>
                                        <p:cTn id="19" dur="1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Graphic spid="7" grpId="0">
        <p:bldAsOne/>
      </p:bldGraphic>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ext uri="{D42A27DB-BD31-4B8C-83A1-F6EECF244321}">
                <p14:modId xmlns:p14="http://schemas.microsoft.com/office/powerpoint/2010/main" val="1670457215"/>
              </p:ext>
            </p:extLst>
          </p:nvPr>
        </p:nvGraphicFramePr>
        <p:xfrm>
          <a:off x="-1521999" y="954156"/>
          <a:ext cx="9778102" cy="56851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Flecha derecha 4"/>
          <p:cNvSpPr/>
          <p:nvPr/>
        </p:nvSpPr>
        <p:spPr>
          <a:xfrm flipH="1">
            <a:off x="6573078" y="1679920"/>
            <a:ext cx="3659696" cy="936104"/>
          </a:xfrm>
          <a:prstGeom prst="rightArrow">
            <a:avLst/>
          </a:prstGeom>
          <a:solidFill>
            <a:srgbClr val="339966"/>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s-EC" b="1" dirty="0">
                <a:solidFill>
                  <a:schemeClr val="bg1"/>
                </a:solidFill>
              </a:rPr>
              <a:t>VARIABLES CUANTITATIVAS</a:t>
            </a:r>
          </a:p>
        </p:txBody>
      </p:sp>
      <p:pic>
        <p:nvPicPr>
          <p:cNvPr id="6" name="Imagen 5"/>
          <p:cNvPicPr>
            <a:picLocks noChangeAspect="1"/>
          </p:cNvPicPr>
          <p:nvPr/>
        </p:nvPicPr>
        <p:blipFill>
          <a:blip r:embed="rId7"/>
          <a:stretch>
            <a:fillRect/>
          </a:stretch>
        </p:blipFill>
        <p:spPr>
          <a:xfrm>
            <a:off x="6963903" y="2894320"/>
            <a:ext cx="3162853" cy="2372140"/>
          </a:xfrm>
          <a:prstGeom prst="rect">
            <a:avLst/>
          </a:prstGeom>
        </p:spPr>
      </p:pic>
    </p:spTree>
    <p:extLst>
      <p:ext uri="{BB962C8B-B14F-4D97-AF65-F5344CB8AC3E}">
        <p14:creationId xmlns:p14="http://schemas.microsoft.com/office/powerpoint/2010/main" val="11195681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ext uri="{D42A27DB-BD31-4B8C-83A1-F6EECF244321}">
                <p14:modId xmlns:p14="http://schemas.microsoft.com/office/powerpoint/2010/main" val="1849248922"/>
              </p:ext>
            </p:extLst>
          </p:nvPr>
        </p:nvGraphicFramePr>
        <p:xfrm>
          <a:off x="677862" y="1030666"/>
          <a:ext cx="10294938" cy="57646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uadroTexto 4"/>
          <p:cNvSpPr txBox="1"/>
          <p:nvPr/>
        </p:nvSpPr>
        <p:spPr>
          <a:xfrm>
            <a:off x="-101589" y="566866"/>
            <a:ext cx="6696744" cy="523220"/>
          </a:xfrm>
          <a:prstGeom prst="rect">
            <a:avLst/>
          </a:prstGeom>
          <a:noFill/>
        </p:spPr>
        <p:txBody>
          <a:bodyPr wrap="square" rtlCol="0">
            <a:spAutoFit/>
            <a:scene3d>
              <a:camera prst="obliqueBottomRight"/>
              <a:lightRig rig="threePt" dir="t"/>
            </a:scene3d>
          </a:bodyPr>
          <a:lstStyle>
            <a:defPPr>
              <a:defRPr lang="es-E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r>
              <a:rPr lang="es-EC" sz="2800" b="1" dirty="0">
                <a:solidFill>
                  <a:schemeClr val="accent1">
                    <a:lumMod val="50000"/>
                  </a:schemeClr>
                </a:solidFill>
                <a:effectLst>
                  <a:outerShdw blurRad="60007" dist="310007" dir="7680000" sy="30000" kx="1300200" algn="ctr" rotWithShape="0">
                    <a:prstClr val="black">
                      <a:alpha val="32000"/>
                    </a:prstClr>
                  </a:outerShdw>
                </a:effectLst>
                <a:latin typeface="Arial Rounded MT Bold" panose="020F0704030504030204" pitchFamily="34" charset="0"/>
              </a:rPr>
              <a:t>ANÁLISIS MICROBIOLÓGICO</a:t>
            </a:r>
            <a:endParaRPr lang="es-EC" sz="2400" b="1" dirty="0">
              <a:solidFill>
                <a:schemeClr val="accent1">
                  <a:lumMod val="50000"/>
                </a:schemeClr>
              </a:solidFill>
              <a:effectLst>
                <a:outerShdw blurRad="60007" dist="310007" dir="7680000" sy="30000" kx="1300200" algn="ctr" rotWithShape="0">
                  <a:prstClr val="black">
                    <a:alpha val="32000"/>
                  </a:prstClr>
                </a:outerShdw>
              </a:effectLst>
              <a:latin typeface="Arial Rounded MT Bold" panose="020F0704030504030204" pitchFamily="34" charset="0"/>
            </a:endParaRPr>
          </a:p>
        </p:txBody>
      </p:sp>
    </p:spTree>
    <p:extLst>
      <p:ext uri="{BB962C8B-B14F-4D97-AF65-F5344CB8AC3E}">
        <p14:creationId xmlns:p14="http://schemas.microsoft.com/office/powerpoint/2010/main" val="2282684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435">
                                          <p:stCondLst>
                                            <p:cond delay="0"/>
                                          </p:stCondLst>
                                        </p:cTn>
                                        <p:tgtEl>
                                          <p:spTgt spid="4"/>
                                        </p:tgtEl>
                                      </p:cBhvr>
                                    </p:animEffect>
                                    <p:anim calcmode="lin" valueType="num">
                                      <p:cBhvr>
                                        <p:cTn id="15" dur="1367"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6" dur="498"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7" dur="498" tmFilter="0, 0; 0.125,0.2665; 0.25,0.4; 0.375,0.465; 0.5,0.5;  0.625,0.535; 0.75,0.6; 0.875,0.7335; 1,1">
                                          <p:stCondLst>
                                            <p:cond delay="498"/>
                                          </p:stCondLst>
                                        </p:cTn>
                                        <p:tgtEl>
                                          <p:spTgt spid="4"/>
                                        </p:tgtEl>
                                        <p:attrNameLst>
                                          <p:attrName>ppt_y</p:attrName>
                                        </p:attrNameLst>
                                      </p:cBhvr>
                                      <p:tavLst>
                                        <p:tav tm="0" fmla="#ppt_y-sin(pi*$)/9">
                                          <p:val>
                                            <p:fltVal val="0"/>
                                          </p:val>
                                        </p:tav>
                                        <p:tav tm="100000">
                                          <p:val>
                                            <p:fltVal val="1"/>
                                          </p:val>
                                        </p:tav>
                                      </p:tavLst>
                                    </p:anim>
                                    <p:anim calcmode="lin" valueType="num">
                                      <p:cBhvr>
                                        <p:cTn id="18" dur="249" tmFilter="0, 0; 0.125,0.2665; 0.25,0.4; 0.375,0.465; 0.5,0.5;  0.625,0.535; 0.75,0.6; 0.875,0.7335; 1,1">
                                          <p:stCondLst>
                                            <p:cond delay="993"/>
                                          </p:stCondLst>
                                        </p:cTn>
                                        <p:tgtEl>
                                          <p:spTgt spid="4"/>
                                        </p:tgtEl>
                                        <p:attrNameLst>
                                          <p:attrName>ppt_y</p:attrName>
                                        </p:attrNameLst>
                                      </p:cBhvr>
                                      <p:tavLst>
                                        <p:tav tm="0" fmla="#ppt_y-sin(pi*$)/27">
                                          <p:val>
                                            <p:fltVal val="0"/>
                                          </p:val>
                                        </p:tav>
                                        <p:tav tm="100000">
                                          <p:val>
                                            <p:fltVal val="1"/>
                                          </p:val>
                                        </p:tav>
                                      </p:tavLst>
                                    </p:anim>
                                    <p:anim calcmode="lin" valueType="num">
                                      <p:cBhvr>
                                        <p:cTn id="19" dur="123" tmFilter="0, 0; 0.125,0.2665; 0.25,0.4; 0.375,0.465; 0.5,0.5;  0.625,0.535; 0.75,0.6; 0.875,0.7335; 1,1">
                                          <p:stCondLst>
                                            <p:cond delay="1242"/>
                                          </p:stCondLst>
                                        </p:cTn>
                                        <p:tgtEl>
                                          <p:spTgt spid="4"/>
                                        </p:tgtEl>
                                        <p:attrNameLst>
                                          <p:attrName>ppt_y</p:attrName>
                                        </p:attrNameLst>
                                      </p:cBhvr>
                                      <p:tavLst>
                                        <p:tav tm="0" fmla="#ppt_y-sin(pi*$)/81">
                                          <p:val>
                                            <p:fltVal val="0"/>
                                          </p:val>
                                        </p:tav>
                                        <p:tav tm="100000">
                                          <p:val>
                                            <p:fltVal val="1"/>
                                          </p:val>
                                        </p:tav>
                                      </p:tavLst>
                                    </p:anim>
                                    <p:animScale>
                                      <p:cBhvr>
                                        <p:cTn id="20" dur="20">
                                          <p:stCondLst>
                                            <p:cond delay="487"/>
                                          </p:stCondLst>
                                        </p:cTn>
                                        <p:tgtEl>
                                          <p:spTgt spid="4"/>
                                        </p:tgtEl>
                                      </p:cBhvr>
                                      <p:to x="100000" y="60000"/>
                                    </p:animScale>
                                    <p:animScale>
                                      <p:cBhvr>
                                        <p:cTn id="21" dur="124" decel="50000">
                                          <p:stCondLst>
                                            <p:cond delay="507"/>
                                          </p:stCondLst>
                                        </p:cTn>
                                        <p:tgtEl>
                                          <p:spTgt spid="4"/>
                                        </p:tgtEl>
                                      </p:cBhvr>
                                      <p:to x="100000" y="100000"/>
                                    </p:animScale>
                                    <p:animScale>
                                      <p:cBhvr>
                                        <p:cTn id="22" dur="20">
                                          <p:stCondLst>
                                            <p:cond delay="984"/>
                                          </p:stCondLst>
                                        </p:cTn>
                                        <p:tgtEl>
                                          <p:spTgt spid="4"/>
                                        </p:tgtEl>
                                      </p:cBhvr>
                                      <p:to x="100000" y="80000"/>
                                    </p:animScale>
                                    <p:animScale>
                                      <p:cBhvr>
                                        <p:cTn id="23" dur="124" decel="50000">
                                          <p:stCondLst>
                                            <p:cond delay="1004"/>
                                          </p:stCondLst>
                                        </p:cTn>
                                        <p:tgtEl>
                                          <p:spTgt spid="4"/>
                                        </p:tgtEl>
                                      </p:cBhvr>
                                      <p:to x="100000" y="100000"/>
                                    </p:animScale>
                                    <p:animScale>
                                      <p:cBhvr>
                                        <p:cTn id="24" dur="20">
                                          <p:stCondLst>
                                            <p:cond delay="1231"/>
                                          </p:stCondLst>
                                        </p:cTn>
                                        <p:tgtEl>
                                          <p:spTgt spid="4"/>
                                        </p:tgtEl>
                                      </p:cBhvr>
                                      <p:to x="100000" y="90000"/>
                                    </p:animScale>
                                    <p:animScale>
                                      <p:cBhvr>
                                        <p:cTn id="25" dur="124" decel="50000">
                                          <p:stCondLst>
                                            <p:cond delay="1251"/>
                                          </p:stCondLst>
                                        </p:cTn>
                                        <p:tgtEl>
                                          <p:spTgt spid="4"/>
                                        </p:tgtEl>
                                      </p:cBhvr>
                                      <p:to x="100000" y="100000"/>
                                    </p:animScale>
                                    <p:animScale>
                                      <p:cBhvr>
                                        <p:cTn id="26" dur="20">
                                          <p:stCondLst>
                                            <p:cond delay="1356"/>
                                          </p:stCondLst>
                                        </p:cTn>
                                        <p:tgtEl>
                                          <p:spTgt spid="4"/>
                                        </p:tgtEl>
                                      </p:cBhvr>
                                      <p:to x="100000" y="95000"/>
                                    </p:animScale>
                                    <p:animScale>
                                      <p:cBhvr>
                                        <p:cTn id="27" dur="124" decel="50000">
                                          <p:stCondLst>
                                            <p:cond delay="1376"/>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ext uri="{D42A27DB-BD31-4B8C-83A1-F6EECF244321}">
                <p14:modId xmlns:p14="http://schemas.microsoft.com/office/powerpoint/2010/main" val="3417702779"/>
              </p:ext>
            </p:extLst>
          </p:nvPr>
        </p:nvGraphicFramePr>
        <p:xfrm>
          <a:off x="677863" y="808383"/>
          <a:ext cx="9579320" cy="52336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Flecha derecha 4"/>
          <p:cNvSpPr/>
          <p:nvPr/>
        </p:nvSpPr>
        <p:spPr>
          <a:xfrm>
            <a:off x="320147" y="1410444"/>
            <a:ext cx="3600400" cy="936104"/>
          </a:xfrm>
          <a:prstGeom prst="rightArrow">
            <a:avLst/>
          </a:prstGeom>
          <a:solidFill>
            <a:schemeClr val="accent5">
              <a:lumMod val="50000"/>
            </a:schemeClr>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s-EC" b="1" dirty="0">
                <a:solidFill>
                  <a:schemeClr val="bg1"/>
                </a:solidFill>
              </a:rPr>
              <a:t>VARIABLES CUALITATIVAS</a:t>
            </a:r>
          </a:p>
        </p:txBody>
      </p:sp>
    </p:spTree>
    <p:extLst>
      <p:ext uri="{BB962C8B-B14F-4D97-AF65-F5344CB8AC3E}">
        <p14:creationId xmlns:p14="http://schemas.microsoft.com/office/powerpoint/2010/main" val="22446321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63438" y="3071526"/>
            <a:ext cx="5477560" cy="954107"/>
          </a:xfrm>
          <a:prstGeom prst="rect">
            <a:avLst/>
          </a:prstGeom>
          <a:noFill/>
        </p:spPr>
        <p:txBody>
          <a:bodyPr wrap="square" rtlCol="0">
            <a:spAutoFit/>
            <a:scene3d>
              <a:camera prst="obliqueBottomRight"/>
              <a:lightRig rig="threePt" dir="t"/>
            </a:scene3d>
          </a:bodyPr>
          <a:lstStyle>
            <a:defPPr>
              <a:defRPr lang="es-E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r>
              <a:rPr lang="es-EC" sz="2800" b="1" dirty="0">
                <a:solidFill>
                  <a:schemeClr val="accent1">
                    <a:lumMod val="50000"/>
                  </a:schemeClr>
                </a:solidFill>
                <a:effectLst>
                  <a:outerShdw blurRad="60007" dist="310007" dir="7680000" sy="30000" kx="1300200" algn="ctr" rotWithShape="0">
                    <a:prstClr val="black">
                      <a:alpha val="32000"/>
                    </a:prstClr>
                  </a:outerShdw>
                </a:effectLst>
                <a:latin typeface="Arial Rounded MT Bold" panose="020F0704030504030204" pitchFamily="34" charset="0"/>
              </a:rPr>
              <a:t>CARATERIZACIÓN DE </a:t>
            </a:r>
          </a:p>
          <a:p>
            <a:pPr algn="ctr"/>
            <a:r>
              <a:rPr lang="es-EC" sz="2800" b="1" dirty="0">
                <a:solidFill>
                  <a:schemeClr val="accent1">
                    <a:lumMod val="50000"/>
                  </a:schemeClr>
                </a:solidFill>
                <a:effectLst>
                  <a:outerShdw blurRad="60007" dist="310007" dir="7680000" sy="30000" kx="1300200" algn="ctr" rotWithShape="0">
                    <a:prstClr val="black">
                      <a:alpha val="32000"/>
                    </a:prstClr>
                  </a:outerShdw>
                </a:effectLst>
                <a:latin typeface="Arial Rounded MT Bold" panose="020F0704030504030204" pitchFamily="34" charset="0"/>
              </a:rPr>
              <a:t>LA MATERIA PRIMA</a:t>
            </a:r>
            <a:endParaRPr lang="es-EC" sz="2400" b="1" dirty="0">
              <a:solidFill>
                <a:schemeClr val="accent1">
                  <a:lumMod val="50000"/>
                </a:schemeClr>
              </a:solidFill>
              <a:effectLst>
                <a:outerShdw blurRad="60007" dist="310007" dir="7680000" sy="30000" kx="1300200" algn="ctr" rotWithShape="0">
                  <a:prstClr val="black">
                    <a:alpha val="32000"/>
                  </a:prstClr>
                </a:outerShdw>
              </a:effectLst>
              <a:latin typeface="Arial Rounded MT Bold" panose="020F0704030504030204" pitchFamily="34" charset="0"/>
            </a:endParaRPr>
          </a:p>
        </p:txBody>
      </p:sp>
      <p:graphicFrame>
        <p:nvGraphicFramePr>
          <p:cNvPr id="5" name="Tabla 4"/>
          <p:cNvGraphicFramePr>
            <a:graphicFrameLocks noGrp="1"/>
          </p:cNvGraphicFramePr>
          <p:nvPr>
            <p:extLst>
              <p:ext uri="{D42A27DB-BD31-4B8C-83A1-F6EECF244321}">
                <p14:modId xmlns:p14="http://schemas.microsoft.com/office/powerpoint/2010/main" val="3877059418"/>
              </p:ext>
            </p:extLst>
          </p:nvPr>
        </p:nvGraphicFramePr>
        <p:xfrm>
          <a:off x="5102088" y="1381822"/>
          <a:ext cx="3366052" cy="5314125"/>
        </p:xfrm>
        <a:graphic>
          <a:graphicData uri="http://schemas.openxmlformats.org/drawingml/2006/table">
            <a:tbl>
              <a:tblPr firstRow="1" firstCol="1" bandRow="1">
                <a:tableStyleId>{8799B23B-EC83-4686-B30A-512413B5E67A}</a:tableStyleId>
              </a:tblPr>
              <a:tblGrid>
                <a:gridCol w="1984448">
                  <a:extLst>
                    <a:ext uri="{9D8B030D-6E8A-4147-A177-3AD203B41FA5}">
                      <a16:colId xmlns:a16="http://schemas.microsoft.com/office/drawing/2014/main" val="1117618222"/>
                    </a:ext>
                  </a:extLst>
                </a:gridCol>
                <a:gridCol w="1381604">
                  <a:extLst>
                    <a:ext uri="{9D8B030D-6E8A-4147-A177-3AD203B41FA5}">
                      <a16:colId xmlns:a16="http://schemas.microsoft.com/office/drawing/2014/main" val="664777285"/>
                    </a:ext>
                  </a:extLst>
                </a:gridCol>
              </a:tblGrid>
              <a:tr h="330258">
                <a:tc>
                  <a:txBody>
                    <a:bodyPr/>
                    <a:lstStyle/>
                    <a:p>
                      <a:pPr indent="252095" algn="just">
                        <a:lnSpc>
                          <a:spcPct val="200000"/>
                        </a:lnSpc>
                        <a:spcBef>
                          <a:spcPts val="600"/>
                        </a:spcBef>
                        <a:spcAft>
                          <a:spcPts val="600"/>
                        </a:spcAft>
                      </a:pPr>
                      <a:r>
                        <a:rPr lang="es-EC" sz="1000" dirty="0">
                          <a:effectLst/>
                        </a:rPr>
                        <a:t>Humedad (%)</a:t>
                      </a:r>
                      <a:endParaRPr lang="es-EC" sz="1100" dirty="0">
                        <a:effectLst/>
                        <a:latin typeface="Calisto MT" panose="02040603050505030304" pitchFamily="18" charset="0"/>
                        <a:ea typeface="Calibri" panose="020F0502020204030204" pitchFamily="34" charset="0"/>
                        <a:cs typeface="Times New Roman" panose="02020603050405020304" pitchFamily="18" charset="0"/>
                      </a:endParaRPr>
                    </a:p>
                  </a:txBody>
                  <a:tcPr marL="54583" marR="54583" marT="0" marB="0"/>
                </a:tc>
                <a:tc>
                  <a:txBody>
                    <a:bodyPr/>
                    <a:lstStyle/>
                    <a:p>
                      <a:pPr indent="252095" algn="ctr">
                        <a:lnSpc>
                          <a:spcPct val="200000"/>
                        </a:lnSpc>
                        <a:spcBef>
                          <a:spcPts val="600"/>
                        </a:spcBef>
                        <a:spcAft>
                          <a:spcPts val="600"/>
                        </a:spcAft>
                      </a:pPr>
                      <a:r>
                        <a:rPr lang="es-EC" sz="1000" dirty="0">
                          <a:effectLst/>
                        </a:rPr>
                        <a:t>74,57</a:t>
                      </a:r>
                      <a:endParaRPr lang="es-EC" sz="1100" dirty="0">
                        <a:effectLst/>
                        <a:latin typeface="Calisto MT" panose="02040603050505030304" pitchFamily="18" charset="0"/>
                        <a:ea typeface="Calibri" panose="020F0502020204030204" pitchFamily="34" charset="0"/>
                        <a:cs typeface="Times New Roman" panose="02020603050405020304" pitchFamily="18" charset="0"/>
                      </a:endParaRPr>
                    </a:p>
                  </a:txBody>
                  <a:tcPr marL="54583" marR="54583" marT="0" marB="0"/>
                </a:tc>
                <a:extLst>
                  <a:ext uri="{0D108BD9-81ED-4DB2-BD59-A6C34878D82A}">
                    <a16:rowId xmlns:a16="http://schemas.microsoft.com/office/drawing/2014/main" val="580704590"/>
                  </a:ext>
                </a:extLst>
              </a:tr>
              <a:tr h="330258">
                <a:tc>
                  <a:txBody>
                    <a:bodyPr/>
                    <a:lstStyle/>
                    <a:p>
                      <a:pPr indent="252095" algn="just">
                        <a:lnSpc>
                          <a:spcPct val="200000"/>
                        </a:lnSpc>
                        <a:spcBef>
                          <a:spcPts val="600"/>
                        </a:spcBef>
                        <a:spcAft>
                          <a:spcPts val="600"/>
                        </a:spcAft>
                      </a:pPr>
                      <a:r>
                        <a:rPr lang="es-EC" sz="1000">
                          <a:effectLst/>
                        </a:rPr>
                        <a:t>Proteína (%)</a:t>
                      </a:r>
                      <a:endParaRPr lang="es-EC" sz="1100">
                        <a:effectLst/>
                        <a:latin typeface="Calisto MT" panose="02040603050505030304" pitchFamily="18" charset="0"/>
                        <a:ea typeface="Calibri" panose="020F0502020204030204" pitchFamily="34" charset="0"/>
                        <a:cs typeface="Times New Roman" panose="02020603050405020304" pitchFamily="18" charset="0"/>
                      </a:endParaRPr>
                    </a:p>
                  </a:txBody>
                  <a:tcPr marL="54583" marR="54583" marT="0" marB="0"/>
                </a:tc>
                <a:tc>
                  <a:txBody>
                    <a:bodyPr/>
                    <a:lstStyle/>
                    <a:p>
                      <a:pPr indent="252095" algn="ctr">
                        <a:lnSpc>
                          <a:spcPct val="200000"/>
                        </a:lnSpc>
                        <a:spcBef>
                          <a:spcPts val="600"/>
                        </a:spcBef>
                        <a:spcAft>
                          <a:spcPts val="600"/>
                        </a:spcAft>
                      </a:pPr>
                      <a:r>
                        <a:rPr lang="es-EC" sz="1000" dirty="0">
                          <a:effectLst/>
                        </a:rPr>
                        <a:t>11,76</a:t>
                      </a:r>
                      <a:endParaRPr lang="es-EC" sz="1100" dirty="0">
                        <a:effectLst/>
                        <a:latin typeface="Calisto MT" panose="02040603050505030304" pitchFamily="18" charset="0"/>
                        <a:ea typeface="Calibri" panose="020F0502020204030204" pitchFamily="34" charset="0"/>
                        <a:cs typeface="Times New Roman" panose="02020603050405020304" pitchFamily="18" charset="0"/>
                      </a:endParaRPr>
                    </a:p>
                  </a:txBody>
                  <a:tcPr marL="54583" marR="54583" marT="0" marB="0"/>
                </a:tc>
                <a:extLst>
                  <a:ext uri="{0D108BD9-81ED-4DB2-BD59-A6C34878D82A}">
                    <a16:rowId xmlns:a16="http://schemas.microsoft.com/office/drawing/2014/main" val="794767307"/>
                  </a:ext>
                </a:extLst>
              </a:tr>
              <a:tr h="330258">
                <a:tc>
                  <a:txBody>
                    <a:bodyPr/>
                    <a:lstStyle/>
                    <a:p>
                      <a:pPr indent="252095" algn="just">
                        <a:lnSpc>
                          <a:spcPct val="200000"/>
                        </a:lnSpc>
                        <a:spcBef>
                          <a:spcPts val="600"/>
                        </a:spcBef>
                        <a:spcAft>
                          <a:spcPts val="600"/>
                        </a:spcAft>
                      </a:pPr>
                      <a:r>
                        <a:rPr lang="es-EC" sz="1000">
                          <a:effectLst/>
                        </a:rPr>
                        <a:t>Fibra (%)</a:t>
                      </a:r>
                      <a:endParaRPr lang="es-EC" sz="1100">
                        <a:effectLst/>
                        <a:latin typeface="Calisto MT" panose="02040603050505030304" pitchFamily="18" charset="0"/>
                        <a:ea typeface="Calibri" panose="020F0502020204030204" pitchFamily="34" charset="0"/>
                        <a:cs typeface="Times New Roman" panose="02020603050405020304" pitchFamily="18" charset="0"/>
                      </a:endParaRPr>
                    </a:p>
                  </a:txBody>
                  <a:tcPr marL="54583" marR="54583" marT="0" marB="0"/>
                </a:tc>
                <a:tc>
                  <a:txBody>
                    <a:bodyPr/>
                    <a:lstStyle/>
                    <a:p>
                      <a:pPr indent="252095" algn="ctr">
                        <a:lnSpc>
                          <a:spcPct val="200000"/>
                        </a:lnSpc>
                        <a:spcBef>
                          <a:spcPts val="600"/>
                        </a:spcBef>
                        <a:spcAft>
                          <a:spcPts val="600"/>
                        </a:spcAft>
                      </a:pPr>
                      <a:r>
                        <a:rPr lang="es-EC" sz="1000" dirty="0">
                          <a:effectLst/>
                        </a:rPr>
                        <a:t>20,32</a:t>
                      </a:r>
                      <a:endParaRPr lang="es-EC" sz="1100" dirty="0">
                        <a:effectLst/>
                        <a:latin typeface="Calisto MT" panose="02040603050505030304" pitchFamily="18" charset="0"/>
                        <a:ea typeface="Calibri" panose="020F0502020204030204" pitchFamily="34" charset="0"/>
                        <a:cs typeface="Times New Roman" panose="02020603050405020304" pitchFamily="18" charset="0"/>
                      </a:endParaRPr>
                    </a:p>
                  </a:txBody>
                  <a:tcPr marL="54583" marR="54583" marT="0" marB="0"/>
                </a:tc>
                <a:extLst>
                  <a:ext uri="{0D108BD9-81ED-4DB2-BD59-A6C34878D82A}">
                    <a16:rowId xmlns:a16="http://schemas.microsoft.com/office/drawing/2014/main" val="1594551654"/>
                  </a:ext>
                </a:extLst>
              </a:tr>
              <a:tr h="330258">
                <a:tc>
                  <a:txBody>
                    <a:bodyPr/>
                    <a:lstStyle/>
                    <a:p>
                      <a:pPr indent="252095" algn="just">
                        <a:lnSpc>
                          <a:spcPct val="200000"/>
                        </a:lnSpc>
                        <a:spcBef>
                          <a:spcPts val="600"/>
                        </a:spcBef>
                        <a:spcAft>
                          <a:spcPts val="600"/>
                        </a:spcAft>
                      </a:pPr>
                      <a:r>
                        <a:rPr lang="es-EC" sz="1000">
                          <a:effectLst/>
                        </a:rPr>
                        <a:t>Cenizas (%)</a:t>
                      </a:r>
                      <a:endParaRPr lang="es-EC" sz="1100">
                        <a:effectLst/>
                        <a:latin typeface="Calisto MT" panose="02040603050505030304" pitchFamily="18" charset="0"/>
                        <a:ea typeface="Calibri" panose="020F0502020204030204" pitchFamily="34" charset="0"/>
                        <a:cs typeface="Times New Roman" panose="02020603050405020304" pitchFamily="18" charset="0"/>
                      </a:endParaRPr>
                    </a:p>
                  </a:txBody>
                  <a:tcPr marL="54583" marR="54583" marT="0" marB="0"/>
                </a:tc>
                <a:tc>
                  <a:txBody>
                    <a:bodyPr/>
                    <a:lstStyle/>
                    <a:p>
                      <a:pPr indent="252095" algn="ctr">
                        <a:lnSpc>
                          <a:spcPct val="200000"/>
                        </a:lnSpc>
                        <a:spcBef>
                          <a:spcPts val="600"/>
                        </a:spcBef>
                        <a:spcAft>
                          <a:spcPts val="600"/>
                        </a:spcAft>
                      </a:pPr>
                      <a:r>
                        <a:rPr lang="es-EC" sz="1000" dirty="0">
                          <a:effectLst/>
                        </a:rPr>
                        <a:t>11,06</a:t>
                      </a:r>
                      <a:endParaRPr lang="es-EC" sz="1100" dirty="0">
                        <a:effectLst/>
                        <a:latin typeface="Calisto MT" panose="02040603050505030304" pitchFamily="18" charset="0"/>
                        <a:ea typeface="Calibri" panose="020F0502020204030204" pitchFamily="34" charset="0"/>
                        <a:cs typeface="Times New Roman" panose="02020603050405020304" pitchFamily="18" charset="0"/>
                      </a:endParaRPr>
                    </a:p>
                  </a:txBody>
                  <a:tcPr marL="54583" marR="54583" marT="0" marB="0"/>
                </a:tc>
                <a:extLst>
                  <a:ext uri="{0D108BD9-81ED-4DB2-BD59-A6C34878D82A}">
                    <a16:rowId xmlns:a16="http://schemas.microsoft.com/office/drawing/2014/main" val="4293656662"/>
                  </a:ext>
                </a:extLst>
              </a:tr>
              <a:tr h="330258">
                <a:tc>
                  <a:txBody>
                    <a:bodyPr/>
                    <a:lstStyle/>
                    <a:p>
                      <a:pPr indent="252095" algn="just">
                        <a:lnSpc>
                          <a:spcPct val="200000"/>
                        </a:lnSpc>
                        <a:spcBef>
                          <a:spcPts val="600"/>
                        </a:spcBef>
                        <a:spcAft>
                          <a:spcPts val="600"/>
                        </a:spcAft>
                      </a:pPr>
                      <a:r>
                        <a:rPr lang="es-EC" sz="1000">
                          <a:effectLst/>
                        </a:rPr>
                        <a:t>E.E. (%)</a:t>
                      </a:r>
                      <a:endParaRPr lang="es-EC" sz="1100">
                        <a:effectLst/>
                        <a:latin typeface="Calisto MT" panose="02040603050505030304" pitchFamily="18" charset="0"/>
                        <a:ea typeface="Calibri" panose="020F0502020204030204" pitchFamily="34" charset="0"/>
                        <a:cs typeface="Times New Roman" panose="02020603050405020304" pitchFamily="18" charset="0"/>
                      </a:endParaRPr>
                    </a:p>
                  </a:txBody>
                  <a:tcPr marL="54583" marR="54583" marT="0" marB="0"/>
                </a:tc>
                <a:tc>
                  <a:txBody>
                    <a:bodyPr/>
                    <a:lstStyle/>
                    <a:p>
                      <a:pPr indent="252095" algn="ctr">
                        <a:lnSpc>
                          <a:spcPct val="200000"/>
                        </a:lnSpc>
                        <a:spcBef>
                          <a:spcPts val="600"/>
                        </a:spcBef>
                        <a:spcAft>
                          <a:spcPts val="600"/>
                        </a:spcAft>
                      </a:pPr>
                      <a:r>
                        <a:rPr lang="es-EC" sz="1000" dirty="0">
                          <a:effectLst/>
                        </a:rPr>
                        <a:t>1,56</a:t>
                      </a:r>
                      <a:endParaRPr lang="es-EC" sz="1100" dirty="0">
                        <a:effectLst/>
                        <a:latin typeface="Calisto MT" panose="02040603050505030304" pitchFamily="18" charset="0"/>
                        <a:ea typeface="Calibri" panose="020F0502020204030204" pitchFamily="34" charset="0"/>
                        <a:cs typeface="Times New Roman" panose="02020603050405020304" pitchFamily="18" charset="0"/>
                      </a:endParaRPr>
                    </a:p>
                  </a:txBody>
                  <a:tcPr marL="54583" marR="54583" marT="0" marB="0"/>
                </a:tc>
                <a:extLst>
                  <a:ext uri="{0D108BD9-81ED-4DB2-BD59-A6C34878D82A}">
                    <a16:rowId xmlns:a16="http://schemas.microsoft.com/office/drawing/2014/main" val="1257870952"/>
                  </a:ext>
                </a:extLst>
              </a:tr>
              <a:tr h="330258">
                <a:tc>
                  <a:txBody>
                    <a:bodyPr/>
                    <a:lstStyle/>
                    <a:p>
                      <a:pPr indent="252095" algn="just">
                        <a:lnSpc>
                          <a:spcPct val="200000"/>
                        </a:lnSpc>
                        <a:spcBef>
                          <a:spcPts val="600"/>
                        </a:spcBef>
                        <a:spcAft>
                          <a:spcPts val="600"/>
                        </a:spcAft>
                      </a:pPr>
                      <a:r>
                        <a:rPr lang="es-EC" sz="1000">
                          <a:effectLst/>
                        </a:rPr>
                        <a:t>E.L.N (%)</a:t>
                      </a:r>
                      <a:endParaRPr lang="es-EC" sz="1100">
                        <a:effectLst/>
                        <a:latin typeface="Calisto MT" panose="02040603050505030304" pitchFamily="18" charset="0"/>
                        <a:ea typeface="Calibri" panose="020F0502020204030204" pitchFamily="34" charset="0"/>
                        <a:cs typeface="Times New Roman" panose="02020603050405020304" pitchFamily="18" charset="0"/>
                      </a:endParaRPr>
                    </a:p>
                  </a:txBody>
                  <a:tcPr marL="54583" marR="54583" marT="0" marB="0"/>
                </a:tc>
                <a:tc>
                  <a:txBody>
                    <a:bodyPr/>
                    <a:lstStyle/>
                    <a:p>
                      <a:pPr indent="252095" algn="ctr">
                        <a:lnSpc>
                          <a:spcPct val="200000"/>
                        </a:lnSpc>
                        <a:spcBef>
                          <a:spcPts val="600"/>
                        </a:spcBef>
                        <a:spcAft>
                          <a:spcPts val="600"/>
                        </a:spcAft>
                      </a:pPr>
                      <a:r>
                        <a:rPr lang="es-EC" sz="1000" dirty="0">
                          <a:effectLst/>
                        </a:rPr>
                        <a:t>55,30</a:t>
                      </a:r>
                      <a:endParaRPr lang="es-EC" sz="1100" dirty="0">
                        <a:effectLst/>
                        <a:latin typeface="Calisto MT" panose="02040603050505030304" pitchFamily="18" charset="0"/>
                        <a:ea typeface="Calibri" panose="020F0502020204030204" pitchFamily="34" charset="0"/>
                        <a:cs typeface="Times New Roman" panose="02020603050405020304" pitchFamily="18" charset="0"/>
                      </a:endParaRPr>
                    </a:p>
                  </a:txBody>
                  <a:tcPr marL="54583" marR="54583" marT="0" marB="0"/>
                </a:tc>
                <a:extLst>
                  <a:ext uri="{0D108BD9-81ED-4DB2-BD59-A6C34878D82A}">
                    <a16:rowId xmlns:a16="http://schemas.microsoft.com/office/drawing/2014/main" val="622106712"/>
                  </a:ext>
                </a:extLst>
              </a:tr>
              <a:tr h="360255">
                <a:tc>
                  <a:txBody>
                    <a:bodyPr/>
                    <a:lstStyle/>
                    <a:p>
                      <a:pPr indent="252095" algn="just">
                        <a:lnSpc>
                          <a:spcPct val="200000"/>
                        </a:lnSpc>
                        <a:spcBef>
                          <a:spcPts val="600"/>
                        </a:spcBef>
                        <a:spcAft>
                          <a:spcPts val="600"/>
                        </a:spcAft>
                      </a:pPr>
                      <a:r>
                        <a:rPr lang="es-EC" sz="1000">
                          <a:effectLst/>
                        </a:rPr>
                        <a:t>Polifenoles Totales mg/g</a:t>
                      </a:r>
                      <a:endParaRPr lang="es-EC" sz="1100">
                        <a:effectLst/>
                        <a:latin typeface="Calisto MT" panose="02040603050505030304" pitchFamily="18" charset="0"/>
                        <a:ea typeface="Calibri" panose="020F0502020204030204" pitchFamily="34" charset="0"/>
                        <a:cs typeface="Times New Roman" panose="02020603050405020304" pitchFamily="18" charset="0"/>
                      </a:endParaRPr>
                    </a:p>
                  </a:txBody>
                  <a:tcPr marL="54583" marR="54583" marT="0" marB="0"/>
                </a:tc>
                <a:tc>
                  <a:txBody>
                    <a:bodyPr/>
                    <a:lstStyle/>
                    <a:p>
                      <a:pPr indent="252095" algn="ctr">
                        <a:lnSpc>
                          <a:spcPct val="200000"/>
                        </a:lnSpc>
                        <a:spcBef>
                          <a:spcPts val="600"/>
                        </a:spcBef>
                        <a:spcAft>
                          <a:spcPts val="600"/>
                        </a:spcAft>
                      </a:pPr>
                      <a:r>
                        <a:rPr lang="es-EC" sz="1000" dirty="0">
                          <a:effectLst/>
                        </a:rPr>
                        <a:t>17,15</a:t>
                      </a:r>
                      <a:endParaRPr lang="es-EC" sz="1100" dirty="0">
                        <a:effectLst/>
                        <a:latin typeface="Calisto MT" panose="02040603050505030304" pitchFamily="18" charset="0"/>
                        <a:ea typeface="Calibri" panose="020F0502020204030204" pitchFamily="34" charset="0"/>
                        <a:cs typeface="Times New Roman" panose="02020603050405020304" pitchFamily="18" charset="0"/>
                      </a:endParaRPr>
                    </a:p>
                  </a:txBody>
                  <a:tcPr marL="54583" marR="54583" marT="0" marB="0"/>
                </a:tc>
                <a:extLst>
                  <a:ext uri="{0D108BD9-81ED-4DB2-BD59-A6C34878D82A}">
                    <a16:rowId xmlns:a16="http://schemas.microsoft.com/office/drawing/2014/main" val="4091229289"/>
                  </a:ext>
                </a:extLst>
              </a:tr>
              <a:tr h="330258">
                <a:tc>
                  <a:txBody>
                    <a:bodyPr/>
                    <a:lstStyle/>
                    <a:p>
                      <a:pPr indent="252095" algn="just">
                        <a:lnSpc>
                          <a:spcPct val="200000"/>
                        </a:lnSpc>
                        <a:spcBef>
                          <a:spcPts val="600"/>
                        </a:spcBef>
                        <a:spcAft>
                          <a:spcPts val="600"/>
                        </a:spcAft>
                      </a:pPr>
                      <a:r>
                        <a:rPr lang="es-EC" sz="1000">
                          <a:effectLst/>
                        </a:rPr>
                        <a:t>Sodio (%)</a:t>
                      </a:r>
                      <a:endParaRPr lang="es-EC" sz="1100">
                        <a:effectLst/>
                        <a:latin typeface="Calisto MT" panose="02040603050505030304" pitchFamily="18" charset="0"/>
                        <a:ea typeface="Calibri" panose="020F0502020204030204" pitchFamily="34" charset="0"/>
                        <a:cs typeface="Times New Roman" panose="02020603050405020304" pitchFamily="18" charset="0"/>
                      </a:endParaRPr>
                    </a:p>
                  </a:txBody>
                  <a:tcPr marL="54583" marR="54583" marT="0" marB="0"/>
                </a:tc>
                <a:tc>
                  <a:txBody>
                    <a:bodyPr/>
                    <a:lstStyle/>
                    <a:p>
                      <a:pPr indent="252095" algn="ctr">
                        <a:lnSpc>
                          <a:spcPct val="200000"/>
                        </a:lnSpc>
                        <a:spcBef>
                          <a:spcPts val="600"/>
                        </a:spcBef>
                        <a:spcAft>
                          <a:spcPts val="600"/>
                        </a:spcAft>
                      </a:pPr>
                      <a:r>
                        <a:rPr lang="es-EC" sz="1000" dirty="0">
                          <a:effectLst/>
                        </a:rPr>
                        <a:t>0,04</a:t>
                      </a:r>
                      <a:endParaRPr lang="es-EC" sz="1100" dirty="0">
                        <a:effectLst/>
                        <a:latin typeface="Calisto MT" panose="02040603050505030304" pitchFamily="18" charset="0"/>
                        <a:ea typeface="Calibri" panose="020F0502020204030204" pitchFamily="34" charset="0"/>
                        <a:cs typeface="Times New Roman" panose="02020603050405020304" pitchFamily="18" charset="0"/>
                      </a:endParaRPr>
                    </a:p>
                  </a:txBody>
                  <a:tcPr marL="54583" marR="54583" marT="0" marB="0"/>
                </a:tc>
                <a:extLst>
                  <a:ext uri="{0D108BD9-81ED-4DB2-BD59-A6C34878D82A}">
                    <a16:rowId xmlns:a16="http://schemas.microsoft.com/office/drawing/2014/main" val="3140081467"/>
                  </a:ext>
                </a:extLst>
              </a:tr>
              <a:tr h="330258">
                <a:tc>
                  <a:txBody>
                    <a:bodyPr/>
                    <a:lstStyle/>
                    <a:p>
                      <a:pPr indent="252095" algn="just">
                        <a:lnSpc>
                          <a:spcPct val="200000"/>
                        </a:lnSpc>
                        <a:spcBef>
                          <a:spcPts val="600"/>
                        </a:spcBef>
                        <a:spcAft>
                          <a:spcPts val="600"/>
                        </a:spcAft>
                      </a:pPr>
                      <a:r>
                        <a:rPr lang="es-EC" sz="1000">
                          <a:effectLst/>
                        </a:rPr>
                        <a:t>Calcio (%)</a:t>
                      </a:r>
                      <a:endParaRPr lang="es-EC" sz="1100">
                        <a:effectLst/>
                        <a:latin typeface="Calisto MT" panose="02040603050505030304" pitchFamily="18" charset="0"/>
                        <a:ea typeface="Calibri" panose="020F0502020204030204" pitchFamily="34" charset="0"/>
                        <a:cs typeface="Times New Roman" panose="02020603050405020304" pitchFamily="18" charset="0"/>
                      </a:endParaRPr>
                    </a:p>
                  </a:txBody>
                  <a:tcPr marL="54583" marR="54583" marT="0" marB="0"/>
                </a:tc>
                <a:tc>
                  <a:txBody>
                    <a:bodyPr/>
                    <a:lstStyle/>
                    <a:p>
                      <a:pPr indent="252095" algn="ctr">
                        <a:lnSpc>
                          <a:spcPct val="200000"/>
                        </a:lnSpc>
                        <a:spcBef>
                          <a:spcPts val="600"/>
                        </a:spcBef>
                        <a:spcAft>
                          <a:spcPts val="600"/>
                        </a:spcAft>
                      </a:pPr>
                      <a:r>
                        <a:rPr lang="es-EC" sz="1000" dirty="0">
                          <a:effectLst/>
                        </a:rPr>
                        <a:t>1,46</a:t>
                      </a:r>
                      <a:endParaRPr lang="es-EC" sz="1100" dirty="0">
                        <a:effectLst/>
                        <a:latin typeface="Calisto MT" panose="02040603050505030304" pitchFamily="18" charset="0"/>
                        <a:ea typeface="Calibri" panose="020F0502020204030204" pitchFamily="34" charset="0"/>
                        <a:cs typeface="Times New Roman" panose="02020603050405020304" pitchFamily="18" charset="0"/>
                      </a:endParaRPr>
                    </a:p>
                  </a:txBody>
                  <a:tcPr marL="54583" marR="54583" marT="0" marB="0"/>
                </a:tc>
                <a:extLst>
                  <a:ext uri="{0D108BD9-81ED-4DB2-BD59-A6C34878D82A}">
                    <a16:rowId xmlns:a16="http://schemas.microsoft.com/office/drawing/2014/main" val="2782064597"/>
                  </a:ext>
                </a:extLst>
              </a:tr>
              <a:tr h="330258">
                <a:tc>
                  <a:txBody>
                    <a:bodyPr/>
                    <a:lstStyle/>
                    <a:p>
                      <a:pPr indent="252095" algn="just">
                        <a:lnSpc>
                          <a:spcPct val="200000"/>
                        </a:lnSpc>
                        <a:spcBef>
                          <a:spcPts val="600"/>
                        </a:spcBef>
                        <a:spcAft>
                          <a:spcPts val="600"/>
                        </a:spcAft>
                      </a:pPr>
                      <a:r>
                        <a:rPr lang="es-EC" sz="1000">
                          <a:effectLst/>
                        </a:rPr>
                        <a:t>Hierro (ppm)</a:t>
                      </a:r>
                      <a:endParaRPr lang="es-EC" sz="1100">
                        <a:effectLst/>
                        <a:latin typeface="Calisto MT" panose="02040603050505030304" pitchFamily="18" charset="0"/>
                        <a:ea typeface="Calibri" panose="020F0502020204030204" pitchFamily="34" charset="0"/>
                        <a:cs typeface="Times New Roman" panose="02020603050405020304" pitchFamily="18" charset="0"/>
                      </a:endParaRPr>
                    </a:p>
                  </a:txBody>
                  <a:tcPr marL="54583" marR="54583" marT="0" marB="0"/>
                </a:tc>
                <a:tc>
                  <a:txBody>
                    <a:bodyPr/>
                    <a:lstStyle/>
                    <a:p>
                      <a:pPr indent="252095" algn="ctr">
                        <a:lnSpc>
                          <a:spcPct val="200000"/>
                        </a:lnSpc>
                        <a:spcBef>
                          <a:spcPts val="600"/>
                        </a:spcBef>
                        <a:spcAft>
                          <a:spcPts val="600"/>
                        </a:spcAft>
                      </a:pPr>
                      <a:r>
                        <a:rPr lang="es-EC" sz="1000" dirty="0">
                          <a:effectLst/>
                        </a:rPr>
                        <a:t>242</a:t>
                      </a:r>
                      <a:endParaRPr lang="es-EC" sz="1100" dirty="0">
                        <a:effectLst/>
                        <a:latin typeface="Calisto MT" panose="02040603050505030304" pitchFamily="18" charset="0"/>
                        <a:ea typeface="Calibri" panose="020F0502020204030204" pitchFamily="34" charset="0"/>
                        <a:cs typeface="Times New Roman" panose="02020603050405020304" pitchFamily="18" charset="0"/>
                      </a:endParaRPr>
                    </a:p>
                  </a:txBody>
                  <a:tcPr marL="54583" marR="54583" marT="0" marB="0"/>
                </a:tc>
                <a:extLst>
                  <a:ext uri="{0D108BD9-81ED-4DB2-BD59-A6C34878D82A}">
                    <a16:rowId xmlns:a16="http://schemas.microsoft.com/office/drawing/2014/main" val="777337277"/>
                  </a:ext>
                </a:extLst>
              </a:tr>
              <a:tr h="330258">
                <a:tc>
                  <a:txBody>
                    <a:bodyPr/>
                    <a:lstStyle/>
                    <a:p>
                      <a:pPr indent="252095" algn="just">
                        <a:lnSpc>
                          <a:spcPct val="200000"/>
                        </a:lnSpc>
                        <a:spcBef>
                          <a:spcPts val="600"/>
                        </a:spcBef>
                        <a:spcAft>
                          <a:spcPts val="600"/>
                        </a:spcAft>
                      </a:pPr>
                      <a:r>
                        <a:rPr lang="es-EC" sz="1000">
                          <a:effectLst/>
                        </a:rPr>
                        <a:t>Potasio (%)</a:t>
                      </a:r>
                      <a:endParaRPr lang="es-EC" sz="1100">
                        <a:effectLst/>
                        <a:latin typeface="Calisto MT" panose="02040603050505030304" pitchFamily="18" charset="0"/>
                        <a:ea typeface="Calibri" panose="020F0502020204030204" pitchFamily="34" charset="0"/>
                        <a:cs typeface="Times New Roman" panose="02020603050405020304" pitchFamily="18" charset="0"/>
                      </a:endParaRPr>
                    </a:p>
                  </a:txBody>
                  <a:tcPr marL="54583" marR="54583" marT="0" marB="0"/>
                </a:tc>
                <a:tc>
                  <a:txBody>
                    <a:bodyPr/>
                    <a:lstStyle/>
                    <a:p>
                      <a:pPr indent="252095" algn="ctr">
                        <a:lnSpc>
                          <a:spcPct val="200000"/>
                        </a:lnSpc>
                        <a:spcBef>
                          <a:spcPts val="600"/>
                        </a:spcBef>
                        <a:spcAft>
                          <a:spcPts val="600"/>
                        </a:spcAft>
                      </a:pPr>
                      <a:r>
                        <a:rPr lang="es-EC" sz="1000" dirty="0">
                          <a:effectLst/>
                        </a:rPr>
                        <a:t>5,15</a:t>
                      </a:r>
                      <a:endParaRPr lang="es-EC" sz="1100" dirty="0">
                        <a:effectLst/>
                        <a:latin typeface="Calisto MT" panose="02040603050505030304" pitchFamily="18" charset="0"/>
                        <a:ea typeface="Calibri" panose="020F0502020204030204" pitchFamily="34" charset="0"/>
                        <a:cs typeface="Times New Roman" panose="02020603050405020304" pitchFamily="18" charset="0"/>
                      </a:endParaRPr>
                    </a:p>
                  </a:txBody>
                  <a:tcPr marL="54583" marR="54583" marT="0" marB="0"/>
                </a:tc>
                <a:extLst>
                  <a:ext uri="{0D108BD9-81ED-4DB2-BD59-A6C34878D82A}">
                    <a16:rowId xmlns:a16="http://schemas.microsoft.com/office/drawing/2014/main" val="2138596860"/>
                  </a:ext>
                </a:extLst>
              </a:tr>
              <a:tr h="330258">
                <a:tc>
                  <a:txBody>
                    <a:bodyPr/>
                    <a:lstStyle/>
                    <a:p>
                      <a:pPr indent="252095" algn="just">
                        <a:lnSpc>
                          <a:spcPct val="200000"/>
                        </a:lnSpc>
                        <a:spcBef>
                          <a:spcPts val="600"/>
                        </a:spcBef>
                        <a:spcAft>
                          <a:spcPts val="600"/>
                        </a:spcAft>
                      </a:pPr>
                      <a:r>
                        <a:rPr lang="es-EC" sz="1000">
                          <a:effectLst/>
                        </a:rPr>
                        <a:t>Fósforo (%)</a:t>
                      </a:r>
                      <a:endParaRPr lang="es-EC" sz="1100">
                        <a:effectLst/>
                        <a:latin typeface="Calisto MT" panose="02040603050505030304" pitchFamily="18" charset="0"/>
                        <a:ea typeface="Calibri" panose="020F0502020204030204" pitchFamily="34" charset="0"/>
                        <a:cs typeface="Times New Roman" panose="02020603050405020304" pitchFamily="18" charset="0"/>
                      </a:endParaRPr>
                    </a:p>
                  </a:txBody>
                  <a:tcPr marL="54583" marR="54583" marT="0" marB="0"/>
                </a:tc>
                <a:tc>
                  <a:txBody>
                    <a:bodyPr/>
                    <a:lstStyle/>
                    <a:p>
                      <a:pPr indent="252095" algn="ctr">
                        <a:lnSpc>
                          <a:spcPct val="200000"/>
                        </a:lnSpc>
                        <a:spcBef>
                          <a:spcPts val="600"/>
                        </a:spcBef>
                        <a:spcAft>
                          <a:spcPts val="600"/>
                        </a:spcAft>
                      </a:pPr>
                      <a:r>
                        <a:rPr lang="es-EC" sz="1000" dirty="0">
                          <a:effectLst/>
                        </a:rPr>
                        <a:t>0,65</a:t>
                      </a:r>
                      <a:endParaRPr lang="es-EC" sz="1100" dirty="0">
                        <a:effectLst/>
                        <a:latin typeface="Calisto MT" panose="02040603050505030304" pitchFamily="18" charset="0"/>
                        <a:ea typeface="Calibri" panose="020F0502020204030204" pitchFamily="34" charset="0"/>
                        <a:cs typeface="Times New Roman" panose="02020603050405020304" pitchFamily="18" charset="0"/>
                      </a:endParaRPr>
                    </a:p>
                  </a:txBody>
                  <a:tcPr marL="54583" marR="54583" marT="0" marB="0"/>
                </a:tc>
                <a:extLst>
                  <a:ext uri="{0D108BD9-81ED-4DB2-BD59-A6C34878D82A}">
                    <a16:rowId xmlns:a16="http://schemas.microsoft.com/office/drawing/2014/main" val="136427383"/>
                  </a:ext>
                </a:extLst>
              </a:tr>
              <a:tr h="330258">
                <a:tc>
                  <a:txBody>
                    <a:bodyPr/>
                    <a:lstStyle/>
                    <a:p>
                      <a:pPr indent="252095" algn="just">
                        <a:lnSpc>
                          <a:spcPct val="200000"/>
                        </a:lnSpc>
                        <a:spcBef>
                          <a:spcPts val="600"/>
                        </a:spcBef>
                        <a:spcAft>
                          <a:spcPts val="600"/>
                        </a:spcAft>
                      </a:pPr>
                      <a:r>
                        <a:rPr lang="es-EC" sz="1000">
                          <a:effectLst/>
                        </a:rPr>
                        <a:t>Magnesio (%)</a:t>
                      </a:r>
                      <a:endParaRPr lang="es-EC" sz="1100">
                        <a:effectLst/>
                        <a:latin typeface="Calisto MT" panose="02040603050505030304" pitchFamily="18" charset="0"/>
                        <a:ea typeface="Calibri" panose="020F0502020204030204" pitchFamily="34" charset="0"/>
                        <a:cs typeface="Times New Roman" panose="02020603050405020304" pitchFamily="18" charset="0"/>
                      </a:endParaRPr>
                    </a:p>
                  </a:txBody>
                  <a:tcPr marL="54583" marR="54583" marT="0" marB="0"/>
                </a:tc>
                <a:tc>
                  <a:txBody>
                    <a:bodyPr/>
                    <a:lstStyle/>
                    <a:p>
                      <a:pPr indent="252095" algn="ctr">
                        <a:lnSpc>
                          <a:spcPct val="200000"/>
                        </a:lnSpc>
                        <a:spcBef>
                          <a:spcPts val="600"/>
                        </a:spcBef>
                        <a:spcAft>
                          <a:spcPts val="600"/>
                        </a:spcAft>
                      </a:pPr>
                      <a:r>
                        <a:rPr lang="es-EC" sz="1000" dirty="0">
                          <a:effectLst/>
                        </a:rPr>
                        <a:t>0,51</a:t>
                      </a:r>
                      <a:endParaRPr lang="es-EC" sz="1100" dirty="0">
                        <a:effectLst/>
                        <a:latin typeface="Calisto MT" panose="02040603050505030304" pitchFamily="18" charset="0"/>
                        <a:ea typeface="Calibri" panose="020F0502020204030204" pitchFamily="34" charset="0"/>
                        <a:cs typeface="Times New Roman" panose="02020603050405020304" pitchFamily="18" charset="0"/>
                      </a:endParaRPr>
                    </a:p>
                  </a:txBody>
                  <a:tcPr marL="54583" marR="54583" marT="0" marB="0"/>
                </a:tc>
                <a:extLst>
                  <a:ext uri="{0D108BD9-81ED-4DB2-BD59-A6C34878D82A}">
                    <a16:rowId xmlns:a16="http://schemas.microsoft.com/office/drawing/2014/main" val="3425955994"/>
                  </a:ext>
                </a:extLst>
              </a:tr>
              <a:tr h="330258">
                <a:tc>
                  <a:txBody>
                    <a:bodyPr/>
                    <a:lstStyle/>
                    <a:p>
                      <a:pPr indent="252095" algn="just">
                        <a:lnSpc>
                          <a:spcPct val="200000"/>
                        </a:lnSpc>
                        <a:spcBef>
                          <a:spcPts val="600"/>
                        </a:spcBef>
                        <a:spcAft>
                          <a:spcPts val="600"/>
                        </a:spcAft>
                      </a:pPr>
                      <a:r>
                        <a:rPr lang="es-EC" sz="1000">
                          <a:effectLst/>
                        </a:rPr>
                        <a:t>Cobre (ppm)</a:t>
                      </a:r>
                      <a:endParaRPr lang="es-EC" sz="1100">
                        <a:effectLst/>
                        <a:latin typeface="Calisto MT" panose="02040603050505030304" pitchFamily="18" charset="0"/>
                        <a:ea typeface="Calibri" panose="020F0502020204030204" pitchFamily="34" charset="0"/>
                        <a:cs typeface="Times New Roman" panose="02020603050405020304" pitchFamily="18" charset="0"/>
                      </a:endParaRPr>
                    </a:p>
                  </a:txBody>
                  <a:tcPr marL="54583" marR="54583" marT="0" marB="0"/>
                </a:tc>
                <a:tc>
                  <a:txBody>
                    <a:bodyPr/>
                    <a:lstStyle/>
                    <a:p>
                      <a:pPr indent="252095" algn="ctr">
                        <a:lnSpc>
                          <a:spcPct val="200000"/>
                        </a:lnSpc>
                        <a:spcBef>
                          <a:spcPts val="600"/>
                        </a:spcBef>
                        <a:spcAft>
                          <a:spcPts val="600"/>
                        </a:spcAft>
                      </a:pPr>
                      <a:r>
                        <a:rPr lang="es-EC" sz="1000" dirty="0">
                          <a:effectLst/>
                        </a:rPr>
                        <a:t>12,00</a:t>
                      </a:r>
                      <a:endParaRPr lang="es-EC" sz="1100" dirty="0">
                        <a:effectLst/>
                        <a:latin typeface="Calisto MT" panose="02040603050505030304" pitchFamily="18" charset="0"/>
                        <a:ea typeface="Calibri" panose="020F0502020204030204" pitchFamily="34" charset="0"/>
                        <a:cs typeface="Times New Roman" panose="02020603050405020304" pitchFamily="18" charset="0"/>
                      </a:endParaRPr>
                    </a:p>
                  </a:txBody>
                  <a:tcPr marL="54583" marR="54583" marT="0" marB="0"/>
                </a:tc>
                <a:extLst>
                  <a:ext uri="{0D108BD9-81ED-4DB2-BD59-A6C34878D82A}">
                    <a16:rowId xmlns:a16="http://schemas.microsoft.com/office/drawing/2014/main" val="4173839603"/>
                  </a:ext>
                </a:extLst>
              </a:tr>
              <a:tr h="330258">
                <a:tc>
                  <a:txBody>
                    <a:bodyPr/>
                    <a:lstStyle/>
                    <a:p>
                      <a:pPr indent="252095" algn="just">
                        <a:lnSpc>
                          <a:spcPct val="200000"/>
                        </a:lnSpc>
                        <a:spcBef>
                          <a:spcPts val="600"/>
                        </a:spcBef>
                        <a:spcAft>
                          <a:spcPts val="600"/>
                        </a:spcAft>
                      </a:pPr>
                      <a:r>
                        <a:rPr lang="es-EC" sz="1000">
                          <a:effectLst/>
                        </a:rPr>
                        <a:t>Manganeso (ppm)</a:t>
                      </a:r>
                      <a:endParaRPr lang="es-EC" sz="1100">
                        <a:effectLst/>
                        <a:latin typeface="Calisto MT" panose="02040603050505030304" pitchFamily="18" charset="0"/>
                        <a:ea typeface="Calibri" panose="020F0502020204030204" pitchFamily="34" charset="0"/>
                        <a:cs typeface="Times New Roman" panose="02020603050405020304" pitchFamily="18" charset="0"/>
                      </a:endParaRPr>
                    </a:p>
                  </a:txBody>
                  <a:tcPr marL="54583" marR="54583" marT="0" marB="0"/>
                </a:tc>
                <a:tc>
                  <a:txBody>
                    <a:bodyPr/>
                    <a:lstStyle/>
                    <a:p>
                      <a:pPr indent="252095" algn="ctr">
                        <a:lnSpc>
                          <a:spcPct val="200000"/>
                        </a:lnSpc>
                        <a:spcBef>
                          <a:spcPts val="600"/>
                        </a:spcBef>
                        <a:spcAft>
                          <a:spcPts val="600"/>
                        </a:spcAft>
                      </a:pPr>
                      <a:r>
                        <a:rPr lang="es-EC" sz="1000" dirty="0">
                          <a:effectLst/>
                        </a:rPr>
                        <a:t>74,00</a:t>
                      </a:r>
                      <a:endParaRPr lang="es-EC" sz="1100" dirty="0">
                        <a:effectLst/>
                        <a:latin typeface="Calisto MT" panose="02040603050505030304" pitchFamily="18" charset="0"/>
                        <a:ea typeface="Calibri" panose="020F0502020204030204" pitchFamily="34" charset="0"/>
                        <a:cs typeface="Times New Roman" panose="02020603050405020304" pitchFamily="18" charset="0"/>
                      </a:endParaRPr>
                    </a:p>
                  </a:txBody>
                  <a:tcPr marL="54583" marR="54583" marT="0" marB="0"/>
                </a:tc>
                <a:extLst>
                  <a:ext uri="{0D108BD9-81ED-4DB2-BD59-A6C34878D82A}">
                    <a16:rowId xmlns:a16="http://schemas.microsoft.com/office/drawing/2014/main" val="1598033775"/>
                  </a:ext>
                </a:extLst>
              </a:tr>
              <a:tr h="330258">
                <a:tc>
                  <a:txBody>
                    <a:bodyPr/>
                    <a:lstStyle/>
                    <a:p>
                      <a:pPr indent="252095" algn="just">
                        <a:lnSpc>
                          <a:spcPct val="200000"/>
                        </a:lnSpc>
                        <a:spcBef>
                          <a:spcPts val="600"/>
                        </a:spcBef>
                        <a:spcAft>
                          <a:spcPts val="600"/>
                        </a:spcAft>
                      </a:pPr>
                      <a:r>
                        <a:rPr lang="es-EC" sz="1000" dirty="0">
                          <a:effectLst/>
                        </a:rPr>
                        <a:t>Zinc (ppm)</a:t>
                      </a:r>
                      <a:endParaRPr lang="es-EC" sz="1100" dirty="0">
                        <a:effectLst/>
                        <a:latin typeface="Calisto MT" panose="02040603050505030304" pitchFamily="18" charset="0"/>
                        <a:ea typeface="Calibri" panose="020F0502020204030204" pitchFamily="34" charset="0"/>
                        <a:cs typeface="Times New Roman" panose="02020603050405020304" pitchFamily="18" charset="0"/>
                      </a:endParaRPr>
                    </a:p>
                  </a:txBody>
                  <a:tcPr marL="54583" marR="54583" marT="0" marB="0"/>
                </a:tc>
                <a:tc>
                  <a:txBody>
                    <a:bodyPr/>
                    <a:lstStyle/>
                    <a:p>
                      <a:pPr indent="252095" algn="ctr">
                        <a:lnSpc>
                          <a:spcPct val="200000"/>
                        </a:lnSpc>
                        <a:spcBef>
                          <a:spcPts val="600"/>
                        </a:spcBef>
                        <a:spcAft>
                          <a:spcPts val="600"/>
                        </a:spcAft>
                      </a:pPr>
                      <a:r>
                        <a:rPr lang="es-EC" sz="1000" dirty="0">
                          <a:effectLst/>
                        </a:rPr>
                        <a:t>74,00</a:t>
                      </a:r>
                      <a:endParaRPr lang="es-EC" sz="1100" dirty="0">
                        <a:effectLst/>
                        <a:latin typeface="Calisto MT" panose="02040603050505030304" pitchFamily="18" charset="0"/>
                        <a:ea typeface="Calibri" panose="020F0502020204030204" pitchFamily="34" charset="0"/>
                        <a:cs typeface="Times New Roman" panose="02020603050405020304" pitchFamily="18" charset="0"/>
                      </a:endParaRPr>
                    </a:p>
                  </a:txBody>
                  <a:tcPr marL="54583" marR="54583" marT="0" marB="0"/>
                </a:tc>
                <a:extLst>
                  <a:ext uri="{0D108BD9-81ED-4DB2-BD59-A6C34878D82A}">
                    <a16:rowId xmlns:a16="http://schemas.microsoft.com/office/drawing/2014/main" val="1561567781"/>
                  </a:ext>
                </a:extLst>
              </a:tr>
            </a:tbl>
          </a:graphicData>
        </a:graphic>
      </p:graphicFrame>
      <p:sp>
        <p:nvSpPr>
          <p:cNvPr id="6" name="Rectángulo redondeado 5"/>
          <p:cNvSpPr/>
          <p:nvPr/>
        </p:nvSpPr>
        <p:spPr>
          <a:xfrm>
            <a:off x="1693331" y="120813"/>
            <a:ext cx="7477173" cy="1018873"/>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a:defRPr lang="es-E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s-EC" sz="4000" dirty="0">
                <a:solidFill>
                  <a:schemeClr val="bg1"/>
                </a:solidFill>
                <a:latin typeface="Arial Rounded MT Bold" panose="020F0704030504030204" pitchFamily="34" charset="0"/>
              </a:rPr>
              <a:t>RESULTADOS Y DISCUCIÓN</a:t>
            </a:r>
          </a:p>
        </p:txBody>
      </p:sp>
    </p:spTree>
    <p:extLst>
      <p:ext uri="{BB962C8B-B14F-4D97-AF65-F5344CB8AC3E}">
        <p14:creationId xmlns:p14="http://schemas.microsoft.com/office/powerpoint/2010/main" val="1062304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1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0" y="566864"/>
            <a:ext cx="5645426" cy="523220"/>
          </a:xfrm>
          <a:prstGeom prst="rect">
            <a:avLst/>
          </a:prstGeom>
          <a:noFill/>
        </p:spPr>
        <p:txBody>
          <a:bodyPr wrap="square" rtlCol="0">
            <a:spAutoFit/>
            <a:scene3d>
              <a:camera prst="obliqueBottomRight"/>
              <a:lightRig rig="threePt" dir="t"/>
            </a:scene3d>
          </a:bodyPr>
          <a:lstStyle>
            <a:defPPr>
              <a:defRPr lang="es-E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r>
              <a:rPr lang="es-EC" sz="2800" b="1" dirty="0">
                <a:solidFill>
                  <a:schemeClr val="accent1">
                    <a:lumMod val="50000"/>
                  </a:schemeClr>
                </a:solidFill>
                <a:effectLst>
                  <a:outerShdw blurRad="60007" dist="310007" dir="7680000" sy="30000" kx="1300200" algn="ctr" rotWithShape="0">
                    <a:prstClr val="black">
                      <a:alpha val="32000"/>
                    </a:prstClr>
                  </a:outerShdw>
                </a:effectLst>
                <a:latin typeface="Arial Rounded MT Bold" panose="020F0704030504030204" pitchFamily="34" charset="0"/>
              </a:rPr>
              <a:t>ANÁLISIS FÍSICO</a:t>
            </a:r>
            <a:endParaRPr lang="es-EC" sz="2400" b="1" dirty="0">
              <a:solidFill>
                <a:schemeClr val="accent1">
                  <a:lumMod val="50000"/>
                </a:schemeClr>
              </a:solidFill>
              <a:effectLst>
                <a:outerShdw blurRad="60007" dist="310007" dir="7680000" sy="30000" kx="1300200" algn="ctr" rotWithShape="0">
                  <a:prstClr val="black">
                    <a:alpha val="32000"/>
                  </a:prstClr>
                </a:outerShdw>
              </a:effectLst>
              <a:latin typeface="Arial Rounded MT Bold" panose="020F0704030504030204" pitchFamily="34" charset="0"/>
            </a:endParaRPr>
          </a:p>
        </p:txBody>
      </p:sp>
      <p:sp>
        <p:nvSpPr>
          <p:cNvPr id="6" name="CuadroTexto 5"/>
          <p:cNvSpPr txBox="1"/>
          <p:nvPr/>
        </p:nvSpPr>
        <p:spPr>
          <a:xfrm>
            <a:off x="0" y="1225226"/>
            <a:ext cx="5477560" cy="400110"/>
          </a:xfrm>
          <a:prstGeom prst="rect">
            <a:avLst/>
          </a:prstGeom>
          <a:noFill/>
        </p:spPr>
        <p:txBody>
          <a:bodyPr wrap="square" rtlCol="0">
            <a:spAutoFit/>
            <a:scene3d>
              <a:camera prst="obliqueBottomRight"/>
              <a:lightRig rig="threePt" dir="t"/>
            </a:scene3d>
          </a:bodyPr>
          <a:lstStyle>
            <a:defPPr>
              <a:defRPr lang="es-E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r>
              <a:rPr lang="es-EC" sz="2000" b="1" dirty="0">
                <a:solidFill>
                  <a:srgbClr val="C00000"/>
                </a:solidFill>
                <a:effectLst>
                  <a:outerShdw blurRad="60007" dist="310007" dir="7680000" sy="30000" kx="1300200" algn="ctr" rotWithShape="0">
                    <a:prstClr val="black">
                      <a:alpha val="32000"/>
                    </a:prstClr>
                  </a:outerShdw>
                </a:effectLst>
                <a:latin typeface="Arial Rounded MT Bold" panose="020F0704030504030204" pitchFamily="34" charset="0"/>
              </a:rPr>
              <a:t>DENSIDAD REAL  </a:t>
            </a:r>
            <a:r>
              <a:rPr lang="es-EC" b="1" dirty="0">
                <a:solidFill>
                  <a:srgbClr val="C00000"/>
                </a:solidFill>
                <a:latin typeface="Arial Rounded MT Bold" panose="020F0704030504030204" pitchFamily="34" charset="0"/>
              </a:rPr>
              <a:t>(kg/m</a:t>
            </a:r>
            <a:r>
              <a:rPr lang="es-EC" b="1" baseline="30000" dirty="0">
                <a:solidFill>
                  <a:srgbClr val="C00000"/>
                </a:solidFill>
                <a:latin typeface="Arial Rounded MT Bold" panose="020F0704030504030204" pitchFamily="34" charset="0"/>
              </a:rPr>
              <a:t>3</a:t>
            </a:r>
            <a:r>
              <a:rPr lang="es-EC" b="1" dirty="0">
                <a:solidFill>
                  <a:srgbClr val="C00000"/>
                </a:solidFill>
                <a:latin typeface="Arial Rounded MT Bold" panose="020F0704030504030204" pitchFamily="34" charset="0"/>
              </a:rPr>
              <a:t>)</a:t>
            </a:r>
            <a:r>
              <a:rPr lang="es-EC" sz="2000" b="1" dirty="0">
                <a:solidFill>
                  <a:srgbClr val="C00000"/>
                </a:solidFill>
                <a:effectLst>
                  <a:outerShdw blurRad="60007" dist="310007" dir="7680000" sy="30000" kx="1300200" algn="ctr" rotWithShape="0">
                    <a:prstClr val="black">
                      <a:alpha val="32000"/>
                    </a:prstClr>
                  </a:outerShdw>
                </a:effectLst>
                <a:latin typeface="Arial Rounded MT Bold" panose="020F0704030504030204" pitchFamily="34" charset="0"/>
              </a:rPr>
              <a:t> </a:t>
            </a:r>
            <a:endParaRPr lang="es-EC" b="1" dirty="0">
              <a:solidFill>
                <a:srgbClr val="C00000"/>
              </a:solidFill>
              <a:effectLst>
                <a:outerShdw blurRad="60007" dist="310007" dir="7680000" sy="30000" kx="1300200" algn="ctr" rotWithShape="0">
                  <a:prstClr val="black">
                    <a:alpha val="32000"/>
                  </a:prstClr>
                </a:outerShdw>
              </a:effectLst>
              <a:latin typeface="Arial Rounded MT Bold" panose="020F0704030504030204" pitchFamily="34" charset="0"/>
            </a:endParaRPr>
          </a:p>
        </p:txBody>
      </p:sp>
      <p:graphicFrame>
        <p:nvGraphicFramePr>
          <p:cNvPr id="7" name="Gráfico 6"/>
          <p:cNvGraphicFramePr/>
          <p:nvPr>
            <p:extLst>
              <p:ext uri="{D42A27DB-BD31-4B8C-83A1-F6EECF244321}">
                <p14:modId xmlns:p14="http://schemas.microsoft.com/office/powerpoint/2010/main" val="3615570417"/>
              </p:ext>
            </p:extLst>
          </p:nvPr>
        </p:nvGraphicFramePr>
        <p:xfrm>
          <a:off x="3207026" y="1927776"/>
          <a:ext cx="5711687" cy="3407073"/>
        </p:xfrm>
        <a:graphic>
          <a:graphicData uri="http://schemas.openxmlformats.org/drawingml/2006/chart">
            <c:chart xmlns:c="http://schemas.openxmlformats.org/drawingml/2006/chart" xmlns:r="http://schemas.openxmlformats.org/officeDocument/2006/relationships" r:id="rId2"/>
          </a:graphicData>
        </a:graphic>
      </p:graphicFrame>
      <p:sp>
        <p:nvSpPr>
          <p:cNvPr id="2" name="Rectángulo 1"/>
          <p:cNvSpPr/>
          <p:nvPr/>
        </p:nvSpPr>
        <p:spPr>
          <a:xfrm>
            <a:off x="3014869" y="5710876"/>
            <a:ext cx="6096000" cy="923330"/>
          </a:xfrm>
          <a:prstGeom prst="rect">
            <a:avLst/>
          </a:prstGeom>
        </p:spPr>
        <p:txBody>
          <a:bodyPr>
            <a:spAutoFit/>
          </a:bodyPr>
          <a:lstStyle/>
          <a:p>
            <a:pPr algn="just"/>
            <a:r>
              <a:rPr lang="es-EC" dirty="0">
                <a:latin typeface="Times New Roman" panose="02020603050405020304" pitchFamily="18" charset="0"/>
                <a:ea typeface="Calibri" panose="020F0502020204030204" pitchFamily="34" charset="0"/>
              </a:rPr>
              <a:t>La densidad es una característica especifica de cada sustancia,  en las hierbas aromáticas secas no varia con la presión y la temperatura</a:t>
            </a:r>
            <a:endParaRPr lang="es-EC" dirty="0"/>
          </a:p>
        </p:txBody>
      </p:sp>
    </p:spTree>
    <p:extLst>
      <p:ext uri="{BB962C8B-B14F-4D97-AF65-F5344CB8AC3E}">
        <p14:creationId xmlns:p14="http://schemas.microsoft.com/office/powerpoint/2010/main" val="5239982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80">
                                          <p:stCondLst>
                                            <p:cond delay="0"/>
                                          </p:stCondLst>
                                        </p:cTn>
                                        <p:tgtEl>
                                          <p:spTgt spid="7"/>
                                        </p:tgtEl>
                                      </p:cBhvr>
                                    </p:animEffect>
                                    <p:anim calcmode="lin" valueType="num">
                                      <p:cBhvr>
                                        <p:cTn id="20"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5" dur="26">
                                          <p:stCondLst>
                                            <p:cond delay="650"/>
                                          </p:stCondLst>
                                        </p:cTn>
                                        <p:tgtEl>
                                          <p:spTgt spid="7"/>
                                        </p:tgtEl>
                                      </p:cBhvr>
                                      <p:to x="100000" y="60000"/>
                                    </p:animScale>
                                    <p:animScale>
                                      <p:cBhvr>
                                        <p:cTn id="26" dur="166" decel="50000">
                                          <p:stCondLst>
                                            <p:cond delay="676"/>
                                          </p:stCondLst>
                                        </p:cTn>
                                        <p:tgtEl>
                                          <p:spTgt spid="7"/>
                                        </p:tgtEl>
                                      </p:cBhvr>
                                      <p:to x="100000" y="100000"/>
                                    </p:animScale>
                                    <p:animScale>
                                      <p:cBhvr>
                                        <p:cTn id="27" dur="26">
                                          <p:stCondLst>
                                            <p:cond delay="1312"/>
                                          </p:stCondLst>
                                        </p:cTn>
                                        <p:tgtEl>
                                          <p:spTgt spid="7"/>
                                        </p:tgtEl>
                                      </p:cBhvr>
                                      <p:to x="100000" y="80000"/>
                                    </p:animScale>
                                    <p:animScale>
                                      <p:cBhvr>
                                        <p:cTn id="28" dur="166" decel="50000">
                                          <p:stCondLst>
                                            <p:cond delay="1338"/>
                                          </p:stCondLst>
                                        </p:cTn>
                                        <p:tgtEl>
                                          <p:spTgt spid="7"/>
                                        </p:tgtEl>
                                      </p:cBhvr>
                                      <p:to x="100000" y="100000"/>
                                    </p:animScale>
                                    <p:animScale>
                                      <p:cBhvr>
                                        <p:cTn id="29" dur="26">
                                          <p:stCondLst>
                                            <p:cond delay="1642"/>
                                          </p:stCondLst>
                                        </p:cTn>
                                        <p:tgtEl>
                                          <p:spTgt spid="7"/>
                                        </p:tgtEl>
                                      </p:cBhvr>
                                      <p:to x="100000" y="90000"/>
                                    </p:animScale>
                                    <p:animScale>
                                      <p:cBhvr>
                                        <p:cTn id="30" dur="166" decel="50000">
                                          <p:stCondLst>
                                            <p:cond delay="1668"/>
                                          </p:stCondLst>
                                        </p:cTn>
                                        <p:tgtEl>
                                          <p:spTgt spid="7"/>
                                        </p:tgtEl>
                                      </p:cBhvr>
                                      <p:to x="100000" y="100000"/>
                                    </p:animScale>
                                    <p:animScale>
                                      <p:cBhvr>
                                        <p:cTn id="31" dur="26">
                                          <p:stCondLst>
                                            <p:cond delay="1808"/>
                                          </p:stCondLst>
                                        </p:cTn>
                                        <p:tgtEl>
                                          <p:spTgt spid="7"/>
                                        </p:tgtEl>
                                      </p:cBhvr>
                                      <p:to x="100000" y="95000"/>
                                    </p:animScale>
                                    <p:animScale>
                                      <p:cBhvr>
                                        <p:cTn id="32" dur="166" decel="50000">
                                          <p:stCondLst>
                                            <p:cond delay="1834"/>
                                          </p:stCondLst>
                                        </p:cTn>
                                        <p:tgtEl>
                                          <p:spTgt spid="7"/>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down)">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Graphic spid="7" grpId="0">
        <p:bldAsOne/>
      </p:bldGraphic>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0" y="655383"/>
            <a:ext cx="5477560" cy="400110"/>
          </a:xfrm>
          <a:prstGeom prst="rect">
            <a:avLst/>
          </a:prstGeom>
          <a:noFill/>
        </p:spPr>
        <p:txBody>
          <a:bodyPr wrap="square" rtlCol="0">
            <a:spAutoFit/>
            <a:scene3d>
              <a:camera prst="obliqueBottomRight"/>
              <a:lightRig rig="threePt" dir="t"/>
            </a:scene3d>
          </a:bodyPr>
          <a:lstStyle>
            <a:defPPr>
              <a:defRPr lang="es-E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r>
              <a:rPr lang="es-EC" sz="2000" b="1" dirty="0">
                <a:solidFill>
                  <a:srgbClr val="C00000"/>
                </a:solidFill>
                <a:effectLst>
                  <a:outerShdw blurRad="60007" dist="310007" dir="7680000" sy="30000" kx="1300200" algn="ctr" rotWithShape="0">
                    <a:prstClr val="black">
                      <a:alpha val="32000"/>
                    </a:prstClr>
                  </a:outerShdw>
                </a:effectLst>
                <a:latin typeface="Arial Rounded MT Bold" panose="020F0704030504030204" pitchFamily="34" charset="0"/>
              </a:rPr>
              <a:t>DENSIDAD APARENTE  </a:t>
            </a:r>
            <a:r>
              <a:rPr lang="es-EC" b="1" dirty="0">
                <a:solidFill>
                  <a:srgbClr val="C00000"/>
                </a:solidFill>
                <a:latin typeface="Arial Rounded MT Bold" panose="020F0704030504030204" pitchFamily="34" charset="0"/>
              </a:rPr>
              <a:t>(kg/m</a:t>
            </a:r>
            <a:r>
              <a:rPr lang="es-EC" b="1" baseline="30000" dirty="0">
                <a:solidFill>
                  <a:srgbClr val="C00000"/>
                </a:solidFill>
                <a:latin typeface="Arial Rounded MT Bold" panose="020F0704030504030204" pitchFamily="34" charset="0"/>
              </a:rPr>
              <a:t>3</a:t>
            </a:r>
            <a:r>
              <a:rPr lang="es-EC" b="1" dirty="0">
                <a:solidFill>
                  <a:srgbClr val="C00000"/>
                </a:solidFill>
                <a:latin typeface="Arial Rounded MT Bold" panose="020F0704030504030204" pitchFamily="34" charset="0"/>
              </a:rPr>
              <a:t>)</a:t>
            </a:r>
            <a:r>
              <a:rPr lang="es-EC" sz="2000" b="1" dirty="0">
                <a:solidFill>
                  <a:srgbClr val="C00000"/>
                </a:solidFill>
                <a:effectLst>
                  <a:outerShdw blurRad="60007" dist="310007" dir="7680000" sy="30000" kx="1300200" algn="ctr" rotWithShape="0">
                    <a:prstClr val="black">
                      <a:alpha val="32000"/>
                    </a:prstClr>
                  </a:outerShdw>
                </a:effectLst>
                <a:latin typeface="Arial Rounded MT Bold" panose="020F0704030504030204" pitchFamily="34" charset="0"/>
              </a:rPr>
              <a:t> </a:t>
            </a:r>
            <a:endParaRPr lang="es-EC" b="1" dirty="0">
              <a:solidFill>
                <a:srgbClr val="C00000"/>
              </a:solidFill>
              <a:effectLst>
                <a:outerShdw blurRad="60007" dist="310007" dir="7680000" sy="30000" kx="1300200" algn="ctr" rotWithShape="0">
                  <a:prstClr val="black">
                    <a:alpha val="32000"/>
                  </a:prstClr>
                </a:outerShdw>
              </a:effectLst>
              <a:latin typeface="Arial Rounded MT Bold" panose="020F0704030504030204" pitchFamily="34" charset="0"/>
            </a:endParaRPr>
          </a:p>
        </p:txBody>
      </p:sp>
      <p:graphicFrame>
        <p:nvGraphicFramePr>
          <p:cNvPr id="5" name="Gráfico 4"/>
          <p:cNvGraphicFramePr/>
          <p:nvPr>
            <p:extLst>
              <p:ext uri="{D42A27DB-BD31-4B8C-83A1-F6EECF244321}">
                <p14:modId xmlns:p14="http://schemas.microsoft.com/office/powerpoint/2010/main" val="3210742365"/>
              </p:ext>
            </p:extLst>
          </p:nvPr>
        </p:nvGraphicFramePr>
        <p:xfrm>
          <a:off x="2562082" y="1683026"/>
          <a:ext cx="5830955" cy="3697356"/>
        </p:xfrm>
        <a:graphic>
          <a:graphicData uri="http://schemas.openxmlformats.org/drawingml/2006/chart">
            <c:chart xmlns:c="http://schemas.openxmlformats.org/drawingml/2006/chart" xmlns:r="http://schemas.openxmlformats.org/officeDocument/2006/relationships" r:id="rId2"/>
          </a:graphicData>
        </a:graphic>
      </p:graphicFrame>
      <p:sp>
        <p:nvSpPr>
          <p:cNvPr id="2" name="Rectángulo 1"/>
          <p:cNvSpPr/>
          <p:nvPr/>
        </p:nvSpPr>
        <p:spPr>
          <a:xfrm>
            <a:off x="2652572" y="5546250"/>
            <a:ext cx="5649974" cy="923330"/>
          </a:xfrm>
          <a:prstGeom prst="rect">
            <a:avLst/>
          </a:prstGeom>
        </p:spPr>
        <p:txBody>
          <a:bodyPr wrap="square">
            <a:spAutoFit/>
          </a:bodyPr>
          <a:lstStyle/>
          <a:p>
            <a:r>
              <a:rPr lang="es-EC" dirty="0">
                <a:latin typeface="Times New Roman" panose="02020603050405020304" pitchFamily="18" charset="0"/>
                <a:ea typeface="Calibri" panose="020F0502020204030204" pitchFamily="34" charset="0"/>
                <a:cs typeface="Times New Roman" panose="02020603050405020304" pitchFamily="18" charset="0"/>
              </a:rPr>
              <a:t>Según Asociación Europea para las Especias </a:t>
            </a:r>
            <a:r>
              <a:rPr lang="es-EC" dirty="0">
                <a:latin typeface="Times New Roman" panose="02020603050405020304" pitchFamily="18" charset="0"/>
                <a:cs typeface="Times New Roman" panose="02020603050405020304" pitchFamily="18" charset="0"/>
              </a:rPr>
              <a:t>la densidad aparente debe acordarse entre el comprador y el vendedor, debido a la variabilidad de las metodologías. </a:t>
            </a:r>
          </a:p>
        </p:txBody>
      </p:sp>
    </p:spTree>
    <p:extLst>
      <p:ext uri="{BB962C8B-B14F-4D97-AF65-F5344CB8AC3E}">
        <p14:creationId xmlns:p14="http://schemas.microsoft.com/office/powerpoint/2010/main" val="4826456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80">
                                          <p:stCondLst>
                                            <p:cond delay="0"/>
                                          </p:stCondLst>
                                        </p:cTn>
                                        <p:tgtEl>
                                          <p:spTgt spid="5"/>
                                        </p:tgtEl>
                                      </p:cBhvr>
                                    </p:animEffect>
                                    <p:anim calcmode="lin" valueType="num">
                                      <p:cBhvr>
                                        <p:cTn id="1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8" dur="26">
                                          <p:stCondLst>
                                            <p:cond delay="650"/>
                                          </p:stCondLst>
                                        </p:cTn>
                                        <p:tgtEl>
                                          <p:spTgt spid="5"/>
                                        </p:tgtEl>
                                      </p:cBhvr>
                                      <p:to x="100000" y="60000"/>
                                    </p:animScale>
                                    <p:animScale>
                                      <p:cBhvr>
                                        <p:cTn id="19" dur="166" decel="50000">
                                          <p:stCondLst>
                                            <p:cond delay="676"/>
                                          </p:stCondLst>
                                        </p:cTn>
                                        <p:tgtEl>
                                          <p:spTgt spid="5"/>
                                        </p:tgtEl>
                                      </p:cBhvr>
                                      <p:to x="100000" y="100000"/>
                                    </p:animScale>
                                    <p:animScale>
                                      <p:cBhvr>
                                        <p:cTn id="20" dur="26">
                                          <p:stCondLst>
                                            <p:cond delay="1312"/>
                                          </p:stCondLst>
                                        </p:cTn>
                                        <p:tgtEl>
                                          <p:spTgt spid="5"/>
                                        </p:tgtEl>
                                      </p:cBhvr>
                                      <p:to x="100000" y="80000"/>
                                    </p:animScale>
                                    <p:animScale>
                                      <p:cBhvr>
                                        <p:cTn id="21" dur="166" decel="50000">
                                          <p:stCondLst>
                                            <p:cond delay="1338"/>
                                          </p:stCondLst>
                                        </p:cTn>
                                        <p:tgtEl>
                                          <p:spTgt spid="5"/>
                                        </p:tgtEl>
                                      </p:cBhvr>
                                      <p:to x="100000" y="100000"/>
                                    </p:animScale>
                                    <p:animScale>
                                      <p:cBhvr>
                                        <p:cTn id="22" dur="26">
                                          <p:stCondLst>
                                            <p:cond delay="1642"/>
                                          </p:stCondLst>
                                        </p:cTn>
                                        <p:tgtEl>
                                          <p:spTgt spid="5"/>
                                        </p:tgtEl>
                                      </p:cBhvr>
                                      <p:to x="100000" y="90000"/>
                                    </p:animScale>
                                    <p:animScale>
                                      <p:cBhvr>
                                        <p:cTn id="23" dur="166" decel="50000">
                                          <p:stCondLst>
                                            <p:cond delay="1668"/>
                                          </p:stCondLst>
                                        </p:cTn>
                                        <p:tgtEl>
                                          <p:spTgt spid="5"/>
                                        </p:tgtEl>
                                      </p:cBhvr>
                                      <p:to x="100000" y="100000"/>
                                    </p:animScale>
                                    <p:animScale>
                                      <p:cBhvr>
                                        <p:cTn id="24" dur="26">
                                          <p:stCondLst>
                                            <p:cond delay="1808"/>
                                          </p:stCondLst>
                                        </p:cTn>
                                        <p:tgtEl>
                                          <p:spTgt spid="5"/>
                                        </p:tgtEl>
                                      </p:cBhvr>
                                      <p:to x="100000" y="95000"/>
                                    </p:animScale>
                                    <p:animScale>
                                      <p:cBhvr>
                                        <p:cTn id="25" dur="166" decel="50000">
                                          <p:stCondLst>
                                            <p:cond delay="1834"/>
                                          </p:stCondLst>
                                        </p:cTn>
                                        <p:tgtEl>
                                          <p:spTgt spid="5"/>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down)">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Graphic spid="5" grpId="0">
        <p:bldAsOne/>
      </p:bldGraphic>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ext uri="{D42A27DB-BD31-4B8C-83A1-F6EECF244321}">
                <p14:modId xmlns:p14="http://schemas.microsoft.com/office/powerpoint/2010/main" val="536126248"/>
              </p:ext>
            </p:extLst>
          </p:nvPr>
        </p:nvGraphicFramePr>
        <p:xfrm>
          <a:off x="677863" y="1391478"/>
          <a:ext cx="9128746" cy="50888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ángulo redondeado 6"/>
          <p:cNvSpPr/>
          <p:nvPr/>
        </p:nvSpPr>
        <p:spPr>
          <a:xfrm>
            <a:off x="1043976" y="422079"/>
            <a:ext cx="4362912" cy="757364"/>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a:defRPr lang="es-E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s-EC" sz="4400" dirty="0">
                <a:solidFill>
                  <a:schemeClr val="bg1"/>
                </a:solidFill>
                <a:latin typeface="Arial Rounded MT Bold" panose="020F0704030504030204" pitchFamily="34" charset="0"/>
              </a:rPr>
              <a:t>PROBLEMA</a:t>
            </a:r>
          </a:p>
        </p:txBody>
      </p:sp>
    </p:spTree>
    <p:extLst>
      <p:ext uri="{BB962C8B-B14F-4D97-AF65-F5344CB8AC3E}">
        <p14:creationId xmlns:p14="http://schemas.microsoft.com/office/powerpoint/2010/main" val="23780661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0" y="655383"/>
            <a:ext cx="5477560" cy="400110"/>
          </a:xfrm>
          <a:prstGeom prst="rect">
            <a:avLst/>
          </a:prstGeom>
          <a:noFill/>
        </p:spPr>
        <p:txBody>
          <a:bodyPr wrap="square" rtlCol="0">
            <a:spAutoFit/>
            <a:scene3d>
              <a:camera prst="obliqueBottomRight"/>
              <a:lightRig rig="threePt" dir="t"/>
            </a:scene3d>
          </a:bodyPr>
          <a:lstStyle>
            <a:defPPr>
              <a:defRPr lang="es-E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r>
              <a:rPr lang="es-EC" sz="2000" b="1" dirty="0">
                <a:solidFill>
                  <a:srgbClr val="C00000"/>
                </a:solidFill>
                <a:effectLst>
                  <a:outerShdw blurRad="60007" dist="310007" dir="7680000" sy="30000" kx="1300200" algn="ctr" rotWithShape="0">
                    <a:prstClr val="black">
                      <a:alpha val="32000"/>
                    </a:prstClr>
                  </a:outerShdw>
                </a:effectLst>
                <a:latin typeface="Arial Rounded MT Bold" panose="020F0704030504030204" pitchFamily="34" charset="0"/>
              </a:rPr>
              <a:t>ACTIVIDAD DE AGUA (</a:t>
            </a:r>
            <a:r>
              <a:rPr lang="es-EC" sz="2000" b="1" dirty="0" err="1">
                <a:solidFill>
                  <a:srgbClr val="C00000"/>
                </a:solidFill>
                <a:effectLst>
                  <a:outerShdw blurRad="60007" dist="310007" dir="7680000" sy="30000" kx="1300200" algn="ctr" rotWithShape="0">
                    <a:prstClr val="black">
                      <a:alpha val="32000"/>
                    </a:prstClr>
                  </a:outerShdw>
                </a:effectLst>
                <a:latin typeface="Arial Rounded MT Bold" panose="020F0704030504030204" pitchFamily="34" charset="0"/>
              </a:rPr>
              <a:t>Aw</a:t>
            </a:r>
            <a:r>
              <a:rPr lang="es-EC" b="1" dirty="0">
                <a:solidFill>
                  <a:srgbClr val="C00000"/>
                </a:solidFill>
                <a:latin typeface="Arial Rounded MT Bold" panose="020F0704030504030204" pitchFamily="34" charset="0"/>
              </a:rPr>
              <a:t>)</a:t>
            </a:r>
            <a:r>
              <a:rPr lang="es-EC" sz="2000" b="1" dirty="0">
                <a:solidFill>
                  <a:srgbClr val="C00000"/>
                </a:solidFill>
                <a:effectLst>
                  <a:outerShdw blurRad="60007" dist="310007" dir="7680000" sy="30000" kx="1300200" algn="ctr" rotWithShape="0">
                    <a:prstClr val="black">
                      <a:alpha val="32000"/>
                    </a:prstClr>
                  </a:outerShdw>
                </a:effectLst>
                <a:latin typeface="Arial Rounded MT Bold" panose="020F0704030504030204" pitchFamily="34" charset="0"/>
              </a:rPr>
              <a:t> </a:t>
            </a:r>
            <a:endParaRPr lang="es-EC" b="1" dirty="0">
              <a:solidFill>
                <a:srgbClr val="C00000"/>
              </a:solidFill>
              <a:effectLst>
                <a:outerShdw blurRad="60007" dist="310007" dir="7680000" sy="30000" kx="1300200" algn="ctr" rotWithShape="0">
                  <a:prstClr val="black">
                    <a:alpha val="32000"/>
                  </a:prstClr>
                </a:outerShdw>
              </a:effectLst>
              <a:latin typeface="Arial Rounded MT Bold" panose="020F0704030504030204" pitchFamily="34" charset="0"/>
            </a:endParaRPr>
          </a:p>
        </p:txBody>
      </p:sp>
      <p:graphicFrame>
        <p:nvGraphicFramePr>
          <p:cNvPr id="5" name="Gráfico 4"/>
          <p:cNvGraphicFramePr/>
          <p:nvPr>
            <p:extLst>
              <p:ext uri="{D42A27DB-BD31-4B8C-83A1-F6EECF244321}">
                <p14:modId xmlns:p14="http://schemas.microsoft.com/office/powerpoint/2010/main" val="304721460"/>
              </p:ext>
            </p:extLst>
          </p:nvPr>
        </p:nvGraphicFramePr>
        <p:xfrm>
          <a:off x="507994" y="1616766"/>
          <a:ext cx="5883965" cy="4134678"/>
        </p:xfrm>
        <a:graphic>
          <a:graphicData uri="http://schemas.openxmlformats.org/drawingml/2006/chart">
            <c:chart xmlns:c="http://schemas.openxmlformats.org/drawingml/2006/chart" xmlns:r="http://schemas.openxmlformats.org/officeDocument/2006/relationships" r:id="rId2"/>
          </a:graphicData>
        </a:graphic>
      </p:graphicFrame>
      <p:pic>
        <p:nvPicPr>
          <p:cNvPr id="6" name="Imagen 5"/>
          <p:cNvPicPr/>
          <p:nvPr/>
        </p:nvPicPr>
        <p:blipFill rotWithShape="1">
          <a:blip r:embed="rId3"/>
          <a:srcRect l="36675" t="25448" r="33888" b="24824"/>
          <a:stretch/>
        </p:blipFill>
        <p:spPr bwMode="auto">
          <a:xfrm>
            <a:off x="6630499" y="1831492"/>
            <a:ext cx="3900805" cy="3705225"/>
          </a:xfrm>
          <a:prstGeom prst="rect">
            <a:avLst/>
          </a:prstGeom>
          <a:ln>
            <a:noFill/>
          </a:ln>
          <a:extLst>
            <a:ext uri="{53640926-AAD7-44D8-BBD7-CCE9431645EC}">
              <a14:shadowObscured xmlns:a14="http://schemas.microsoft.com/office/drawing/2010/main"/>
            </a:ext>
          </a:extLst>
        </p:spPr>
      </p:pic>
      <p:sp>
        <p:nvSpPr>
          <p:cNvPr id="2" name="Rectángulo 1"/>
          <p:cNvSpPr/>
          <p:nvPr/>
        </p:nvSpPr>
        <p:spPr>
          <a:xfrm>
            <a:off x="513555" y="6128051"/>
            <a:ext cx="2225225" cy="369332"/>
          </a:xfrm>
          <a:prstGeom prst="rect">
            <a:avLst/>
          </a:prstGeom>
        </p:spPr>
        <p:txBody>
          <a:bodyPr wrap="none">
            <a:spAutoFit/>
          </a:bodyPr>
          <a:lstStyle/>
          <a:p>
            <a:r>
              <a:rPr lang="es-EC" dirty="0" err="1">
                <a:latin typeface="Times New Roman" panose="02020603050405020304" pitchFamily="18" charset="0"/>
                <a:ea typeface="Calibri" panose="020F0502020204030204" pitchFamily="34" charset="0"/>
              </a:rPr>
              <a:t>Aw</a:t>
            </a:r>
            <a:r>
              <a:rPr lang="es-EC" dirty="0">
                <a:latin typeface="Times New Roman" panose="02020603050405020304" pitchFamily="18" charset="0"/>
                <a:ea typeface="Calibri" panose="020F0502020204030204" pitchFamily="34" charset="0"/>
              </a:rPr>
              <a:t>-WERT-MESSER </a:t>
            </a:r>
            <a:endParaRPr lang="es-EC" dirty="0"/>
          </a:p>
        </p:txBody>
      </p:sp>
      <p:sp>
        <p:nvSpPr>
          <p:cNvPr id="3" name="Rectángulo 2"/>
          <p:cNvSpPr/>
          <p:nvPr/>
        </p:nvSpPr>
        <p:spPr>
          <a:xfrm>
            <a:off x="6630499" y="5804885"/>
            <a:ext cx="4614022" cy="646331"/>
          </a:xfrm>
          <a:prstGeom prst="rect">
            <a:avLst/>
          </a:prstGeom>
        </p:spPr>
        <p:txBody>
          <a:bodyPr wrap="square">
            <a:spAutoFit/>
          </a:bodyPr>
          <a:lstStyle/>
          <a:p>
            <a:r>
              <a:rPr lang="es-EC" dirty="0">
                <a:latin typeface="Times New Roman" panose="02020603050405020304" pitchFamily="18" charset="0"/>
                <a:ea typeface="Calibri" panose="020F0502020204030204" pitchFamily="34" charset="0"/>
                <a:cs typeface="Times New Roman" panose="02020603050405020304" pitchFamily="18" charset="0"/>
              </a:rPr>
              <a:t>Según la Asociación Europea para las Especias  </a:t>
            </a:r>
            <a:r>
              <a:rPr lang="es-EC" dirty="0">
                <a:latin typeface="Times New Roman" panose="02020603050405020304" pitchFamily="18" charset="0"/>
                <a:cs typeface="Times New Roman" panose="02020603050405020304" pitchFamily="18" charset="0"/>
              </a:rPr>
              <a:t> recomienda un valor máximo deseable de 0,650</a:t>
            </a:r>
          </a:p>
        </p:txBody>
      </p:sp>
    </p:spTree>
    <p:extLst>
      <p:ext uri="{BB962C8B-B14F-4D97-AF65-F5344CB8AC3E}">
        <p14:creationId xmlns:p14="http://schemas.microsoft.com/office/powerpoint/2010/main" val="32335389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80">
                                          <p:stCondLst>
                                            <p:cond delay="0"/>
                                          </p:stCondLst>
                                        </p:cTn>
                                        <p:tgtEl>
                                          <p:spTgt spid="5"/>
                                        </p:tgtEl>
                                      </p:cBhvr>
                                    </p:animEffect>
                                    <p:anim calcmode="lin" valueType="num">
                                      <p:cBhvr>
                                        <p:cTn id="1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8" dur="26">
                                          <p:stCondLst>
                                            <p:cond delay="650"/>
                                          </p:stCondLst>
                                        </p:cTn>
                                        <p:tgtEl>
                                          <p:spTgt spid="5"/>
                                        </p:tgtEl>
                                      </p:cBhvr>
                                      <p:to x="100000" y="60000"/>
                                    </p:animScale>
                                    <p:animScale>
                                      <p:cBhvr>
                                        <p:cTn id="19" dur="166" decel="50000">
                                          <p:stCondLst>
                                            <p:cond delay="676"/>
                                          </p:stCondLst>
                                        </p:cTn>
                                        <p:tgtEl>
                                          <p:spTgt spid="5"/>
                                        </p:tgtEl>
                                      </p:cBhvr>
                                      <p:to x="100000" y="100000"/>
                                    </p:animScale>
                                    <p:animScale>
                                      <p:cBhvr>
                                        <p:cTn id="20" dur="26">
                                          <p:stCondLst>
                                            <p:cond delay="1312"/>
                                          </p:stCondLst>
                                        </p:cTn>
                                        <p:tgtEl>
                                          <p:spTgt spid="5"/>
                                        </p:tgtEl>
                                      </p:cBhvr>
                                      <p:to x="100000" y="80000"/>
                                    </p:animScale>
                                    <p:animScale>
                                      <p:cBhvr>
                                        <p:cTn id="21" dur="166" decel="50000">
                                          <p:stCondLst>
                                            <p:cond delay="1338"/>
                                          </p:stCondLst>
                                        </p:cTn>
                                        <p:tgtEl>
                                          <p:spTgt spid="5"/>
                                        </p:tgtEl>
                                      </p:cBhvr>
                                      <p:to x="100000" y="100000"/>
                                    </p:animScale>
                                    <p:animScale>
                                      <p:cBhvr>
                                        <p:cTn id="22" dur="26">
                                          <p:stCondLst>
                                            <p:cond delay="1642"/>
                                          </p:stCondLst>
                                        </p:cTn>
                                        <p:tgtEl>
                                          <p:spTgt spid="5"/>
                                        </p:tgtEl>
                                      </p:cBhvr>
                                      <p:to x="100000" y="90000"/>
                                    </p:animScale>
                                    <p:animScale>
                                      <p:cBhvr>
                                        <p:cTn id="23" dur="166" decel="50000">
                                          <p:stCondLst>
                                            <p:cond delay="1668"/>
                                          </p:stCondLst>
                                        </p:cTn>
                                        <p:tgtEl>
                                          <p:spTgt spid="5"/>
                                        </p:tgtEl>
                                      </p:cBhvr>
                                      <p:to x="100000" y="100000"/>
                                    </p:animScale>
                                    <p:animScale>
                                      <p:cBhvr>
                                        <p:cTn id="24" dur="26">
                                          <p:stCondLst>
                                            <p:cond delay="1808"/>
                                          </p:stCondLst>
                                        </p:cTn>
                                        <p:tgtEl>
                                          <p:spTgt spid="5"/>
                                        </p:tgtEl>
                                      </p:cBhvr>
                                      <p:to x="100000" y="95000"/>
                                    </p:animScale>
                                    <p:animScale>
                                      <p:cBhvr>
                                        <p:cTn id="25" dur="166" decel="50000">
                                          <p:stCondLst>
                                            <p:cond delay="1834"/>
                                          </p:stCondLst>
                                        </p:cTn>
                                        <p:tgtEl>
                                          <p:spTgt spid="5"/>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down)">
                                      <p:cBhvr>
                                        <p:cTn id="30" dur="580">
                                          <p:stCondLst>
                                            <p:cond delay="0"/>
                                          </p:stCondLst>
                                        </p:cTn>
                                        <p:tgtEl>
                                          <p:spTgt spid="6"/>
                                        </p:tgtEl>
                                      </p:cBhvr>
                                    </p:animEffect>
                                    <p:anim calcmode="lin" valueType="num">
                                      <p:cBhvr>
                                        <p:cTn id="31"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6" dur="26">
                                          <p:stCondLst>
                                            <p:cond delay="650"/>
                                          </p:stCondLst>
                                        </p:cTn>
                                        <p:tgtEl>
                                          <p:spTgt spid="6"/>
                                        </p:tgtEl>
                                      </p:cBhvr>
                                      <p:to x="100000" y="60000"/>
                                    </p:animScale>
                                    <p:animScale>
                                      <p:cBhvr>
                                        <p:cTn id="37" dur="166" decel="50000">
                                          <p:stCondLst>
                                            <p:cond delay="676"/>
                                          </p:stCondLst>
                                        </p:cTn>
                                        <p:tgtEl>
                                          <p:spTgt spid="6"/>
                                        </p:tgtEl>
                                      </p:cBhvr>
                                      <p:to x="100000" y="100000"/>
                                    </p:animScale>
                                    <p:animScale>
                                      <p:cBhvr>
                                        <p:cTn id="38" dur="26">
                                          <p:stCondLst>
                                            <p:cond delay="1312"/>
                                          </p:stCondLst>
                                        </p:cTn>
                                        <p:tgtEl>
                                          <p:spTgt spid="6"/>
                                        </p:tgtEl>
                                      </p:cBhvr>
                                      <p:to x="100000" y="80000"/>
                                    </p:animScale>
                                    <p:animScale>
                                      <p:cBhvr>
                                        <p:cTn id="39" dur="166" decel="50000">
                                          <p:stCondLst>
                                            <p:cond delay="1338"/>
                                          </p:stCondLst>
                                        </p:cTn>
                                        <p:tgtEl>
                                          <p:spTgt spid="6"/>
                                        </p:tgtEl>
                                      </p:cBhvr>
                                      <p:to x="100000" y="100000"/>
                                    </p:animScale>
                                    <p:animScale>
                                      <p:cBhvr>
                                        <p:cTn id="40" dur="26">
                                          <p:stCondLst>
                                            <p:cond delay="1642"/>
                                          </p:stCondLst>
                                        </p:cTn>
                                        <p:tgtEl>
                                          <p:spTgt spid="6"/>
                                        </p:tgtEl>
                                      </p:cBhvr>
                                      <p:to x="100000" y="90000"/>
                                    </p:animScale>
                                    <p:animScale>
                                      <p:cBhvr>
                                        <p:cTn id="41" dur="166" decel="50000">
                                          <p:stCondLst>
                                            <p:cond delay="1668"/>
                                          </p:stCondLst>
                                        </p:cTn>
                                        <p:tgtEl>
                                          <p:spTgt spid="6"/>
                                        </p:tgtEl>
                                      </p:cBhvr>
                                      <p:to x="100000" y="100000"/>
                                    </p:animScale>
                                    <p:animScale>
                                      <p:cBhvr>
                                        <p:cTn id="42" dur="26">
                                          <p:stCondLst>
                                            <p:cond delay="1808"/>
                                          </p:stCondLst>
                                        </p:cTn>
                                        <p:tgtEl>
                                          <p:spTgt spid="6"/>
                                        </p:tgtEl>
                                      </p:cBhvr>
                                      <p:to x="100000" y="95000"/>
                                    </p:animScale>
                                    <p:animScale>
                                      <p:cBhvr>
                                        <p:cTn id="43"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Graphic spid="5"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0" y="655383"/>
            <a:ext cx="5477560" cy="400110"/>
          </a:xfrm>
          <a:prstGeom prst="rect">
            <a:avLst/>
          </a:prstGeom>
          <a:noFill/>
        </p:spPr>
        <p:txBody>
          <a:bodyPr wrap="square" rtlCol="0">
            <a:spAutoFit/>
            <a:scene3d>
              <a:camera prst="obliqueBottomRight"/>
              <a:lightRig rig="threePt" dir="t"/>
            </a:scene3d>
          </a:bodyPr>
          <a:lstStyle>
            <a:defPPr>
              <a:defRPr lang="es-E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r>
              <a:rPr lang="es-EC" sz="2000" b="1" dirty="0">
                <a:solidFill>
                  <a:srgbClr val="C00000"/>
                </a:solidFill>
                <a:effectLst>
                  <a:outerShdw blurRad="60007" dist="310007" dir="7680000" sy="30000" kx="1300200" algn="ctr" rotWithShape="0">
                    <a:prstClr val="black">
                      <a:alpha val="32000"/>
                    </a:prstClr>
                  </a:outerShdw>
                </a:effectLst>
                <a:latin typeface="Arial Rounded MT Bold" panose="020F0704030504030204" pitchFamily="34" charset="0"/>
              </a:rPr>
              <a:t>HUMEDAD (%)</a:t>
            </a:r>
            <a:endParaRPr lang="es-EC" b="1" dirty="0">
              <a:solidFill>
                <a:srgbClr val="C00000"/>
              </a:solidFill>
              <a:effectLst>
                <a:outerShdw blurRad="60007" dist="310007" dir="7680000" sy="30000" kx="1300200" algn="ctr" rotWithShape="0">
                  <a:prstClr val="black">
                    <a:alpha val="32000"/>
                  </a:prstClr>
                </a:outerShdw>
              </a:effectLst>
              <a:latin typeface="Arial Rounded MT Bold" panose="020F0704030504030204" pitchFamily="34" charset="0"/>
            </a:endParaRPr>
          </a:p>
        </p:txBody>
      </p:sp>
      <p:graphicFrame>
        <p:nvGraphicFramePr>
          <p:cNvPr id="5" name="Gráfico 4"/>
          <p:cNvGraphicFramePr/>
          <p:nvPr>
            <p:extLst>
              <p:ext uri="{D42A27DB-BD31-4B8C-83A1-F6EECF244321}">
                <p14:modId xmlns:p14="http://schemas.microsoft.com/office/powerpoint/2010/main" val="3901569558"/>
              </p:ext>
            </p:extLst>
          </p:nvPr>
        </p:nvGraphicFramePr>
        <p:xfrm>
          <a:off x="665667" y="1789044"/>
          <a:ext cx="6006903" cy="3829878"/>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ángulo 6"/>
          <p:cNvSpPr/>
          <p:nvPr/>
        </p:nvSpPr>
        <p:spPr>
          <a:xfrm>
            <a:off x="7129670" y="2029577"/>
            <a:ext cx="4465982" cy="2739211"/>
          </a:xfrm>
          <a:prstGeom prst="rect">
            <a:avLst/>
          </a:prstGeom>
        </p:spPr>
        <p:txBody>
          <a:bodyPr wrap="square">
            <a:spAutoFit/>
          </a:bodyPr>
          <a:lstStyle/>
          <a:p>
            <a:pPr algn="just">
              <a:lnSpc>
                <a:spcPct val="150000"/>
              </a:lnSpc>
              <a:spcBef>
                <a:spcPts val="600"/>
              </a:spcBef>
              <a:spcAft>
                <a:spcPts val="600"/>
              </a:spcAft>
              <a:tabLst>
                <a:tab pos="2286000" algn="l"/>
              </a:tabLst>
            </a:pPr>
            <a:r>
              <a:rPr lang="es-EC" dirty="0">
                <a:latin typeface="Times New Roman" panose="02020603050405020304" pitchFamily="18" charset="0"/>
                <a:ea typeface="Calibri" panose="020F0502020204030204" pitchFamily="34" charset="0"/>
              </a:rPr>
              <a:t>Según la NTE INEN 2392– Hierbas aromáticas requisitos (2013), el porcentaje de humedad máximo es del 12%. </a:t>
            </a:r>
          </a:p>
          <a:p>
            <a:pPr algn="just">
              <a:lnSpc>
                <a:spcPct val="150000"/>
              </a:lnSpc>
              <a:spcBef>
                <a:spcPts val="600"/>
              </a:spcBef>
              <a:spcAft>
                <a:spcPts val="600"/>
              </a:spcAft>
              <a:tabLst>
                <a:tab pos="2286000" algn="l"/>
              </a:tabLst>
            </a:pPr>
            <a:r>
              <a:rPr lang="es-EC" dirty="0">
                <a:latin typeface="Times New Roman" panose="02020603050405020304" pitchFamily="18" charset="0"/>
                <a:cs typeface="Times New Roman" panose="02020603050405020304" pitchFamily="18" charset="0"/>
              </a:rPr>
              <a:t>El incremento de la velocidad de secado no efectiviza la eliminación de la humedad superficial del producto. </a:t>
            </a:r>
            <a:endParaRPr lang="es-EC"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447149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80">
                                          <p:stCondLst>
                                            <p:cond delay="0"/>
                                          </p:stCondLst>
                                        </p:cTn>
                                        <p:tgtEl>
                                          <p:spTgt spid="5"/>
                                        </p:tgtEl>
                                      </p:cBhvr>
                                    </p:animEffect>
                                    <p:anim calcmode="lin" valueType="num">
                                      <p:cBhvr>
                                        <p:cTn id="1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8" dur="26">
                                          <p:stCondLst>
                                            <p:cond delay="650"/>
                                          </p:stCondLst>
                                        </p:cTn>
                                        <p:tgtEl>
                                          <p:spTgt spid="5"/>
                                        </p:tgtEl>
                                      </p:cBhvr>
                                      <p:to x="100000" y="60000"/>
                                    </p:animScale>
                                    <p:animScale>
                                      <p:cBhvr>
                                        <p:cTn id="19" dur="166" decel="50000">
                                          <p:stCondLst>
                                            <p:cond delay="676"/>
                                          </p:stCondLst>
                                        </p:cTn>
                                        <p:tgtEl>
                                          <p:spTgt spid="5"/>
                                        </p:tgtEl>
                                      </p:cBhvr>
                                      <p:to x="100000" y="100000"/>
                                    </p:animScale>
                                    <p:animScale>
                                      <p:cBhvr>
                                        <p:cTn id="20" dur="26">
                                          <p:stCondLst>
                                            <p:cond delay="1312"/>
                                          </p:stCondLst>
                                        </p:cTn>
                                        <p:tgtEl>
                                          <p:spTgt spid="5"/>
                                        </p:tgtEl>
                                      </p:cBhvr>
                                      <p:to x="100000" y="80000"/>
                                    </p:animScale>
                                    <p:animScale>
                                      <p:cBhvr>
                                        <p:cTn id="21" dur="166" decel="50000">
                                          <p:stCondLst>
                                            <p:cond delay="1338"/>
                                          </p:stCondLst>
                                        </p:cTn>
                                        <p:tgtEl>
                                          <p:spTgt spid="5"/>
                                        </p:tgtEl>
                                      </p:cBhvr>
                                      <p:to x="100000" y="100000"/>
                                    </p:animScale>
                                    <p:animScale>
                                      <p:cBhvr>
                                        <p:cTn id="22" dur="26">
                                          <p:stCondLst>
                                            <p:cond delay="1642"/>
                                          </p:stCondLst>
                                        </p:cTn>
                                        <p:tgtEl>
                                          <p:spTgt spid="5"/>
                                        </p:tgtEl>
                                      </p:cBhvr>
                                      <p:to x="100000" y="90000"/>
                                    </p:animScale>
                                    <p:animScale>
                                      <p:cBhvr>
                                        <p:cTn id="23" dur="166" decel="50000">
                                          <p:stCondLst>
                                            <p:cond delay="1668"/>
                                          </p:stCondLst>
                                        </p:cTn>
                                        <p:tgtEl>
                                          <p:spTgt spid="5"/>
                                        </p:tgtEl>
                                      </p:cBhvr>
                                      <p:to x="100000" y="100000"/>
                                    </p:animScale>
                                    <p:animScale>
                                      <p:cBhvr>
                                        <p:cTn id="24" dur="26">
                                          <p:stCondLst>
                                            <p:cond delay="1808"/>
                                          </p:stCondLst>
                                        </p:cTn>
                                        <p:tgtEl>
                                          <p:spTgt spid="5"/>
                                        </p:tgtEl>
                                      </p:cBhvr>
                                      <p:to x="100000" y="95000"/>
                                    </p:animScale>
                                    <p:animScale>
                                      <p:cBhvr>
                                        <p:cTn id="25" dur="166" decel="50000">
                                          <p:stCondLst>
                                            <p:cond delay="1834"/>
                                          </p:stCondLst>
                                        </p:cTn>
                                        <p:tgtEl>
                                          <p:spTgt spid="5"/>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Graphic spid="5" grpId="0">
        <p:bldAsOne/>
      </p:bldGraphic>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677334" y="655383"/>
            <a:ext cx="5477560" cy="400110"/>
          </a:xfrm>
          <a:prstGeom prst="rect">
            <a:avLst/>
          </a:prstGeom>
          <a:noFill/>
        </p:spPr>
        <p:txBody>
          <a:bodyPr wrap="square" rtlCol="0">
            <a:spAutoFit/>
            <a:scene3d>
              <a:camera prst="obliqueBottomRight"/>
              <a:lightRig rig="threePt" dir="t"/>
            </a:scene3d>
          </a:bodyPr>
          <a:lstStyle>
            <a:defPPr>
              <a:defRPr lang="es-E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r>
              <a:rPr lang="es-EC" sz="2000" b="1" dirty="0">
                <a:solidFill>
                  <a:srgbClr val="C00000"/>
                </a:solidFill>
                <a:effectLst>
                  <a:outerShdw blurRad="60007" dist="310007" dir="7680000" sy="30000" kx="1300200" algn="ctr" rotWithShape="0">
                    <a:prstClr val="black">
                      <a:alpha val="32000"/>
                    </a:prstClr>
                  </a:outerShdw>
                </a:effectLst>
                <a:latin typeface="Arial Rounded MT Bold" panose="020F0704030504030204" pitchFamily="34" charset="0"/>
              </a:rPr>
              <a:t>RENDIMIENTO DEL PRODUCTO SECO (%)</a:t>
            </a:r>
            <a:endParaRPr lang="es-EC" b="1" dirty="0">
              <a:solidFill>
                <a:srgbClr val="C00000"/>
              </a:solidFill>
              <a:effectLst>
                <a:outerShdw blurRad="60007" dist="310007" dir="7680000" sy="30000" kx="1300200" algn="ctr" rotWithShape="0">
                  <a:prstClr val="black">
                    <a:alpha val="32000"/>
                  </a:prstClr>
                </a:outerShdw>
              </a:effectLst>
              <a:latin typeface="Arial Rounded MT Bold" panose="020F0704030504030204" pitchFamily="34" charset="0"/>
            </a:endParaRPr>
          </a:p>
        </p:txBody>
      </p:sp>
      <p:graphicFrame>
        <p:nvGraphicFramePr>
          <p:cNvPr id="5" name="Gráfico 4"/>
          <p:cNvGraphicFramePr/>
          <p:nvPr>
            <p:extLst>
              <p:ext uri="{D42A27DB-BD31-4B8C-83A1-F6EECF244321}">
                <p14:modId xmlns:p14="http://schemas.microsoft.com/office/powerpoint/2010/main" val="1739991230"/>
              </p:ext>
            </p:extLst>
          </p:nvPr>
        </p:nvGraphicFramePr>
        <p:xfrm>
          <a:off x="2527485" y="1480349"/>
          <a:ext cx="6194484" cy="3717699"/>
        </p:xfrm>
        <a:graphic>
          <a:graphicData uri="http://schemas.openxmlformats.org/drawingml/2006/chart">
            <c:chart xmlns:c="http://schemas.openxmlformats.org/drawingml/2006/chart" xmlns:r="http://schemas.openxmlformats.org/officeDocument/2006/relationships" r:id="rId2"/>
          </a:graphicData>
        </a:graphic>
      </p:graphicFrame>
      <p:pic>
        <p:nvPicPr>
          <p:cNvPr id="7" name="Imagen 6"/>
          <p:cNvPicPr>
            <a:picLocks noChangeAspect="1"/>
          </p:cNvPicPr>
          <p:nvPr/>
        </p:nvPicPr>
        <p:blipFill>
          <a:blip r:embed="rId3"/>
          <a:stretch>
            <a:fillRect/>
          </a:stretch>
        </p:blipFill>
        <p:spPr>
          <a:xfrm>
            <a:off x="4595557" y="5618704"/>
            <a:ext cx="5581644" cy="680623"/>
          </a:xfrm>
          <a:prstGeom prst="rect">
            <a:avLst/>
          </a:prstGeom>
        </p:spPr>
      </p:pic>
      <p:cxnSp>
        <p:nvCxnSpPr>
          <p:cNvPr id="9" name="Conector recto 8"/>
          <p:cNvCxnSpPr/>
          <p:nvPr/>
        </p:nvCxnSpPr>
        <p:spPr>
          <a:xfrm>
            <a:off x="7487475" y="5932512"/>
            <a:ext cx="901148" cy="0"/>
          </a:xfrm>
          <a:prstGeom prst="line">
            <a:avLst/>
          </a:prstGeom>
        </p:spPr>
        <p:style>
          <a:lnRef idx="1">
            <a:schemeClr val="dk1"/>
          </a:lnRef>
          <a:fillRef idx="0">
            <a:schemeClr val="dk1"/>
          </a:fillRef>
          <a:effectRef idx="0">
            <a:schemeClr val="dk1"/>
          </a:effectRef>
          <a:fontRef idx="minor">
            <a:schemeClr val="tx1"/>
          </a:fontRef>
        </p:style>
      </p:cxnSp>
      <p:sp>
        <p:nvSpPr>
          <p:cNvPr id="10" name="Rectángulo 9"/>
          <p:cNvSpPr/>
          <p:nvPr/>
        </p:nvSpPr>
        <p:spPr>
          <a:xfrm>
            <a:off x="876116" y="5193848"/>
            <a:ext cx="3918223" cy="1477328"/>
          </a:xfrm>
          <a:prstGeom prst="rect">
            <a:avLst/>
          </a:prstGeom>
        </p:spPr>
        <p:txBody>
          <a:bodyPr wrap="square">
            <a:spAutoFit/>
          </a:bodyPr>
          <a:lstStyle/>
          <a:p>
            <a:pPr algn="just"/>
            <a:r>
              <a:rPr lang="es-EC" dirty="0">
                <a:latin typeface="Times New Roman" panose="02020603050405020304" pitchFamily="18" charset="0"/>
                <a:ea typeface="Calibri" panose="020F0502020204030204" pitchFamily="34" charset="0"/>
                <a:cs typeface="Times New Roman" panose="02020603050405020304" pitchFamily="18" charset="0"/>
              </a:rPr>
              <a:t>Este proceso fue necesario para determinar la pérdida de agua en la panoja de ataco y así conocer la diferencia entre el peso inicial y el peso final</a:t>
            </a:r>
            <a:endParaRPr lang="es-EC" dirty="0"/>
          </a:p>
        </p:txBody>
      </p:sp>
      <p:sp>
        <p:nvSpPr>
          <p:cNvPr id="2" name="Rectángulo 1"/>
          <p:cNvSpPr/>
          <p:nvPr/>
        </p:nvSpPr>
        <p:spPr>
          <a:xfrm>
            <a:off x="11218413" y="6299327"/>
            <a:ext cx="780983" cy="369332"/>
          </a:xfrm>
          <a:prstGeom prst="rect">
            <a:avLst/>
          </a:prstGeom>
        </p:spPr>
        <p:txBody>
          <a:bodyPr wrap="none">
            <a:spAutoFit/>
          </a:bodyPr>
          <a:lstStyle/>
          <a:p>
            <a:r>
              <a:rPr lang="es-EC" dirty="0">
                <a:latin typeface="Times New Roman" panose="02020603050405020304" pitchFamily="18" charset="0"/>
                <a:ea typeface="Calibri" panose="020F0502020204030204" pitchFamily="34" charset="0"/>
              </a:rPr>
              <a:t>5,26%</a:t>
            </a:r>
            <a:endParaRPr lang="es-EC" dirty="0"/>
          </a:p>
        </p:txBody>
      </p:sp>
    </p:spTree>
    <p:extLst>
      <p:ext uri="{BB962C8B-B14F-4D97-AF65-F5344CB8AC3E}">
        <p14:creationId xmlns:p14="http://schemas.microsoft.com/office/powerpoint/2010/main" val="23688514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80">
                                          <p:stCondLst>
                                            <p:cond delay="0"/>
                                          </p:stCondLst>
                                        </p:cTn>
                                        <p:tgtEl>
                                          <p:spTgt spid="5"/>
                                        </p:tgtEl>
                                      </p:cBhvr>
                                    </p:animEffect>
                                    <p:anim calcmode="lin" valueType="num">
                                      <p:cBhvr>
                                        <p:cTn id="1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8" dur="26">
                                          <p:stCondLst>
                                            <p:cond delay="650"/>
                                          </p:stCondLst>
                                        </p:cTn>
                                        <p:tgtEl>
                                          <p:spTgt spid="5"/>
                                        </p:tgtEl>
                                      </p:cBhvr>
                                      <p:to x="100000" y="60000"/>
                                    </p:animScale>
                                    <p:animScale>
                                      <p:cBhvr>
                                        <p:cTn id="19" dur="166" decel="50000">
                                          <p:stCondLst>
                                            <p:cond delay="676"/>
                                          </p:stCondLst>
                                        </p:cTn>
                                        <p:tgtEl>
                                          <p:spTgt spid="5"/>
                                        </p:tgtEl>
                                      </p:cBhvr>
                                      <p:to x="100000" y="100000"/>
                                    </p:animScale>
                                    <p:animScale>
                                      <p:cBhvr>
                                        <p:cTn id="20" dur="26">
                                          <p:stCondLst>
                                            <p:cond delay="1312"/>
                                          </p:stCondLst>
                                        </p:cTn>
                                        <p:tgtEl>
                                          <p:spTgt spid="5"/>
                                        </p:tgtEl>
                                      </p:cBhvr>
                                      <p:to x="100000" y="80000"/>
                                    </p:animScale>
                                    <p:animScale>
                                      <p:cBhvr>
                                        <p:cTn id="21" dur="166" decel="50000">
                                          <p:stCondLst>
                                            <p:cond delay="1338"/>
                                          </p:stCondLst>
                                        </p:cTn>
                                        <p:tgtEl>
                                          <p:spTgt spid="5"/>
                                        </p:tgtEl>
                                      </p:cBhvr>
                                      <p:to x="100000" y="100000"/>
                                    </p:animScale>
                                    <p:animScale>
                                      <p:cBhvr>
                                        <p:cTn id="22" dur="26">
                                          <p:stCondLst>
                                            <p:cond delay="1642"/>
                                          </p:stCondLst>
                                        </p:cTn>
                                        <p:tgtEl>
                                          <p:spTgt spid="5"/>
                                        </p:tgtEl>
                                      </p:cBhvr>
                                      <p:to x="100000" y="90000"/>
                                    </p:animScale>
                                    <p:animScale>
                                      <p:cBhvr>
                                        <p:cTn id="23" dur="166" decel="50000">
                                          <p:stCondLst>
                                            <p:cond delay="1668"/>
                                          </p:stCondLst>
                                        </p:cTn>
                                        <p:tgtEl>
                                          <p:spTgt spid="5"/>
                                        </p:tgtEl>
                                      </p:cBhvr>
                                      <p:to x="100000" y="100000"/>
                                    </p:animScale>
                                    <p:animScale>
                                      <p:cBhvr>
                                        <p:cTn id="24" dur="26">
                                          <p:stCondLst>
                                            <p:cond delay="1808"/>
                                          </p:stCondLst>
                                        </p:cTn>
                                        <p:tgtEl>
                                          <p:spTgt spid="5"/>
                                        </p:tgtEl>
                                      </p:cBhvr>
                                      <p:to x="100000" y="95000"/>
                                    </p:animScale>
                                    <p:animScale>
                                      <p:cBhvr>
                                        <p:cTn id="25" dur="166" decel="50000">
                                          <p:stCondLst>
                                            <p:cond delay="1834"/>
                                          </p:stCondLst>
                                        </p:cTn>
                                        <p:tgtEl>
                                          <p:spTgt spid="5"/>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Graphic spid="5" grpId="0">
        <p:bldAsOne/>
      </p:bldGraphic>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88474" y="1338471"/>
            <a:ext cx="3875520" cy="400110"/>
          </a:xfrm>
          <a:prstGeom prst="rect">
            <a:avLst/>
          </a:prstGeom>
          <a:noFill/>
        </p:spPr>
        <p:txBody>
          <a:bodyPr wrap="square" rtlCol="0">
            <a:spAutoFit/>
            <a:scene3d>
              <a:camera prst="obliqueBottomRight"/>
              <a:lightRig rig="threePt" dir="t"/>
            </a:scene3d>
          </a:bodyPr>
          <a:lstStyle>
            <a:defPPr>
              <a:defRPr lang="es-E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r>
              <a:rPr lang="es-EC" sz="2000" b="1" dirty="0">
                <a:solidFill>
                  <a:srgbClr val="C00000"/>
                </a:solidFill>
                <a:effectLst>
                  <a:outerShdw blurRad="60007" dist="310007" dir="7680000" sy="30000" kx="1300200" algn="ctr" rotWithShape="0">
                    <a:prstClr val="black">
                      <a:alpha val="32000"/>
                    </a:prstClr>
                  </a:outerShdw>
                </a:effectLst>
                <a:latin typeface="Arial Rounded MT Bold" panose="020F0704030504030204" pitchFamily="34" charset="0"/>
              </a:rPr>
              <a:t>CENIZAS</a:t>
            </a:r>
            <a:endParaRPr lang="es-EC" b="1" dirty="0">
              <a:solidFill>
                <a:srgbClr val="C00000"/>
              </a:solidFill>
              <a:effectLst>
                <a:outerShdw blurRad="60007" dist="310007" dir="7680000" sy="30000" kx="1300200" algn="ctr" rotWithShape="0">
                  <a:prstClr val="black">
                    <a:alpha val="32000"/>
                  </a:prstClr>
                </a:outerShdw>
              </a:effectLst>
              <a:latin typeface="Arial Rounded MT Bold" panose="020F0704030504030204" pitchFamily="34" charset="0"/>
            </a:endParaRPr>
          </a:p>
        </p:txBody>
      </p:sp>
      <p:graphicFrame>
        <p:nvGraphicFramePr>
          <p:cNvPr id="5" name="Gráfico 4"/>
          <p:cNvGraphicFramePr/>
          <p:nvPr>
            <p:extLst>
              <p:ext uri="{D42A27DB-BD31-4B8C-83A1-F6EECF244321}">
                <p14:modId xmlns:p14="http://schemas.microsoft.com/office/powerpoint/2010/main" val="1656804711"/>
              </p:ext>
            </p:extLst>
          </p:nvPr>
        </p:nvGraphicFramePr>
        <p:xfrm>
          <a:off x="2849216" y="1338471"/>
          <a:ext cx="5936975" cy="3339546"/>
        </p:xfrm>
        <a:graphic>
          <a:graphicData uri="http://schemas.openxmlformats.org/drawingml/2006/chart">
            <c:chart xmlns:c="http://schemas.openxmlformats.org/drawingml/2006/chart" xmlns:r="http://schemas.openxmlformats.org/officeDocument/2006/relationships" r:id="rId2"/>
          </a:graphicData>
        </a:graphic>
      </p:graphicFrame>
      <mc:AlternateContent xmlns:mc="http://schemas.openxmlformats.org/markup-compatibility/2006" xmlns:a14="http://schemas.microsoft.com/office/drawing/2010/main">
        <mc:Choice Requires="a14">
          <p:sp>
            <p:nvSpPr>
              <p:cNvPr id="6" name="Rectángulo 5"/>
              <p:cNvSpPr/>
              <p:nvPr/>
            </p:nvSpPr>
            <p:spPr>
              <a:xfrm>
                <a:off x="2305877" y="4855137"/>
                <a:ext cx="7553739" cy="1848135"/>
              </a:xfrm>
              <a:prstGeom prst="rect">
                <a:avLst/>
              </a:prstGeom>
            </p:spPr>
            <p:txBody>
              <a:bodyPr wrap="square">
                <a:spAutoFit/>
              </a:bodyPr>
              <a:lstStyle/>
              <a:p>
                <a:pPr algn="just">
                  <a:lnSpc>
                    <a:spcPct val="150000"/>
                  </a:lnSpc>
                  <a:spcBef>
                    <a:spcPts val="600"/>
                  </a:spcBef>
                  <a:spcAft>
                    <a:spcPts val="600"/>
                  </a:spcAft>
                  <a:tabLst>
                    <a:tab pos="2286000" algn="l"/>
                  </a:tabLst>
                </a:pPr>
                <a:r>
                  <a:rPr lang="es-EC" sz="1200" dirty="0">
                    <a:latin typeface="Times New Roman" panose="02020603050405020304" pitchFamily="18" charset="0"/>
                    <a:cs typeface="Times New Roman" panose="02020603050405020304" pitchFamily="18" charset="0"/>
                  </a:rPr>
                  <a:t>Los tratamientos se encuentran bajo la norma NTE INEN 1122 y no superan el 14%</a:t>
                </a:r>
                <a:r>
                  <a:rPr lang="es-EC" sz="1200" dirty="0">
                    <a:latin typeface="Times New Roman" panose="02020603050405020304" pitchFamily="18" charset="0"/>
                    <a:ea typeface="Calibri" panose="020F0502020204030204" pitchFamily="34" charset="0"/>
                    <a:cs typeface="Times New Roman" panose="02020603050405020304" pitchFamily="18" charset="0"/>
                  </a:rPr>
                  <a:t> </a:t>
                </a:r>
                <a:endParaRPr lang="es-EC" sz="12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tabLst>
                    <a:tab pos="2286000" algn="l"/>
                  </a:tabLst>
                </a:pPr>
                <a14:m>
                  <m:oMathPara xmlns:m="http://schemas.openxmlformats.org/officeDocument/2006/math">
                    <m:oMathParaPr>
                      <m:jc m:val="centerGroup"/>
                    </m:oMathParaPr>
                    <m:oMath xmlns:m="http://schemas.openxmlformats.org/officeDocument/2006/math">
                      <m:r>
                        <a:rPr lang="es-EC" sz="1600" i="1" smtClean="0">
                          <a:solidFill>
                            <a:srgbClr val="C00000"/>
                          </a:solidFill>
                          <a:latin typeface="Cambria Math" panose="02040503050406030204" pitchFamily="18" charset="0"/>
                          <a:ea typeface="Calibri" panose="020F0502020204030204" pitchFamily="34" charset="0"/>
                        </a:rPr>
                        <m:t>𝐶</m:t>
                      </m:r>
                      <m:r>
                        <a:rPr lang="es-EC" sz="1600">
                          <a:solidFill>
                            <a:srgbClr val="C00000"/>
                          </a:solidFill>
                          <a:latin typeface="Cambria Math" panose="02040503050406030204" pitchFamily="18" charset="0"/>
                          <a:ea typeface="Calibri" panose="020F0502020204030204" pitchFamily="34" charset="0"/>
                        </a:rPr>
                        <m:t>= </m:t>
                      </m:r>
                      <m:f>
                        <m:fPr>
                          <m:ctrlPr>
                            <a:rPr lang="es-EC" sz="1600" i="1">
                              <a:solidFill>
                                <a:srgbClr val="C00000"/>
                              </a:solidFill>
                              <a:latin typeface="Cambria Math" panose="02040503050406030204" pitchFamily="18" charset="0"/>
                              <a:ea typeface="Calibri" panose="020F0502020204030204" pitchFamily="34" charset="0"/>
                            </a:rPr>
                          </m:ctrlPr>
                        </m:fPr>
                        <m:num>
                          <m:r>
                            <a:rPr lang="es-EC" sz="1600" i="1">
                              <a:solidFill>
                                <a:srgbClr val="C00000"/>
                              </a:solidFill>
                              <a:latin typeface="Cambria Math" panose="02040503050406030204" pitchFamily="18" charset="0"/>
                              <a:ea typeface="Calibri" panose="020F0502020204030204" pitchFamily="34" charset="0"/>
                            </a:rPr>
                            <m:t>𝑚</m:t>
                          </m:r>
                          <m:r>
                            <a:rPr lang="es-EC" sz="1600">
                              <a:solidFill>
                                <a:srgbClr val="C00000"/>
                              </a:solidFill>
                              <a:latin typeface="Cambria Math" panose="02040503050406030204" pitchFamily="18" charset="0"/>
                              <a:ea typeface="Calibri" panose="020F0502020204030204" pitchFamily="34" charset="0"/>
                            </a:rPr>
                            <m:t>1</m:t>
                          </m:r>
                          <m:r>
                            <a:rPr lang="es-EC" sz="1600" i="1">
                              <a:solidFill>
                                <a:srgbClr val="C00000"/>
                              </a:solidFill>
                              <a:latin typeface="Cambria Math" panose="02040503050406030204" pitchFamily="18" charset="0"/>
                              <a:ea typeface="Calibri" panose="020F0502020204030204" pitchFamily="34" charset="0"/>
                            </a:rPr>
                            <m:t>−</m:t>
                          </m:r>
                          <m:r>
                            <a:rPr lang="es-EC" sz="1600" i="1">
                              <a:solidFill>
                                <a:srgbClr val="C00000"/>
                              </a:solidFill>
                              <a:latin typeface="Cambria Math" panose="02040503050406030204" pitchFamily="18" charset="0"/>
                              <a:ea typeface="Calibri" panose="020F0502020204030204" pitchFamily="34" charset="0"/>
                            </a:rPr>
                            <m:t>𝑚</m:t>
                          </m:r>
                        </m:num>
                        <m:den>
                          <m:r>
                            <a:rPr lang="es-EC" sz="1600" i="1">
                              <a:solidFill>
                                <a:srgbClr val="C00000"/>
                              </a:solidFill>
                              <a:latin typeface="Cambria Math" panose="02040503050406030204" pitchFamily="18" charset="0"/>
                              <a:ea typeface="Calibri" panose="020F0502020204030204" pitchFamily="34" charset="0"/>
                            </a:rPr>
                            <m:t>𝑚</m:t>
                          </m:r>
                          <m:r>
                            <a:rPr lang="es-EC" sz="1600">
                              <a:solidFill>
                                <a:srgbClr val="C00000"/>
                              </a:solidFill>
                              <a:latin typeface="Cambria Math" panose="02040503050406030204" pitchFamily="18" charset="0"/>
                              <a:ea typeface="Calibri" panose="020F0502020204030204" pitchFamily="34" charset="0"/>
                            </a:rPr>
                            <m:t>2</m:t>
                          </m:r>
                          <m:r>
                            <a:rPr lang="es-EC" sz="1600" i="1">
                              <a:solidFill>
                                <a:srgbClr val="C00000"/>
                              </a:solidFill>
                              <a:latin typeface="Cambria Math" panose="02040503050406030204" pitchFamily="18" charset="0"/>
                              <a:ea typeface="Calibri" panose="020F0502020204030204" pitchFamily="34" charset="0"/>
                            </a:rPr>
                            <m:t>−</m:t>
                          </m:r>
                          <m:r>
                            <a:rPr lang="es-EC" sz="1600" i="1">
                              <a:solidFill>
                                <a:srgbClr val="C00000"/>
                              </a:solidFill>
                              <a:latin typeface="Cambria Math" panose="02040503050406030204" pitchFamily="18" charset="0"/>
                              <a:ea typeface="Calibri" panose="020F0502020204030204" pitchFamily="34" charset="0"/>
                            </a:rPr>
                            <m:t>𝑚</m:t>
                          </m:r>
                        </m:den>
                      </m:f>
                      <m:r>
                        <a:rPr lang="es-EC" sz="1600" i="1">
                          <a:solidFill>
                            <a:srgbClr val="C00000"/>
                          </a:solidFill>
                          <a:latin typeface="Cambria Math" panose="02040503050406030204" pitchFamily="18" charset="0"/>
                          <a:ea typeface="Calibri" panose="020F0502020204030204" pitchFamily="34" charset="0"/>
                        </a:rPr>
                        <m:t>∗</m:t>
                      </m:r>
                      <m:r>
                        <a:rPr lang="es-EC" sz="1600">
                          <a:solidFill>
                            <a:srgbClr val="C00000"/>
                          </a:solidFill>
                          <a:latin typeface="Cambria Math" panose="02040503050406030204" pitchFamily="18" charset="0"/>
                          <a:ea typeface="Calibri" panose="020F0502020204030204" pitchFamily="34" charset="0"/>
                        </a:rPr>
                        <m:t>100</m:t>
                      </m:r>
                    </m:oMath>
                  </m:oMathPara>
                </a14:m>
                <a:endParaRPr lang="es-EC" sz="1600" dirty="0">
                  <a:latin typeface="Times New Roman" panose="02020603050405020304" pitchFamily="18" charset="0"/>
                  <a:ea typeface="Calibri" panose="020F0502020204030204" pitchFamily="34" charset="0"/>
                </a:endParaRPr>
              </a:p>
              <a:p>
                <a:pPr algn="just">
                  <a:lnSpc>
                    <a:spcPct val="150000"/>
                  </a:lnSpc>
                  <a:spcBef>
                    <a:spcPts val="600"/>
                  </a:spcBef>
                  <a:spcAft>
                    <a:spcPts val="600"/>
                  </a:spcAft>
                  <a:tabLst>
                    <a:tab pos="2286000" algn="l"/>
                  </a:tabLst>
                </a:pPr>
                <a:r>
                  <a:rPr lang="es-EC" sz="1200" dirty="0">
                    <a:latin typeface="Times New Roman" panose="02020603050405020304" pitchFamily="18" charset="0"/>
                    <a:cs typeface="Times New Roman" panose="02020603050405020304" pitchFamily="18" charset="0"/>
                  </a:rPr>
                  <a:t>Los alimentos naturales tendrán menos de 5, alimentos procesados ​​pueden tener un contenido de cenizas de más del 10 por ciento. (Michael Baker).</a:t>
                </a:r>
              </a:p>
            </p:txBody>
          </p:sp>
        </mc:Choice>
        <mc:Fallback xmlns="">
          <p:sp>
            <p:nvSpPr>
              <p:cNvPr id="6" name="Rectángulo 5"/>
              <p:cNvSpPr>
                <a:spLocks noRot="1" noChangeAspect="1" noMove="1" noResize="1" noEditPoints="1" noAdjustHandles="1" noChangeArrowheads="1" noChangeShapeType="1" noTextEdit="1"/>
              </p:cNvSpPr>
              <p:nvPr/>
            </p:nvSpPr>
            <p:spPr>
              <a:xfrm>
                <a:off x="2305877" y="4855137"/>
                <a:ext cx="7553739" cy="1848135"/>
              </a:xfrm>
              <a:prstGeom prst="rect">
                <a:avLst/>
              </a:prstGeom>
              <a:blipFill>
                <a:blip r:embed="rId3"/>
                <a:stretch>
                  <a:fillRect r="-81"/>
                </a:stretch>
              </a:blipFill>
            </p:spPr>
            <p:txBody>
              <a:bodyPr/>
              <a:lstStyle/>
              <a:p>
                <a:r>
                  <a:rPr lang="es-EC">
                    <a:noFill/>
                  </a:rPr>
                  <a:t> </a:t>
                </a:r>
              </a:p>
            </p:txBody>
          </p:sp>
        </mc:Fallback>
      </mc:AlternateContent>
      <p:sp>
        <p:nvSpPr>
          <p:cNvPr id="7" name="CuadroTexto 6"/>
          <p:cNvSpPr txBox="1"/>
          <p:nvPr/>
        </p:nvSpPr>
        <p:spPr>
          <a:xfrm>
            <a:off x="0" y="638131"/>
            <a:ext cx="5645426" cy="523220"/>
          </a:xfrm>
          <a:prstGeom prst="rect">
            <a:avLst/>
          </a:prstGeom>
          <a:noFill/>
        </p:spPr>
        <p:txBody>
          <a:bodyPr wrap="square" rtlCol="0">
            <a:spAutoFit/>
            <a:scene3d>
              <a:camera prst="obliqueBottomRight"/>
              <a:lightRig rig="threePt" dir="t"/>
            </a:scene3d>
          </a:bodyPr>
          <a:lstStyle>
            <a:defPPr>
              <a:defRPr lang="es-E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r>
              <a:rPr lang="es-EC" sz="2800" b="1" dirty="0">
                <a:solidFill>
                  <a:schemeClr val="accent1">
                    <a:lumMod val="50000"/>
                  </a:schemeClr>
                </a:solidFill>
                <a:effectLst>
                  <a:outerShdw blurRad="60007" dist="310007" dir="7680000" sy="30000" kx="1300200" algn="ctr" rotWithShape="0">
                    <a:prstClr val="black">
                      <a:alpha val="32000"/>
                    </a:prstClr>
                  </a:outerShdw>
                </a:effectLst>
                <a:latin typeface="Arial Rounded MT Bold" panose="020F0704030504030204" pitchFamily="34" charset="0"/>
              </a:rPr>
              <a:t>ANÁLISIS QUÍMICOS</a:t>
            </a:r>
            <a:endParaRPr lang="es-EC" sz="2400" b="1" dirty="0">
              <a:solidFill>
                <a:schemeClr val="accent1">
                  <a:lumMod val="50000"/>
                </a:schemeClr>
              </a:solidFill>
              <a:effectLst>
                <a:outerShdw blurRad="60007" dist="310007" dir="7680000" sy="30000" kx="1300200" algn="ctr" rotWithShape="0">
                  <a:prstClr val="black">
                    <a:alpha val="32000"/>
                  </a:prstClr>
                </a:outerShdw>
              </a:effectLst>
              <a:latin typeface="Arial Rounded MT Bold" panose="020F0704030504030204" pitchFamily="34" charset="0"/>
            </a:endParaRPr>
          </a:p>
        </p:txBody>
      </p:sp>
    </p:spTree>
    <p:extLst>
      <p:ext uri="{BB962C8B-B14F-4D97-AF65-F5344CB8AC3E}">
        <p14:creationId xmlns:p14="http://schemas.microsoft.com/office/powerpoint/2010/main" val="9712868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80">
                                          <p:stCondLst>
                                            <p:cond delay="0"/>
                                          </p:stCondLst>
                                        </p:cTn>
                                        <p:tgtEl>
                                          <p:spTgt spid="5"/>
                                        </p:tgtEl>
                                      </p:cBhvr>
                                    </p:animEffect>
                                    <p:anim calcmode="lin" valueType="num">
                                      <p:cBhvr>
                                        <p:cTn id="1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3" dur="26">
                                          <p:stCondLst>
                                            <p:cond delay="650"/>
                                          </p:stCondLst>
                                        </p:cTn>
                                        <p:tgtEl>
                                          <p:spTgt spid="5"/>
                                        </p:tgtEl>
                                      </p:cBhvr>
                                      <p:to x="100000" y="60000"/>
                                    </p:animScale>
                                    <p:animScale>
                                      <p:cBhvr>
                                        <p:cTn id="24" dur="166" decel="50000">
                                          <p:stCondLst>
                                            <p:cond delay="676"/>
                                          </p:stCondLst>
                                        </p:cTn>
                                        <p:tgtEl>
                                          <p:spTgt spid="5"/>
                                        </p:tgtEl>
                                      </p:cBhvr>
                                      <p:to x="100000" y="100000"/>
                                    </p:animScale>
                                    <p:animScale>
                                      <p:cBhvr>
                                        <p:cTn id="25" dur="26">
                                          <p:stCondLst>
                                            <p:cond delay="1312"/>
                                          </p:stCondLst>
                                        </p:cTn>
                                        <p:tgtEl>
                                          <p:spTgt spid="5"/>
                                        </p:tgtEl>
                                      </p:cBhvr>
                                      <p:to x="100000" y="80000"/>
                                    </p:animScale>
                                    <p:animScale>
                                      <p:cBhvr>
                                        <p:cTn id="26" dur="166" decel="50000">
                                          <p:stCondLst>
                                            <p:cond delay="1338"/>
                                          </p:stCondLst>
                                        </p:cTn>
                                        <p:tgtEl>
                                          <p:spTgt spid="5"/>
                                        </p:tgtEl>
                                      </p:cBhvr>
                                      <p:to x="100000" y="100000"/>
                                    </p:animScale>
                                    <p:animScale>
                                      <p:cBhvr>
                                        <p:cTn id="27" dur="26">
                                          <p:stCondLst>
                                            <p:cond delay="1642"/>
                                          </p:stCondLst>
                                        </p:cTn>
                                        <p:tgtEl>
                                          <p:spTgt spid="5"/>
                                        </p:tgtEl>
                                      </p:cBhvr>
                                      <p:to x="100000" y="90000"/>
                                    </p:animScale>
                                    <p:animScale>
                                      <p:cBhvr>
                                        <p:cTn id="28" dur="166" decel="50000">
                                          <p:stCondLst>
                                            <p:cond delay="1668"/>
                                          </p:stCondLst>
                                        </p:cTn>
                                        <p:tgtEl>
                                          <p:spTgt spid="5"/>
                                        </p:tgtEl>
                                      </p:cBhvr>
                                      <p:to x="100000" y="100000"/>
                                    </p:animScale>
                                    <p:animScale>
                                      <p:cBhvr>
                                        <p:cTn id="29" dur="26">
                                          <p:stCondLst>
                                            <p:cond delay="1808"/>
                                          </p:stCondLst>
                                        </p:cTn>
                                        <p:tgtEl>
                                          <p:spTgt spid="5"/>
                                        </p:tgtEl>
                                      </p:cBhvr>
                                      <p:to x="100000" y="95000"/>
                                    </p:animScale>
                                    <p:animScale>
                                      <p:cBhvr>
                                        <p:cTn id="30" dur="166" decel="50000">
                                          <p:stCondLst>
                                            <p:cond delay="1834"/>
                                          </p:stCondLst>
                                        </p:cTn>
                                        <p:tgtEl>
                                          <p:spTgt spid="5"/>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down)">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Graphic spid="5" grpId="0">
        <p:bldAsOne/>
      </p:bldGraphic>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ext uri="{D42A27DB-BD31-4B8C-83A1-F6EECF244321}">
                <p14:modId xmlns:p14="http://schemas.microsoft.com/office/powerpoint/2010/main" val="3377493107"/>
              </p:ext>
            </p:extLst>
          </p:nvPr>
        </p:nvGraphicFramePr>
        <p:xfrm>
          <a:off x="1813028" y="1391479"/>
          <a:ext cx="7885044" cy="5120640"/>
        </p:xfrm>
        <a:graphic>
          <a:graphicData uri="http://schemas.openxmlformats.org/drawingml/2006/table">
            <a:tbl>
              <a:tblPr firstRow="1" firstCol="1" bandRow="1">
                <a:tableStyleId>{7DF18680-E054-41AD-8BC1-D1AEF772440D}</a:tableStyleId>
              </a:tblPr>
              <a:tblGrid>
                <a:gridCol w="1028402">
                  <a:extLst>
                    <a:ext uri="{9D8B030D-6E8A-4147-A177-3AD203B41FA5}">
                      <a16:colId xmlns:a16="http://schemas.microsoft.com/office/drawing/2014/main" val="1739941350"/>
                    </a:ext>
                  </a:extLst>
                </a:gridCol>
                <a:gridCol w="1285739">
                  <a:extLst>
                    <a:ext uri="{9D8B030D-6E8A-4147-A177-3AD203B41FA5}">
                      <a16:colId xmlns:a16="http://schemas.microsoft.com/office/drawing/2014/main" val="3355859283"/>
                    </a:ext>
                  </a:extLst>
                </a:gridCol>
                <a:gridCol w="850246">
                  <a:extLst>
                    <a:ext uri="{9D8B030D-6E8A-4147-A177-3AD203B41FA5}">
                      <a16:colId xmlns:a16="http://schemas.microsoft.com/office/drawing/2014/main" val="4208695704"/>
                    </a:ext>
                  </a:extLst>
                </a:gridCol>
                <a:gridCol w="1191476">
                  <a:extLst>
                    <a:ext uri="{9D8B030D-6E8A-4147-A177-3AD203B41FA5}">
                      <a16:colId xmlns:a16="http://schemas.microsoft.com/office/drawing/2014/main" val="107874659"/>
                    </a:ext>
                  </a:extLst>
                </a:gridCol>
                <a:gridCol w="1518565">
                  <a:extLst>
                    <a:ext uri="{9D8B030D-6E8A-4147-A177-3AD203B41FA5}">
                      <a16:colId xmlns:a16="http://schemas.microsoft.com/office/drawing/2014/main" val="3953225981"/>
                    </a:ext>
                  </a:extLst>
                </a:gridCol>
                <a:gridCol w="936025">
                  <a:extLst>
                    <a:ext uri="{9D8B030D-6E8A-4147-A177-3AD203B41FA5}">
                      <a16:colId xmlns:a16="http://schemas.microsoft.com/office/drawing/2014/main" val="1641950046"/>
                    </a:ext>
                  </a:extLst>
                </a:gridCol>
                <a:gridCol w="1074591">
                  <a:extLst>
                    <a:ext uri="{9D8B030D-6E8A-4147-A177-3AD203B41FA5}">
                      <a16:colId xmlns:a16="http://schemas.microsoft.com/office/drawing/2014/main" val="3484354943"/>
                    </a:ext>
                  </a:extLst>
                </a:gridCol>
              </a:tblGrid>
              <a:tr h="556591">
                <a:tc>
                  <a:txBody>
                    <a:bodyPr/>
                    <a:lstStyle/>
                    <a:p>
                      <a:pPr indent="252095" algn="ctr">
                        <a:lnSpc>
                          <a:spcPct val="200000"/>
                        </a:lnSpc>
                        <a:spcBef>
                          <a:spcPts val="600"/>
                        </a:spcBef>
                        <a:spcAft>
                          <a:spcPts val="600"/>
                        </a:spcAft>
                      </a:pPr>
                      <a:r>
                        <a:rPr lang="es-EC" sz="1400" dirty="0">
                          <a:effectLst/>
                        </a:rPr>
                        <a:t>F.V</a:t>
                      </a:r>
                      <a:endParaRPr lang="es-EC" sz="1800" dirty="0">
                        <a:effectLst/>
                        <a:latin typeface="Calisto MT" panose="02040603050505030304" pitchFamily="18" charset="0"/>
                        <a:ea typeface="Calibri" panose="020F0502020204030204" pitchFamily="34" charset="0"/>
                        <a:cs typeface="Times New Roman" panose="02020603050405020304" pitchFamily="18" charset="0"/>
                      </a:endParaRPr>
                    </a:p>
                  </a:txBody>
                  <a:tcPr marL="43666" marR="43666" marT="0" marB="0"/>
                </a:tc>
                <a:tc>
                  <a:txBody>
                    <a:bodyPr/>
                    <a:lstStyle/>
                    <a:p>
                      <a:pPr indent="252095" algn="ctr">
                        <a:lnSpc>
                          <a:spcPct val="200000"/>
                        </a:lnSpc>
                        <a:spcBef>
                          <a:spcPts val="600"/>
                        </a:spcBef>
                        <a:spcAft>
                          <a:spcPts val="600"/>
                        </a:spcAft>
                      </a:pPr>
                      <a:r>
                        <a:rPr lang="es-EC" sz="1400">
                          <a:effectLst/>
                        </a:rPr>
                        <a:t>SC</a:t>
                      </a:r>
                      <a:endParaRPr lang="es-EC" sz="1800">
                        <a:effectLst/>
                        <a:latin typeface="Calisto MT" panose="02040603050505030304" pitchFamily="18" charset="0"/>
                        <a:ea typeface="Calibri" panose="020F0502020204030204" pitchFamily="34" charset="0"/>
                        <a:cs typeface="Times New Roman" panose="02020603050405020304" pitchFamily="18" charset="0"/>
                      </a:endParaRPr>
                    </a:p>
                  </a:txBody>
                  <a:tcPr marL="43666" marR="43666" marT="0" marB="0"/>
                </a:tc>
                <a:tc>
                  <a:txBody>
                    <a:bodyPr/>
                    <a:lstStyle/>
                    <a:p>
                      <a:pPr indent="252095" algn="ctr">
                        <a:lnSpc>
                          <a:spcPct val="200000"/>
                        </a:lnSpc>
                        <a:spcBef>
                          <a:spcPts val="600"/>
                        </a:spcBef>
                        <a:spcAft>
                          <a:spcPts val="600"/>
                        </a:spcAft>
                      </a:pPr>
                      <a:r>
                        <a:rPr lang="es-EC" sz="1400" dirty="0">
                          <a:effectLst/>
                        </a:rPr>
                        <a:t>GL</a:t>
                      </a:r>
                      <a:endParaRPr lang="es-EC" sz="1800" dirty="0">
                        <a:effectLst/>
                        <a:latin typeface="Calisto MT" panose="02040603050505030304" pitchFamily="18" charset="0"/>
                        <a:ea typeface="Calibri" panose="020F0502020204030204" pitchFamily="34" charset="0"/>
                        <a:cs typeface="Times New Roman" panose="02020603050405020304" pitchFamily="18" charset="0"/>
                      </a:endParaRPr>
                    </a:p>
                  </a:txBody>
                  <a:tcPr marL="43666" marR="43666" marT="0" marB="0"/>
                </a:tc>
                <a:tc>
                  <a:txBody>
                    <a:bodyPr/>
                    <a:lstStyle/>
                    <a:p>
                      <a:pPr indent="252095" algn="ctr">
                        <a:lnSpc>
                          <a:spcPct val="200000"/>
                        </a:lnSpc>
                        <a:spcBef>
                          <a:spcPts val="600"/>
                        </a:spcBef>
                        <a:spcAft>
                          <a:spcPts val="600"/>
                        </a:spcAft>
                      </a:pPr>
                      <a:r>
                        <a:rPr lang="es-EC" sz="1400" dirty="0">
                          <a:effectLst/>
                        </a:rPr>
                        <a:t>CM</a:t>
                      </a:r>
                      <a:endParaRPr lang="es-EC" sz="1800" dirty="0">
                        <a:effectLst/>
                        <a:latin typeface="Calisto MT" panose="02040603050505030304" pitchFamily="18" charset="0"/>
                        <a:ea typeface="Calibri" panose="020F0502020204030204" pitchFamily="34" charset="0"/>
                        <a:cs typeface="Times New Roman" panose="02020603050405020304" pitchFamily="18" charset="0"/>
                      </a:endParaRPr>
                    </a:p>
                  </a:txBody>
                  <a:tcPr marL="43666" marR="43666" marT="0" marB="0"/>
                </a:tc>
                <a:tc>
                  <a:txBody>
                    <a:bodyPr/>
                    <a:lstStyle/>
                    <a:p>
                      <a:pPr indent="252095" algn="ctr">
                        <a:lnSpc>
                          <a:spcPct val="200000"/>
                        </a:lnSpc>
                        <a:spcBef>
                          <a:spcPts val="600"/>
                        </a:spcBef>
                        <a:spcAft>
                          <a:spcPts val="600"/>
                        </a:spcAft>
                      </a:pPr>
                      <a:r>
                        <a:rPr lang="es-EC" sz="1400">
                          <a:effectLst/>
                        </a:rPr>
                        <a:t>F. cal</a:t>
                      </a:r>
                      <a:endParaRPr lang="es-EC" sz="1800">
                        <a:effectLst/>
                        <a:latin typeface="Calisto MT" panose="02040603050505030304" pitchFamily="18" charset="0"/>
                        <a:ea typeface="Calibri" panose="020F0502020204030204" pitchFamily="34" charset="0"/>
                        <a:cs typeface="Times New Roman" panose="02020603050405020304" pitchFamily="18" charset="0"/>
                      </a:endParaRPr>
                    </a:p>
                  </a:txBody>
                  <a:tcPr marL="43666" marR="43666" marT="0" marB="0"/>
                </a:tc>
                <a:tc>
                  <a:txBody>
                    <a:bodyPr/>
                    <a:lstStyle/>
                    <a:p>
                      <a:pPr indent="252095" algn="ctr">
                        <a:lnSpc>
                          <a:spcPct val="200000"/>
                        </a:lnSpc>
                        <a:spcBef>
                          <a:spcPts val="600"/>
                        </a:spcBef>
                        <a:spcAft>
                          <a:spcPts val="600"/>
                        </a:spcAft>
                      </a:pPr>
                      <a:r>
                        <a:rPr lang="es-EC" sz="1400">
                          <a:effectLst/>
                        </a:rPr>
                        <a:t>F. Tab 5%</a:t>
                      </a:r>
                      <a:endParaRPr lang="es-EC" sz="1800">
                        <a:effectLst/>
                        <a:latin typeface="Calisto MT" panose="02040603050505030304" pitchFamily="18" charset="0"/>
                        <a:ea typeface="Calibri" panose="020F0502020204030204" pitchFamily="34" charset="0"/>
                        <a:cs typeface="Times New Roman" panose="02020603050405020304" pitchFamily="18" charset="0"/>
                      </a:endParaRPr>
                    </a:p>
                  </a:txBody>
                  <a:tcPr marL="43666" marR="43666" marT="0" marB="0"/>
                </a:tc>
                <a:tc>
                  <a:txBody>
                    <a:bodyPr/>
                    <a:lstStyle/>
                    <a:p>
                      <a:pPr indent="252095" algn="ctr">
                        <a:lnSpc>
                          <a:spcPct val="200000"/>
                        </a:lnSpc>
                        <a:spcBef>
                          <a:spcPts val="600"/>
                        </a:spcBef>
                        <a:spcAft>
                          <a:spcPts val="600"/>
                        </a:spcAft>
                      </a:pPr>
                      <a:r>
                        <a:rPr lang="es-EC" sz="1400">
                          <a:effectLst/>
                        </a:rPr>
                        <a:t>F. Tab 1%</a:t>
                      </a:r>
                      <a:endParaRPr lang="es-EC" sz="1800">
                        <a:effectLst/>
                        <a:latin typeface="Calisto MT" panose="02040603050505030304" pitchFamily="18" charset="0"/>
                        <a:ea typeface="Calibri" panose="020F0502020204030204" pitchFamily="34" charset="0"/>
                        <a:cs typeface="Times New Roman" panose="02020603050405020304" pitchFamily="18" charset="0"/>
                      </a:endParaRPr>
                    </a:p>
                  </a:txBody>
                  <a:tcPr marL="43666" marR="43666" marT="0" marB="0"/>
                </a:tc>
                <a:extLst>
                  <a:ext uri="{0D108BD9-81ED-4DB2-BD59-A6C34878D82A}">
                    <a16:rowId xmlns:a16="http://schemas.microsoft.com/office/drawing/2014/main" val="1785189925"/>
                  </a:ext>
                </a:extLst>
              </a:tr>
              <a:tr h="323574">
                <a:tc>
                  <a:txBody>
                    <a:bodyPr/>
                    <a:lstStyle/>
                    <a:p>
                      <a:pPr indent="252095" algn="just">
                        <a:lnSpc>
                          <a:spcPct val="200000"/>
                        </a:lnSpc>
                        <a:spcBef>
                          <a:spcPts val="600"/>
                        </a:spcBef>
                        <a:spcAft>
                          <a:spcPts val="600"/>
                        </a:spcAft>
                      </a:pPr>
                      <a:r>
                        <a:rPr lang="es-EC" sz="1400">
                          <a:effectLst/>
                        </a:rPr>
                        <a:t>Total</a:t>
                      </a:r>
                      <a:endParaRPr lang="es-EC" sz="1800">
                        <a:effectLst/>
                        <a:latin typeface="Calisto MT" panose="02040603050505030304" pitchFamily="18" charset="0"/>
                        <a:ea typeface="Calibri" panose="020F0502020204030204" pitchFamily="34" charset="0"/>
                        <a:cs typeface="Times New Roman" panose="02020603050405020304" pitchFamily="18" charset="0"/>
                      </a:endParaRPr>
                    </a:p>
                  </a:txBody>
                  <a:tcPr marL="43666" marR="43666" marT="0" marB="0"/>
                </a:tc>
                <a:tc>
                  <a:txBody>
                    <a:bodyPr/>
                    <a:lstStyle/>
                    <a:p>
                      <a:pPr indent="252095" algn="r">
                        <a:lnSpc>
                          <a:spcPct val="200000"/>
                        </a:lnSpc>
                        <a:spcBef>
                          <a:spcPts val="600"/>
                        </a:spcBef>
                        <a:spcAft>
                          <a:spcPts val="600"/>
                        </a:spcAft>
                      </a:pPr>
                      <a:r>
                        <a:rPr lang="es-EC" sz="1400">
                          <a:effectLst/>
                        </a:rPr>
                        <a:t>160,648</a:t>
                      </a:r>
                      <a:endParaRPr lang="es-EC" sz="1800">
                        <a:effectLst/>
                        <a:latin typeface="Calisto MT" panose="02040603050505030304" pitchFamily="18" charset="0"/>
                        <a:ea typeface="Calibri" panose="020F0502020204030204" pitchFamily="34" charset="0"/>
                        <a:cs typeface="Times New Roman" panose="02020603050405020304" pitchFamily="18" charset="0"/>
                      </a:endParaRPr>
                    </a:p>
                  </a:txBody>
                  <a:tcPr marL="43666" marR="43666" marT="0" marB="0"/>
                </a:tc>
                <a:tc>
                  <a:txBody>
                    <a:bodyPr/>
                    <a:lstStyle/>
                    <a:p>
                      <a:pPr indent="252095" algn="r">
                        <a:lnSpc>
                          <a:spcPct val="200000"/>
                        </a:lnSpc>
                        <a:spcBef>
                          <a:spcPts val="600"/>
                        </a:spcBef>
                        <a:spcAft>
                          <a:spcPts val="600"/>
                        </a:spcAft>
                      </a:pPr>
                      <a:r>
                        <a:rPr lang="es-EC" sz="1400">
                          <a:effectLst/>
                        </a:rPr>
                        <a:t>23</a:t>
                      </a:r>
                      <a:endParaRPr lang="es-EC" sz="1800">
                        <a:effectLst/>
                        <a:latin typeface="Calisto MT" panose="02040603050505030304" pitchFamily="18" charset="0"/>
                        <a:ea typeface="Calibri" panose="020F0502020204030204" pitchFamily="34" charset="0"/>
                        <a:cs typeface="Times New Roman" panose="02020603050405020304" pitchFamily="18" charset="0"/>
                      </a:endParaRPr>
                    </a:p>
                  </a:txBody>
                  <a:tcPr marL="43666" marR="43666" marT="0" marB="0"/>
                </a:tc>
                <a:tc>
                  <a:txBody>
                    <a:bodyPr/>
                    <a:lstStyle/>
                    <a:p>
                      <a:pPr indent="252095" algn="just">
                        <a:lnSpc>
                          <a:spcPct val="200000"/>
                        </a:lnSpc>
                        <a:spcBef>
                          <a:spcPts val="600"/>
                        </a:spcBef>
                        <a:spcAft>
                          <a:spcPts val="600"/>
                        </a:spcAft>
                      </a:pPr>
                      <a:r>
                        <a:rPr lang="es-EC" sz="1400">
                          <a:effectLst/>
                        </a:rPr>
                        <a:t> </a:t>
                      </a:r>
                      <a:endParaRPr lang="es-EC" sz="1800">
                        <a:effectLst/>
                        <a:latin typeface="Calisto MT" panose="02040603050505030304" pitchFamily="18" charset="0"/>
                        <a:ea typeface="Calibri" panose="020F0502020204030204" pitchFamily="34" charset="0"/>
                        <a:cs typeface="Times New Roman" panose="02020603050405020304" pitchFamily="18" charset="0"/>
                      </a:endParaRPr>
                    </a:p>
                  </a:txBody>
                  <a:tcPr marL="43666" marR="43666" marT="0" marB="0"/>
                </a:tc>
                <a:tc>
                  <a:txBody>
                    <a:bodyPr/>
                    <a:lstStyle/>
                    <a:p>
                      <a:pPr indent="252095" algn="just">
                        <a:lnSpc>
                          <a:spcPct val="200000"/>
                        </a:lnSpc>
                        <a:spcBef>
                          <a:spcPts val="600"/>
                        </a:spcBef>
                        <a:spcAft>
                          <a:spcPts val="600"/>
                        </a:spcAft>
                      </a:pPr>
                      <a:r>
                        <a:rPr lang="es-EC" sz="1400">
                          <a:effectLst/>
                        </a:rPr>
                        <a:t> </a:t>
                      </a:r>
                      <a:endParaRPr lang="es-EC" sz="1800">
                        <a:effectLst/>
                        <a:latin typeface="Calisto MT" panose="02040603050505030304" pitchFamily="18" charset="0"/>
                        <a:ea typeface="Calibri" panose="020F0502020204030204" pitchFamily="34" charset="0"/>
                        <a:cs typeface="Times New Roman" panose="02020603050405020304" pitchFamily="18" charset="0"/>
                      </a:endParaRPr>
                    </a:p>
                  </a:txBody>
                  <a:tcPr marL="43666" marR="43666" marT="0" marB="0"/>
                </a:tc>
                <a:tc>
                  <a:txBody>
                    <a:bodyPr/>
                    <a:lstStyle/>
                    <a:p>
                      <a:pPr indent="252095" algn="just">
                        <a:lnSpc>
                          <a:spcPct val="200000"/>
                        </a:lnSpc>
                        <a:spcBef>
                          <a:spcPts val="600"/>
                        </a:spcBef>
                        <a:spcAft>
                          <a:spcPts val="600"/>
                        </a:spcAft>
                      </a:pPr>
                      <a:r>
                        <a:rPr lang="es-EC" sz="1400">
                          <a:effectLst/>
                        </a:rPr>
                        <a:t> </a:t>
                      </a:r>
                      <a:endParaRPr lang="es-EC" sz="1800">
                        <a:effectLst/>
                        <a:latin typeface="Calisto MT" panose="02040603050505030304" pitchFamily="18" charset="0"/>
                        <a:ea typeface="Calibri" panose="020F0502020204030204" pitchFamily="34" charset="0"/>
                        <a:cs typeface="Times New Roman" panose="02020603050405020304" pitchFamily="18" charset="0"/>
                      </a:endParaRPr>
                    </a:p>
                  </a:txBody>
                  <a:tcPr marL="43666" marR="43666" marT="0" marB="0"/>
                </a:tc>
                <a:tc>
                  <a:txBody>
                    <a:bodyPr/>
                    <a:lstStyle/>
                    <a:p>
                      <a:pPr indent="252095" algn="just">
                        <a:lnSpc>
                          <a:spcPct val="200000"/>
                        </a:lnSpc>
                        <a:spcBef>
                          <a:spcPts val="600"/>
                        </a:spcBef>
                        <a:spcAft>
                          <a:spcPts val="600"/>
                        </a:spcAft>
                      </a:pPr>
                      <a:r>
                        <a:rPr lang="es-EC" sz="1400">
                          <a:effectLst/>
                        </a:rPr>
                        <a:t> </a:t>
                      </a:r>
                      <a:endParaRPr lang="es-EC" sz="1800">
                        <a:effectLst/>
                        <a:latin typeface="Calisto MT" panose="02040603050505030304" pitchFamily="18" charset="0"/>
                        <a:ea typeface="Calibri" panose="020F0502020204030204" pitchFamily="34" charset="0"/>
                        <a:cs typeface="Times New Roman" panose="02020603050405020304" pitchFamily="18" charset="0"/>
                      </a:endParaRPr>
                    </a:p>
                  </a:txBody>
                  <a:tcPr marL="43666" marR="43666" marT="0" marB="0"/>
                </a:tc>
                <a:extLst>
                  <a:ext uri="{0D108BD9-81ED-4DB2-BD59-A6C34878D82A}">
                    <a16:rowId xmlns:a16="http://schemas.microsoft.com/office/drawing/2014/main" val="3990493514"/>
                  </a:ext>
                </a:extLst>
              </a:tr>
              <a:tr h="323574">
                <a:tc>
                  <a:txBody>
                    <a:bodyPr/>
                    <a:lstStyle/>
                    <a:p>
                      <a:pPr indent="252095" algn="just">
                        <a:lnSpc>
                          <a:spcPct val="200000"/>
                        </a:lnSpc>
                        <a:spcBef>
                          <a:spcPts val="600"/>
                        </a:spcBef>
                        <a:spcAft>
                          <a:spcPts val="600"/>
                        </a:spcAft>
                      </a:pPr>
                      <a:r>
                        <a:rPr lang="es-EC" sz="1400">
                          <a:effectLst/>
                        </a:rPr>
                        <a:t>Trat.</a:t>
                      </a:r>
                      <a:endParaRPr lang="es-EC" sz="1800">
                        <a:effectLst/>
                        <a:latin typeface="Calisto MT" panose="02040603050505030304" pitchFamily="18" charset="0"/>
                        <a:ea typeface="Calibri" panose="020F0502020204030204" pitchFamily="34" charset="0"/>
                        <a:cs typeface="Times New Roman" panose="02020603050405020304" pitchFamily="18" charset="0"/>
                      </a:endParaRPr>
                    </a:p>
                  </a:txBody>
                  <a:tcPr marL="43666" marR="43666" marT="0" marB="0"/>
                </a:tc>
                <a:tc>
                  <a:txBody>
                    <a:bodyPr/>
                    <a:lstStyle/>
                    <a:p>
                      <a:pPr indent="252095" algn="r">
                        <a:lnSpc>
                          <a:spcPct val="200000"/>
                        </a:lnSpc>
                        <a:spcBef>
                          <a:spcPts val="600"/>
                        </a:spcBef>
                        <a:spcAft>
                          <a:spcPts val="600"/>
                        </a:spcAft>
                      </a:pPr>
                      <a:r>
                        <a:rPr lang="es-EC" sz="1400">
                          <a:effectLst/>
                        </a:rPr>
                        <a:t>128,793</a:t>
                      </a:r>
                      <a:endParaRPr lang="es-EC" sz="1800">
                        <a:effectLst/>
                        <a:latin typeface="Calisto MT" panose="02040603050505030304" pitchFamily="18" charset="0"/>
                        <a:ea typeface="Calibri" panose="020F0502020204030204" pitchFamily="34" charset="0"/>
                        <a:cs typeface="Times New Roman" panose="02020603050405020304" pitchFamily="18" charset="0"/>
                      </a:endParaRPr>
                    </a:p>
                  </a:txBody>
                  <a:tcPr marL="43666" marR="43666" marT="0" marB="0"/>
                </a:tc>
                <a:tc>
                  <a:txBody>
                    <a:bodyPr/>
                    <a:lstStyle/>
                    <a:p>
                      <a:pPr indent="252095" algn="r">
                        <a:lnSpc>
                          <a:spcPct val="200000"/>
                        </a:lnSpc>
                        <a:spcBef>
                          <a:spcPts val="600"/>
                        </a:spcBef>
                        <a:spcAft>
                          <a:spcPts val="600"/>
                        </a:spcAft>
                      </a:pPr>
                      <a:r>
                        <a:rPr lang="es-EC" sz="1400">
                          <a:effectLst/>
                        </a:rPr>
                        <a:t>7</a:t>
                      </a:r>
                      <a:endParaRPr lang="es-EC" sz="1800">
                        <a:effectLst/>
                        <a:latin typeface="Calisto MT" panose="02040603050505030304" pitchFamily="18" charset="0"/>
                        <a:ea typeface="Calibri" panose="020F0502020204030204" pitchFamily="34" charset="0"/>
                        <a:cs typeface="Times New Roman" panose="02020603050405020304" pitchFamily="18" charset="0"/>
                      </a:endParaRPr>
                    </a:p>
                  </a:txBody>
                  <a:tcPr marL="43666" marR="43666" marT="0" marB="0"/>
                </a:tc>
                <a:tc>
                  <a:txBody>
                    <a:bodyPr/>
                    <a:lstStyle/>
                    <a:p>
                      <a:pPr indent="252095" algn="r">
                        <a:lnSpc>
                          <a:spcPct val="200000"/>
                        </a:lnSpc>
                        <a:spcBef>
                          <a:spcPts val="600"/>
                        </a:spcBef>
                        <a:spcAft>
                          <a:spcPts val="600"/>
                        </a:spcAft>
                      </a:pPr>
                      <a:r>
                        <a:rPr lang="es-EC" sz="1400">
                          <a:effectLst/>
                        </a:rPr>
                        <a:t>18,399</a:t>
                      </a:r>
                      <a:endParaRPr lang="es-EC" sz="1800">
                        <a:effectLst/>
                        <a:latin typeface="Calisto MT" panose="02040603050505030304" pitchFamily="18" charset="0"/>
                        <a:ea typeface="Calibri" panose="020F0502020204030204" pitchFamily="34" charset="0"/>
                        <a:cs typeface="Times New Roman" panose="02020603050405020304" pitchFamily="18" charset="0"/>
                      </a:endParaRPr>
                    </a:p>
                  </a:txBody>
                  <a:tcPr marL="43666" marR="43666" marT="0" marB="0"/>
                </a:tc>
                <a:tc>
                  <a:txBody>
                    <a:bodyPr/>
                    <a:lstStyle/>
                    <a:p>
                      <a:pPr indent="252095" algn="just">
                        <a:lnSpc>
                          <a:spcPct val="200000"/>
                        </a:lnSpc>
                        <a:spcBef>
                          <a:spcPts val="600"/>
                        </a:spcBef>
                        <a:spcAft>
                          <a:spcPts val="600"/>
                        </a:spcAft>
                      </a:pPr>
                      <a:r>
                        <a:rPr lang="es-EC" sz="1400">
                          <a:effectLst/>
                        </a:rPr>
                        <a:t>9,241 **</a:t>
                      </a:r>
                      <a:endParaRPr lang="es-EC" sz="1800">
                        <a:effectLst/>
                        <a:latin typeface="Calisto MT" panose="02040603050505030304" pitchFamily="18" charset="0"/>
                        <a:ea typeface="Calibri" panose="020F0502020204030204" pitchFamily="34" charset="0"/>
                        <a:cs typeface="Times New Roman" panose="02020603050405020304" pitchFamily="18" charset="0"/>
                      </a:endParaRPr>
                    </a:p>
                  </a:txBody>
                  <a:tcPr marL="43666" marR="43666" marT="0" marB="0"/>
                </a:tc>
                <a:tc>
                  <a:txBody>
                    <a:bodyPr/>
                    <a:lstStyle/>
                    <a:p>
                      <a:pPr indent="252095" algn="r">
                        <a:lnSpc>
                          <a:spcPct val="200000"/>
                        </a:lnSpc>
                        <a:spcBef>
                          <a:spcPts val="600"/>
                        </a:spcBef>
                        <a:spcAft>
                          <a:spcPts val="600"/>
                        </a:spcAft>
                      </a:pPr>
                      <a:r>
                        <a:rPr lang="es-EC" sz="1400">
                          <a:effectLst/>
                        </a:rPr>
                        <a:t>2,660</a:t>
                      </a:r>
                      <a:endParaRPr lang="es-EC" sz="1800">
                        <a:effectLst/>
                        <a:latin typeface="Calisto MT" panose="02040603050505030304" pitchFamily="18" charset="0"/>
                        <a:ea typeface="Calibri" panose="020F0502020204030204" pitchFamily="34" charset="0"/>
                        <a:cs typeface="Times New Roman" panose="02020603050405020304" pitchFamily="18" charset="0"/>
                      </a:endParaRPr>
                    </a:p>
                  </a:txBody>
                  <a:tcPr marL="43666" marR="43666" marT="0" marB="0"/>
                </a:tc>
                <a:tc>
                  <a:txBody>
                    <a:bodyPr/>
                    <a:lstStyle/>
                    <a:p>
                      <a:pPr indent="252095" algn="r">
                        <a:lnSpc>
                          <a:spcPct val="200000"/>
                        </a:lnSpc>
                        <a:spcBef>
                          <a:spcPts val="600"/>
                        </a:spcBef>
                        <a:spcAft>
                          <a:spcPts val="600"/>
                        </a:spcAft>
                      </a:pPr>
                      <a:r>
                        <a:rPr lang="es-EC" sz="1400">
                          <a:effectLst/>
                        </a:rPr>
                        <a:t>4,030</a:t>
                      </a:r>
                      <a:endParaRPr lang="es-EC" sz="1800">
                        <a:effectLst/>
                        <a:latin typeface="Calisto MT" panose="02040603050505030304" pitchFamily="18" charset="0"/>
                        <a:ea typeface="Calibri" panose="020F0502020204030204" pitchFamily="34" charset="0"/>
                        <a:cs typeface="Times New Roman" panose="02020603050405020304" pitchFamily="18" charset="0"/>
                      </a:endParaRPr>
                    </a:p>
                  </a:txBody>
                  <a:tcPr marL="43666" marR="43666" marT="0" marB="0"/>
                </a:tc>
                <a:extLst>
                  <a:ext uri="{0D108BD9-81ED-4DB2-BD59-A6C34878D82A}">
                    <a16:rowId xmlns:a16="http://schemas.microsoft.com/office/drawing/2014/main" val="3766336585"/>
                  </a:ext>
                </a:extLst>
              </a:tr>
              <a:tr h="323574">
                <a:tc>
                  <a:txBody>
                    <a:bodyPr/>
                    <a:lstStyle/>
                    <a:p>
                      <a:pPr indent="252095" algn="just">
                        <a:lnSpc>
                          <a:spcPct val="200000"/>
                        </a:lnSpc>
                        <a:spcBef>
                          <a:spcPts val="600"/>
                        </a:spcBef>
                        <a:spcAft>
                          <a:spcPts val="600"/>
                        </a:spcAft>
                      </a:pPr>
                      <a:r>
                        <a:rPr lang="es-EC" sz="1400">
                          <a:effectLst/>
                        </a:rPr>
                        <a:t>FA</a:t>
                      </a:r>
                      <a:endParaRPr lang="es-EC" sz="1800">
                        <a:effectLst/>
                        <a:latin typeface="Calisto MT" panose="02040603050505030304" pitchFamily="18" charset="0"/>
                        <a:ea typeface="Calibri" panose="020F0502020204030204" pitchFamily="34" charset="0"/>
                        <a:cs typeface="Times New Roman" panose="02020603050405020304" pitchFamily="18" charset="0"/>
                      </a:endParaRPr>
                    </a:p>
                  </a:txBody>
                  <a:tcPr marL="43666" marR="43666" marT="0" marB="0"/>
                </a:tc>
                <a:tc>
                  <a:txBody>
                    <a:bodyPr/>
                    <a:lstStyle/>
                    <a:p>
                      <a:pPr indent="252095" algn="r">
                        <a:lnSpc>
                          <a:spcPct val="200000"/>
                        </a:lnSpc>
                        <a:spcBef>
                          <a:spcPts val="600"/>
                        </a:spcBef>
                        <a:spcAft>
                          <a:spcPts val="600"/>
                        </a:spcAft>
                      </a:pPr>
                      <a:r>
                        <a:rPr lang="es-EC" sz="1400">
                          <a:effectLst/>
                        </a:rPr>
                        <a:t>0,090</a:t>
                      </a:r>
                      <a:endParaRPr lang="es-EC" sz="1800">
                        <a:effectLst/>
                        <a:latin typeface="Calisto MT" panose="02040603050505030304" pitchFamily="18" charset="0"/>
                        <a:ea typeface="Calibri" panose="020F0502020204030204" pitchFamily="34" charset="0"/>
                        <a:cs typeface="Times New Roman" panose="02020603050405020304" pitchFamily="18" charset="0"/>
                      </a:endParaRPr>
                    </a:p>
                  </a:txBody>
                  <a:tcPr marL="43666" marR="43666" marT="0" marB="0"/>
                </a:tc>
                <a:tc>
                  <a:txBody>
                    <a:bodyPr/>
                    <a:lstStyle/>
                    <a:p>
                      <a:pPr indent="252095" algn="r">
                        <a:lnSpc>
                          <a:spcPct val="200000"/>
                        </a:lnSpc>
                        <a:spcBef>
                          <a:spcPts val="600"/>
                        </a:spcBef>
                        <a:spcAft>
                          <a:spcPts val="600"/>
                        </a:spcAft>
                      </a:pPr>
                      <a:r>
                        <a:rPr lang="es-EC" sz="1400">
                          <a:effectLst/>
                        </a:rPr>
                        <a:t>1</a:t>
                      </a:r>
                      <a:endParaRPr lang="es-EC" sz="1800">
                        <a:effectLst/>
                        <a:latin typeface="Calisto MT" panose="02040603050505030304" pitchFamily="18" charset="0"/>
                        <a:ea typeface="Calibri" panose="020F0502020204030204" pitchFamily="34" charset="0"/>
                        <a:cs typeface="Times New Roman" panose="02020603050405020304" pitchFamily="18" charset="0"/>
                      </a:endParaRPr>
                    </a:p>
                  </a:txBody>
                  <a:tcPr marL="43666" marR="43666" marT="0" marB="0"/>
                </a:tc>
                <a:tc>
                  <a:txBody>
                    <a:bodyPr/>
                    <a:lstStyle/>
                    <a:p>
                      <a:pPr indent="252095" algn="r">
                        <a:lnSpc>
                          <a:spcPct val="200000"/>
                        </a:lnSpc>
                        <a:spcBef>
                          <a:spcPts val="600"/>
                        </a:spcBef>
                        <a:spcAft>
                          <a:spcPts val="600"/>
                        </a:spcAft>
                      </a:pPr>
                      <a:r>
                        <a:rPr lang="es-EC" sz="1400">
                          <a:effectLst/>
                        </a:rPr>
                        <a:t>0,090</a:t>
                      </a:r>
                      <a:endParaRPr lang="es-EC" sz="1800">
                        <a:effectLst/>
                        <a:latin typeface="Calisto MT" panose="02040603050505030304" pitchFamily="18" charset="0"/>
                        <a:ea typeface="Calibri" panose="020F0502020204030204" pitchFamily="34" charset="0"/>
                        <a:cs typeface="Times New Roman" panose="02020603050405020304" pitchFamily="18" charset="0"/>
                      </a:endParaRPr>
                    </a:p>
                  </a:txBody>
                  <a:tcPr marL="43666" marR="43666" marT="0" marB="0"/>
                </a:tc>
                <a:tc>
                  <a:txBody>
                    <a:bodyPr/>
                    <a:lstStyle/>
                    <a:p>
                      <a:pPr indent="252095" algn="just">
                        <a:lnSpc>
                          <a:spcPct val="200000"/>
                        </a:lnSpc>
                        <a:spcBef>
                          <a:spcPts val="600"/>
                        </a:spcBef>
                        <a:spcAft>
                          <a:spcPts val="600"/>
                        </a:spcAft>
                      </a:pPr>
                      <a:r>
                        <a:rPr lang="es-EC" sz="1400">
                          <a:effectLst/>
                        </a:rPr>
                        <a:t>0,045 ns</a:t>
                      </a:r>
                      <a:endParaRPr lang="es-EC" sz="1800">
                        <a:effectLst/>
                        <a:latin typeface="Calisto MT" panose="02040603050505030304" pitchFamily="18" charset="0"/>
                        <a:ea typeface="Calibri" panose="020F0502020204030204" pitchFamily="34" charset="0"/>
                        <a:cs typeface="Times New Roman" panose="02020603050405020304" pitchFamily="18" charset="0"/>
                      </a:endParaRPr>
                    </a:p>
                  </a:txBody>
                  <a:tcPr marL="43666" marR="43666" marT="0" marB="0"/>
                </a:tc>
                <a:tc>
                  <a:txBody>
                    <a:bodyPr/>
                    <a:lstStyle/>
                    <a:p>
                      <a:pPr indent="252095" algn="r">
                        <a:lnSpc>
                          <a:spcPct val="200000"/>
                        </a:lnSpc>
                        <a:spcBef>
                          <a:spcPts val="600"/>
                        </a:spcBef>
                        <a:spcAft>
                          <a:spcPts val="600"/>
                        </a:spcAft>
                      </a:pPr>
                      <a:r>
                        <a:rPr lang="es-EC" sz="1400">
                          <a:effectLst/>
                        </a:rPr>
                        <a:t>4,490</a:t>
                      </a:r>
                      <a:endParaRPr lang="es-EC" sz="1800">
                        <a:effectLst/>
                        <a:latin typeface="Calisto MT" panose="02040603050505030304" pitchFamily="18" charset="0"/>
                        <a:ea typeface="Calibri" panose="020F0502020204030204" pitchFamily="34" charset="0"/>
                        <a:cs typeface="Times New Roman" panose="02020603050405020304" pitchFamily="18" charset="0"/>
                      </a:endParaRPr>
                    </a:p>
                  </a:txBody>
                  <a:tcPr marL="43666" marR="43666" marT="0" marB="0"/>
                </a:tc>
                <a:tc>
                  <a:txBody>
                    <a:bodyPr/>
                    <a:lstStyle/>
                    <a:p>
                      <a:pPr indent="252095" algn="r">
                        <a:lnSpc>
                          <a:spcPct val="200000"/>
                        </a:lnSpc>
                        <a:spcBef>
                          <a:spcPts val="600"/>
                        </a:spcBef>
                        <a:spcAft>
                          <a:spcPts val="600"/>
                        </a:spcAft>
                      </a:pPr>
                      <a:r>
                        <a:rPr lang="es-EC" sz="1400">
                          <a:effectLst/>
                        </a:rPr>
                        <a:t>8,530</a:t>
                      </a:r>
                      <a:endParaRPr lang="es-EC" sz="1800">
                        <a:effectLst/>
                        <a:latin typeface="Calisto MT" panose="02040603050505030304" pitchFamily="18" charset="0"/>
                        <a:ea typeface="Calibri" panose="020F0502020204030204" pitchFamily="34" charset="0"/>
                        <a:cs typeface="Times New Roman" panose="02020603050405020304" pitchFamily="18" charset="0"/>
                      </a:endParaRPr>
                    </a:p>
                  </a:txBody>
                  <a:tcPr marL="43666" marR="43666" marT="0" marB="0"/>
                </a:tc>
                <a:extLst>
                  <a:ext uri="{0D108BD9-81ED-4DB2-BD59-A6C34878D82A}">
                    <a16:rowId xmlns:a16="http://schemas.microsoft.com/office/drawing/2014/main" val="3533650141"/>
                  </a:ext>
                </a:extLst>
              </a:tr>
              <a:tr h="323574">
                <a:tc>
                  <a:txBody>
                    <a:bodyPr/>
                    <a:lstStyle/>
                    <a:p>
                      <a:pPr indent="252095" algn="just">
                        <a:lnSpc>
                          <a:spcPct val="200000"/>
                        </a:lnSpc>
                        <a:spcBef>
                          <a:spcPts val="600"/>
                        </a:spcBef>
                        <a:spcAft>
                          <a:spcPts val="600"/>
                        </a:spcAft>
                      </a:pPr>
                      <a:r>
                        <a:rPr lang="es-EC" sz="1400">
                          <a:effectLst/>
                        </a:rPr>
                        <a:t>FB</a:t>
                      </a:r>
                      <a:endParaRPr lang="es-EC" sz="1800">
                        <a:effectLst/>
                        <a:latin typeface="Calisto MT" panose="02040603050505030304" pitchFamily="18" charset="0"/>
                        <a:ea typeface="Calibri" panose="020F0502020204030204" pitchFamily="34" charset="0"/>
                        <a:cs typeface="Times New Roman" panose="02020603050405020304" pitchFamily="18" charset="0"/>
                      </a:endParaRPr>
                    </a:p>
                  </a:txBody>
                  <a:tcPr marL="43666" marR="43666" marT="0" marB="0"/>
                </a:tc>
                <a:tc>
                  <a:txBody>
                    <a:bodyPr/>
                    <a:lstStyle/>
                    <a:p>
                      <a:pPr indent="252095" algn="r">
                        <a:lnSpc>
                          <a:spcPct val="200000"/>
                        </a:lnSpc>
                        <a:spcBef>
                          <a:spcPts val="600"/>
                        </a:spcBef>
                        <a:spcAft>
                          <a:spcPts val="600"/>
                        </a:spcAft>
                      </a:pPr>
                      <a:r>
                        <a:rPr lang="es-EC" sz="1400">
                          <a:effectLst/>
                        </a:rPr>
                        <a:t>24,908</a:t>
                      </a:r>
                      <a:endParaRPr lang="es-EC" sz="1800">
                        <a:effectLst/>
                        <a:latin typeface="Calisto MT" panose="02040603050505030304" pitchFamily="18" charset="0"/>
                        <a:ea typeface="Calibri" panose="020F0502020204030204" pitchFamily="34" charset="0"/>
                        <a:cs typeface="Times New Roman" panose="02020603050405020304" pitchFamily="18" charset="0"/>
                      </a:endParaRPr>
                    </a:p>
                  </a:txBody>
                  <a:tcPr marL="43666" marR="43666" marT="0" marB="0"/>
                </a:tc>
                <a:tc>
                  <a:txBody>
                    <a:bodyPr/>
                    <a:lstStyle/>
                    <a:p>
                      <a:pPr indent="252095" algn="r">
                        <a:lnSpc>
                          <a:spcPct val="200000"/>
                        </a:lnSpc>
                        <a:spcBef>
                          <a:spcPts val="600"/>
                        </a:spcBef>
                        <a:spcAft>
                          <a:spcPts val="600"/>
                        </a:spcAft>
                      </a:pPr>
                      <a:r>
                        <a:rPr lang="es-EC" sz="1400">
                          <a:effectLst/>
                        </a:rPr>
                        <a:t>1</a:t>
                      </a:r>
                      <a:endParaRPr lang="es-EC" sz="1800">
                        <a:effectLst/>
                        <a:latin typeface="Calisto MT" panose="02040603050505030304" pitchFamily="18" charset="0"/>
                        <a:ea typeface="Calibri" panose="020F0502020204030204" pitchFamily="34" charset="0"/>
                        <a:cs typeface="Times New Roman" panose="02020603050405020304" pitchFamily="18" charset="0"/>
                      </a:endParaRPr>
                    </a:p>
                  </a:txBody>
                  <a:tcPr marL="43666" marR="43666" marT="0" marB="0"/>
                </a:tc>
                <a:tc>
                  <a:txBody>
                    <a:bodyPr/>
                    <a:lstStyle/>
                    <a:p>
                      <a:pPr indent="252095" algn="r">
                        <a:lnSpc>
                          <a:spcPct val="200000"/>
                        </a:lnSpc>
                        <a:spcBef>
                          <a:spcPts val="600"/>
                        </a:spcBef>
                        <a:spcAft>
                          <a:spcPts val="600"/>
                        </a:spcAft>
                      </a:pPr>
                      <a:r>
                        <a:rPr lang="es-EC" sz="1400">
                          <a:effectLst/>
                        </a:rPr>
                        <a:t>24,908</a:t>
                      </a:r>
                      <a:endParaRPr lang="es-EC" sz="1800">
                        <a:effectLst/>
                        <a:latin typeface="Calisto MT" panose="02040603050505030304" pitchFamily="18" charset="0"/>
                        <a:ea typeface="Calibri" panose="020F0502020204030204" pitchFamily="34" charset="0"/>
                        <a:cs typeface="Times New Roman" panose="02020603050405020304" pitchFamily="18" charset="0"/>
                      </a:endParaRPr>
                    </a:p>
                  </a:txBody>
                  <a:tcPr marL="43666" marR="43666" marT="0" marB="0"/>
                </a:tc>
                <a:tc>
                  <a:txBody>
                    <a:bodyPr/>
                    <a:lstStyle/>
                    <a:p>
                      <a:pPr indent="252095" algn="just">
                        <a:lnSpc>
                          <a:spcPct val="200000"/>
                        </a:lnSpc>
                        <a:spcBef>
                          <a:spcPts val="600"/>
                        </a:spcBef>
                        <a:spcAft>
                          <a:spcPts val="600"/>
                        </a:spcAft>
                      </a:pPr>
                      <a:r>
                        <a:rPr lang="es-EC" sz="1400">
                          <a:effectLst/>
                        </a:rPr>
                        <a:t>12,510 **</a:t>
                      </a:r>
                      <a:endParaRPr lang="es-EC" sz="1800">
                        <a:effectLst/>
                        <a:latin typeface="Calisto MT" panose="02040603050505030304" pitchFamily="18" charset="0"/>
                        <a:ea typeface="Calibri" panose="020F0502020204030204" pitchFamily="34" charset="0"/>
                        <a:cs typeface="Times New Roman" panose="02020603050405020304" pitchFamily="18" charset="0"/>
                      </a:endParaRPr>
                    </a:p>
                  </a:txBody>
                  <a:tcPr marL="43666" marR="43666" marT="0" marB="0"/>
                </a:tc>
                <a:tc>
                  <a:txBody>
                    <a:bodyPr/>
                    <a:lstStyle/>
                    <a:p>
                      <a:pPr indent="252095" algn="r">
                        <a:lnSpc>
                          <a:spcPct val="200000"/>
                        </a:lnSpc>
                        <a:spcBef>
                          <a:spcPts val="600"/>
                        </a:spcBef>
                        <a:spcAft>
                          <a:spcPts val="600"/>
                        </a:spcAft>
                      </a:pPr>
                      <a:r>
                        <a:rPr lang="es-EC" sz="1400">
                          <a:effectLst/>
                        </a:rPr>
                        <a:t>4,490</a:t>
                      </a:r>
                      <a:endParaRPr lang="es-EC" sz="1800">
                        <a:effectLst/>
                        <a:latin typeface="Calisto MT" panose="02040603050505030304" pitchFamily="18" charset="0"/>
                        <a:ea typeface="Calibri" panose="020F0502020204030204" pitchFamily="34" charset="0"/>
                        <a:cs typeface="Times New Roman" panose="02020603050405020304" pitchFamily="18" charset="0"/>
                      </a:endParaRPr>
                    </a:p>
                  </a:txBody>
                  <a:tcPr marL="43666" marR="43666" marT="0" marB="0"/>
                </a:tc>
                <a:tc>
                  <a:txBody>
                    <a:bodyPr/>
                    <a:lstStyle/>
                    <a:p>
                      <a:pPr indent="252095" algn="r">
                        <a:lnSpc>
                          <a:spcPct val="200000"/>
                        </a:lnSpc>
                        <a:spcBef>
                          <a:spcPts val="600"/>
                        </a:spcBef>
                        <a:spcAft>
                          <a:spcPts val="600"/>
                        </a:spcAft>
                      </a:pPr>
                      <a:r>
                        <a:rPr lang="es-EC" sz="1400">
                          <a:effectLst/>
                        </a:rPr>
                        <a:t>8,530</a:t>
                      </a:r>
                      <a:endParaRPr lang="es-EC" sz="1800">
                        <a:effectLst/>
                        <a:latin typeface="Calisto MT" panose="02040603050505030304" pitchFamily="18" charset="0"/>
                        <a:ea typeface="Calibri" panose="020F0502020204030204" pitchFamily="34" charset="0"/>
                        <a:cs typeface="Times New Roman" panose="02020603050405020304" pitchFamily="18" charset="0"/>
                      </a:endParaRPr>
                    </a:p>
                  </a:txBody>
                  <a:tcPr marL="43666" marR="43666" marT="0" marB="0"/>
                </a:tc>
                <a:extLst>
                  <a:ext uri="{0D108BD9-81ED-4DB2-BD59-A6C34878D82A}">
                    <a16:rowId xmlns:a16="http://schemas.microsoft.com/office/drawing/2014/main" val="1270282217"/>
                  </a:ext>
                </a:extLst>
              </a:tr>
              <a:tr h="323574">
                <a:tc>
                  <a:txBody>
                    <a:bodyPr/>
                    <a:lstStyle/>
                    <a:p>
                      <a:pPr indent="252095" algn="just">
                        <a:lnSpc>
                          <a:spcPct val="200000"/>
                        </a:lnSpc>
                        <a:spcBef>
                          <a:spcPts val="600"/>
                        </a:spcBef>
                        <a:spcAft>
                          <a:spcPts val="600"/>
                        </a:spcAft>
                      </a:pPr>
                      <a:r>
                        <a:rPr lang="es-EC" sz="1400">
                          <a:effectLst/>
                        </a:rPr>
                        <a:t>FC</a:t>
                      </a:r>
                      <a:endParaRPr lang="es-EC" sz="1800">
                        <a:effectLst/>
                        <a:latin typeface="Calisto MT" panose="02040603050505030304" pitchFamily="18" charset="0"/>
                        <a:ea typeface="Calibri" panose="020F0502020204030204" pitchFamily="34" charset="0"/>
                        <a:cs typeface="Times New Roman" panose="02020603050405020304" pitchFamily="18" charset="0"/>
                      </a:endParaRPr>
                    </a:p>
                  </a:txBody>
                  <a:tcPr marL="43666" marR="43666" marT="0" marB="0"/>
                </a:tc>
                <a:tc>
                  <a:txBody>
                    <a:bodyPr/>
                    <a:lstStyle/>
                    <a:p>
                      <a:pPr indent="252095" algn="r">
                        <a:lnSpc>
                          <a:spcPct val="200000"/>
                        </a:lnSpc>
                        <a:spcBef>
                          <a:spcPts val="600"/>
                        </a:spcBef>
                        <a:spcAft>
                          <a:spcPts val="600"/>
                        </a:spcAft>
                      </a:pPr>
                      <a:r>
                        <a:rPr lang="es-EC" sz="1400">
                          <a:effectLst/>
                        </a:rPr>
                        <a:t>5,386</a:t>
                      </a:r>
                      <a:endParaRPr lang="es-EC" sz="1800">
                        <a:effectLst/>
                        <a:latin typeface="Calisto MT" panose="02040603050505030304" pitchFamily="18" charset="0"/>
                        <a:ea typeface="Calibri" panose="020F0502020204030204" pitchFamily="34" charset="0"/>
                        <a:cs typeface="Times New Roman" panose="02020603050405020304" pitchFamily="18" charset="0"/>
                      </a:endParaRPr>
                    </a:p>
                  </a:txBody>
                  <a:tcPr marL="43666" marR="43666" marT="0" marB="0"/>
                </a:tc>
                <a:tc>
                  <a:txBody>
                    <a:bodyPr/>
                    <a:lstStyle/>
                    <a:p>
                      <a:pPr indent="252095" algn="r">
                        <a:lnSpc>
                          <a:spcPct val="200000"/>
                        </a:lnSpc>
                        <a:spcBef>
                          <a:spcPts val="600"/>
                        </a:spcBef>
                        <a:spcAft>
                          <a:spcPts val="600"/>
                        </a:spcAft>
                      </a:pPr>
                      <a:r>
                        <a:rPr lang="es-EC" sz="1400">
                          <a:effectLst/>
                        </a:rPr>
                        <a:t>1</a:t>
                      </a:r>
                      <a:endParaRPr lang="es-EC" sz="1800">
                        <a:effectLst/>
                        <a:latin typeface="Calisto MT" panose="02040603050505030304" pitchFamily="18" charset="0"/>
                        <a:ea typeface="Calibri" panose="020F0502020204030204" pitchFamily="34" charset="0"/>
                        <a:cs typeface="Times New Roman" panose="02020603050405020304" pitchFamily="18" charset="0"/>
                      </a:endParaRPr>
                    </a:p>
                  </a:txBody>
                  <a:tcPr marL="43666" marR="43666" marT="0" marB="0"/>
                </a:tc>
                <a:tc>
                  <a:txBody>
                    <a:bodyPr/>
                    <a:lstStyle/>
                    <a:p>
                      <a:pPr indent="252095" algn="r">
                        <a:lnSpc>
                          <a:spcPct val="200000"/>
                        </a:lnSpc>
                        <a:spcBef>
                          <a:spcPts val="600"/>
                        </a:spcBef>
                        <a:spcAft>
                          <a:spcPts val="600"/>
                        </a:spcAft>
                      </a:pPr>
                      <a:r>
                        <a:rPr lang="es-EC" sz="1400">
                          <a:effectLst/>
                        </a:rPr>
                        <a:t>5,386</a:t>
                      </a:r>
                      <a:endParaRPr lang="es-EC" sz="1800">
                        <a:effectLst/>
                        <a:latin typeface="Calisto MT" panose="02040603050505030304" pitchFamily="18" charset="0"/>
                        <a:ea typeface="Calibri" panose="020F0502020204030204" pitchFamily="34" charset="0"/>
                        <a:cs typeface="Times New Roman" panose="02020603050405020304" pitchFamily="18" charset="0"/>
                      </a:endParaRPr>
                    </a:p>
                  </a:txBody>
                  <a:tcPr marL="43666" marR="43666" marT="0" marB="0"/>
                </a:tc>
                <a:tc>
                  <a:txBody>
                    <a:bodyPr/>
                    <a:lstStyle/>
                    <a:p>
                      <a:pPr indent="252095" algn="just">
                        <a:lnSpc>
                          <a:spcPct val="200000"/>
                        </a:lnSpc>
                        <a:spcBef>
                          <a:spcPts val="600"/>
                        </a:spcBef>
                        <a:spcAft>
                          <a:spcPts val="600"/>
                        </a:spcAft>
                      </a:pPr>
                      <a:r>
                        <a:rPr lang="es-EC" sz="1400">
                          <a:effectLst/>
                        </a:rPr>
                        <a:t>2,705 ns</a:t>
                      </a:r>
                      <a:endParaRPr lang="es-EC" sz="1800">
                        <a:effectLst/>
                        <a:latin typeface="Calisto MT" panose="02040603050505030304" pitchFamily="18" charset="0"/>
                        <a:ea typeface="Calibri" panose="020F0502020204030204" pitchFamily="34" charset="0"/>
                        <a:cs typeface="Times New Roman" panose="02020603050405020304" pitchFamily="18" charset="0"/>
                      </a:endParaRPr>
                    </a:p>
                  </a:txBody>
                  <a:tcPr marL="43666" marR="43666" marT="0" marB="0"/>
                </a:tc>
                <a:tc>
                  <a:txBody>
                    <a:bodyPr/>
                    <a:lstStyle/>
                    <a:p>
                      <a:pPr indent="252095" algn="r">
                        <a:lnSpc>
                          <a:spcPct val="200000"/>
                        </a:lnSpc>
                        <a:spcBef>
                          <a:spcPts val="600"/>
                        </a:spcBef>
                        <a:spcAft>
                          <a:spcPts val="600"/>
                        </a:spcAft>
                      </a:pPr>
                      <a:r>
                        <a:rPr lang="es-EC" sz="1400">
                          <a:effectLst/>
                        </a:rPr>
                        <a:t>4,490</a:t>
                      </a:r>
                      <a:endParaRPr lang="es-EC" sz="1800">
                        <a:effectLst/>
                        <a:latin typeface="Calisto MT" panose="02040603050505030304" pitchFamily="18" charset="0"/>
                        <a:ea typeface="Calibri" panose="020F0502020204030204" pitchFamily="34" charset="0"/>
                        <a:cs typeface="Times New Roman" panose="02020603050405020304" pitchFamily="18" charset="0"/>
                      </a:endParaRPr>
                    </a:p>
                  </a:txBody>
                  <a:tcPr marL="43666" marR="43666" marT="0" marB="0"/>
                </a:tc>
                <a:tc>
                  <a:txBody>
                    <a:bodyPr/>
                    <a:lstStyle/>
                    <a:p>
                      <a:pPr indent="252095" algn="r">
                        <a:lnSpc>
                          <a:spcPct val="200000"/>
                        </a:lnSpc>
                        <a:spcBef>
                          <a:spcPts val="600"/>
                        </a:spcBef>
                        <a:spcAft>
                          <a:spcPts val="600"/>
                        </a:spcAft>
                      </a:pPr>
                      <a:r>
                        <a:rPr lang="es-EC" sz="1400">
                          <a:effectLst/>
                        </a:rPr>
                        <a:t>8,530</a:t>
                      </a:r>
                      <a:endParaRPr lang="es-EC" sz="1800">
                        <a:effectLst/>
                        <a:latin typeface="Calisto MT" panose="02040603050505030304" pitchFamily="18" charset="0"/>
                        <a:ea typeface="Calibri" panose="020F0502020204030204" pitchFamily="34" charset="0"/>
                        <a:cs typeface="Times New Roman" panose="02020603050405020304" pitchFamily="18" charset="0"/>
                      </a:endParaRPr>
                    </a:p>
                  </a:txBody>
                  <a:tcPr marL="43666" marR="43666" marT="0" marB="0"/>
                </a:tc>
                <a:extLst>
                  <a:ext uri="{0D108BD9-81ED-4DB2-BD59-A6C34878D82A}">
                    <a16:rowId xmlns:a16="http://schemas.microsoft.com/office/drawing/2014/main" val="2324899742"/>
                  </a:ext>
                </a:extLst>
              </a:tr>
              <a:tr h="323574">
                <a:tc>
                  <a:txBody>
                    <a:bodyPr/>
                    <a:lstStyle/>
                    <a:p>
                      <a:pPr indent="252095" algn="just">
                        <a:lnSpc>
                          <a:spcPct val="200000"/>
                        </a:lnSpc>
                        <a:spcBef>
                          <a:spcPts val="600"/>
                        </a:spcBef>
                        <a:spcAft>
                          <a:spcPts val="600"/>
                        </a:spcAft>
                      </a:pPr>
                      <a:r>
                        <a:rPr lang="es-EC" sz="1400">
                          <a:effectLst/>
                        </a:rPr>
                        <a:t>IAB</a:t>
                      </a:r>
                      <a:endParaRPr lang="es-EC" sz="1800">
                        <a:effectLst/>
                        <a:latin typeface="Calisto MT" panose="02040603050505030304" pitchFamily="18" charset="0"/>
                        <a:ea typeface="Calibri" panose="020F0502020204030204" pitchFamily="34" charset="0"/>
                        <a:cs typeface="Times New Roman" panose="02020603050405020304" pitchFamily="18" charset="0"/>
                      </a:endParaRPr>
                    </a:p>
                  </a:txBody>
                  <a:tcPr marL="43666" marR="43666" marT="0" marB="0"/>
                </a:tc>
                <a:tc>
                  <a:txBody>
                    <a:bodyPr/>
                    <a:lstStyle/>
                    <a:p>
                      <a:pPr indent="252095" algn="r">
                        <a:lnSpc>
                          <a:spcPct val="200000"/>
                        </a:lnSpc>
                        <a:spcBef>
                          <a:spcPts val="600"/>
                        </a:spcBef>
                        <a:spcAft>
                          <a:spcPts val="600"/>
                        </a:spcAft>
                      </a:pPr>
                      <a:r>
                        <a:rPr lang="es-EC" sz="1400">
                          <a:effectLst/>
                        </a:rPr>
                        <a:t>0,024</a:t>
                      </a:r>
                      <a:endParaRPr lang="es-EC" sz="1800">
                        <a:effectLst/>
                        <a:latin typeface="Calisto MT" panose="02040603050505030304" pitchFamily="18" charset="0"/>
                        <a:ea typeface="Calibri" panose="020F0502020204030204" pitchFamily="34" charset="0"/>
                        <a:cs typeface="Times New Roman" panose="02020603050405020304" pitchFamily="18" charset="0"/>
                      </a:endParaRPr>
                    </a:p>
                  </a:txBody>
                  <a:tcPr marL="43666" marR="43666" marT="0" marB="0"/>
                </a:tc>
                <a:tc>
                  <a:txBody>
                    <a:bodyPr/>
                    <a:lstStyle/>
                    <a:p>
                      <a:pPr indent="252095" algn="r">
                        <a:lnSpc>
                          <a:spcPct val="200000"/>
                        </a:lnSpc>
                        <a:spcBef>
                          <a:spcPts val="600"/>
                        </a:spcBef>
                        <a:spcAft>
                          <a:spcPts val="600"/>
                        </a:spcAft>
                      </a:pPr>
                      <a:r>
                        <a:rPr lang="es-EC" sz="1400">
                          <a:effectLst/>
                        </a:rPr>
                        <a:t>1</a:t>
                      </a:r>
                      <a:endParaRPr lang="es-EC" sz="1800">
                        <a:effectLst/>
                        <a:latin typeface="Calisto MT" panose="02040603050505030304" pitchFamily="18" charset="0"/>
                        <a:ea typeface="Calibri" panose="020F0502020204030204" pitchFamily="34" charset="0"/>
                        <a:cs typeface="Times New Roman" panose="02020603050405020304" pitchFamily="18" charset="0"/>
                      </a:endParaRPr>
                    </a:p>
                  </a:txBody>
                  <a:tcPr marL="43666" marR="43666" marT="0" marB="0"/>
                </a:tc>
                <a:tc>
                  <a:txBody>
                    <a:bodyPr/>
                    <a:lstStyle/>
                    <a:p>
                      <a:pPr indent="252095" algn="r">
                        <a:lnSpc>
                          <a:spcPct val="200000"/>
                        </a:lnSpc>
                        <a:spcBef>
                          <a:spcPts val="600"/>
                        </a:spcBef>
                        <a:spcAft>
                          <a:spcPts val="600"/>
                        </a:spcAft>
                      </a:pPr>
                      <a:r>
                        <a:rPr lang="es-EC" sz="1400">
                          <a:effectLst/>
                        </a:rPr>
                        <a:t>0,024</a:t>
                      </a:r>
                      <a:endParaRPr lang="es-EC" sz="1800">
                        <a:effectLst/>
                        <a:latin typeface="Calisto MT" panose="02040603050505030304" pitchFamily="18" charset="0"/>
                        <a:ea typeface="Calibri" panose="020F0502020204030204" pitchFamily="34" charset="0"/>
                        <a:cs typeface="Times New Roman" panose="02020603050405020304" pitchFamily="18" charset="0"/>
                      </a:endParaRPr>
                    </a:p>
                  </a:txBody>
                  <a:tcPr marL="43666" marR="43666" marT="0" marB="0"/>
                </a:tc>
                <a:tc>
                  <a:txBody>
                    <a:bodyPr/>
                    <a:lstStyle/>
                    <a:p>
                      <a:pPr indent="252095" algn="just">
                        <a:lnSpc>
                          <a:spcPct val="200000"/>
                        </a:lnSpc>
                        <a:spcBef>
                          <a:spcPts val="600"/>
                        </a:spcBef>
                        <a:spcAft>
                          <a:spcPts val="600"/>
                        </a:spcAft>
                      </a:pPr>
                      <a:r>
                        <a:rPr lang="es-EC" sz="1400">
                          <a:effectLst/>
                        </a:rPr>
                        <a:t>0,012 ns</a:t>
                      </a:r>
                      <a:endParaRPr lang="es-EC" sz="1800">
                        <a:effectLst/>
                        <a:latin typeface="Calisto MT" panose="02040603050505030304" pitchFamily="18" charset="0"/>
                        <a:ea typeface="Calibri" panose="020F0502020204030204" pitchFamily="34" charset="0"/>
                        <a:cs typeface="Times New Roman" panose="02020603050405020304" pitchFamily="18" charset="0"/>
                      </a:endParaRPr>
                    </a:p>
                  </a:txBody>
                  <a:tcPr marL="43666" marR="43666" marT="0" marB="0"/>
                </a:tc>
                <a:tc>
                  <a:txBody>
                    <a:bodyPr/>
                    <a:lstStyle/>
                    <a:p>
                      <a:pPr indent="252095" algn="r">
                        <a:lnSpc>
                          <a:spcPct val="200000"/>
                        </a:lnSpc>
                        <a:spcBef>
                          <a:spcPts val="600"/>
                        </a:spcBef>
                        <a:spcAft>
                          <a:spcPts val="600"/>
                        </a:spcAft>
                      </a:pPr>
                      <a:r>
                        <a:rPr lang="es-EC" sz="1400">
                          <a:effectLst/>
                        </a:rPr>
                        <a:t>4,490</a:t>
                      </a:r>
                      <a:endParaRPr lang="es-EC" sz="1800">
                        <a:effectLst/>
                        <a:latin typeface="Calisto MT" panose="02040603050505030304" pitchFamily="18" charset="0"/>
                        <a:ea typeface="Calibri" panose="020F0502020204030204" pitchFamily="34" charset="0"/>
                        <a:cs typeface="Times New Roman" panose="02020603050405020304" pitchFamily="18" charset="0"/>
                      </a:endParaRPr>
                    </a:p>
                  </a:txBody>
                  <a:tcPr marL="43666" marR="43666" marT="0" marB="0"/>
                </a:tc>
                <a:tc>
                  <a:txBody>
                    <a:bodyPr/>
                    <a:lstStyle/>
                    <a:p>
                      <a:pPr indent="252095" algn="r">
                        <a:lnSpc>
                          <a:spcPct val="200000"/>
                        </a:lnSpc>
                        <a:spcBef>
                          <a:spcPts val="600"/>
                        </a:spcBef>
                        <a:spcAft>
                          <a:spcPts val="600"/>
                        </a:spcAft>
                      </a:pPr>
                      <a:r>
                        <a:rPr lang="es-EC" sz="1400">
                          <a:effectLst/>
                        </a:rPr>
                        <a:t>8,530</a:t>
                      </a:r>
                      <a:endParaRPr lang="es-EC" sz="1800">
                        <a:effectLst/>
                        <a:latin typeface="Calisto MT" panose="02040603050505030304" pitchFamily="18" charset="0"/>
                        <a:ea typeface="Calibri" panose="020F0502020204030204" pitchFamily="34" charset="0"/>
                        <a:cs typeface="Times New Roman" panose="02020603050405020304" pitchFamily="18" charset="0"/>
                      </a:endParaRPr>
                    </a:p>
                  </a:txBody>
                  <a:tcPr marL="43666" marR="43666" marT="0" marB="0"/>
                </a:tc>
                <a:extLst>
                  <a:ext uri="{0D108BD9-81ED-4DB2-BD59-A6C34878D82A}">
                    <a16:rowId xmlns:a16="http://schemas.microsoft.com/office/drawing/2014/main" val="250582291"/>
                  </a:ext>
                </a:extLst>
              </a:tr>
              <a:tr h="323574">
                <a:tc>
                  <a:txBody>
                    <a:bodyPr/>
                    <a:lstStyle/>
                    <a:p>
                      <a:pPr indent="252095" algn="just">
                        <a:lnSpc>
                          <a:spcPct val="200000"/>
                        </a:lnSpc>
                        <a:spcBef>
                          <a:spcPts val="600"/>
                        </a:spcBef>
                        <a:spcAft>
                          <a:spcPts val="600"/>
                        </a:spcAft>
                      </a:pPr>
                      <a:r>
                        <a:rPr lang="es-EC" sz="1400">
                          <a:effectLst/>
                        </a:rPr>
                        <a:t>IAC</a:t>
                      </a:r>
                      <a:endParaRPr lang="es-EC" sz="1800">
                        <a:effectLst/>
                        <a:latin typeface="Calisto MT" panose="02040603050505030304" pitchFamily="18" charset="0"/>
                        <a:ea typeface="Calibri" panose="020F0502020204030204" pitchFamily="34" charset="0"/>
                        <a:cs typeface="Times New Roman" panose="02020603050405020304" pitchFamily="18" charset="0"/>
                      </a:endParaRPr>
                    </a:p>
                  </a:txBody>
                  <a:tcPr marL="43666" marR="43666" marT="0" marB="0"/>
                </a:tc>
                <a:tc>
                  <a:txBody>
                    <a:bodyPr/>
                    <a:lstStyle/>
                    <a:p>
                      <a:pPr indent="252095" algn="r">
                        <a:lnSpc>
                          <a:spcPct val="200000"/>
                        </a:lnSpc>
                        <a:spcBef>
                          <a:spcPts val="600"/>
                        </a:spcBef>
                        <a:spcAft>
                          <a:spcPts val="600"/>
                        </a:spcAft>
                      </a:pPr>
                      <a:r>
                        <a:rPr lang="es-EC" sz="1400">
                          <a:effectLst/>
                        </a:rPr>
                        <a:t>60,960</a:t>
                      </a:r>
                      <a:endParaRPr lang="es-EC" sz="1800">
                        <a:effectLst/>
                        <a:latin typeface="Calisto MT" panose="02040603050505030304" pitchFamily="18" charset="0"/>
                        <a:ea typeface="Calibri" panose="020F0502020204030204" pitchFamily="34" charset="0"/>
                        <a:cs typeface="Times New Roman" panose="02020603050405020304" pitchFamily="18" charset="0"/>
                      </a:endParaRPr>
                    </a:p>
                  </a:txBody>
                  <a:tcPr marL="43666" marR="43666" marT="0" marB="0"/>
                </a:tc>
                <a:tc>
                  <a:txBody>
                    <a:bodyPr/>
                    <a:lstStyle/>
                    <a:p>
                      <a:pPr indent="252095" algn="r">
                        <a:lnSpc>
                          <a:spcPct val="200000"/>
                        </a:lnSpc>
                        <a:spcBef>
                          <a:spcPts val="600"/>
                        </a:spcBef>
                        <a:spcAft>
                          <a:spcPts val="600"/>
                        </a:spcAft>
                      </a:pPr>
                      <a:r>
                        <a:rPr lang="es-EC" sz="1400">
                          <a:effectLst/>
                        </a:rPr>
                        <a:t>1</a:t>
                      </a:r>
                      <a:endParaRPr lang="es-EC" sz="1800">
                        <a:effectLst/>
                        <a:latin typeface="Calisto MT" panose="02040603050505030304" pitchFamily="18" charset="0"/>
                        <a:ea typeface="Calibri" panose="020F0502020204030204" pitchFamily="34" charset="0"/>
                        <a:cs typeface="Times New Roman" panose="02020603050405020304" pitchFamily="18" charset="0"/>
                      </a:endParaRPr>
                    </a:p>
                  </a:txBody>
                  <a:tcPr marL="43666" marR="43666" marT="0" marB="0"/>
                </a:tc>
                <a:tc>
                  <a:txBody>
                    <a:bodyPr/>
                    <a:lstStyle/>
                    <a:p>
                      <a:pPr indent="252095" algn="r">
                        <a:lnSpc>
                          <a:spcPct val="200000"/>
                        </a:lnSpc>
                        <a:spcBef>
                          <a:spcPts val="600"/>
                        </a:spcBef>
                        <a:spcAft>
                          <a:spcPts val="600"/>
                        </a:spcAft>
                      </a:pPr>
                      <a:r>
                        <a:rPr lang="es-EC" sz="1400">
                          <a:effectLst/>
                        </a:rPr>
                        <a:t>60,960</a:t>
                      </a:r>
                      <a:endParaRPr lang="es-EC" sz="1800">
                        <a:effectLst/>
                        <a:latin typeface="Calisto MT" panose="02040603050505030304" pitchFamily="18" charset="0"/>
                        <a:ea typeface="Calibri" panose="020F0502020204030204" pitchFamily="34" charset="0"/>
                        <a:cs typeface="Times New Roman" panose="02020603050405020304" pitchFamily="18" charset="0"/>
                      </a:endParaRPr>
                    </a:p>
                  </a:txBody>
                  <a:tcPr marL="43666" marR="43666" marT="0" marB="0"/>
                </a:tc>
                <a:tc>
                  <a:txBody>
                    <a:bodyPr/>
                    <a:lstStyle/>
                    <a:p>
                      <a:pPr indent="252095" algn="just">
                        <a:lnSpc>
                          <a:spcPct val="200000"/>
                        </a:lnSpc>
                        <a:spcBef>
                          <a:spcPts val="600"/>
                        </a:spcBef>
                        <a:spcAft>
                          <a:spcPts val="600"/>
                        </a:spcAft>
                      </a:pPr>
                      <a:r>
                        <a:rPr lang="es-EC" sz="1400">
                          <a:effectLst/>
                        </a:rPr>
                        <a:t>30,618 **</a:t>
                      </a:r>
                      <a:endParaRPr lang="es-EC" sz="1800">
                        <a:effectLst/>
                        <a:latin typeface="Calisto MT" panose="02040603050505030304" pitchFamily="18" charset="0"/>
                        <a:ea typeface="Calibri" panose="020F0502020204030204" pitchFamily="34" charset="0"/>
                        <a:cs typeface="Times New Roman" panose="02020603050405020304" pitchFamily="18" charset="0"/>
                      </a:endParaRPr>
                    </a:p>
                  </a:txBody>
                  <a:tcPr marL="43666" marR="43666" marT="0" marB="0"/>
                </a:tc>
                <a:tc>
                  <a:txBody>
                    <a:bodyPr/>
                    <a:lstStyle/>
                    <a:p>
                      <a:pPr indent="252095" algn="r">
                        <a:lnSpc>
                          <a:spcPct val="200000"/>
                        </a:lnSpc>
                        <a:spcBef>
                          <a:spcPts val="600"/>
                        </a:spcBef>
                        <a:spcAft>
                          <a:spcPts val="600"/>
                        </a:spcAft>
                      </a:pPr>
                      <a:r>
                        <a:rPr lang="es-EC" sz="1400">
                          <a:effectLst/>
                        </a:rPr>
                        <a:t>4,490</a:t>
                      </a:r>
                      <a:endParaRPr lang="es-EC" sz="1800">
                        <a:effectLst/>
                        <a:latin typeface="Calisto MT" panose="02040603050505030304" pitchFamily="18" charset="0"/>
                        <a:ea typeface="Calibri" panose="020F0502020204030204" pitchFamily="34" charset="0"/>
                        <a:cs typeface="Times New Roman" panose="02020603050405020304" pitchFamily="18" charset="0"/>
                      </a:endParaRPr>
                    </a:p>
                  </a:txBody>
                  <a:tcPr marL="43666" marR="43666" marT="0" marB="0"/>
                </a:tc>
                <a:tc>
                  <a:txBody>
                    <a:bodyPr/>
                    <a:lstStyle/>
                    <a:p>
                      <a:pPr indent="252095" algn="r">
                        <a:lnSpc>
                          <a:spcPct val="200000"/>
                        </a:lnSpc>
                        <a:spcBef>
                          <a:spcPts val="600"/>
                        </a:spcBef>
                        <a:spcAft>
                          <a:spcPts val="600"/>
                        </a:spcAft>
                      </a:pPr>
                      <a:r>
                        <a:rPr lang="es-EC" sz="1400">
                          <a:effectLst/>
                        </a:rPr>
                        <a:t>8,530</a:t>
                      </a:r>
                      <a:endParaRPr lang="es-EC" sz="1800">
                        <a:effectLst/>
                        <a:latin typeface="Calisto MT" panose="02040603050505030304" pitchFamily="18" charset="0"/>
                        <a:ea typeface="Calibri" panose="020F0502020204030204" pitchFamily="34" charset="0"/>
                        <a:cs typeface="Times New Roman" panose="02020603050405020304" pitchFamily="18" charset="0"/>
                      </a:endParaRPr>
                    </a:p>
                  </a:txBody>
                  <a:tcPr marL="43666" marR="43666" marT="0" marB="0"/>
                </a:tc>
                <a:extLst>
                  <a:ext uri="{0D108BD9-81ED-4DB2-BD59-A6C34878D82A}">
                    <a16:rowId xmlns:a16="http://schemas.microsoft.com/office/drawing/2014/main" val="2512090960"/>
                  </a:ext>
                </a:extLst>
              </a:tr>
              <a:tr h="323574">
                <a:tc>
                  <a:txBody>
                    <a:bodyPr/>
                    <a:lstStyle/>
                    <a:p>
                      <a:pPr indent="252095" algn="just">
                        <a:lnSpc>
                          <a:spcPct val="200000"/>
                        </a:lnSpc>
                        <a:spcBef>
                          <a:spcPts val="600"/>
                        </a:spcBef>
                        <a:spcAft>
                          <a:spcPts val="600"/>
                        </a:spcAft>
                      </a:pPr>
                      <a:r>
                        <a:rPr lang="es-EC" sz="1400">
                          <a:effectLst/>
                        </a:rPr>
                        <a:t>IBC</a:t>
                      </a:r>
                      <a:endParaRPr lang="es-EC" sz="1800">
                        <a:effectLst/>
                        <a:latin typeface="Calisto MT" panose="02040603050505030304" pitchFamily="18" charset="0"/>
                        <a:ea typeface="Calibri" panose="020F0502020204030204" pitchFamily="34" charset="0"/>
                        <a:cs typeface="Times New Roman" panose="02020603050405020304" pitchFamily="18" charset="0"/>
                      </a:endParaRPr>
                    </a:p>
                  </a:txBody>
                  <a:tcPr marL="43666" marR="43666" marT="0" marB="0"/>
                </a:tc>
                <a:tc>
                  <a:txBody>
                    <a:bodyPr/>
                    <a:lstStyle/>
                    <a:p>
                      <a:pPr indent="252095" algn="r">
                        <a:lnSpc>
                          <a:spcPct val="200000"/>
                        </a:lnSpc>
                        <a:spcBef>
                          <a:spcPts val="600"/>
                        </a:spcBef>
                        <a:spcAft>
                          <a:spcPts val="600"/>
                        </a:spcAft>
                      </a:pPr>
                      <a:r>
                        <a:rPr lang="es-EC" sz="1400">
                          <a:effectLst/>
                        </a:rPr>
                        <a:t>30,128</a:t>
                      </a:r>
                      <a:endParaRPr lang="es-EC" sz="1800">
                        <a:effectLst/>
                        <a:latin typeface="Calisto MT" panose="02040603050505030304" pitchFamily="18" charset="0"/>
                        <a:ea typeface="Calibri" panose="020F0502020204030204" pitchFamily="34" charset="0"/>
                        <a:cs typeface="Times New Roman" panose="02020603050405020304" pitchFamily="18" charset="0"/>
                      </a:endParaRPr>
                    </a:p>
                  </a:txBody>
                  <a:tcPr marL="43666" marR="43666" marT="0" marB="0"/>
                </a:tc>
                <a:tc>
                  <a:txBody>
                    <a:bodyPr/>
                    <a:lstStyle/>
                    <a:p>
                      <a:pPr indent="252095" algn="r">
                        <a:lnSpc>
                          <a:spcPct val="200000"/>
                        </a:lnSpc>
                        <a:spcBef>
                          <a:spcPts val="600"/>
                        </a:spcBef>
                        <a:spcAft>
                          <a:spcPts val="600"/>
                        </a:spcAft>
                      </a:pPr>
                      <a:r>
                        <a:rPr lang="es-EC" sz="1400">
                          <a:effectLst/>
                        </a:rPr>
                        <a:t>1</a:t>
                      </a:r>
                      <a:endParaRPr lang="es-EC" sz="1800">
                        <a:effectLst/>
                        <a:latin typeface="Calisto MT" panose="02040603050505030304" pitchFamily="18" charset="0"/>
                        <a:ea typeface="Calibri" panose="020F0502020204030204" pitchFamily="34" charset="0"/>
                        <a:cs typeface="Times New Roman" panose="02020603050405020304" pitchFamily="18" charset="0"/>
                      </a:endParaRPr>
                    </a:p>
                  </a:txBody>
                  <a:tcPr marL="43666" marR="43666" marT="0" marB="0"/>
                </a:tc>
                <a:tc>
                  <a:txBody>
                    <a:bodyPr/>
                    <a:lstStyle/>
                    <a:p>
                      <a:pPr indent="252095" algn="r">
                        <a:lnSpc>
                          <a:spcPct val="200000"/>
                        </a:lnSpc>
                        <a:spcBef>
                          <a:spcPts val="600"/>
                        </a:spcBef>
                        <a:spcAft>
                          <a:spcPts val="600"/>
                        </a:spcAft>
                      </a:pPr>
                      <a:r>
                        <a:rPr lang="es-EC" sz="1400">
                          <a:effectLst/>
                        </a:rPr>
                        <a:t>30,128</a:t>
                      </a:r>
                      <a:endParaRPr lang="es-EC" sz="1800">
                        <a:effectLst/>
                        <a:latin typeface="Calisto MT" panose="02040603050505030304" pitchFamily="18" charset="0"/>
                        <a:ea typeface="Calibri" panose="020F0502020204030204" pitchFamily="34" charset="0"/>
                        <a:cs typeface="Times New Roman" panose="02020603050405020304" pitchFamily="18" charset="0"/>
                      </a:endParaRPr>
                    </a:p>
                  </a:txBody>
                  <a:tcPr marL="43666" marR="43666" marT="0" marB="0"/>
                </a:tc>
                <a:tc>
                  <a:txBody>
                    <a:bodyPr/>
                    <a:lstStyle/>
                    <a:p>
                      <a:pPr indent="252095" algn="just">
                        <a:lnSpc>
                          <a:spcPct val="200000"/>
                        </a:lnSpc>
                        <a:spcBef>
                          <a:spcPts val="600"/>
                        </a:spcBef>
                        <a:spcAft>
                          <a:spcPts val="600"/>
                        </a:spcAft>
                      </a:pPr>
                      <a:r>
                        <a:rPr lang="es-EC" sz="1400">
                          <a:effectLst/>
                        </a:rPr>
                        <a:t>15,132 **</a:t>
                      </a:r>
                      <a:endParaRPr lang="es-EC" sz="1800">
                        <a:effectLst/>
                        <a:latin typeface="Calisto MT" panose="02040603050505030304" pitchFamily="18" charset="0"/>
                        <a:ea typeface="Calibri" panose="020F0502020204030204" pitchFamily="34" charset="0"/>
                        <a:cs typeface="Times New Roman" panose="02020603050405020304" pitchFamily="18" charset="0"/>
                      </a:endParaRPr>
                    </a:p>
                  </a:txBody>
                  <a:tcPr marL="43666" marR="43666" marT="0" marB="0"/>
                </a:tc>
                <a:tc>
                  <a:txBody>
                    <a:bodyPr/>
                    <a:lstStyle/>
                    <a:p>
                      <a:pPr indent="252095" algn="r">
                        <a:lnSpc>
                          <a:spcPct val="200000"/>
                        </a:lnSpc>
                        <a:spcBef>
                          <a:spcPts val="600"/>
                        </a:spcBef>
                        <a:spcAft>
                          <a:spcPts val="600"/>
                        </a:spcAft>
                      </a:pPr>
                      <a:r>
                        <a:rPr lang="es-EC" sz="1400">
                          <a:effectLst/>
                        </a:rPr>
                        <a:t>4,490</a:t>
                      </a:r>
                      <a:endParaRPr lang="es-EC" sz="1800">
                        <a:effectLst/>
                        <a:latin typeface="Calisto MT" panose="02040603050505030304" pitchFamily="18" charset="0"/>
                        <a:ea typeface="Calibri" panose="020F0502020204030204" pitchFamily="34" charset="0"/>
                        <a:cs typeface="Times New Roman" panose="02020603050405020304" pitchFamily="18" charset="0"/>
                      </a:endParaRPr>
                    </a:p>
                  </a:txBody>
                  <a:tcPr marL="43666" marR="43666" marT="0" marB="0"/>
                </a:tc>
                <a:tc>
                  <a:txBody>
                    <a:bodyPr/>
                    <a:lstStyle/>
                    <a:p>
                      <a:pPr indent="252095" algn="r">
                        <a:lnSpc>
                          <a:spcPct val="200000"/>
                        </a:lnSpc>
                        <a:spcBef>
                          <a:spcPts val="600"/>
                        </a:spcBef>
                        <a:spcAft>
                          <a:spcPts val="600"/>
                        </a:spcAft>
                      </a:pPr>
                      <a:r>
                        <a:rPr lang="es-EC" sz="1400">
                          <a:effectLst/>
                        </a:rPr>
                        <a:t>8,530</a:t>
                      </a:r>
                      <a:endParaRPr lang="es-EC" sz="1800">
                        <a:effectLst/>
                        <a:latin typeface="Calisto MT" panose="02040603050505030304" pitchFamily="18" charset="0"/>
                        <a:ea typeface="Calibri" panose="020F0502020204030204" pitchFamily="34" charset="0"/>
                        <a:cs typeface="Times New Roman" panose="02020603050405020304" pitchFamily="18" charset="0"/>
                      </a:endParaRPr>
                    </a:p>
                  </a:txBody>
                  <a:tcPr marL="43666" marR="43666" marT="0" marB="0"/>
                </a:tc>
                <a:extLst>
                  <a:ext uri="{0D108BD9-81ED-4DB2-BD59-A6C34878D82A}">
                    <a16:rowId xmlns:a16="http://schemas.microsoft.com/office/drawing/2014/main" val="3267817428"/>
                  </a:ext>
                </a:extLst>
              </a:tr>
              <a:tr h="323574">
                <a:tc>
                  <a:txBody>
                    <a:bodyPr/>
                    <a:lstStyle/>
                    <a:p>
                      <a:pPr indent="252095" algn="just">
                        <a:lnSpc>
                          <a:spcPct val="200000"/>
                        </a:lnSpc>
                        <a:spcBef>
                          <a:spcPts val="600"/>
                        </a:spcBef>
                        <a:spcAft>
                          <a:spcPts val="600"/>
                        </a:spcAft>
                      </a:pPr>
                      <a:r>
                        <a:rPr lang="es-EC" sz="1400">
                          <a:effectLst/>
                        </a:rPr>
                        <a:t>IABC</a:t>
                      </a:r>
                      <a:endParaRPr lang="es-EC" sz="1800">
                        <a:effectLst/>
                        <a:latin typeface="Calisto MT" panose="02040603050505030304" pitchFamily="18" charset="0"/>
                        <a:ea typeface="Calibri" panose="020F0502020204030204" pitchFamily="34" charset="0"/>
                        <a:cs typeface="Times New Roman" panose="02020603050405020304" pitchFamily="18" charset="0"/>
                      </a:endParaRPr>
                    </a:p>
                  </a:txBody>
                  <a:tcPr marL="43666" marR="43666" marT="0" marB="0"/>
                </a:tc>
                <a:tc>
                  <a:txBody>
                    <a:bodyPr/>
                    <a:lstStyle/>
                    <a:p>
                      <a:pPr indent="252095" algn="r">
                        <a:lnSpc>
                          <a:spcPct val="200000"/>
                        </a:lnSpc>
                        <a:spcBef>
                          <a:spcPts val="600"/>
                        </a:spcBef>
                        <a:spcAft>
                          <a:spcPts val="600"/>
                        </a:spcAft>
                      </a:pPr>
                      <a:r>
                        <a:rPr lang="es-EC" sz="1400">
                          <a:effectLst/>
                        </a:rPr>
                        <a:t>7,295</a:t>
                      </a:r>
                      <a:endParaRPr lang="es-EC" sz="1800">
                        <a:effectLst/>
                        <a:latin typeface="Calisto MT" panose="02040603050505030304" pitchFamily="18" charset="0"/>
                        <a:ea typeface="Calibri" panose="020F0502020204030204" pitchFamily="34" charset="0"/>
                        <a:cs typeface="Times New Roman" panose="02020603050405020304" pitchFamily="18" charset="0"/>
                      </a:endParaRPr>
                    </a:p>
                  </a:txBody>
                  <a:tcPr marL="43666" marR="43666" marT="0" marB="0"/>
                </a:tc>
                <a:tc>
                  <a:txBody>
                    <a:bodyPr/>
                    <a:lstStyle/>
                    <a:p>
                      <a:pPr indent="252095" algn="r">
                        <a:lnSpc>
                          <a:spcPct val="200000"/>
                        </a:lnSpc>
                        <a:spcBef>
                          <a:spcPts val="600"/>
                        </a:spcBef>
                        <a:spcAft>
                          <a:spcPts val="600"/>
                        </a:spcAft>
                      </a:pPr>
                      <a:r>
                        <a:rPr lang="es-EC" sz="1400">
                          <a:effectLst/>
                        </a:rPr>
                        <a:t>1</a:t>
                      </a:r>
                      <a:endParaRPr lang="es-EC" sz="1800">
                        <a:effectLst/>
                        <a:latin typeface="Calisto MT" panose="02040603050505030304" pitchFamily="18" charset="0"/>
                        <a:ea typeface="Calibri" panose="020F0502020204030204" pitchFamily="34" charset="0"/>
                        <a:cs typeface="Times New Roman" panose="02020603050405020304" pitchFamily="18" charset="0"/>
                      </a:endParaRPr>
                    </a:p>
                  </a:txBody>
                  <a:tcPr marL="43666" marR="43666" marT="0" marB="0"/>
                </a:tc>
                <a:tc>
                  <a:txBody>
                    <a:bodyPr/>
                    <a:lstStyle/>
                    <a:p>
                      <a:pPr indent="252095" algn="r">
                        <a:lnSpc>
                          <a:spcPct val="200000"/>
                        </a:lnSpc>
                        <a:spcBef>
                          <a:spcPts val="600"/>
                        </a:spcBef>
                        <a:spcAft>
                          <a:spcPts val="600"/>
                        </a:spcAft>
                      </a:pPr>
                      <a:r>
                        <a:rPr lang="es-EC" sz="1400">
                          <a:effectLst/>
                        </a:rPr>
                        <a:t>7,295</a:t>
                      </a:r>
                      <a:endParaRPr lang="es-EC" sz="1800">
                        <a:effectLst/>
                        <a:latin typeface="Calisto MT" panose="02040603050505030304" pitchFamily="18" charset="0"/>
                        <a:ea typeface="Calibri" panose="020F0502020204030204" pitchFamily="34" charset="0"/>
                        <a:cs typeface="Times New Roman" panose="02020603050405020304" pitchFamily="18" charset="0"/>
                      </a:endParaRPr>
                    </a:p>
                  </a:txBody>
                  <a:tcPr marL="43666" marR="43666" marT="0" marB="0"/>
                </a:tc>
                <a:tc>
                  <a:txBody>
                    <a:bodyPr/>
                    <a:lstStyle/>
                    <a:p>
                      <a:pPr indent="252095" algn="just">
                        <a:lnSpc>
                          <a:spcPct val="200000"/>
                        </a:lnSpc>
                        <a:spcBef>
                          <a:spcPts val="600"/>
                        </a:spcBef>
                        <a:spcAft>
                          <a:spcPts val="600"/>
                        </a:spcAft>
                      </a:pPr>
                      <a:r>
                        <a:rPr lang="es-EC" sz="1400">
                          <a:effectLst/>
                        </a:rPr>
                        <a:t>3,664 ns</a:t>
                      </a:r>
                      <a:endParaRPr lang="es-EC" sz="1800">
                        <a:effectLst/>
                        <a:latin typeface="Calisto MT" panose="02040603050505030304" pitchFamily="18" charset="0"/>
                        <a:ea typeface="Calibri" panose="020F0502020204030204" pitchFamily="34" charset="0"/>
                        <a:cs typeface="Times New Roman" panose="02020603050405020304" pitchFamily="18" charset="0"/>
                      </a:endParaRPr>
                    </a:p>
                  </a:txBody>
                  <a:tcPr marL="43666" marR="43666" marT="0" marB="0"/>
                </a:tc>
                <a:tc>
                  <a:txBody>
                    <a:bodyPr/>
                    <a:lstStyle/>
                    <a:p>
                      <a:pPr indent="252095" algn="r">
                        <a:lnSpc>
                          <a:spcPct val="200000"/>
                        </a:lnSpc>
                        <a:spcBef>
                          <a:spcPts val="600"/>
                        </a:spcBef>
                        <a:spcAft>
                          <a:spcPts val="600"/>
                        </a:spcAft>
                      </a:pPr>
                      <a:r>
                        <a:rPr lang="es-EC" sz="1400">
                          <a:effectLst/>
                        </a:rPr>
                        <a:t>4,490</a:t>
                      </a:r>
                      <a:endParaRPr lang="es-EC" sz="1800">
                        <a:effectLst/>
                        <a:latin typeface="Calisto MT" panose="02040603050505030304" pitchFamily="18" charset="0"/>
                        <a:ea typeface="Calibri" panose="020F0502020204030204" pitchFamily="34" charset="0"/>
                        <a:cs typeface="Times New Roman" panose="02020603050405020304" pitchFamily="18" charset="0"/>
                      </a:endParaRPr>
                    </a:p>
                  </a:txBody>
                  <a:tcPr marL="43666" marR="43666" marT="0" marB="0"/>
                </a:tc>
                <a:tc>
                  <a:txBody>
                    <a:bodyPr/>
                    <a:lstStyle/>
                    <a:p>
                      <a:pPr indent="252095" algn="r">
                        <a:lnSpc>
                          <a:spcPct val="200000"/>
                        </a:lnSpc>
                        <a:spcBef>
                          <a:spcPts val="600"/>
                        </a:spcBef>
                        <a:spcAft>
                          <a:spcPts val="600"/>
                        </a:spcAft>
                      </a:pPr>
                      <a:r>
                        <a:rPr lang="es-EC" sz="1400">
                          <a:effectLst/>
                        </a:rPr>
                        <a:t>8,530</a:t>
                      </a:r>
                      <a:endParaRPr lang="es-EC" sz="1800">
                        <a:effectLst/>
                        <a:latin typeface="Calisto MT" panose="02040603050505030304" pitchFamily="18" charset="0"/>
                        <a:ea typeface="Calibri" panose="020F0502020204030204" pitchFamily="34" charset="0"/>
                        <a:cs typeface="Times New Roman" panose="02020603050405020304" pitchFamily="18" charset="0"/>
                      </a:endParaRPr>
                    </a:p>
                  </a:txBody>
                  <a:tcPr marL="43666" marR="43666" marT="0" marB="0"/>
                </a:tc>
                <a:extLst>
                  <a:ext uri="{0D108BD9-81ED-4DB2-BD59-A6C34878D82A}">
                    <a16:rowId xmlns:a16="http://schemas.microsoft.com/office/drawing/2014/main" val="1474734589"/>
                  </a:ext>
                </a:extLst>
              </a:tr>
              <a:tr h="323574">
                <a:tc>
                  <a:txBody>
                    <a:bodyPr/>
                    <a:lstStyle/>
                    <a:p>
                      <a:pPr indent="252095" algn="just">
                        <a:lnSpc>
                          <a:spcPct val="200000"/>
                        </a:lnSpc>
                        <a:spcBef>
                          <a:spcPts val="600"/>
                        </a:spcBef>
                        <a:spcAft>
                          <a:spcPts val="600"/>
                        </a:spcAft>
                      </a:pPr>
                      <a:r>
                        <a:rPr lang="es-EC" sz="1400">
                          <a:effectLst/>
                        </a:rPr>
                        <a:t>Error</a:t>
                      </a:r>
                      <a:endParaRPr lang="es-EC" sz="1800">
                        <a:effectLst/>
                        <a:latin typeface="Calisto MT" panose="02040603050505030304" pitchFamily="18" charset="0"/>
                        <a:ea typeface="Calibri" panose="020F0502020204030204" pitchFamily="34" charset="0"/>
                        <a:cs typeface="Times New Roman" panose="02020603050405020304" pitchFamily="18" charset="0"/>
                      </a:endParaRPr>
                    </a:p>
                  </a:txBody>
                  <a:tcPr marL="43666" marR="43666" marT="0" marB="0"/>
                </a:tc>
                <a:tc>
                  <a:txBody>
                    <a:bodyPr/>
                    <a:lstStyle/>
                    <a:p>
                      <a:pPr indent="252095" algn="r">
                        <a:lnSpc>
                          <a:spcPct val="200000"/>
                        </a:lnSpc>
                        <a:spcBef>
                          <a:spcPts val="600"/>
                        </a:spcBef>
                        <a:spcAft>
                          <a:spcPts val="600"/>
                        </a:spcAft>
                      </a:pPr>
                      <a:r>
                        <a:rPr lang="es-EC" sz="1400">
                          <a:effectLst/>
                        </a:rPr>
                        <a:t>31,855</a:t>
                      </a:r>
                      <a:endParaRPr lang="es-EC" sz="1800">
                        <a:effectLst/>
                        <a:latin typeface="Calisto MT" panose="02040603050505030304" pitchFamily="18" charset="0"/>
                        <a:ea typeface="Calibri" panose="020F0502020204030204" pitchFamily="34" charset="0"/>
                        <a:cs typeface="Times New Roman" panose="02020603050405020304" pitchFamily="18" charset="0"/>
                      </a:endParaRPr>
                    </a:p>
                  </a:txBody>
                  <a:tcPr marL="43666" marR="43666" marT="0" marB="0"/>
                </a:tc>
                <a:tc>
                  <a:txBody>
                    <a:bodyPr/>
                    <a:lstStyle/>
                    <a:p>
                      <a:pPr indent="252095" algn="r">
                        <a:lnSpc>
                          <a:spcPct val="200000"/>
                        </a:lnSpc>
                        <a:spcBef>
                          <a:spcPts val="600"/>
                        </a:spcBef>
                        <a:spcAft>
                          <a:spcPts val="600"/>
                        </a:spcAft>
                      </a:pPr>
                      <a:r>
                        <a:rPr lang="es-EC" sz="1400">
                          <a:effectLst/>
                        </a:rPr>
                        <a:t>16</a:t>
                      </a:r>
                      <a:endParaRPr lang="es-EC" sz="1800">
                        <a:effectLst/>
                        <a:latin typeface="Calisto MT" panose="02040603050505030304" pitchFamily="18" charset="0"/>
                        <a:ea typeface="Calibri" panose="020F0502020204030204" pitchFamily="34" charset="0"/>
                        <a:cs typeface="Times New Roman" panose="02020603050405020304" pitchFamily="18" charset="0"/>
                      </a:endParaRPr>
                    </a:p>
                  </a:txBody>
                  <a:tcPr marL="43666" marR="43666" marT="0" marB="0"/>
                </a:tc>
                <a:tc>
                  <a:txBody>
                    <a:bodyPr/>
                    <a:lstStyle/>
                    <a:p>
                      <a:pPr indent="252095" algn="r">
                        <a:lnSpc>
                          <a:spcPct val="200000"/>
                        </a:lnSpc>
                        <a:spcBef>
                          <a:spcPts val="600"/>
                        </a:spcBef>
                        <a:spcAft>
                          <a:spcPts val="600"/>
                        </a:spcAft>
                      </a:pPr>
                      <a:r>
                        <a:rPr lang="es-EC" sz="1400">
                          <a:effectLst/>
                        </a:rPr>
                        <a:t>1,991</a:t>
                      </a:r>
                      <a:endParaRPr lang="es-EC" sz="1800">
                        <a:effectLst/>
                        <a:latin typeface="Calisto MT" panose="02040603050505030304" pitchFamily="18" charset="0"/>
                        <a:ea typeface="Calibri" panose="020F0502020204030204" pitchFamily="34" charset="0"/>
                        <a:cs typeface="Times New Roman" panose="02020603050405020304" pitchFamily="18" charset="0"/>
                      </a:endParaRPr>
                    </a:p>
                  </a:txBody>
                  <a:tcPr marL="43666" marR="43666" marT="0" marB="0"/>
                </a:tc>
                <a:tc>
                  <a:txBody>
                    <a:bodyPr/>
                    <a:lstStyle/>
                    <a:p>
                      <a:pPr indent="252095" algn="just">
                        <a:lnSpc>
                          <a:spcPct val="200000"/>
                        </a:lnSpc>
                        <a:spcBef>
                          <a:spcPts val="600"/>
                        </a:spcBef>
                        <a:spcAft>
                          <a:spcPts val="600"/>
                        </a:spcAft>
                      </a:pPr>
                      <a:r>
                        <a:rPr lang="es-EC" sz="1400">
                          <a:effectLst/>
                        </a:rPr>
                        <a:t> </a:t>
                      </a:r>
                      <a:endParaRPr lang="es-EC" sz="1800">
                        <a:effectLst/>
                        <a:latin typeface="Calisto MT" panose="02040603050505030304" pitchFamily="18" charset="0"/>
                        <a:ea typeface="Calibri" panose="020F0502020204030204" pitchFamily="34" charset="0"/>
                        <a:cs typeface="Times New Roman" panose="02020603050405020304" pitchFamily="18" charset="0"/>
                      </a:endParaRPr>
                    </a:p>
                  </a:txBody>
                  <a:tcPr marL="43666" marR="43666" marT="0" marB="0"/>
                </a:tc>
                <a:tc>
                  <a:txBody>
                    <a:bodyPr/>
                    <a:lstStyle/>
                    <a:p>
                      <a:pPr indent="252095" algn="just">
                        <a:lnSpc>
                          <a:spcPct val="200000"/>
                        </a:lnSpc>
                        <a:spcBef>
                          <a:spcPts val="600"/>
                        </a:spcBef>
                        <a:spcAft>
                          <a:spcPts val="600"/>
                        </a:spcAft>
                      </a:pPr>
                      <a:r>
                        <a:rPr lang="es-EC" sz="1400" dirty="0">
                          <a:effectLst/>
                        </a:rPr>
                        <a:t> </a:t>
                      </a:r>
                      <a:endParaRPr lang="es-EC" sz="1800" dirty="0">
                        <a:effectLst/>
                        <a:latin typeface="Calisto MT" panose="02040603050505030304" pitchFamily="18" charset="0"/>
                        <a:ea typeface="Calibri" panose="020F0502020204030204" pitchFamily="34" charset="0"/>
                        <a:cs typeface="Times New Roman" panose="02020603050405020304" pitchFamily="18" charset="0"/>
                      </a:endParaRPr>
                    </a:p>
                  </a:txBody>
                  <a:tcPr marL="43666" marR="43666" marT="0" marB="0"/>
                </a:tc>
                <a:tc>
                  <a:txBody>
                    <a:bodyPr/>
                    <a:lstStyle/>
                    <a:p>
                      <a:pPr indent="252095" algn="just">
                        <a:lnSpc>
                          <a:spcPct val="200000"/>
                        </a:lnSpc>
                        <a:spcBef>
                          <a:spcPts val="600"/>
                        </a:spcBef>
                        <a:spcAft>
                          <a:spcPts val="600"/>
                        </a:spcAft>
                      </a:pPr>
                      <a:r>
                        <a:rPr lang="es-EC" sz="1400" dirty="0">
                          <a:effectLst/>
                        </a:rPr>
                        <a:t> </a:t>
                      </a:r>
                      <a:endParaRPr lang="es-EC" sz="1800" dirty="0">
                        <a:effectLst/>
                        <a:latin typeface="Calisto MT" panose="02040603050505030304" pitchFamily="18" charset="0"/>
                        <a:ea typeface="Calibri" panose="020F0502020204030204" pitchFamily="34" charset="0"/>
                        <a:cs typeface="Times New Roman" panose="02020603050405020304" pitchFamily="18" charset="0"/>
                      </a:endParaRPr>
                    </a:p>
                  </a:txBody>
                  <a:tcPr marL="43666" marR="43666" marT="0" marB="0"/>
                </a:tc>
                <a:extLst>
                  <a:ext uri="{0D108BD9-81ED-4DB2-BD59-A6C34878D82A}">
                    <a16:rowId xmlns:a16="http://schemas.microsoft.com/office/drawing/2014/main" val="425951193"/>
                  </a:ext>
                </a:extLst>
              </a:tr>
            </a:tbl>
          </a:graphicData>
        </a:graphic>
      </p:graphicFrame>
      <p:sp>
        <p:nvSpPr>
          <p:cNvPr id="5" name="CuadroTexto 4"/>
          <p:cNvSpPr txBox="1"/>
          <p:nvPr/>
        </p:nvSpPr>
        <p:spPr>
          <a:xfrm>
            <a:off x="47123" y="603238"/>
            <a:ext cx="3875520" cy="369332"/>
          </a:xfrm>
          <a:prstGeom prst="rect">
            <a:avLst/>
          </a:prstGeom>
          <a:noFill/>
        </p:spPr>
        <p:txBody>
          <a:bodyPr wrap="square" rtlCol="0">
            <a:spAutoFit/>
            <a:scene3d>
              <a:camera prst="obliqueBottomRight"/>
              <a:lightRig rig="threePt" dir="t"/>
            </a:scene3d>
          </a:bodyPr>
          <a:lstStyle>
            <a:defPPr>
              <a:defRPr lang="es-E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r>
              <a:rPr lang="es-EC" b="1" dirty="0">
                <a:solidFill>
                  <a:srgbClr val="C00000"/>
                </a:solidFill>
                <a:effectLst>
                  <a:outerShdw blurRad="60007" dist="310007" dir="7680000" sy="30000" kx="1300200" algn="ctr" rotWithShape="0">
                    <a:prstClr val="black">
                      <a:alpha val="32000"/>
                    </a:prstClr>
                  </a:outerShdw>
                </a:effectLst>
                <a:latin typeface="Arial Rounded MT Bold" panose="020F0704030504030204" pitchFamily="34" charset="0"/>
              </a:rPr>
              <a:t>POLIFENOLES TOTALES</a:t>
            </a:r>
          </a:p>
        </p:txBody>
      </p:sp>
      <p:sp>
        <p:nvSpPr>
          <p:cNvPr id="6" name="Rectángulo 5"/>
          <p:cNvSpPr/>
          <p:nvPr/>
        </p:nvSpPr>
        <p:spPr>
          <a:xfrm>
            <a:off x="1813028" y="5970040"/>
            <a:ext cx="1437125" cy="507831"/>
          </a:xfrm>
          <a:prstGeom prst="rect">
            <a:avLst/>
          </a:prstGeom>
        </p:spPr>
        <p:txBody>
          <a:bodyPr wrap="none">
            <a:spAutoFit/>
          </a:bodyPr>
          <a:lstStyle/>
          <a:p>
            <a:pPr algn="just">
              <a:lnSpc>
                <a:spcPct val="150000"/>
              </a:lnSpc>
              <a:spcBef>
                <a:spcPts val="600"/>
              </a:spcBef>
              <a:spcAft>
                <a:spcPts val="600"/>
              </a:spcAft>
              <a:tabLst>
                <a:tab pos="2286000" algn="l"/>
              </a:tabLst>
            </a:pPr>
            <a:r>
              <a:rPr lang="es-EC" dirty="0">
                <a:latin typeface="Times New Roman" panose="02020603050405020304" pitchFamily="18" charset="0"/>
                <a:ea typeface="Calibri" panose="020F0502020204030204" pitchFamily="34" charset="0"/>
              </a:rPr>
              <a:t>CV: 13,055%</a:t>
            </a:r>
          </a:p>
        </p:txBody>
      </p:sp>
    </p:spTree>
    <p:extLst>
      <p:ext uri="{BB962C8B-B14F-4D97-AF65-F5344CB8AC3E}">
        <p14:creationId xmlns:p14="http://schemas.microsoft.com/office/powerpoint/2010/main" val="246187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47123" y="603238"/>
            <a:ext cx="3875520" cy="369332"/>
          </a:xfrm>
          <a:prstGeom prst="rect">
            <a:avLst/>
          </a:prstGeom>
          <a:noFill/>
        </p:spPr>
        <p:txBody>
          <a:bodyPr wrap="square" rtlCol="0">
            <a:spAutoFit/>
            <a:scene3d>
              <a:camera prst="obliqueBottomRight"/>
              <a:lightRig rig="threePt" dir="t"/>
            </a:scene3d>
          </a:bodyPr>
          <a:lstStyle>
            <a:defPPr>
              <a:defRPr lang="es-E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r>
              <a:rPr lang="es-EC" b="1" dirty="0">
                <a:solidFill>
                  <a:srgbClr val="C00000"/>
                </a:solidFill>
                <a:effectLst>
                  <a:outerShdw blurRad="60007" dist="310007" dir="7680000" sy="30000" kx="1300200" algn="ctr" rotWithShape="0">
                    <a:prstClr val="black">
                      <a:alpha val="32000"/>
                    </a:prstClr>
                  </a:outerShdw>
                </a:effectLst>
                <a:latin typeface="Arial Rounded MT Bold" panose="020F0704030504030204" pitchFamily="34" charset="0"/>
              </a:rPr>
              <a:t>POLIFENOLES TOTALES</a:t>
            </a:r>
          </a:p>
        </p:txBody>
      </p:sp>
      <p:graphicFrame>
        <p:nvGraphicFramePr>
          <p:cNvPr id="5" name="Gráfico 4"/>
          <p:cNvGraphicFramePr/>
          <p:nvPr>
            <p:extLst>
              <p:ext uri="{D42A27DB-BD31-4B8C-83A1-F6EECF244321}">
                <p14:modId xmlns:p14="http://schemas.microsoft.com/office/powerpoint/2010/main" val="3660595914"/>
              </p:ext>
            </p:extLst>
          </p:nvPr>
        </p:nvGraphicFramePr>
        <p:xfrm>
          <a:off x="2398643" y="1157236"/>
          <a:ext cx="6361044" cy="399786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Tabla 6"/>
          <p:cNvGraphicFramePr>
            <a:graphicFrameLocks noGrp="1"/>
          </p:cNvGraphicFramePr>
          <p:nvPr>
            <p:extLst>
              <p:ext uri="{D42A27DB-BD31-4B8C-83A1-F6EECF244321}">
                <p14:modId xmlns:p14="http://schemas.microsoft.com/office/powerpoint/2010/main" val="3226898057"/>
              </p:ext>
            </p:extLst>
          </p:nvPr>
        </p:nvGraphicFramePr>
        <p:xfrm>
          <a:off x="2279374" y="5499653"/>
          <a:ext cx="3286539" cy="874124"/>
        </p:xfrm>
        <a:graphic>
          <a:graphicData uri="http://schemas.openxmlformats.org/drawingml/2006/table">
            <a:tbl>
              <a:tblPr>
                <a:tableStyleId>{08FB837D-C827-4EFA-A057-4D05807E0F7C}</a:tableStyleId>
              </a:tblPr>
              <a:tblGrid>
                <a:gridCol w="1966054">
                  <a:extLst>
                    <a:ext uri="{9D8B030D-6E8A-4147-A177-3AD203B41FA5}">
                      <a16:colId xmlns:a16="http://schemas.microsoft.com/office/drawing/2014/main" val="3822463348"/>
                    </a:ext>
                  </a:extLst>
                </a:gridCol>
                <a:gridCol w="1320485">
                  <a:extLst>
                    <a:ext uri="{9D8B030D-6E8A-4147-A177-3AD203B41FA5}">
                      <a16:colId xmlns:a16="http://schemas.microsoft.com/office/drawing/2014/main" val="690497338"/>
                    </a:ext>
                  </a:extLst>
                </a:gridCol>
              </a:tblGrid>
              <a:tr h="463825">
                <a:tc>
                  <a:txBody>
                    <a:bodyPr/>
                    <a:lstStyle/>
                    <a:p>
                      <a:pPr algn="l" fontAlgn="b"/>
                      <a:r>
                        <a:rPr lang="es-EC" sz="1600" u="none" strike="noStrike">
                          <a:effectLst/>
                        </a:rPr>
                        <a:t>Materia prima</a:t>
                      </a:r>
                      <a:endParaRPr lang="es-EC" sz="1600" b="0" i="0" u="none" strike="noStrike">
                        <a:solidFill>
                          <a:srgbClr val="000000"/>
                        </a:solidFill>
                        <a:effectLst/>
                        <a:latin typeface="Calisto MT" panose="02040603050505030304" pitchFamily="18" charset="0"/>
                      </a:endParaRPr>
                    </a:p>
                  </a:txBody>
                  <a:tcPr marL="9525" marR="9525" marT="9525" marB="0" anchor="b"/>
                </a:tc>
                <a:tc>
                  <a:txBody>
                    <a:bodyPr/>
                    <a:lstStyle/>
                    <a:p>
                      <a:pPr algn="l" fontAlgn="b"/>
                      <a:r>
                        <a:rPr lang="es-EC" sz="1600" u="none" strike="noStrike">
                          <a:effectLst/>
                        </a:rPr>
                        <a:t>17,15 mg/g</a:t>
                      </a:r>
                      <a:endParaRPr lang="es-EC" sz="1600" b="0" i="0" u="none" strike="noStrike">
                        <a:solidFill>
                          <a:srgbClr val="000000"/>
                        </a:solidFill>
                        <a:effectLst/>
                        <a:latin typeface="Calisto MT" panose="02040603050505030304" pitchFamily="18" charset="0"/>
                      </a:endParaRPr>
                    </a:p>
                  </a:txBody>
                  <a:tcPr marL="9525" marR="9525" marT="9525" marB="0" anchor="b"/>
                </a:tc>
                <a:extLst>
                  <a:ext uri="{0D108BD9-81ED-4DB2-BD59-A6C34878D82A}">
                    <a16:rowId xmlns:a16="http://schemas.microsoft.com/office/drawing/2014/main" val="2819934601"/>
                  </a:ext>
                </a:extLst>
              </a:tr>
              <a:tr h="410299">
                <a:tc>
                  <a:txBody>
                    <a:bodyPr/>
                    <a:lstStyle/>
                    <a:p>
                      <a:pPr algn="l" fontAlgn="b"/>
                      <a:r>
                        <a:rPr lang="es-EC" sz="1600" u="none" strike="noStrike">
                          <a:effectLst/>
                        </a:rPr>
                        <a:t>Producto terminado</a:t>
                      </a:r>
                      <a:endParaRPr lang="es-EC" sz="1600" b="0" i="0" u="none" strike="noStrike">
                        <a:solidFill>
                          <a:srgbClr val="000000"/>
                        </a:solidFill>
                        <a:effectLst/>
                        <a:latin typeface="Calisto MT" panose="02040603050505030304" pitchFamily="18" charset="0"/>
                      </a:endParaRPr>
                    </a:p>
                  </a:txBody>
                  <a:tcPr marL="9525" marR="9525" marT="9525" marB="0" anchor="b"/>
                </a:tc>
                <a:tc>
                  <a:txBody>
                    <a:bodyPr/>
                    <a:lstStyle/>
                    <a:p>
                      <a:pPr algn="l" fontAlgn="b"/>
                      <a:r>
                        <a:rPr lang="es-EC" sz="1600" u="none" strike="noStrike" dirty="0">
                          <a:effectLst/>
                        </a:rPr>
                        <a:t>14,59mg/g </a:t>
                      </a:r>
                      <a:endParaRPr lang="es-EC" sz="1600" b="0" i="0" u="none" strike="noStrike" dirty="0">
                        <a:solidFill>
                          <a:srgbClr val="000000"/>
                        </a:solidFill>
                        <a:effectLst/>
                        <a:latin typeface="Calisto MT" panose="02040603050505030304" pitchFamily="18" charset="0"/>
                      </a:endParaRPr>
                    </a:p>
                  </a:txBody>
                  <a:tcPr marL="9525" marR="9525" marT="9525" marB="0" anchor="b"/>
                </a:tc>
                <a:extLst>
                  <a:ext uri="{0D108BD9-81ED-4DB2-BD59-A6C34878D82A}">
                    <a16:rowId xmlns:a16="http://schemas.microsoft.com/office/drawing/2014/main" val="1784156601"/>
                  </a:ext>
                </a:extLst>
              </a:tr>
            </a:tbl>
          </a:graphicData>
        </a:graphic>
      </p:graphicFrame>
      <p:sp>
        <p:nvSpPr>
          <p:cNvPr id="2" name="Rectángulo 1"/>
          <p:cNvSpPr/>
          <p:nvPr/>
        </p:nvSpPr>
        <p:spPr>
          <a:xfrm>
            <a:off x="5565913" y="5499652"/>
            <a:ext cx="5016254" cy="923330"/>
          </a:xfrm>
          <a:prstGeom prst="rect">
            <a:avLst/>
          </a:prstGeom>
        </p:spPr>
        <p:txBody>
          <a:bodyPr wrap="square">
            <a:spAutoFit/>
          </a:bodyPr>
          <a:lstStyle/>
          <a:p>
            <a:pPr algn="just"/>
            <a:r>
              <a:rPr lang="es-EC" dirty="0">
                <a:latin typeface="Times New Roman" panose="02020603050405020304" pitchFamily="18" charset="0"/>
                <a:ea typeface="Calibri" panose="020F0502020204030204" pitchFamily="34" charset="0"/>
              </a:rPr>
              <a:t>Se considera que a menor temperatura y mayor densidad de carga mayor contenido de </a:t>
            </a:r>
            <a:r>
              <a:rPr lang="es-EC" dirty="0" err="1">
                <a:latin typeface="Times New Roman" panose="02020603050405020304" pitchFamily="18" charset="0"/>
                <a:ea typeface="Calibri" panose="020F0502020204030204" pitchFamily="34" charset="0"/>
              </a:rPr>
              <a:t>polifenoles</a:t>
            </a:r>
            <a:r>
              <a:rPr lang="es-EC" dirty="0">
                <a:latin typeface="Times New Roman" panose="02020603050405020304" pitchFamily="18" charset="0"/>
                <a:ea typeface="Calibri" panose="020F0502020204030204" pitchFamily="34" charset="0"/>
              </a:rPr>
              <a:t> totales.</a:t>
            </a:r>
            <a:endParaRPr lang="es-EC" dirty="0"/>
          </a:p>
        </p:txBody>
      </p:sp>
    </p:spTree>
    <p:extLst>
      <p:ext uri="{BB962C8B-B14F-4D97-AF65-F5344CB8AC3E}">
        <p14:creationId xmlns:p14="http://schemas.microsoft.com/office/powerpoint/2010/main" val="146377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80">
                                          <p:stCondLst>
                                            <p:cond delay="0"/>
                                          </p:stCondLst>
                                        </p:cTn>
                                        <p:tgtEl>
                                          <p:spTgt spid="5"/>
                                        </p:tgtEl>
                                      </p:cBhvr>
                                    </p:animEffect>
                                    <p:anim calcmode="lin" valueType="num">
                                      <p:cBhvr>
                                        <p:cTn id="1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0" dur="26">
                                          <p:stCondLst>
                                            <p:cond delay="650"/>
                                          </p:stCondLst>
                                        </p:cTn>
                                        <p:tgtEl>
                                          <p:spTgt spid="5"/>
                                        </p:tgtEl>
                                      </p:cBhvr>
                                      <p:to x="100000" y="60000"/>
                                    </p:animScale>
                                    <p:animScale>
                                      <p:cBhvr>
                                        <p:cTn id="21" dur="166" decel="50000">
                                          <p:stCondLst>
                                            <p:cond delay="676"/>
                                          </p:stCondLst>
                                        </p:cTn>
                                        <p:tgtEl>
                                          <p:spTgt spid="5"/>
                                        </p:tgtEl>
                                      </p:cBhvr>
                                      <p:to x="100000" y="100000"/>
                                    </p:animScale>
                                    <p:animScale>
                                      <p:cBhvr>
                                        <p:cTn id="22" dur="26">
                                          <p:stCondLst>
                                            <p:cond delay="1312"/>
                                          </p:stCondLst>
                                        </p:cTn>
                                        <p:tgtEl>
                                          <p:spTgt spid="5"/>
                                        </p:tgtEl>
                                      </p:cBhvr>
                                      <p:to x="100000" y="80000"/>
                                    </p:animScale>
                                    <p:animScale>
                                      <p:cBhvr>
                                        <p:cTn id="23" dur="166" decel="50000">
                                          <p:stCondLst>
                                            <p:cond delay="1338"/>
                                          </p:stCondLst>
                                        </p:cTn>
                                        <p:tgtEl>
                                          <p:spTgt spid="5"/>
                                        </p:tgtEl>
                                      </p:cBhvr>
                                      <p:to x="100000" y="100000"/>
                                    </p:animScale>
                                    <p:animScale>
                                      <p:cBhvr>
                                        <p:cTn id="24" dur="26">
                                          <p:stCondLst>
                                            <p:cond delay="1642"/>
                                          </p:stCondLst>
                                        </p:cTn>
                                        <p:tgtEl>
                                          <p:spTgt spid="5"/>
                                        </p:tgtEl>
                                      </p:cBhvr>
                                      <p:to x="100000" y="90000"/>
                                    </p:animScale>
                                    <p:animScale>
                                      <p:cBhvr>
                                        <p:cTn id="25" dur="166" decel="50000">
                                          <p:stCondLst>
                                            <p:cond delay="1668"/>
                                          </p:stCondLst>
                                        </p:cTn>
                                        <p:tgtEl>
                                          <p:spTgt spid="5"/>
                                        </p:tgtEl>
                                      </p:cBhvr>
                                      <p:to x="100000" y="100000"/>
                                    </p:animScale>
                                    <p:animScale>
                                      <p:cBhvr>
                                        <p:cTn id="26" dur="26">
                                          <p:stCondLst>
                                            <p:cond delay="1808"/>
                                          </p:stCondLst>
                                        </p:cTn>
                                        <p:tgtEl>
                                          <p:spTgt spid="5"/>
                                        </p:tgtEl>
                                      </p:cBhvr>
                                      <p:to x="100000" y="95000"/>
                                    </p:animScale>
                                    <p:animScale>
                                      <p:cBhvr>
                                        <p:cTn id="27" dur="166" decel="50000">
                                          <p:stCondLst>
                                            <p:cond delay="1834"/>
                                          </p:stCondLst>
                                        </p:cTn>
                                        <p:tgtEl>
                                          <p:spTgt spid="5"/>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down)">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Graphic spid="5" grpId="0">
        <p:bldAsOne/>
      </p:bldGraphic>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868554" y="1152939"/>
            <a:ext cx="6970643" cy="1938992"/>
          </a:xfrm>
          <a:prstGeom prst="rect">
            <a:avLst/>
          </a:prstGeom>
          <a:noFill/>
        </p:spPr>
        <p:txBody>
          <a:bodyPr wrap="square" rtlCol="0">
            <a:spAutoFit/>
            <a:scene3d>
              <a:camera prst="obliqueBottomRight"/>
              <a:lightRig rig="threePt" dir="t"/>
            </a:scene3d>
          </a:bodyPr>
          <a:lstStyle>
            <a:defPPr>
              <a:defRPr lang="es-E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r>
              <a:rPr lang="es-EC" sz="6000" b="1" dirty="0">
                <a:solidFill>
                  <a:schemeClr val="accent1">
                    <a:lumMod val="50000"/>
                  </a:schemeClr>
                </a:solidFill>
                <a:effectLst>
                  <a:outerShdw blurRad="60007" dist="310007" dir="7680000" sy="30000" kx="1300200" algn="ctr" rotWithShape="0">
                    <a:prstClr val="black">
                      <a:alpha val="32000"/>
                    </a:prstClr>
                  </a:outerShdw>
                </a:effectLst>
                <a:latin typeface="Arial Rounded MT Bold" panose="020F0704030504030204" pitchFamily="34" charset="0"/>
              </a:rPr>
              <a:t>CINÉTICA DE SECADO</a:t>
            </a:r>
            <a:endParaRPr lang="es-EC" sz="5400" b="1" dirty="0">
              <a:solidFill>
                <a:schemeClr val="accent1">
                  <a:lumMod val="50000"/>
                </a:schemeClr>
              </a:solidFill>
              <a:effectLst>
                <a:outerShdw blurRad="60007" dist="310007" dir="7680000" sy="30000" kx="1300200" algn="ctr" rotWithShape="0">
                  <a:prstClr val="black">
                    <a:alpha val="32000"/>
                  </a:prstClr>
                </a:outerShdw>
              </a:effectLst>
              <a:latin typeface="Arial Rounded MT Bold" panose="020F0704030504030204" pitchFamily="34" charset="0"/>
            </a:endParaRPr>
          </a:p>
        </p:txBody>
      </p:sp>
      <p:pic>
        <p:nvPicPr>
          <p:cNvPr id="6" name="Imagen 5"/>
          <p:cNvPicPr>
            <a:picLocks noChangeAspect="1"/>
          </p:cNvPicPr>
          <p:nvPr/>
        </p:nvPicPr>
        <p:blipFill>
          <a:blip r:embed="rId2"/>
          <a:stretch>
            <a:fillRect/>
          </a:stretch>
        </p:blipFill>
        <p:spPr>
          <a:xfrm>
            <a:off x="3602953" y="3449740"/>
            <a:ext cx="3501843" cy="2626382"/>
          </a:xfrm>
          <a:prstGeom prst="rect">
            <a:avLst/>
          </a:prstGeom>
        </p:spPr>
      </p:pic>
    </p:spTree>
    <p:extLst>
      <p:ext uri="{BB962C8B-B14F-4D97-AF65-F5344CB8AC3E}">
        <p14:creationId xmlns:p14="http://schemas.microsoft.com/office/powerpoint/2010/main" val="21427468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677335" y="524157"/>
            <a:ext cx="5551188" cy="646331"/>
          </a:xfrm>
          <a:prstGeom prst="rect">
            <a:avLst/>
          </a:prstGeom>
          <a:noFill/>
        </p:spPr>
        <p:txBody>
          <a:bodyPr wrap="square" rtlCol="0">
            <a:spAutoFit/>
            <a:scene3d>
              <a:camera prst="obliqueBottomRight"/>
              <a:lightRig rig="threePt" dir="t"/>
            </a:scene3d>
          </a:bodyPr>
          <a:lstStyle>
            <a:defPPr>
              <a:defRPr lang="es-E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r>
              <a:rPr lang="es-EC" b="1" dirty="0">
                <a:solidFill>
                  <a:srgbClr val="C00000"/>
                </a:solidFill>
                <a:effectLst>
                  <a:outerShdw blurRad="60007" dist="310007" dir="7680000" sy="30000" kx="1300200" algn="ctr" rotWithShape="0">
                    <a:prstClr val="black">
                      <a:alpha val="32000"/>
                    </a:prstClr>
                  </a:outerShdw>
                </a:effectLst>
                <a:latin typeface="Arial Rounded MT Bold" panose="020F0704030504030204" pitchFamily="34" charset="0"/>
              </a:rPr>
              <a:t>CURVA DE SECADO - TRATAMIENTO T7 (A2B2C1)</a:t>
            </a:r>
          </a:p>
        </p:txBody>
      </p:sp>
      <p:pic>
        <p:nvPicPr>
          <p:cNvPr id="6" name="Imagen 5"/>
          <p:cNvPicPr>
            <a:picLocks noChangeAspect="1"/>
          </p:cNvPicPr>
          <p:nvPr/>
        </p:nvPicPr>
        <p:blipFill rotWithShape="1">
          <a:blip r:embed="rId2"/>
          <a:srcRect l="37778" t="41712" r="19444" b="14810"/>
          <a:stretch/>
        </p:blipFill>
        <p:spPr>
          <a:xfrm>
            <a:off x="2526459" y="1342765"/>
            <a:ext cx="6532428" cy="3732817"/>
          </a:xfrm>
          <a:prstGeom prst="rect">
            <a:avLst/>
          </a:prstGeom>
        </p:spPr>
      </p:pic>
      <p:graphicFrame>
        <p:nvGraphicFramePr>
          <p:cNvPr id="10" name="Tabla 9"/>
          <p:cNvGraphicFramePr>
            <a:graphicFrameLocks noGrp="1"/>
          </p:cNvGraphicFramePr>
          <p:nvPr>
            <p:extLst>
              <p:ext uri="{D42A27DB-BD31-4B8C-83A1-F6EECF244321}">
                <p14:modId xmlns:p14="http://schemas.microsoft.com/office/powerpoint/2010/main" val="1758118185"/>
              </p:ext>
            </p:extLst>
          </p:nvPr>
        </p:nvGraphicFramePr>
        <p:xfrm>
          <a:off x="2716696" y="5075582"/>
          <a:ext cx="2584174" cy="1610142"/>
        </p:xfrm>
        <a:graphic>
          <a:graphicData uri="http://schemas.openxmlformats.org/drawingml/2006/table">
            <a:tbl>
              <a:tblPr>
                <a:tableStyleId>{284E427A-3D55-4303-BF80-6455036E1DE7}</a:tableStyleId>
              </a:tblPr>
              <a:tblGrid>
                <a:gridCol w="814492">
                  <a:extLst>
                    <a:ext uri="{9D8B030D-6E8A-4147-A177-3AD203B41FA5}">
                      <a16:colId xmlns:a16="http://schemas.microsoft.com/office/drawing/2014/main" val="500653868"/>
                    </a:ext>
                  </a:extLst>
                </a:gridCol>
                <a:gridCol w="1769682">
                  <a:extLst>
                    <a:ext uri="{9D8B030D-6E8A-4147-A177-3AD203B41FA5}">
                      <a16:colId xmlns:a16="http://schemas.microsoft.com/office/drawing/2014/main" val="837170054"/>
                    </a:ext>
                  </a:extLst>
                </a:gridCol>
              </a:tblGrid>
              <a:tr h="268357">
                <a:tc>
                  <a:txBody>
                    <a:bodyPr/>
                    <a:lstStyle/>
                    <a:p>
                      <a:pPr algn="l" fontAlgn="b"/>
                      <a:r>
                        <a:rPr lang="es-EC" sz="1600" u="none" strike="noStrike" dirty="0" err="1">
                          <a:effectLst/>
                        </a:rPr>
                        <a:t>Xo</a:t>
                      </a:r>
                      <a:r>
                        <a:rPr lang="es-EC" sz="1600" u="none" strike="noStrike" dirty="0">
                          <a:effectLst/>
                        </a:rPr>
                        <a:t>=</a:t>
                      </a:r>
                      <a:endParaRPr lang="es-EC" sz="1600" b="0" i="0" u="none" strike="noStrike" dirty="0">
                        <a:solidFill>
                          <a:srgbClr val="000000"/>
                        </a:solidFill>
                        <a:effectLst/>
                        <a:latin typeface="Calisto MT" panose="02040603050505030304" pitchFamily="18" charset="0"/>
                      </a:endParaRPr>
                    </a:p>
                  </a:txBody>
                  <a:tcPr marL="9525" marR="9525" marT="9525" marB="0" anchor="b"/>
                </a:tc>
                <a:tc>
                  <a:txBody>
                    <a:bodyPr/>
                    <a:lstStyle/>
                    <a:p>
                      <a:pPr algn="l" fontAlgn="b"/>
                      <a:r>
                        <a:rPr lang="es-EC" sz="1600" u="none" strike="noStrike" dirty="0">
                          <a:effectLst/>
                        </a:rPr>
                        <a:t>8,346 kgH2O/</a:t>
                      </a:r>
                      <a:r>
                        <a:rPr lang="es-EC" sz="1600" u="none" strike="noStrike" dirty="0" err="1">
                          <a:effectLst/>
                        </a:rPr>
                        <a:t>kgss</a:t>
                      </a:r>
                      <a:r>
                        <a:rPr lang="es-EC" sz="1600" u="none" strike="noStrike" dirty="0">
                          <a:effectLst/>
                        </a:rPr>
                        <a:t> </a:t>
                      </a:r>
                      <a:endParaRPr lang="es-EC" sz="1600" b="0" i="0" u="none" strike="noStrike" dirty="0">
                        <a:solidFill>
                          <a:srgbClr val="000000"/>
                        </a:solidFill>
                        <a:effectLst/>
                        <a:latin typeface="Calisto MT" panose="02040603050505030304" pitchFamily="18" charset="0"/>
                      </a:endParaRPr>
                    </a:p>
                  </a:txBody>
                  <a:tcPr marL="9525" marR="9525" marT="9525" marB="0" anchor="b"/>
                </a:tc>
                <a:extLst>
                  <a:ext uri="{0D108BD9-81ED-4DB2-BD59-A6C34878D82A}">
                    <a16:rowId xmlns:a16="http://schemas.microsoft.com/office/drawing/2014/main" val="2206298056"/>
                  </a:ext>
                </a:extLst>
              </a:tr>
              <a:tr h="268357">
                <a:tc>
                  <a:txBody>
                    <a:bodyPr/>
                    <a:lstStyle/>
                    <a:p>
                      <a:pPr algn="l" fontAlgn="b"/>
                      <a:r>
                        <a:rPr lang="es-EC" sz="1600" u="none" strike="noStrike" dirty="0" err="1">
                          <a:effectLst/>
                        </a:rPr>
                        <a:t>Xc</a:t>
                      </a:r>
                      <a:r>
                        <a:rPr lang="es-EC" sz="1600" u="none" strike="noStrike" dirty="0">
                          <a:effectLst/>
                        </a:rPr>
                        <a:t>=</a:t>
                      </a:r>
                      <a:endParaRPr lang="es-EC" sz="1600" b="0" i="0" u="none" strike="noStrike" dirty="0">
                        <a:solidFill>
                          <a:srgbClr val="000000"/>
                        </a:solidFill>
                        <a:effectLst/>
                        <a:latin typeface="Calisto MT" panose="02040603050505030304" pitchFamily="18" charset="0"/>
                      </a:endParaRPr>
                    </a:p>
                  </a:txBody>
                  <a:tcPr marL="9525" marR="9525" marT="9525" marB="0" anchor="b"/>
                </a:tc>
                <a:tc>
                  <a:txBody>
                    <a:bodyPr/>
                    <a:lstStyle/>
                    <a:p>
                      <a:pPr algn="l" fontAlgn="b"/>
                      <a:r>
                        <a:rPr lang="es-EC" sz="1600" u="none" strike="noStrike">
                          <a:effectLst/>
                        </a:rPr>
                        <a:t>4,779 kgH2O/kgss </a:t>
                      </a:r>
                      <a:endParaRPr lang="es-EC" sz="1600" b="0" i="0" u="none" strike="noStrike">
                        <a:solidFill>
                          <a:srgbClr val="000000"/>
                        </a:solidFill>
                        <a:effectLst/>
                        <a:latin typeface="Calisto MT" panose="02040603050505030304" pitchFamily="18" charset="0"/>
                      </a:endParaRPr>
                    </a:p>
                  </a:txBody>
                  <a:tcPr marL="9525" marR="9525" marT="9525" marB="0" anchor="b"/>
                </a:tc>
                <a:extLst>
                  <a:ext uri="{0D108BD9-81ED-4DB2-BD59-A6C34878D82A}">
                    <a16:rowId xmlns:a16="http://schemas.microsoft.com/office/drawing/2014/main" val="1655985020"/>
                  </a:ext>
                </a:extLst>
              </a:tr>
              <a:tr h="268357">
                <a:tc>
                  <a:txBody>
                    <a:bodyPr/>
                    <a:lstStyle/>
                    <a:p>
                      <a:pPr algn="l" fontAlgn="b"/>
                      <a:r>
                        <a:rPr lang="es-EC" sz="1600" u="none" strike="noStrike" dirty="0" err="1">
                          <a:effectLst/>
                        </a:rPr>
                        <a:t>Wc</a:t>
                      </a:r>
                      <a:r>
                        <a:rPr lang="es-EC" sz="1600" u="none" strike="noStrike" dirty="0">
                          <a:effectLst/>
                        </a:rPr>
                        <a:t>=</a:t>
                      </a:r>
                      <a:endParaRPr lang="es-EC" sz="1600" b="0" i="0" u="none" strike="noStrike" dirty="0">
                        <a:solidFill>
                          <a:srgbClr val="000000"/>
                        </a:solidFill>
                        <a:effectLst/>
                        <a:latin typeface="Calisto MT" panose="02040603050505030304" pitchFamily="18" charset="0"/>
                      </a:endParaRPr>
                    </a:p>
                  </a:txBody>
                  <a:tcPr marL="9525" marR="9525" marT="9525" marB="0" anchor="b"/>
                </a:tc>
                <a:tc>
                  <a:txBody>
                    <a:bodyPr/>
                    <a:lstStyle/>
                    <a:p>
                      <a:pPr algn="l" fontAlgn="b"/>
                      <a:r>
                        <a:rPr lang="es-EC" sz="1600" u="none" strike="noStrike">
                          <a:effectLst/>
                        </a:rPr>
                        <a:t>0,242 kgH2O/m2.  </a:t>
                      </a:r>
                      <a:endParaRPr lang="es-EC" sz="1600" b="0" i="0" u="none" strike="noStrike">
                        <a:solidFill>
                          <a:srgbClr val="000000"/>
                        </a:solidFill>
                        <a:effectLst/>
                        <a:latin typeface="Calisto MT" panose="02040603050505030304" pitchFamily="18" charset="0"/>
                      </a:endParaRPr>
                    </a:p>
                  </a:txBody>
                  <a:tcPr marL="9525" marR="9525" marT="9525" marB="0" anchor="b"/>
                </a:tc>
                <a:extLst>
                  <a:ext uri="{0D108BD9-81ED-4DB2-BD59-A6C34878D82A}">
                    <a16:rowId xmlns:a16="http://schemas.microsoft.com/office/drawing/2014/main" val="286092370"/>
                  </a:ext>
                </a:extLst>
              </a:tr>
              <a:tr h="268357">
                <a:tc>
                  <a:txBody>
                    <a:bodyPr/>
                    <a:lstStyle/>
                    <a:p>
                      <a:pPr algn="l" fontAlgn="b"/>
                      <a:r>
                        <a:rPr lang="es-EC" sz="1600" u="none" strike="noStrike">
                          <a:effectLst/>
                        </a:rPr>
                        <a:t>Xf=</a:t>
                      </a:r>
                      <a:endParaRPr lang="es-EC" sz="1600" b="0" i="0" u="none" strike="noStrike">
                        <a:solidFill>
                          <a:srgbClr val="000000"/>
                        </a:solidFill>
                        <a:effectLst/>
                        <a:latin typeface="Calisto MT" panose="02040603050505030304" pitchFamily="18" charset="0"/>
                      </a:endParaRPr>
                    </a:p>
                  </a:txBody>
                  <a:tcPr marL="9525" marR="9525" marT="9525" marB="0" anchor="b"/>
                </a:tc>
                <a:tc>
                  <a:txBody>
                    <a:bodyPr/>
                    <a:lstStyle/>
                    <a:p>
                      <a:pPr algn="l" fontAlgn="b"/>
                      <a:r>
                        <a:rPr lang="es-EC" sz="1600" u="none" strike="noStrike" dirty="0">
                          <a:effectLst/>
                        </a:rPr>
                        <a:t>0,43 kgH2O/</a:t>
                      </a:r>
                      <a:r>
                        <a:rPr lang="es-EC" sz="1600" u="none" strike="noStrike" dirty="0" err="1">
                          <a:effectLst/>
                        </a:rPr>
                        <a:t>kgss</a:t>
                      </a:r>
                      <a:r>
                        <a:rPr lang="es-EC" sz="1600" u="none" strike="noStrike" dirty="0">
                          <a:effectLst/>
                        </a:rPr>
                        <a:t> </a:t>
                      </a:r>
                      <a:endParaRPr lang="es-EC" sz="1600" b="0" i="0" u="none" strike="noStrike" dirty="0">
                        <a:solidFill>
                          <a:srgbClr val="000000"/>
                        </a:solidFill>
                        <a:effectLst/>
                        <a:latin typeface="Calisto MT" panose="02040603050505030304" pitchFamily="18" charset="0"/>
                      </a:endParaRPr>
                    </a:p>
                  </a:txBody>
                  <a:tcPr marL="9525" marR="9525" marT="9525" marB="0" anchor="b"/>
                </a:tc>
                <a:extLst>
                  <a:ext uri="{0D108BD9-81ED-4DB2-BD59-A6C34878D82A}">
                    <a16:rowId xmlns:a16="http://schemas.microsoft.com/office/drawing/2014/main" val="3676830482"/>
                  </a:ext>
                </a:extLst>
              </a:tr>
              <a:tr h="268357">
                <a:tc>
                  <a:txBody>
                    <a:bodyPr/>
                    <a:lstStyle/>
                    <a:p>
                      <a:pPr algn="l" fontAlgn="b"/>
                      <a:r>
                        <a:rPr lang="es-EC" sz="1600" u="none" strike="noStrike">
                          <a:effectLst/>
                        </a:rPr>
                        <a:t>Wf=</a:t>
                      </a:r>
                      <a:endParaRPr lang="es-EC" sz="1600" b="0" i="0" u="none" strike="noStrike">
                        <a:solidFill>
                          <a:srgbClr val="000000"/>
                        </a:solidFill>
                        <a:effectLst/>
                        <a:latin typeface="Calisto MT" panose="02040603050505030304" pitchFamily="18" charset="0"/>
                      </a:endParaRPr>
                    </a:p>
                  </a:txBody>
                  <a:tcPr marL="9525" marR="9525" marT="9525" marB="0" anchor="b"/>
                </a:tc>
                <a:tc>
                  <a:txBody>
                    <a:bodyPr/>
                    <a:lstStyle/>
                    <a:p>
                      <a:pPr algn="l" fontAlgn="b"/>
                      <a:r>
                        <a:rPr lang="es-EC" sz="1600" u="none" strike="noStrike" dirty="0">
                          <a:effectLst/>
                        </a:rPr>
                        <a:t>0,016kgH2O/m2 </a:t>
                      </a:r>
                      <a:endParaRPr lang="es-EC" sz="1600" b="0" i="0" u="none" strike="noStrike" dirty="0">
                        <a:solidFill>
                          <a:srgbClr val="000000"/>
                        </a:solidFill>
                        <a:effectLst/>
                        <a:latin typeface="Calisto MT" panose="02040603050505030304" pitchFamily="18" charset="0"/>
                      </a:endParaRPr>
                    </a:p>
                  </a:txBody>
                  <a:tcPr marL="9525" marR="9525" marT="9525" marB="0" anchor="b"/>
                </a:tc>
                <a:extLst>
                  <a:ext uri="{0D108BD9-81ED-4DB2-BD59-A6C34878D82A}">
                    <a16:rowId xmlns:a16="http://schemas.microsoft.com/office/drawing/2014/main" val="3674402000"/>
                  </a:ext>
                </a:extLst>
              </a:tr>
              <a:tr h="268357">
                <a:tc>
                  <a:txBody>
                    <a:bodyPr/>
                    <a:lstStyle/>
                    <a:p>
                      <a:pPr algn="l" fontAlgn="b"/>
                      <a:r>
                        <a:rPr lang="es-EC" sz="1600" u="none" strike="noStrike">
                          <a:effectLst/>
                        </a:rPr>
                        <a:t>X*=</a:t>
                      </a:r>
                      <a:endParaRPr lang="es-EC" sz="1600" b="0" i="0" u="none" strike="noStrike">
                        <a:solidFill>
                          <a:srgbClr val="000000"/>
                        </a:solidFill>
                        <a:effectLst/>
                        <a:latin typeface="Calisto MT" panose="02040603050505030304" pitchFamily="18" charset="0"/>
                      </a:endParaRPr>
                    </a:p>
                  </a:txBody>
                  <a:tcPr marL="9525" marR="9525" marT="9525" marB="0" anchor="b"/>
                </a:tc>
                <a:tc>
                  <a:txBody>
                    <a:bodyPr/>
                    <a:lstStyle/>
                    <a:p>
                      <a:pPr algn="l" fontAlgn="b"/>
                      <a:r>
                        <a:rPr lang="es-EC" sz="1600" u="none" strike="noStrike" dirty="0">
                          <a:effectLst/>
                        </a:rPr>
                        <a:t>0,397 kgH2O/</a:t>
                      </a:r>
                      <a:r>
                        <a:rPr lang="es-EC" sz="1600" u="none" strike="noStrike" dirty="0" err="1">
                          <a:effectLst/>
                        </a:rPr>
                        <a:t>kgss</a:t>
                      </a:r>
                      <a:r>
                        <a:rPr lang="es-EC" sz="1600" u="none" strike="noStrike" dirty="0">
                          <a:effectLst/>
                        </a:rPr>
                        <a:t>. </a:t>
                      </a:r>
                      <a:endParaRPr lang="es-EC" sz="1600" b="0" i="0" u="none" strike="noStrike" dirty="0">
                        <a:solidFill>
                          <a:srgbClr val="000000"/>
                        </a:solidFill>
                        <a:effectLst/>
                        <a:latin typeface="Calisto MT" panose="02040603050505030304" pitchFamily="18" charset="0"/>
                      </a:endParaRPr>
                    </a:p>
                  </a:txBody>
                  <a:tcPr marL="9525" marR="9525" marT="9525" marB="0" anchor="b"/>
                </a:tc>
                <a:extLst>
                  <a:ext uri="{0D108BD9-81ED-4DB2-BD59-A6C34878D82A}">
                    <a16:rowId xmlns:a16="http://schemas.microsoft.com/office/drawing/2014/main" val="4260055701"/>
                  </a:ext>
                </a:extLst>
              </a:tr>
            </a:tbl>
          </a:graphicData>
        </a:graphic>
      </p:graphicFrame>
      <p:graphicFrame>
        <p:nvGraphicFramePr>
          <p:cNvPr id="3" name="Tabla 2"/>
          <p:cNvGraphicFramePr>
            <a:graphicFrameLocks noGrp="1"/>
          </p:cNvGraphicFramePr>
          <p:nvPr>
            <p:extLst>
              <p:ext uri="{D42A27DB-BD31-4B8C-83A1-F6EECF244321}">
                <p14:modId xmlns:p14="http://schemas.microsoft.com/office/powerpoint/2010/main" val="1543117120"/>
              </p:ext>
            </p:extLst>
          </p:nvPr>
        </p:nvGraphicFramePr>
        <p:xfrm>
          <a:off x="6219096" y="5247859"/>
          <a:ext cx="1921565" cy="1188720"/>
        </p:xfrm>
        <a:graphic>
          <a:graphicData uri="http://schemas.openxmlformats.org/drawingml/2006/table">
            <a:tbl>
              <a:tblPr>
                <a:tableStyleId>{08FB837D-C827-4EFA-A057-4D05807E0F7C}</a:tableStyleId>
              </a:tblPr>
              <a:tblGrid>
                <a:gridCol w="1921565">
                  <a:extLst>
                    <a:ext uri="{9D8B030D-6E8A-4147-A177-3AD203B41FA5}">
                      <a16:colId xmlns:a16="http://schemas.microsoft.com/office/drawing/2014/main" val="1060729968"/>
                    </a:ext>
                  </a:extLst>
                </a:gridCol>
              </a:tblGrid>
              <a:tr h="980661">
                <a:tc>
                  <a:txBody>
                    <a:bodyPr/>
                    <a:lstStyle/>
                    <a:p>
                      <a:r>
                        <a:rPr lang="es-EC" dirty="0"/>
                        <a:t>Texp:17,00 h</a:t>
                      </a:r>
                    </a:p>
                    <a:p>
                      <a:r>
                        <a:rPr lang="es-EC" dirty="0"/>
                        <a:t>Ta:2,275 h</a:t>
                      </a:r>
                    </a:p>
                    <a:p>
                      <a:r>
                        <a:rPr lang="es-EC" dirty="0"/>
                        <a:t>Tp:13,786 h</a:t>
                      </a:r>
                    </a:p>
                    <a:p>
                      <a:r>
                        <a:rPr lang="es-EC" dirty="0"/>
                        <a:t>Tt:16,60 h</a:t>
                      </a:r>
                    </a:p>
                  </a:txBody>
                  <a:tcPr/>
                </a:tc>
                <a:extLst>
                  <a:ext uri="{0D108BD9-81ED-4DB2-BD59-A6C34878D82A}">
                    <a16:rowId xmlns:a16="http://schemas.microsoft.com/office/drawing/2014/main" val="2870616888"/>
                  </a:ext>
                </a:extLst>
              </a:tr>
            </a:tbl>
          </a:graphicData>
        </a:graphic>
      </p:graphicFrame>
    </p:spTree>
    <p:extLst>
      <p:ext uri="{BB962C8B-B14F-4D97-AF65-F5344CB8AC3E}">
        <p14:creationId xmlns:p14="http://schemas.microsoft.com/office/powerpoint/2010/main" val="30851372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p:cNvSpPr txBox="1"/>
          <p:nvPr/>
        </p:nvSpPr>
        <p:spPr>
          <a:xfrm>
            <a:off x="677335" y="628879"/>
            <a:ext cx="6929414" cy="646331"/>
          </a:xfrm>
          <a:prstGeom prst="rect">
            <a:avLst/>
          </a:prstGeom>
          <a:noFill/>
        </p:spPr>
        <p:txBody>
          <a:bodyPr wrap="square" rtlCol="0">
            <a:spAutoFit/>
            <a:scene3d>
              <a:camera prst="obliqueBottomRight"/>
              <a:lightRig rig="threePt" dir="t"/>
            </a:scene3d>
          </a:bodyPr>
          <a:lstStyle>
            <a:defPPr>
              <a:defRPr lang="es-E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r>
              <a:rPr lang="es-EC" b="1" dirty="0">
                <a:solidFill>
                  <a:srgbClr val="C00000"/>
                </a:solidFill>
                <a:effectLst>
                  <a:outerShdw blurRad="60007" dist="310007" dir="7680000" sy="30000" kx="1300200" algn="ctr" rotWithShape="0">
                    <a:prstClr val="black">
                      <a:alpha val="32000"/>
                    </a:prstClr>
                  </a:outerShdw>
                </a:effectLst>
                <a:latin typeface="Arial Rounded MT Bold" panose="020F0704030504030204" pitchFamily="34" charset="0"/>
              </a:rPr>
              <a:t>CURVA VELOCIDAD DE SECADO - TRATAMIENTO T7 (A2B2C1)</a:t>
            </a:r>
          </a:p>
        </p:txBody>
      </p:sp>
      <mc:AlternateContent xmlns:mc="http://schemas.openxmlformats.org/markup-compatibility/2006" xmlns:a14="http://schemas.microsoft.com/office/drawing/2010/main">
        <mc:Choice Requires="a14">
          <p:graphicFrame>
            <p:nvGraphicFramePr>
              <p:cNvPr id="7" name="Tabla 6"/>
              <p:cNvGraphicFramePr>
                <a:graphicFrameLocks noGrp="1"/>
              </p:cNvGraphicFramePr>
              <p:nvPr>
                <p:extLst>
                  <p:ext uri="{D42A27DB-BD31-4B8C-83A1-F6EECF244321}">
                    <p14:modId xmlns:p14="http://schemas.microsoft.com/office/powerpoint/2010/main" val="2921152661"/>
                  </p:ext>
                </p:extLst>
              </p:nvPr>
            </p:nvGraphicFramePr>
            <p:xfrm>
              <a:off x="7832035" y="2240865"/>
              <a:ext cx="2584174" cy="2125346"/>
            </p:xfrm>
            <a:graphic>
              <a:graphicData uri="http://schemas.openxmlformats.org/drawingml/2006/table">
                <a:tbl>
                  <a:tblPr firstRow="1" firstCol="1" bandRow="1">
                    <a:tableStyleId>{F2DE63D5-997A-4646-A377-4702673A728D}</a:tableStyleId>
                  </a:tblPr>
                  <a:tblGrid>
                    <a:gridCol w="1086962">
                      <a:extLst>
                        <a:ext uri="{9D8B030D-6E8A-4147-A177-3AD203B41FA5}">
                          <a16:colId xmlns:a16="http://schemas.microsoft.com/office/drawing/2014/main" val="1142938918"/>
                        </a:ext>
                      </a:extLst>
                    </a:gridCol>
                    <a:gridCol w="1497212">
                      <a:extLst>
                        <a:ext uri="{9D8B030D-6E8A-4147-A177-3AD203B41FA5}">
                          <a16:colId xmlns:a16="http://schemas.microsoft.com/office/drawing/2014/main" val="335868637"/>
                        </a:ext>
                      </a:extLst>
                    </a:gridCol>
                  </a:tblGrid>
                  <a:tr h="715515">
                    <a:tc gridSpan="2">
                      <a:txBody>
                        <a:bodyPr/>
                        <a:lstStyle/>
                        <a:p>
                          <a:pPr indent="252095" algn="l">
                            <a:lnSpc>
                              <a:spcPct val="200000"/>
                            </a:lnSpc>
                            <a:spcBef>
                              <a:spcPts val="600"/>
                            </a:spcBef>
                            <a:spcAft>
                              <a:spcPts val="0"/>
                            </a:spcAft>
                          </a:pPr>
                          <a:r>
                            <a:rPr lang="es-EC" sz="1200" dirty="0">
                              <a:effectLst/>
                            </a:rPr>
                            <a:t>y= 0,0074x + 0,1653</a:t>
                          </a:r>
                        </a:p>
                        <a:p>
                          <a:pPr indent="252095" algn="l">
                            <a:lnSpc>
                              <a:spcPct val="200000"/>
                            </a:lnSpc>
                            <a:spcBef>
                              <a:spcPts val="600"/>
                            </a:spcBef>
                            <a:spcAft>
                              <a:spcPts val="0"/>
                            </a:spcAft>
                          </a:pPr>
                          <a:r>
                            <a:rPr lang="es-EC" sz="1200" dirty="0">
                              <a:effectLst/>
                            </a:rPr>
                            <a:t> y=0,036x</a:t>
                          </a:r>
                          <a:endParaRPr lang="es-EC" sz="1200" dirty="0">
                            <a:effectLst/>
                            <a:latin typeface="Calisto MT" panose="02040603050505030304" pitchFamily="18" charset="0"/>
                          </a:endParaRPr>
                        </a:p>
                      </a:txBody>
                      <a:tcPr marL="44450" marR="44450" marT="0" marB="0" anchor="b"/>
                    </a:tc>
                    <a:tc hMerge="1">
                      <a:txBody>
                        <a:bodyPr/>
                        <a:lstStyle/>
                        <a:p>
                          <a:endParaRPr lang="es-EC"/>
                        </a:p>
                      </a:txBody>
                      <a:tcPr/>
                    </a:tc>
                    <a:extLst>
                      <a:ext uri="{0D108BD9-81ED-4DB2-BD59-A6C34878D82A}">
                        <a16:rowId xmlns:a16="http://schemas.microsoft.com/office/drawing/2014/main" val="1742553269"/>
                      </a:ext>
                    </a:extLst>
                  </a:tr>
                  <a:tr h="308281">
                    <a:tc>
                      <a:txBody>
                        <a:bodyPr/>
                        <a:lstStyle/>
                        <a:p>
                          <a:pPr indent="252095" algn="l">
                            <a:lnSpc>
                              <a:spcPct val="200000"/>
                            </a:lnSpc>
                            <a:spcBef>
                              <a:spcPts val="600"/>
                            </a:spcBef>
                            <a:spcAft>
                              <a:spcPts val="0"/>
                            </a:spcAft>
                          </a:pPr>
                          <a:r>
                            <a:rPr lang="es-EC" sz="1200">
                              <a:effectLst/>
                            </a:rPr>
                            <a:t>0,0286x=</a:t>
                          </a:r>
                          <a:endParaRPr lang="es-EC" sz="1200">
                            <a:effectLst/>
                            <a:latin typeface="Calisto MT" panose="0204060305050503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indent="252095" algn="l">
                            <a:lnSpc>
                              <a:spcPct val="200000"/>
                            </a:lnSpc>
                            <a:spcBef>
                              <a:spcPts val="600"/>
                            </a:spcBef>
                            <a:spcAft>
                              <a:spcPts val="0"/>
                            </a:spcAft>
                          </a:pPr>
                          <a:r>
                            <a:rPr lang="es-EC" sz="1200">
                              <a:effectLst/>
                            </a:rPr>
                            <a:t>0,0074x + 0,1653</a:t>
                          </a:r>
                          <a:endParaRPr lang="es-EC" sz="1200">
                            <a:effectLst/>
                            <a:latin typeface="Calisto MT" panose="0204060305050503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807698359"/>
                      </a:ext>
                    </a:extLst>
                  </a:tr>
                  <a:tr h="715515">
                    <a:tc>
                      <a:txBody>
                        <a:bodyPr/>
                        <a:lstStyle/>
                        <a:p>
                          <a:pPr indent="252095" algn="l">
                            <a:lnSpc>
                              <a:spcPct val="200000"/>
                            </a:lnSpc>
                            <a:spcBef>
                              <a:spcPts val="600"/>
                            </a:spcBef>
                            <a:spcAft>
                              <a:spcPts val="0"/>
                            </a:spcAft>
                          </a:pPr>
                          <a:r>
                            <a:rPr lang="es-EC" sz="1200" dirty="0">
                              <a:effectLst/>
                            </a:rPr>
                            <a:t>x=</a:t>
                          </a:r>
                        </a:p>
                        <a:p>
                          <a:pPr indent="252095" algn="l">
                            <a:lnSpc>
                              <a:spcPct val="200000"/>
                            </a:lnSpc>
                            <a:spcBef>
                              <a:spcPts val="600"/>
                            </a:spcBef>
                            <a:spcAft>
                              <a:spcPts val="0"/>
                            </a:spcAft>
                          </a:pPr>
                          <a:r>
                            <a:rPr lang="es-EC" sz="1200" dirty="0">
                              <a:effectLst/>
                            </a:rPr>
                            <a:t> </a:t>
                          </a:r>
                          <a:endParaRPr lang="es-EC" sz="1200" dirty="0">
                            <a:effectLst/>
                            <a:latin typeface="Calisto MT" panose="0204060305050503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indent="252095" algn="r">
                            <a:lnSpc>
                              <a:spcPct val="200000"/>
                            </a:lnSpc>
                            <a:spcBef>
                              <a:spcPts val="600"/>
                            </a:spcBef>
                            <a:spcAft>
                              <a:spcPts val="0"/>
                            </a:spcAft>
                          </a:pPr>
                          <a14:m>
                            <m:oMathPara xmlns:m="http://schemas.openxmlformats.org/officeDocument/2006/math">
                              <m:oMathParaPr>
                                <m:jc m:val="centerGroup"/>
                              </m:oMathParaPr>
                              <m:oMath xmlns:m="http://schemas.openxmlformats.org/officeDocument/2006/math">
                                <m:f>
                                  <m:fPr>
                                    <m:ctrlPr>
                                      <a:rPr lang="es-EC" sz="1200" i="1">
                                        <a:effectLst/>
                                        <a:latin typeface="Cambria Math" panose="02040503050406030204" pitchFamily="18" charset="0"/>
                                      </a:rPr>
                                    </m:ctrlPr>
                                  </m:fPr>
                                  <m:num>
                                    <m:r>
                                      <a:rPr lang="es-EC" sz="1200">
                                        <a:effectLst/>
                                        <a:latin typeface="Cambria Math" panose="02040503050406030204" pitchFamily="18" charset="0"/>
                                      </a:rPr>
                                      <m:t>0,1653</m:t>
                                    </m:r>
                                  </m:num>
                                  <m:den>
                                    <m:r>
                                      <a:rPr lang="es-EC" sz="1200">
                                        <a:effectLst/>
                                        <a:latin typeface="Cambria Math" panose="02040503050406030204" pitchFamily="18" charset="0"/>
                                      </a:rPr>
                                      <m:t>0,0286</m:t>
                                    </m:r>
                                  </m:den>
                                </m:f>
                              </m:oMath>
                            </m:oMathPara>
                          </a14:m>
                          <a:endParaRPr lang="es-EC" sz="1200" dirty="0">
                            <a:effectLst/>
                            <a:latin typeface="Calisto MT" panose="0204060305050503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793990191"/>
                      </a:ext>
                    </a:extLst>
                  </a:tr>
                  <a:tr h="308281">
                    <a:tc>
                      <a:txBody>
                        <a:bodyPr/>
                        <a:lstStyle/>
                        <a:p>
                          <a:pPr indent="252095" algn="l">
                            <a:lnSpc>
                              <a:spcPct val="200000"/>
                            </a:lnSpc>
                            <a:spcBef>
                              <a:spcPts val="600"/>
                            </a:spcBef>
                            <a:spcAft>
                              <a:spcPts val="0"/>
                            </a:spcAft>
                          </a:pPr>
                          <a:r>
                            <a:rPr lang="es-EC" sz="1200" dirty="0" err="1">
                              <a:effectLst/>
                            </a:rPr>
                            <a:t>Xc</a:t>
                          </a:r>
                          <a:r>
                            <a:rPr lang="es-EC" sz="1200" dirty="0">
                              <a:effectLst/>
                            </a:rPr>
                            <a:t>=</a:t>
                          </a:r>
                          <a:endParaRPr lang="es-EC" sz="1200" dirty="0">
                            <a:effectLst/>
                            <a:latin typeface="Calisto MT" panose="0204060305050503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indent="252095" algn="ctr">
                            <a:lnSpc>
                              <a:spcPct val="200000"/>
                            </a:lnSpc>
                            <a:spcBef>
                              <a:spcPts val="600"/>
                            </a:spcBef>
                            <a:spcAft>
                              <a:spcPts val="0"/>
                            </a:spcAft>
                          </a:pPr>
                          <a:r>
                            <a:rPr lang="es-EC" sz="1200" dirty="0">
                              <a:effectLst/>
                            </a:rPr>
                            <a:t>5,779</a:t>
                          </a:r>
                          <a:endParaRPr lang="es-EC" sz="1200" dirty="0">
                            <a:solidFill>
                              <a:srgbClr val="C00000"/>
                            </a:solidFill>
                            <a:effectLst/>
                            <a:latin typeface="Calisto MT" panose="0204060305050503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762910822"/>
                      </a:ext>
                    </a:extLst>
                  </a:tr>
                </a:tbl>
              </a:graphicData>
            </a:graphic>
          </p:graphicFrame>
        </mc:Choice>
        <mc:Fallback xmlns="">
          <p:graphicFrame>
            <p:nvGraphicFramePr>
              <p:cNvPr id="7" name="Tabla 6"/>
              <p:cNvGraphicFramePr>
                <a:graphicFrameLocks noGrp="1"/>
              </p:cNvGraphicFramePr>
              <p:nvPr>
                <p:extLst>
                  <p:ext uri="{D42A27DB-BD31-4B8C-83A1-F6EECF244321}">
                    <p14:modId xmlns:p14="http://schemas.microsoft.com/office/powerpoint/2010/main" val="2921152661"/>
                  </p:ext>
                </p:extLst>
              </p:nvPr>
            </p:nvGraphicFramePr>
            <p:xfrm>
              <a:off x="7832035" y="2240865"/>
              <a:ext cx="2584174" cy="2346960"/>
            </p:xfrm>
            <a:graphic>
              <a:graphicData uri="http://schemas.openxmlformats.org/drawingml/2006/table">
                <a:tbl>
                  <a:tblPr firstRow="1" firstCol="1" bandRow="1">
                    <a:tableStyleId>{F2DE63D5-997A-4646-A377-4702673A728D}</a:tableStyleId>
                  </a:tblPr>
                  <a:tblGrid>
                    <a:gridCol w="1086962">
                      <a:extLst>
                        <a:ext uri="{9D8B030D-6E8A-4147-A177-3AD203B41FA5}">
                          <a16:colId xmlns:a16="http://schemas.microsoft.com/office/drawing/2014/main" val="1142938918"/>
                        </a:ext>
                      </a:extLst>
                    </a:gridCol>
                    <a:gridCol w="1497212">
                      <a:extLst>
                        <a:ext uri="{9D8B030D-6E8A-4147-A177-3AD203B41FA5}">
                          <a16:colId xmlns:a16="http://schemas.microsoft.com/office/drawing/2014/main" val="335868637"/>
                        </a:ext>
                      </a:extLst>
                    </a:gridCol>
                  </a:tblGrid>
                  <a:tr h="807720">
                    <a:tc gridSpan="2">
                      <a:txBody>
                        <a:bodyPr/>
                        <a:lstStyle/>
                        <a:p>
                          <a:pPr indent="252095" algn="l">
                            <a:lnSpc>
                              <a:spcPct val="200000"/>
                            </a:lnSpc>
                            <a:spcBef>
                              <a:spcPts val="600"/>
                            </a:spcBef>
                            <a:spcAft>
                              <a:spcPts val="0"/>
                            </a:spcAft>
                          </a:pPr>
                          <a:r>
                            <a:rPr lang="es-EC" sz="1200" dirty="0">
                              <a:effectLst/>
                            </a:rPr>
                            <a:t>y= 0,0074x + 0,1653</a:t>
                          </a:r>
                        </a:p>
                        <a:p>
                          <a:pPr indent="252095" algn="l">
                            <a:lnSpc>
                              <a:spcPct val="200000"/>
                            </a:lnSpc>
                            <a:spcBef>
                              <a:spcPts val="600"/>
                            </a:spcBef>
                            <a:spcAft>
                              <a:spcPts val="0"/>
                            </a:spcAft>
                          </a:pPr>
                          <a:r>
                            <a:rPr lang="es-EC" sz="1200" dirty="0">
                              <a:effectLst/>
                            </a:rPr>
                            <a:t> y=0,036x</a:t>
                          </a:r>
                          <a:endParaRPr lang="es-EC" sz="1200" dirty="0">
                            <a:effectLst/>
                            <a:latin typeface="Calisto MT" panose="02040603050505030304" pitchFamily="18" charset="0"/>
                          </a:endParaRPr>
                        </a:p>
                      </a:txBody>
                      <a:tcPr marL="44450" marR="44450" marT="0" marB="0" anchor="b"/>
                    </a:tc>
                    <a:tc hMerge="1">
                      <a:txBody>
                        <a:bodyPr/>
                        <a:lstStyle/>
                        <a:p>
                          <a:endParaRPr lang="es-EC"/>
                        </a:p>
                      </a:txBody>
                      <a:tcPr/>
                    </a:tc>
                    <a:extLst>
                      <a:ext uri="{0D108BD9-81ED-4DB2-BD59-A6C34878D82A}">
                        <a16:rowId xmlns:a16="http://schemas.microsoft.com/office/drawing/2014/main" val="1742553269"/>
                      </a:ext>
                    </a:extLst>
                  </a:tr>
                  <a:tr h="365760">
                    <a:tc>
                      <a:txBody>
                        <a:bodyPr/>
                        <a:lstStyle/>
                        <a:p>
                          <a:pPr indent="252095" algn="l">
                            <a:lnSpc>
                              <a:spcPct val="200000"/>
                            </a:lnSpc>
                            <a:spcBef>
                              <a:spcPts val="600"/>
                            </a:spcBef>
                            <a:spcAft>
                              <a:spcPts val="0"/>
                            </a:spcAft>
                          </a:pPr>
                          <a:r>
                            <a:rPr lang="es-EC" sz="1200">
                              <a:effectLst/>
                            </a:rPr>
                            <a:t>0,0286x=</a:t>
                          </a:r>
                          <a:endParaRPr lang="es-EC" sz="1200">
                            <a:effectLst/>
                            <a:latin typeface="Calisto MT" panose="0204060305050503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indent="252095" algn="l">
                            <a:lnSpc>
                              <a:spcPct val="200000"/>
                            </a:lnSpc>
                            <a:spcBef>
                              <a:spcPts val="600"/>
                            </a:spcBef>
                            <a:spcAft>
                              <a:spcPts val="0"/>
                            </a:spcAft>
                          </a:pPr>
                          <a:r>
                            <a:rPr lang="es-EC" sz="1200">
                              <a:effectLst/>
                            </a:rPr>
                            <a:t>0,0074x + 0,1653</a:t>
                          </a:r>
                          <a:endParaRPr lang="es-EC" sz="1200">
                            <a:effectLst/>
                            <a:latin typeface="Calisto MT" panose="0204060305050503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807698359"/>
                      </a:ext>
                    </a:extLst>
                  </a:tr>
                  <a:tr h="807720">
                    <a:tc>
                      <a:txBody>
                        <a:bodyPr/>
                        <a:lstStyle/>
                        <a:p>
                          <a:pPr indent="252095" algn="l">
                            <a:lnSpc>
                              <a:spcPct val="200000"/>
                            </a:lnSpc>
                            <a:spcBef>
                              <a:spcPts val="600"/>
                            </a:spcBef>
                            <a:spcAft>
                              <a:spcPts val="0"/>
                            </a:spcAft>
                          </a:pPr>
                          <a:r>
                            <a:rPr lang="es-EC" sz="1200" dirty="0">
                              <a:effectLst/>
                            </a:rPr>
                            <a:t>x=</a:t>
                          </a:r>
                        </a:p>
                        <a:p>
                          <a:pPr indent="252095" algn="l">
                            <a:lnSpc>
                              <a:spcPct val="200000"/>
                            </a:lnSpc>
                            <a:spcBef>
                              <a:spcPts val="600"/>
                            </a:spcBef>
                            <a:spcAft>
                              <a:spcPts val="0"/>
                            </a:spcAft>
                          </a:pPr>
                          <a:r>
                            <a:rPr lang="es-EC" sz="1200" dirty="0">
                              <a:effectLst/>
                            </a:rPr>
                            <a:t> </a:t>
                          </a:r>
                          <a:endParaRPr lang="es-EC" sz="1200" dirty="0">
                            <a:effectLst/>
                            <a:latin typeface="Calisto MT" panose="0204060305050503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endParaRPr lang="es-EC"/>
                        </a:p>
                      </a:txBody>
                      <a:tcPr marL="44450" marR="44450" marT="0" marB="0" anchor="b">
                        <a:blipFill>
                          <a:blip r:embed="rId2"/>
                          <a:stretch>
                            <a:fillRect l="-73577" t="-146617" r="-813" b="-49624"/>
                          </a:stretch>
                        </a:blipFill>
                      </a:tcPr>
                    </a:tc>
                    <a:extLst>
                      <a:ext uri="{0D108BD9-81ED-4DB2-BD59-A6C34878D82A}">
                        <a16:rowId xmlns:a16="http://schemas.microsoft.com/office/drawing/2014/main" val="1793990191"/>
                      </a:ext>
                    </a:extLst>
                  </a:tr>
                  <a:tr h="365760">
                    <a:tc>
                      <a:txBody>
                        <a:bodyPr/>
                        <a:lstStyle/>
                        <a:p>
                          <a:pPr indent="252095" algn="l">
                            <a:lnSpc>
                              <a:spcPct val="200000"/>
                            </a:lnSpc>
                            <a:spcBef>
                              <a:spcPts val="600"/>
                            </a:spcBef>
                            <a:spcAft>
                              <a:spcPts val="0"/>
                            </a:spcAft>
                          </a:pPr>
                          <a:r>
                            <a:rPr lang="es-EC" sz="1200" dirty="0" err="1">
                              <a:effectLst/>
                            </a:rPr>
                            <a:t>Xc</a:t>
                          </a:r>
                          <a:r>
                            <a:rPr lang="es-EC" sz="1200" dirty="0">
                              <a:effectLst/>
                            </a:rPr>
                            <a:t>=</a:t>
                          </a:r>
                          <a:endParaRPr lang="es-EC" sz="1200" dirty="0">
                            <a:effectLst/>
                            <a:latin typeface="Calisto MT" panose="0204060305050503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indent="252095" algn="ctr">
                            <a:lnSpc>
                              <a:spcPct val="200000"/>
                            </a:lnSpc>
                            <a:spcBef>
                              <a:spcPts val="600"/>
                            </a:spcBef>
                            <a:spcAft>
                              <a:spcPts val="0"/>
                            </a:spcAft>
                          </a:pPr>
                          <a:r>
                            <a:rPr lang="es-EC" sz="1200" dirty="0">
                              <a:effectLst/>
                            </a:rPr>
                            <a:t>5,779</a:t>
                          </a:r>
                          <a:endParaRPr lang="es-EC" sz="1200" dirty="0">
                            <a:solidFill>
                              <a:srgbClr val="C00000"/>
                            </a:solidFill>
                            <a:effectLst/>
                            <a:latin typeface="Calisto MT" panose="0204060305050503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762910822"/>
                      </a:ext>
                    </a:extLst>
                  </a:tr>
                </a:tbl>
              </a:graphicData>
            </a:graphic>
          </p:graphicFrame>
        </mc:Fallback>
      </mc:AlternateContent>
      <p:pic>
        <p:nvPicPr>
          <p:cNvPr id="8" name="Imagen 7"/>
          <p:cNvPicPr>
            <a:picLocks noChangeAspect="1"/>
          </p:cNvPicPr>
          <p:nvPr/>
        </p:nvPicPr>
        <p:blipFill rotWithShape="1">
          <a:blip r:embed="rId3"/>
          <a:srcRect l="38287" t="35553" r="20565" b="21513"/>
          <a:stretch/>
        </p:blipFill>
        <p:spPr>
          <a:xfrm>
            <a:off x="677334" y="1775792"/>
            <a:ext cx="6528571" cy="3829878"/>
          </a:xfrm>
          <a:prstGeom prst="rect">
            <a:avLst/>
          </a:prstGeom>
        </p:spPr>
      </p:pic>
    </p:spTree>
    <p:extLst>
      <p:ext uri="{BB962C8B-B14F-4D97-AF65-F5344CB8AC3E}">
        <p14:creationId xmlns:p14="http://schemas.microsoft.com/office/powerpoint/2010/main" val="3907987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fltVal val="0"/>
                                          </p:val>
                                        </p:tav>
                                        <p:tav tm="100000">
                                          <p:val>
                                            <p:strVal val="#ppt_w"/>
                                          </p:val>
                                        </p:tav>
                                      </p:tavLst>
                                    </p:anim>
                                    <p:anim calcmode="lin" valueType="num">
                                      <p:cBhvr>
                                        <p:cTn id="15" dur="1000" fill="hold"/>
                                        <p:tgtEl>
                                          <p:spTgt spid="8"/>
                                        </p:tgtEl>
                                        <p:attrNameLst>
                                          <p:attrName>ppt_h</p:attrName>
                                        </p:attrNameLst>
                                      </p:cBhvr>
                                      <p:tavLst>
                                        <p:tav tm="0">
                                          <p:val>
                                            <p:fltVal val="0"/>
                                          </p:val>
                                        </p:tav>
                                        <p:tav tm="100000">
                                          <p:val>
                                            <p:strVal val="#ppt_h"/>
                                          </p:val>
                                        </p:tav>
                                      </p:tavLst>
                                    </p:anim>
                                    <p:anim calcmode="lin" valueType="num">
                                      <p:cBhvr>
                                        <p:cTn id="16" dur="1000" fill="hold"/>
                                        <p:tgtEl>
                                          <p:spTgt spid="8"/>
                                        </p:tgtEl>
                                        <p:attrNameLst>
                                          <p:attrName>style.rotation</p:attrName>
                                        </p:attrNameLst>
                                      </p:cBhvr>
                                      <p:tavLst>
                                        <p:tav tm="0">
                                          <p:val>
                                            <p:fltVal val="90"/>
                                          </p:val>
                                        </p:tav>
                                        <p:tav tm="100000">
                                          <p:val>
                                            <p:fltVal val="0"/>
                                          </p:val>
                                        </p:tav>
                                      </p:tavLst>
                                    </p:anim>
                                    <p:animEffect transition="in" filter="fade">
                                      <p:cBhvr>
                                        <p:cTn id="17" dur="1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srcRect l="40630" t="39538" r="22194" b="20063"/>
          <a:stretch/>
        </p:blipFill>
        <p:spPr>
          <a:xfrm>
            <a:off x="3284397" y="3485322"/>
            <a:ext cx="4878942" cy="2980835"/>
          </a:xfrm>
          <a:prstGeom prst="rect">
            <a:avLst/>
          </a:prstGeom>
        </p:spPr>
      </p:pic>
      <p:sp>
        <p:nvSpPr>
          <p:cNvPr id="6" name="Rectángulo 5"/>
          <p:cNvSpPr/>
          <p:nvPr/>
        </p:nvSpPr>
        <p:spPr>
          <a:xfrm>
            <a:off x="834887" y="614427"/>
            <a:ext cx="6096000" cy="646331"/>
          </a:xfrm>
          <a:prstGeom prst="rect">
            <a:avLst/>
          </a:prstGeom>
        </p:spPr>
        <p:txBody>
          <a:bodyPr>
            <a:spAutoFit/>
          </a:bodyPr>
          <a:lstStyle/>
          <a:p>
            <a:pPr algn="ctr"/>
            <a:r>
              <a:rPr lang="es-EC" b="1" dirty="0">
                <a:solidFill>
                  <a:srgbClr val="C00000"/>
                </a:solidFill>
                <a:effectLst>
                  <a:outerShdw blurRad="60007" dist="310007" dir="7680000" sy="30000" kx="1300200" algn="ctr" rotWithShape="0">
                    <a:prstClr val="black">
                      <a:alpha val="32000"/>
                    </a:prstClr>
                  </a:outerShdw>
                </a:effectLst>
                <a:latin typeface="Arial Rounded MT Bold" panose="020F0704030504030204" pitchFamily="34" charset="0"/>
              </a:rPr>
              <a:t>MECANISMO  DE DIFUSIÓN -TRATAMIENTO T7 (A2B2C1</a:t>
            </a:r>
            <a:endParaRPr lang="es-EC" dirty="0"/>
          </a:p>
        </p:txBody>
      </p:sp>
      <p:pic>
        <p:nvPicPr>
          <p:cNvPr id="7" name="Imagen 6"/>
          <p:cNvPicPr>
            <a:picLocks noChangeAspect="1"/>
          </p:cNvPicPr>
          <p:nvPr/>
        </p:nvPicPr>
        <p:blipFill rotWithShape="1">
          <a:blip r:embed="rId3"/>
          <a:srcRect l="33704" t="47328" r="22500" b="26947"/>
          <a:stretch/>
        </p:blipFill>
        <p:spPr>
          <a:xfrm>
            <a:off x="2464904" y="1603513"/>
            <a:ext cx="5698435" cy="1881809"/>
          </a:xfrm>
          <a:prstGeom prst="rect">
            <a:avLst/>
          </a:prstGeom>
        </p:spPr>
      </p:pic>
    </p:spTree>
    <p:extLst>
      <p:ext uri="{BB962C8B-B14F-4D97-AF65-F5344CB8AC3E}">
        <p14:creationId xmlns:p14="http://schemas.microsoft.com/office/powerpoint/2010/main" val="6420256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in)">
                                      <p:cBhvr>
                                        <p:cTn id="14" dur="2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ext uri="{D42A27DB-BD31-4B8C-83A1-F6EECF244321}">
                <p14:modId xmlns:p14="http://schemas.microsoft.com/office/powerpoint/2010/main" val="2818436418"/>
              </p:ext>
            </p:extLst>
          </p:nvPr>
        </p:nvGraphicFramePr>
        <p:xfrm>
          <a:off x="677863" y="901148"/>
          <a:ext cx="10003389" cy="51408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ángulo redondeado 5"/>
          <p:cNvSpPr/>
          <p:nvPr/>
        </p:nvSpPr>
        <p:spPr>
          <a:xfrm>
            <a:off x="977715" y="721248"/>
            <a:ext cx="4720719" cy="757364"/>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a:defRPr lang="es-E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s-EC" sz="4400" dirty="0">
                <a:solidFill>
                  <a:schemeClr val="bg1"/>
                </a:solidFill>
                <a:latin typeface="Arial Rounded MT Bold" panose="020F0704030504030204" pitchFamily="34" charset="0"/>
              </a:rPr>
              <a:t>JUSTIFICACIÓN</a:t>
            </a:r>
          </a:p>
        </p:txBody>
      </p:sp>
    </p:spTree>
    <p:extLst>
      <p:ext uri="{BB962C8B-B14F-4D97-AF65-F5344CB8AC3E}">
        <p14:creationId xmlns:p14="http://schemas.microsoft.com/office/powerpoint/2010/main" val="40517128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2060712" y="993913"/>
            <a:ext cx="6970643" cy="1938992"/>
          </a:xfrm>
          <a:prstGeom prst="rect">
            <a:avLst/>
          </a:prstGeom>
          <a:noFill/>
        </p:spPr>
        <p:txBody>
          <a:bodyPr wrap="square" rtlCol="0">
            <a:spAutoFit/>
            <a:scene3d>
              <a:camera prst="obliqueBottomRight"/>
              <a:lightRig rig="threePt" dir="t"/>
            </a:scene3d>
          </a:bodyPr>
          <a:lstStyle>
            <a:defPPr>
              <a:defRPr lang="es-E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r>
              <a:rPr lang="es-EC" sz="6000" b="1" dirty="0">
                <a:solidFill>
                  <a:schemeClr val="accent1">
                    <a:lumMod val="50000"/>
                  </a:schemeClr>
                </a:solidFill>
                <a:effectLst>
                  <a:outerShdw blurRad="60007" dist="310007" dir="7680000" sy="30000" kx="1300200" algn="ctr" rotWithShape="0">
                    <a:prstClr val="black">
                      <a:alpha val="32000"/>
                    </a:prstClr>
                  </a:outerShdw>
                </a:effectLst>
                <a:latin typeface="Arial Rounded MT Bold" panose="020F0704030504030204" pitchFamily="34" charset="0"/>
              </a:rPr>
              <a:t>ANÁLISIS SENSORIAL</a:t>
            </a:r>
            <a:endParaRPr lang="es-EC" sz="5400" b="1" dirty="0">
              <a:solidFill>
                <a:schemeClr val="accent1">
                  <a:lumMod val="50000"/>
                </a:schemeClr>
              </a:solidFill>
              <a:effectLst>
                <a:outerShdw blurRad="60007" dist="310007" dir="7680000" sy="30000" kx="1300200" algn="ctr" rotWithShape="0">
                  <a:prstClr val="black">
                    <a:alpha val="32000"/>
                  </a:prstClr>
                </a:outerShdw>
              </a:effectLst>
              <a:latin typeface="Arial Rounded MT Bold" panose="020F0704030504030204" pitchFamily="34" charset="0"/>
            </a:endParaRPr>
          </a:p>
        </p:txBody>
      </p:sp>
      <p:pic>
        <p:nvPicPr>
          <p:cNvPr id="5" name="Imagen 4"/>
          <p:cNvPicPr>
            <a:picLocks noChangeAspect="1"/>
          </p:cNvPicPr>
          <p:nvPr/>
        </p:nvPicPr>
        <p:blipFill>
          <a:blip r:embed="rId2"/>
          <a:stretch>
            <a:fillRect/>
          </a:stretch>
        </p:blipFill>
        <p:spPr>
          <a:xfrm>
            <a:off x="3432313" y="3459645"/>
            <a:ext cx="4227443" cy="2377937"/>
          </a:xfrm>
          <a:prstGeom prst="rect">
            <a:avLst/>
          </a:prstGeom>
        </p:spPr>
      </p:pic>
    </p:spTree>
    <p:extLst>
      <p:ext uri="{BB962C8B-B14F-4D97-AF65-F5344CB8AC3E}">
        <p14:creationId xmlns:p14="http://schemas.microsoft.com/office/powerpoint/2010/main" val="22046981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p:cNvGraphicFramePr/>
          <p:nvPr>
            <p:extLst>
              <p:ext uri="{D42A27DB-BD31-4B8C-83A1-F6EECF244321}">
                <p14:modId xmlns:p14="http://schemas.microsoft.com/office/powerpoint/2010/main" val="4212581999"/>
              </p:ext>
            </p:extLst>
          </p:nvPr>
        </p:nvGraphicFramePr>
        <p:xfrm>
          <a:off x="2617203" y="2259717"/>
          <a:ext cx="6034428" cy="3831594"/>
        </p:xfrm>
        <a:graphic>
          <a:graphicData uri="http://schemas.openxmlformats.org/drawingml/2006/chart">
            <c:chart xmlns:c="http://schemas.openxmlformats.org/drawingml/2006/chart" xmlns:r="http://schemas.openxmlformats.org/officeDocument/2006/relationships" r:id="rId2"/>
          </a:graphicData>
        </a:graphic>
      </p:graphicFrame>
      <p:sp>
        <p:nvSpPr>
          <p:cNvPr id="5" name="Flecha derecha 4"/>
          <p:cNvSpPr/>
          <p:nvPr/>
        </p:nvSpPr>
        <p:spPr>
          <a:xfrm rot="1199286">
            <a:off x="467017" y="404357"/>
            <a:ext cx="2672961" cy="1742655"/>
          </a:xfrm>
          <a:prstGeom prst="rightArrow">
            <a:avLst/>
          </a:prstGeom>
          <a:solidFill>
            <a:srgbClr val="CC6600"/>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s-EC" sz="1600" b="1" dirty="0">
                <a:solidFill>
                  <a:schemeClr val="bg1"/>
                </a:solidFill>
              </a:rPr>
              <a:t>VARIABLES CUALITATIVAS</a:t>
            </a:r>
          </a:p>
        </p:txBody>
      </p:sp>
      <p:sp>
        <p:nvSpPr>
          <p:cNvPr id="6" name="Rectángulo 5"/>
          <p:cNvSpPr/>
          <p:nvPr/>
        </p:nvSpPr>
        <p:spPr>
          <a:xfrm>
            <a:off x="3887630" y="1091018"/>
            <a:ext cx="2491408" cy="523220"/>
          </a:xfrm>
          <a:prstGeom prst="rect">
            <a:avLst/>
          </a:prstGeom>
        </p:spPr>
        <p:txBody>
          <a:bodyPr wrap="square">
            <a:spAutoFit/>
          </a:bodyPr>
          <a:lstStyle/>
          <a:p>
            <a:pPr algn="ctr"/>
            <a:r>
              <a:rPr lang="es-EC" sz="2800" b="1" dirty="0">
                <a:solidFill>
                  <a:srgbClr val="C00000"/>
                </a:solidFill>
                <a:effectLst>
                  <a:outerShdw blurRad="60007" dist="310007" dir="7680000" sy="30000" kx="1300200" algn="ctr" rotWithShape="0">
                    <a:prstClr val="black">
                      <a:alpha val="32000"/>
                    </a:prstClr>
                  </a:outerShdw>
                </a:effectLst>
                <a:latin typeface="Arial Rounded MT Bold" panose="020F0704030504030204" pitchFamily="34" charset="0"/>
              </a:rPr>
              <a:t>COLOR</a:t>
            </a:r>
          </a:p>
        </p:txBody>
      </p:sp>
      <p:sp>
        <p:nvSpPr>
          <p:cNvPr id="2" name="Rectángulo 1"/>
          <p:cNvSpPr/>
          <p:nvPr/>
        </p:nvSpPr>
        <p:spPr>
          <a:xfrm>
            <a:off x="437596" y="6252578"/>
            <a:ext cx="2358338" cy="369332"/>
          </a:xfrm>
          <a:prstGeom prst="rect">
            <a:avLst/>
          </a:prstGeom>
        </p:spPr>
        <p:txBody>
          <a:bodyPr wrap="none">
            <a:spAutoFit/>
          </a:bodyPr>
          <a:lstStyle/>
          <a:p>
            <a:r>
              <a:rPr lang="es-EC" dirty="0">
                <a:latin typeface="Times New Roman" panose="02020603050405020304" pitchFamily="18" charset="0"/>
                <a:ea typeface="Calibri" panose="020F0502020204030204" pitchFamily="34" charset="0"/>
              </a:rPr>
              <a:t>significativa en el color</a:t>
            </a:r>
            <a:endParaRPr lang="es-EC" dirty="0"/>
          </a:p>
        </p:txBody>
      </p:sp>
    </p:spTree>
    <p:extLst>
      <p:ext uri="{BB962C8B-B14F-4D97-AF65-F5344CB8AC3E}">
        <p14:creationId xmlns:p14="http://schemas.microsoft.com/office/powerpoint/2010/main" val="31760555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1000" fill="hold"/>
                                        <p:tgtEl>
                                          <p:spTgt spid="4"/>
                                        </p:tgtEl>
                                        <p:attrNameLst>
                                          <p:attrName>ppt_w</p:attrName>
                                        </p:attrNameLst>
                                      </p:cBhvr>
                                      <p:tavLst>
                                        <p:tav tm="0">
                                          <p:val>
                                            <p:fltVal val="0"/>
                                          </p:val>
                                        </p:tav>
                                        <p:tav tm="100000">
                                          <p:val>
                                            <p:strVal val="#ppt_w"/>
                                          </p:val>
                                        </p:tav>
                                      </p:tavLst>
                                    </p:anim>
                                    <p:anim calcmode="lin" valueType="num">
                                      <p:cBhvr>
                                        <p:cTn id="31" dur="1000" fill="hold"/>
                                        <p:tgtEl>
                                          <p:spTgt spid="4"/>
                                        </p:tgtEl>
                                        <p:attrNameLst>
                                          <p:attrName>ppt_h</p:attrName>
                                        </p:attrNameLst>
                                      </p:cBhvr>
                                      <p:tavLst>
                                        <p:tav tm="0">
                                          <p:val>
                                            <p:fltVal val="0"/>
                                          </p:val>
                                        </p:tav>
                                        <p:tav tm="100000">
                                          <p:val>
                                            <p:strVal val="#ppt_h"/>
                                          </p:val>
                                        </p:tav>
                                      </p:tavLst>
                                    </p:anim>
                                    <p:anim calcmode="lin" valueType="num">
                                      <p:cBhvr>
                                        <p:cTn id="32" dur="1000" fill="hold"/>
                                        <p:tgtEl>
                                          <p:spTgt spid="4"/>
                                        </p:tgtEl>
                                        <p:attrNameLst>
                                          <p:attrName>style.rotation</p:attrName>
                                        </p:attrNameLst>
                                      </p:cBhvr>
                                      <p:tavLst>
                                        <p:tav tm="0">
                                          <p:val>
                                            <p:fltVal val="90"/>
                                          </p:val>
                                        </p:tav>
                                        <p:tav tm="100000">
                                          <p:val>
                                            <p:fltVal val="0"/>
                                          </p:val>
                                        </p:tav>
                                      </p:tavLst>
                                    </p:anim>
                                    <p:animEffect transition="in" filter="fade">
                                      <p:cBhvr>
                                        <p:cTn id="33" dur="10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down)">
                                      <p:cBhvr>
                                        <p:cTn id="3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animBg="1"/>
      <p:bldP spid="6" grpId="0"/>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p:cNvGraphicFramePr/>
          <p:nvPr>
            <p:extLst>
              <p:ext uri="{D42A27DB-BD31-4B8C-83A1-F6EECF244321}">
                <p14:modId xmlns:p14="http://schemas.microsoft.com/office/powerpoint/2010/main" val="1419919073"/>
              </p:ext>
            </p:extLst>
          </p:nvPr>
        </p:nvGraphicFramePr>
        <p:xfrm>
          <a:off x="2609046" y="2124221"/>
          <a:ext cx="6295803" cy="3854140"/>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ángulo 4"/>
          <p:cNvSpPr/>
          <p:nvPr/>
        </p:nvSpPr>
        <p:spPr>
          <a:xfrm>
            <a:off x="3887630" y="1091018"/>
            <a:ext cx="2491408" cy="523220"/>
          </a:xfrm>
          <a:prstGeom prst="rect">
            <a:avLst/>
          </a:prstGeom>
        </p:spPr>
        <p:txBody>
          <a:bodyPr wrap="square">
            <a:spAutoFit/>
          </a:bodyPr>
          <a:lstStyle/>
          <a:p>
            <a:pPr algn="ctr"/>
            <a:r>
              <a:rPr lang="es-EC" sz="2800" b="1" dirty="0">
                <a:solidFill>
                  <a:srgbClr val="C00000"/>
                </a:solidFill>
                <a:effectLst>
                  <a:outerShdw blurRad="60007" dist="310007" dir="7680000" sy="30000" kx="1300200" algn="ctr" rotWithShape="0">
                    <a:prstClr val="black">
                      <a:alpha val="32000"/>
                    </a:prstClr>
                  </a:outerShdw>
                </a:effectLst>
                <a:latin typeface="Arial Rounded MT Bold" panose="020F0704030504030204" pitchFamily="34" charset="0"/>
              </a:rPr>
              <a:t>AROMA</a:t>
            </a:r>
          </a:p>
        </p:txBody>
      </p:sp>
      <p:sp>
        <p:nvSpPr>
          <p:cNvPr id="2" name="Rectángulo 1"/>
          <p:cNvSpPr/>
          <p:nvPr/>
        </p:nvSpPr>
        <p:spPr>
          <a:xfrm>
            <a:off x="1043562" y="6303678"/>
            <a:ext cx="2339102" cy="369332"/>
          </a:xfrm>
          <a:prstGeom prst="rect">
            <a:avLst/>
          </a:prstGeom>
        </p:spPr>
        <p:txBody>
          <a:bodyPr wrap="none">
            <a:spAutoFit/>
          </a:bodyPr>
          <a:lstStyle/>
          <a:p>
            <a:r>
              <a:rPr lang="es-EC" dirty="0">
                <a:latin typeface="Times New Roman" panose="02020603050405020304" pitchFamily="18" charset="0"/>
                <a:ea typeface="Calibri" panose="020F0502020204030204" pitchFamily="34" charset="0"/>
              </a:rPr>
              <a:t>altamente significativa </a:t>
            </a:r>
            <a:endParaRPr lang="es-EC" dirty="0"/>
          </a:p>
        </p:txBody>
      </p:sp>
    </p:spTree>
    <p:extLst>
      <p:ext uri="{BB962C8B-B14F-4D97-AF65-F5344CB8AC3E}">
        <p14:creationId xmlns:p14="http://schemas.microsoft.com/office/powerpoint/2010/main" val="37014663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1000" fill="hold"/>
                                        <p:tgtEl>
                                          <p:spTgt spid="4"/>
                                        </p:tgtEl>
                                        <p:attrNameLst>
                                          <p:attrName>ppt_w</p:attrName>
                                        </p:attrNameLst>
                                      </p:cBhvr>
                                      <p:tavLst>
                                        <p:tav tm="0">
                                          <p:val>
                                            <p:fltVal val="0"/>
                                          </p:val>
                                        </p:tav>
                                        <p:tav tm="100000">
                                          <p:val>
                                            <p:strVal val="#ppt_w"/>
                                          </p:val>
                                        </p:tav>
                                      </p:tavLst>
                                    </p:anim>
                                    <p:anim calcmode="lin" valueType="num">
                                      <p:cBhvr>
                                        <p:cTn id="26" dur="1000" fill="hold"/>
                                        <p:tgtEl>
                                          <p:spTgt spid="4"/>
                                        </p:tgtEl>
                                        <p:attrNameLst>
                                          <p:attrName>ppt_h</p:attrName>
                                        </p:attrNameLst>
                                      </p:cBhvr>
                                      <p:tavLst>
                                        <p:tav tm="0">
                                          <p:val>
                                            <p:fltVal val="0"/>
                                          </p:val>
                                        </p:tav>
                                        <p:tav tm="100000">
                                          <p:val>
                                            <p:strVal val="#ppt_h"/>
                                          </p:val>
                                        </p:tav>
                                      </p:tavLst>
                                    </p:anim>
                                    <p:anim calcmode="lin" valueType="num">
                                      <p:cBhvr>
                                        <p:cTn id="27" dur="1000" fill="hold"/>
                                        <p:tgtEl>
                                          <p:spTgt spid="4"/>
                                        </p:tgtEl>
                                        <p:attrNameLst>
                                          <p:attrName>style.rotation</p:attrName>
                                        </p:attrNameLst>
                                      </p:cBhvr>
                                      <p:tavLst>
                                        <p:tav tm="0">
                                          <p:val>
                                            <p:fltVal val="90"/>
                                          </p:val>
                                        </p:tav>
                                        <p:tav tm="100000">
                                          <p:val>
                                            <p:fltVal val="0"/>
                                          </p:val>
                                        </p:tav>
                                      </p:tavLst>
                                    </p:anim>
                                    <p:animEffect transition="in" filter="fade">
                                      <p:cBhvr>
                                        <p:cTn id="28" dur="10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ipe(down)">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p:cNvGraphicFramePr/>
          <p:nvPr>
            <p:extLst>
              <p:ext uri="{D42A27DB-BD31-4B8C-83A1-F6EECF244321}">
                <p14:modId xmlns:p14="http://schemas.microsoft.com/office/powerpoint/2010/main" val="187506617"/>
              </p:ext>
            </p:extLst>
          </p:nvPr>
        </p:nvGraphicFramePr>
        <p:xfrm>
          <a:off x="2698144" y="2082088"/>
          <a:ext cx="6067604" cy="3675063"/>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ángulo 4"/>
          <p:cNvSpPr/>
          <p:nvPr/>
        </p:nvSpPr>
        <p:spPr>
          <a:xfrm>
            <a:off x="4120482" y="1117523"/>
            <a:ext cx="2491408" cy="523220"/>
          </a:xfrm>
          <a:prstGeom prst="rect">
            <a:avLst/>
          </a:prstGeom>
        </p:spPr>
        <p:txBody>
          <a:bodyPr wrap="square">
            <a:spAutoFit/>
          </a:bodyPr>
          <a:lstStyle/>
          <a:p>
            <a:pPr algn="ctr"/>
            <a:r>
              <a:rPr lang="es-EC" sz="2800" b="1" dirty="0">
                <a:solidFill>
                  <a:srgbClr val="C00000"/>
                </a:solidFill>
                <a:effectLst>
                  <a:outerShdw blurRad="60007" dist="310007" dir="7680000" sy="30000" kx="1300200" algn="ctr" rotWithShape="0">
                    <a:prstClr val="black">
                      <a:alpha val="32000"/>
                    </a:prstClr>
                  </a:outerShdw>
                </a:effectLst>
                <a:latin typeface="Arial Rounded MT Bold" panose="020F0704030504030204" pitchFamily="34" charset="0"/>
              </a:rPr>
              <a:t>SABOR</a:t>
            </a:r>
          </a:p>
        </p:txBody>
      </p:sp>
      <p:sp>
        <p:nvSpPr>
          <p:cNvPr id="2" name="Rectángulo 1"/>
          <p:cNvSpPr/>
          <p:nvPr/>
        </p:nvSpPr>
        <p:spPr>
          <a:xfrm>
            <a:off x="994187" y="6198496"/>
            <a:ext cx="2358338" cy="369332"/>
          </a:xfrm>
          <a:prstGeom prst="rect">
            <a:avLst/>
          </a:prstGeom>
        </p:spPr>
        <p:txBody>
          <a:bodyPr wrap="none">
            <a:spAutoFit/>
          </a:bodyPr>
          <a:lstStyle/>
          <a:p>
            <a:r>
              <a:rPr lang="es-EC" dirty="0">
                <a:latin typeface="Times New Roman" panose="02020603050405020304" pitchFamily="18" charset="0"/>
                <a:ea typeface="Calibri" panose="020F0502020204030204" pitchFamily="34" charset="0"/>
              </a:rPr>
              <a:t>No existe significancia </a:t>
            </a:r>
            <a:endParaRPr lang="es-EC" dirty="0"/>
          </a:p>
        </p:txBody>
      </p:sp>
    </p:spTree>
    <p:extLst>
      <p:ext uri="{BB962C8B-B14F-4D97-AF65-F5344CB8AC3E}">
        <p14:creationId xmlns:p14="http://schemas.microsoft.com/office/powerpoint/2010/main" val="3211612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1000" fill="hold"/>
                                        <p:tgtEl>
                                          <p:spTgt spid="4"/>
                                        </p:tgtEl>
                                        <p:attrNameLst>
                                          <p:attrName>ppt_w</p:attrName>
                                        </p:attrNameLst>
                                      </p:cBhvr>
                                      <p:tavLst>
                                        <p:tav tm="0">
                                          <p:val>
                                            <p:fltVal val="0"/>
                                          </p:val>
                                        </p:tav>
                                        <p:tav tm="100000">
                                          <p:val>
                                            <p:strVal val="#ppt_w"/>
                                          </p:val>
                                        </p:tav>
                                      </p:tavLst>
                                    </p:anim>
                                    <p:anim calcmode="lin" valueType="num">
                                      <p:cBhvr>
                                        <p:cTn id="26" dur="1000" fill="hold"/>
                                        <p:tgtEl>
                                          <p:spTgt spid="4"/>
                                        </p:tgtEl>
                                        <p:attrNameLst>
                                          <p:attrName>ppt_h</p:attrName>
                                        </p:attrNameLst>
                                      </p:cBhvr>
                                      <p:tavLst>
                                        <p:tav tm="0">
                                          <p:val>
                                            <p:fltVal val="0"/>
                                          </p:val>
                                        </p:tav>
                                        <p:tav tm="100000">
                                          <p:val>
                                            <p:strVal val="#ppt_h"/>
                                          </p:val>
                                        </p:tav>
                                      </p:tavLst>
                                    </p:anim>
                                    <p:anim calcmode="lin" valueType="num">
                                      <p:cBhvr>
                                        <p:cTn id="27" dur="1000" fill="hold"/>
                                        <p:tgtEl>
                                          <p:spTgt spid="4"/>
                                        </p:tgtEl>
                                        <p:attrNameLst>
                                          <p:attrName>style.rotation</p:attrName>
                                        </p:attrNameLst>
                                      </p:cBhvr>
                                      <p:tavLst>
                                        <p:tav tm="0">
                                          <p:val>
                                            <p:fltVal val="90"/>
                                          </p:val>
                                        </p:tav>
                                        <p:tav tm="100000">
                                          <p:val>
                                            <p:fltVal val="0"/>
                                          </p:val>
                                        </p:tav>
                                      </p:tavLst>
                                    </p:anim>
                                    <p:animEffect transition="in" filter="fade">
                                      <p:cBhvr>
                                        <p:cTn id="28" dur="10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ipe(down)">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p:cNvGraphicFramePr/>
          <p:nvPr>
            <p:extLst>
              <p:ext uri="{D42A27DB-BD31-4B8C-83A1-F6EECF244321}">
                <p14:modId xmlns:p14="http://schemas.microsoft.com/office/powerpoint/2010/main" val="2280400437"/>
              </p:ext>
            </p:extLst>
          </p:nvPr>
        </p:nvGraphicFramePr>
        <p:xfrm>
          <a:off x="2715065" y="1955409"/>
          <a:ext cx="6084378" cy="3835791"/>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ángulo 4"/>
          <p:cNvSpPr/>
          <p:nvPr/>
        </p:nvSpPr>
        <p:spPr>
          <a:xfrm>
            <a:off x="4120482" y="1117523"/>
            <a:ext cx="3221222" cy="523220"/>
          </a:xfrm>
          <a:prstGeom prst="rect">
            <a:avLst/>
          </a:prstGeom>
        </p:spPr>
        <p:txBody>
          <a:bodyPr wrap="square">
            <a:spAutoFit/>
          </a:bodyPr>
          <a:lstStyle/>
          <a:p>
            <a:pPr algn="ctr"/>
            <a:r>
              <a:rPr lang="es-EC" sz="2800" b="1" dirty="0">
                <a:solidFill>
                  <a:srgbClr val="C00000"/>
                </a:solidFill>
                <a:effectLst>
                  <a:outerShdw blurRad="60007" dist="310007" dir="7680000" sy="30000" kx="1300200" algn="ctr" rotWithShape="0">
                    <a:prstClr val="black">
                      <a:alpha val="32000"/>
                    </a:prstClr>
                  </a:outerShdw>
                </a:effectLst>
                <a:latin typeface="Arial Rounded MT Bold" panose="020F0704030504030204" pitchFamily="34" charset="0"/>
              </a:rPr>
              <a:t>ACEPTABILIDAD</a:t>
            </a:r>
          </a:p>
        </p:txBody>
      </p:sp>
      <p:sp>
        <p:nvSpPr>
          <p:cNvPr id="2" name="Rectángulo 1"/>
          <p:cNvSpPr/>
          <p:nvPr/>
        </p:nvSpPr>
        <p:spPr>
          <a:xfrm>
            <a:off x="996538" y="6105866"/>
            <a:ext cx="2300630" cy="369332"/>
          </a:xfrm>
          <a:prstGeom prst="rect">
            <a:avLst/>
          </a:prstGeom>
        </p:spPr>
        <p:txBody>
          <a:bodyPr wrap="none">
            <a:spAutoFit/>
          </a:bodyPr>
          <a:lstStyle/>
          <a:p>
            <a:r>
              <a:rPr lang="es-EC" dirty="0">
                <a:latin typeface="Times New Roman" panose="02020603050405020304" pitchFamily="18" charset="0"/>
                <a:ea typeface="Calibri" panose="020F0502020204030204" pitchFamily="34" charset="0"/>
              </a:rPr>
              <a:t>No existe significancia</a:t>
            </a:r>
            <a:endParaRPr lang="es-EC" dirty="0"/>
          </a:p>
        </p:txBody>
      </p:sp>
    </p:spTree>
    <p:extLst>
      <p:ext uri="{BB962C8B-B14F-4D97-AF65-F5344CB8AC3E}">
        <p14:creationId xmlns:p14="http://schemas.microsoft.com/office/powerpoint/2010/main" val="37115951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1000" fill="hold"/>
                                        <p:tgtEl>
                                          <p:spTgt spid="4"/>
                                        </p:tgtEl>
                                        <p:attrNameLst>
                                          <p:attrName>ppt_w</p:attrName>
                                        </p:attrNameLst>
                                      </p:cBhvr>
                                      <p:tavLst>
                                        <p:tav tm="0">
                                          <p:val>
                                            <p:fltVal val="0"/>
                                          </p:val>
                                        </p:tav>
                                        <p:tav tm="100000">
                                          <p:val>
                                            <p:strVal val="#ppt_w"/>
                                          </p:val>
                                        </p:tav>
                                      </p:tavLst>
                                    </p:anim>
                                    <p:anim calcmode="lin" valueType="num">
                                      <p:cBhvr>
                                        <p:cTn id="26" dur="1000" fill="hold"/>
                                        <p:tgtEl>
                                          <p:spTgt spid="4"/>
                                        </p:tgtEl>
                                        <p:attrNameLst>
                                          <p:attrName>ppt_h</p:attrName>
                                        </p:attrNameLst>
                                      </p:cBhvr>
                                      <p:tavLst>
                                        <p:tav tm="0">
                                          <p:val>
                                            <p:fltVal val="0"/>
                                          </p:val>
                                        </p:tav>
                                        <p:tav tm="100000">
                                          <p:val>
                                            <p:strVal val="#ppt_h"/>
                                          </p:val>
                                        </p:tav>
                                      </p:tavLst>
                                    </p:anim>
                                    <p:anim calcmode="lin" valueType="num">
                                      <p:cBhvr>
                                        <p:cTn id="27" dur="1000" fill="hold"/>
                                        <p:tgtEl>
                                          <p:spTgt spid="4"/>
                                        </p:tgtEl>
                                        <p:attrNameLst>
                                          <p:attrName>style.rotation</p:attrName>
                                        </p:attrNameLst>
                                      </p:cBhvr>
                                      <p:tavLst>
                                        <p:tav tm="0">
                                          <p:val>
                                            <p:fltVal val="90"/>
                                          </p:val>
                                        </p:tav>
                                        <p:tav tm="100000">
                                          <p:val>
                                            <p:fltVal val="0"/>
                                          </p:val>
                                        </p:tav>
                                      </p:tavLst>
                                    </p:anim>
                                    <p:animEffect transition="in" filter="fade">
                                      <p:cBhvr>
                                        <p:cTn id="28" dur="10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ipe(down)">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4"/>
          <p:cNvSpPr txBox="1"/>
          <p:nvPr/>
        </p:nvSpPr>
        <p:spPr>
          <a:xfrm>
            <a:off x="2212267" y="1150082"/>
            <a:ext cx="5832648" cy="1138773"/>
          </a:xfrm>
          <a:prstGeom prst="rect">
            <a:avLst/>
          </a:prstGeom>
          <a:noFill/>
        </p:spPr>
        <p:txBody>
          <a:bodyPr wrap="square" rtlCol="0">
            <a:spAutoFit/>
            <a:scene3d>
              <a:camera prst="obliqueBottomRight"/>
              <a:lightRig rig="threePt" dir="t"/>
            </a:scene3d>
          </a:bodyPr>
          <a:lstStyle>
            <a:defPPr>
              <a:defRPr lang="es-E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r>
              <a:rPr lang="es-EC" sz="3400" b="1" dirty="0">
                <a:solidFill>
                  <a:schemeClr val="accent1">
                    <a:lumMod val="50000"/>
                  </a:schemeClr>
                </a:solidFill>
                <a:effectLst>
                  <a:outerShdw blurRad="60007" dist="310007" dir="7680000" sy="30000" kx="1300200" algn="ctr" rotWithShape="0">
                    <a:prstClr val="black">
                      <a:alpha val="32000"/>
                    </a:prstClr>
                  </a:outerShdw>
                </a:effectLst>
                <a:latin typeface="Arial Rounded MT Bold" panose="020F0704030504030204" pitchFamily="34" charset="0"/>
              </a:rPr>
              <a:t>ANÁLISIS MICROBIOLÓGICO</a:t>
            </a:r>
            <a:endParaRPr lang="es-EC" sz="3200" b="1" dirty="0">
              <a:solidFill>
                <a:schemeClr val="accent1">
                  <a:lumMod val="50000"/>
                </a:schemeClr>
              </a:solidFill>
              <a:effectLst>
                <a:outerShdw blurRad="60007" dist="310007" dir="7680000" sy="30000" kx="1300200" algn="ctr" rotWithShape="0">
                  <a:prstClr val="black">
                    <a:alpha val="32000"/>
                  </a:prstClr>
                </a:outerShdw>
              </a:effectLst>
              <a:latin typeface="Arial Rounded MT Bold" panose="020F0704030504030204" pitchFamily="34" charset="0"/>
            </a:endParaRPr>
          </a:p>
        </p:txBody>
      </p:sp>
      <p:graphicFrame>
        <p:nvGraphicFramePr>
          <p:cNvPr id="5" name="Tabla 4"/>
          <p:cNvGraphicFramePr>
            <a:graphicFrameLocks noGrp="1"/>
          </p:cNvGraphicFramePr>
          <p:nvPr>
            <p:extLst>
              <p:ext uri="{D42A27DB-BD31-4B8C-83A1-F6EECF244321}">
                <p14:modId xmlns:p14="http://schemas.microsoft.com/office/powerpoint/2010/main" val="4176939454"/>
              </p:ext>
            </p:extLst>
          </p:nvPr>
        </p:nvGraphicFramePr>
        <p:xfrm>
          <a:off x="1470992" y="2641543"/>
          <a:ext cx="7977808" cy="3342505"/>
        </p:xfrm>
        <a:graphic>
          <a:graphicData uri="http://schemas.openxmlformats.org/drawingml/2006/table">
            <a:tbl>
              <a:tblPr firstRow="1" firstCol="1" bandRow="1">
                <a:tableStyleId>{7DF18680-E054-41AD-8BC1-D1AEF772440D}</a:tableStyleId>
              </a:tblPr>
              <a:tblGrid>
                <a:gridCol w="2361603">
                  <a:extLst>
                    <a:ext uri="{9D8B030D-6E8A-4147-A177-3AD203B41FA5}">
                      <a16:colId xmlns:a16="http://schemas.microsoft.com/office/drawing/2014/main" val="2921537934"/>
                    </a:ext>
                  </a:extLst>
                </a:gridCol>
                <a:gridCol w="1269492">
                  <a:extLst>
                    <a:ext uri="{9D8B030D-6E8A-4147-A177-3AD203B41FA5}">
                      <a16:colId xmlns:a16="http://schemas.microsoft.com/office/drawing/2014/main" val="2440712262"/>
                    </a:ext>
                  </a:extLst>
                </a:gridCol>
                <a:gridCol w="1298713">
                  <a:extLst>
                    <a:ext uri="{9D8B030D-6E8A-4147-A177-3AD203B41FA5}">
                      <a16:colId xmlns:a16="http://schemas.microsoft.com/office/drawing/2014/main" val="813844156"/>
                    </a:ext>
                  </a:extLst>
                </a:gridCol>
                <a:gridCol w="3048000">
                  <a:extLst>
                    <a:ext uri="{9D8B030D-6E8A-4147-A177-3AD203B41FA5}">
                      <a16:colId xmlns:a16="http://schemas.microsoft.com/office/drawing/2014/main" val="84538039"/>
                    </a:ext>
                  </a:extLst>
                </a:gridCol>
              </a:tblGrid>
              <a:tr h="478322">
                <a:tc>
                  <a:txBody>
                    <a:bodyPr/>
                    <a:lstStyle/>
                    <a:p>
                      <a:pPr indent="252095" algn="just">
                        <a:lnSpc>
                          <a:spcPct val="150000"/>
                        </a:lnSpc>
                        <a:spcBef>
                          <a:spcPts val="600"/>
                        </a:spcBef>
                        <a:spcAft>
                          <a:spcPts val="0"/>
                        </a:spcAft>
                      </a:pPr>
                      <a:r>
                        <a:rPr lang="es-EC" sz="1100" dirty="0">
                          <a:effectLst/>
                        </a:rPr>
                        <a:t>Parámetros Análisis</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Bef>
                          <a:spcPts val="600"/>
                        </a:spcBef>
                        <a:spcAft>
                          <a:spcPts val="0"/>
                        </a:spcAft>
                      </a:pPr>
                      <a:r>
                        <a:rPr lang="es-EC" sz="1100">
                          <a:effectLst/>
                        </a:rPr>
                        <a:t>Unidad</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50000"/>
                        </a:lnSpc>
                        <a:spcBef>
                          <a:spcPts val="600"/>
                        </a:spcBef>
                        <a:spcAft>
                          <a:spcPts val="0"/>
                        </a:spcAft>
                      </a:pPr>
                      <a:r>
                        <a:rPr lang="es-EC" sz="1100">
                          <a:effectLst/>
                        </a:rPr>
                        <a:t>Resultados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50000"/>
                        </a:lnSpc>
                        <a:spcBef>
                          <a:spcPts val="600"/>
                        </a:spcBef>
                        <a:spcAft>
                          <a:spcPts val="0"/>
                        </a:spcAft>
                      </a:pPr>
                      <a:r>
                        <a:rPr lang="es-EC" sz="1100">
                          <a:effectLst/>
                        </a:rPr>
                        <a:t>Método de ensayo</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53668814"/>
                  </a:ext>
                </a:extLst>
              </a:tr>
              <a:tr h="478322">
                <a:tc>
                  <a:txBody>
                    <a:bodyPr/>
                    <a:lstStyle/>
                    <a:p>
                      <a:pPr indent="252095" algn="just">
                        <a:lnSpc>
                          <a:spcPct val="150000"/>
                        </a:lnSpc>
                        <a:spcBef>
                          <a:spcPts val="600"/>
                        </a:spcBef>
                        <a:spcAft>
                          <a:spcPts val="0"/>
                        </a:spcAft>
                      </a:pPr>
                      <a:r>
                        <a:rPr lang="es-EC" sz="1100">
                          <a:effectLst/>
                        </a:rPr>
                        <a:t>Recuento estándar en placa</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Bef>
                          <a:spcPts val="600"/>
                        </a:spcBef>
                        <a:spcAft>
                          <a:spcPts val="0"/>
                        </a:spcAft>
                      </a:pPr>
                      <a:r>
                        <a:rPr lang="es-EC" sz="1100">
                          <a:effectLst/>
                        </a:rPr>
                        <a:t>UFC/g</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Bef>
                          <a:spcPts val="600"/>
                        </a:spcBef>
                        <a:spcAft>
                          <a:spcPts val="0"/>
                        </a:spcAft>
                      </a:pPr>
                      <a:r>
                        <a:rPr lang="es-EC" sz="1100">
                          <a:effectLst/>
                        </a:rPr>
                        <a:t>180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rowSpan="3">
                  <a:txBody>
                    <a:bodyPr/>
                    <a:lstStyle/>
                    <a:p>
                      <a:pPr indent="252095" algn="just">
                        <a:lnSpc>
                          <a:spcPct val="150000"/>
                        </a:lnSpc>
                        <a:spcBef>
                          <a:spcPts val="600"/>
                        </a:spcBef>
                        <a:spcAft>
                          <a:spcPts val="0"/>
                        </a:spcAft>
                      </a:pPr>
                      <a:r>
                        <a:rPr lang="es-EC" sz="1100">
                          <a:effectLst/>
                        </a:rPr>
                        <a:t> </a:t>
                      </a:r>
                      <a:endParaRPr lang="es-EC" sz="1200">
                        <a:effectLst/>
                      </a:endParaRPr>
                    </a:p>
                    <a:p>
                      <a:pPr indent="252095" algn="just">
                        <a:lnSpc>
                          <a:spcPct val="150000"/>
                        </a:lnSpc>
                        <a:spcBef>
                          <a:spcPts val="600"/>
                        </a:spcBef>
                        <a:spcAft>
                          <a:spcPts val="0"/>
                        </a:spcAft>
                      </a:pPr>
                      <a:r>
                        <a:rPr lang="es-EC" sz="1100">
                          <a:effectLst/>
                        </a:rPr>
                        <a:t>AOAC 989.10</a:t>
                      </a:r>
                      <a:endParaRPr lang="es-EC" sz="1200">
                        <a:effectLst/>
                      </a:endParaRPr>
                    </a:p>
                    <a:p>
                      <a:pPr indent="252095" algn="just">
                        <a:lnSpc>
                          <a:spcPct val="150000"/>
                        </a:lnSpc>
                        <a:spcBef>
                          <a:spcPts val="600"/>
                        </a:spcBef>
                        <a:spcAft>
                          <a:spcPts val="0"/>
                        </a:spcAft>
                      </a:pPr>
                      <a:r>
                        <a:rPr lang="es-EC" sz="1100">
                          <a:effectLst/>
                        </a:rPr>
                        <a:t>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29429663"/>
                  </a:ext>
                </a:extLst>
              </a:tr>
              <a:tr h="337709">
                <a:tc>
                  <a:txBody>
                    <a:bodyPr/>
                    <a:lstStyle/>
                    <a:p>
                      <a:pPr indent="252095" algn="just">
                        <a:lnSpc>
                          <a:spcPct val="150000"/>
                        </a:lnSpc>
                        <a:spcBef>
                          <a:spcPts val="600"/>
                        </a:spcBef>
                        <a:spcAft>
                          <a:spcPts val="0"/>
                        </a:spcAft>
                      </a:pPr>
                      <a:r>
                        <a:rPr lang="es-EC" sz="1100">
                          <a:effectLst/>
                        </a:rPr>
                        <a:t>Recuento de coliformes</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Bef>
                          <a:spcPts val="600"/>
                        </a:spcBef>
                        <a:spcAft>
                          <a:spcPts val="0"/>
                        </a:spcAft>
                      </a:pPr>
                      <a:r>
                        <a:rPr lang="es-EC" sz="1100">
                          <a:effectLst/>
                        </a:rPr>
                        <a:t>UFC/g</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Bef>
                          <a:spcPts val="600"/>
                        </a:spcBef>
                        <a:spcAft>
                          <a:spcPts val="0"/>
                        </a:spcAft>
                      </a:pPr>
                      <a:r>
                        <a:rPr lang="es-EC" sz="1100">
                          <a:effectLst/>
                        </a:rPr>
                        <a:t>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s-EC"/>
                    </a:p>
                  </a:txBody>
                  <a:tcPr/>
                </a:tc>
                <a:extLst>
                  <a:ext uri="{0D108BD9-81ED-4DB2-BD59-A6C34878D82A}">
                    <a16:rowId xmlns:a16="http://schemas.microsoft.com/office/drawing/2014/main" val="2351985605"/>
                  </a:ext>
                </a:extLst>
              </a:tr>
              <a:tr h="223868">
                <a:tc>
                  <a:txBody>
                    <a:bodyPr/>
                    <a:lstStyle/>
                    <a:p>
                      <a:pPr indent="252095" algn="just">
                        <a:lnSpc>
                          <a:spcPct val="150000"/>
                        </a:lnSpc>
                        <a:spcBef>
                          <a:spcPts val="600"/>
                        </a:spcBef>
                        <a:spcAft>
                          <a:spcPts val="0"/>
                        </a:spcAft>
                      </a:pPr>
                      <a:r>
                        <a:rPr lang="es-EC" sz="1100">
                          <a:effectLst/>
                        </a:rPr>
                        <a:t>Recuento de E. coli</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Bef>
                          <a:spcPts val="600"/>
                        </a:spcBef>
                        <a:spcAft>
                          <a:spcPts val="0"/>
                        </a:spcAft>
                      </a:pPr>
                      <a:r>
                        <a:rPr lang="es-EC" sz="1100">
                          <a:effectLst/>
                        </a:rPr>
                        <a:t>UFC/g</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Bef>
                          <a:spcPts val="600"/>
                        </a:spcBef>
                        <a:spcAft>
                          <a:spcPts val="0"/>
                        </a:spcAft>
                      </a:pPr>
                      <a:r>
                        <a:rPr lang="es-EC" sz="1100">
                          <a:effectLst/>
                        </a:rPr>
                        <a:t>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s-EC"/>
                    </a:p>
                  </a:txBody>
                  <a:tcPr/>
                </a:tc>
                <a:extLst>
                  <a:ext uri="{0D108BD9-81ED-4DB2-BD59-A6C34878D82A}">
                    <a16:rowId xmlns:a16="http://schemas.microsoft.com/office/drawing/2014/main" val="3153559487"/>
                  </a:ext>
                </a:extLst>
              </a:tr>
              <a:tr h="223868">
                <a:tc>
                  <a:txBody>
                    <a:bodyPr/>
                    <a:lstStyle/>
                    <a:p>
                      <a:pPr indent="252095" algn="just">
                        <a:lnSpc>
                          <a:spcPct val="150000"/>
                        </a:lnSpc>
                        <a:spcBef>
                          <a:spcPts val="600"/>
                        </a:spcBef>
                        <a:spcAft>
                          <a:spcPts val="0"/>
                        </a:spcAft>
                      </a:pPr>
                      <a:r>
                        <a:rPr lang="es-EC" sz="1100">
                          <a:effectLst/>
                        </a:rPr>
                        <a:t>Recuento de mohos</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Bef>
                          <a:spcPts val="600"/>
                        </a:spcBef>
                        <a:spcAft>
                          <a:spcPts val="0"/>
                        </a:spcAft>
                      </a:pPr>
                      <a:r>
                        <a:rPr lang="es-EC" sz="1100">
                          <a:effectLst/>
                        </a:rPr>
                        <a:t>UFC/g</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Bef>
                          <a:spcPts val="600"/>
                        </a:spcBef>
                        <a:spcAft>
                          <a:spcPts val="0"/>
                        </a:spcAft>
                      </a:pPr>
                      <a:r>
                        <a:rPr lang="es-EC" sz="1100">
                          <a:effectLst/>
                        </a:rPr>
                        <a:t>780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rowSpan="2">
                  <a:txBody>
                    <a:bodyPr/>
                    <a:lstStyle/>
                    <a:p>
                      <a:pPr indent="252095" algn="just">
                        <a:lnSpc>
                          <a:spcPct val="150000"/>
                        </a:lnSpc>
                        <a:spcBef>
                          <a:spcPts val="600"/>
                        </a:spcBef>
                        <a:spcAft>
                          <a:spcPts val="0"/>
                        </a:spcAft>
                      </a:pPr>
                      <a:r>
                        <a:rPr lang="es-EC" sz="1100">
                          <a:effectLst/>
                        </a:rPr>
                        <a:t>AOAC 997.02</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48573832"/>
                  </a:ext>
                </a:extLst>
              </a:tr>
              <a:tr h="337128">
                <a:tc>
                  <a:txBody>
                    <a:bodyPr/>
                    <a:lstStyle/>
                    <a:p>
                      <a:pPr indent="252095" algn="just">
                        <a:lnSpc>
                          <a:spcPct val="150000"/>
                        </a:lnSpc>
                        <a:spcBef>
                          <a:spcPts val="600"/>
                        </a:spcBef>
                        <a:spcAft>
                          <a:spcPts val="0"/>
                        </a:spcAft>
                      </a:pPr>
                      <a:r>
                        <a:rPr lang="es-EC" sz="1100">
                          <a:effectLst/>
                        </a:rPr>
                        <a:t>Recuento de Levaduras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Bef>
                          <a:spcPts val="600"/>
                        </a:spcBef>
                        <a:spcAft>
                          <a:spcPts val="0"/>
                        </a:spcAft>
                      </a:pPr>
                      <a:r>
                        <a:rPr lang="es-EC" sz="1100">
                          <a:effectLst/>
                        </a:rPr>
                        <a:t>UFC/g</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Bef>
                          <a:spcPts val="600"/>
                        </a:spcBef>
                        <a:spcAft>
                          <a:spcPts val="0"/>
                        </a:spcAft>
                      </a:pPr>
                      <a:r>
                        <a:rPr lang="es-EC" sz="1100">
                          <a:effectLst/>
                        </a:rPr>
                        <a:t>400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s-EC"/>
                    </a:p>
                  </a:txBody>
                  <a:tcPr/>
                </a:tc>
                <a:extLst>
                  <a:ext uri="{0D108BD9-81ED-4DB2-BD59-A6C34878D82A}">
                    <a16:rowId xmlns:a16="http://schemas.microsoft.com/office/drawing/2014/main" val="3379725554"/>
                  </a:ext>
                </a:extLst>
              </a:tr>
              <a:tr h="223868">
                <a:tc>
                  <a:txBody>
                    <a:bodyPr/>
                    <a:lstStyle/>
                    <a:p>
                      <a:pPr indent="252095" algn="just">
                        <a:lnSpc>
                          <a:spcPct val="150000"/>
                        </a:lnSpc>
                        <a:spcBef>
                          <a:spcPts val="600"/>
                        </a:spcBef>
                        <a:spcAft>
                          <a:spcPts val="0"/>
                        </a:spcAft>
                      </a:pPr>
                      <a:r>
                        <a:rPr lang="es-EC" sz="1100">
                          <a:effectLst/>
                        </a:rPr>
                        <a:t>Enterobacteraceas</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Bef>
                          <a:spcPts val="600"/>
                        </a:spcBef>
                        <a:spcAft>
                          <a:spcPts val="0"/>
                        </a:spcAft>
                      </a:pPr>
                      <a:r>
                        <a:rPr lang="es-EC" sz="1100">
                          <a:effectLst/>
                        </a:rPr>
                        <a:t>UFC/g</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Bef>
                          <a:spcPts val="600"/>
                        </a:spcBef>
                        <a:spcAft>
                          <a:spcPts val="0"/>
                        </a:spcAft>
                      </a:pPr>
                      <a:r>
                        <a:rPr lang="es-EC" sz="1100">
                          <a:effectLst/>
                        </a:rPr>
                        <a:t>˂ 10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50000"/>
                        </a:lnSpc>
                        <a:spcBef>
                          <a:spcPts val="600"/>
                        </a:spcBef>
                        <a:spcAft>
                          <a:spcPts val="0"/>
                        </a:spcAft>
                      </a:pPr>
                      <a:r>
                        <a:rPr lang="es-EC" sz="1100">
                          <a:effectLst/>
                        </a:rPr>
                        <a:t>SEMM-MB ENTEROBACTERIAS</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69611484"/>
                  </a:ext>
                </a:extLst>
              </a:tr>
              <a:tr h="478322">
                <a:tc>
                  <a:txBody>
                    <a:bodyPr/>
                    <a:lstStyle/>
                    <a:p>
                      <a:pPr indent="252095" algn="just">
                        <a:lnSpc>
                          <a:spcPct val="150000"/>
                        </a:lnSpc>
                        <a:spcBef>
                          <a:spcPts val="600"/>
                        </a:spcBef>
                        <a:spcAft>
                          <a:spcPts val="0"/>
                        </a:spcAft>
                      </a:pPr>
                      <a:r>
                        <a:rPr lang="es-EC" sz="1100">
                          <a:effectLst/>
                        </a:rPr>
                        <a:t>Salmonella spp</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Bef>
                          <a:spcPts val="600"/>
                        </a:spcBef>
                        <a:spcAft>
                          <a:spcPts val="0"/>
                        </a:spcAft>
                      </a:pPr>
                      <a:r>
                        <a:rPr lang="es-EC" sz="1100">
                          <a:effectLst/>
                        </a:rPr>
                        <a:t>Pres/ausen</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Bef>
                          <a:spcPts val="600"/>
                        </a:spcBef>
                        <a:spcAft>
                          <a:spcPts val="0"/>
                        </a:spcAft>
                      </a:pPr>
                      <a:r>
                        <a:rPr lang="es-EC" sz="1100">
                          <a:effectLst/>
                        </a:rPr>
                        <a:t>Ausencia</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50000"/>
                        </a:lnSpc>
                        <a:spcBef>
                          <a:spcPts val="600"/>
                        </a:spcBef>
                        <a:spcAft>
                          <a:spcPts val="0"/>
                        </a:spcAft>
                      </a:pPr>
                      <a:r>
                        <a:rPr lang="es-EC" sz="1100">
                          <a:effectLst/>
                        </a:rPr>
                        <a:t>AOAC 967.26</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11269556"/>
                  </a:ext>
                </a:extLst>
              </a:tr>
              <a:tr h="478322">
                <a:tc>
                  <a:txBody>
                    <a:bodyPr/>
                    <a:lstStyle/>
                    <a:p>
                      <a:pPr indent="252095" algn="just">
                        <a:lnSpc>
                          <a:spcPct val="150000"/>
                        </a:lnSpc>
                        <a:spcBef>
                          <a:spcPts val="600"/>
                        </a:spcBef>
                        <a:spcAft>
                          <a:spcPts val="0"/>
                        </a:spcAft>
                      </a:pPr>
                      <a:r>
                        <a:rPr lang="es-EC" sz="1100">
                          <a:effectLst/>
                        </a:rPr>
                        <a:t>Shigella spp</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Bef>
                          <a:spcPts val="600"/>
                        </a:spcBef>
                        <a:spcAft>
                          <a:spcPts val="0"/>
                        </a:spcAft>
                      </a:pPr>
                      <a:r>
                        <a:rPr lang="es-EC" sz="1100">
                          <a:effectLst/>
                        </a:rPr>
                        <a:t>Pres/ausen</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Bef>
                          <a:spcPts val="600"/>
                        </a:spcBef>
                        <a:spcAft>
                          <a:spcPts val="0"/>
                        </a:spcAft>
                      </a:pPr>
                      <a:r>
                        <a:rPr lang="es-EC" sz="1100">
                          <a:effectLst/>
                        </a:rPr>
                        <a:t>Ausencia</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50000"/>
                        </a:lnSpc>
                        <a:spcBef>
                          <a:spcPts val="600"/>
                        </a:spcBef>
                        <a:spcAft>
                          <a:spcPts val="0"/>
                        </a:spcAft>
                      </a:pPr>
                      <a:r>
                        <a:rPr lang="es-EC" sz="1100" dirty="0">
                          <a:effectLst/>
                        </a:rPr>
                        <a:t>AOAC 967.26</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12317765"/>
                  </a:ext>
                </a:extLst>
              </a:tr>
            </a:tbl>
          </a:graphicData>
        </a:graphic>
      </p:graphicFrame>
    </p:spTree>
    <p:extLst>
      <p:ext uri="{BB962C8B-B14F-4D97-AF65-F5344CB8AC3E}">
        <p14:creationId xmlns:p14="http://schemas.microsoft.com/office/powerpoint/2010/main" val="21555298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4"/>
          <p:cNvSpPr txBox="1"/>
          <p:nvPr/>
        </p:nvSpPr>
        <p:spPr>
          <a:xfrm>
            <a:off x="1548087" y="2611256"/>
            <a:ext cx="3132348" cy="1661993"/>
          </a:xfrm>
          <a:prstGeom prst="rect">
            <a:avLst/>
          </a:prstGeom>
          <a:noFill/>
        </p:spPr>
        <p:txBody>
          <a:bodyPr wrap="square" rtlCol="0">
            <a:spAutoFit/>
            <a:scene3d>
              <a:camera prst="obliqueBottomRight"/>
              <a:lightRig rig="threePt" dir="t"/>
            </a:scene3d>
          </a:bodyPr>
          <a:lstStyle>
            <a:defPPr>
              <a:defRPr lang="es-E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r>
              <a:rPr lang="es-EC" sz="3400" b="1" dirty="0">
                <a:solidFill>
                  <a:schemeClr val="accent1">
                    <a:lumMod val="50000"/>
                  </a:schemeClr>
                </a:solidFill>
                <a:effectLst>
                  <a:outerShdw blurRad="60007" dist="310007" dir="7680000" sy="30000" kx="1300200" algn="ctr" rotWithShape="0">
                    <a:prstClr val="black">
                      <a:alpha val="32000"/>
                    </a:prstClr>
                  </a:outerShdw>
                </a:effectLst>
                <a:latin typeface="Arial Rounded MT Bold" panose="020F0704030504030204" pitchFamily="34" charset="0"/>
              </a:rPr>
              <a:t>BALANCE</a:t>
            </a:r>
          </a:p>
          <a:p>
            <a:pPr algn="ctr"/>
            <a:r>
              <a:rPr lang="es-EC" sz="3400" b="1" dirty="0">
                <a:solidFill>
                  <a:schemeClr val="accent1">
                    <a:lumMod val="50000"/>
                  </a:schemeClr>
                </a:solidFill>
                <a:effectLst>
                  <a:outerShdw blurRad="60007" dist="310007" dir="7680000" sy="30000" kx="1300200" algn="ctr" rotWithShape="0">
                    <a:prstClr val="black">
                      <a:alpha val="32000"/>
                    </a:prstClr>
                  </a:outerShdw>
                </a:effectLst>
                <a:latin typeface="Arial Rounded MT Bold" panose="020F0704030504030204" pitchFamily="34" charset="0"/>
              </a:rPr>
              <a:t>DE</a:t>
            </a:r>
          </a:p>
          <a:p>
            <a:pPr algn="ctr"/>
            <a:r>
              <a:rPr lang="es-EC" sz="3400" b="1" dirty="0">
                <a:solidFill>
                  <a:schemeClr val="accent1">
                    <a:lumMod val="50000"/>
                  </a:schemeClr>
                </a:solidFill>
                <a:effectLst>
                  <a:outerShdw blurRad="60007" dist="310007" dir="7680000" sy="30000" kx="1300200" algn="ctr" rotWithShape="0">
                    <a:prstClr val="black">
                      <a:alpha val="32000"/>
                    </a:prstClr>
                  </a:outerShdw>
                </a:effectLst>
                <a:latin typeface="Arial Rounded MT Bold" panose="020F0704030504030204" pitchFamily="34" charset="0"/>
              </a:rPr>
              <a:t>MATERIALES</a:t>
            </a:r>
            <a:endParaRPr lang="es-EC" sz="3200" b="1" dirty="0">
              <a:solidFill>
                <a:schemeClr val="accent1">
                  <a:lumMod val="50000"/>
                </a:schemeClr>
              </a:solidFill>
              <a:effectLst>
                <a:outerShdw blurRad="60007" dist="310007" dir="7680000" sy="30000" kx="1300200" algn="ctr" rotWithShape="0">
                  <a:prstClr val="black">
                    <a:alpha val="32000"/>
                  </a:prstClr>
                </a:outerShdw>
              </a:effectLst>
              <a:latin typeface="Arial Rounded MT Bold" panose="020F0704030504030204" pitchFamily="34" charset="0"/>
            </a:endParaRPr>
          </a:p>
        </p:txBody>
      </p:sp>
      <p:pic>
        <p:nvPicPr>
          <p:cNvPr id="5" name="Imagen 4"/>
          <p:cNvPicPr/>
          <p:nvPr/>
        </p:nvPicPr>
        <p:blipFill>
          <a:blip r:embed="rId2">
            <a:extLst>
              <a:ext uri="{28A0092B-C50C-407E-A947-70E740481C1C}">
                <a14:useLocalDpi xmlns:a14="http://schemas.microsoft.com/office/drawing/2010/main" val="0"/>
              </a:ext>
            </a:extLst>
          </a:blip>
          <a:srcRect/>
          <a:stretch>
            <a:fillRect/>
          </a:stretch>
        </p:blipFill>
        <p:spPr bwMode="auto">
          <a:xfrm>
            <a:off x="4916557" y="477077"/>
            <a:ext cx="4364976" cy="6269521"/>
          </a:xfrm>
          <a:prstGeom prst="rect">
            <a:avLst/>
          </a:prstGeom>
          <a:noFill/>
          <a:ln>
            <a:noFill/>
          </a:ln>
        </p:spPr>
      </p:pic>
    </p:spTree>
    <p:extLst>
      <p:ext uri="{BB962C8B-B14F-4D97-AF65-F5344CB8AC3E}">
        <p14:creationId xmlns:p14="http://schemas.microsoft.com/office/powerpoint/2010/main" val="5605869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2060712" y="993913"/>
            <a:ext cx="6970643" cy="1015663"/>
          </a:xfrm>
          <a:prstGeom prst="rect">
            <a:avLst/>
          </a:prstGeom>
          <a:noFill/>
        </p:spPr>
        <p:txBody>
          <a:bodyPr wrap="square" rtlCol="0">
            <a:spAutoFit/>
            <a:scene3d>
              <a:camera prst="obliqueBottomRight"/>
              <a:lightRig rig="threePt" dir="t"/>
            </a:scene3d>
          </a:bodyPr>
          <a:lstStyle>
            <a:defPPr>
              <a:defRPr lang="es-E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r>
              <a:rPr lang="es-EC" sz="6000" b="1" dirty="0">
                <a:solidFill>
                  <a:schemeClr val="accent1">
                    <a:lumMod val="50000"/>
                  </a:schemeClr>
                </a:solidFill>
                <a:effectLst>
                  <a:outerShdw blurRad="60007" dist="310007" dir="7680000" sy="30000" kx="1300200" algn="ctr" rotWithShape="0">
                    <a:prstClr val="black">
                      <a:alpha val="32000"/>
                    </a:prstClr>
                  </a:outerShdw>
                </a:effectLst>
                <a:latin typeface="Arial Rounded MT Bold" panose="020F0704030504030204" pitchFamily="34" charset="0"/>
              </a:rPr>
              <a:t>CONCLUSIONES</a:t>
            </a:r>
            <a:endParaRPr lang="es-EC" sz="5400" b="1" dirty="0">
              <a:solidFill>
                <a:schemeClr val="accent1">
                  <a:lumMod val="50000"/>
                </a:schemeClr>
              </a:solidFill>
              <a:effectLst>
                <a:outerShdw blurRad="60007" dist="310007" dir="7680000" sy="30000" kx="1300200" algn="ctr" rotWithShape="0">
                  <a:prstClr val="black">
                    <a:alpha val="32000"/>
                  </a:prstClr>
                </a:outerShdw>
              </a:effectLst>
              <a:latin typeface="Arial Rounded MT Bold" panose="020F0704030504030204" pitchFamily="34" charset="0"/>
            </a:endParaRPr>
          </a:p>
        </p:txBody>
      </p:sp>
      <p:pic>
        <p:nvPicPr>
          <p:cNvPr id="5" name="Imagen 4"/>
          <p:cNvPicPr>
            <a:picLocks noChangeAspect="1"/>
          </p:cNvPicPr>
          <p:nvPr/>
        </p:nvPicPr>
        <p:blipFill rotWithShape="1">
          <a:blip r:embed="rId2"/>
          <a:srcRect l="28838" t="42126" r="24807" b="24444"/>
          <a:stretch/>
        </p:blipFill>
        <p:spPr>
          <a:xfrm>
            <a:off x="2869093" y="2663687"/>
            <a:ext cx="5648491" cy="3034748"/>
          </a:xfrm>
          <a:prstGeom prst="rect">
            <a:avLst/>
          </a:prstGeom>
        </p:spPr>
      </p:pic>
    </p:spTree>
    <p:extLst>
      <p:ext uri="{BB962C8B-B14F-4D97-AF65-F5344CB8AC3E}">
        <p14:creationId xmlns:p14="http://schemas.microsoft.com/office/powerpoint/2010/main" val="20098742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3 Diagrama"/>
          <p:cNvGraphicFramePr/>
          <p:nvPr>
            <p:extLst>
              <p:ext uri="{D42A27DB-BD31-4B8C-83A1-F6EECF244321}">
                <p14:modId xmlns:p14="http://schemas.microsoft.com/office/powerpoint/2010/main" val="2136930799"/>
              </p:ext>
            </p:extLst>
          </p:nvPr>
        </p:nvGraphicFramePr>
        <p:xfrm>
          <a:off x="1425686" y="703911"/>
          <a:ext cx="7488832" cy="56166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790077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ext uri="{D42A27DB-BD31-4B8C-83A1-F6EECF244321}">
                <p14:modId xmlns:p14="http://schemas.microsoft.com/office/powerpoint/2010/main" val="1104857326"/>
              </p:ext>
            </p:extLst>
          </p:nvPr>
        </p:nvGraphicFramePr>
        <p:xfrm>
          <a:off x="1465441" y="703911"/>
          <a:ext cx="7488832" cy="56166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486402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341021" y="1987827"/>
            <a:ext cx="4517517" cy="746538"/>
          </a:xfrm>
          <a:effectLst>
            <a:outerShdw blurRad="50800" dist="38100" algn="l" rotWithShape="0">
              <a:prstClr val="black">
                <a:alpha val="40000"/>
              </a:prstClr>
            </a:outerShdw>
          </a:effectLst>
          <a:scene3d>
            <a:camera prst="perspectiveLeft"/>
            <a:lightRig rig="threePt" dir="t"/>
          </a:scene3d>
        </p:spPr>
        <p:txBody>
          <a:bodyPr>
            <a:normAutofit fontScale="90000"/>
          </a:bodyPr>
          <a:lstStyle/>
          <a:p>
            <a:r>
              <a:rPr lang="es-EC" b="1" dirty="0">
                <a:solidFill>
                  <a:schemeClr val="accent2">
                    <a:lumMod val="60000"/>
                    <a:lumOff val="40000"/>
                  </a:schemeClr>
                </a:solidFill>
                <a:latin typeface="Calisto MT" panose="02040603050505030304" pitchFamily="18" charset="0"/>
              </a:rPr>
              <a:t>OBJETIVO GENERAL</a:t>
            </a: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357942438"/>
              </p:ext>
            </p:extLst>
          </p:nvPr>
        </p:nvGraphicFramePr>
        <p:xfrm>
          <a:off x="1007166" y="2734365"/>
          <a:ext cx="8596312" cy="3881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ángulo redondeado 6"/>
          <p:cNvSpPr/>
          <p:nvPr/>
        </p:nvSpPr>
        <p:spPr>
          <a:xfrm>
            <a:off x="1007166" y="673870"/>
            <a:ext cx="4362912" cy="757364"/>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a:defRPr lang="es-E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s-EC" sz="4400" dirty="0">
                <a:solidFill>
                  <a:schemeClr val="bg1"/>
                </a:solidFill>
                <a:latin typeface="Arial Rounded MT Bold" panose="020F0704030504030204" pitchFamily="34" charset="0"/>
              </a:rPr>
              <a:t>OBJETIVOS</a:t>
            </a:r>
          </a:p>
        </p:txBody>
      </p:sp>
    </p:spTree>
    <p:extLst>
      <p:ext uri="{BB962C8B-B14F-4D97-AF65-F5344CB8AC3E}">
        <p14:creationId xmlns:p14="http://schemas.microsoft.com/office/powerpoint/2010/main" val="31031194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grpId="0" nodeType="clickEffect">
                                  <p:stCondLst>
                                    <p:cond delay="0"/>
                                  </p:stCondLst>
                                  <p:childTnLst>
                                    <p:animRot by="120000">
                                      <p:cBhvr>
                                        <p:cTn id="13" dur="100" fill="hold">
                                          <p:stCondLst>
                                            <p:cond delay="0"/>
                                          </p:stCondLst>
                                        </p:cTn>
                                        <p:tgtEl>
                                          <p:spTgt spid="2"/>
                                        </p:tgtEl>
                                        <p:attrNameLst>
                                          <p:attrName>r</p:attrName>
                                        </p:attrNameLst>
                                      </p:cBhvr>
                                    </p:animRot>
                                    <p:animRot by="-240000">
                                      <p:cBhvr>
                                        <p:cTn id="14" dur="200" fill="hold">
                                          <p:stCondLst>
                                            <p:cond delay="200"/>
                                          </p:stCondLst>
                                        </p:cTn>
                                        <p:tgtEl>
                                          <p:spTgt spid="2"/>
                                        </p:tgtEl>
                                        <p:attrNameLst>
                                          <p:attrName>r</p:attrName>
                                        </p:attrNameLst>
                                      </p:cBhvr>
                                    </p:animRot>
                                    <p:animRot by="240000">
                                      <p:cBhvr>
                                        <p:cTn id="15" dur="200" fill="hold">
                                          <p:stCondLst>
                                            <p:cond delay="400"/>
                                          </p:stCondLst>
                                        </p:cTn>
                                        <p:tgtEl>
                                          <p:spTgt spid="2"/>
                                        </p:tgtEl>
                                        <p:attrNameLst>
                                          <p:attrName>r</p:attrName>
                                        </p:attrNameLst>
                                      </p:cBhvr>
                                    </p:animRot>
                                    <p:animRot by="-240000">
                                      <p:cBhvr>
                                        <p:cTn id="16" dur="200" fill="hold">
                                          <p:stCondLst>
                                            <p:cond delay="600"/>
                                          </p:stCondLst>
                                        </p:cTn>
                                        <p:tgtEl>
                                          <p:spTgt spid="2"/>
                                        </p:tgtEl>
                                        <p:attrNameLst>
                                          <p:attrName>r</p:attrName>
                                        </p:attrNameLst>
                                      </p:cBhvr>
                                    </p:animRot>
                                    <p:animRot by="120000">
                                      <p:cBhvr>
                                        <p:cTn id="17" dur="200" fill="hold">
                                          <p:stCondLst>
                                            <p:cond delay="800"/>
                                          </p:stCondLst>
                                        </p:cTn>
                                        <p:tgtEl>
                                          <p:spTgt spid="2"/>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32" presetClass="emph" presetSubtype="0" fill="hold" grpId="0" nodeType="clickEffect">
                                  <p:stCondLst>
                                    <p:cond delay="0"/>
                                  </p:stCondLst>
                                  <p:childTnLst>
                                    <p:animRot by="120000">
                                      <p:cBhvr>
                                        <p:cTn id="21" dur="100" fill="hold">
                                          <p:stCondLst>
                                            <p:cond delay="0"/>
                                          </p:stCondLst>
                                        </p:cTn>
                                        <p:tgtEl>
                                          <p:spTgt spid="4"/>
                                        </p:tgtEl>
                                        <p:attrNameLst>
                                          <p:attrName>r</p:attrName>
                                        </p:attrNameLst>
                                      </p:cBhvr>
                                    </p:animRot>
                                    <p:animRot by="-240000">
                                      <p:cBhvr>
                                        <p:cTn id="22" dur="200" fill="hold">
                                          <p:stCondLst>
                                            <p:cond delay="200"/>
                                          </p:stCondLst>
                                        </p:cTn>
                                        <p:tgtEl>
                                          <p:spTgt spid="4"/>
                                        </p:tgtEl>
                                        <p:attrNameLst>
                                          <p:attrName>r</p:attrName>
                                        </p:attrNameLst>
                                      </p:cBhvr>
                                    </p:animRot>
                                    <p:animRot by="240000">
                                      <p:cBhvr>
                                        <p:cTn id="23" dur="200" fill="hold">
                                          <p:stCondLst>
                                            <p:cond delay="400"/>
                                          </p:stCondLst>
                                        </p:cTn>
                                        <p:tgtEl>
                                          <p:spTgt spid="4"/>
                                        </p:tgtEl>
                                        <p:attrNameLst>
                                          <p:attrName>r</p:attrName>
                                        </p:attrNameLst>
                                      </p:cBhvr>
                                    </p:animRot>
                                    <p:animRot by="-240000">
                                      <p:cBhvr>
                                        <p:cTn id="24" dur="200" fill="hold">
                                          <p:stCondLst>
                                            <p:cond delay="600"/>
                                          </p:stCondLst>
                                        </p:cTn>
                                        <p:tgtEl>
                                          <p:spTgt spid="4"/>
                                        </p:tgtEl>
                                        <p:attrNameLst>
                                          <p:attrName>r</p:attrName>
                                        </p:attrNameLst>
                                      </p:cBhvr>
                                    </p:animRot>
                                    <p:animRot by="120000">
                                      <p:cBhvr>
                                        <p:cTn id="25"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p:bldAsOne/>
      </p:bldGraphic>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ext uri="{D42A27DB-BD31-4B8C-83A1-F6EECF244321}">
                <p14:modId xmlns:p14="http://schemas.microsoft.com/office/powerpoint/2010/main" val="1107905493"/>
              </p:ext>
            </p:extLst>
          </p:nvPr>
        </p:nvGraphicFramePr>
        <p:xfrm>
          <a:off x="1650974" y="703911"/>
          <a:ext cx="6154556" cy="56166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463823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19269" y="410817"/>
            <a:ext cx="10853531" cy="1028915"/>
          </a:xfrm>
          <a:prstGeom prst="rect">
            <a:avLst/>
          </a:prstGeom>
          <a:noFill/>
        </p:spPr>
        <p:txBody>
          <a:bodyPr wrap="square" rtlCol="0">
            <a:spAutoFit/>
            <a:scene3d>
              <a:camera prst="obliqueBottomRight"/>
              <a:lightRig rig="threePt" dir="t"/>
            </a:scene3d>
          </a:bodyPr>
          <a:lstStyle>
            <a:defPPr>
              <a:defRPr lang="es-E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r>
              <a:rPr lang="es-EC" sz="6000" b="1" dirty="0">
                <a:solidFill>
                  <a:schemeClr val="accent1">
                    <a:lumMod val="50000"/>
                  </a:schemeClr>
                </a:solidFill>
                <a:effectLst>
                  <a:outerShdw blurRad="60007" dist="310007" dir="7680000" sy="30000" kx="1300200" algn="ctr" rotWithShape="0">
                    <a:prstClr val="black">
                      <a:alpha val="32000"/>
                    </a:prstClr>
                  </a:outerShdw>
                </a:effectLst>
                <a:latin typeface="Arial Rounded MT Bold" panose="020F0704030504030204" pitchFamily="34" charset="0"/>
              </a:rPr>
              <a:t>RECOMENDACIONES</a:t>
            </a:r>
            <a:endParaRPr lang="es-EC" sz="5400" b="1" dirty="0">
              <a:solidFill>
                <a:schemeClr val="accent1">
                  <a:lumMod val="50000"/>
                </a:schemeClr>
              </a:solidFill>
              <a:effectLst>
                <a:outerShdw blurRad="60007" dist="310007" dir="7680000" sy="30000" kx="1300200" algn="ctr" rotWithShape="0">
                  <a:prstClr val="black">
                    <a:alpha val="32000"/>
                  </a:prstClr>
                </a:outerShdw>
              </a:effectLst>
              <a:latin typeface="Arial Rounded MT Bold" panose="020F0704030504030204" pitchFamily="34" charset="0"/>
            </a:endParaRPr>
          </a:p>
        </p:txBody>
      </p:sp>
      <p:graphicFrame>
        <p:nvGraphicFramePr>
          <p:cNvPr id="5" name="Diagrama 4"/>
          <p:cNvGraphicFramePr/>
          <p:nvPr>
            <p:extLst>
              <p:ext uri="{D42A27DB-BD31-4B8C-83A1-F6EECF244321}">
                <p14:modId xmlns:p14="http://schemas.microsoft.com/office/powerpoint/2010/main" val="1440595357"/>
              </p:ext>
            </p:extLst>
          </p:nvPr>
        </p:nvGraphicFramePr>
        <p:xfrm>
          <a:off x="1232452" y="1656522"/>
          <a:ext cx="8494644" cy="54094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098090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Graphic spid="5" grpId="0">
        <p:bldAsOne/>
      </p:bldGraphic>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lamada rectangular redondeada 3"/>
          <p:cNvSpPr/>
          <p:nvPr/>
        </p:nvSpPr>
        <p:spPr>
          <a:xfrm>
            <a:off x="3142387" y="2024844"/>
            <a:ext cx="4608512" cy="2808312"/>
          </a:xfrm>
          <a:prstGeom prst="wedgeRoundRectCallou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s-EC" sz="6600" dirty="0">
                <a:latin typeface="Arial Rounded MT Bold" panose="020F0704030504030204" pitchFamily="34" charset="0"/>
              </a:rPr>
              <a:t>GRACIAS </a:t>
            </a:r>
            <a:r>
              <a:rPr lang="es-EC" sz="4800" dirty="0">
                <a:latin typeface="Arial Rounded MT Bold" panose="020F0704030504030204" pitchFamily="34" charset="0"/>
              </a:rPr>
              <a:t>POR SU ATENCIÓN</a:t>
            </a:r>
          </a:p>
        </p:txBody>
      </p:sp>
    </p:spTree>
    <p:extLst>
      <p:ext uri="{BB962C8B-B14F-4D97-AF65-F5344CB8AC3E}">
        <p14:creationId xmlns:p14="http://schemas.microsoft.com/office/powerpoint/2010/main" val="39646845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ext uri="{D42A27DB-BD31-4B8C-83A1-F6EECF244321}">
                <p14:modId xmlns:p14="http://schemas.microsoft.com/office/powerpoint/2010/main" val="1077943818"/>
              </p:ext>
            </p:extLst>
          </p:nvPr>
        </p:nvGraphicFramePr>
        <p:xfrm>
          <a:off x="677863" y="2160588"/>
          <a:ext cx="8596312" cy="3881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ítulo 1"/>
          <p:cNvSpPr>
            <a:spLocks noGrp="1"/>
          </p:cNvSpPr>
          <p:nvPr>
            <p:ph type="title"/>
          </p:nvPr>
        </p:nvSpPr>
        <p:spPr>
          <a:xfrm>
            <a:off x="2188082" y="980661"/>
            <a:ext cx="5935501" cy="746538"/>
          </a:xfrm>
          <a:effectLst>
            <a:outerShdw blurRad="50800" dist="38100" algn="l" rotWithShape="0">
              <a:prstClr val="black">
                <a:alpha val="40000"/>
              </a:prstClr>
            </a:outerShdw>
          </a:effectLst>
          <a:scene3d>
            <a:camera prst="perspectiveLeft"/>
            <a:lightRig rig="threePt" dir="t"/>
          </a:scene3d>
        </p:spPr>
        <p:txBody>
          <a:bodyPr>
            <a:normAutofit fontScale="90000"/>
          </a:bodyPr>
          <a:lstStyle/>
          <a:p>
            <a:r>
              <a:rPr lang="es-EC" b="1" dirty="0">
                <a:solidFill>
                  <a:schemeClr val="accent2">
                    <a:lumMod val="60000"/>
                    <a:lumOff val="40000"/>
                  </a:schemeClr>
                </a:solidFill>
                <a:latin typeface="Calisto MT" panose="02040603050505030304" pitchFamily="18" charset="0"/>
              </a:rPr>
              <a:t>OBJETIVOS ESPECÍFICOS</a:t>
            </a:r>
          </a:p>
        </p:txBody>
      </p:sp>
    </p:spTree>
    <p:extLst>
      <p:ext uri="{BB962C8B-B14F-4D97-AF65-F5344CB8AC3E}">
        <p14:creationId xmlns:p14="http://schemas.microsoft.com/office/powerpoint/2010/main" val="10048822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grpId="0" nodeType="clickEffect">
                                  <p:stCondLst>
                                    <p:cond delay="0"/>
                                  </p:stCondLst>
                                  <p:childTnLst>
                                    <p:animRot by="120000">
                                      <p:cBhvr>
                                        <p:cTn id="13" dur="100" fill="hold">
                                          <p:stCondLst>
                                            <p:cond delay="0"/>
                                          </p:stCondLst>
                                        </p:cTn>
                                        <p:tgtEl>
                                          <p:spTgt spid="4"/>
                                        </p:tgtEl>
                                        <p:attrNameLst>
                                          <p:attrName>r</p:attrName>
                                        </p:attrNameLst>
                                      </p:cBhvr>
                                    </p:animRot>
                                    <p:animRot by="-240000">
                                      <p:cBhvr>
                                        <p:cTn id="14" dur="200" fill="hold">
                                          <p:stCondLst>
                                            <p:cond delay="200"/>
                                          </p:stCondLst>
                                        </p:cTn>
                                        <p:tgtEl>
                                          <p:spTgt spid="4"/>
                                        </p:tgtEl>
                                        <p:attrNameLst>
                                          <p:attrName>r</p:attrName>
                                        </p:attrNameLst>
                                      </p:cBhvr>
                                    </p:animRot>
                                    <p:animRot by="240000">
                                      <p:cBhvr>
                                        <p:cTn id="15" dur="200" fill="hold">
                                          <p:stCondLst>
                                            <p:cond delay="400"/>
                                          </p:stCondLst>
                                        </p:cTn>
                                        <p:tgtEl>
                                          <p:spTgt spid="4"/>
                                        </p:tgtEl>
                                        <p:attrNameLst>
                                          <p:attrName>r</p:attrName>
                                        </p:attrNameLst>
                                      </p:cBhvr>
                                    </p:animRot>
                                    <p:animRot by="-240000">
                                      <p:cBhvr>
                                        <p:cTn id="16" dur="200" fill="hold">
                                          <p:stCondLst>
                                            <p:cond delay="600"/>
                                          </p:stCondLst>
                                        </p:cTn>
                                        <p:tgtEl>
                                          <p:spTgt spid="4"/>
                                        </p:tgtEl>
                                        <p:attrNameLst>
                                          <p:attrName>r</p:attrName>
                                        </p:attrNameLst>
                                      </p:cBhvr>
                                    </p:animRot>
                                    <p:animRot by="120000">
                                      <p:cBhvr>
                                        <p:cTn id="17"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Marcador de contenido 7"/>
          <p:cNvGraphicFramePr>
            <a:graphicFrameLocks noGrp="1"/>
          </p:cNvGraphicFramePr>
          <p:nvPr>
            <p:ph idx="1"/>
            <p:extLst>
              <p:ext uri="{D42A27DB-BD31-4B8C-83A1-F6EECF244321}">
                <p14:modId xmlns:p14="http://schemas.microsoft.com/office/powerpoint/2010/main" val="2598617983"/>
              </p:ext>
            </p:extLst>
          </p:nvPr>
        </p:nvGraphicFramePr>
        <p:xfrm>
          <a:off x="2334384" y="2001078"/>
          <a:ext cx="6730101" cy="40021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Rectángulo redondeado 8"/>
          <p:cNvSpPr/>
          <p:nvPr/>
        </p:nvSpPr>
        <p:spPr>
          <a:xfrm>
            <a:off x="1007166" y="768626"/>
            <a:ext cx="3167270" cy="583095"/>
          </a:xfrm>
          <a:prstGeom prst="roundRect">
            <a:avLst/>
          </a:prstGeom>
          <a:effectLst>
            <a:outerShdw blurRad="50800" dist="38100" dir="5400000" algn="t"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s-EC" sz="3600" b="1" dirty="0">
                <a:solidFill>
                  <a:schemeClr val="accent3">
                    <a:lumMod val="50000"/>
                  </a:schemeClr>
                </a:solidFill>
                <a:latin typeface="Calisto MT" panose="02040603050505030304" pitchFamily="18" charset="0"/>
              </a:rPr>
              <a:t>HIPÓTESIS</a:t>
            </a:r>
          </a:p>
        </p:txBody>
      </p:sp>
    </p:spTree>
    <p:extLst>
      <p:ext uri="{BB962C8B-B14F-4D97-AF65-F5344CB8AC3E}">
        <p14:creationId xmlns:p14="http://schemas.microsoft.com/office/powerpoint/2010/main" val="38761301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redondeado 3"/>
          <p:cNvSpPr/>
          <p:nvPr/>
        </p:nvSpPr>
        <p:spPr>
          <a:xfrm>
            <a:off x="2651454" y="304120"/>
            <a:ext cx="6480313" cy="662609"/>
          </a:xfrm>
          <a:prstGeom prst="roundRect">
            <a:avLst/>
          </a:prstGeom>
          <a:effectLst>
            <a:outerShdw blurRad="50800" dist="38100" dir="5400000" algn="t"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s-EC" sz="3600" b="1" dirty="0">
                <a:solidFill>
                  <a:schemeClr val="accent3">
                    <a:lumMod val="50000"/>
                  </a:schemeClr>
                </a:solidFill>
                <a:latin typeface="Calisto MT" panose="02040603050505030304" pitchFamily="18" charset="0"/>
              </a:rPr>
              <a:t>MATERIALES Y MÉTODOS</a:t>
            </a:r>
          </a:p>
        </p:txBody>
      </p:sp>
      <p:grpSp>
        <p:nvGrpSpPr>
          <p:cNvPr id="23" name="Grupo 22"/>
          <p:cNvGrpSpPr/>
          <p:nvPr/>
        </p:nvGrpSpPr>
        <p:grpSpPr>
          <a:xfrm>
            <a:off x="1066075" y="1213587"/>
            <a:ext cx="8797562" cy="2870062"/>
            <a:chOff x="1657345" y="1497049"/>
            <a:chExt cx="8797562" cy="2870062"/>
          </a:xfrm>
        </p:grpSpPr>
        <p:sp>
          <p:nvSpPr>
            <p:cNvPr id="24" name="Elipse 23"/>
            <p:cNvSpPr/>
            <p:nvPr/>
          </p:nvSpPr>
          <p:spPr>
            <a:xfrm>
              <a:off x="7585376" y="1497049"/>
              <a:ext cx="2869531" cy="2870062"/>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5" name="Forma libre 24"/>
            <p:cNvSpPr/>
            <p:nvPr/>
          </p:nvSpPr>
          <p:spPr>
            <a:xfrm>
              <a:off x="7680654" y="1592734"/>
              <a:ext cx="2678976" cy="2678691"/>
            </a:xfrm>
            <a:custGeom>
              <a:avLst/>
              <a:gdLst>
                <a:gd name="connsiteX0" fmla="*/ 0 w 2678976"/>
                <a:gd name="connsiteY0" fmla="*/ 1339346 h 2678691"/>
                <a:gd name="connsiteX1" fmla="*/ 1339488 w 2678976"/>
                <a:gd name="connsiteY1" fmla="*/ 0 h 2678691"/>
                <a:gd name="connsiteX2" fmla="*/ 2678976 w 2678976"/>
                <a:gd name="connsiteY2" fmla="*/ 1339346 h 2678691"/>
                <a:gd name="connsiteX3" fmla="*/ 1339488 w 2678976"/>
                <a:gd name="connsiteY3" fmla="*/ 2678692 h 2678691"/>
                <a:gd name="connsiteX4" fmla="*/ 0 w 2678976"/>
                <a:gd name="connsiteY4" fmla="*/ 1339346 h 2678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8976" h="2678691">
                  <a:moveTo>
                    <a:pt x="0" y="1339346"/>
                  </a:moveTo>
                  <a:cubicBezTo>
                    <a:pt x="0" y="599646"/>
                    <a:pt x="599709" y="0"/>
                    <a:pt x="1339488" y="0"/>
                  </a:cubicBezTo>
                  <a:cubicBezTo>
                    <a:pt x="2079267" y="0"/>
                    <a:pt x="2678976" y="599646"/>
                    <a:pt x="2678976" y="1339346"/>
                  </a:cubicBezTo>
                  <a:cubicBezTo>
                    <a:pt x="2678976" y="2079046"/>
                    <a:pt x="2079267" y="2678692"/>
                    <a:pt x="1339488" y="2678692"/>
                  </a:cubicBezTo>
                  <a:cubicBezTo>
                    <a:pt x="599709" y="2678692"/>
                    <a:pt x="0" y="2079046"/>
                    <a:pt x="0" y="1339346"/>
                  </a:cubicBezTo>
                  <a:close/>
                </a:path>
              </a:pathLst>
            </a:custGeom>
            <a:blipFill rotWithShape="0">
              <a:blip r:embed="rId2"/>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65527" tIns="465293" rIns="465528" bIns="465291" numCol="1" spcCol="1270" anchor="ctr" anchorCtr="0">
              <a:noAutofit/>
            </a:bodyPr>
            <a:lstStyle/>
            <a:p>
              <a:pPr marL="0" lvl="0" indent="0" algn="ctr" defTabSz="2889250">
                <a:lnSpc>
                  <a:spcPct val="90000"/>
                </a:lnSpc>
                <a:spcBef>
                  <a:spcPct val="0"/>
                </a:spcBef>
                <a:spcAft>
                  <a:spcPct val="35000"/>
                </a:spcAft>
                <a:buNone/>
              </a:pPr>
              <a:endParaRPr lang="es-EC" sz="6500" kern="1200" dirty="0"/>
            </a:p>
          </p:txBody>
        </p:sp>
        <p:sp>
          <p:nvSpPr>
            <p:cNvPr id="26" name="Lágrima 25"/>
            <p:cNvSpPr/>
            <p:nvPr/>
          </p:nvSpPr>
          <p:spPr>
            <a:xfrm rot="2700000">
              <a:off x="4623089" y="1500518"/>
              <a:ext cx="2862620" cy="2862620"/>
            </a:xfrm>
            <a:prstGeom prst="teardrop">
              <a:avLst>
                <a:gd name="adj" fmla="val 10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7" name="Forma libre 26"/>
            <p:cNvSpPr/>
            <p:nvPr/>
          </p:nvSpPr>
          <p:spPr>
            <a:xfrm>
              <a:off x="4714910" y="1592734"/>
              <a:ext cx="2678976" cy="2678691"/>
            </a:xfrm>
            <a:custGeom>
              <a:avLst/>
              <a:gdLst>
                <a:gd name="connsiteX0" fmla="*/ 0 w 2678976"/>
                <a:gd name="connsiteY0" fmla="*/ 1339346 h 2678691"/>
                <a:gd name="connsiteX1" fmla="*/ 1339488 w 2678976"/>
                <a:gd name="connsiteY1" fmla="*/ 0 h 2678691"/>
                <a:gd name="connsiteX2" fmla="*/ 2678976 w 2678976"/>
                <a:gd name="connsiteY2" fmla="*/ 1339346 h 2678691"/>
                <a:gd name="connsiteX3" fmla="*/ 1339488 w 2678976"/>
                <a:gd name="connsiteY3" fmla="*/ 2678692 h 2678691"/>
                <a:gd name="connsiteX4" fmla="*/ 0 w 2678976"/>
                <a:gd name="connsiteY4" fmla="*/ 1339346 h 2678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8976" h="2678691">
                  <a:moveTo>
                    <a:pt x="0" y="1339346"/>
                  </a:moveTo>
                  <a:cubicBezTo>
                    <a:pt x="0" y="599646"/>
                    <a:pt x="599709" y="0"/>
                    <a:pt x="1339488" y="0"/>
                  </a:cubicBezTo>
                  <a:cubicBezTo>
                    <a:pt x="2079267" y="0"/>
                    <a:pt x="2678976" y="599646"/>
                    <a:pt x="2678976" y="1339346"/>
                  </a:cubicBezTo>
                  <a:cubicBezTo>
                    <a:pt x="2678976" y="2079046"/>
                    <a:pt x="2079267" y="2678692"/>
                    <a:pt x="1339488" y="2678692"/>
                  </a:cubicBezTo>
                  <a:cubicBezTo>
                    <a:pt x="599709" y="2678692"/>
                    <a:pt x="0" y="2079046"/>
                    <a:pt x="0" y="1339346"/>
                  </a:cubicBezTo>
                  <a:close/>
                </a:path>
              </a:pathLst>
            </a:custGeom>
            <a:blipFill rotWithShape="0">
              <a:blip r:embed="rId3"/>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65528" tIns="465293" rIns="465527" bIns="465291" numCol="1" spcCol="1270" anchor="ctr" anchorCtr="0">
              <a:noAutofit/>
            </a:bodyPr>
            <a:lstStyle/>
            <a:p>
              <a:pPr marL="0" lvl="0" indent="0" algn="ctr" defTabSz="2889250">
                <a:lnSpc>
                  <a:spcPct val="90000"/>
                </a:lnSpc>
                <a:spcBef>
                  <a:spcPct val="0"/>
                </a:spcBef>
                <a:spcAft>
                  <a:spcPct val="35000"/>
                </a:spcAft>
                <a:buNone/>
              </a:pPr>
              <a:endParaRPr lang="es-EC" sz="6500" kern="1200" dirty="0"/>
            </a:p>
          </p:txBody>
        </p:sp>
        <p:sp>
          <p:nvSpPr>
            <p:cNvPr id="28" name="Lágrima 27"/>
            <p:cNvSpPr/>
            <p:nvPr/>
          </p:nvSpPr>
          <p:spPr>
            <a:xfrm rot="2700000">
              <a:off x="1657345" y="1500518"/>
              <a:ext cx="2862620" cy="2862620"/>
            </a:xfrm>
            <a:prstGeom prst="teardrop">
              <a:avLst>
                <a:gd name="adj" fmla="val 10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9" name="Forma libre 28"/>
            <p:cNvSpPr/>
            <p:nvPr/>
          </p:nvSpPr>
          <p:spPr>
            <a:xfrm>
              <a:off x="1749167" y="1592734"/>
              <a:ext cx="2678976" cy="2678691"/>
            </a:xfrm>
            <a:custGeom>
              <a:avLst/>
              <a:gdLst>
                <a:gd name="connsiteX0" fmla="*/ 0 w 2678976"/>
                <a:gd name="connsiteY0" fmla="*/ 1339346 h 2678691"/>
                <a:gd name="connsiteX1" fmla="*/ 1339488 w 2678976"/>
                <a:gd name="connsiteY1" fmla="*/ 0 h 2678691"/>
                <a:gd name="connsiteX2" fmla="*/ 2678976 w 2678976"/>
                <a:gd name="connsiteY2" fmla="*/ 1339346 h 2678691"/>
                <a:gd name="connsiteX3" fmla="*/ 1339488 w 2678976"/>
                <a:gd name="connsiteY3" fmla="*/ 2678692 h 2678691"/>
                <a:gd name="connsiteX4" fmla="*/ 0 w 2678976"/>
                <a:gd name="connsiteY4" fmla="*/ 1339346 h 2678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8976" h="2678691">
                  <a:moveTo>
                    <a:pt x="0" y="1339346"/>
                  </a:moveTo>
                  <a:cubicBezTo>
                    <a:pt x="0" y="599646"/>
                    <a:pt x="599709" y="0"/>
                    <a:pt x="1339488" y="0"/>
                  </a:cubicBezTo>
                  <a:cubicBezTo>
                    <a:pt x="2079267" y="0"/>
                    <a:pt x="2678976" y="599646"/>
                    <a:pt x="2678976" y="1339346"/>
                  </a:cubicBezTo>
                  <a:cubicBezTo>
                    <a:pt x="2678976" y="2079046"/>
                    <a:pt x="2079267" y="2678692"/>
                    <a:pt x="1339488" y="2678692"/>
                  </a:cubicBezTo>
                  <a:cubicBezTo>
                    <a:pt x="599709" y="2678692"/>
                    <a:pt x="0" y="2079046"/>
                    <a:pt x="0" y="1339346"/>
                  </a:cubicBezTo>
                  <a:close/>
                </a:path>
              </a:pathLst>
            </a:custGeom>
            <a:blipFill rotWithShape="0">
              <a:blip r:embed="rId4"/>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84248" tIns="384013" rIns="384247" bIns="384011" numCol="1" spcCol="1270" anchor="ctr" anchorCtr="0">
              <a:noAutofit/>
            </a:bodyPr>
            <a:lstStyle/>
            <a:p>
              <a:pPr marL="0" lvl="0" indent="0" algn="ctr" defTabSz="44450">
                <a:lnSpc>
                  <a:spcPct val="90000"/>
                </a:lnSpc>
                <a:spcBef>
                  <a:spcPct val="0"/>
                </a:spcBef>
                <a:spcAft>
                  <a:spcPct val="35000"/>
                </a:spcAft>
                <a:buNone/>
              </a:pPr>
              <a:r>
                <a:rPr lang="es-EC" sz="100" kern="1200" dirty="0">
                  <a:solidFill>
                    <a:srgbClr val="CCFFFF"/>
                  </a:solidFill>
                </a:rPr>
                <a:t>.</a:t>
              </a:r>
            </a:p>
          </p:txBody>
        </p:sp>
      </p:grpSp>
      <p:graphicFrame>
        <p:nvGraphicFramePr>
          <p:cNvPr id="39" name="3 Diagrama"/>
          <p:cNvGraphicFramePr/>
          <p:nvPr>
            <p:extLst>
              <p:ext uri="{D42A27DB-BD31-4B8C-83A1-F6EECF244321}">
                <p14:modId xmlns:p14="http://schemas.microsoft.com/office/powerpoint/2010/main" val="3763088571"/>
              </p:ext>
            </p:extLst>
          </p:nvPr>
        </p:nvGraphicFramePr>
        <p:xfrm>
          <a:off x="263304" y="2206722"/>
          <a:ext cx="9505056" cy="638132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043033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heel(1)">
                                      <p:cBhvr>
                                        <p:cTn id="12" dur="2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wheel(1)">
                                      <p:cBhvr>
                                        <p:cTn id="17" dur="2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Graphic spid="39"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Marcador de contenido 4"/>
          <p:cNvGraphicFramePr>
            <a:graphicFrameLocks noGrp="1"/>
          </p:cNvGraphicFramePr>
          <p:nvPr>
            <p:ph idx="1"/>
            <p:extLst>
              <p:ext uri="{D42A27DB-BD31-4B8C-83A1-F6EECF244321}">
                <p14:modId xmlns:p14="http://schemas.microsoft.com/office/powerpoint/2010/main" val="3038351825"/>
              </p:ext>
            </p:extLst>
          </p:nvPr>
        </p:nvGraphicFramePr>
        <p:xfrm>
          <a:off x="1113183" y="1308741"/>
          <a:ext cx="4821684" cy="5362703"/>
        </p:xfrm>
        <a:graphic>
          <a:graphicData uri="http://schemas.openxmlformats.org/drawingml/2006/table">
            <a:tbl>
              <a:tblPr firstRow="1" firstCol="1" bandRow="1">
                <a:tableStyleId>{F5AB1C69-6EDB-4FF4-983F-18BD219EF322}</a:tableStyleId>
              </a:tblPr>
              <a:tblGrid>
                <a:gridCol w="2297037">
                  <a:extLst>
                    <a:ext uri="{9D8B030D-6E8A-4147-A177-3AD203B41FA5}">
                      <a16:colId xmlns:a16="http://schemas.microsoft.com/office/drawing/2014/main" val="4209838359"/>
                    </a:ext>
                  </a:extLst>
                </a:gridCol>
                <a:gridCol w="2524647">
                  <a:extLst>
                    <a:ext uri="{9D8B030D-6E8A-4147-A177-3AD203B41FA5}">
                      <a16:colId xmlns:a16="http://schemas.microsoft.com/office/drawing/2014/main" val="2474534343"/>
                    </a:ext>
                  </a:extLst>
                </a:gridCol>
              </a:tblGrid>
              <a:tr h="272608">
                <a:tc>
                  <a:txBody>
                    <a:bodyPr/>
                    <a:lstStyle/>
                    <a:p>
                      <a:pPr indent="252095" algn="just">
                        <a:lnSpc>
                          <a:spcPct val="200000"/>
                        </a:lnSpc>
                        <a:spcBef>
                          <a:spcPts val="600"/>
                        </a:spcBef>
                        <a:spcAft>
                          <a:spcPts val="0"/>
                        </a:spcAft>
                      </a:pPr>
                      <a:r>
                        <a:rPr lang="es-EC" sz="1100" dirty="0">
                          <a:effectLst/>
                        </a:rPr>
                        <a:t>Materiales</a:t>
                      </a:r>
                      <a:endParaRPr lang="es-EC" sz="1400" dirty="0">
                        <a:effectLst/>
                        <a:latin typeface="Calisto MT" panose="02040603050505030304" pitchFamily="18" charset="0"/>
                        <a:ea typeface="Calibri" panose="020F0502020204030204" pitchFamily="34" charset="0"/>
                        <a:cs typeface="Times New Roman" panose="02020603050405020304" pitchFamily="18" charset="0"/>
                      </a:endParaRPr>
                    </a:p>
                  </a:txBody>
                  <a:tcPr marL="49201" marR="49201" marT="0" marB="0"/>
                </a:tc>
                <a:tc>
                  <a:txBody>
                    <a:bodyPr/>
                    <a:lstStyle/>
                    <a:p>
                      <a:pPr indent="252095" algn="just">
                        <a:lnSpc>
                          <a:spcPct val="200000"/>
                        </a:lnSpc>
                        <a:spcBef>
                          <a:spcPts val="600"/>
                        </a:spcBef>
                        <a:spcAft>
                          <a:spcPts val="0"/>
                        </a:spcAft>
                      </a:pPr>
                      <a:r>
                        <a:rPr lang="es-EC" sz="1100" dirty="0">
                          <a:effectLst/>
                        </a:rPr>
                        <a:t>Equipos de laboratorio</a:t>
                      </a:r>
                      <a:endParaRPr lang="es-EC" sz="1400" dirty="0">
                        <a:effectLst/>
                        <a:latin typeface="Calisto MT" panose="02040603050505030304" pitchFamily="18" charset="0"/>
                        <a:ea typeface="Calibri" panose="020F0502020204030204" pitchFamily="34" charset="0"/>
                        <a:cs typeface="Times New Roman" panose="02020603050405020304" pitchFamily="18" charset="0"/>
                      </a:endParaRPr>
                    </a:p>
                  </a:txBody>
                  <a:tcPr marL="49201" marR="49201" marT="0" marB="0"/>
                </a:tc>
                <a:extLst>
                  <a:ext uri="{0D108BD9-81ED-4DB2-BD59-A6C34878D82A}">
                    <a16:rowId xmlns:a16="http://schemas.microsoft.com/office/drawing/2014/main" val="53724481"/>
                  </a:ext>
                </a:extLst>
              </a:tr>
              <a:tr h="4707979">
                <a:tc>
                  <a:txBody>
                    <a:bodyPr/>
                    <a:lstStyle/>
                    <a:p>
                      <a:pPr indent="252095" algn="just">
                        <a:lnSpc>
                          <a:spcPct val="150000"/>
                        </a:lnSpc>
                        <a:spcBef>
                          <a:spcPts val="600"/>
                        </a:spcBef>
                        <a:spcAft>
                          <a:spcPts val="0"/>
                        </a:spcAft>
                      </a:pPr>
                      <a:r>
                        <a:rPr lang="es-EC" sz="1000" dirty="0">
                          <a:effectLst/>
                        </a:rPr>
                        <a:t>Gavetas</a:t>
                      </a:r>
                      <a:endParaRPr lang="es-EC" sz="1100" dirty="0">
                        <a:effectLst/>
                      </a:endParaRPr>
                    </a:p>
                    <a:p>
                      <a:pPr indent="252095" algn="just">
                        <a:lnSpc>
                          <a:spcPct val="150000"/>
                        </a:lnSpc>
                        <a:spcBef>
                          <a:spcPts val="600"/>
                        </a:spcBef>
                        <a:spcAft>
                          <a:spcPts val="0"/>
                        </a:spcAft>
                      </a:pPr>
                      <a:r>
                        <a:rPr lang="es-EC" sz="1000" dirty="0">
                          <a:effectLst/>
                        </a:rPr>
                        <a:t>Cuchillos</a:t>
                      </a:r>
                      <a:endParaRPr lang="es-EC" sz="1100" dirty="0">
                        <a:effectLst/>
                      </a:endParaRPr>
                    </a:p>
                    <a:p>
                      <a:pPr indent="252095" algn="just">
                        <a:lnSpc>
                          <a:spcPct val="150000"/>
                        </a:lnSpc>
                        <a:spcBef>
                          <a:spcPts val="600"/>
                        </a:spcBef>
                        <a:spcAft>
                          <a:spcPts val="0"/>
                        </a:spcAft>
                      </a:pPr>
                      <a:r>
                        <a:rPr lang="es-EC" sz="1000" dirty="0">
                          <a:effectLst/>
                        </a:rPr>
                        <a:t>Guantes</a:t>
                      </a:r>
                      <a:endParaRPr lang="es-EC" sz="1100" dirty="0">
                        <a:effectLst/>
                      </a:endParaRPr>
                    </a:p>
                    <a:p>
                      <a:pPr indent="252095" algn="just">
                        <a:lnSpc>
                          <a:spcPct val="150000"/>
                        </a:lnSpc>
                        <a:spcBef>
                          <a:spcPts val="600"/>
                        </a:spcBef>
                        <a:spcAft>
                          <a:spcPts val="0"/>
                        </a:spcAft>
                      </a:pPr>
                      <a:r>
                        <a:rPr lang="es-EC" sz="1000" dirty="0">
                          <a:effectLst/>
                        </a:rPr>
                        <a:t>Fundas de papel aluminio</a:t>
                      </a:r>
                      <a:endParaRPr lang="es-EC" sz="1100" dirty="0">
                        <a:effectLst/>
                      </a:endParaRPr>
                    </a:p>
                    <a:p>
                      <a:pPr indent="252095" algn="just">
                        <a:lnSpc>
                          <a:spcPct val="150000"/>
                        </a:lnSpc>
                        <a:spcBef>
                          <a:spcPts val="600"/>
                        </a:spcBef>
                        <a:spcAft>
                          <a:spcPts val="0"/>
                        </a:spcAft>
                      </a:pPr>
                      <a:r>
                        <a:rPr lang="es-EC" sz="1000" dirty="0">
                          <a:effectLst/>
                        </a:rPr>
                        <a:t>Mandil</a:t>
                      </a:r>
                      <a:endParaRPr lang="es-EC" sz="1100" dirty="0">
                        <a:effectLst/>
                      </a:endParaRPr>
                    </a:p>
                    <a:p>
                      <a:pPr indent="252095" algn="just">
                        <a:lnSpc>
                          <a:spcPct val="150000"/>
                        </a:lnSpc>
                        <a:spcBef>
                          <a:spcPts val="600"/>
                        </a:spcBef>
                        <a:spcAft>
                          <a:spcPts val="0"/>
                        </a:spcAft>
                      </a:pPr>
                      <a:r>
                        <a:rPr lang="es-EC" sz="1000" dirty="0">
                          <a:effectLst/>
                        </a:rPr>
                        <a:t>Gorros</a:t>
                      </a:r>
                      <a:endParaRPr lang="es-EC" sz="1100" dirty="0">
                        <a:effectLst/>
                      </a:endParaRPr>
                    </a:p>
                    <a:p>
                      <a:pPr indent="252095" algn="just">
                        <a:lnSpc>
                          <a:spcPct val="150000"/>
                        </a:lnSpc>
                        <a:spcBef>
                          <a:spcPts val="600"/>
                        </a:spcBef>
                        <a:spcAft>
                          <a:spcPts val="0"/>
                        </a:spcAft>
                      </a:pPr>
                      <a:r>
                        <a:rPr lang="es-EC" sz="1000" dirty="0">
                          <a:effectLst/>
                        </a:rPr>
                        <a:t>Mascarillas</a:t>
                      </a:r>
                      <a:endParaRPr lang="es-EC" sz="1100" dirty="0">
                        <a:effectLst/>
                      </a:endParaRPr>
                    </a:p>
                    <a:p>
                      <a:pPr indent="252095" algn="just">
                        <a:lnSpc>
                          <a:spcPct val="150000"/>
                        </a:lnSpc>
                        <a:spcBef>
                          <a:spcPts val="600"/>
                        </a:spcBef>
                        <a:spcAft>
                          <a:spcPts val="0"/>
                        </a:spcAft>
                      </a:pPr>
                      <a:r>
                        <a:rPr lang="es-EC" sz="1000" dirty="0">
                          <a:effectLst/>
                        </a:rPr>
                        <a:t>Libretas</a:t>
                      </a:r>
                      <a:endParaRPr lang="es-EC" sz="1100" dirty="0">
                        <a:effectLst/>
                      </a:endParaRPr>
                    </a:p>
                    <a:p>
                      <a:pPr indent="252095" algn="just">
                        <a:lnSpc>
                          <a:spcPct val="150000"/>
                        </a:lnSpc>
                        <a:spcBef>
                          <a:spcPts val="600"/>
                        </a:spcBef>
                        <a:spcAft>
                          <a:spcPts val="0"/>
                        </a:spcAft>
                      </a:pPr>
                      <a:r>
                        <a:rPr lang="es-EC" sz="1000" dirty="0">
                          <a:effectLst/>
                        </a:rPr>
                        <a:t>Cajas</a:t>
                      </a:r>
                      <a:endParaRPr lang="es-EC" sz="1100" dirty="0">
                        <a:effectLst/>
                      </a:endParaRPr>
                    </a:p>
                    <a:p>
                      <a:pPr indent="252095" algn="just">
                        <a:lnSpc>
                          <a:spcPct val="150000"/>
                        </a:lnSpc>
                        <a:spcBef>
                          <a:spcPts val="600"/>
                        </a:spcBef>
                        <a:spcAft>
                          <a:spcPts val="0"/>
                        </a:spcAft>
                      </a:pPr>
                      <a:r>
                        <a:rPr lang="es-EC" sz="1000" dirty="0">
                          <a:effectLst/>
                        </a:rPr>
                        <a:t>Papel filtro </a:t>
                      </a:r>
                      <a:r>
                        <a:rPr lang="es-EC" sz="1000" dirty="0" err="1">
                          <a:effectLst/>
                        </a:rPr>
                        <a:t>termosellable</a:t>
                      </a:r>
                      <a:endParaRPr lang="es-EC" sz="1100" dirty="0">
                        <a:effectLst/>
                      </a:endParaRPr>
                    </a:p>
                    <a:p>
                      <a:pPr indent="252095" algn="just">
                        <a:lnSpc>
                          <a:spcPct val="150000"/>
                        </a:lnSpc>
                        <a:spcBef>
                          <a:spcPts val="600"/>
                        </a:spcBef>
                        <a:spcAft>
                          <a:spcPts val="0"/>
                        </a:spcAft>
                      </a:pPr>
                      <a:r>
                        <a:rPr lang="es-EC" sz="1000" dirty="0">
                          <a:effectLst/>
                        </a:rPr>
                        <a:t>Fundas herméticas</a:t>
                      </a:r>
                      <a:endParaRPr lang="es-EC" sz="1100" dirty="0">
                        <a:effectLst/>
                      </a:endParaRPr>
                    </a:p>
                    <a:p>
                      <a:pPr indent="252095" algn="just">
                        <a:lnSpc>
                          <a:spcPct val="150000"/>
                        </a:lnSpc>
                        <a:spcBef>
                          <a:spcPts val="600"/>
                        </a:spcBef>
                        <a:spcAft>
                          <a:spcPts val="0"/>
                        </a:spcAft>
                      </a:pPr>
                      <a:r>
                        <a:rPr lang="es-EC" sz="1000" dirty="0">
                          <a:effectLst/>
                        </a:rPr>
                        <a:t>Recipientes plásticos</a:t>
                      </a:r>
                      <a:endParaRPr lang="es-EC" sz="1100" dirty="0">
                        <a:effectLst/>
                      </a:endParaRPr>
                    </a:p>
                    <a:p>
                      <a:pPr indent="252095" algn="just">
                        <a:lnSpc>
                          <a:spcPct val="150000"/>
                        </a:lnSpc>
                        <a:spcBef>
                          <a:spcPts val="600"/>
                        </a:spcBef>
                        <a:spcAft>
                          <a:spcPts val="0"/>
                        </a:spcAft>
                      </a:pPr>
                      <a:r>
                        <a:rPr lang="es-EC" sz="1000" dirty="0">
                          <a:effectLst/>
                        </a:rPr>
                        <a:t>Mesa de trabajo</a:t>
                      </a:r>
                      <a:endParaRPr lang="es-EC" sz="1100" dirty="0">
                        <a:effectLst/>
                      </a:endParaRPr>
                    </a:p>
                    <a:p>
                      <a:pPr indent="252095" algn="just">
                        <a:lnSpc>
                          <a:spcPct val="150000"/>
                        </a:lnSpc>
                        <a:spcBef>
                          <a:spcPts val="600"/>
                        </a:spcBef>
                        <a:spcAft>
                          <a:spcPts val="0"/>
                        </a:spcAft>
                      </a:pPr>
                      <a:r>
                        <a:rPr lang="es-EC" sz="1000" dirty="0">
                          <a:effectLst/>
                        </a:rPr>
                        <a:t> </a:t>
                      </a:r>
                      <a:endParaRPr lang="es-EC" sz="1100" dirty="0">
                        <a:effectLst/>
                        <a:latin typeface="Calisto MT" panose="02040603050505030304" pitchFamily="18" charset="0"/>
                        <a:ea typeface="Calibri" panose="020F0502020204030204" pitchFamily="34" charset="0"/>
                        <a:cs typeface="Times New Roman" panose="02020603050405020304" pitchFamily="18" charset="0"/>
                      </a:endParaRPr>
                    </a:p>
                  </a:txBody>
                  <a:tcPr marL="49201" marR="49201" marT="0" marB="0"/>
                </a:tc>
                <a:tc>
                  <a:txBody>
                    <a:bodyPr/>
                    <a:lstStyle/>
                    <a:p>
                      <a:pPr indent="252095" algn="just">
                        <a:lnSpc>
                          <a:spcPct val="150000"/>
                        </a:lnSpc>
                        <a:spcBef>
                          <a:spcPts val="600"/>
                        </a:spcBef>
                        <a:spcAft>
                          <a:spcPts val="0"/>
                        </a:spcAft>
                      </a:pPr>
                      <a:r>
                        <a:rPr lang="es-EC" sz="1000" dirty="0">
                          <a:effectLst/>
                        </a:rPr>
                        <a:t>Computador</a:t>
                      </a:r>
                      <a:endParaRPr lang="es-EC" sz="1100" dirty="0">
                        <a:effectLst/>
                      </a:endParaRPr>
                    </a:p>
                    <a:p>
                      <a:pPr indent="252095" algn="just">
                        <a:lnSpc>
                          <a:spcPct val="150000"/>
                        </a:lnSpc>
                        <a:spcBef>
                          <a:spcPts val="600"/>
                        </a:spcBef>
                        <a:spcAft>
                          <a:spcPts val="0"/>
                        </a:spcAft>
                      </a:pPr>
                      <a:r>
                        <a:rPr lang="es-EC" sz="1000" dirty="0">
                          <a:effectLst/>
                        </a:rPr>
                        <a:t>Secador de 30 bandejas </a:t>
                      </a:r>
                      <a:endParaRPr lang="es-EC" sz="1100" dirty="0">
                        <a:effectLst/>
                      </a:endParaRPr>
                    </a:p>
                    <a:p>
                      <a:pPr indent="252095" algn="just">
                        <a:lnSpc>
                          <a:spcPct val="150000"/>
                        </a:lnSpc>
                        <a:spcBef>
                          <a:spcPts val="600"/>
                        </a:spcBef>
                        <a:spcAft>
                          <a:spcPts val="0"/>
                        </a:spcAft>
                      </a:pPr>
                      <a:r>
                        <a:rPr lang="es-EC" sz="1000" dirty="0">
                          <a:effectLst/>
                        </a:rPr>
                        <a:t>Termómetro de bulbo seco</a:t>
                      </a:r>
                      <a:endParaRPr lang="es-EC" sz="1100" dirty="0">
                        <a:effectLst/>
                      </a:endParaRPr>
                    </a:p>
                    <a:p>
                      <a:pPr indent="252095" algn="just">
                        <a:lnSpc>
                          <a:spcPct val="150000"/>
                        </a:lnSpc>
                        <a:spcBef>
                          <a:spcPts val="600"/>
                        </a:spcBef>
                        <a:spcAft>
                          <a:spcPts val="0"/>
                        </a:spcAft>
                      </a:pPr>
                      <a:r>
                        <a:rPr lang="es-EC" sz="1000" dirty="0">
                          <a:effectLst/>
                        </a:rPr>
                        <a:t>Termómetro de bulbo húmedo</a:t>
                      </a:r>
                      <a:endParaRPr lang="es-EC" sz="1100" dirty="0">
                        <a:effectLst/>
                      </a:endParaRPr>
                    </a:p>
                    <a:p>
                      <a:pPr indent="252095" algn="just">
                        <a:lnSpc>
                          <a:spcPct val="150000"/>
                        </a:lnSpc>
                        <a:spcBef>
                          <a:spcPts val="600"/>
                        </a:spcBef>
                        <a:spcAft>
                          <a:spcPts val="0"/>
                        </a:spcAft>
                      </a:pPr>
                      <a:r>
                        <a:rPr lang="es-EC" sz="1000" dirty="0">
                          <a:effectLst/>
                        </a:rPr>
                        <a:t>Balanza </a:t>
                      </a:r>
                      <a:r>
                        <a:rPr lang="es-EC" sz="1000" dirty="0" err="1">
                          <a:effectLst/>
                        </a:rPr>
                        <a:t>gramera</a:t>
                      </a:r>
                      <a:r>
                        <a:rPr lang="es-EC" sz="1000" dirty="0">
                          <a:effectLst/>
                        </a:rPr>
                        <a:t> precisión 1g</a:t>
                      </a:r>
                      <a:endParaRPr lang="es-EC" sz="1100" dirty="0">
                        <a:effectLst/>
                      </a:endParaRPr>
                    </a:p>
                    <a:p>
                      <a:pPr indent="252095" algn="just">
                        <a:lnSpc>
                          <a:spcPct val="150000"/>
                        </a:lnSpc>
                        <a:spcBef>
                          <a:spcPts val="600"/>
                        </a:spcBef>
                        <a:spcAft>
                          <a:spcPts val="0"/>
                        </a:spcAft>
                      </a:pPr>
                      <a:r>
                        <a:rPr lang="es-EC" sz="1000" dirty="0">
                          <a:effectLst/>
                        </a:rPr>
                        <a:t>Balanza </a:t>
                      </a:r>
                      <a:r>
                        <a:rPr lang="es-EC" sz="1000" dirty="0" err="1">
                          <a:effectLst/>
                        </a:rPr>
                        <a:t>gramera</a:t>
                      </a:r>
                      <a:r>
                        <a:rPr lang="es-EC" sz="1000" dirty="0">
                          <a:effectLst/>
                        </a:rPr>
                        <a:t> 5000g</a:t>
                      </a:r>
                      <a:endParaRPr lang="es-EC" sz="1100" dirty="0">
                        <a:effectLst/>
                      </a:endParaRPr>
                    </a:p>
                    <a:p>
                      <a:pPr indent="252095" algn="just">
                        <a:lnSpc>
                          <a:spcPct val="150000"/>
                        </a:lnSpc>
                        <a:spcBef>
                          <a:spcPts val="600"/>
                        </a:spcBef>
                        <a:spcAft>
                          <a:spcPts val="0"/>
                        </a:spcAft>
                      </a:pPr>
                      <a:r>
                        <a:rPr lang="es-EC" sz="1000" dirty="0">
                          <a:effectLst/>
                        </a:rPr>
                        <a:t>Balanza analítica precisión 0.1mg</a:t>
                      </a:r>
                      <a:endParaRPr lang="es-EC" sz="1100" dirty="0">
                        <a:effectLst/>
                      </a:endParaRPr>
                    </a:p>
                    <a:p>
                      <a:pPr indent="252095" algn="just">
                        <a:lnSpc>
                          <a:spcPct val="150000"/>
                        </a:lnSpc>
                        <a:spcBef>
                          <a:spcPts val="600"/>
                        </a:spcBef>
                        <a:spcAft>
                          <a:spcPts val="0"/>
                        </a:spcAft>
                      </a:pPr>
                      <a:r>
                        <a:rPr lang="es-EC" sz="1000" dirty="0">
                          <a:effectLst/>
                        </a:rPr>
                        <a:t>Mufla 550°C ± 5h  </a:t>
                      </a:r>
                      <a:endParaRPr lang="es-EC" sz="1100" dirty="0">
                        <a:effectLst/>
                      </a:endParaRPr>
                    </a:p>
                    <a:p>
                      <a:pPr indent="252095" algn="just">
                        <a:lnSpc>
                          <a:spcPct val="150000"/>
                        </a:lnSpc>
                        <a:spcBef>
                          <a:spcPts val="600"/>
                        </a:spcBef>
                        <a:spcAft>
                          <a:spcPts val="0"/>
                        </a:spcAft>
                      </a:pPr>
                      <a:r>
                        <a:rPr lang="es-EC" sz="1000" dirty="0">
                          <a:effectLst/>
                        </a:rPr>
                        <a:t>Estufa 50lt</a:t>
                      </a:r>
                      <a:endParaRPr lang="es-EC" sz="1100" dirty="0">
                        <a:effectLst/>
                      </a:endParaRPr>
                    </a:p>
                    <a:p>
                      <a:pPr indent="252095" algn="just">
                        <a:lnSpc>
                          <a:spcPct val="150000"/>
                        </a:lnSpc>
                        <a:spcBef>
                          <a:spcPts val="600"/>
                        </a:spcBef>
                        <a:spcAft>
                          <a:spcPts val="0"/>
                        </a:spcAft>
                      </a:pPr>
                      <a:r>
                        <a:rPr lang="es-EC" sz="1000" dirty="0">
                          <a:effectLst/>
                        </a:rPr>
                        <a:t>Disecador 20cm, 25cm</a:t>
                      </a:r>
                      <a:endParaRPr lang="es-EC" sz="1100" dirty="0">
                        <a:effectLst/>
                      </a:endParaRPr>
                    </a:p>
                    <a:p>
                      <a:pPr indent="252095" algn="just">
                        <a:lnSpc>
                          <a:spcPct val="150000"/>
                        </a:lnSpc>
                        <a:spcBef>
                          <a:spcPts val="600"/>
                        </a:spcBef>
                        <a:spcAft>
                          <a:spcPts val="0"/>
                        </a:spcAft>
                      </a:pPr>
                      <a:r>
                        <a:rPr lang="es-EC" sz="1000" dirty="0">
                          <a:effectLst/>
                        </a:rPr>
                        <a:t>Cronómetro</a:t>
                      </a:r>
                      <a:endParaRPr lang="es-EC" sz="1100" dirty="0">
                        <a:effectLst/>
                      </a:endParaRPr>
                    </a:p>
                    <a:p>
                      <a:pPr indent="252095" algn="just">
                        <a:lnSpc>
                          <a:spcPct val="150000"/>
                        </a:lnSpc>
                        <a:spcBef>
                          <a:spcPts val="600"/>
                        </a:spcBef>
                        <a:spcAft>
                          <a:spcPts val="0"/>
                        </a:spcAft>
                      </a:pPr>
                      <a:r>
                        <a:rPr lang="es-EC" sz="1000" dirty="0">
                          <a:effectLst/>
                        </a:rPr>
                        <a:t>Anemómetro</a:t>
                      </a:r>
                      <a:endParaRPr lang="es-EC" sz="1100" dirty="0">
                        <a:effectLst/>
                      </a:endParaRPr>
                    </a:p>
                    <a:p>
                      <a:pPr indent="252095" algn="just">
                        <a:lnSpc>
                          <a:spcPct val="150000"/>
                        </a:lnSpc>
                        <a:spcBef>
                          <a:spcPts val="600"/>
                        </a:spcBef>
                        <a:spcAft>
                          <a:spcPts val="0"/>
                        </a:spcAft>
                      </a:pPr>
                      <a:r>
                        <a:rPr lang="es-EC" sz="1000" dirty="0">
                          <a:effectLst/>
                        </a:rPr>
                        <a:t>Molino de piedra</a:t>
                      </a:r>
                      <a:endParaRPr lang="es-EC" sz="1100" dirty="0">
                        <a:effectLst/>
                      </a:endParaRPr>
                    </a:p>
                    <a:p>
                      <a:pPr indent="252095" algn="just">
                        <a:lnSpc>
                          <a:spcPct val="150000"/>
                        </a:lnSpc>
                        <a:spcBef>
                          <a:spcPts val="600"/>
                        </a:spcBef>
                        <a:spcAft>
                          <a:spcPts val="0"/>
                        </a:spcAft>
                      </a:pPr>
                      <a:r>
                        <a:rPr lang="es-EC" sz="1000" dirty="0">
                          <a:effectLst/>
                        </a:rPr>
                        <a:t>Selladora de impulso</a:t>
                      </a:r>
                      <a:endParaRPr lang="es-EC" sz="1100" dirty="0">
                        <a:effectLst/>
                      </a:endParaRPr>
                    </a:p>
                    <a:p>
                      <a:pPr indent="252095" algn="just">
                        <a:lnSpc>
                          <a:spcPct val="150000"/>
                        </a:lnSpc>
                        <a:spcBef>
                          <a:spcPts val="600"/>
                        </a:spcBef>
                        <a:spcAft>
                          <a:spcPts val="0"/>
                        </a:spcAft>
                      </a:pPr>
                      <a:r>
                        <a:rPr lang="es-EC" sz="1000" dirty="0">
                          <a:effectLst/>
                        </a:rPr>
                        <a:t>Medidor de actividad de agua (</a:t>
                      </a:r>
                      <a:r>
                        <a:rPr lang="es-EC" sz="1000" dirty="0" err="1">
                          <a:effectLst/>
                        </a:rPr>
                        <a:t>a</a:t>
                      </a:r>
                      <a:r>
                        <a:rPr lang="es-EC" sz="1000" baseline="-25000" dirty="0" err="1">
                          <a:effectLst/>
                        </a:rPr>
                        <a:t>w</a:t>
                      </a:r>
                      <a:r>
                        <a:rPr lang="es-EC" sz="1000" dirty="0">
                          <a:effectLst/>
                        </a:rPr>
                        <a:t>)</a:t>
                      </a:r>
                      <a:endParaRPr lang="es-EC" sz="1100" dirty="0">
                        <a:effectLst/>
                      </a:endParaRPr>
                    </a:p>
                    <a:p>
                      <a:pPr indent="252095" algn="just">
                        <a:lnSpc>
                          <a:spcPct val="150000"/>
                        </a:lnSpc>
                        <a:spcBef>
                          <a:spcPts val="600"/>
                        </a:spcBef>
                        <a:spcAft>
                          <a:spcPts val="0"/>
                        </a:spcAft>
                      </a:pPr>
                      <a:r>
                        <a:rPr lang="es-EC" sz="1000" dirty="0">
                          <a:effectLst/>
                        </a:rPr>
                        <a:t>Espectrofotómetro</a:t>
                      </a:r>
                      <a:endParaRPr lang="es-EC" sz="1100" dirty="0">
                        <a:effectLst/>
                      </a:endParaRPr>
                    </a:p>
                    <a:p>
                      <a:pPr indent="252095" algn="just">
                        <a:lnSpc>
                          <a:spcPct val="150000"/>
                        </a:lnSpc>
                        <a:spcBef>
                          <a:spcPts val="600"/>
                        </a:spcBef>
                        <a:spcAft>
                          <a:spcPts val="0"/>
                        </a:spcAft>
                      </a:pPr>
                      <a:r>
                        <a:rPr lang="es-EC" sz="1000" dirty="0">
                          <a:effectLst/>
                        </a:rPr>
                        <a:t>Probeta 250ml</a:t>
                      </a:r>
                      <a:endParaRPr lang="es-EC" sz="1100" dirty="0">
                        <a:effectLst/>
                        <a:latin typeface="Calisto MT" panose="02040603050505030304" pitchFamily="18" charset="0"/>
                        <a:ea typeface="Calibri" panose="020F0502020204030204" pitchFamily="34" charset="0"/>
                        <a:cs typeface="Times New Roman" panose="02020603050405020304" pitchFamily="18" charset="0"/>
                      </a:endParaRPr>
                    </a:p>
                  </a:txBody>
                  <a:tcPr marL="49201" marR="49201" marT="0" marB="0"/>
                </a:tc>
                <a:extLst>
                  <a:ext uri="{0D108BD9-81ED-4DB2-BD59-A6C34878D82A}">
                    <a16:rowId xmlns:a16="http://schemas.microsoft.com/office/drawing/2014/main" val="3955657131"/>
                  </a:ext>
                </a:extLst>
              </a:tr>
            </a:tbl>
          </a:graphicData>
        </a:graphic>
      </p:graphicFrame>
      <p:sp>
        <p:nvSpPr>
          <p:cNvPr id="4" name="CuadroTexto 3"/>
          <p:cNvSpPr txBox="1"/>
          <p:nvPr/>
        </p:nvSpPr>
        <p:spPr>
          <a:xfrm>
            <a:off x="1985062" y="591444"/>
            <a:ext cx="6246253" cy="584775"/>
          </a:xfrm>
          <a:prstGeom prst="rect">
            <a:avLst/>
          </a:prstGeom>
          <a:noFill/>
        </p:spPr>
        <p:txBody>
          <a:bodyPr wrap="square" rtlCol="0">
            <a:spAutoFit/>
          </a:bodyPr>
          <a:lstStyle/>
          <a:p>
            <a:pPr algn="ctr"/>
            <a:r>
              <a:rPr lang="es-EC" sz="3200" b="1" dirty="0">
                <a:solidFill>
                  <a:schemeClr val="accent1">
                    <a:lumMod val="50000"/>
                  </a:schemeClr>
                </a:solidFill>
                <a:effectLst>
                  <a:outerShdw blurRad="60007" dist="310007" dir="7680000" sy="30000" kx="1300200" algn="ctr" rotWithShape="0">
                    <a:prstClr val="black">
                      <a:alpha val="32000"/>
                    </a:prstClr>
                  </a:outerShdw>
                </a:effectLst>
                <a:latin typeface="Calisto MT" panose="02040603050505030304" pitchFamily="18" charset="0"/>
              </a:rPr>
              <a:t>MATERIALES Y EQUIPOS</a:t>
            </a:r>
          </a:p>
        </p:txBody>
      </p:sp>
      <p:graphicFrame>
        <p:nvGraphicFramePr>
          <p:cNvPr id="6" name="Tabla 5"/>
          <p:cNvGraphicFramePr>
            <a:graphicFrameLocks noGrp="1"/>
          </p:cNvGraphicFramePr>
          <p:nvPr>
            <p:extLst>
              <p:ext uri="{D42A27DB-BD31-4B8C-83A1-F6EECF244321}">
                <p14:modId xmlns:p14="http://schemas.microsoft.com/office/powerpoint/2010/main" val="95386216"/>
              </p:ext>
            </p:extLst>
          </p:nvPr>
        </p:nvGraphicFramePr>
        <p:xfrm>
          <a:off x="6199911" y="2819158"/>
          <a:ext cx="3686212" cy="970964"/>
        </p:xfrm>
        <a:graphic>
          <a:graphicData uri="http://schemas.openxmlformats.org/drawingml/2006/table">
            <a:tbl>
              <a:tblPr firstRow="1" firstCol="1" bandRow="1">
                <a:tableStyleId>{F5AB1C69-6EDB-4FF4-983F-18BD219EF322}</a:tableStyleId>
              </a:tblPr>
              <a:tblGrid>
                <a:gridCol w="1843106">
                  <a:extLst>
                    <a:ext uri="{9D8B030D-6E8A-4147-A177-3AD203B41FA5}">
                      <a16:colId xmlns:a16="http://schemas.microsoft.com/office/drawing/2014/main" val="3629065274"/>
                    </a:ext>
                  </a:extLst>
                </a:gridCol>
                <a:gridCol w="1843106">
                  <a:extLst>
                    <a:ext uri="{9D8B030D-6E8A-4147-A177-3AD203B41FA5}">
                      <a16:colId xmlns:a16="http://schemas.microsoft.com/office/drawing/2014/main" val="2723752132"/>
                    </a:ext>
                  </a:extLst>
                </a:gridCol>
              </a:tblGrid>
              <a:tr h="276185">
                <a:tc>
                  <a:txBody>
                    <a:bodyPr/>
                    <a:lstStyle/>
                    <a:p>
                      <a:pPr indent="252095" algn="just">
                        <a:lnSpc>
                          <a:spcPct val="150000"/>
                        </a:lnSpc>
                        <a:spcBef>
                          <a:spcPts val="600"/>
                        </a:spcBef>
                        <a:spcAft>
                          <a:spcPts val="0"/>
                        </a:spcAft>
                      </a:pPr>
                      <a:r>
                        <a:rPr lang="es-EC" sz="1200" dirty="0">
                          <a:effectLst/>
                        </a:rPr>
                        <a:t>Materias prima</a:t>
                      </a:r>
                      <a:endParaRPr lang="es-EC" sz="1200" dirty="0">
                        <a:effectLst/>
                        <a:latin typeface="Calisto MT" panose="0204060305050503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50000"/>
                        </a:lnSpc>
                        <a:spcBef>
                          <a:spcPts val="600"/>
                        </a:spcBef>
                        <a:spcAft>
                          <a:spcPts val="0"/>
                        </a:spcAft>
                      </a:pPr>
                      <a:r>
                        <a:rPr lang="es-EC" sz="1200">
                          <a:effectLst/>
                        </a:rPr>
                        <a:t>Insumos</a:t>
                      </a:r>
                      <a:endParaRPr lang="es-EC" sz="1200">
                        <a:effectLst/>
                        <a:latin typeface="Calisto MT" panose="0204060305050503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42667618"/>
                  </a:ext>
                </a:extLst>
              </a:tr>
              <a:tr h="694779">
                <a:tc>
                  <a:txBody>
                    <a:bodyPr/>
                    <a:lstStyle/>
                    <a:p>
                      <a:pPr indent="252095" algn="just">
                        <a:lnSpc>
                          <a:spcPct val="150000"/>
                        </a:lnSpc>
                        <a:spcBef>
                          <a:spcPts val="600"/>
                        </a:spcBef>
                        <a:spcAft>
                          <a:spcPts val="0"/>
                        </a:spcAft>
                      </a:pPr>
                      <a:r>
                        <a:rPr lang="es-EC" sz="1200" dirty="0">
                          <a:effectLst/>
                        </a:rPr>
                        <a:t>Panoja de Ataco</a:t>
                      </a:r>
                    </a:p>
                    <a:p>
                      <a:pPr indent="252095" algn="just">
                        <a:lnSpc>
                          <a:spcPct val="150000"/>
                        </a:lnSpc>
                        <a:spcBef>
                          <a:spcPts val="600"/>
                        </a:spcBef>
                        <a:spcAft>
                          <a:spcPts val="0"/>
                        </a:spcAft>
                      </a:pPr>
                      <a:r>
                        <a:rPr lang="es-EC" sz="1200" dirty="0">
                          <a:effectLst/>
                        </a:rPr>
                        <a:t> Agua</a:t>
                      </a:r>
                      <a:endParaRPr lang="es-EC" sz="1200" dirty="0">
                        <a:effectLst/>
                        <a:latin typeface="Calisto MT" panose="0204060305050503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50000"/>
                        </a:lnSpc>
                        <a:spcBef>
                          <a:spcPts val="600"/>
                        </a:spcBef>
                        <a:spcAft>
                          <a:spcPts val="0"/>
                        </a:spcAft>
                      </a:pPr>
                      <a:r>
                        <a:rPr lang="es-EC" sz="1200" dirty="0">
                          <a:effectLst/>
                        </a:rPr>
                        <a:t>Hipoclorito de sodio</a:t>
                      </a:r>
                    </a:p>
                    <a:p>
                      <a:pPr indent="252095" algn="just">
                        <a:lnSpc>
                          <a:spcPct val="150000"/>
                        </a:lnSpc>
                        <a:spcBef>
                          <a:spcPts val="600"/>
                        </a:spcBef>
                        <a:spcAft>
                          <a:spcPts val="0"/>
                        </a:spcAft>
                      </a:pPr>
                      <a:r>
                        <a:rPr lang="es-EC" sz="1200" dirty="0" err="1">
                          <a:effectLst/>
                        </a:rPr>
                        <a:t>Thinner</a:t>
                      </a:r>
                      <a:endParaRPr lang="es-EC" sz="1200" dirty="0">
                        <a:effectLst/>
                        <a:latin typeface="Calisto MT" panose="0204060305050503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89269881"/>
                  </a:ext>
                </a:extLst>
              </a:tr>
            </a:tbl>
          </a:graphicData>
        </a:graphic>
      </p:graphicFrame>
    </p:spTree>
    <p:extLst>
      <p:ext uri="{BB962C8B-B14F-4D97-AF65-F5344CB8AC3E}">
        <p14:creationId xmlns:p14="http://schemas.microsoft.com/office/powerpoint/2010/main" val="32599489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325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852541" y="728463"/>
            <a:ext cx="6246253" cy="646331"/>
          </a:xfrm>
          <a:prstGeom prst="rect">
            <a:avLst/>
          </a:prstGeom>
          <a:noFill/>
        </p:spPr>
        <p:txBody>
          <a:bodyPr wrap="square" rtlCol="0">
            <a:spAutoFit/>
            <a:scene3d>
              <a:camera prst="obliqueBottomRight"/>
              <a:lightRig rig="threePt" dir="t"/>
            </a:scene3d>
          </a:bodyPr>
          <a:lstStyle/>
          <a:p>
            <a:pPr algn="ctr"/>
            <a:r>
              <a:rPr lang="es-EC" sz="3600" b="1" dirty="0">
                <a:solidFill>
                  <a:schemeClr val="bg2">
                    <a:lumMod val="50000"/>
                  </a:schemeClr>
                </a:solidFill>
                <a:effectLst>
                  <a:outerShdw blurRad="60007" dist="310007" dir="7680000" sy="30000" kx="1300200" algn="ctr" rotWithShape="0">
                    <a:prstClr val="black">
                      <a:alpha val="32000"/>
                    </a:prstClr>
                  </a:outerShdw>
                </a:effectLst>
                <a:latin typeface="Calisto MT" panose="02040603050505030304" pitchFamily="18" charset="0"/>
              </a:rPr>
              <a:t>FACTORES EN ESTUDIO</a:t>
            </a:r>
          </a:p>
        </p:txBody>
      </p:sp>
      <p:graphicFrame>
        <p:nvGraphicFramePr>
          <p:cNvPr id="5" name="Diagrama 4"/>
          <p:cNvGraphicFramePr/>
          <p:nvPr>
            <p:extLst>
              <p:ext uri="{D42A27DB-BD31-4B8C-83A1-F6EECF244321}">
                <p14:modId xmlns:p14="http://schemas.microsoft.com/office/powerpoint/2010/main" val="2399005785"/>
              </p:ext>
            </p:extLst>
          </p:nvPr>
        </p:nvGraphicFramePr>
        <p:xfrm>
          <a:off x="2349422" y="1942863"/>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591679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Graphic spid="5" grpId="0">
        <p:bldAsOne/>
      </p:bldGraphic>
    </p:bldLst>
  </p:timing>
</p:sld>
</file>

<file path=ppt/theme/theme1.xml><?xml version="1.0" encoding="utf-8"?>
<a:theme xmlns:a="http://schemas.openxmlformats.org/drawingml/2006/main" name="Faceta">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docProps/app.xml><?xml version="1.0" encoding="utf-8"?>
<Properties xmlns="http://schemas.openxmlformats.org/officeDocument/2006/extended-properties" xmlns:vt="http://schemas.openxmlformats.org/officeDocument/2006/docPropsVTypes">
  <Template>Facet</Template>
  <TotalTime>2076</TotalTime>
  <Words>1696</Words>
  <Application>Microsoft Office PowerPoint</Application>
  <PresentationFormat>Panorámica</PresentationFormat>
  <Paragraphs>428</Paragraphs>
  <Slides>42</Slides>
  <Notes>0</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42</vt:i4>
      </vt:variant>
    </vt:vector>
  </HeadingPairs>
  <TitlesOfParts>
    <vt:vector size="51" baseType="lpstr">
      <vt:lpstr>Arial</vt:lpstr>
      <vt:lpstr>Arial Rounded MT Bold</vt:lpstr>
      <vt:lpstr>Calibri</vt:lpstr>
      <vt:lpstr>Calisto MT</vt:lpstr>
      <vt:lpstr>Cambria Math</vt:lpstr>
      <vt:lpstr>Times New Roman</vt:lpstr>
      <vt:lpstr>Trebuchet MS</vt:lpstr>
      <vt:lpstr>Wingdings 3</vt:lpstr>
      <vt:lpstr>Faceta</vt:lpstr>
      <vt:lpstr>Presentación de PowerPoint</vt:lpstr>
      <vt:lpstr>Presentación de PowerPoint</vt:lpstr>
      <vt:lpstr>Presentación de PowerPoint</vt:lpstr>
      <vt:lpstr>OBJETIVO GENERAL</vt:lpstr>
      <vt:lpstr>OBJETIVOS ESPECÍFICOS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dc:creator>
  <cp:lastModifiedBy>Usuario</cp:lastModifiedBy>
  <cp:revision>69</cp:revision>
  <dcterms:created xsi:type="dcterms:W3CDTF">2016-10-14T23:17:37Z</dcterms:created>
  <dcterms:modified xsi:type="dcterms:W3CDTF">2016-11-16T06:14:02Z</dcterms:modified>
</cp:coreProperties>
</file>