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6" r:id="rId1"/>
  </p:sldMasterIdLst>
  <p:notesMasterIdLst>
    <p:notesMasterId r:id="rId31"/>
  </p:notesMasterIdLst>
  <p:sldIdLst>
    <p:sldId id="269" r:id="rId2"/>
    <p:sldId id="257" r:id="rId3"/>
    <p:sldId id="279" r:id="rId4"/>
    <p:sldId id="280" r:id="rId5"/>
    <p:sldId id="301" r:id="rId6"/>
    <p:sldId id="262" r:id="rId7"/>
    <p:sldId id="281" r:id="rId8"/>
    <p:sldId id="283" r:id="rId9"/>
    <p:sldId id="302" r:id="rId10"/>
    <p:sldId id="304" r:id="rId11"/>
    <p:sldId id="284" r:id="rId12"/>
    <p:sldId id="282" r:id="rId13"/>
    <p:sldId id="305" r:id="rId14"/>
    <p:sldId id="303" r:id="rId15"/>
    <p:sldId id="285" r:id="rId16"/>
    <p:sldId id="286" r:id="rId17"/>
    <p:sldId id="287" r:id="rId18"/>
    <p:sldId id="288" r:id="rId19"/>
    <p:sldId id="290" r:id="rId20"/>
    <p:sldId id="292" r:id="rId21"/>
    <p:sldId id="291" r:id="rId22"/>
    <p:sldId id="293" r:id="rId23"/>
    <p:sldId id="296" r:id="rId24"/>
    <p:sldId id="294" r:id="rId25"/>
    <p:sldId id="306" r:id="rId26"/>
    <p:sldId id="299" r:id="rId27"/>
    <p:sldId id="297" r:id="rId28"/>
    <p:sldId id="298" r:id="rId29"/>
    <p:sldId id="300" r:id="rId30"/>
  </p:sldIdLst>
  <p:sldSz cx="12457113" cy="7597775"/>
  <p:notesSz cx="6858000" cy="9144000"/>
  <p:defaultTextStyle>
    <a:defPPr>
      <a:defRPr lang="es-ES"/>
    </a:defPPr>
    <a:lvl1pPr marL="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3">
          <p15:clr>
            <a:srgbClr val="A4A3A4"/>
          </p15:clr>
        </p15:guide>
        <p15:guide id="2" pos="39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3" d="100"/>
          <a:sy n="63" d="100"/>
        </p:scale>
        <p:origin x="942" y="84"/>
      </p:cViewPr>
      <p:guideLst>
        <p:guide orient="horz" pos="2393"/>
        <p:guide pos="39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32F89F-8612-496A-A874-759D1C7DBC86}" type="doc">
      <dgm:prSet loTypeId="urn:microsoft.com/office/officeart/2009/3/layout/DescendingProcess" loCatId="process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B801EE45-5E10-4893-8581-405E804B57FA}">
      <dgm:prSet custT="1"/>
      <dgm:spPr/>
      <dgm:t>
        <a:bodyPr/>
        <a:lstStyle/>
        <a:p>
          <a:pPr rtl="0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productores no tienen los conocimientos técnicos adecuados para la cosecha,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 industrialización de esta fruta.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86F6D-2773-494E-A4DA-B62B8B33DEE4}" type="parTrans" cxnId="{C7B8031B-BF57-4515-86BF-552469F28AFB}">
      <dgm:prSet/>
      <dgm:spPr/>
      <dgm:t>
        <a:bodyPr/>
        <a:lstStyle/>
        <a:p>
          <a:endParaRPr lang="es-EC" sz="2800"/>
        </a:p>
      </dgm:t>
    </dgm:pt>
    <dgm:pt modelId="{05D24B5B-51C9-4BD0-ABB3-5F9045ECD559}" type="sibTrans" cxnId="{C7B8031B-BF57-4515-86BF-552469F28AFB}">
      <dgm:prSet/>
      <dgm:spPr/>
      <dgm:t>
        <a:bodyPr/>
        <a:lstStyle/>
        <a:p>
          <a:endParaRPr lang="es-EC" sz="2800"/>
        </a:p>
      </dgm:t>
    </dgm:pt>
    <dgm:pt modelId="{A47B2EC6-13BE-4179-9A6F-42BFAADB0BE5}">
      <dgm:prSet custT="1"/>
      <dgm:spPr/>
      <dgm:t>
        <a:bodyPr/>
        <a:lstStyle/>
        <a:p>
          <a:pPr rtl="0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manejo en cosecha y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que se le da a esta fruta son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forma empírica o tradicional,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AC64A-46AD-4069-B27D-AF832314658F}" type="parTrans" cxnId="{392BAFFD-A51A-4D67-8AA6-3352F5E987E3}">
      <dgm:prSet/>
      <dgm:spPr/>
      <dgm:t>
        <a:bodyPr/>
        <a:lstStyle/>
        <a:p>
          <a:endParaRPr lang="es-EC" sz="2800"/>
        </a:p>
      </dgm:t>
    </dgm:pt>
    <dgm:pt modelId="{588F1A45-866C-456D-80FB-5AF9876EAAE7}" type="sibTrans" cxnId="{392BAFFD-A51A-4D67-8AA6-3352F5E987E3}">
      <dgm:prSet/>
      <dgm:spPr/>
      <dgm:t>
        <a:bodyPr/>
        <a:lstStyle/>
        <a:p>
          <a:endParaRPr lang="es-EC" sz="2800"/>
        </a:p>
      </dgm:t>
    </dgm:pt>
    <dgm:pt modelId="{AB02390A-B1C4-4632-95A8-3CD5D5D1C97E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pérdidas económicas a los productores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8BF437-0117-46DB-A691-E44A12213AE8}" type="parTrans" cxnId="{D844E535-37C4-4448-9EAE-8670B48DCD9A}">
      <dgm:prSet/>
      <dgm:spPr/>
      <dgm:t>
        <a:bodyPr/>
        <a:lstStyle/>
        <a:p>
          <a:endParaRPr lang="es-EC" sz="2800"/>
        </a:p>
      </dgm:t>
    </dgm:pt>
    <dgm:pt modelId="{5409FFDD-7307-45E1-B03A-4EBC5EECE6CE}" type="sibTrans" cxnId="{D844E535-37C4-4448-9EAE-8670B48DCD9A}">
      <dgm:prSet/>
      <dgm:spPr/>
      <dgm:t>
        <a:bodyPr/>
        <a:lstStyle/>
        <a:p>
          <a:endParaRPr lang="es-EC" sz="2800"/>
        </a:p>
      </dgm:t>
    </dgm:pt>
    <dgm:pt modelId="{92C28012-36FE-4C0D-BD23-D2466ACD6F40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 problema adicional es que no existe un estudio de manejo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específico para el ovo.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A5886-C8AC-4F1E-AB14-810E6273F9FD}" type="parTrans" cxnId="{0724D212-6F7F-44C8-9D8D-031ED94D9BC7}">
      <dgm:prSet/>
      <dgm:spPr/>
      <dgm:t>
        <a:bodyPr/>
        <a:lstStyle/>
        <a:p>
          <a:endParaRPr lang="es-EC" sz="2800"/>
        </a:p>
      </dgm:t>
    </dgm:pt>
    <dgm:pt modelId="{C1145E5B-428F-436C-B22E-684D5F273B3F}" type="sibTrans" cxnId="{0724D212-6F7F-44C8-9D8D-031ED94D9BC7}">
      <dgm:prSet/>
      <dgm:spPr/>
      <dgm:t>
        <a:bodyPr/>
        <a:lstStyle/>
        <a:p>
          <a:endParaRPr lang="es-EC" sz="2800"/>
        </a:p>
      </dgm:t>
    </dgm:pt>
    <dgm:pt modelId="{45286FC0-457B-47D1-A0A4-A0782673CD98}" type="pres">
      <dgm:prSet presAssocID="{7C32F89F-8612-496A-A874-759D1C7DBC86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C"/>
        </a:p>
      </dgm:t>
    </dgm:pt>
    <dgm:pt modelId="{9F7E60CE-AEE6-4C9D-A4DD-985A992E32E3}" type="pres">
      <dgm:prSet presAssocID="{7C32F89F-8612-496A-A874-759D1C7DBC86}" presName="arrowNode" presStyleLbl="node1" presStyleIdx="0" presStyleCnt="1"/>
      <dgm:spPr/>
      <dgm:t>
        <a:bodyPr/>
        <a:lstStyle/>
        <a:p>
          <a:endParaRPr lang="es-EC"/>
        </a:p>
      </dgm:t>
    </dgm:pt>
    <dgm:pt modelId="{A873FB84-1380-4F16-8798-D4FF261EAD8D}" type="pres">
      <dgm:prSet presAssocID="{B801EE45-5E10-4893-8581-405E804B57FA}" presName="txNode1" presStyleLbl="revTx" presStyleIdx="0" presStyleCnt="4" custScaleX="1604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972949-BEAE-4D9A-831A-0A0925038153}" type="pres">
      <dgm:prSet presAssocID="{A47B2EC6-13BE-4179-9A6F-42BFAADB0BE5}" presName="txNode2" presStyleLbl="revTx" presStyleIdx="1" presStyleCnt="4" custScaleX="1162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295461-15AE-4184-BBC8-ED802BF17DDF}" type="pres">
      <dgm:prSet presAssocID="{588F1A45-866C-456D-80FB-5AF9876EAAE7}" presName="dotNode2" presStyleCnt="0"/>
      <dgm:spPr/>
      <dgm:t>
        <a:bodyPr/>
        <a:lstStyle/>
        <a:p>
          <a:endParaRPr lang="es-EC"/>
        </a:p>
      </dgm:t>
    </dgm:pt>
    <dgm:pt modelId="{9CE4A851-1226-4BC8-A351-D0322A9D0C9C}" type="pres">
      <dgm:prSet presAssocID="{588F1A45-866C-456D-80FB-5AF9876EAAE7}" presName="dotRepeatNode" presStyleLbl="fgShp" presStyleIdx="0" presStyleCnt="2"/>
      <dgm:spPr/>
      <dgm:t>
        <a:bodyPr/>
        <a:lstStyle/>
        <a:p>
          <a:endParaRPr lang="es-EC"/>
        </a:p>
      </dgm:t>
    </dgm:pt>
    <dgm:pt modelId="{F464BCA7-5C4B-476C-AACE-0F8515BA76EE}" type="pres">
      <dgm:prSet presAssocID="{AB02390A-B1C4-4632-95A8-3CD5D5D1C97E}" presName="txNode3" presStyleLbl="revTx" presStyleIdx="2" presStyleCnt="4" custScaleX="703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460DAA-B61B-4268-8297-8D6F128C88DB}" type="pres">
      <dgm:prSet presAssocID="{5409FFDD-7307-45E1-B03A-4EBC5EECE6CE}" presName="dotNode3" presStyleCnt="0"/>
      <dgm:spPr/>
      <dgm:t>
        <a:bodyPr/>
        <a:lstStyle/>
        <a:p>
          <a:endParaRPr lang="es-EC"/>
        </a:p>
      </dgm:t>
    </dgm:pt>
    <dgm:pt modelId="{03BC8199-9291-41D0-90C7-2AF06A5F7143}" type="pres">
      <dgm:prSet presAssocID="{5409FFDD-7307-45E1-B03A-4EBC5EECE6CE}" presName="dotRepeatNode" presStyleLbl="fgShp" presStyleIdx="1" presStyleCnt="2"/>
      <dgm:spPr/>
      <dgm:t>
        <a:bodyPr/>
        <a:lstStyle/>
        <a:p>
          <a:endParaRPr lang="es-EC"/>
        </a:p>
      </dgm:t>
    </dgm:pt>
    <dgm:pt modelId="{479BB665-D1B6-4C46-A43E-86876E99AAAF}" type="pres">
      <dgm:prSet presAssocID="{92C28012-36FE-4C0D-BD23-D2466ACD6F40}" presName="txNode4" presStyleLbl="revTx" presStyleIdx="3" presStyleCnt="4" custScaleX="133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FDC7D58-B31A-4DA8-9520-960D4C14ABF1}" type="presOf" srcId="{5409FFDD-7307-45E1-B03A-4EBC5EECE6CE}" destId="{03BC8199-9291-41D0-90C7-2AF06A5F7143}" srcOrd="0" destOrd="0" presId="urn:microsoft.com/office/officeart/2009/3/layout/DescendingProcess"/>
    <dgm:cxn modelId="{392BAFFD-A51A-4D67-8AA6-3352F5E987E3}" srcId="{7C32F89F-8612-496A-A874-759D1C7DBC86}" destId="{A47B2EC6-13BE-4179-9A6F-42BFAADB0BE5}" srcOrd="1" destOrd="0" parTransId="{EAEAC64A-46AD-4069-B27D-AF832314658F}" sibTransId="{588F1A45-866C-456D-80FB-5AF9876EAAE7}"/>
    <dgm:cxn modelId="{4F684B52-4A0C-4715-8F99-E4FFD8BEEE3E}" type="presOf" srcId="{B801EE45-5E10-4893-8581-405E804B57FA}" destId="{A873FB84-1380-4F16-8798-D4FF261EAD8D}" srcOrd="0" destOrd="0" presId="urn:microsoft.com/office/officeart/2009/3/layout/DescendingProcess"/>
    <dgm:cxn modelId="{F914EBA5-9ACA-46FD-8FF2-7BCA15B445A4}" type="presOf" srcId="{A47B2EC6-13BE-4179-9A6F-42BFAADB0BE5}" destId="{41972949-BEAE-4D9A-831A-0A0925038153}" srcOrd="0" destOrd="0" presId="urn:microsoft.com/office/officeart/2009/3/layout/DescendingProcess"/>
    <dgm:cxn modelId="{693FB8A1-B778-4136-B866-D51684D9720A}" type="presOf" srcId="{AB02390A-B1C4-4632-95A8-3CD5D5D1C97E}" destId="{F464BCA7-5C4B-476C-AACE-0F8515BA76EE}" srcOrd="0" destOrd="0" presId="urn:microsoft.com/office/officeart/2009/3/layout/DescendingProcess"/>
    <dgm:cxn modelId="{6D859E4D-110C-4FDE-9467-B50AC326F0A0}" type="presOf" srcId="{92C28012-36FE-4C0D-BD23-D2466ACD6F40}" destId="{479BB665-D1B6-4C46-A43E-86876E99AAAF}" srcOrd="0" destOrd="0" presId="urn:microsoft.com/office/officeart/2009/3/layout/DescendingProcess"/>
    <dgm:cxn modelId="{C34394C0-C02A-4CD7-9C5E-C7B291DAB193}" type="presOf" srcId="{588F1A45-866C-456D-80FB-5AF9876EAAE7}" destId="{9CE4A851-1226-4BC8-A351-D0322A9D0C9C}" srcOrd="0" destOrd="0" presId="urn:microsoft.com/office/officeart/2009/3/layout/DescendingProcess"/>
    <dgm:cxn modelId="{C7B8031B-BF57-4515-86BF-552469F28AFB}" srcId="{7C32F89F-8612-496A-A874-759D1C7DBC86}" destId="{B801EE45-5E10-4893-8581-405E804B57FA}" srcOrd="0" destOrd="0" parTransId="{8C686F6D-2773-494E-A4DA-B62B8B33DEE4}" sibTransId="{05D24B5B-51C9-4BD0-ABB3-5F9045ECD559}"/>
    <dgm:cxn modelId="{0724D212-6F7F-44C8-9D8D-031ED94D9BC7}" srcId="{7C32F89F-8612-496A-A874-759D1C7DBC86}" destId="{92C28012-36FE-4C0D-BD23-D2466ACD6F40}" srcOrd="3" destOrd="0" parTransId="{002A5886-C8AC-4F1E-AB14-810E6273F9FD}" sibTransId="{C1145E5B-428F-436C-B22E-684D5F273B3F}"/>
    <dgm:cxn modelId="{0C7D9B6D-812C-4B18-8C4E-8B84703895D7}" type="presOf" srcId="{7C32F89F-8612-496A-A874-759D1C7DBC86}" destId="{45286FC0-457B-47D1-A0A4-A0782673CD98}" srcOrd="0" destOrd="0" presId="urn:microsoft.com/office/officeart/2009/3/layout/DescendingProcess"/>
    <dgm:cxn modelId="{D844E535-37C4-4448-9EAE-8670B48DCD9A}" srcId="{7C32F89F-8612-496A-A874-759D1C7DBC86}" destId="{AB02390A-B1C4-4632-95A8-3CD5D5D1C97E}" srcOrd="2" destOrd="0" parTransId="{B88BF437-0117-46DB-A691-E44A12213AE8}" sibTransId="{5409FFDD-7307-45E1-B03A-4EBC5EECE6CE}"/>
    <dgm:cxn modelId="{1D50A6F8-1ED1-4CC2-9515-98082852AEB7}" type="presParOf" srcId="{45286FC0-457B-47D1-A0A4-A0782673CD98}" destId="{9F7E60CE-AEE6-4C9D-A4DD-985A992E32E3}" srcOrd="0" destOrd="0" presId="urn:microsoft.com/office/officeart/2009/3/layout/DescendingProcess"/>
    <dgm:cxn modelId="{88AFCC2F-3DAB-4256-B903-A6DBA49348A5}" type="presParOf" srcId="{45286FC0-457B-47D1-A0A4-A0782673CD98}" destId="{A873FB84-1380-4F16-8798-D4FF261EAD8D}" srcOrd="1" destOrd="0" presId="urn:microsoft.com/office/officeart/2009/3/layout/DescendingProcess"/>
    <dgm:cxn modelId="{F490E387-CF33-4385-99F8-F1A644ADD767}" type="presParOf" srcId="{45286FC0-457B-47D1-A0A4-A0782673CD98}" destId="{41972949-BEAE-4D9A-831A-0A0925038153}" srcOrd="2" destOrd="0" presId="urn:microsoft.com/office/officeart/2009/3/layout/DescendingProcess"/>
    <dgm:cxn modelId="{55144A4D-0BC3-4AE7-AB67-CE9A1BAD52FD}" type="presParOf" srcId="{45286FC0-457B-47D1-A0A4-A0782673CD98}" destId="{04295461-15AE-4184-BBC8-ED802BF17DDF}" srcOrd="3" destOrd="0" presId="urn:microsoft.com/office/officeart/2009/3/layout/DescendingProcess"/>
    <dgm:cxn modelId="{2077F1E9-9D77-4428-8233-9E59F5999295}" type="presParOf" srcId="{04295461-15AE-4184-BBC8-ED802BF17DDF}" destId="{9CE4A851-1226-4BC8-A351-D0322A9D0C9C}" srcOrd="0" destOrd="0" presId="urn:microsoft.com/office/officeart/2009/3/layout/DescendingProcess"/>
    <dgm:cxn modelId="{4582A1B9-4E06-44F1-ACC4-F03A201148A2}" type="presParOf" srcId="{45286FC0-457B-47D1-A0A4-A0782673CD98}" destId="{F464BCA7-5C4B-476C-AACE-0F8515BA76EE}" srcOrd="4" destOrd="0" presId="urn:microsoft.com/office/officeart/2009/3/layout/DescendingProcess"/>
    <dgm:cxn modelId="{F6803541-1FDE-4FE2-A93A-5891980FB572}" type="presParOf" srcId="{45286FC0-457B-47D1-A0A4-A0782673CD98}" destId="{EF460DAA-B61B-4268-8297-8D6F128C88DB}" srcOrd="5" destOrd="0" presId="urn:microsoft.com/office/officeart/2009/3/layout/DescendingProcess"/>
    <dgm:cxn modelId="{FF020A5E-3F96-4A50-903B-EAE4121CBA13}" type="presParOf" srcId="{EF460DAA-B61B-4268-8297-8D6F128C88DB}" destId="{03BC8199-9291-41D0-90C7-2AF06A5F7143}" srcOrd="0" destOrd="0" presId="urn:microsoft.com/office/officeart/2009/3/layout/DescendingProcess"/>
    <dgm:cxn modelId="{463AF588-723E-49CF-9DFC-4C37EB8EFB6B}" type="presParOf" srcId="{45286FC0-457B-47D1-A0A4-A0782673CD98}" destId="{479BB665-D1B6-4C46-A43E-86876E99AAAF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996CA2-9BC4-4E46-AB10-263480B97500}" type="doc">
      <dgm:prSet loTypeId="urn:microsoft.com/office/officeart/2005/8/layout/lProcess3" loCatId="process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DB9EA13-DA98-4231-BA8A-012A7E49CD12}">
      <dgm:prSet/>
      <dgm:spPr/>
      <dgm:t>
        <a:bodyPr/>
        <a:lstStyle/>
        <a:p>
          <a:pPr rtl="0"/>
          <a:r>
            <a:rPr lang="es-ES" dirty="0" smtClean="0"/>
            <a:t>El estado de madurez  fisiológico (estado verde: color 0-1) es la madurez óptima para la cosecha del ovo, debido a que le permite desarrollar sus características físicas (color y tamaño); químicas (acidez, sólidos solubles, vitamina C) y fisiológicas (respiración y transpiración) ideales, conforme avanza su proceso de maduración, obteniendo un color anaranjado y sabor agridulce.</a:t>
          </a:r>
          <a:r>
            <a:rPr lang="es-ES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9840F-AAAB-45A8-AD8A-71159FA3777F}" type="parTrans" cxnId="{F5987D4F-FD1B-4BCC-BA47-79DF1A360F2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1FF1A-AD6C-45EF-B38C-7F363E608137}" type="sibTrans" cxnId="{F5987D4F-FD1B-4BCC-BA47-79DF1A360F2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6E6AAE-368B-448E-A04C-302C76DBBFA6}">
      <dgm:prSet/>
      <dgm:spPr/>
      <dgm:t>
        <a:bodyPr/>
        <a:lstStyle/>
        <a:p>
          <a:pPr rtl="0"/>
          <a:r>
            <a:rPr lang="es-ES" dirty="0" smtClean="0"/>
            <a:t>La acidez titulable disminuye conforme avanza la maduración del fruto, esto ocurre como resultado de la degradación de los ácidos orgánicos (málico y cítrico); y del almidón en azúcares reductores, causando que el contenido de sólidos solubles y pH aumenten; lo que indica que la acidez es inversamente proporcional al contenido de sólidos solubles y pH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EA8041-EECD-4019-B02B-4CB76551C921}" type="parTrans" cxnId="{900A4828-954B-410C-AF0B-AE5A15D9A1A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3BA88E-2FA4-46DC-B058-0C12A7E002B4}" type="sibTrans" cxnId="{900A4828-954B-410C-AF0B-AE5A15D9A1A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CD16F-7E69-4E59-A582-186832DE02BB}" type="pres">
      <dgm:prSet presAssocID="{AF996CA2-9BC4-4E46-AB10-263480B9750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3AE5C00-D877-4680-933F-D4208BFEA3AF}" type="pres">
      <dgm:prSet presAssocID="{2DB9EA13-DA98-4231-BA8A-012A7E49CD12}" presName="horFlow" presStyleCnt="0"/>
      <dgm:spPr/>
    </dgm:pt>
    <dgm:pt modelId="{77A5719D-F4BC-42D5-BEE3-D9158B40C10A}" type="pres">
      <dgm:prSet presAssocID="{2DB9EA13-DA98-4231-BA8A-012A7E49CD12}" presName="bigChev" presStyleLbl="node1" presStyleIdx="0" presStyleCnt="2" custScaleX="188235" custScaleY="110000" custLinFactNeighborY="2077"/>
      <dgm:spPr/>
      <dgm:t>
        <a:bodyPr/>
        <a:lstStyle/>
        <a:p>
          <a:endParaRPr lang="es-EC"/>
        </a:p>
      </dgm:t>
    </dgm:pt>
    <dgm:pt modelId="{9A86C1EF-966D-4DEE-A387-830F11612A5A}" type="pres">
      <dgm:prSet presAssocID="{2DB9EA13-DA98-4231-BA8A-012A7E49CD12}" presName="vSp" presStyleCnt="0"/>
      <dgm:spPr/>
    </dgm:pt>
    <dgm:pt modelId="{90CF92C1-A8BE-4699-B58F-FB3E037E4186}" type="pres">
      <dgm:prSet presAssocID="{006E6AAE-368B-448E-A04C-302C76DBBFA6}" presName="horFlow" presStyleCnt="0"/>
      <dgm:spPr/>
    </dgm:pt>
    <dgm:pt modelId="{926C4EB6-A305-4CE1-A99D-6AB15F7DC957}" type="pres">
      <dgm:prSet presAssocID="{006E6AAE-368B-448E-A04C-302C76DBBFA6}" presName="bigChev" presStyleLbl="node1" presStyleIdx="1" presStyleCnt="2" custScaleX="188235" custScaleY="110000" custLinFactNeighborY="2077"/>
      <dgm:spPr/>
      <dgm:t>
        <a:bodyPr/>
        <a:lstStyle/>
        <a:p>
          <a:endParaRPr lang="es-EC"/>
        </a:p>
      </dgm:t>
    </dgm:pt>
  </dgm:ptLst>
  <dgm:cxnLst>
    <dgm:cxn modelId="{F5987D4F-FD1B-4BCC-BA47-79DF1A360F2C}" srcId="{AF996CA2-9BC4-4E46-AB10-263480B97500}" destId="{2DB9EA13-DA98-4231-BA8A-012A7E49CD12}" srcOrd="0" destOrd="0" parTransId="{DF99840F-AAAB-45A8-AD8A-71159FA3777F}" sibTransId="{A8A1FF1A-AD6C-45EF-B38C-7F363E608137}"/>
    <dgm:cxn modelId="{900A4828-954B-410C-AF0B-AE5A15D9A1AD}" srcId="{AF996CA2-9BC4-4E46-AB10-263480B97500}" destId="{006E6AAE-368B-448E-A04C-302C76DBBFA6}" srcOrd="1" destOrd="0" parTransId="{98EA8041-EECD-4019-B02B-4CB76551C921}" sibTransId="{F03BA88E-2FA4-46DC-B058-0C12A7E002B4}"/>
    <dgm:cxn modelId="{FADFB741-C32E-4D32-96BF-754A4831A948}" type="presOf" srcId="{006E6AAE-368B-448E-A04C-302C76DBBFA6}" destId="{926C4EB6-A305-4CE1-A99D-6AB15F7DC957}" srcOrd="0" destOrd="0" presId="urn:microsoft.com/office/officeart/2005/8/layout/lProcess3"/>
    <dgm:cxn modelId="{422A5193-F496-41CD-A981-CE1445E093C0}" type="presOf" srcId="{AF996CA2-9BC4-4E46-AB10-263480B97500}" destId="{0ECCD16F-7E69-4E59-A582-186832DE02BB}" srcOrd="0" destOrd="0" presId="urn:microsoft.com/office/officeart/2005/8/layout/lProcess3"/>
    <dgm:cxn modelId="{1762ADA5-53AA-424B-ADB0-E292C8F9A6C3}" type="presOf" srcId="{2DB9EA13-DA98-4231-BA8A-012A7E49CD12}" destId="{77A5719D-F4BC-42D5-BEE3-D9158B40C10A}" srcOrd="0" destOrd="0" presId="urn:microsoft.com/office/officeart/2005/8/layout/lProcess3"/>
    <dgm:cxn modelId="{8A4704F9-77BD-436E-AEA6-B3F83E69F266}" type="presParOf" srcId="{0ECCD16F-7E69-4E59-A582-186832DE02BB}" destId="{53AE5C00-D877-4680-933F-D4208BFEA3AF}" srcOrd="0" destOrd="0" presId="urn:microsoft.com/office/officeart/2005/8/layout/lProcess3"/>
    <dgm:cxn modelId="{BBBB6576-D372-433E-B757-33B3A395294F}" type="presParOf" srcId="{53AE5C00-D877-4680-933F-D4208BFEA3AF}" destId="{77A5719D-F4BC-42D5-BEE3-D9158B40C10A}" srcOrd="0" destOrd="0" presId="urn:microsoft.com/office/officeart/2005/8/layout/lProcess3"/>
    <dgm:cxn modelId="{4FEEAA98-3974-49F7-9C4E-295B74F51A27}" type="presParOf" srcId="{0ECCD16F-7E69-4E59-A582-186832DE02BB}" destId="{9A86C1EF-966D-4DEE-A387-830F11612A5A}" srcOrd="1" destOrd="0" presId="urn:microsoft.com/office/officeart/2005/8/layout/lProcess3"/>
    <dgm:cxn modelId="{7C809D15-031C-43E4-AA12-DF369BC355F8}" type="presParOf" srcId="{0ECCD16F-7E69-4E59-A582-186832DE02BB}" destId="{90CF92C1-A8BE-4699-B58F-FB3E037E4186}" srcOrd="2" destOrd="0" presId="urn:microsoft.com/office/officeart/2005/8/layout/lProcess3"/>
    <dgm:cxn modelId="{64F1506B-06B7-4ED0-A1CA-7ED25AAC962D}" type="presParOf" srcId="{90CF92C1-A8BE-4699-B58F-FB3E037E4186}" destId="{926C4EB6-A305-4CE1-A99D-6AB15F7DC95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F7A437-6F9E-44EF-A2A6-D53B52EDE270}" type="doc">
      <dgm:prSet loTypeId="urn:microsoft.com/office/officeart/2005/8/layout/lProcess3" loCatId="process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8D872549-EEC5-443F-9A4D-3B565C00187B}">
      <dgm:prSet/>
      <dgm:spPr/>
      <dgm:t>
        <a:bodyPr/>
        <a:lstStyle/>
        <a:p>
          <a:pPr rtl="0"/>
          <a:r>
            <a:rPr lang="es-ES" dirty="0" smtClean="0"/>
            <a:t>La caracterización físico química del ovo en los dos estados de madurez pintón presentaron diferencia en firmeza, sólidos solubles, acidez y pH; debido a que los frutos en estado de madurez más joven presentan menor contenido de sólidos solubles y ácidos orgánicos. Por lo que se concluye que los frutos en estado de madurez </a:t>
          </a:r>
          <a:r>
            <a:rPr lang="es-ES" dirty="0" err="1" smtClean="0"/>
            <a:t>semimaduro</a:t>
          </a:r>
          <a:r>
            <a:rPr lang="es-ES" dirty="0" smtClean="0"/>
            <a:t> II, presentan un mayor contenido de sólidos solubles y menor contenido de acidez, firmeza y vitamina C, que el estado de madurez </a:t>
          </a:r>
          <a:r>
            <a:rPr lang="es-ES" dirty="0" err="1" smtClean="0"/>
            <a:t>semimaduro</a:t>
          </a:r>
          <a:r>
            <a:rPr lang="es-ES" dirty="0" smtClean="0"/>
            <a:t> I.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2130F-147C-4781-BADB-DC1A63CDE88F}" type="parTrans" cxnId="{BC5B0BA4-24C3-4CEF-B1F3-70E376E3813A}">
      <dgm:prSet/>
      <dgm:spPr/>
      <dgm:t>
        <a:bodyPr/>
        <a:lstStyle/>
        <a:p>
          <a:endParaRPr lang="es-EC"/>
        </a:p>
      </dgm:t>
    </dgm:pt>
    <dgm:pt modelId="{C7049486-B1A6-4A4B-9B96-F408C108D852}" type="sibTrans" cxnId="{BC5B0BA4-24C3-4CEF-B1F3-70E376E3813A}">
      <dgm:prSet/>
      <dgm:spPr/>
      <dgm:t>
        <a:bodyPr/>
        <a:lstStyle/>
        <a:p>
          <a:endParaRPr lang="es-EC"/>
        </a:p>
      </dgm:t>
    </dgm:pt>
    <dgm:pt modelId="{BD8C6EFF-306F-4675-9859-33BAADE0A117}">
      <dgm:prSet/>
      <dgm:spPr/>
      <dgm:t>
        <a:bodyPr/>
        <a:lstStyle/>
        <a:p>
          <a:pPr rtl="0"/>
          <a:r>
            <a:rPr lang="es-ES" dirty="0" smtClean="0"/>
            <a:t>La aplicación correcta de las operaciones de manejo </a:t>
          </a:r>
          <a:r>
            <a:rPr lang="es-ES" dirty="0" err="1" smtClean="0"/>
            <a:t>postcosecha</a:t>
          </a:r>
          <a:r>
            <a:rPr lang="es-ES" dirty="0" smtClean="0"/>
            <a:t> del ovo: recepción, lavado, clasificación, desinfectado, escurrido, pesado, envasado, almacenamiento; prolongan el tiempo de vida útil del ovo a 14 días, en relación al tiempo de vida útil del ovo de 6 -7 días a temperatura ambiente (18°C a 24°C). Estas operaciones, mantienen las características óptimas de calidad del fruto, disminuyendo la tasa respiratoria, retardando su maduración y deterioro.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5AF51-9FC9-4FDF-A599-3D219F54ADE4}" type="parTrans" cxnId="{689CD6D7-75B4-4B33-AB0E-4CD37FE9EFE0}">
      <dgm:prSet/>
      <dgm:spPr/>
      <dgm:t>
        <a:bodyPr/>
        <a:lstStyle/>
        <a:p>
          <a:endParaRPr lang="es-EC"/>
        </a:p>
      </dgm:t>
    </dgm:pt>
    <dgm:pt modelId="{631E9AFC-89E3-425A-B24A-C2EA262FE071}" type="sibTrans" cxnId="{689CD6D7-75B4-4B33-AB0E-4CD37FE9EFE0}">
      <dgm:prSet/>
      <dgm:spPr/>
      <dgm:t>
        <a:bodyPr/>
        <a:lstStyle/>
        <a:p>
          <a:endParaRPr lang="es-EC"/>
        </a:p>
      </dgm:t>
    </dgm:pt>
    <dgm:pt modelId="{17E2D8E0-7CD8-49F1-824B-D6FC922CC9D7}" type="pres">
      <dgm:prSet presAssocID="{23F7A437-6F9E-44EF-A2A6-D53B52EDE27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8B5BFC2-75C2-4E25-9932-2AE73E8CF20C}" type="pres">
      <dgm:prSet presAssocID="{8D872549-EEC5-443F-9A4D-3B565C00187B}" presName="horFlow" presStyleCnt="0"/>
      <dgm:spPr/>
    </dgm:pt>
    <dgm:pt modelId="{DAA68C6D-9818-407C-87EF-6D7A7BC6C3D4}" type="pres">
      <dgm:prSet presAssocID="{8D872549-EEC5-443F-9A4D-3B565C00187B}" presName="bigChev" presStyleLbl="node1" presStyleIdx="0" presStyleCnt="2" custScaleX="142996"/>
      <dgm:spPr/>
      <dgm:t>
        <a:bodyPr/>
        <a:lstStyle/>
        <a:p>
          <a:endParaRPr lang="es-EC"/>
        </a:p>
      </dgm:t>
    </dgm:pt>
    <dgm:pt modelId="{2B955B54-E5B4-4A31-893F-388A83601222}" type="pres">
      <dgm:prSet presAssocID="{8D872549-EEC5-443F-9A4D-3B565C00187B}" presName="vSp" presStyleCnt="0"/>
      <dgm:spPr/>
    </dgm:pt>
    <dgm:pt modelId="{BC797154-5B4A-4EB4-8F9A-F73253BCDAC3}" type="pres">
      <dgm:prSet presAssocID="{BD8C6EFF-306F-4675-9859-33BAADE0A117}" presName="horFlow" presStyleCnt="0"/>
      <dgm:spPr/>
    </dgm:pt>
    <dgm:pt modelId="{7B187FB7-8DC4-4438-A93D-1045F92A583C}" type="pres">
      <dgm:prSet presAssocID="{BD8C6EFF-306F-4675-9859-33BAADE0A117}" presName="bigChev" presStyleLbl="node1" presStyleIdx="1" presStyleCnt="2" custScaleX="142996"/>
      <dgm:spPr/>
      <dgm:t>
        <a:bodyPr/>
        <a:lstStyle/>
        <a:p>
          <a:endParaRPr lang="es-EC"/>
        </a:p>
      </dgm:t>
    </dgm:pt>
  </dgm:ptLst>
  <dgm:cxnLst>
    <dgm:cxn modelId="{9B8A0383-674C-40AE-8D0E-DCBBA8B47387}" type="presOf" srcId="{23F7A437-6F9E-44EF-A2A6-D53B52EDE270}" destId="{17E2D8E0-7CD8-49F1-824B-D6FC922CC9D7}" srcOrd="0" destOrd="0" presId="urn:microsoft.com/office/officeart/2005/8/layout/lProcess3"/>
    <dgm:cxn modelId="{3557F6C4-567E-4309-8A42-9047BE1ACB5C}" type="presOf" srcId="{8D872549-EEC5-443F-9A4D-3B565C00187B}" destId="{DAA68C6D-9818-407C-87EF-6D7A7BC6C3D4}" srcOrd="0" destOrd="0" presId="urn:microsoft.com/office/officeart/2005/8/layout/lProcess3"/>
    <dgm:cxn modelId="{689CD6D7-75B4-4B33-AB0E-4CD37FE9EFE0}" srcId="{23F7A437-6F9E-44EF-A2A6-D53B52EDE270}" destId="{BD8C6EFF-306F-4675-9859-33BAADE0A117}" srcOrd="1" destOrd="0" parTransId="{BF35AF51-9FC9-4FDF-A599-3D219F54ADE4}" sibTransId="{631E9AFC-89E3-425A-B24A-C2EA262FE071}"/>
    <dgm:cxn modelId="{BC5B0BA4-24C3-4CEF-B1F3-70E376E3813A}" srcId="{23F7A437-6F9E-44EF-A2A6-D53B52EDE270}" destId="{8D872549-EEC5-443F-9A4D-3B565C00187B}" srcOrd="0" destOrd="0" parTransId="{9132130F-147C-4781-BADB-DC1A63CDE88F}" sibTransId="{C7049486-B1A6-4A4B-9B96-F408C108D852}"/>
    <dgm:cxn modelId="{A967CA4B-DDF0-4D30-B958-4736882FE286}" type="presOf" srcId="{BD8C6EFF-306F-4675-9859-33BAADE0A117}" destId="{7B187FB7-8DC4-4438-A93D-1045F92A583C}" srcOrd="0" destOrd="0" presId="urn:microsoft.com/office/officeart/2005/8/layout/lProcess3"/>
    <dgm:cxn modelId="{31DBB944-C623-40BE-BDAB-5406E8CD71B9}" type="presParOf" srcId="{17E2D8E0-7CD8-49F1-824B-D6FC922CC9D7}" destId="{78B5BFC2-75C2-4E25-9932-2AE73E8CF20C}" srcOrd="0" destOrd="0" presId="urn:microsoft.com/office/officeart/2005/8/layout/lProcess3"/>
    <dgm:cxn modelId="{A9451F81-ED81-46BB-861B-FA21564AC95A}" type="presParOf" srcId="{78B5BFC2-75C2-4E25-9932-2AE73E8CF20C}" destId="{DAA68C6D-9818-407C-87EF-6D7A7BC6C3D4}" srcOrd="0" destOrd="0" presId="urn:microsoft.com/office/officeart/2005/8/layout/lProcess3"/>
    <dgm:cxn modelId="{CAB02567-00D0-444E-ACBF-0F6A353E408C}" type="presParOf" srcId="{17E2D8E0-7CD8-49F1-824B-D6FC922CC9D7}" destId="{2B955B54-E5B4-4A31-893F-388A83601222}" srcOrd="1" destOrd="0" presId="urn:microsoft.com/office/officeart/2005/8/layout/lProcess3"/>
    <dgm:cxn modelId="{46E598DC-19D2-4682-BD3E-57FED3E09A42}" type="presParOf" srcId="{17E2D8E0-7CD8-49F1-824B-D6FC922CC9D7}" destId="{BC797154-5B4A-4EB4-8F9A-F73253BCDAC3}" srcOrd="2" destOrd="0" presId="urn:microsoft.com/office/officeart/2005/8/layout/lProcess3"/>
    <dgm:cxn modelId="{87626E7C-2CE4-4078-AE95-6E79C49967A9}" type="presParOf" srcId="{BC797154-5B4A-4EB4-8F9A-F73253BCDAC3}" destId="{7B187FB7-8DC4-4438-A93D-1045F92A583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D19A3B-5D8C-44D5-8992-F1CD5756365F}" type="doc">
      <dgm:prSet loTypeId="urn:microsoft.com/office/officeart/2005/8/layout/lProcess3" loCatId="process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73756CBA-2F90-4873-A525-7B08543A4FE9}">
      <dgm:prSet custT="1"/>
      <dgm:spPr/>
      <dgm:t>
        <a:bodyPr/>
        <a:lstStyle/>
        <a:p>
          <a:pPr algn="just" rtl="0"/>
          <a:r>
            <a:rPr lang="es-ES" sz="2400" dirty="0" smtClean="0"/>
            <a:t>El almacenamiento en bandejas de polietileno cubiertas con film </a:t>
          </a:r>
          <a:r>
            <a:rPr lang="es-ES" sz="2400" dirty="0" err="1" smtClean="0"/>
            <a:t>termoencogible</a:t>
          </a:r>
          <a:r>
            <a:rPr lang="es-ES" sz="2400" dirty="0" smtClean="0"/>
            <a:t> reduce drásticamente los daños ocasionados por frio al ser empaques totalmente cerrados, disminuyendo además la transpiración debido a la entrada limitada de O</a:t>
          </a:r>
          <a:r>
            <a:rPr lang="es-ES" sz="2400" baseline="-25000" dirty="0" smtClean="0"/>
            <a:t>2, </a:t>
          </a:r>
          <a:r>
            <a:rPr lang="es-ES" sz="2400" dirty="0" smtClean="0"/>
            <a:t>creando una barrera protectora hacia los frutos de ovo.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C15D02-0554-47B6-A3E4-ECCAD3A66B1F}" type="parTrans" cxnId="{FAEC7850-335D-4995-8896-74FA6ED8F775}">
      <dgm:prSet/>
      <dgm:spPr/>
      <dgm:t>
        <a:bodyPr/>
        <a:lstStyle/>
        <a:p>
          <a:endParaRPr lang="es-EC"/>
        </a:p>
      </dgm:t>
    </dgm:pt>
    <dgm:pt modelId="{7BF1D7E6-2472-4E0A-8A25-54AB71D5B248}" type="sibTrans" cxnId="{FAEC7850-335D-4995-8896-74FA6ED8F775}">
      <dgm:prSet/>
      <dgm:spPr/>
      <dgm:t>
        <a:bodyPr/>
        <a:lstStyle/>
        <a:p>
          <a:endParaRPr lang="es-EC"/>
        </a:p>
      </dgm:t>
    </dgm:pt>
    <dgm:pt modelId="{12EB7167-259D-4F5B-B49F-2C4AE194D260}">
      <dgm:prSet custT="1"/>
      <dgm:spPr/>
      <dgm:t>
        <a:bodyPr/>
        <a:lstStyle/>
        <a:p>
          <a:pPr algn="just" rtl="0"/>
          <a:r>
            <a:rPr lang="es-ES" sz="2400" dirty="0" smtClean="0"/>
            <a:t>Después de haber realizado el análisis de resultados, se concluye que el mejor tratamiento es (T1), el cual estaba empacado en bandejas de polietileno sellado con film </a:t>
          </a:r>
          <a:r>
            <a:rPr lang="es-ES" sz="2400" dirty="0" err="1" smtClean="0"/>
            <a:t>termoencogible</a:t>
          </a:r>
          <a:r>
            <a:rPr lang="es-ES" sz="2400" dirty="0" smtClean="0"/>
            <a:t>, almacenado a temperatura de 3ºC con un estado de madurez pintón semimaduro1 (50/50 verde y amarillo), obteniendo un tiempo máximo de conservación de 14 días. De esta manera se acepta la hipótesis alternativa: que </a:t>
          </a:r>
          <a:r>
            <a:rPr lang="es-EC" sz="2400" dirty="0" smtClean="0"/>
            <a:t>el empaque, temperatura y el estado de madurez de la cosecha influyen en el tiempo de vida útil del ovo.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069FC-E1B3-424F-BE82-145941FB1ECA}" type="parTrans" cxnId="{C8A563BA-9121-47B5-97F5-7E2614BC13BB}">
      <dgm:prSet/>
      <dgm:spPr/>
      <dgm:t>
        <a:bodyPr/>
        <a:lstStyle/>
        <a:p>
          <a:endParaRPr lang="es-EC"/>
        </a:p>
      </dgm:t>
    </dgm:pt>
    <dgm:pt modelId="{40B5F145-4CD3-42A7-938A-4FCCAA1348DA}" type="sibTrans" cxnId="{C8A563BA-9121-47B5-97F5-7E2614BC13BB}">
      <dgm:prSet/>
      <dgm:spPr/>
      <dgm:t>
        <a:bodyPr/>
        <a:lstStyle/>
        <a:p>
          <a:endParaRPr lang="es-EC"/>
        </a:p>
      </dgm:t>
    </dgm:pt>
    <dgm:pt modelId="{132D08BC-3553-485F-A7A6-E4E936FB2A1D}" type="pres">
      <dgm:prSet presAssocID="{06D19A3B-5D8C-44D5-8992-F1CD5756365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5523E23-5126-489B-9F7E-26ACBBB5ED77}" type="pres">
      <dgm:prSet presAssocID="{73756CBA-2F90-4873-A525-7B08543A4FE9}" presName="horFlow" presStyleCnt="0"/>
      <dgm:spPr/>
    </dgm:pt>
    <dgm:pt modelId="{7DCCFA67-8384-48F1-89FD-07CA8E28547F}" type="pres">
      <dgm:prSet presAssocID="{73756CBA-2F90-4873-A525-7B08543A4FE9}" presName="bigChev" presStyleLbl="node1" presStyleIdx="0" presStyleCnt="2" custScaleX="165001" custScaleY="110000" custLinFactNeighborX="158" custLinFactNeighborY="5033"/>
      <dgm:spPr/>
      <dgm:t>
        <a:bodyPr/>
        <a:lstStyle/>
        <a:p>
          <a:endParaRPr lang="es-EC"/>
        </a:p>
      </dgm:t>
    </dgm:pt>
    <dgm:pt modelId="{EA3A98E9-2B94-4F80-9818-5EE620020170}" type="pres">
      <dgm:prSet presAssocID="{73756CBA-2F90-4873-A525-7B08543A4FE9}" presName="vSp" presStyleCnt="0"/>
      <dgm:spPr/>
    </dgm:pt>
    <dgm:pt modelId="{BA12A412-2312-4390-9722-4211001C1577}" type="pres">
      <dgm:prSet presAssocID="{12EB7167-259D-4F5B-B49F-2C4AE194D260}" presName="horFlow" presStyleCnt="0"/>
      <dgm:spPr/>
    </dgm:pt>
    <dgm:pt modelId="{3192C7DE-2087-4C4D-B02C-2CC750509BE5}" type="pres">
      <dgm:prSet presAssocID="{12EB7167-259D-4F5B-B49F-2C4AE194D260}" presName="bigChev" presStyleLbl="node1" presStyleIdx="1" presStyleCnt="2" custScaleX="175945" custScaleY="133734"/>
      <dgm:spPr/>
      <dgm:t>
        <a:bodyPr/>
        <a:lstStyle/>
        <a:p>
          <a:endParaRPr lang="es-EC"/>
        </a:p>
      </dgm:t>
    </dgm:pt>
  </dgm:ptLst>
  <dgm:cxnLst>
    <dgm:cxn modelId="{FAEC7850-335D-4995-8896-74FA6ED8F775}" srcId="{06D19A3B-5D8C-44D5-8992-F1CD5756365F}" destId="{73756CBA-2F90-4873-A525-7B08543A4FE9}" srcOrd="0" destOrd="0" parTransId="{CFC15D02-0554-47B6-A3E4-ECCAD3A66B1F}" sibTransId="{7BF1D7E6-2472-4E0A-8A25-54AB71D5B248}"/>
    <dgm:cxn modelId="{86955714-49E0-4EB3-B46D-8B25465984E7}" type="presOf" srcId="{12EB7167-259D-4F5B-B49F-2C4AE194D260}" destId="{3192C7DE-2087-4C4D-B02C-2CC750509BE5}" srcOrd="0" destOrd="0" presId="urn:microsoft.com/office/officeart/2005/8/layout/lProcess3"/>
    <dgm:cxn modelId="{9F12650D-00B8-401C-8148-AA92F36BB65F}" type="presOf" srcId="{06D19A3B-5D8C-44D5-8992-F1CD5756365F}" destId="{132D08BC-3553-485F-A7A6-E4E936FB2A1D}" srcOrd="0" destOrd="0" presId="urn:microsoft.com/office/officeart/2005/8/layout/lProcess3"/>
    <dgm:cxn modelId="{C8A563BA-9121-47B5-97F5-7E2614BC13BB}" srcId="{06D19A3B-5D8C-44D5-8992-F1CD5756365F}" destId="{12EB7167-259D-4F5B-B49F-2C4AE194D260}" srcOrd="1" destOrd="0" parTransId="{421069FC-E1B3-424F-BE82-145941FB1ECA}" sibTransId="{40B5F145-4CD3-42A7-938A-4FCCAA1348DA}"/>
    <dgm:cxn modelId="{B71E3BD5-16D1-4B96-BEA1-CF5E046F17BD}" type="presOf" srcId="{73756CBA-2F90-4873-A525-7B08543A4FE9}" destId="{7DCCFA67-8384-48F1-89FD-07CA8E28547F}" srcOrd="0" destOrd="0" presId="urn:microsoft.com/office/officeart/2005/8/layout/lProcess3"/>
    <dgm:cxn modelId="{CA972177-7288-40CE-AA44-22B58D15E4ED}" type="presParOf" srcId="{132D08BC-3553-485F-A7A6-E4E936FB2A1D}" destId="{25523E23-5126-489B-9F7E-26ACBBB5ED77}" srcOrd="0" destOrd="0" presId="urn:microsoft.com/office/officeart/2005/8/layout/lProcess3"/>
    <dgm:cxn modelId="{565BA3A7-CB7A-4A33-92BA-AE17F784717C}" type="presParOf" srcId="{25523E23-5126-489B-9F7E-26ACBBB5ED77}" destId="{7DCCFA67-8384-48F1-89FD-07CA8E28547F}" srcOrd="0" destOrd="0" presId="urn:microsoft.com/office/officeart/2005/8/layout/lProcess3"/>
    <dgm:cxn modelId="{BF353135-4FA1-4EEF-863C-D48860788F9A}" type="presParOf" srcId="{132D08BC-3553-485F-A7A6-E4E936FB2A1D}" destId="{EA3A98E9-2B94-4F80-9818-5EE620020170}" srcOrd="1" destOrd="0" presId="urn:microsoft.com/office/officeart/2005/8/layout/lProcess3"/>
    <dgm:cxn modelId="{E55CA9DF-E8DD-45E4-9157-64876E241321}" type="presParOf" srcId="{132D08BC-3553-485F-A7A6-E4E936FB2A1D}" destId="{BA12A412-2312-4390-9722-4211001C1577}" srcOrd="2" destOrd="0" presId="urn:microsoft.com/office/officeart/2005/8/layout/lProcess3"/>
    <dgm:cxn modelId="{33A5948C-2E28-4D17-B238-45B15C8D1A40}" type="presParOf" srcId="{BA12A412-2312-4390-9722-4211001C1577}" destId="{3192C7DE-2087-4C4D-B02C-2CC750509BE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415EEA9-1588-4B56-BA16-F38781750987}" type="doc">
      <dgm:prSet loTypeId="urn:microsoft.com/office/officeart/2005/8/layout/l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471AD193-0A76-45FA-A3C9-A9A438D9ECE4}">
      <dgm:prSet/>
      <dgm:spPr/>
      <dgm:t>
        <a:bodyPr/>
        <a:lstStyle/>
        <a:p>
          <a:pPr rtl="0"/>
          <a:r>
            <a:rPr lang="es-ES" dirty="0" smtClean="0"/>
            <a:t>Se recomienda el uso de film </a:t>
          </a:r>
          <a:r>
            <a:rPr lang="es-ES" dirty="0" err="1" smtClean="0"/>
            <a:t>termoencogible</a:t>
          </a:r>
          <a:r>
            <a:rPr lang="es-ES" dirty="0" smtClean="0"/>
            <a:t> en el almacenamiento a temperaturas bajas menores a 8ºC especialmente en otros frutos susceptibles a daños por frío tales como (plátanos, aguacates), debido a que el film crea una barrera protectora hacia los mismos.</a:t>
          </a:r>
          <a:endParaRPr lang="es-EC" dirty="0"/>
        </a:p>
      </dgm:t>
    </dgm:pt>
    <dgm:pt modelId="{D13EFFC2-6C1A-4479-94F9-814253EEA965}" type="parTrans" cxnId="{BE6C9F9C-62C8-465E-8D9D-60785CF87DFF}">
      <dgm:prSet/>
      <dgm:spPr/>
      <dgm:t>
        <a:bodyPr/>
        <a:lstStyle/>
        <a:p>
          <a:endParaRPr lang="es-EC"/>
        </a:p>
      </dgm:t>
    </dgm:pt>
    <dgm:pt modelId="{6A362AEA-BE10-4839-AA72-B4D29B8E8DB1}" type="sibTrans" cxnId="{BE6C9F9C-62C8-465E-8D9D-60785CF87DFF}">
      <dgm:prSet/>
      <dgm:spPr/>
      <dgm:t>
        <a:bodyPr/>
        <a:lstStyle/>
        <a:p>
          <a:endParaRPr lang="es-EC"/>
        </a:p>
      </dgm:t>
    </dgm:pt>
    <dgm:pt modelId="{FB636CBB-93EF-4179-8734-B349C842C149}">
      <dgm:prSet/>
      <dgm:spPr/>
      <dgm:t>
        <a:bodyPr/>
        <a:lstStyle/>
        <a:p>
          <a:pPr rtl="0"/>
          <a:r>
            <a:rPr lang="es-ES" dirty="0" smtClean="0"/>
            <a:t>Profundizar la investigación utilizando otro método para el análisis de CO</a:t>
          </a:r>
          <a:r>
            <a:rPr lang="es-ES" baseline="-25000" dirty="0" smtClean="0"/>
            <a:t>2</a:t>
          </a:r>
          <a:r>
            <a:rPr lang="es-ES" dirty="0" smtClean="0"/>
            <a:t>   para la medición de la tasa respiratoria del ovo (cromatografía de gases, analizador rápido de gases, etc.)</a:t>
          </a:r>
          <a:endParaRPr lang="es-EC" dirty="0"/>
        </a:p>
      </dgm:t>
    </dgm:pt>
    <dgm:pt modelId="{0238250C-F815-4441-BD6D-72ECB230A0B0}" type="parTrans" cxnId="{4CA9E369-BE10-49FA-BD42-CDB28944EDAC}">
      <dgm:prSet/>
      <dgm:spPr/>
      <dgm:t>
        <a:bodyPr/>
        <a:lstStyle/>
        <a:p>
          <a:endParaRPr lang="es-EC"/>
        </a:p>
      </dgm:t>
    </dgm:pt>
    <dgm:pt modelId="{FBB81E25-21A4-4B4B-ABCE-A250E68FF103}" type="sibTrans" cxnId="{4CA9E369-BE10-49FA-BD42-CDB28944EDAC}">
      <dgm:prSet/>
      <dgm:spPr/>
      <dgm:t>
        <a:bodyPr/>
        <a:lstStyle/>
        <a:p>
          <a:endParaRPr lang="es-EC"/>
        </a:p>
      </dgm:t>
    </dgm:pt>
    <dgm:pt modelId="{5BFE291D-2C21-4D10-AC35-66B5DDF28AD4}">
      <dgm:prSet/>
      <dgm:spPr/>
      <dgm:t>
        <a:bodyPr/>
        <a:lstStyle/>
        <a:p>
          <a:pPr rtl="0"/>
          <a:r>
            <a:rPr lang="es-ES" dirty="0" smtClean="0"/>
            <a:t>Realizar un estudio de conservación del ovo en congelación con temperaturas bajo los 0ºC para el procesamiento </a:t>
          </a:r>
          <a:r>
            <a:rPr lang="es-ES" smtClean="0"/>
            <a:t>de pulpas.</a:t>
          </a:r>
          <a:endParaRPr lang="es-EC" dirty="0"/>
        </a:p>
      </dgm:t>
    </dgm:pt>
    <dgm:pt modelId="{DD0321D0-D358-4646-A2AF-1F04591DBD15}" type="parTrans" cxnId="{68EE71A9-25AD-4CEE-8082-27FAB8AC3670}">
      <dgm:prSet/>
      <dgm:spPr/>
      <dgm:t>
        <a:bodyPr/>
        <a:lstStyle/>
        <a:p>
          <a:endParaRPr lang="es-EC"/>
        </a:p>
      </dgm:t>
    </dgm:pt>
    <dgm:pt modelId="{17BF19C2-A96D-4C1A-B598-5ED1549C351F}" type="sibTrans" cxnId="{68EE71A9-25AD-4CEE-8082-27FAB8AC3670}">
      <dgm:prSet/>
      <dgm:spPr/>
      <dgm:t>
        <a:bodyPr/>
        <a:lstStyle/>
        <a:p>
          <a:endParaRPr lang="es-EC"/>
        </a:p>
      </dgm:t>
    </dgm:pt>
    <dgm:pt modelId="{7729F2FD-BD30-4AE2-AD9B-4FECE86A0F62}">
      <dgm:prSet/>
      <dgm:spPr/>
      <dgm:t>
        <a:bodyPr/>
        <a:lstStyle/>
        <a:p>
          <a:pPr rtl="0"/>
          <a:r>
            <a:rPr lang="es-ES" dirty="0" smtClean="0"/>
            <a:t>Realizar estudios para la conservación y procesamiento del ovo (atmósferas controladas, modificadas, inhibidores de etileno, etc.).</a:t>
          </a:r>
          <a:endParaRPr lang="es-EC" dirty="0"/>
        </a:p>
      </dgm:t>
    </dgm:pt>
    <dgm:pt modelId="{7CBC439F-234F-4AE6-8FEA-8D2307CE9990}" type="parTrans" cxnId="{D5BC8B00-1F1E-48B4-98B3-F247EF91329A}">
      <dgm:prSet/>
      <dgm:spPr/>
      <dgm:t>
        <a:bodyPr/>
        <a:lstStyle/>
        <a:p>
          <a:endParaRPr lang="es-EC"/>
        </a:p>
      </dgm:t>
    </dgm:pt>
    <dgm:pt modelId="{EA1C1141-6739-409E-8553-96B48DB92C5F}" type="sibTrans" cxnId="{D5BC8B00-1F1E-48B4-98B3-F247EF91329A}">
      <dgm:prSet/>
      <dgm:spPr/>
      <dgm:t>
        <a:bodyPr/>
        <a:lstStyle/>
        <a:p>
          <a:endParaRPr lang="es-EC"/>
        </a:p>
      </dgm:t>
    </dgm:pt>
    <dgm:pt modelId="{CFCB79D9-DB50-450A-95BF-51856DD9413D}" type="pres">
      <dgm:prSet presAssocID="{C415EEA9-1588-4B56-BA16-F3878175098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BCED65C-844C-4CB2-83B8-EE7997E861FD}" type="pres">
      <dgm:prSet presAssocID="{471AD193-0A76-45FA-A3C9-A9A438D9ECE4}" presName="horFlow" presStyleCnt="0"/>
      <dgm:spPr/>
    </dgm:pt>
    <dgm:pt modelId="{08481746-5B07-4A9A-882D-BB079825DA08}" type="pres">
      <dgm:prSet presAssocID="{471AD193-0A76-45FA-A3C9-A9A438D9ECE4}" presName="bigChev" presStyleLbl="node1" presStyleIdx="0" presStyleCnt="4" custScaleX="313842"/>
      <dgm:spPr/>
      <dgm:t>
        <a:bodyPr/>
        <a:lstStyle/>
        <a:p>
          <a:endParaRPr lang="es-EC"/>
        </a:p>
      </dgm:t>
    </dgm:pt>
    <dgm:pt modelId="{11027200-8FA1-4A00-97F7-D6EC37D852CB}" type="pres">
      <dgm:prSet presAssocID="{471AD193-0A76-45FA-A3C9-A9A438D9ECE4}" presName="vSp" presStyleCnt="0"/>
      <dgm:spPr/>
    </dgm:pt>
    <dgm:pt modelId="{83748AD7-CAC9-4D6E-9A7C-A46107461650}" type="pres">
      <dgm:prSet presAssocID="{FB636CBB-93EF-4179-8734-B349C842C149}" presName="horFlow" presStyleCnt="0"/>
      <dgm:spPr/>
    </dgm:pt>
    <dgm:pt modelId="{323ECCD2-0B84-4B99-9850-1D435D2BFB9C}" type="pres">
      <dgm:prSet presAssocID="{FB636CBB-93EF-4179-8734-B349C842C149}" presName="bigChev" presStyleLbl="node1" presStyleIdx="1" presStyleCnt="4" custScaleX="313842"/>
      <dgm:spPr/>
      <dgm:t>
        <a:bodyPr/>
        <a:lstStyle/>
        <a:p>
          <a:endParaRPr lang="es-EC"/>
        </a:p>
      </dgm:t>
    </dgm:pt>
    <dgm:pt modelId="{3F7D2538-7686-4904-A683-7532AAA7C459}" type="pres">
      <dgm:prSet presAssocID="{FB636CBB-93EF-4179-8734-B349C842C149}" presName="vSp" presStyleCnt="0"/>
      <dgm:spPr/>
    </dgm:pt>
    <dgm:pt modelId="{6481581C-1365-45B6-93B0-03E6D1C65BA2}" type="pres">
      <dgm:prSet presAssocID="{5BFE291D-2C21-4D10-AC35-66B5DDF28AD4}" presName="horFlow" presStyleCnt="0"/>
      <dgm:spPr/>
    </dgm:pt>
    <dgm:pt modelId="{187F6920-95EB-463E-B93E-4884C2BCE0F9}" type="pres">
      <dgm:prSet presAssocID="{5BFE291D-2C21-4D10-AC35-66B5DDF28AD4}" presName="bigChev" presStyleLbl="node1" presStyleIdx="2" presStyleCnt="4" custScaleX="313842"/>
      <dgm:spPr/>
      <dgm:t>
        <a:bodyPr/>
        <a:lstStyle/>
        <a:p>
          <a:endParaRPr lang="es-EC"/>
        </a:p>
      </dgm:t>
    </dgm:pt>
    <dgm:pt modelId="{7B224747-774C-40EF-AFA7-3A1FC5BB8BF1}" type="pres">
      <dgm:prSet presAssocID="{5BFE291D-2C21-4D10-AC35-66B5DDF28AD4}" presName="vSp" presStyleCnt="0"/>
      <dgm:spPr/>
    </dgm:pt>
    <dgm:pt modelId="{2F9C5C8D-5EAE-43E4-B2B8-C99FD2CF7095}" type="pres">
      <dgm:prSet presAssocID="{7729F2FD-BD30-4AE2-AD9B-4FECE86A0F62}" presName="horFlow" presStyleCnt="0"/>
      <dgm:spPr/>
    </dgm:pt>
    <dgm:pt modelId="{A8B3B2B4-9857-4426-8BC9-2738687938BA}" type="pres">
      <dgm:prSet presAssocID="{7729F2FD-BD30-4AE2-AD9B-4FECE86A0F62}" presName="bigChev" presStyleLbl="node1" presStyleIdx="3" presStyleCnt="4" custScaleX="313842"/>
      <dgm:spPr/>
      <dgm:t>
        <a:bodyPr/>
        <a:lstStyle/>
        <a:p>
          <a:endParaRPr lang="es-EC"/>
        </a:p>
      </dgm:t>
    </dgm:pt>
  </dgm:ptLst>
  <dgm:cxnLst>
    <dgm:cxn modelId="{3A974B8B-B196-4053-8432-191E08EEB8D9}" type="presOf" srcId="{7729F2FD-BD30-4AE2-AD9B-4FECE86A0F62}" destId="{A8B3B2B4-9857-4426-8BC9-2738687938BA}" srcOrd="0" destOrd="0" presId="urn:microsoft.com/office/officeart/2005/8/layout/lProcess3"/>
    <dgm:cxn modelId="{D5BC8B00-1F1E-48B4-98B3-F247EF91329A}" srcId="{C415EEA9-1588-4B56-BA16-F38781750987}" destId="{7729F2FD-BD30-4AE2-AD9B-4FECE86A0F62}" srcOrd="3" destOrd="0" parTransId="{7CBC439F-234F-4AE6-8FEA-8D2307CE9990}" sibTransId="{EA1C1141-6739-409E-8553-96B48DB92C5F}"/>
    <dgm:cxn modelId="{10E373C6-0810-4528-9B86-6407A1E21FE7}" type="presOf" srcId="{FB636CBB-93EF-4179-8734-B349C842C149}" destId="{323ECCD2-0B84-4B99-9850-1D435D2BFB9C}" srcOrd="0" destOrd="0" presId="urn:microsoft.com/office/officeart/2005/8/layout/lProcess3"/>
    <dgm:cxn modelId="{68EE71A9-25AD-4CEE-8082-27FAB8AC3670}" srcId="{C415EEA9-1588-4B56-BA16-F38781750987}" destId="{5BFE291D-2C21-4D10-AC35-66B5DDF28AD4}" srcOrd="2" destOrd="0" parTransId="{DD0321D0-D358-4646-A2AF-1F04591DBD15}" sibTransId="{17BF19C2-A96D-4C1A-B598-5ED1549C351F}"/>
    <dgm:cxn modelId="{074E0E07-E8C0-44F9-9D68-4DDA67C866C4}" type="presOf" srcId="{5BFE291D-2C21-4D10-AC35-66B5DDF28AD4}" destId="{187F6920-95EB-463E-B93E-4884C2BCE0F9}" srcOrd="0" destOrd="0" presId="urn:microsoft.com/office/officeart/2005/8/layout/lProcess3"/>
    <dgm:cxn modelId="{4CA9E369-BE10-49FA-BD42-CDB28944EDAC}" srcId="{C415EEA9-1588-4B56-BA16-F38781750987}" destId="{FB636CBB-93EF-4179-8734-B349C842C149}" srcOrd="1" destOrd="0" parTransId="{0238250C-F815-4441-BD6D-72ECB230A0B0}" sibTransId="{FBB81E25-21A4-4B4B-ABCE-A250E68FF103}"/>
    <dgm:cxn modelId="{636698D1-CE8F-4D68-BB11-4CA363355B52}" type="presOf" srcId="{C415EEA9-1588-4B56-BA16-F38781750987}" destId="{CFCB79D9-DB50-450A-95BF-51856DD9413D}" srcOrd="0" destOrd="0" presId="urn:microsoft.com/office/officeart/2005/8/layout/lProcess3"/>
    <dgm:cxn modelId="{5C69F318-F900-4E45-811F-5066FAD25626}" type="presOf" srcId="{471AD193-0A76-45FA-A3C9-A9A438D9ECE4}" destId="{08481746-5B07-4A9A-882D-BB079825DA08}" srcOrd="0" destOrd="0" presId="urn:microsoft.com/office/officeart/2005/8/layout/lProcess3"/>
    <dgm:cxn modelId="{BE6C9F9C-62C8-465E-8D9D-60785CF87DFF}" srcId="{C415EEA9-1588-4B56-BA16-F38781750987}" destId="{471AD193-0A76-45FA-A3C9-A9A438D9ECE4}" srcOrd="0" destOrd="0" parTransId="{D13EFFC2-6C1A-4479-94F9-814253EEA965}" sibTransId="{6A362AEA-BE10-4839-AA72-B4D29B8E8DB1}"/>
    <dgm:cxn modelId="{422972F9-9E61-40C6-B197-4D6E772CF115}" type="presParOf" srcId="{CFCB79D9-DB50-450A-95BF-51856DD9413D}" destId="{9BCED65C-844C-4CB2-83B8-EE7997E861FD}" srcOrd="0" destOrd="0" presId="urn:microsoft.com/office/officeart/2005/8/layout/lProcess3"/>
    <dgm:cxn modelId="{0E9BA47D-3702-4814-8CEE-0439CCB6772D}" type="presParOf" srcId="{9BCED65C-844C-4CB2-83B8-EE7997E861FD}" destId="{08481746-5B07-4A9A-882D-BB079825DA08}" srcOrd="0" destOrd="0" presId="urn:microsoft.com/office/officeart/2005/8/layout/lProcess3"/>
    <dgm:cxn modelId="{D0003731-0EE9-45C5-94FA-869F6611CEFB}" type="presParOf" srcId="{CFCB79D9-DB50-450A-95BF-51856DD9413D}" destId="{11027200-8FA1-4A00-97F7-D6EC37D852CB}" srcOrd="1" destOrd="0" presId="urn:microsoft.com/office/officeart/2005/8/layout/lProcess3"/>
    <dgm:cxn modelId="{6705F933-BA61-40C5-87C9-B7A29FED3029}" type="presParOf" srcId="{CFCB79D9-DB50-450A-95BF-51856DD9413D}" destId="{83748AD7-CAC9-4D6E-9A7C-A46107461650}" srcOrd="2" destOrd="0" presId="urn:microsoft.com/office/officeart/2005/8/layout/lProcess3"/>
    <dgm:cxn modelId="{F2622D2B-6553-466E-921F-36D521C31408}" type="presParOf" srcId="{83748AD7-CAC9-4D6E-9A7C-A46107461650}" destId="{323ECCD2-0B84-4B99-9850-1D435D2BFB9C}" srcOrd="0" destOrd="0" presId="urn:microsoft.com/office/officeart/2005/8/layout/lProcess3"/>
    <dgm:cxn modelId="{88CD4612-D846-41B3-9C85-98B31B83EEB0}" type="presParOf" srcId="{CFCB79D9-DB50-450A-95BF-51856DD9413D}" destId="{3F7D2538-7686-4904-A683-7532AAA7C459}" srcOrd="3" destOrd="0" presId="urn:microsoft.com/office/officeart/2005/8/layout/lProcess3"/>
    <dgm:cxn modelId="{B51D7B73-73AD-4755-B17E-DE454AD2B363}" type="presParOf" srcId="{CFCB79D9-DB50-450A-95BF-51856DD9413D}" destId="{6481581C-1365-45B6-93B0-03E6D1C65BA2}" srcOrd="4" destOrd="0" presId="urn:microsoft.com/office/officeart/2005/8/layout/lProcess3"/>
    <dgm:cxn modelId="{D4CD4984-CB0C-42C2-9108-FEB85D356077}" type="presParOf" srcId="{6481581C-1365-45B6-93B0-03E6D1C65BA2}" destId="{187F6920-95EB-463E-B93E-4884C2BCE0F9}" srcOrd="0" destOrd="0" presId="urn:microsoft.com/office/officeart/2005/8/layout/lProcess3"/>
    <dgm:cxn modelId="{9F98E3F3-D04E-4E51-918C-07B516C8B03E}" type="presParOf" srcId="{CFCB79D9-DB50-450A-95BF-51856DD9413D}" destId="{7B224747-774C-40EF-AFA7-3A1FC5BB8BF1}" srcOrd="5" destOrd="0" presId="urn:microsoft.com/office/officeart/2005/8/layout/lProcess3"/>
    <dgm:cxn modelId="{C5BFE121-1B3B-4594-9F84-A65CA68A2E08}" type="presParOf" srcId="{CFCB79D9-DB50-450A-95BF-51856DD9413D}" destId="{2F9C5C8D-5EAE-43E4-B2B8-C99FD2CF7095}" srcOrd="6" destOrd="0" presId="urn:microsoft.com/office/officeart/2005/8/layout/lProcess3"/>
    <dgm:cxn modelId="{1AC4D9FC-D8FF-46DA-8EBC-4F6B0473AA7C}" type="presParOf" srcId="{2F9C5C8D-5EAE-43E4-B2B8-C99FD2CF7095}" destId="{A8B3B2B4-9857-4426-8BC9-2738687938B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934999-F860-4FBC-A3AA-9261C8752778}" type="doc">
      <dgm:prSet loTypeId="urn:microsoft.com/office/officeart/2009/layout/CircleArrowProcess" loCatId="process" qsTypeId="urn:microsoft.com/office/officeart/2005/8/quickstyle/3d7" qsCatId="3D" csTypeId="urn:microsoft.com/office/officeart/2005/8/colors/accent0_3" csCatId="mainScheme"/>
      <dgm:spPr/>
      <dgm:t>
        <a:bodyPr/>
        <a:lstStyle/>
        <a:p>
          <a:endParaRPr lang="es-EC"/>
        </a:p>
      </dgm:t>
    </dgm:pt>
    <dgm:pt modelId="{901C5CB5-C3AB-436B-9295-95556FAA2029}">
      <dgm:prSet custT="1"/>
      <dgm:spPr/>
      <dgm:t>
        <a:bodyPr/>
        <a:lstStyle/>
        <a:p>
          <a:pPr rtl="0"/>
          <a:r>
            <a:rPr lang="es-EC" sz="54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GRACIAS...</a:t>
          </a:r>
          <a:endParaRPr lang="es-EC" sz="5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27CC8-AF8B-4426-9606-D73E66095BD2}" type="parTrans" cxnId="{6F107BED-1379-4DD8-9BEF-35377232A9D1}">
      <dgm:prSet/>
      <dgm:spPr/>
      <dgm:t>
        <a:bodyPr/>
        <a:lstStyle/>
        <a:p>
          <a:endParaRPr lang="es-EC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AC775-51D1-41B0-94BA-B3D9BE7256EE}" type="sibTrans" cxnId="{6F107BED-1379-4DD8-9BEF-35377232A9D1}">
      <dgm:prSet/>
      <dgm:spPr/>
      <dgm:t>
        <a:bodyPr/>
        <a:lstStyle/>
        <a:p>
          <a:endParaRPr lang="es-EC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96F692-5523-494E-93BA-F1BED9CA1323}" type="pres">
      <dgm:prSet presAssocID="{E9934999-F860-4FBC-A3AA-9261C875277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61FCE39-2C7A-4469-9046-B2749699F1A8}" type="pres">
      <dgm:prSet presAssocID="{901C5CB5-C3AB-436B-9295-95556FAA2029}" presName="Accent1" presStyleCnt="0"/>
      <dgm:spPr/>
    </dgm:pt>
    <dgm:pt modelId="{0EC781C2-07D9-401F-9158-652BA267A458}" type="pres">
      <dgm:prSet presAssocID="{901C5CB5-C3AB-436B-9295-95556FAA2029}" presName="Accent" presStyleLbl="node1" presStyleIdx="0" presStyleCnt="1"/>
      <dgm:spPr/>
    </dgm:pt>
    <dgm:pt modelId="{03AF1758-994B-4C95-820C-B03074834402}" type="pres">
      <dgm:prSet presAssocID="{901C5CB5-C3AB-436B-9295-95556FAA2029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D527E1-2B5C-43A3-8213-6F6D47A407A5}" type="presOf" srcId="{E9934999-F860-4FBC-A3AA-9261C8752778}" destId="{1996F692-5523-494E-93BA-F1BED9CA1323}" srcOrd="0" destOrd="0" presId="urn:microsoft.com/office/officeart/2009/layout/CircleArrowProcess"/>
    <dgm:cxn modelId="{6F107BED-1379-4DD8-9BEF-35377232A9D1}" srcId="{E9934999-F860-4FBC-A3AA-9261C8752778}" destId="{901C5CB5-C3AB-436B-9295-95556FAA2029}" srcOrd="0" destOrd="0" parTransId="{D5827CC8-AF8B-4426-9606-D73E66095BD2}" sibTransId="{7E9AC775-51D1-41B0-94BA-B3D9BE7256EE}"/>
    <dgm:cxn modelId="{74B5D4A9-62C7-4961-B5CA-E6DB85A4D96B}" type="presOf" srcId="{901C5CB5-C3AB-436B-9295-95556FAA2029}" destId="{03AF1758-994B-4C95-820C-B03074834402}" srcOrd="0" destOrd="0" presId="urn:microsoft.com/office/officeart/2009/layout/CircleArrowProcess"/>
    <dgm:cxn modelId="{E6DA0864-4521-425C-96BB-F206D366900C}" type="presParOf" srcId="{1996F692-5523-494E-93BA-F1BED9CA1323}" destId="{561FCE39-2C7A-4469-9046-B2749699F1A8}" srcOrd="0" destOrd="0" presId="urn:microsoft.com/office/officeart/2009/layout/CircleArrowProcess"/>
    <dgm:cxn modelId="{D237B0F7-61DE-4638-8D2D-157A41B57A96}" type="presParOf" srcId="{561FCE39-2C7A-4469-9046-B2749699F1A8}" destId="{0EC781C2-07D9-401F-9158-652BA267A458}" srcOrd="0" destOrd="0" presId="urn:microsoft.com/office/officeart/2009/layout/CircleArrowProcess"/>
    <dgm:cxn modelId="{F344B969-6D1F-43E0-9F92-49E6C4123C76}" type="presParOf" srcId="{1996F692-5523-494E-93BA-F1BED9CA1323}" destId="{03AF1758-994B-4C95-820C-B03074834402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9CC92-2897-4A49-9376-9D34BD154E68}" type="doc">
      <dgm:prSet loTypeId="urn:microsoft.com/office/officeart/2005/8/layout/lProcess3" loCatId="process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6C9B8919-23AD-4839-87B2-5FF1B2E985BF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hace necesario promover estudios que tengan un respaldo técnico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974D6-0E81-4E99-86DA-91F8F2F5A927}" type="parTrans" cxnId="{A98B06C0-0ADF-4C39-9192-6D9E8A848D7B}">
      <dgm:prSet/>
      <dgm:spPr/>
      <dgm:t>
        <a:bodyPr/>
        <a:lstStyle/>
        <a:p>
          <a:endParaRPr lang="es-EC"/>
        </a:p>
      </dgm:t>
    </dgm:pt>
    <dgm:pt modelId="{B9076F89-6F15-40C3-B09A-7BB29295E677}" type="sibTrans" cxnId="{A98B06C0-0ADF-4C39-9192-6D9E8A848D7B}">
      <dgm:prSet/>
      <dgm:spPr/>
      <dgm:t>
        <a:bodyPr/>
        <a:lstStyle/>
        <a:p>
          <a:endParaRPr lang="es-EC"/>
        </a:p>
      </dgm:t>
    </dgm:pt>
    <dgm:pt modelId="{CABFB82D-6424-4CC4-980D-9A621BC2C60A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Alternativas de manejo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conservación al sector productor del 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ovo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prolongando su tiempo de vida útil.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07BE7-490D-4ED1-88CF-B507A56A8E92}" type="parTrans" cxnId="{0113EF03-35FC-41D3-A1EB-476A27CE818F}">
      <dgm:prSet/>
      <dgm:spPr/>
      <dgm:t>
        <a:bodyPr/>
        <a:lstStyle/>
        <a:p>
          <a:endParaRPr lang="es-EC"/>
        </a:p>
      </dgm:t>
    </dgm:pt>
    <dgm:pt modelId="{EBE00A78-D0D0-48AB-94BB-BAA70D27E215}" type="sibTrans" cxnId="{0113EF03-35FC-41D3-A1EB-476A27CE818F}">
      <dgm:prSet/>
      <dgm:spPr/>
      <dgm:t>
        <a:bodyPr/>
        <a:lstStyle/>
        <a:p>
          <a:endParaRPr lang="es-EC"/>
        </a:p>
      </dgm:t>
    </dgm:pt>
    <dgm:pt modelId="{A21E7D73-8B5F-4572-AE31-AC8E39E27EE7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Minimizar las pérdida del fruto que ocurren a nivel postcosecha. </a:t>
          </a:r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738FD-7348-4563-9DCF-36ECDAF3931F}" type="parTrans" cxnId="{C20CAF24-2911-47D6-A02D-B49AFDA300F8}">
      <dgm:prSet/>
      <dgm:spPr/>
      <dgm:t>
        <a:bodyPr/>
        <a:lstStyle/>
        <a:p>
          <a:endParaRPr lang="es-EC"/>
        </a:p>
      </dgm:t>
    </dgm:pt>
    <dgm:pt modelId="{4E047006-107D-4D37-BF36-71BA722B0F8A}" type="sibTrans" cxnId="{C20CAF24-2911-47D6-A02D-B49AFDA300F8}">
      <dgm:prSet/>
      <dgm:spPr/>
      <dgm:t>
        <a:bodyPr/>
        <a:lstStyle/>
        <a:p>
          <a:endParaRPr lang="es-EC"/>
        </a:p>
      </dgm:t>
    </dgm:pt>
    <dgm:pt modelId="{3A9EFBF4-2266-419D-869E-625F008536F1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Se propone medidas para la cosecha y postcosecha que proporcionen productos de calidad y atractivos al consumidor. </a:t>
          </a:r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670DF-2742-4CB9-8C46-8F12EAC94FCA}" type="parTrans" cxnId="{73717FF6-3EC1-4581-9F29-4245324ED2EE}">
      <dgm:prSet/>
      <dgm:spPr/>
      <dgm:t>
        <a:bodyPr/>
        <a:lstStyle/>
        <a:p>
          <a:endParaRPr lang="es-EC"/>
        </a:p>
      </dgm:t>
    </dgm:pt>
    <dgm:pt modelId="{3F00BF0A-3EC8-4259-9668-CDA13EA7DAC0}" type="sibTrans" cxnId="{73717FF6-3EC1-4581-9F29-4245324ED2EE}">
      <dgm:prSet/>
      <dgm:spPr/>
      <dgm:t>
        <a:bodyPr/>
        <a:lstStyle/>
        <a:p>
          <a:endParaRPr lang="es-EC"/>
        </a:p>
      </dgm:t>
    </dgm:pt>
    <dgm:pt modelId="{6AF44503-75FE-42F8-BBB6-C09EB4593116}" type="pres">
      <dgm:prSet presAssocID="{FE49CC92-2897-4A49-9376-9D34BD154E6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F708ABF-FAFC-4B29-BD60-57EAD3E3505B}" type="pres">
      <dgm:prSet presAssocID="{6C9B8919-23AD-4839-87B2-5FF1B2E985BF}" presName="horFlow" presStyleCnt="0"/>
      <dgm:spPr/>
      <dgm:t>
        <a:bodyPr/>
        <a:lstStyle/>
        <a:p>
          <a:endParaRPr lang="es-EC"/>
        </a:p>
      </dgm:t>
    </dgm:pt>
    <dgm:pt modelId="{8A56008F-0F07-4AD3-82C5-E549732F80EB}" type="pres">
      <dgm:prSet presAssocID="{6C9B8919-23AD-4839-87B2-5FF1B2E985BF}" presName="bigChev" presStyleLbl="node1" presStyleIdx="0" presStyleCnt="4" custScaleX="214359"/>
      <dgm:spPr/>
      <dgm:t>
        <a:bodyPr/>
        <a:lstStyle/>
        <a:p>
          <a:endParaRPr lang="es-EC"/>
        </a:p>
      </dgm:t>
    </dgm:pt>
    <dgm:pt modelId="{C1634B5E-0461-4563-A275-9A0233D9FCCC}" type="pres">
      <dgm:prSet presAssocID="{6C9B8919-23AD-4839-87B2-5FF1B2E985BF}" presName="vSp" presStyleCnt="0"/>
      <dgm:spPr/>
      <dgm:t>
        <a:bodyPr/>
        <a:lstStyle/>
        <a:p>
          <a:endParaRPr lang="es-EC"/>
        </a:p>
      </dgm:t>
    </dgm:pt>
    <dgm:pt modelId="{200AE203-492D-4084-BA84-27918A9D8A5D}" type="pres">
      <dgm:prSet presAssocID="{CABFB82D-6424-4CC4-980D-9A621BC2C60A}" presName="horFlow" presStyleCnt="0"/>
      <dgm:spPr/>
      <dgm:t>
        <a:bodyPr/>
        <a:lstStyle/>
        <a:p>
          <a:endParaRPr lang="es-EC"/>
        </a:p>
      </dgm:t>
    </dgm:pt>
    <dgm:pt modelId="{25920731-597F-45C7-9ECD-49EBD6F27B4F}" type="pres">
      <dgm:prSet presAssocID="{CABFB82D-6424-4CC4-980D-9A621BC2C60A}" presName="bigChev" presStyleLbl="node1" presStyleIdx="1" presStyleCnt="4" custScaleX="214359"/>
      <dgm:spPr/>
      <dgm:t>
        <a:bodyPr/>
        <a:lstStyle/>
        <a:p>
          <a:endParaRPr lang="es-EC"/>
        </a:p>
      </dgm:t>
    </dgm:pt>
    <dgm:pt modelId="{0E3ABA41-7DB9-4B3A-97D2-9900D533DCCC}" type="pres">
      <dgm:prSet presAssocID="{CABFB82D-6424-4CC4-980D-9A621BC2C60A}" presName="vSp" presStyleCnt="0"/>
      <dgm:spPr/>
      <dgm:t>
        <a:bodyPr/>
        <a:lstStyle/>
        <a:p>
          <a:endParaRPr lang="es-EC"/>
        </a:p>
      </dgm:t>
    </dgm:pt>
    <dgm:pt modelId="{65827B79-7FA4-47E0-8B60-1B452790F2E5}" type="pres">
      <dgm:prSet presAssocID="{A21E7D73-8B5F-4572-AE31-AC8E39E27EE7}" presName="horFlow" presStyleCnt="0"/>
      <dgm:spPr/>
      <dgm:t>
        <a:bodyPr/>
        <a:lstStyle/>
        <a:p>
          <a:endParaRPr lang="es-EC"/>
        </a:p>
      </dgm:t>
    </dgm:pt>
    <dgm:pt modelId="{F9A02692-B208-4B4B-B8C1-D5AF8194EA9B}" type="pres">
      <dgm:prSet presAssocID="{A21E7D73-8B5F-4572-AE31-AC8E39E27EE7}" presName="bigChev" presStyleLbl="node1" presStyleIdx="2" presStyleCnt="4" custScaleX="214359"/>
      <dgm:spPr/>
      <dgm:t>
        <a:bodyPr/>
        <a:lstStyle/>
        <a:p>
          <a:endParaRPr lang="es-EC"/>
        </a:p>
      </dgm:t>
    </dgm:pt>
    <dgm:pt modelId="{7A9208B0-04AC-4D25-8901-688BF32DB291}" type="pres">
      <dgm:prSet presAssocID="{A21E7D73-8B5F-4572-AE31-AC8E39E27EE7}" presName="vSp" presStyleCnt="0"/>
      <dgm:spPr/>
      <dgm:t>
        <a:bodyPr/>
        <a:lstStyle/>
        <a:p>
          <a:endParaRPr lang="es-EC"/>
        </a:p>
      </dgm:t>
    </dgm:pt>
    <dgm:pt modelId="{CD1837AF-C6F3-4BC4-AEA9-BB8736BCDB8C}" type="pres">
      <dgm:prSet presAssocID="{3A9EFBF4-2266-419D-869E-625F008536F1}" presName="horFlow" presStyleCnt="0"/>
      <dgm:spPr/>
      <dgm:t>
        <a:bodyPr/>
        <a:lstStyle/>
        <a:p>
          <a:endParaRPr lang="es-EC"/>
        </a:p>
      </dgm:t>
    </dgm:pt>
    <dgm:pt modelId="{270EAB4A-7F6B-4748-8385-258E61B89031}" type="pres">
      <dgm:prSet presAssocID="{3A9EFBF4-2266-419D-869E-625F008536F1}" presName="bigChev" presStyleLbl="node1" presStyleIdx="3" presStyleCnt="4" custScaleX="214359"/>
      <dgm:spPr/>
      <dgm:t>
        <a:bodyPr/>
        <a:lstStyle/>
        <a:p>
          <a:endParaRPr lang="es-EC"/>
        </a:p>
      </dgm:t>
    </dgm:pt>
  </dgm:ptLst>
  <dgm:cxnLst>
    <dgm:cxn modelId="{6D3CC251-8B47-40E8-9666-2FCCBEE1D053}" type="presOf" srcId="{3A9EFBF4-2266-419D-869E-625F008536F1}" destId="{270EAB4A-7F6B-4748-8385-258E61B89031}" srcOrd="0" destOrd="0" presId="urn:microsoft.com/office/officeart/2005/8/layout/lProcess3"/>
    <dgm:cxn modelId="{A780D434-3EA7-41F2-884B-6CF58ED6855F}" type="presOf" srcId="{6C9B8919-23AD-4839-87B2-5FF1B2E985BF}" destId="{8A56008F-0F07-4AD3-82C5-E549732F80EB}" srcOrd="0" destOrd="0" presId="urn:microsoft.com/office/officeart/2005/8/layout/lProcess3"/>
    <dgm:cxn modelId="{60816421-8944-4BDC-871A-10C5A136A0A2}" type="presOf" srcId="{A21E7D73-8B5F-4572-AE31-AC8E39E27EE7}" destId="{F9A02692-B208-4B4B-B8C1-D5AF8194EA9B}" srcOrd="0" destOrd="0" presId="urn:microsoft.com/office/officeart/2005/8/layout/lProcess3"/>
    <dgm:cxn modelId="{C6E68CB5-9144-4FAD-8424-802367DE5CCA}" type="presOf" srcId="{CABFB82D-6424-4CC4-980D-9A621BC2C60A}" destId="{25920731-597F-45C7-9ECD-49EBD6F27B4F}" srcOrd="0" destOrd="0" presId="urn:microsoft.com/office/officeart/2005/8/layout/lProcess3"/>
    <dgm:cxn modelId="{0113EF03-35FC-41D3-A1EB-476A27CE818F}" srcId="{FE49CC92-2897-4A49-9376-9D34BD154E68}" destId="{CABFB82D-6424-4CC4-980D-9A621BC2C60A}" srcOrd="1" destOrd="0" parTransId="{3A007BE7-490D-4ED1-88CF-B507A56A8E92}" sibTransId="{EBE00A78-D0D0-48AB-94BB-BAA70D27E215}"/>
    <dgm:cxn modelId="{7E66B354-BAB6-4740-BA49-5B8ED7D5B666}" type="presOf" srcId="{FE49CC92-2897-4A49-9376-9D34BD154E68}" destId="{6AF44503-75FE-42F8-BBB6-C09EB4593116}" srcOrd="0" destOrd="0" presId="urn:microsoft.com/office/officeart/2005/8/layout/lProcess3"/>
    <dgm:cxn modelId="{A98B06C0-0ADF-4C39-9192-6D9E8A848D7B}" srcId="{FE49CC92-2897-4A49-9376-9D34BD154E68}" destId="{6C9B8919-23AD-4839-87B2-5FF1B2E985BF}" srcOrd="0" destOrd="0" parTransId="{32B974D6-0E81-4E99-86DA-91F8F2F5A927}" sibTransId="{B9076F89-6F15-40C3-B09A-7BB29295E677}"/>
    <dgm:cxn modelId="{C20CAF24-2911-47D6-A02D-B49AFDA300F8}" srcId="{FE49CC92-2897-4A49-9376-9D34BD154E68}" destId="{A21E7D73-8B5F-4572-AE31-AC8E39E27EE7}" srcOrd="2" destOrd="0" parTransId="{B17738FD-7348-4563-9DCF-36ECDAF3931F}" sibTransId="{4E047006-107D-4D37-BF36-71BA722B0F8A}"/>
    <dgm:cxn modelId="{73717FF6-3EC1-4581-9F29-4245324ED2EE}" srcId="{FE49CC92-2897-4A49-9376-9D34BD154E68}" destId="{3A9EFBF4-2266-419D-869E-625F008536F1}" srcOrd="3" destOrd="0" parTransId="{000670DF-2742-4CB9-8C46-8F12EAC94FCA}" sibTransId="{3F00BF0A-3EC8-4259-9668-CDA13EA7DAC0}"/>
    <dgm:cxn modelId="{98CC19C1-0E67-4D04-AF94-B56F38141E2C}" type="presParOf" srcId="{6AF44503-75FE-42F8-BBB6-C09EB4593116}" destId="{5F708ABF-FAFC-4B29-BD60-57EAD3E3505B}" srcOrd="0" destOrd="0" presId="urn:microsoft.com/office/officeart/2005/8/layout/lProcess3"/>
    <dgm:cxn modelId="{06C2CDB2-5F50-4FDB-B3E9-23AEF7A95E28}" type="presParOf" srcId="{5F708ABF-FAFC-4B29-BD60-57EAD3E3505B}" destId="{8A56008F-0F07-4AD3-82C5-E549732F80EB}" srcOrd="0" destOrd="0" presId="urn:microsoft.com/office/officeart/2005/8/layout/lProcess3"/>
    <dgm:cxn modelId="{6F295530-9023-47F8-8D9E-7C42962A9AB1}" type="presParOf" srcId="{6AF44503-75FE-42F8-BBB6-C09EB4593116}" destId="{C1634B5E-0461-4563-A275-9A0233D9FCCC}" srcOrd="1" destOrd="0" presId="urn:microsoft.com/office/officeart/2005/8/layout/lProcess3"/>
    <dgm:cxn modelId="{8E8E5E3D-2E67-4B2C-9654-B6E10D66F719}" type="presParOf" srcId="{6AF44503-75FE-42F8-BBB6-C09EB4593116}" destId="{200AE203-492D-4084-BA84-27918A9D8A5D}" srcOrd="2" destOrd="0" presId="urn:microsoft.com/office/officeart/2005/8/layout/lProcess3"/>
    <dgm:cxn modelId="{A8F52AD4-239F-44AC-A8EA-16C253547A99}" type="presParOf" srcId="{200AE203-492D-4084-BA84-27918A9D8A5D}" destId="{25920731-597F-45C7-9ECD-49EBD6F27B4F}" srcOrd="0" destOrd="0" presId="urn:microsoft.com/office/officeart/2005/8/layout/lProcess3"/>
    <dgm:cxn modelId="{D0EBE305-4889-4BC2-9E96-65A348C606EE}" type="presParOf" srcId="{6AF44503-75FE-42F8-BBB6-C09EB4593116}" destId="{0E3ABA41-7DB9-4B3A-97D2-9900D533DCCC}" srcOrd="3" destOrd="0" presId="urn:microsoft.com/office/officeart/2005/8/layout/lProcess3"/>
    <dgm:cxn modelId="{63347B1D-981E-4B99-9358-1217A1B89D4E}" type="presParOf" srcId="{6AF44503-75FE-42F8-BBB6-C09EB4593116}" destId="{65827B79-7FA4-47E0-8B60-1B452790F2E5}" srcOrd="4" destOrd="0" presId="urn:microsoft.com/office/officeart/2005/8/layout/lProcess3"/>
    <dgm:cxn modelId="{950C4494-B7CA-4A4F-9A70-1FAA8082C826}" type="presParOf" srcId="{65827B79-7FA4-47E0-8B60-1B452790F2E5}" destId="{F9A02692-B208-4B4B-B8C1-D5AF8194EA9B}" srcOrd="0" destOrd="0" presId="urn:microsoft.com/office/officeart/2005/8/layout/lProcess3"/>
    <dgm:cxn modelId="{158241D6-C9E1-4305-8F3B-573D5A47BB4D}" type="presParOf" srcId="{6AF44503-75FE-42F8-BBB6-C09EB4593116}" destId="{7A9208B0-04AC-4D25-8901-688BF32DB291}" srcOrd="5" destOrd="0" presId="urn:microsoft.com/office/officeart/2005/8/layout/lProcess3"/>
    <dgm:cxn modelId="{62AA72C5-A84A-42A1-A7C7-56A98EC8866E}" type="presParOf" srcId="{6AF44503-75FE-42F8-BBB6-C09EB4593116}" destId="{CD1837AF-C6F3-4BC4-AEA9-BB8736BCDB8C}" srcOrd="6" destOrd="0" presId="urn:microsoft.com/office/officeart/2005/8/layout/lProcess3"/>
    <dgm:cxn modelId="{E517CACF-2D79-476C-8830-8A96FFDE8A3B}" type="presParOf" srcId="{CD1837AF-C6F3-4BC4-AEA9-BB8736BCDB8C}" destId="{270EAB4A-7F6B-4748-8385-258E61B89031}" srcOrd="0" destOrd="0" presId="urn:microsoft.com/office/officeart/2005/8/layout/lProcess3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DC6777-2335-494E-AAD3-D53905FC3384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9B5AFE8-82E0-49F4-A208-844C08AB17F0}">
      <dgm:prSet custT="1"/>
      <dgm:spPr/>
      <dgm:t>
        <a:bodyPr/>
        <a:lstStyle/>
        <a:p>
          <a:pPr algn="just" rtl="0"/>
          <a:r>
            <a:rPr lang="es-E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un estudio de Manejo </a:t>
          </a:r>
          <a:r>
            <a:rPr lang="es-E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conservación del ovo </a:t>
          </a:r>
          <a:r>
            <a:rPr lang="es-E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 </a:t>
          </a:r>
          <a:r>
            <a:rPr lang="es-E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dos tipos de empaque.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F59477-638E-4F6B-948E-A372A759105B}" type="parTrans" cxnId="{DC26F952-7927-4A54-AE07-695FD89E0B8C}">
      <dgm:prSet/>
      <dgm:spPr/>
      <dgm:t>
        <a:bodyPr/>
        <a:lstStyle/>
        <a:p>
          <a:endParaRPr lang="es-EC"/>
        </a:p>
      </dgm:t>
    </dgm:pt>
    <dgm:pt modelId="{38C33EE0-B7C5-4C65-B07E-3748CE0B1D37}" type="sibTrans" cxnId="{DC26F952-7927-4A54-AE07-695FD89E0B8C}">
      <dgm:prSet/>
      <dgm:spPr/>
      <dgm:t>
        <a:bodyPr/>
        <a:lstStyle/>
        <a:p>
          <a:endParaRPr lang="es-EC"/>
        </a:p>
      </dgm:t>
    </dgm:pt>
    <dgm:pt modelId="{84C7E008-8703-4548-B08F-416DD96A05BE}" type="pres">
      <dgm:prSet presAssocID="{15DC6777-2335-494E-AAD3-D53905FC338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3D693E-3A9A-4120-9DF6-C525A496B59C}" type="pres">
      <dgm:prSet presAssocID="{B9B5AFE8-82E0-49F4-A208-844C08AB17F0}" presName="composite" presStyleCnt="0"/>
      <dgm:spPr/>
      <dgm:t>
        <a:bodyPr/>
        <a:lstStyle/>
        <a:p>
          <a:endParaRPr lang="es-EC"/>
        </a:p>
      </dgm:t>
    </dgm:pt>
    <dgm:pt modelId="{3735D353-E1A0-4255-ACC0-01F019437CC2}" type="pres">
      <dgm:prSet presAssocID="{B9B5AFE8-82E0-49F4-A208-844C08AB17F0}" presName="imgShp" presStyleLbl="fgImgPlace1" presStyleIdx="0" presStyleCnt="1" custLinFactNeighborX="-269" custLinFactNeighborY="-49"/>
      <dgm:spPr/>
      <dgm:t>
        <a:bodyPr/>
        <a:lstStyle/>
        <a:p>
          <a:endParaRPr lang="es-EC"/>
        </a:p>
      </dgm:t>
    </dgm:pt>
    <dgm:pt modelId="{D2EED627-C234-4665-B772-4A1BB52BE87D}" type="pres">
      <dgm:prSet presAssocID="{B9B5AFE8-82E0-49F4-A208-844C08AB17F0}" presName="txShp" presStyleLbl="node1" presStyleIdx="0" presStyleCnt="1" custScaleX="121774" custLinFactNeighborX="106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C26F952-7927-4A54-AE07-695FD89E0B8C}" srcId="{15DC6777-2335-494E-AAD3-D53905FC3384}" destId="{B9B5AFE8-82E0-49F4-A208-844C08AB17F0}" srcOrd="0" destOrd="0" parTransId="{AAF59477-638E-4F6B-948E-A372A759105B}" sibTransId="{38C33EE0-B7C5-4C65-B07E-3748CE0B1D37}"/>
    <dgm:cxn modelId="{54D6D136-2502-4BEF-A83A-C01227C89C87}" type="presOf" srcId="{B9B5AFE8-82E0-49F4-A208-844C08AB17F0}" destId="{D2EED627-C234-4665-B772-4A1BB52BE87D}" srcOrd="0" destOrd="0" presId="urn:microsoft.com/office/officeart/2005/8/layout/vList3"/>
    <dgm:cxn modelId="{0CCE5F65-DEA1-4E8B-936F-CB2921909AF0}" type="presOf" srcId="{15DC6777-2335-494E-AAD3-D53905FC3384}" destId="{84C7E008-8703-4548-B08F-416DD96A05BE}" srcOrd="0" destOrd="0" presId="urn:microsoft.com/office/officeart/2005/8/layout/vList3"/>
    <dgm:cxn modelId="{ADD6C1D5-737A-469B-AFAD-511D39F8F716}" type="presParOf" srcId="{84C7E008-8703-4548-B08F-416DD96A05BE}" destId="{773D693E-3A9A-4120-9DF6-C525A496B59C}" srcOrd="0" destOrd="0" presId="urn:microsoft.com/office/officeart/2005/8/layout/vList3"/>
    <dgm:cxn modelId="{5A301E99-CB6D-47A6-AAD1-E99EE6D527A6}" type="presParOf" srcId="{773D693E-3A9A-4120-9DF6-C525A496B59C}" destId="{3735D353-E1A0-4255-ACC0-01F019437CC2}" srcOrd="0" destOrd="0" presId="urn:microsoft.com/office/officeart/2005/8/layout/vList3"/>
    <dgm:cxn modelId="{8478A105-0907-4774-AF84-8A41B6DE1007}" type="presParOf" srcId="{773D693E-3A9A-4120-9DF6-C525A496B59C}" destId="{D2EED627-C234-4665-B772-4A1BB52BE8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C483C7-E0CF-4AA1-BDDF-55E6A5A4DA6F}" type="doc">
      <dgm:prSet loTypeId="urn:microsoft.com/office/officeart/2009/3/layout/StepUpProcess" loCatId="process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566F5B2-4C55-4CFA-B980-02CE49A20D15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Caracterizar mediante análisis físico químicos (pH,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ºBrix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acidez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titulable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color, tamaño, densidad) la materia prima en dos estados de madurez.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FB8946-8570-47FC-8AB3-CC0AEDE6A4DE}" type="parTrans" cxnId="{DABB85F7-9C49-435A-9E15-292B454F28C0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6A80F-B9C9-49C2-8E42-7D80A1F26387}" type="sibTrans" cxnId="{DABB85F7-9C49-435A-9E15-292B454F28C0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FF2753-FB17-4FCE-AEDA-09649BE585FB}">
      <dgm:prSet custT="1"/>
      <dgm:spPr/>
      <dgm:t>
        <a:bodyPr/>
        <a:lstStyle/>
        <a:p>
          <a:pPr rtl="0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Establecer las operaciones de manejo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 el ovo </a:t>
          </a:r>
          <a:r>
            <a:rPr lang="es-E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B5CF9-C310-4E2E-B97C-5A33F5CAEAC3}" type="parTrans" cxnId="{952783A3-603F-492C-9251-0ADE406F8218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1B20D-B34A-474D-9333-F5EDD70ACCC7}" type="sibTrans" cxnId="{952783A3-603F-492C-9251-0ADE406F8218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36AD8-BBE0-46DE-8077-ED5DFD53A045}">
      <dgm:prSet custT="1"/>
      <dgm:spPr/>
      <dgm:t>
        <a:bodyPr/>
        <a:lstStyle/>
        <a:p>
          <a:pPr rtl="0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el tiempo de conservación del ovo a temperaturas de 3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8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dos tipos de empaque.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53EF2-79D4-4289-BE50-2EE9752F6A83}" type="parTrans" cxnId="{32F2B271-EDC2-428E-B2F7-B326502B34DC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99D78-0FF6-4C5F-B3D3-49C91FD4EECD}" type="sibTrans" cxnId="{32F2B271-EDC2-428E-B2F7-B326502B34DC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FDC69-D0CF-4732-BD0B-E9F59BDF60FA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el índice de madurez fisiológico y de consumo del ovo </a:t>
          </a:r>
          <a:r>
            <a:rPr lang="es-E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4FBB9-9402-4B35-B757-07F0D6CC8F71}" type="sibTrans" cxnId="{BEC12BA3-3003-4889-886A-7EF17BC8A629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01A8B-EF67-4E8B-8F39-4856F3E7A092}" type="parTrans" cxnId="{BEC12BA3-3003-4889-886A-7EF17BC8A629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BF606-67D4-40E4-B240-2463D3901520}" type="pres">
      <dgm:prSet presAssocID="{4CC483C7-E0CF-4AA1-BDDF-55E6A5A4DA6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BFF6174-91D0-4F29-A30D-A2DD1658796A}" type="pres">
      <dgm:prSet presAssocID="{CDFFDC69-D0CF-4732-BD0B-E9F59BDF60FA}" presName="composite" presStyleCnt="0"/>
      <dgm:spPr/>
    </dgm:pt>
    <dgm:pt modelId="{2BA77DFB-D396-43DD-A357-664F04184EAF}" type="pres">
      <dgm:prSet presAssocID="{CDFFDC69-D0CF-4732-BD0B-E9F59BDF60FA}" presName="LShape" presStyleLbl="alignNode1" presStyleIdx="0" presStyleCnt="7"/>
      <dgm:spPr/>
    </dgm:pt>
    <dgm:pt modelId="{17CB996B-C273-42B8-BDC2-73C9B0E36384}" type="pres">
      <dgm:prSet presAssocID="{CDFFDC69-D0CF-4732-BD0B-E9F59BDF60F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5DB360-D818-4C59-BB5A-9098AA289D1A}" type="pres">
      <dgm:prSet presAssocID="{CDFFDC69-D0CF-4732-BD0B-E9F59BDF60FA}" presName="Triangle" presStyleLbl="alignNode1" presStyleIdx="1" presStyleCnt="7"/>
      <dgm:spPr/>
    </dgm:pt>
    <dgm:pt modelId="{A939E9BC-B014-4765-96AF-A15BB562CBB0}" type="pres">
      <dgm:prSet presAssocID="{E094FBB9-9402-4B35-B757-07F0D6CC8F71}" presName="sibTrans" presStyleCnt="0"/>
      <dgm:spPr/>
    </dgm:pt>
    <dgm:pt modelId="{E98DCF41-CE85-4B3D-BA85-FF1D458F97BE}" type="pres">
      <dgm:prSet presAssocID="{E094FBB9-9402-4B35-B757-07F0D6CC8F71}" presName="space" presStyleCnt="0"/>
      <dgm:spPr/>
    </dgm:pt>
    <dgm:pt modelId="{906611B5-694E-4A64-B44C-03752299BE77}" type="pres">
      <dgm:prSet presAssocID="{8566F5B2-4C55-4CFA-B980-02CE49A20D15}" presName="composite" presStyleCnt="0"/>
      <dgm:spPr/>
    </dgm:pt>
    <dgm:pt modelId="{D177965E-68E4-4116-BDAF-C202F9761715}" type="pres">
      <dgm:prSet presAssocID="{8566F5B2-4C55-4CFA-B980-02CE49A20D15}" presName="LShape" presStyleLbl="alignNode1" presStyleIdx="2" presStyleCnt="7"/>
      <dgm:spPr/>
    </dgm:pt>
    <dgm:pt modelId="{7E3DDF66-F098-4B36-BB14-DD6619FB080C}" type="pres">
      <dgm:prSet presAssocID="{8566F5B2-4C55-4CFA-B980-02CE49A20D1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32EB09-3E1E-40DC-BA84-0386F5D0AA57}" type="pres">
      <dgm:prSet presAssocID="{8566F5B2-4C55-4CFA-B980-02CE49A20D15}" presName="Triangle" presStyleLbl="alignNode1" presStyleIdx="3" presStyleCnt="7"/>
      <dgm:spPr/>
    </dgm:pt>
    <dgm:pt modelId="{12FBE53C-6E8A-4418-8329-846A4C858287}" type="pres">
      <dgm:prSet presAssocID="{B536A80F-B9C9-49C2-8E42-7D80A1F26387}" presName="sibTrans" presStyleCnt="0"/>
      <dgm:spPr/>
    </dgm:pt>
    <dgm:pt modelId="{B7541626-2A67-4813-BB73-4E7EB90DB75C}" type="pres">
      <dgm:prSet presAssocID="{B536A80F-B9C9-49C2-8E42-7D80A1F26387}" presName="space" presStyleCnt="0"/>
      <dgm:spPr/>
    </dgm:pt>
    <dgm:pt modelId="{627FEAB6-CB6B-46F9-82F2-B71BB688278A}" type="pres">
      <dgm:prSet presAssocID="{29FF2753-FB17-4FCE-AEDA-09649BE585FB}" presName="composite" presStyleCnt="0"/>
      <dgm:spPr/>
    </dgm:pt>
    <dgm:pt modelId="{AEA31643-17EC-4864-8211-FBBB9642DB16}" type="pres">
      <dgm:prSet presAssocID="{29FF2753-FB17-4FCE-AEDA-09649BE585FB}" presName="LShape" presStyleLbl="alignNode1" presStyleIdx="4" presStyleCnt="7"/>
      <dgm:spPr/>
    </dgm:pt>
    <dgm:pt modelId="{404C640F-2DE1-4E05-9F50-2AA88E11D68E}" type="pres">
      <dgm:prSet presAssocID="{29FF2753-FB17-4FCE-AEDA-09649BE585F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D165DA-87DA-4567-9AB2-5BF8E482C270}" type="pres">
      <dgm:prSet presAssocID="{29FF2753-FB17-4FCE-AEDA-09649BE585FB}" presName="Triangle" presStyleLbl="alignNode1" presStyleIdx="5" presStyleCnt="7"/>
      <dgm:spPr/>
    </dgm:pt>
    <dgm:pt modelId="{675A9F9A-0465-4277-86FF-2F04949DC794}" type="pres">
      <dgm:prSet presAssocID="{C1D1B20D-B34A-474D-9333-F5EDD70ACCC7}" presName="sibTrans" presStyleCnt="0"/>
      <dgm:spPr/>
    </dgm:pt>
    <dgm:pt modelId="{86A32DEA-F6F1-4BC1-8C64-F630CAECE9E3}" type="pres">
      <dgm:prSet presAssocID="{C1D1B20D-B34A-474D-9333-F5EDD70ACCC7}" presName="space" presStyleCnt="0"/>
      <dgm:spPr/>
    </dgm:pt>
    <dgm:pt modelId="{7C26B7D5-5D7F-41CB-9C69-56F20D1A08EA}" type="pres">
      <dgm:prSet presAssocID="{0A836AD8-BBE0-46DE-8077-ED5DFD53A045}" presName="composite" presStyleCnt="0"/>
      <dgm:spPr/>
    </dgm:pt>
    <dgm:pt modelId="{DCCFF5C0-D898-47F4-98DF-CF817ED3E446}" type="pres">
      <dgm:prSet presAssocID="{0A836AD8-BBE0-46DE-8077-ED5DFD53A045}" presName="LShape" presStyleLbl="alignNode1" presStyleIdx="6" presStyleCnt="7"/>
      <dgm:spPr/>
    </dgm:pt>
    <dgm:pt modelId="{13309C08-ECB7-4F17-A904-18CB0DECBB3C}" type="pres">
      <dgm:prSet presAssocID="{0A836AD8-BBE0-46DE-8077-ED5DFD53A04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B900CB7-426C-4164-9522-2CB1FB010761}" type="presOf" srcId="{CDFFDC69-D0CF-4732-BD0B-E9F59BDF60FA}" destId="{17CB996B-C273-42B8-BDC2-73C9B0E36384}" srcOrd="0" destOrd="0" presId="urn:microsoft.com/office/officeart/2009/3/layout/StepUpProcess"/>
    <dgm:cxn modelId="{6127F47C-EE31-432B-864F-58D375FC77F0}" type="presOf" srcId="{0A836AD8-BBE0-46DE-8077-ED5DFD53A045}" destId="{13309C08-ECB7-4F17-A904-18CB0DECBB3C}" srcOrd="0" destOrd="0" presId="urn:microsoft.com/office/officeart/2009/3/layout/StepUpProcess"/>
    <dgm:cxn modelId="{72BC6AA9-2B95-4476-AE2D-528AE2B4BFE3}" type="presOf" srcId="{29FF2753-FB17-4FCE-AEDA-09649BE585FB}" destId="{404C640F-2DE1-4E05-9F50-2AA88E11D68E}" srcOrd="0" destOrd="0" presId="urn:microsoft.com/office/officeart/2009/3/layout/StepUpProcess"/>
    <dgm:cxn modelId="{DABB85F7-9C49-435A-9E15-292B454F28C0}" srcId="{4CC483C7-E0CF-4AA1-BDDF-55E6A5A4DA6F}" destId="{8566F5B2-4C55-4CFA-B980-02CE49A20D15}" srcOrd="1" destOrd="0" parTransId="{93FB8946-8570-47FC-8AB3-CC0AEDE6A4DE}" sibTransId="{B536A80F-B9C9-49C2-8E42-7D80A1F26387}"/>
    <dgm:cxn modelId="{BEC12BA3-3003-4889-886A-7EF17BC8A629}" srcId="{4CC483C7-E0CF-4AA1-BDDF-55E6A5A4DA6F}" destId="{CDFFDC69-D0CF-4732-BD0B-E9F59BDF60FA}" srcOrd="0" destOrd="0" parTransId="{88D01A8B-EF67-4E8B-8F39-4856F3E7A092}" sibTransId="{E094FBB9-9402-4B35-B757-07F0D6CC8F71}"/>
    <dgm:cxn modelId="{DBE1D78B-09A9-4D9B-8FB5-72CE1273EC13}" type="presOf" srcId="{8566F5B2-4C55-4CFA-B980-02CE49A20D15}" destId="{7E3DDF66-F098-4B36-BB14-DD6619FB080C}" srcOrd="0" destOrd="0" presId="urn:microsoft.com/office/officeart/2009/3/layout/StepUpProcess"/>
    <dgm:cxn modelId="{67211C7A-5237-4674-BC81-8E12DFB4D176}" type="presOf" srcId="{4CC483C7-E0CF-4AA1-BDDF-55E6A5A4DA6F}" destId="{C89BF606-67D4-40E4-B240-2463D3901520}" srcOrd="0" destOrd="0" presId="urn:microsoft.com/office/officeart/2009/3/layout/StepUpProcess"/>
    <dgm:cxn modelId="{32F2B271-EDC2-428E-B2F7-B326502B34DC}" srcId="{4CC483C7-E0CF-4AA1-BDDF-55E6A5A4DA6F}" destId="{0A836AD8-BBE0-46DE-8077-ED5DFD53A045}" srcOrd="3" destOrd="0" parTransId="{54C53EF2-79D4-4289-BE50-2EE9752F6A83}" sibTransId="{5FB99D78-0FF6-4C5F-B3D3-49C91FD4EECD}"/>
    <dgm:cxn modelId="{952783A3-603F-492C-9251-0ADE406F8218}" srcId="{4CC483C7-E0CF-4AA1-BDDF-55E6A5A4DA6F}" destId="{29FF2753-FB17-4FCE-AEDA-09649BE585FB}" srcOrd="2" destOrd="0" parTransId="{0CEB5CF9-C310-4E2E-B97C-5A33F5CAEAC3}" sibTransId="{C1D1B20D-B34A-474D-9333-F5EDD70ACCC7}"/>
    <dgm:cxn modelId="{19E99D16-E7F2-4835-959E-73DC5462B28E}" type="presParOf" srcId="{C89BF606-67D4-40E4-B240-2463D3901520}" destId="{9BFF6174-91D0-4F29-A30D-A2DD1658796A}" srcOrd="0" destOrd="0" presId="urn:microsoft.com/office/officeart/2009/3/layout/StepUpProcess"/>
    <dgm:cxn modelId="{1E79D372-F95B-490F-B42F-48A9FA0C8650}" type="presParOf" srcId="{9BFF6174-91D0-4F29-A30D-A2DD1658796A}" destId="{2BA77DFB-D396-43DD-A357-664F04184EAF}" srcOrd="0" destOrd="0" presId="urn:microsoft.com/office/officeart/2009/3/layout/StepUpProcess"/>
    <dgm:cxn modelId="{69E1AC9C-D10C-4D4E-BB1F-58B9EC682F89}" type="presParOf" srcId="{9BFF6174-91D0-4F29-A30D-A2DD1658796A}" destId="{17CB996B-C273-42B8-BDC2-73C9B0E36384}" srcOrd="1" destOrd="0" presId="urn:microsoft.com/office/officeart/2009/3/layout/StepUpProcess"/>
    <dgm:cxn modelId="{DF476538-516F-48F1-A549-235AAEDC20C0}" type="presParOf" srcId="{9BFF6174-91D0-4F29-A30D-A2DD1658796A}" destId="{EC5DB360-D818-4C59-BB5A-9098AA289D1A}" srcOrd="2" destOrd="0" presId="urn:microsoft.com/office/officeart/2009/3/layout/StepUpProcess"/>
    <dgm:cxn modelId="{EC141948-86D0-4A37-90EE-1DC3795C1410}" type="presParOf" srcId="{C89BF606-67D4-40E4-B240-2463D3901520}" destId="{A939E9BC-B014-4765-96AF-A15BB562CBB0}" srcOrd="1" destOrd="0" presId="urn:microsoft.com/office/officeart/2009/3/layout/StepUpProcess"/>
    <dgm:cxn modelId="{8D4646F2-038F-4A49-9C75-8C1CDD46D818}" type="presParOf" srcId="{A939E9BC-B014-4765-96AF-A15BB562CBB0}" destId="{E98DCF41-CE85-4B3D-BA85-FF1D458F97BE}" srcOrd="0" destOrd="0" presId="urn:microsoft.com/office/officeart/2009/3/layout/StepUpProcess"/>
    <dgm:cxn modelId="{688C63D1-9EFA-41C0-84EB-59F232B733FF}" type="presParOf" srcId="{C89BF606-67D4-40E4-B240-2463D3901520}" destId="{906611B5-694E-4A64-B44C-03752299BE77}" srcOrd="2" destOrd="0" presId="urn:microsoft.com/office/officeart/2009/3/layout/StepUpProcess"/>
    <dgm:cxn modelId="{09B6217C-0B2E-4440-8B87-3D7A4041CD21}" type="presParOf" srcId="{906611B5-694E-4A64-B44C-03752299BE77}" destId="{D177965E-68E4-4116-BDAF-C202F9761715}" srcOrd="0" destOrd="0" presId="urn:microsoft.com/office/officeart/2009/3/layout/StepUpProcess"/>
    <dgm:cxn modelId="{C019C956-F6F5-4A3D-93EB-0FA05B63C334}" type="presParOf" srcId="{906611B5-694E-4A64-B44C-03752299BE77}" destId="{7E3DDF66-F098-4B36-BB14-DD6619FB080C}" srcOrd="1" destOrd="0" presId="urn:microsoft.com/office/officeart/2009/3/layout/StepUpProcess"/>
    <dgm:cxn modelId="{6A1526B3-32B4-498D-8F4A-254EACF083FE}" type="presParOf" srcId="{906611B5-694E-4A64-B44C-03752299BE77}" destId="{4A32EB09-3E1E-40DC-BA84-0386F5D0AA57}" srcOrd="2" destOrd="0" presId="urn:microsoft.com/office/officeart/2009/3/layout/StepUpProcess"/>
    <dgm:cxn modelId="{C237E8BD-EFB4-4AC7-9590-E9C40C363305}" type="presParOf" srcId="{C89BF606-67D4-40E4-B240-2463D3901520}" destId="{12FBE53C-6E8A-4418-8329-846A4C858287}" srcOrd="3" destOrd="0" presId="urn:microsoft.com/office/officeart/2009/3/layout/StepUpProcess"/>
    <dgm:cxn modelId="{EF9A0384-CB7A-47A1-A67F-B93493418062}" type="presParOf" srcId="{12FBE53C-6E8A-4418-8329-846A4C858287}" destId="{B7541626-2A67-4813-BB73-4E7EB90DB75C}" srcOrd="0" destOrd="0" presId="urn:microsoft.com/office/officeart/2009/3/layout/StepUpProcess"/>
    <dgm:cxn modelId="{043E5F2A-C8F7-43DD-8E95-83FEBEE8EA46}" type="presParOf" srcId="{C89BF606-67D4-40E4-B240-2463D3901520}" destId="{627FEAB6-CB6B-46F9-82F2-B71BB688278A}" srcOrd="4" destOrd="0" presId="urn:microsoft.com/office/officeart/2009/3/layout/StepUpProcess"/>
    <dgm:cxn modelId="{5C736B1E-9EF9-4A46-AC35-06662A2F94AD}" type="presParOf" srcId="{627FEAB6-CB6B-46F9-82F2-B71BB688278A}" destId="{AEA31643-17EC-4864-8211-FBBB9642DB16}" srcOrd="0" destOrd="0" presId="urn:microsoft.com/office/officeart/2009/3/layout/StepUpProcess"/>
    <dgm:cxn modelId="{312B4CB5-EAE4-4B57-B172-F4BCB301D4F4}" type="presParOf" srcId="{627FEAB6-CB6B-46F9-82F2-B71BB688278A}" destId="{404C640F-2DE1-4E05-9F50-2AA88E11D68E}" srcOrd="1" destOrd="0" presId="urn:microsoft.com/office/officeart/2009/3/layout/StepUpProcess"/>
    <dgm:cxn modelId="{DE7A6DA0-1615-467F-88CD-864A334C847C}" type="presParOf" srcId="{627FEAB6-CB6B-46F9-82F2-B71BB688278A}" destId="{E5D165DA-87DA-4567-9AB2-5BF8E482C270}" srcOrd="2" destOrd="0" presId="urn:microsoft.com/office/officeart/2009/3/layout/StepUpProcess"/>
    <dgm:cxn modelId="{F3FB4778-E202-478D-B1BA-0F5ABC605B50}" type="presParOf" srcId="{C89BF606-67D4-40E4-B240-2463D3901520}" destId="{675A9F9A-0465-4277-86FF-2F04949DC794}" srcOrd="5" destOrd="0" presId="urn:microsoft.com/office/officeart/2009/3/layout/StepUpProcess"/>
    <dgm:cxn modelId="{D8E55BA7-9EF8-4D21-9ECD-DB71724B78D8}" type="presParOf" srcId="{675A9F9A-0465-4277-86FF-2F04949DC794}" destId="{86A32DEA-F6F1-4BC1-8C64-F630CAECE9E3}" srcOrd="0" destOrd="0" presId="urn:microsoft.com/office/officeart/2009/3/layout/StepUpProcess"/>
    <dgm:cxn modelId="{DC9EDB64-C1EE-4EA0-9F76-8DB7B8D2A416}" type="presParOf" srcId="{C89BF606-67D4-40E4-B240-2463D3901520}" destId="{7C26B7D5-5D7F-41CB-9C69-56F20D1A08EA}" srcOrd="6" destOrd="0" presId="urn:microsoft.com/office/officeart/2009/3/layout/StepUpProcess"/>
    <dgm:cxn modelId="{BA0E59AC-B8FA-493F-8B46-1FF2A2CB3B40}" type="presParOf" srcId="{7C26B7D5-5D7F-41CB-9C69-56F20D1A08EA}" destId="{DCCFF5C0-D898-47F4-98DF-CF817ED3E446}" srcOrd="0" destOrd="0" presId="urn:microsoft.com/office/officeart/2009/3/layout/StepUpProcess"/>
    <dgm:cxn modelId="{6A7A701B-069A-440D-B2ED-987CB04EA9B6}" type="presParOf" srcId="{7C26B7D5-5D7F-41CB-9C69-56F20D1A08EA}" destId="{13309C08-ECB7-4F17-A904-18CB0DECBB3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AC8E0A-E627-4E36-830A-F3E8002C38F4}" type="doc">
      <dgm:prSet loTypeId="urn:microsoft.com/office/officeart/2005/8/layout/arrow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DFA45AB-42E0-48AC-9487-0892FF147DE8}">
      <dgm:prSet/>
      <dgm:spPr/>
      <dgm:t>
        <a:bodyPr/>
        <a:lstStyle/>
        <a:p>
          <a:pPr rtl="0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Ho= El empaque, temperatura y el estado de madurez de la cosecha no  influye en el tiempo de  vida útil del ovo.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3F72-8B0E-4155-B36C-6CB77BF01E62}" type="parTrans" cxnId="{1562609F-BA11-4F79-A625-2F4E4349DEEB}">
      <dgm:prSet/>
      <dgm:spPr/>
      <dgm:t>
        <a:bodyPr/>
        <a:lstStyle/>
        <a:p>
          <a:endParaRPr lang="es-EC"/>
        </a:p>
      </dgm:t>
    </dgm:pt>
    <dgm:pt modelId="{7852B204-8582-443B-B55B-F4809AD004DB}" type="sibTrans" cxnId="{1562609F-BA11-4F79-A625-2F4E4349DEEB}">
      <dgm:prSet/>
      <dgm:spPr/>
      <dgm:t>
        <a:bodyPr/>
        <a:lstStyle/>
        <a:p>
          <a:endParaRPr lang="es-EC"/>
        </a:p>
      </dgm:t>
    </dgm:pt>
    <dgm:pt modelId="{66A6DF6C-9BE8-4124-9AEA-6633E7EF0D45}">
      <dgm:prSet/>
      <dgm:spPr/>
      <dgm:t>
        <a:bodyPr/>
        <a:lstStyle/>
        <a:p>
          <a:pPr rtl="0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H1= El empaque, temperatura y el estado de madurez de la cosecha influye en el tiempo de vida útil del ovo.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060B48-9AE2-4F92-94B9-B0C26DD6C700}" type="parTrans" cxnId="{57B0B2ED-AE77-4260-898F-8210E5881343}">
      <dgm:prSet/>
      <dgm:spPr/>
      <dgm:t>
        <a:bodyPr/>
        <a:lstStyle/>
        <a:p>
          <a:endParaRPr lang="es-EC"/>
        </a:p>
      </dgm:t>
    </dgm:pt>
    <dgm:pt modelId="{1F606EB0-1BF0-4677-B0AD-638AF60D2A8A}" type="sibTrans" cxnId="{57B0B2ED-AE77-4260-898F-8210E5881343}">
      <dgm:prSet/>
      <dgm:spPr/>
      <dgm:t>
        <a:bodyPr/>
        <a:lstStyle/>
        <a:p>
          <a:endParaRPr lang="es-EC"/>
        </a:p>
      </dgm:t>
    </dgm:pt>
    <dgm:pt modelId="{10136C24-336D-4B0B-83E0-4D1F0FE40F00}" type="pres">
      <dgm:prSet presAssocID="{17AC8E0A-E627-4E36-830A-F3E8002C38F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362B337-64AE-4C37-994D-A281BD5122E5}" type="pres">
      <dgm:prSet presAssocID="{BDFA45AB-42E0-48AC-9487-0892FF147DE8}" presName="upArrow" presStyleLbl="node1" presStyleIdx="0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C"/>
        </a:p>
      </dgm:t>
    </dgm:pt>
    <dgm:pt modelId="{5B8CA15F-B8A2-41BD-978E-8FC605F41AA4}" type="pres">
      <dgm:prSet presAssocID="{BDFA45AB-42E0-48AC-9487-0892FF147DE8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2C0E35-85F7-4EBF-A467-C5508953BC61}" type="pres">
      <dgm:prSet presAssocID="{66A6DF6C-9BE8-4124-9AEA-6633E7EF0D45}" presName="downArrow" presStyleLbl="node1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C"/>
        </a:p>
      </dgm:t>
    </dgm:pt>
    <dgm:pt modelId="{40307851-792C-4D1F-97F4-6E6B8009A06C}" type="pres">
      <dgm:prSet presAssocID="{66A6DF6C-9BE8-4124-9AEA-6633E7EF0D45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B0B2ED-AE77-4260-898F-8210E5881343}" srcId="{17AC8E0A-E627-4E36-830A-F3E8002C38F4}" destId="{66A6DF6C-9BE8-4124-9AEA-6633E7EF0D45}" srcOrd="1" destOrd="0" parTransId="{88060B48-9AE2-4F92-94B9-B0C26DD6C700}" sibTransId="{1F606EB0-1BF0-4677-B0AD-638AF60D2A8A}"/>
    <dgm:cxn modelId="{D0E75F73-0FD6-4A0B-BB08-9658408C02E2}" type="presOf" srcId="{BDFA45AB-42E0-48AC-9487-0892FF147DE8}" destId="{5B8CA15F-B8A2-41BD-978E-8FC605F41AA4}" srcOrd="0" destOrd="0" presId="urn:microsoft.com/office/officeart/2005/8/layout/arrow4"/>
    <dgm:cxn modelId="{1562609F-BA11-4F79-A625-2F4E4349DEEB}" srcId="{17AC8E0A-E627-4E36-830A-F3E8002C38F4}" destId="{BDFA45AB-42E0-48AC-9487-0892FF147DE8}" srcOrd="0" destOrd="0" parTransId="{24B03F72-8B0E-4155-B36C-6CB77BF01E62}" sibTransId="{7852B204-8582-443B-B55B-F4809AD004DB}"/>
    <dgm:cxn modelId="{3B5EA82E-A261-4B44-A895-F54E76852A72}" type="presOf" srcId="{66A6DF6C-9BE8-4124-9AEA-6633E7EF0D45}" destId="{40307851-792C-4D1F-97F4-6E6B8009A06C}" srcOrd="0" destOrd="0" presId="urn:microsoft.com/office/officeart/2005/8/layout/arrow4"/>
    <dgm:cxn modelId="{07689C69-766B-41F6-AEA9-95F6A8174EA9}" type="presOf" srcId="{17AC8E0A-E627-4E36-830A-F3E8002C38F4}" destId="{10136C24-336D-4B0B-83E0-4D1F0FE40F00}" srcOrd="0" destOrd="0" presId="urn:microsoft.com/office/officeart/2005/8/layout/arrow4"/>
    <dgm:cxn modelId="{66721540-8794-4EB0-B081-6B94D0AB1741}" type="presParOf" srcId="{10136C24-336D-4B0B-83E0-4D1F0FE40F00}" destId="{C362B337-64AE-4C37-994D-A281BD5122E5}" srcOrd="0" destOrd="0" presId="urn:microsoft.com/office/officeart/2005/8/layout/arrow4"/>
    <dgm:cxn modelId="{989E24D2-861B-49EE-8509-D87DCA6C6796}" type="presParOf" srcId="{10136C24-336D-4B0B-83E0-4D1F0FE40F00}" destId="{5B8CA15F-B8A2-41BD-978E-8FC605F41AA4}" srcOrd="1" destOrd="0" presId="urn:microsoft.com/office/officeart/2005/8/layout/arrow4"/>
    <dgm:cxn modelId="{7D5691A3-95BA-4232-8897-7B1BA8975F32}" type="presParOf" srcId="{10136C24-336D-4B0B-83E0-4D1F0FE40F00}" destId="{2F2C0E35-85F7-4EBF-A467-C5508953BC61}" srcOrd="2" destOrd="0" presId="urn:microsoft.com/office/officeart/2005/8/layout/arrow4"/>
    <dgm:cxn modelId="{C4BA96C5-FA59-48D1-9B7B-E5A6D179BC67}" type="presParOf" srcId="{10136C24-336D-4B0B-83E0-4D1F0FE40F00}" destId="{40307851-792C-4D1F-97F4-6E6B8009A06C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DDD504-3B98-4DB9-AD4C-58AADC911560}" type="doc">
      <dgm:prSet loTypeId="urn:microsoft.com/office/officeart/2008/layout/PictureStrip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0DCC7452-D67D-409F-971F-22C16E8AF1A4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corresponde a Tipos de empaque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E3CD20-641E-4189-BC50-193E679595FE}" type="parTrans" cxnId="{A07660F0-1B2D-46EF-8561-1EDB8883BFB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F94A3-F60A-4E5A-B198-7D46FC70D3DA}" type="sibTrans" cxnId="{A07660F0-1B2D-46EF-8561-1EDB8883BFB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863806-31A2-41D0-B537-03101C70C717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 Temperaturas de almacenamiento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C6D7D4-196E-4FB0-9071-E0D65B8BF99A}" type="parTrans" cxnId="{92212E9B-6DA2-4D15-8BD6-62BA395D6221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70AAB-D2C8-47A6-8CD5-673BA70FA5BD}" type="sibTrans" cxnId="{92212E9B-6DA2-4D15-8BD6-62BA395D6221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3CFC1-08AD-458D-92AC-56C9D68E1301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C índices de madurez  </a:t>
          </a:r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280C2B-4C0D-4E70-818F-A16F76BC88B7}" type="parTrans" cxnId="{4CC6BC97-46C2-48D1-A414-4DF02F622E2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3294F8-2B2E-467C-909A-A60C79B391EB}" type="sibTrans" cxnId="{4CC6BC97-46C2-48D1-A414-4DF02F622E20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78C2D-DEE8-4509-99F0-B907A036D004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1 es el testigo. </a:t>
          </a:r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33F39-59B4-428C-8E51-DB952CE51F53}" type="parTrans" cxnId="{E125BF2C-E5E9-43C3-B027-37B7D709988F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839AB-E20E-4EF1-8138-F55659FDDBE4}" type="sibTrans" cxnId="{E125BF2C-E5E9-43C3-B027-37B7D709988F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E972CC-4254-4D89-AA58-AC867B8A4C27}" type="pres">
      <dgm:prSet presAssocID="{ECDDD504-3B98-4DB9-AD4C-58AADC9115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5F208D-A9DE-493F-B0C9-A3A92B3AB397}" type="pres">
      <dgm:prSet presAssocID="{0DCC7452-D67D-409F-971F-22C16E8AF1A4}" presName="composite" presStyleCnt="0"/>
      <dgm:spPr/>
      <dgm:t>
        <a:bodyPr/>
        <a:lstStyle/>
        <a:p>
          <a:endParaRPr lang="es-EC"/>
        </a:p>
      </dgm:t>
    </dgm:pt>
    <dgm:pt modelId="{55A268DB-D731-4638-B48A-E58FE14911DC}" type="pres">
      <dgm:prSet presAssocID="{0DCC7452-D67D-409F-971F-22C16E8AF1A4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BD46C6-4EDE-4813-B99F-3567A9E6AE04}" type="pres">
      <dgm:prSet presAssocID="{0DCC7452-D67D-409F-971F-22C16E8AF1A4}" presName="rect2" presStyleLbl="fgImgPlace1" presStyleIdx="0" presStyleCnt="4"/>
      <dgm:spPr/>
      <dgm:t>
        <a:bodyPr/>
        <a:lstStyle/>
        <a:p>
          <a:endParaRPr lang="es-EC"/>
        </a:p>
      </dgm:t>
    </dgm:pt>
    <dgm:pt modelId="{22A4F38D-80F7-46D6-9D5C-9829635F1977}" type="pres">
      <dgm:prSet presAssocID="{9CCF94A3-F60A-4E5A-B198-7D46FC70D3DA}" presName="sibTrans" presStyleCnt="0"/>
      <dgm:spPr/>
      <dgm:t>
        <a:bodyPr/>
        <a:lstStyle/>
        <a:p>
          <a:endParaRPr lang="es-EC"/>
        </a:p>
      </dgm:t>
    </dgm:pt>
    <dgm:pt modelId="{A888AAFB-217C-4F52-9084-5D1BE085C690}" type="pres">
      <dgm:prSet presAssocID="{53863806-31A2-41D0-B537-03101C70C717}" presName="composite" presStyleCnt="0"/>
      <dgm:spPr/>
      <dgm:t>
        <a:bodyPr/>
        <a:lstStyle/>
        <a:p>
          <a:endParaRPr lang="es-EC"/>
        </a:p>
      </dgm:t>
    </dgm:pt>
    <dgm:pt modelId="{00F43E94-A025-479B-8A9A-8976E648D5B5}" type="pres">
      <dgm:prSet presAssocID="{53863806-31A2-41D0-B537-03101C70C717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19B7A-04DD-49CC-8DF4-7B68CDD57AEE}" type="pres">
      <dgm:prSet presAssocID="{53863806-31A2-41D0-B537-03101C70C717}" presName="rect2" presStyleLbl="fgImgPlace1" presStyleIdx="1" presStyleCnt="4"/>
      <dgm:spPr/>
      <dgm:t>
        <a:bodyPr/>
        <a:lstStyle/>
        <a:p>
          <a:endParaRPr lang="es-EC"/>
        </a:p>
      </dgm:t>
    </dgm:pt>
    <dgm:pt modelId="{0656448E-E67E-489B-9C8A-673D662DE87B}" type="pres">
      <dgm:prSet presAssocID="{17570AAB-D2C8-47A6-8CD5-673BA70FA5BD}" presName="sibTrans" presStyleCnt="0"/>
      <dgm:spPr/>
      <dgm:t>
        <a:bodyPr/>
        <a:lstStyle/>
        <a:p>
          <a:endParaRPr lang="es-EC"/>
        </a:p>
      </dgm:t>
    </dgm:pt>
    <dgm:pt modelId="{BAFFB2B8-1345-4771-B2EE-1F1EE4A67611}" type="pres">
      <dgm:prSet presAssocID="{D6B3CFC1-08AD-458D-92AC-56C9D68E1301}" presName="composite" presStyleCnt="0"/>
      <dgm:spPr/>
      <dgm:t>
        <a:bodyPr/>
        <a:lstStyle/>
        <a:p>
          <a:endParaRPr lang="es-EC"/>
        </a:p>
      </dgm:t>
    </dgm:pt>
    <dgm:pt modelId="{A3CEA03A-9A17-435C-AD6E-F083E5F1A820}" type="pres">
      <dgm:prSet presAssocID="{D6B3CFC1-08AD-458D-92AC-56C9D68E1301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3D2F87-C5DA-44F2-8A0D-A5CAA7246724}" type="pres">
      <dgm:prSet presAssocID="{D6B3CFC1-08AD-458D-92AC-56C9D68E1301}" presName="rect2" presStyleLbl="fgImgPlace1" presStyleIdx="2" presStyleCnt="4"/>
      <dgm:spPr/>
      <dgm:t>
        <a:bodyPr/>
        <a:lstStyle/>
        <a:p>
          <a:endParaRPr lang="es-EC"/>
        </a:p>
      </dgm:t>
    </dgm:pt>
    <dgm:pt modelId="{ECB0E5DA-297F-4ADC-BFE3-B04ABB1A6253}" type="pres">
      <dgm:prSet presAssocID="{7E3294F8-2B2E-467C-909A-A60C79B391EB}" presName="sibTrans" presStyleCnt="0"/>
      <dgm:spPr/>
      <dgm:t>
        <a:bodyPr/>
        <a:lstStyle/>
        <a:p>
          <a:endParaRPr lang="es-EC"/>
        </a:p>
      </dgm:t>
    </dgm:pt>
    <dgm:pt modelId="{A3B1B65C-36A9-45E5-A6B0-B5CD02E898BA}" type="pres">
      <dgm:prSet presAssocID="{A3C78C2D-DEE8-4509-99F0-B907A036D004}" presName="composite" presStyleCnt="0"/>
      <dgm:spPr/>
      <dgm:t>
        <a:bodyPr/>
        <a:lstStyle/>
        <a:p>
          <a:endParaRPr lang="es-EC"/>
        </a:p>
      </dgm:t>
    </dgm:pt>
    <dgm:pt modelId="{97697D9B-C3AF-489C-9BEB-0EAC6F320C13}" type="pres">
      <dgm:prSet presAssocID="{A3C78C2D-DEE8-4509-99F0-B907A036D004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BA52C4-AA93-4934-86F2-4C8B72FC0852}" type="pres">
      <dgm:prSet presAssocID="{A3C78C2D-DEE8-4509-99F0-B907A036D004}" presName="rect2" presStyleLbl="fgImgPlace1" presStyleIdx="3" presStyleCnt="4"/>
      <dgm:spPr/>
      <dgm:t>
        <a:bodyPr/>
        <a:lstStyle/>
        <a:p>
          <a:endParaRPr lang="es-EC"/>
        </a:p>
      </dgm:t>
    </dgm:pt>
  </dgm:ptLst>
  <dgm:cxnLst>
    <dgm:cxn modelId="{4CC6BC97-46C2-48D1-A414-4DF02F622E20}" srcId="{ECDDD504-3B98-4DB9-AD4C-58AADC911560}" destId="{D6B3CFC1-08AD-458D-92AC-56C9D68E1301}" srcOrd="2" destOrd="0" parTransId="{57280C2B-4C0D-4E70-818F-A16F76BC88B7}" sibTransId="{7E3294F8-2B2E-467C-909A-A60C79B391EB}"/>
    <dgm:cxn modelId="{9CFD1211-A8F9-4DEA-8E42-08337421DD51}" type="presOf" srcId="{53863806-31A2-41D0-B537-03101C70C717}" destId="{00F43E94-A025-479B-8A9A-8976E648D5B5}" srcOrd="0" destOrd="0" presId="urn:microsoft.com/office/officeart/2008/layout/PictureStrips"/>
    <dgm:cxn modelId="{7A207468-417B-49A6-8DC6-0288A3252465}" type="presOf" srcId="{0DCC7452-D67D-409F-971F-22C16E8AF1A4}" destId="{55A268DB-D731-4638-B48A-E58FE14911DC}" srcOrd="0" destOrd="0" presId="urn:microsoft.com/office/officeart/2008/layout/PictureStrips"/>
    <dgm:cxn modelId="{E11565FF-5B57-423E-9802-7BE0F2925AEA}" type="presOf" srcId="{ECDDD504-3B98-4DB9-AD4C-58AADC911560}" destId="{9BE972CC-4254-4D89-AA58-AC867B8A4C27}" srcOrd="0" destOrd="0" presId="urn:microsoft.com/office/officeart/2008/layout/PictureStrips"/>
    <dgm:cxn modelId="{A07660F0-1B2D-46EF-8561-1EDB8883BFB3}" srcId="{ECDDD504-3B98-4DB9-AD4C-58AADC911560}" destId="{0DCC7452-D67D-409F-971F-22C16E8AF1A4}" srcOrd="0" destOrd="0" parTransId="{E6E3CD20-641E-4189-BC50-193E679595FE}" sibTransId="{9CCF94A3-F60A-4E5A-B198-7D46FC70D3DA}"/>
    <dgm:cxn modelId="{92212E9B-6DA2-4D15-8BD6-62BA395D6221}" srcId="{ECDDD504-3B98-4DB9-AD4C-58AADC911560}" destId="{53863806-31A2-41D0-B537-03101C70C717}" srcOrd="1" destOrd="0" parTransId="{57C6D7D4-196E-4FB0-9071-E0D65B8BF99A}" sibTransId="{17570AAB-D2C8-47A6-8CD5-673BA70FA5BD}"/>
    <dgm:cxn modelId="{2A5B6B53-1E51-48D3-BD2E-E06BD92225FA}" type="presOf" srcId="{A3C78C2D-DEE8-4509-99F0-B907A036D004}" destId="{97697D9B-C3AF-489C-9BEB-0EAC6F320C13}" srcOrd="0" destOrd="0" presId="urn:microsoft.com/office/officeart/2008/layout/PictureStrips"/>
    <dgm:cxn modelId="{88F4FD81-F50E-4428-B5F2-76C4B68CAE3F}" type="presOf" srcId="{D6B3CFC1-08AD-458D-92AC-56C9D68E1301}" destId="{A3CEA03A-9A17-435C-AD6E-F083E5F1A820}" srcOrd="0" destOrd="0" presId="urn:microsoft.com/office/officeart/2008/layout/PictureStrips"/>
    <dgm:cxn modelId="{E125BF2C-E5E9-43C3-B027-37B7D709988F}" srcId="{ECDDD504-3B98-4DB9-AD4C-58AADC911560}" destId="{A3C78C2D-DEE8-4509-99F0-B907A036D004}" srcOrd="3" destOrd="0" parTransId="{22333F39-59B4-428C-8E51-DB952CE51F53}" sibTransId="{90E839AB-E20E-4EF1-8138-F55659FDDBE4}"/>
    <dgm:cxn modelId="{DB23688E-8F08-4D06-89FA-C98FA109C12D}" type="presParOf" srcId="{9BE972CC-4254-4D89-AA58-AC867B8A4C27}" destId="{DA5F208D-A9DE-493F-B0C9-A3A92B3AB397}" srcOrd="0" destOrd="0" presId="urn:microsoft.com/office/officeart/2008/layout/PictureStrips"/>
    <dgm:cxn modelId="{141578D7-50A9-4123-AAA0-9981497236E4}" type="presParOf" srcId="{DA5F208D-A9DE-493F-B0C9-A3A92B3AB397}" destId="{55A268DB-D731-4638-B48A-E58FE14911DC}" srcOrd="0" destOrd="0" presId="urn:microsoft.com/office/officeart/2008/layout/PictureStrips"/>
    <dgm:cxn modelId="{4A2A7664-8DEF-4E1F-B0DC-F2E83F1F951C}" type="presParOf" srcId="{DA5F208D-A9DE-493F-B0C9-A3A92B3AB397}" destId="{1CBD46C6-4EDE-4813-B99F-3567A9E6AE04}" srcOrd="1" destOrd="0" presId="urn:microsoft.com/office/officeart/2008/layout/PictureStrips"/>
    <dgm:cxn modelId="{A9DB62F3-2064-42EA-8855-A54D0766059A}" type="presParOf" srcId="{9BE972CC-4254-4D89-AA58-AC867B8A4C27}" destId="{22A4F38D-80F7-46D6-9D5C-9829635F1977}" srcOrd="1" destOrd="0" presId="urn:microsoft.com/office/officeart/2008/layout/PictureStrips"/>
    <dgm:cxn modelId="{D0263F42-A4F0-4F61-B857-9FA82B4E312B}" type="presParOf" srcId="{9BE972CC-4254-4D89-AA58-AC867B8A4C27}" destId="{A888AAFB-217C-4F52-9084-5D1BE085C690}" srcOrd="2" destOrd="0" presId="urn:microsoft.com/office/officeart/2008/layout/PictureStrips"/>
    <dgm:cxn modelId="{7798E2D4-B7AD-4F93-B943-6E0818355AFB}" type="presParOf" srcId="{A888AAFB-217C-4F52-9084-5D1BE085C690}" destId="{00F43E94-A025-479B-8A9A-8976E648D5B5}" srcOrd="0" destOrd="0" presId="urn:microsoft.com/office/officeart/2008/layout/PictureStrips"/>
    <dgm:cxn modelId="{EF691F16-CF3C-45B2-905D-C9F2A54056BF}" type="presParOf" srcId="{A888AAFB-217C-4F52-9084-5D1BE085C690}" destId="{2D719B7A-04DD-49CC-8DF4-7B68CDD57AEE}" srcOrd="1" destOrd="0" presId="urn:microsoft.com/office/officeart/2008/layout/PictureStrips"/>
    <dgm:cxn modelId="{D5613227-0C4F-4DD2-806E-4D45D40E0993}" type="presParOf" srcId="{9BE972CC-4254-4D89-AA58-AC867B8A4C27}" destId="{0656448E-E67E-489B-9C8A-673D662DE87B}" srcOrd="3" destOrd="0" presId="urn:microsoft.com/office/officeart/2008/layout/PictureStrips"/>
    <dgm:cxn modelId="{D23EB7AB-32E6-482F-B173-EB45CBBAC44C}" type="presParOf" srcId="{9BE972CC-4254-4D89-AA58-AC867B8A4C27}" destId="{BAFFB2B8-1345-4771-B2EE-1F1EE4A67611}" srcOrd="4" destOrd="0" presId="urn:microsoft.com/office/officeart/2008/layout/PictureStrips"/>
    <dgm:cxn modelId="{D5110D04-E00C-42C9-B1AE-66E47309AB92}" type="presParOf" srcId="{BAFFB2B8-1345-4771-B2EE-1F1EE4A67611}" destId="{A3CEA03A-9A17-435C-AD6E-F083E5F1A820}" srcOrd="0" destOrd="0" presId="urn:microsoft.com/office/officeart/2008/layout/PictureStrips"/>
    <dgm:cxn modelId="{648CCF23-6B82-4CAF-AB37-B322B9D7BAC4}" type="presParOf" srcId="{BAFFB2B8-1345-4771-B2EE-1F1EE4A67611}" destId="{CC3D2F87-C5DA-44F2-8A0D-A5CAA7246724}" srcOrd="1" destOrd="0" presId="urn:microsoft.com/office/officeart/2008/layout/PictureStrips"/>
    <dgm:cxn modelId="{A3F4C5EA-1957-4887-8D69-435A57590080}" type="presParOf" srcId="{9BE972CC-4254-4D89-AA58-AC867B8A4C27}" destId="{ECB0E5DA-297F-4ADC-BFE3-B04ABB1A6253}" srcOrd="5" destOrd="0" presId="urn:microsoft.com/office/officeart/2008/layout/PictureStrips"/>
    <dgm:cxn modelId="{4BCC14A4-9BD2-4922-823C-0F16EB33304C}" type="presParOf" srcId="{9BE972CC-4254-4D89-AA58-AC867B8A4C27}" destId="{A3B1B65C-36A9-45E5-A6B0-B5CD02E898BA}" srcOrd="6" destOrd="0" presId="urn:microsoft.com/office/officeart/2008/layout/PictureStrips"/>
    <dgm:cxn modelId="{C5D7D9BC-6691-4795-9156-4B33E7311EB7}" type="presParOf" srcId="{A3B1B65C-36A9-45E5-A6B0-B5CD02E898BA}" destId="{97697D9B-C3AF-489C-9BEB-0EAC6F320C13}" srcOrd="0" destOrd="0" presId="urn:microsoft.com/office/officeart/2008/layout/PictureStrips"/>
    <dgm:cxn modelId="{5FBEDE2F-D166-404B-8B91-1ECF2B1B0CD0}" type="presParOf" srcId="{A3B1B65C-36A9-45E5-A6B0-B5CD02E898BA}" destId="{38BA52C4-AA93-4934-86F2-4C8B72FC0852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FA1B61-5723-4091-8799-C62ABBB67C32}" type="doc">
      <dgm:prSet loTypeId="urn:microsoft.com/office/officeart/2008/layout/PictureStrips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EC"/>
        </a:p>
      </dgm:t>
    </dgm:pt>
    <dgm:pt modelId="{2BB38A30-EF56-4F66-9E5C-0BBE38A63C6A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Numero de repeticiones: 3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6F10D-A95A-4118-8458-2D521B681757}" type="parTrans" cxnId="{E022D089-E08D-4D49-9F22-AA9CEE8C094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92A9F-26D5-4E87-8D2A-A05957D4A8B0}" type="sibTrans" cxnId="{E022D089-E08D-4D49-9F22-AA9CEE8C094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982900-7595-48A8-A0A8-E34893BAA049}">
      <dgm:prSet custT="1"/>
      <dgm:spPr/>
      <dgm:t>
        <a:bodyPr/>
        <a:lstStyle/>
        <a:p>
          <a:pPr rtl="0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tratamientos: 9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42C2F-A282-4282-B337-734DB32A9495}" type="parTrans" cxnId="{C3921E1D-3629-4544-8551-65AEF27596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6990B-5FBC-4A39-A45B-87CD6019FB07}" type="sibTrans" cxnId="{C3921E1D-3629-4544-8551-65AEF275966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F08DE-2F26-4BDB-9C0B-2E2403C124EA}">
      <dgm:prSet custT="1"/>
      <dgm:spPr/>
      <dgm:t>
        <a:bodyPr/>
        <a:lstStyle/>
        <a:p>
          <a:pPr rtl="0"/>
          <a:r>
            <a:rPr lang="es-E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Unidades experimentales: 27</a:t>
          </a:r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96987-8CD0-41FD-B792-12A2F5CBBEF4}" type="parTrans" cxnId="{00D2EA1A-10B6-455B-8E9C-9F0C4D73ED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DA5DA-2916-432B-B71E-ABD0266BB0EB}" type="sibTrans" cxnId="{00D2EA1A-10B6-455B-8E9C-9F0C4D73ED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3990C2-52DC-42A6-98B9-6377ACF7B480}" type="pres">
      <dgm:prSet presAssocID="{FBFA1B61-5723-4091-8799-C62ABBB67C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6111264-B472-4E24-853C-272F82BBADC5}" type="pres">
      <dgm:prSet presAssocID="{2BB38A30-EF56-4F66-9E5C-0BBE38A63C6A}" presName="composite" presStyleCnt="0"/>
      <dgm:spPr/>
      <dgm:t>
        <a:bodyPr/>
        <a:lstStyle/>
        <a:p>
          <a:endParaRPr lang="es-EC"/>
        </a:p>
      </dgm:t>
    </dgm:pt>
    <dgm:pt modelId="{DDD32FC7-FFA1-4791-A5EA-BA826BAF0468}" type="pres">
      <dgm:prSet presAssocID="{2BB38A30-EF56-4F66-9E5C-0BBE38A63C6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168400-8511-4E9E-8C9F-C178FB572A1C}" type="pres">
      <dgm:prSet presAssocID="{2BB38A30-EF56-4F66-9E5C-0BBE38A63C6A}" presName="rect2" presStyleLbl="fgImgPlace1" presStyleIdx="0" presStyleCnt="3"/>
      <dgm:spPr/>
      <dgm:t>
        <a:bodyPr/>
        <a:lstStyle/>
        <a:p>
          <a:endParaRPr lang="es-EC"/>
        </a:p>
      </dgm:t>
    </dgm:pt>
    <dgm:pt modelId="{61A2B8B4-FA0A-4068-80A4-C120CFE4946B}" type="pres">
      <dgm:prSet presAssocID="{CD792A9F-26D5-4E87-8D2A-A05957D4A8B0}" presName="sibTrans" presStyleCnt="0"/>
      <dgm:spPr/>
      <dgm:t>
        <a:bodyPr/>
        <a:lstStyle/>
        <a:p>
          <a:endParaRPr lang="es-EC"/>
        </a:p>
      </dgm:t>
    </dgm:pt>
    <dgm:pt modelId="{289FF7CC-FDC9-4EAC-B3BF-D18DC09D78F0}" type="pres">
      <dgm:prSet presAssocID="{D6982900-7595-48A8-A0A8-E34893BAA049}" presName="composite" presStyleCnt="0"/>
      <dgm:spPr/>
      <dgm:t>
        <a:bodyPr/>
        <a:lstStyle/>
        <a:p>
          <a:endParaRPr lang="es-EC"/>
        </a:p>
      </dgm:t>
    </dgm:pt>
    <dgm:pt modelId="{EC64C21B-3463-4F11-9320-83D05E7E4F69}" type="pres">
      <dgm:prSet presAssocID="{D6982900-7595-48A8-A0A8-E34893BAA049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8A2986-37A2-416E-BE35-88968E3AD6B7}" type="pres">
      <dgm:prSet presAssocID="{D6982900-7595-48A8-A0A8-E34893BAA049}" presName="rect2" presStyleLbl="fgImgPlace1" presStyleIdx="1" presStyleCnt="3"/>
      <dgm:spPr/>
      <dgm:t>
        <a:bodyPr/>
        <a:lstStyle/>
        <a:p>
          <a:endParaRPr lang="es-EC"/>
        </a:p>
      </dgm:t>
    </dgm:pt>
    <dgm:pt modelId="{56AF554D-1D9C-4124-BCE3-F71B815E01B2}" type="pres">
      <dgm:prSet presAssocID="{F316990B-5FBC-4A39-A45B-87CD6019FB07}" presName="sibTrans" presStyleCnt="0"/>
      <dgm:spPr/>
      <dgm:t>
        <a:bodyPr/>
        <a:lstStyle/>
        <a:p>
          <a:endParaRPr lang="es-EC"/>
        </a:p>
      </dgm:t>
    </dgm:pt>
    <dgm:pt modelId="{5DCF5F14-8EAE-445C-8E9C-EBF9440E7554}" type="pres">
      <dgm:prSet presAssocID="{DA3F08DE-2F26-4BDB-9C0B-2E2403C124EA}" presName="composite" presStyleCnt="0"/>
      <dgm:spPr/>
      <dgm:t>
        <a:bodyPr/>
        <a:lstStyle/>
        <a:p>
          <a:endParaRPr lang="es-EC"/>
        </a:p>
      </dgm:t>
    </dgm:pt>
    <dgm:pt modelId="{89101808-C474-474B-B77F-DEFA68446BF3}" type="pres">
      <dgm:prSet presAssocID="{DA3F08DE-2F26-4BDB-9C0B-2E2403C124EA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603100-BFEA-41F7-B755-B25D0598FBE4}" type="pres">
      <dgm:prSet presAssocID="{DA3F08DE-2F26-4BDB-9C0B-2E2403C124EA}" presName="rect2" presStyleLbl="fgImgPlace1" presStyleIdx="2" presStyleCnt="3"/>
      <dgm:spPr/>
      <dgm:t>
        <a:bodyPr/>
        <a:lstStyle/>
        <a:p>
          <a:endParaRPr lang="es-EC"/>
        </a:p>
      </dgm:t>
    </dgm:pt>
  </dgm:ptLst>
  <dgm:cxnLst>
    <dgm:cxn modelId="{8DE5FD95-3792-40B1-B071-AB9D6F3B3E32}" type="presOf" srcId="{D6982900-7595-48A8-A0A8-E34893BAA049}" destId="{EC64C21B-3463-4F11-9320-83D05E7E4F69}" srcOrd="0" destOrd="0" presId="urn:microsoft.com/office/officeart/2008/layout/PictureStrips"/>
    <dgm:cxn modelId="{C3921E1D-3629-4544-8551-65AEF2759667}" srcId="{FBFA1B61-5723-4091-8799-C62ABBB67C32}" destId="{D6982900-7595-48A8-A0A8-E34893BAA049}" srcOrd="1" destOrd="0" parTransId="{26B42C2F-A282-4282-B337-734DB32A9495}" sibTransId="{F316990B-5FBC-4A39-A45B-87CD6019FB07}"/>
    <dgm:cxn modelId="{BB0674AF-6F67-4E9D-BDF1-4D2E57A1CFDD}" type="presOf" srcId="{DA3F08DE-2F26-4BDB-9C0B-2E2403C124EA}" destId="{89101808-C474-474B-B77F-DEFA68446BF3}" srcOrd="0" destOrd="0" presId="urn:microsoft.com/office/officeart/2008/layout/PictureStrips"/>
    <dgm:cxn modelId="{023B8E65-0016-4EE8-A3DD-9E1E1A74A83D}" type="presOf" srcId="{2BB38A30-EF56-4F66-9E5C-0BBE38A63C6A}" destId="{DDD32FC7-FFA1-4791-A5EA-BA826BAF0468}" srcOrd="0" destOrd="0" presId="urn:microsoft.com/office/officeart/2008/layout/PictureStrips"/>
    <dgm:cxn modelId="{00D2EA1A-10B6-455B-8E9C-9F0C4D73EDD2}" srcId="{FBFA1B61-5723-4091-8799-C62ABBB67C32}" destId="{DA3F08DE-2F26-4BDB-9C0B-2E2403C124EA}" srcOrd="2" destOrd="0" parTransId="{47696987-8CD0-41FD-B792-12A2F5CBBEF4}" sibTransId="{377DA5DA-2916-432B-B71E-ABD0266BB0EB}"/>
    <dgm:cxn modelId="{E022D089-E08D-4D49-9F22-AA9CEE8C0941}" srcId="{FBFA1B61-5723-4091-8799-C62ABBB67C32}" destId="{2BB38A30-EF56-4F66-9E5C-0BBE38A63C6A}" srcOrd="0" destOrd="0" parTransId="{E206F10D-A95A-4118-8458-2D521B681757}" sibTransId="{CD792A9F-26D5-4E87-8D2A-A05957D4A8B0}"/>
    <dgm:cxn modelId="{614F3A13-A929-4866-B59B-EA894A7E5858}" type="presOf" srcId="{FBFA1B61-5723-4091-8799-C62ABBB67C32}" destId="{E03990C2-52DC-42A6-98B9-6377ACF7B480}" srcOrd="0" destOrd="0" presId="urn:microsoft.com/office/officeart/2008/layout/PictureStrips"/>
    <dgm:cxn modelId="{EFF3FBB8-18F5-49D8-9A60-AF799387A843}" type="presParOf" srcId="{E03990C2-52DC-42A6-98B9-6377ACF7B480}" destId="{76111264-B472-4E24-853C-272F82BBADC5}" srcOrd="0" destOrd="0" presId="urn:microsoft.com/office/officeart/2008/layout/PictureStrips"/>
    <dgm:cxn modelId="{09112FDC-13BB-4258-AD3D-42D34E6AC263}" type="presParOf" srcId="{76111264-B472-4E24-853C-272F82BBADC5}" destId="{DDD32FC7-FFA1-4791-A5EA-BA826BAF0468}" srcOrd="0" destOrd="0" presId="urn:microsoft.com/office/officeart/2008/layout/PictureStrips"/>
    <dgm:cxn modelId="{F7B8E4B9-6AE4-49D0-A418-DCC16C58D18B}" type="presParOf" srcId="{76111264-B472-4E24-853C-272F82BBADC5}" destId="{FC168400-8511-4E9E-8C9F-C178FB572A1C}" srcOrd="1" destOrd="0" presId="urn:microsoft.com/office/officeart/2008/layout/PictureStrips"/>
    <dgm:cxn modelId="{EA62A16E-48C7-40E3-954E-814E144ADADD}" type="presParOf" srcId="{E03990C2-52DC-42A6-98B9-6377ACF7B480}" destId="{61A2B8B4-FA0A-4068-80A4-C120CFE4946B}" srcOrd="1" destOrd="0" presId="urn:microsoft.com/office/officeart/2008/layout/PictureStrips"/>
    <dgm:cxn modelId="{8088A6E1-11E2-421D-9FE2-5AA8E46FC5D0}" type="presParOf" srcId="{E03990C2-52DC-42A6-98B9-6377ACF7B480}" destId="{289FF7CC-FDC9-4EAC-B3BF-D18DC09D78F0}" srcOrd="2" destOrd="0" presId="urn:microsoft.com/office/officeart/2008/layout/PictureStrips"/>
    <dgm:cxn modelId="{993D7F2D-5FF4-45F1-A402-E357BAB0C52C}" type="presParOf" srcId="{289FF7CC-FDC9-4EAC-B3BF-D18DC09D78F0}" destId="{EC64C21B-3463-4F11-9320-83D05E7E4F69}" srcOrd="0" destOrd="0" presId="urn:microsoft.com/office/officeart/2008/layout/PictureStrips"/>
    <dgm:cxn modelId="{BBBBCF5C-F2D9-4035-A511-58693E4FC7B7}" type="presParOf" srcId="{289FF7CC-FDC9-4EAC-B3BF-D18DC09D78F0}" destId="{558A2986-37A2-416E-BE35-88968E3AD6B7}" srcOrd="1" destOrd="0" presId="urn:microsoft.com/office/officeart/2008/layout/PictureStrips"/>
    <dgm:cxn modelId="{E40F2E55-0494-4AAC-A8D5-2EE3B50667F2}" type="presParOf" srcId="{E03990C2-52DC-42A6-98B9-6377ACF7B480}" destId="{56AF554D-1D9C-4124-BCE3-F71B815E01B2}" srcOrd="3" destOrd="0" presId="urn:microsoft.com/office/officeart/2008/layout/PictureStrips"/>
    <dgm:cxn modelId="{BB4D953B-03F8-406B-83DB-5D71EE10763C}" type="presParOf" srcId="{E03990C2-52DC-42A6-98B9-6377ACF7B480}" destId="{5DCF5F14-8EAE-445C-8E9C-EBF9440E7554}" srcOrd="4" destOrd="0" presId="urn:microsoft.com/office/officeart/2008/layout/PictureStrips"/>
    <dgm:cxn modelId="{B6107D5F-3A16-4528-9709-171A7BE7BC3E}" type="presParOf" srcId="{5DCF5F14-8EAE-445C-8E9C-EBF9440E7554}" destId="{89101808-C474-474B-B77F-DEFA68446BF3}" srcOrd="0" destOrd="0" presId="urn:microsoft.com/office/officeart/2008/layout/PictureStrips"/>
    <dgm:cxn modelId="{6A5F1D1D-347E-4B2E-8BAD-F1EA1E073550}" type="presParOf" srcId="{5DCF5F14-8EAE-445C-8E9C-EBF9440E7554}" destId="{CF603100-BFEA-41F7-B755-B25D0598FBE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28E0D4-D3E0-4ABE-A635-D5CC05853EE2}" type="doc">
      <dgm:prSet loTypeId="urn:microsoft.com/office/officeart/2005/8/layout/vList6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1E54D342-16E4-45E7-B9AA-044BC5A77054}">
      <dgm:prSet custT="1"/>
      <dgm:spPr/>
      <dgm:t>
        <a:bodyPr/>
        <a:lstStyle/>
        <a:p>
          <a:pPr rtl="0"/>
          <a:r>
            <a:rPr lang="es-E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A: Tipos de material en el empaque 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AD2A2-58FF-4217-8CE3-30F94B5D3B98}" type="parTrans" cxnId="{5B7A3F2D-101C-4868-8750-28D10565EE4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25B66-B6AD-4623-93BA-933D262BB579}" type="sibTrans" cxnId="{5B7A3F2D-101C-4868-8750-28D10565EE4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37FD8-4AEF-4993-81D8-B38E29433ACB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a1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Bandejas polietileno con film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termoencogible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E241A-FB32-4900-9F7B-37F1DA3CFCBA}" type="parTrans" cxnId="{31C2934C-F5ED-477B-ADC9-350245C9489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45C52-4617-4BD5-A08A-C762BE57527F}" type="sibTrans" cxnId="{31C2934C-F5ED-477B-ADC9-350245C94893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BBD75-ABCD-4F5E-BBCF-B592904F83E5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a2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Estuches plásticas con hoyos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76B2C-082F-4085-BA6E-351EA3AB9F9A}" type="parTrans" cxnId="{19F26CFA-4128-4BB6-9EFD-D935A8FCEDB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B8120-D3AF-4C16-9FB7-4FC10404DF77}" type="sibTrans" cxnId="{19F26CFA-4128-4BB6-9EFD-D935A8FCEDB5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0F44E-6702-48F3-8993-476547BD419B}">
      <dgm:prSet custT="1"/>
      <dgm:spPr/>
      <dgm:t>
        <a:bodyPr/>
        <a:lstStyle/>
        <a:p>
          <a:pPr rtl="0"/>
          <a:r>
            <a:rPr lang="es-E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B: Temperaturas de almacenamiento 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70900-D3CA-438E-8AA6-DE0EC75643EA}" type="parTrans" cxnId="{65A9E178-AE87-4401-BC79-68BE82F84A72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72A76-5A95-41A4-8C6A-BA954E107976}" type="sibTrans" cxnId="{65A9E178-AE87-4401-BC79-68BE82F84A72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79A9F-18EE-4413-A3DD-E749EB145DF0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b1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Refrigeración (Temperatura 3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064E0-C8F4-4C0B-BA7B-0F70FDD962A9}" type="parTrans" cxnId="{E42408A4-226C-4B7D-8CDD-C1E53BC4FB7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0A95E-C1A0-4FE4-9329-11CD8BDF5DF1}" type="sibTrans" cxnId="{E42408A4-226C-4B7D-8CDD-C1E53BC4FB7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BCCE2-43B7-4271-8D4B-7D65087F2B68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b2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Refrigeración (Temperatura 8 °C)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398CD-CF8C-4BCC-98C7-4B6EE9BA9221}" type="parTrans" cxnId="{9CC540BD-743A-4D91-A2A0-2518F94AA6DE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57A192-6468-46A3-8F4C-0E2655E93461}" type="sibTrans" cxnId="{9CC540BD-743A-4D91-A2A0-2518F94AA6DE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5A82E-607D-432C-B10C-FE60363D85D2}">
      <dgm:prSet custT="1"/>
      <dgm:spPr/>
      <dgm:t>
        <a:bodyPr/>
        <a:lstStyle/>
        <a:p>
          <a:pPr rtl="0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C306E-45D6-4ECA-83C4-AD2AA9BDECC5}" type="parTrans" cxnId="{F415E475-E33E-4449-9C4E-9F336F2B632C}">
      <dgm:prSet/>
      <dgm:spPr/>
      <dgm:t>
        <a:bodyPr/>
        <a:lstStyle/>
        <a:p>
          <a:endParaRPr lang="es-EC"/>
        </a:p>
      </dgm:t>
    </dgm:pt>
    <dgm:pt modelId="{A79B9F63-5EFF-44F3-BF88-866BA7B8F961}" type="sibTrans" cxnId="{F415E475-E33E-4449-9C4E-9F336F2B632C}">
      <dgm:prSet/>
      <dgm:spPr/>
      <dgm:t>
        <a:bodyPr/>
        <a:lstStyle/>
        <a:p>
          <a:endParaRPr lang="es-EC"/>
        </a:p>
      </dgm:t>
    </dgm:pt>
    <dgm:pt modelId="{73C49474-6027-4D9C-A062-8D2CF3E434C4}">
      <dgm:prSet custT="1"/>
      <dgm:spPr/>
      <dgm:t>
        <a:bodyPr/>
        <a:lstStyle/>
        <a:p>
          <a:pPr rtl="0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3C23E-B1C7-4131-B57C-489E641EEB5A}" type="parTrans" cxnId="{17BDD7E4-BDA1-435B-899C-546879EDCCE7}">
      <dgm:prSet/>
      <dgm:spPr/>
      <dgm:t>
        <a:bodyPr/>
        <a:lstStyle/>
        <a:p>
          <a:endParaRPr lang="es-EC"/>
        </a:p>
      </dgm:t>
    </dgm:pt>
    <dgm:pt modelId="{990E280F-505C-4FDD-8E30-6366C6C65276}" type="sibTrans" cxnId="{17BDD7E4-BDA1-435B-899C-546879EDCCE7}">
      <dgm:prSet/>
      <dgm:spPr/>
      <dgm:t>
        <a:bodyPr/>
        <a:lstStyle/>
        <a:p>
          <a:endParaRPr lang="es-EC"/>
        </a:p>
      </dgm:t>
    </dgm:pt>
    <dgm:pt modelId="{9CE9CE7B-4524-4DF0-899F-FD2A1F88B0BC}" type="pres">
      <dgm:prSet presAssocID="{1028E0D4-D3E0-4ABE-A635-D5CC05853E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294EDBB-5899-47C5-8812-DFA7DB61BA22}" type="pres">
      <dgm:prSet presAssocID="{1E54D342-16E4-45E7-B9AA-044BC5A77054}" presName="linNode" presStyleCnt="0"/>
      <dgm:spPr/>
      <dgm:t>
        <a:bodyPr/>
        <a:lstStyle/>
        <a:p>
          <a:endParaRPr lang="es-EC"/>
        </a:p>
      </dgm:t>
    </dgm:pt>
    <dgm:pt modelId="{01D5CDB2-8A89-4C62-A4C2-6089B4B337CB}" type="pres">
      <dgm:prSet presAssocID="{1E54D342-16E4-45E7-B9AA-044BC5A7705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C45EDD-80B9-4981-BCA2-FF77EB826942}" type="pres">
      <dgm:prSet presAssocID="{1E54D342-16E4-45E7-B9AA-044BC5A7705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E1316C-925A-4256-B8DF-016323D9395D}" type="pres">
      <dgm:prSet presAssocID="{14225B66-B6AD-4623-93BA-933D262BB579}" presName="spacing" presStyleCnt="0"/>
      <dgm:spPr/>
      <dgm:t>
        <a:bodyPr/>
        <a:lstStyle/>
        <a:p>
          <a:endParaRPr lang="es-EC"/>
        </a:p>
      </dgm:t>
    </dgm:pt>
    <dgm:pt modelId="{48A4A151-FCE3-4095-A3F2-E75F74650EE4}" type="pres">
      <dgm:prSet presAssocID="{6150F44E-6702-48F3-8993-476547BD419B}" presName="linNode" presStyleCnt="0"/>
      <dgm:spPr/>
      <dgm:t>
        <a:bodyPr/>
        <a:lstStyle/>
        <a:p>
          <a:endParaRPr lang="es-EC"/>
        </a:p>
      </dgm:t>
    </dgm:pt>
    <dgm:pt modelId="{C344D409-CB28-4D23-8057-2C0D48E923E0}" type="pres">
      <dgm:prSet presAssocID="{6150F44E-6702-48F3-8993-476547BD419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22974E-04BA-4D90-8472-6932615AFE64}" type="pres">
      <dgm:prSet presAssocID="{6150F44E-6702-48F3-8993-476547BD419B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295D594-8C77-4377-9E11-DBBB616F28A1}" type="presOf" srcId="{EBE5A82E-607D-432C-B10C-FE60363D85D2}" destId="{A5C45EDD-80B9-4981-BCA2-FF77EB826942}" srcOrd="0" destOrd="0" presId="urn:microsoft.com/office/officeart/2005/8/layout/vList6"/>
    <dgm:cxn modelId="{F98F5B3B-4012-452C-8CF8-9288C321C41B}" type="presOf" srcId="{1028E0D4-D3E0-4ABE-A635-D5CC05853EE2}" destId="{9CE9CE7B-4524-4DF0-899F-FD2A1F88B0BC}" srcOrd="0" destOrd="0" presId="urn:microsoft.com/office/officeart/2005/8/layout/vList6"/>
    <dgm:cxn modelId="{56C1BBFE-4465-4431-AAB8-2CF223D394C2}" type="presOf" srcId="{1E54D342-16E4-45E7-B9AA-044BC5A77054}" destId="{01D5CDB2-8A89-4C62-A4C2-6089B4B337CB}" srcOrd="0" destOrd="0" presId="urn:microsoft.com/office/officeart/2005/8/layout/vList6"/>
    <dgm:cxn modelId="{65A9E178-AE87-4401-BC79-68BE82F84A72}" srcId="{1028E0D4-D3E0-4ABE-A635-D5CC05853EE2}" destId="{6150F44E-6702-48F3-8993-476547BD419B}" srcOrd="1" destOrd="0" parTransId="{16F70900-D3CA-438E-8AA6-DE0EC75643EA}" sibTransId="{45272A76-5A95-41A4-8C6A-BA954E107976}"/>
    <dgm:cxn modelId="{F2E1F0C7-F75F-4C5C-B3D4-6304E7B15545}" type="presOf" srcId="{73C49474-6027-4D9C-A062-8D2CF3E434C4}" destId="{3922974E-04BA-4D90-8472-6932615AFE64}" srcOrd="0" destOrd="0" presId="urn:microsoft.com/office/officeart/2005/8/layout/vList6"/>
    <dgm:cxn modelId="{E42408A4-226C-4B7D-8CDD-C1E53BC4FB7B}" srcId="{6150F44E-6702-48F3-8993-476547BD419B}" destId="{9B679A9F-18EE-4413-A3DD-E749EB145DF0}" srcOrd="1" destOrd="0" parTransId="{DCC064E0-C8F4-4C0B-BA7B-0F70FDD962A9}" sibTransId="{05B0A95E-C1A0-4FE4-9329-11CD8BDF5DF1}"/>
    <dgm:cxn modelId="{339F7BA4-1A5B-4B1F-B270-A9EE52A6705F}" type="presOf" srcId="{395BCCE2-43B7-4271-8D4B-7D65087F2B68}" destId="{3922974E-04BA-4D90-8472-6932615AFE64}" srcOrd="0" destOrd="2" presId="urn:microsoft.com/office/officeart/2005/8/layout/vList6"/>
    <dgm:cxn modelId="{4C7913E2-9B0A-4180-8E54-ED1BFC6F823D}" type="presOf" srcId="{9B679A9F-18EE-4413-A3DD-E749EB145DF0}" destId="{3922974E-04BA-4D90-8472-6932615AFE64}" srcOrd="0" destOrd="1" presId="urn:microsoft.com/office/officeart/2005/8/layout/vList6"/>
    <dgm:cxn modelId="{DE561043-CB00-4966-B39E-4655707FB563}" type="presOf" srcId="{BDE37FD8-4AEF-4993-81D8-B38E29433ACB}" destId="{A5C45EDD-80B9-4981-BCA2-FF77EB826942}" srcOrd="0" destOrd="1" presId="urn:microsoft.com/office/officeart/2005/8/layout/vList6"/>
    <dgm:cxn modelId="{5B7A3F2D-101C-4868-8750-28D10565EE45}" srcId="{1028E0D4-D3E0-4ABE-A635-D5CC05853EE2}" destId="{1E54D342-16E4-45E7-B9AA-044BC5A77054}" srcOrd="0" destOrd="0" parTransId="{BDDAD2A2-58FF-4217-8CE3-30F94B5D3B98}" sibTransId="{14225B66-B6AD-4623-93BA-933D262BB579}"/>
    <dgm:cxn modelId="{17BDD7E4-BDA1-435B-899C-546879EDCCE7}" srcId="{6150F44E-6702-48F3-8993-476547BD419B}" destId="{73C49474-6027-4D9C-A062-8D2CF3E434C4}" srcOrd="0" destOrd="0" parTransId="{C1C3C23E-B1C7-4131-B57C-489E641EEB5A}" sibTransId="{990E280F-505C-4FDD-8E30-6366C6C65276}"/>
    <dgm:cxn modelId="{19F26CFA-4128-4BB6-9EFD-D935A8FCEDB5}" srcId="{1E54D342-16E4-45E7-B9AA-044BC5A77054}" destId="{CABBBD75-ABCD-4F5E-BBCF-B592904F83E5}" srcOrd="2" destOrd="0" parTransId="{69776B2C-082F-4085-BA6E-351EA3AB9F9A}" sibTransId="{2DCB8120-D3AF-4C16-9FB7-4FC10404DF77}"/>
    <dgm:cxn modelId="{F415E475-E33E-4449-9C4E-9F336F2B632C}" srcId="{1E54D342-16E4-45E7-B9AA-044BC5A77054}" destId="{EBE5A82E-607D-432C-B10C-FE60363D85D2}" srcOrd="0" destOrd="0" parTransId="{9C3C306E-45D6-4ECA-83C4-AD2AA9BDECC5}" sibTransId="{A79B9F63-5EFF-44F3-BF88-866BA7B8F961}"/>
    <dgm:cxn modelId="{9CC540BD-743A-4D91-A2A0-2518F94AA6DE}" srcId="{6150F44E-6702-48F3-8993-476547BD419B}" destId="{395BCCE2-43B7-4271-8D4B-7D65087F2B68}" srcOrd="2" destOrd="0" parTransId="{E35398CD-CF8C-4BCC-98C7-4B6EE9BA9221}" sibTransId="{E757A192-6468-46A3-8F4C-0E2655E93461}"/>
    <dgm:cxn modelId="{740B6BBC-DAE1-4825-BB44-781909460714}" type="presOf" srcId="{CABBBD75-ABCD-4F5E-BBCF-B592904F83E5}" destId="{A5C45EDD-80B9-4981-BCA2-FF77EB826942}" srcOrd="0" destOrd="2" presId="urn:microsoft.com/office/officeart/2005/8/layout/vList6"/>
    <dgm:cxn modelId="{31C2934C-F5ED-477B-ADC9-350245C94893}" srcId="{1E54D342-16E4-45E7-B9AA-044BC5A77054}" destId="{BDE37FD8-4AEF-4993-81D8-B38E29433ACB}" srcOrd="1" destOrd="0" parTransId="{619E241A-FB32-4900-9F7B-37F1DA3CFCBA}" sibTransId="{0AB45C52-4617-4BD5-A08A-C762BE57527F}"/>
    <dgm:cxn modelId="{5B4CCAB3-CA2D-4105-8B77-93993384E9B2}" type="presOf" srcId="{6150F44E-6702-48F3-8993-476547BD419B}" destId="{C344D409-CB28-4D23-8057-2C0D48E923E0}" srcOrd="0" destOrd="0" presId="urn:microsoft.com/office/officeart/2005/8/layout/vList6"/>
    <dgm:cxn modelId="{6ADE025C-88EA-4D53-8857-6A68174959B1}" type="presParOf" srcId="{9CE9CE7B-4524-4DF0-899F-FD2A1F88B0BC}" destId="{F294EDBB-5899-47C5-8812-DFA7DB61BA22}" srcOrd="0" destOrd="0" presId="urn:microsoft.com/office/officeart/2005/8/layout/vList6"/>
    <dgm:cxn modelId="{9AFEA950-5FA6-43D1-9BE2-13B7E2B2924F}" type="presParOf" srcId="{F294EDBB-5899-47C5-8812-DFA7DB61BA22}" destId="{01D5CDB2-8A89-4C62-A4C2-6089B4B337CB}" srcOrd="0" destOrd="0" presId="urn:microsoft.com/office/officeart/2005/8/layout/vList6"/>
    <dgm:cxn modelId="{B25E93F2-3EEA-4079-BA75-7C0985752CCA}" type="presParOf" srcId="{F294EDBB-5899-47C5-8812-DFA7DB61BA22}" destId="{A5C45EDD-80B9-4981-BCA2-FF77EB826942}" srcOrd="1" destOrd="0" presId="urn:microsoft.com/office/officeart/2005/8/layout/vList6"/>
    <dgm:cxn modelId="{2DB3746E-B4A6-440C-81AC-522FE050D69B}" type="presParOf" srcId="{9CE9CE7B-4524-4DF0-899F-FD2A1F88B0BC}" destId="{58E1316C-925A-4256-B8DF-016323D9395D}" srcOrd="1" destOrd="0" presId="urn:microsoft.com/office/officeart/2005/8/layout/vList6"/>
    <dgm:cxn modelId="{2EBFA5D9-B772-4F2E-81DC-03ECE3655D64}" type="presParOf" srcId="{9CE9CE7B-4524-4DF0-899F-FD2A1F88B0BC}" destId="{48A4A151-FCE3-4095-A3F2-E75F74650EE4}" srcOrd="2" destOrd="0" presId="urn:microsoft.com/office/officeart/2005/8/layout/vList6"/>
    <dgm:cxn modelId="{6718DB98-2B09-4785-8554-61F6C325D23E}" type="presParOf" srcId="{48A4A151-FCE3-4095-A3F2-E75F74650EE4}" destId="{C344D409-CB28-4D23-8057-2C0D48E923E0}" srcOrd="0" destOrd="0" presId="urn:microsoft.com/office/officeart/2005/8/layout/vList6"/>
    <dgm:cxn modelId="{BFC3A931-C507-495B-9B7B-FD0223733E80}" type="presParOf" srcId="{48A4A151-FCE3-4095-A3F2-E75F74650EE4}" destId="{3922974E-04BA-4D90-8472-6932615AFE6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28E0D4-D3E0-4ABE-A635-D5CC05853EE2}" type="doc">
      <dgm:prSet loTypeId="urn:microsoft.com/office/officeart/2005/8/layout/vList6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4603791A-3973-43DF-901B-A07E293B0141}">
      <dgm:prSet custT="1"/>
      <dgm:spPr/>
      <dgm:t>
        <a:bodyPr/>
        <a:lstStyle/>
        <a:p>
          <a:pPr rtl="0"/>
          <a:r>
            <a:rPr lang="es-E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C: Índice de Madurez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35F5A-6DEB-4608-9617-E5E889BB9AA5}" type="parTrans" cxnId="{3561127B-8F1D-4D1F-96BA-4FF34710E1D7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34B8E5-5E5B-4E75-8BDE-4199A32E4FB6}" type="sibTrans" cxnId="{3561127B-8F1D-4D1F-96BA-4FF34710E1D7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B40F1-05AB-4740-A2D5-A487AAE2EBA2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c1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Semimaduro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(50 %verde y 50% amarillo)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5C658-7F03-41F5-82D2-E9AA507A1E1A}" type="parTrans" cxnId="{0E56EB1A-3C48-4065-8C97-FBC5CBBBEB11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A6FC2-C68A-48DA-A084-FCFD5187ACD8}" type="sibTrans" cxnId="{0E56EB1A-3C48-4065-8C97-FBC5CBBBEB11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7879E-595C-4E39-8EB3-2E8B46C1D609}">
      <dgm:prSet custT="1"/>
      <dgm:spPr/>
      <dgm:t>
        <a:bodyPr/>
        <a:lstStyle/>
        <a:p>
          <a:pPr rtl="0"/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c2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Semimaduro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 (25% verde y 75% amarillo)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3FF9A-D662-4123-AD84-E40657B5B95F}" type="parTrans" cxnId="{D77E0104-8012-44A6-85DF-CACBFC57541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816A87-0CB4-475A-A943-B9D9FDD1537B}" type="sibTrans" cxnId="{D77E0104-8012-44A6-85DF-CACBFC57541B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1267EB-E33C-4896-AB12-20AFF3180F6C}">
      <dgm:prSet custT="1"/>
      <dgm:spPr/>
      <dgm:t>
        <a:bodyPr/>
        <a:lstStyle/>
        <a:p>
          <a:pPr rtl="0"/>
          <a:r>
            <a:rPr lang="es-EC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TESTIGO: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AC37A-F9A8-4525-9E72-24279F2E6238}" type="parTrans" cxnId="{F6977D15-BECD-4D38-A169-28663EE795E2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85CFB-0121-4566-B2FE-58EF993C0757}" type="sibTrans" cxnId="{F6977D15-BECD-4D38-A169-28663EE795E2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EF3A22-7051-47EE-927D-6A9967EA979E}">
      <dgm:prSet custT="1"/>
      <dgm:spPr/>
      <dgm:t>
        <a:bodyPr/>
        <a:lstStyle/>
        <a:p>
          <a:pPr rtl="0"/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T1: 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Fruto a temperatura ambiente (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Tº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18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- 24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Ibarra)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373CE-8FD0-45F3-BAEF-151340554D4A}" type="parTrans" cxnId="{694E44A4-584A-464B-93A2-5D8454A7AB5A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063C8-3350-4E19-8C41-68D4F34B73D5}" type="sibTrans" cxnId="{694E44A4-584A-464B-93A2-5D8454A7AB5A}">
      <dgm:prSet/>
      <dgm:spPr/>
      <dgm:t>
        <a:bodyPr/>
        <a:lstStyle/>
        <a:p>
          <a:endParaRPr lang="es-EC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750AF2-F158-4ABE-93D6-ABA500DDDF5B}">
      <dgm:prSet custT="1"/>
      <dgm:spPr/>
      <dgm:t>
        <a:bodyPr/>
        <a:lstStyle/>
        <a:p>
          <a:pPr rtl="0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8E9B66-D3BD-4281-96A7-488F43923126}" type="parTrans" cxnId="{B514718F-8424-4D05-9182-FA1D75D68C74}">
      <dgm:prSet/>
      <dgm:spPr/>
      <dgm:t>
        <a:bodyPr/>
        <a:lstStyle/>
        <a:p>
          <a:endParaRPr lang="es-EC"/>
        </a:p>
      </dgm:t>
    </dgm:pt>
    <dgm:pt modelId="{87F7F9E2-60C5-400D-BC66-3A9AD126CDA5}" type="sibTrans" cxnId="{B514718F-8424-4D05-9182-FA1D75D68C74}">
      <dgm:prSet/>
      <dgm:spPr/>
      <dgm:t>
        <a:bodyPr/>
        <a:lstStyle/>
        <a:p>
          <a:endParaRPr lang="es-EC"/>
        </a:p>
      </dgm:t>
    </dgm:pt>
    <dgm:pt modelId="{A4029CCE-E40D-4389-9616-403EC036F0B1}">
      <dgm:prSet custT="1"/>
      <dgm:spPr/>
      <dgm:t>
        <a:bodyPr/>
        <a:lstStyle/>
        <a:p>
          <a:pPr rtl="0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3AF0B7-C685-48B8-A5BA-A11FF79C0D8D}" type="parTrans" cxnId="{E2B712AA-52B7-439E-854E-5232EFC00390}">
      <dgm:prSet/>
      <dgm:spPr/>
      <dgm:t>
        <a:bodyPr/>
        <a:lstStyle/>
        <a:p>
          <a:endParaRPr lang="es-EC"/>
        </a:p>
      </dgm:t>
    </dgm:pt>
    <dgm:pt modelId="{6C9910C9-D76C-404D-8921-731E968D017C}" type="sibTrans" cxnId="{E2B712AA-52B7-439E-854E-5232EFC00390}">
      <dgm:prSet/>
      <dgm:spPr/>
      <dgm:t>
        <a:bodyPr/>
        <a:lstStyle/>
        <a:p>
          <a:endParaRPr lang="es-EC"/>
        </a:p>
      </dgm:t>
    </dgm:pt>
    <dgm:pt modelId="{7F484CE3-668D-403D-98B6-AC663B5D73BC}" type="pres">
      <dgm:prSet presAssocID="{1028E0D4-D3E0-4ABE-A635-D5CC05853E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D1BB86E9-608F-4A67-904C-643AD6B8E1FF}" type="pres">
      <dgm:prSet presAssocID="{4603791A-3973-43DF-901B-A07E293B0141}" presName="linNode" presStyleCnt="0"/>
      <dgm:spPr/>
      <dgm:t>
        <a:bodyPr/>
        <a:lstStyle/>
        <a:p>
          <a:endParaRPr lang="es-EC"/>
        </a:p>
      </dgm:t>
    </dgm:pt>
    <dgm:pt modelId="{613F96DE-970D-4ACA-893B-FE32CE7D6437}" type="pres">
      <dgm:prSet presAssocID="{4603791A-3973-43DF-901B-A07E293B0141}" presName="parentShp" presStyleLbl="node1" presStyleIdx="0" presStyleCnt="2" custLinFactNeighborY="-1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1EC0B-ABFA-48E0-82EC-C20F490796B0}" type="pres">
      <dgm:prSet presAssocID="{4603791A-3973-43DF-901B-A07E293B014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FAE536-68D0-4474-A29F-44305FBEAEF2}" type="pres">
      <dgm:prSet presAssocID="{DC34B8E5-5E5B-4E75-8BDE-4199A32E4FB6}" presName="spacing" presStyleCnt="0"/>
      <dgm:spPr/>
      <dgm:t>
        <a:bodyPr/>
        <a:lstStyle/>
        <a:p>
          <a:endParaRPr lang="es-EC"/>
        </a:p>
      </dgm:t>
    </dgm:pt>
    <dgm:pt modelId="{99ECED6F-8172-41C6-B172-EBB5BD963ED0}" type="pres">
      <dgm:prSet presAssocID="{F11267EB-E33C-4896-AB12-20AFF3180F6C}" presName="linNode" presStyleCnt="0"/>
      <dgm:spPr/>
      <dgm:t>
        <a:bodyPr/>
        <a:lstStyle/>
        <a:p>
          <a:endParaRPr lang="es-EC"/>
        </a:p>
      </dgm:t>
    </dgm:pt>
    <dgm:pt modelId="{C1075719-E06F-475A-8759-42B10DB6AD59}" type="pres">
      <dgm:prSet presAssocID="{F11267EB-E33C-4896-AB12-20AFF3180F6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1795F0-F685-48D3-8D4D-E19D77283129}" type="pres">
      <dgm:prSet presAssocID="{F11267EB-E33C-4896-AB12-20AFF3180F6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56EB1A-3C48-4065-8C97-FBC5CBBBEB11}" srcId="{4603791A-3973-43DF-901B-A07E293B0141}" destId="{E41B40F1-05AB-4740-A2D5-A487AAE2EBA2}" srcOrd="1" destOrd="0" parTransId="{ED45C658-7F03-41F5-82D2-E9AA507A1E1A}" sibTransId="{582A6FC2-C68A-48DA-A084-FCFD5187ACD8}"/>
    <dgm:cxn modelId="{E2B712AA-52B7-439E-854E-5232EFC00390}" srcId="{F11267EB-E33C-4896-AB12-20AFF3180F6C}" destId="{A4029CCE-E40D-4389-9616-403EC036F0B1}" srcOrd="0" destOrd="0" parTransId="{4B3AF0B7-C685-48B8-A5BA-A11FF79C0D8D}" sibTransId="{6C9910C9-D76C-404D-8921-731E968D017C}"/>
    <dgm:cxn modelId="{3A9F430B-A3BC-417A-90AF-1ADACF7101D2}" type="presOf" srcId="{4603791A-3973-43DF-901B-A07E293B0141}" destId="{613F96DE-970D-4ACA-893B-FE32CE7D6437}" srcOrd="0" destOrd="0" presId="urn:microsoft.com/office/officeart/2005/8/layout/vList6"/>
    <dgm:cxn modelId="{3561127B-8F1D-4D1F-96BA-4FF34710E1D7}" srcId="{1028E0D4-D3E0-4ABE-A635-D5CC05853EE2}" destId="{4603791A-3973-43DF-901B-A07E293B0141}" srcOrd="0" destOrd="0" parTransId="{F6F35F5A-6DEB-4608-9617-E5E889BB9AA5}" sibTransId="{DC34B8E5-5E5B-4E75-8BDE-4199A32E4FB6}"/>
    <dgm:cxn modelId="{E172D466-AE33-4FB0-B011-9F30C3835B98}" type="presOf" srcId="{01750AF2-F158-4ABE-93D6-ABA500DDDF5B}" destId="{D8D1EC0B-ABFA-48E0-82EC-C20F490796B0}" srcOrd="0" destOrd="0" presId="urn:microsoft.com/office/officeart/2005/8/layout/vList6"/>
    <dgm:cxn modelId="{B514718F-8424-4D05-9182-FA1D75D68C74}" srcId="{4603791A-3973-43DF-901B-A07E293B0141}" destId="{01750AF2-F158-4ABE-93D6-ABA500DDDF5B}" srcOrd="0" destOrd="0" parTransId="{C28E9B66-D3BD-4281-96A7-488F43923126}" sibTransId="{87F7F9E2-60C5-400D-BC66-3A9AD126CDA5}"/>
    <dgm:cxn modelId="{7C97EF95-B299-41E2-AD12-284E08094B1C}" type="presOf" srcId="{A4029CCE-E40D-4389-9616-403EC036F0B1}" destId="{B31795F0-F685-48D3-8D4D-E19D77283129}" srcOrd="0" destOrd="0" presId="urn:microsoft.com/office/officeart/2005/8/layout/vList6"/>
    <dgm:cxn modelId="{694E44A4-584A-464B-93A2-5D8454A7AB5A}" srcId="{F11267EB-E33C-4896-AB12-20AFF3180F6C}" destId="{4BEF3A22-7051-47EE-927D-6A9967EA979E}" srcOrd="1" destOrd="0" parTransId="{433373CE-8FD0-45F3-BAEF-151340554D4A}" sibTransId="{E01063C8-3350-4E19-8C41-68D4F34B73D5}"/>
    <dgm:cxn modelId="{B9BED5AD-D9B5-47B6-855E-2FC9839D8D52}" type="presOf" srcId="{1028E0D4-D3E0-4ABE-A635-D5CC05853EE2}" destId="{7F484CE3-668D-403D-98B6-AC663B5D73BC}" srcOrd="0" destOrd="0" presId="urn:microsoft.com/office/officeart/2005/8/layout/vList6"/>
    <dgm:cxn modelId="{9E7F8339-896F-4149-B1FA-690182D4199A}" type="presOf" srcId="{58C7879E-595C-4E39-8EB3-2E8B46C1D609}" destId="{D8D1EC0B-ABFA-48E0-82EC-C20F490796B0}" srcOrd="0" destOrd="2" presId="urn:microsoft.com/office/officeart/2005/8/layout/vList6"/>
    <dgm:cxn modelId="{D77E0104-8012-44A6-85DF-CACBFC57541B}" srcId="{4603791A-3973-43DF-901B-A07E293B0141}" destId="{58C7879E-595C-4E39-8EB3-2E8B46C1D609}" srcOrd="2" destOrd="0" parTransId="{D723FF9A-D662-4123-AD84-E40657B5B95F}" sibTransId="{71816A87-0CB4-475A-A943-B9D9FDD1537B}"/>
    <dgm:cxn modelId="{FCF716F6-7300-428E-A22E-81DDE40CD780}" type="presOf" srcId="{E41B40F1-05AB-4740-A2D5-A487AAE2EBA2}" destId="{D8D1EC0B-ABFA-48E0-82EC-C20F490796B0}" srcOrd="0" destOrd="1" presId="urn:microsoft.com/office/officeart/2005/8/layout/vList6"/>
    <dgm:cxn modelId="{F6977D15-BECD-4D38-A169-28663EE795E2}" srcId="{1028E0D4-D3E0-4ABE-A635-D5CC05853EE2}" destId="{F11267EB-E33C-4896-AB12-20AFF3180F6C}" srcOrd="1" destOrd="0" parTransId="{A27AC37A-F9A8-4525-9E72-24279F2E6238}" sibTransId="{5D785CFB-0121-4566-B2FE-58EF993C0757}"/>
    <dgm:cxn modelId="{38F0962C-DCF0-4DC5-9C49-F7B9ABE3EA30}" type="presOf" srcId="{4BEF3A22-7051-47EE-927D-6A9967EA979E}" destId="{B31795F0-F685-48D3-8D4D-E19D77283129}" srcOrd="0" destOrd="1" presId="urn:microsoft.com/office/officeart/2005/8/layout/vList6"/>
    <dgm:cxn modelId="{75013B92-74D9-478F-9281-FE3A3B264B5D}" type="presOf" srcId="{F11267EB-E33C-4896-AB12-20AFF3180F6C}" destId="{C1075719-E06F-475A-8759-42B10DB6AD59}" srcOrd="0" destOrd="0" presId="urn:microsoft.com/office/officeart/2005/8/layout/vList6"/>
    <dgm:cxn modelId="{65712B8A-03FC-4869-AE39-FB18C7B6A870}" type="presParOf" srcId="{7F484CE3-668D-403D-98B6-AC663B5D73BC}" destId="{D1BB86E9-608F-4A67-904C-643AD6B8E1FF}" srcOrd="0" destOrd="0" presId="urn:microsoft.com/office/officeart/2005/8/layout/vList6"/>
    <dgm:cxn modelId="{7E9E452D-F8CC-4D97-95C4-74B72BC5D7E5}" type="presParOf" srcId="{D1BB86E9-608F-4A67-904C-643AD6B8E1FF}" destId="{613F96DE-970D-4ACA-893B-FE32CE7D6437}" srcOrd="0" destOrd="0" presId="urn:microsoft.com/office/officeart/2005/8/layout/vList6"/>
    <dgm:cxn modelId="{D339024F-9DD3-421C-8B9A-C4B51A51B2DE}" type="presParOf" srcId="{D1BB86E9-608F-4A67-904C-643AD6B8E1FF}" destId="{D8D1EC0B-ABFA-48E0-82EC-C20F490796B0}" srcOrd="1" destOrd="0" presId="urn:microsoft.com/office/officeart/2005/8/layout/vList6"/>
    <dgm:cxn modelId="{DDFC9195-D676-43C5-A826-C5FBBB69B6EB}" type="presParOf" srcId="{7F484CE3-668D-403D-98B6-AC663B5D73BC}" destId="{A3FAE536-68D0-4474-A29F-44305FBEAEF2}" srcOrd="1" destOrd="0" presId="urn:microsoft.com/office/officeart/2005/8/layout/vList6"/>
    <dgm:cxn modelId="{A5F703ED-C73A-41CE-AEC6-F6ED7F4D40F0}" type="presParOf" srcId="{7F484CE3-668D-403D-98B6-AC663B5D73BC}" destId="{99ECED6F-8172-41C6-B172-EBB5BD963ED0}" srcOrd="2" destOrd="0" presId="urn:microsoft.com/office/officeart/2005/8/layout/vList6"/>
    <dgm:cxn modelId="{59520BD0-3ECE-4B30-998F-599F842542CF}" type="presParOf" srcId="{99ECED6F-8172-41C6-B172-EBB5BD963ED0}" destId="{C1075719-E06F-475A-8759-42B10DB6AD59}" srcOrd="0" destOrd="0" presId="urn:microsoft.com/office/officeart/2005/8/layout/vList6"/>
    <dgm:cxn modelId="{7C5CEEF6-4BD5-48C0-A339-FB57BD983901}" type="presParOf" srcId="{99ECED6F-8172-41C6-B172-EBB5BD963ED0}" destId="{B31795F0-F685-48D3-8D4D-E19D7728312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E60CE-AEE6-4C9D-A4DD-985A992E32E3}">
      <dsp:nvSpPr>
        <dsp:cNvPr id="0" name=""/>
        <dsp:cNvSpPr/>
      </dsp:nvSpPr>
      <dsp:spPr>
        <a:xfrm rot="4396374">
          <a:off x="1688917" y="1400755"/>
          <a:ext cx="6076696" cy="423773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4A851-1226-4BC8-A351-D0322A9D0C9C}">
      <dsp:nvSpPr>
        <dsp:cNvPr id="0" name=""/>
        <dsp:cNvSpPr/>
      </dsp:nvSpPr>
      <dsp:spPr>
        <a:xfrm>
          <a:off x="4224663" y="2142747"/>
          <a:ext cx="153455" cy="153455"/>
        </a:xfrm>
        <a:prstGeom prst="ellips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C8199-9291-41D0-90C7-2AF06A5F7143}">
      <dsp:nvSpPr>
        <dsp:cNvPr id="0" name=""/>
        <dsp:cNvSpPr/>
      </dsp:nvSpPr>
      <dsp:spPr>
        <a:xfrm>
          <a:off x="5561135" y="3445711"/>
          <a:ext cx="153455" cy="153455"/>
        </a:xfrm>
        <a:prstGeom prst="ellipse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3FB84-1380-4F16-8798-D4FF261EAD8D}">
      <dsp:nvSpPr>
        <dsp:cNvPr id="0" name=""/>
        <dsp:cNvSpPr/>
      </dsp:nvSpPr>
      <dsp:spPr>
        <a:xfrm>
          <a:off x="415644" y="0"/>
          <a:ext cx="4596793" cy="1126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productores no tienen los conocimientos técnicos adecuados para la cosecha,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 industrialización de esta fruta.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644" y="0"/>
        <a:ext cx="4596793" cy="1126279"/>
      </dsp:txXfrm>
    </dsp:sp>
    <dsp:sp modelId="{41972949-BEAE-4D9A-831A-0A0925038153}">
      <dsp:nvSpPr>
        <dsp:cNvPr id="0" name=""/>
        <dsp:cNvSpPr/>
      </dsp:nvSpPr>
      <dsp:spPr>
        <a:xfrm>
          <a:off x="4755798" y="1656335"/>
          <a:ext cx="4588838" cy="1126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manejo en cosecha y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que se le da a esta fruta son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forma empírica o tradicional,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5798" y="1656335"/>
        <a:ext cx="4588838" cy="1126279"/>
      </dsp:txXfrm>
    </dsp:sp>
    <dsp:sp modelId="{F464BCA7-5C4B-476C-AACE-0F8515BA76EE}">
      <dsp:nvSpPr>
        <dsp:cNvPr id="0" name=""/>
        <dsp:cNvSpPr/>
      </dsp:nvSpPr>
      <dsp:spPr>
        <a:xfrm>
          <a:off x="1855787" y="2959299"/>
          <a:ext cx="2723119" cy="1126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pérdidas económicas a los productores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5787" y="2959299"/>
        <a:ext cx="2723119" cy="1126279"/>
      </dsp:txXfrm>
    </dsp:sp>
    <dsp:sp modelId="{479BB665-D1B6-4C46-A43E-86876E99AAAF}">
      <dsp:nvSpPr>
        <dsp:cNvPr id="0" name=""/>
        <dsp:cNvSpPr/>
      </dsp:nvSpPr>
      <dsp:spPr>
        <a:xfrm>
          <a:off x="4512393" y="5912968"/>
          <a:ext cx="5153081" cy="1126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 problema adicional es que no existe un estudio de manejo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específico para el ovo.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2393" y="5912968"/>
        <a:ext cx="5153081" cy="11262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5719D-F4BC-42D5-BEE3-D9158B40C10A}">
      <dsp:nvSpPr>
        <dsp:cNvPr id="0" name=""/>
        <dsp:cNvSpPr/>
      </dsp:nvSpPr>
      <dsp:spPr>
        <a:xfrm>
          <a:off x="9" y="69193"/>
          <a:ext cx="11953309" cy="279409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El estado de madurez  fisiológico (estado verde: color 0-1) es la madurez óptima para la cosecha del ovo, debido a que le permite desarrollar sus características físicas (color y tamaño); químicas (acidez, sólidos solubles, vitamina C) y fisiológicas (respiración y transpiración) ideales, conforme avanza su proceso de maduración, obteniendo un color anaranjado y sabor agridulce.</a:t>
          </a:r>
          <a:r>
            <a:rPr lang="es-ES" sz="25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7054" y="69193"/>
        <a:ext cx="9159219" cy="2794090"/>
      </dsp:txXfrm>
    </dsp:sp>
    <dsp:sp modelId="{926C4EB6-A305-4CE1-A99D-6AB15F7DC957}">
      <dsp:nvSpPr>
        <dsp:cNvPr id="0" name=""/>
        <dsp:cNvSpPr/>
      </dsp:nvSpPr>
      <dsp:spPr>
        <a:xfrm>
          <a:off x="9" y="3182573"/>
          <a:ext cx="11953309" cy="279409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La acidez titulable disminuye conforme avanza la maduración del fruto, esto ocurre como resultado de la degradación de los ácidos orgánicos (málico y cítrico); y del almidón en azúcares reductores, causando que el contenido de sólidos solubles y pH aumenten; lo que indica que la acidez es inversamente proporcional al contenido de sólidos solubles y pH</a:t>
          </a:r>
          <a:endParaRPr lang="es-EC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7054" y="3182573"/>
        <a:ext cx="9159219" cy="27940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68C6D-9818-407C-87EF-6D7A7BC6C3D4}">
      <dsp:nvSpPr>
        <dsp:cNvPr id="0" name=""/>
        <dsp:cNvSpPr/>
      </dsp:nvSpPr>
      <dsp:spPr>
        <a:xfrm>
          <a:off x="842799" y="2313"/>
          <a:ext cx="11419856" cy="319445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La caracterización físico química del ovo en los dos estados de madurez pintón presentaron diferencia en firmeza, sólidos solubles, acidez y pH; debido a que los frutos en estado de madurez más joven presentan menor contenido de sólidos solubles y ácidos orgánicos. Por lo que se concluye que los frutos en estado de madurez </a:t>
          </a:r>
          <a:r>
            <a:rPr lang="es-ES" sz="2300" kern="1200" dirty="0" err="1" smtClean="0"/>
            <a:t>semimaduro</a:t>
          </a:r>
          <a:r>
            <a:rPr lang="es-ES" sz="2300" kern="1200" dirty="0" smtClean="0"/>
            <a:t> II, presentan un mayor contenido de sólidos solubles y menor contenido de acidez, firmeza y vitamina C, que el estado de madurez </a:t>
          </a:r>
          <a:r>
            <a:rPr lang="es-ES" sz="2300" kern="1200" dirty="0" err="1" smtClean="0"/>
            <a:t>semimaduro</a:t>
          </a:r>
          <a:r>
            <a:rPr lang="es-ES" sz="2300" kern="1200" dirty="0" smtClean="0"/>
            <a:t> I.</a:t>
          </a:r>
          <a:endParaRPr lang="es-EC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0026" y="2313"/>
        <a:ext cx="8225402" cy="3194454"/>
      </dsp:txXfrm>
    </dsp:sp>
    <dsp:sp modelId="{7B187FB7-8DC4-4438-A93D-1045F92A583C}">
      <dsp:nvSpPr>
        <dsp:cNvPr id="0" name=""/>
        <dsp:cNvSpPr/>
      </dsp:nvSpPr>
      <dsp:spPr>
        <a:xfrm>
          <a:off x="842799" y="3643991"/>
          <a:ext cx="11419856" cy="319445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La aplicación correcta de las operaciones de manejo </a:t>
          </a:r>
          <a:r>
            <a:rPr lang="es-ES" sz="2300" kern="1200" dirty="0" err="1" smtClean="0"/>
            <a:t>postcosecha</a:t>
          </a:r>
          <a:r>
            <a:rPr lang="es-ES" sz="2300" kern="1200" dirty="0" smtClean="0"/>
            <a:t> del ovo: recepción, lavado, clasificación, desinfectado, escurrido, pesado, envasado, almacenamiento; prolongan el tiempo de vida útil del ovo a 14 días, en relación al tiempo de vida útil del ovo de 6 -7 días a temperatura ambiente (18°C a 24°C). Estas operaciones, mantienen las características óptimas de calidad del fruto, disminuyendo la tasa respiratoria, retardando su maduración y deterioro.</a:t>
          </a:r>
          <a:endParaRPr lang="es-EC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0026" y="3643991"/>
        <a:ext cx="8225402" cy="31944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CFA67-8384-48F1-89FD-07CA8E28547F}">
      <dsp:nvSpPr>
        <dsp:cNvPr id="0" name=""/>
        <dsp:cNvSpPr/>
      </dsp:nvSpPr>
      <dsp:spPr>
        <a:xfrm>
          <a:off x="11025" y="279253"/>
          <a:ext cx="11513568" cy="3070266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El almacenamiento en bandejas de polietileno cubiertas con film </a:t>
          </a:r>
          <a:r>
            <a:rPr lang="es-ES" sz="2400" kern="1200" dirty="0" err="1" smtClean="0"/>
            <a:t>termoencogible</a:t>
          </a:r>
          <a:r>
            <a:rPr lang="es-ES" sz="2400" kern="1200" dirty="0" smtClean="0"/>
            <a:t> reduce drásticamente los daños ocasionados por frio al ser empaques totalmente cerrados, disminuyendo además la transpiración debido a la entrada limitada de O</a:t>
          </a:r>
          <a:r>
            <a:rPr lang="es-ES" sz="2400" kern="1200" baseline="-25000" dirty="0" smtClean="0"/>
            <a:t>2, </a:t>
          </a:r>
          <a:r>
            <a:rPr lang="es-ES" sz="2400" kern="1200" dirty="0" smtClean="0"/>
            <a:t>creando una barrera protectora hacia los frutos de ovo.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6158" y="279253"/>
        <a:ext cx="8443302" cy="3070266"/>
      </dsp:txXfrm>
    </dsp:sp>
    <dsp:sp modelId="{3192C7DE-2087-4C4D-B02C-2CC750509BE5}">
      <dsp:nvSpPr>
        <dsp:cNvPr id="0" name=""/>
        <dsp:cNvSpPr/>
      </dsp:nvSpPr>
      <dsp:spPr>
        <a:xfrm>
          <a:off x="0" y="3599802"/>
          <a:ext cx="12277227" cy="373271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Después de haber realizado el análisis de resultados, se concluye que el mejor tratamiento es (T1), el cual estaba empacado en bandejas de polietileno sellado con film </a:t>
          </a:r>
          <a:r>
            <a:rPr lang="es-ES" sz="2400" kern="1200" dirty="0" err="1" smtClean="0"/>
            <a:t>termoencogible</a:t>
          </a:r>
          <a:r>
            <a:rPr lang="es-ES" sz="2400" kern="1200" dirty="0" smtClean="0"/>
            <a:t>, almacenado a temperatura de 3ºC con un estado de madurez pintón semimaduro1 (50/50 verde y amarillo), obteniendo un tiempo máximo de conservación de 14 días. De esta manera se acepta la hipótesis alternativa: que </a:t>
          </a:r>
          <a:r>
            <a:rPr lang="es-EC" sz="2400" kern="1200" dirty="0" smtClean="0"/>
            <a:t>el empaque, temperatura y el estado de madurez de la cosecha influyen en el tiempo de vida útil del ovo.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6359" y="3599802"/>
        <a:ext cx="8544509" cy="37327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81746-5B07-4A9A-882D-BB079825DA08}">
      <dsp:nvSpPr>
        <dsp:cNvPr id="0" name=""/>
        <dsp:cNvSpPr/>
      </dsp:nvSpPr>
      <dsp:spPr>
        <a:xfrm>
          <a:off x="121928" y="2996"/>
          <a:ext cx="11493447" cy="14648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Se recomienda el uso de film </a:t>
          </a:r>
          <a:r>
            <a:rPr lang="es-ES" sz="2300" kern="1200" dirty="0" err="1" smtClean="0"/>
            <a:t>termoencogible</a:t>
          </a:r>
          <a:r>
            <a:rPr lang="es-ES" sz="2300" kern="1200" dirty="0" smtClean="0"/>
            <a:t> en el almacenamiento a temperaturas bajas menores a 8ºC especialmente en otros frutos susceptibles a daños por frío tales como (plátanos, aguacates), debido a que el film crea una barrera protectora hacia los mismos.</a:t>
          </a:r>
          <a:endParaRPr lang="es-EC" sz="2300" kern="1200" dirty="0"/>
        </a:p>
      </dsp:txBody>
      <dsp:txXfrm>
        <a:off x="854363" y="2996"/>
        <a:ext cx="10028577" cy="1464870"/>
      </dsp:txXfrm>
    </dsp:sp>
    <dsp:sp modelId="{323ECCD2-0B84-4B99-9850-1D435D2BFB9C}">
      <dsp:nvSpPr>
        <dsp:cNvPr id="0" name=""/>
        <dsp:cNvSpPr/>
      </dsp:nvSpPr>
      <dsp:spPr>
        <a:xfrm>
          <a:off x="121928" y="1672948"/>
          <a:ext cx="11493447" cy="14648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Profundizar la investigación utilizando otro método para el análisis de CO</a:t>
          </a:r>
          <a:r>
            <a:rPr lang="es-ES" sz="2300" kern="1200" baseline="-25000" dirty="0" smtClean="0"/>
            <a:t>2</a:t>
          </a:r>
          <a:r>
            <a:rPr lang="es-ES" sz="2300" kern="1200" dirty="0" smtClean="0"/>
            <a:t>   para la medición de la tasa respiratoria del ovo (cromatografía de gases, analizador rápido de gases, etc.)</a:t>
          </a:r>
          <a:endParaRPr lang="es-EC" sz="2300" kern="1200" dirty="0"/>
        </a:p>
      </dsp:txBody>
      <dsp:txXfrm>
        <a:off x="854363" y="1672948"/>
        <a:ext cx="10028577" cy="1464870"/>
      </dsp:txXfrm>
    </dsp:sp>
    <dsp:sp modelId="{187F6920-95EB-463E-B93E-4884C2BCE0F9}">
      <dsp:nvSpPr>
        <dsp:cNvPr id="0" name=""/>
        <dsp:cNvSpPr/>
      </dsp:nvSpPr>
      <dsp:spPr>
        <a:xfrm>
          <a:off x="121928" y="3342900"/>
          <a:ext cx="11493447" cy="14648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Realizar un estudio de conservación del ovo en congelación con temperaturas bajo los 0ºC para el procesamiento </a:t>
          </a:r>
          <a:r>
            <a:rPr lang="es-ES" sz="2300" kern="1200" smtClean="0"/>
            <a:t>de pulpas.</a:t>
          </a:r>
          <a:endParaRPr lang="es-EC" sz="2300" kern="1200" dirty="0"/>
        </a:p>
      </dsp:txBody>
      <dsp:txXfrm>
        <a:off x="854363" y="3342900"/>
        <a:ext cx="10028577" cy="1464870"/>
      </dsp:txXfrm>
    </dsp:sp>
    <dsp:sp modelId="{A8B3B2B4-9857-4426-8BC9-2738687938BA}">
      <dsp:nvSpPr>
        <dsp:cNvPr id="0" name=""/>
        <dsp:cNvSpPr/>
      </dsp:nvSpPr>
      <dsp:spPr>
        <a:xfrm>
          <a:off x="121928" y="5012853"/>
          <a:ext cx="11493447" cy="146487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Realizar estudios para la conservación y procesamiento del ovo (atmósferas controladas, modificadas, inhibidores de etileno, etc.).</a:t>
          </a:r>
          <a:endParaRPr lang="es-EC" sz="2300" kern="1200" dirty="0"/>
        </a:p>
      </dsp:txBody>
      <dsp:txXfrm>
        <a:off x="854363" y="5012853"/>
        <a:ext cx="10028577" cy="14648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6008F-0F07-4AD3-82C5-E549732F80EB}">
      <dsp:nvSpPr>
        <dsp:cNvPr id="0" name=""/>
        <dsp:cNvSpPr/>
      </dsp:nvSpPr>
      <dsp:spPr>
        <a:xfrm>
          <a:off x="1417320" y="207"/>
          <a:ext cx="6302251" cy="11760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hace necesario promover estudios que tengan un respaldo técnico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329" y="207"/>
        <a:ext cx="5126233" cy="1176018"/>
      </dsp:txXfrm>
    </dsp:sp>
    <dsp:sp modelId="{25920731-597F-45C7-9ECD-49EBD6F27B4F}">
      <dsp:nvSpPr>
        <dsp:cNvPr id="0" name=""/>
        <dsp:cNvSpPr/>
      </dsp:nvSpPr>
      <dsp:spPr>
        <a:xfrm>
          <a:off x="1417320" y="1340868"/>
          <a:ext cx="6302251" cy="11760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Alternativas de manejo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conservación al sector productor del 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ovo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prolongando su tiempo de vida útil.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329" y="1340868"/>
        <a:ext cx="5126233" cy="1176018"/>
      </dsp:txXfrm>
    </dsp:sp>
    <dsp:sp modelId="{F9A02692-B208-4B4B-B8C1-D5AF8194EA9B}">
      <dsp:nvSpPr>
        <dsp:cNvPr id="0" name=""/>
        <dsp:cNvSpPr/>
      </dsp:nvSpPr>
      <dsp:spPr>
        <a:xfrm>
          <a:off x="1417320" y="2681528"/>
          <a:ext cx="6302251" cy="11760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Minimizar las pérdida del fruto que ocurren a nivel postcosecha. </a:t>
          </a:r>
          <a:endParaRPr lang="es-EC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329" y="2681528"/>
        <a:ext cx="5126233" cy="1176018"/>
      </dsp:txXfrm>
    </dsp:sp>
    <dsp:sp modelId="{270EAB4A-7F6B-4748-8385-258E61B89031}">
      <dsp:nvSpPr>
        <dsp:cNvPr id="0" name=""/>
        <dsp:cNvSpPr/>
      </dsp:nvSpPr>
      <dsp:spPr>
        <a:xfrm>
          <a:off x="1417320" y="4022189"/>
          <a:ext cx="6302251" cy="11760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Se propone medidas para la cosecha y postcosecha que proporcionen productos de calidad y atractivos al consumidor. </a:t>
          </a:r>
          <a:endParaRPr lang="es-EC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5329" y="4022189"/>
        <a:ext cx="5126233" cy="1176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ED627-C234-4665-B772-4A1BB52BE87D}">
      <dsp:nvSpPr>
        <dsp:cNvPr id="0" name=""/>
        <dsp:cNvSpPr/>
      </dsp:nvSpPr>
      <dsp:spPr>
        <a:xfrm rot="10800000">
          <a:off x="1996570" y="1200"/>
          <a:ext cx="8630156" cy="245571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2903" tIns="137160" rIns="256032" bIns="137160" numCol="1" spcCol="1270" anchor="ctr" anchorCtr="0">
          <a:noAutofit/>
        </a:bodyPr>
        <a:lstStyle/>
        <a:p>
          <a:pPr lvl="0" algn="just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un estudio de Manejo </a:t>
          </a:r>
          <a:r>
            <a:rPr lang="es-E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conservación del ovo </a:t>
          </a:r>
          <a:r>
            <a:rPr lang="es-E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 </a:t>
          </a:r>
          <a:r>
            <a:rPr lang="es-E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dos tipos de empaque.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10499" y="1200"/>
        <a:ext cx="8016227" cy="2455717"/>
      </dsp:txXfrm>
    </dsp:sp>
    <dsp:sp modelId="{3735D353-E1A0-4255-ACC0-01F019437CC2}">
      <dsp:nvSpPr>
        <dsp:cNvPr id="0" name=""/>
        <dsp:cNvSpPr/>
      </dsp:nvSpPr>
      <dsp:spPr>
        <a:xfrm>
          <a:off x="778760" y="0"/>
          <a:ext cx="2455717" cy="2455717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77DFB-D396-43DD-A357-664F04184EAF}">
      <dsp:nvSpPr>
        <dsp:cNvPr id="0" name=""/>
        <dsp:cNvSpPr/>
      </dsp:nvSpPr>
      <dsp:spPr>
        <a:xfrm rot="5400000">
          <a:off x="570607" y="2531261"/>
          <a:ext cx="1701770" cy="28317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CB996B-C273-42B8-BDC2-73C9B0E36384}">
      <dsp:nvSpPr>
        <dsp:cNvPr id="0" name=""/>
        <dsp:cNvSpPr/>
      </dsp:nvSpPr>
      <dsp:spPr>
        <a:xfrm>
          <a:off x="286539" y="3377332"/>
          <a:ext cx="2556481" cy="224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el índice de madurez fisiológico y de consumo del ovo </a:t>
          </a:r>
          <a:r>
            <a:rPr lang="es-E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539" y="3377332"/>
        <a:ext cx="2556481" cy="2240906"/>
      </dsp:txXfrm>
    </dsp:sp>
    <dsp:sp modelId="{EC5DB360-D818-4C59-BB5A-9098AA289D1A}">
      <dsp:nvSpPr>
        <dsp:cNvPr id="0" name=""/>
        <dsp:cNvSpPr/>
      </dsp:nvSpPr>
      <dsp:spPr>
        <a:xfrm>
          <a:off x="2360666" y="2322788"/>
          <a:ext cx="482355" cy="48235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77965E-68E4-4116-BDAF-C202F9761715}">
      <dsp:nvSpPr>
        <dsp:cNvPr id="0" name=""/>
        <dsp:cNvSpPr/>
      </dsp:nvSpPr>
      <dsp:spPr>
        <a:xfrm rot="5400000">
          <a:off x="3700240" y="1756830"/>
          <a:ext cx="1701770" cy="28317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DDF66-F098-4B36-BB14-DD6619FB080C}">
      <dsp:nvSpPr>
        <dsp:cNvPr id="0" name=""/>
        <dsp:cNvSpPr/>
      </dsp:nvSpPr>
      <dsp:spPr>
        <a:xfrm>
          <a:off x="3416172" y="2602901"/>
          <a:ext cx="2556481" cy="224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Caracterizar mediante análisis físico químicos (pH,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ºBrix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acidez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titulable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color, tamaño, densidad) la materia prima en dos estados de madurez.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172" y="2602901"/>
        <a:ext cx="2556481" cy="2240906"/>
      </dsp:txXfrm>
    </dsp:sp>
    <dsp:sp modelId="{4A32EB09-3E1E-40DC-BA84-0386F5D0AA57}">
      <dsp:nvSpPr>
        <dsp:cNvPr id="0" name=""/>
        <dsp:cNvSpPr/>
      </dsp:nvSpPr>
      <dsp:spPr>
        <a:xfrm>
          <a:off x="5490299" y="1548357"/>
          <a:ext cx="482355" cy="48235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A31643-17EC-4864-8211-FBBB9642DB16}">
      <dsp:nvSpPr>
        <dsp:cNvPr id="0" name=""/>
        <dsp:cNvSpPr/>
      </dsp:nvSpPr>
      <dsp:spPr>
        <a:xfrm rot="5400000">
          <a:off x="6829873" y="982399"/>
          <a:ext cx="1701770" cy="28317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4C640F-2DE1-4E05-9F50-2AA88E11D68E}">
      <dsp:nvSpPr>
        <dsp:cNvPr id="0" name=""/>
        <dsp:cNvSpPr/>
      </dsp:nvSpPr>
      <dsp:spPr>
        <a:xfrm>
          <a:off x="6545805" y="1828470"/>
          <a:ext cx="2556481" cy="224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Establecer las operaciones de manejo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postcosecha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 el ovo </a:t>
          </a:r>
          <a:r>
            <a:rPr lang="es-E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Spondias</a:t>
          </a:r>
          <a:r>
            <a:rPr lang="es-E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purpurea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45805" y="1828470"/>
        <a:ext cx="2556481" cy="2240906"/>
      </dsp:txXfrm>
    </dsp:sp>
    <dsp:sp modelId="{E5D165DA-87DA-4567-9AB2-5BF8E482C270}">
      <dsp:nvSpPr>
        <dsp:cNvPr id="0" name=""/>
        <dsp:cNvSpPr/>
      </dsp:nvSpPr>
      <dsp:spPr>
        <a:xfrm>
          <a:off x="8619932" y="773926"/>
          <a:ext cx="482355" cy="48235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CFF5C0-D898-47F4-98DF-CF817ED3E446}">
      <dsp:nvSpPr>
        <dsp:cNvPr id="0" name=""/>
        <dsp:cNvSpPr/>
      </dsp:nvSpPr>
      <dsp:spPr>
        <a:xfrm rot="5400000">
          <a:off x="9959506" y="207969"/>
          <a:ext cx="1701770" cy="283170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309C08-ECB7-4F17-A904-18CB0DECBB3C}">
      <dsp:nvSpPr>
        <dsp:cNvPr id="0" name=""/>
        <dsp:cNvSpPr/>
      </dsp:nvSpPr>
      <dsp:spPr>
        <a:xfrm>
          <a:off x="9675438" y="1054039"/>
          <a:ext cx="2556481" cy="224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el tiempo de conservación del ovo a temperaturas de 3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8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dos tipos de empaque.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5438" y="1054039"/>
        <a:ext cx="2556481" cy="2240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2B337-64AE-4C37-994D-A281BD5122E5}">
      <dsp:nvSpPr>
        <dsp:cNvPr id="0" name=""/>
        <dsp:cNvSpPr/>
      </dsp:nvSpPr>
      <dsp:spPr>
        <a:xfrm>
          <a:off x="354554" y="0"/>
          <a:ext cx="2751611" cy="2063708"/>
        </a:xfrm>
        <a:prstGeom prst="upArrow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B8CA15F-B8A2-41BD-978E-8FC605F41AA4}">
      <dsp:nvSpPr>
        <dsp:cNvPr id="0" name=""/>
        <dsp:cNvSpPr/>
      </dsp:nvSpPr>
      <dsp:spPr>
        <a:xfrm>
          <a:off x="3188714" y="0"/>
          <a:ext cx="5560229" cy="206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Ho= El empaque, temperatura y el estado de madurez de la cosecha no  influye en el tiempo de  vida útil del ovo.</a:t>
          </a:r>
          <a:endParaRPr lang="es-EC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8714" y="0"/>
        <a:ext cx="5560229" cy="2063708"/>
      </dsp:txXfrm>
    </dsp:sp>
    <dsp:sp modelId="{2F2C0E35-85F7-4EBF-A467-C5508953BC61}">
      <dsp:nvSpPr>
        <dsp:cNvPr id="0" name=""/>
        <dsp:cNvSpPr/>
      </dsp:nvSpPr>
      <dsp:spPr>
        <a:xfrm>
          <a:off x="1180037" y="2235684"/>
          <a:ext cx="2751611" cy="2063708"/>
        </a:xfrm>
        <a:prstGeom prst="downArrow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40307851-792C-4D1F-97F4-6E6B8009A06C}">
      <dsp:nvSpPr>
        <dsp:cNvPr id="0" name=""/>
        <dsp:cNvSpPr/>
      </dsp:nvSpPr>
      <dsp:spPr>
        <a:xfrm>
          <a:off x="4014197" y="2235684"/>
          <a:ext cx="5560229" cy="206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0" rIns="234696" bIns="234696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H1= El empaque, temperatura y el estado de madurez de la cosecha influye en el tiempo de vida útil del ovo.</a:t>
          </a:r>
          <a:endParaRPr lang="es-EC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4197" y="2235684"/>
        <a:ext cx="5560229" cy="20637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268DB-D731-4638-B48A-E58FE14911DC}">
      <dsp:nvSpPr>
        <dsp:cNvPr id="0" name=""/>
        <dsp:cNvSpPr/>
      </dsp:nvSpPr>
      <dsp:spPr>
        <a:xfrm>
          <a:off x="1953595" y="387095"/>
          <a:ext cx="3361670" cy="105052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554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corresponde a Tipos de empaque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3595" y="387095"/>
        <a:ext cx="3361670" cy="1050522"/>
      </dsp:txXfrm>
    </dsp:sp>
    <dsp:sp modelId="{1CBD46C6-4EDE-4813-B99F-3567A9E6AE04}">
      <dsp:nvSpPr>
        <dsp:cNvPr id="0" name=""/>
        <dsp:cNvSpPr/>
      </dsp:nvSpPr>
      <dsp:spPr>
        <a:xfrm>
          <a:off x="1813525" y="235353"/>
          <a:ext cx="735365" cy="1103048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43E94-A025-479B-8A9A-8976E648D5B5}">
      <dsp:nvSpPr>
        <dsp:cNvPr id="0" name=""/>
        <dsp:cNvSpPr/>
      </dsp:nvSpPr>
      <dsp:spPr>
        <a:xfrm>
          <a:off x="1953595" y="1709586"/>
          <a:ext cx="3361670" cy="105052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554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 Temperaturas de almacenamiento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3595" y="1709586"/>
        <a:ext cx="3361670" cy="1050522"/>
      </dsp:txXfrm>
    </dsp:sp>
    <dsp:sp modelId="{2D719B7A-04DD-49CC-8DF4-7B68CDD57AEE}">
      <dsp:nvSpPr>
        <dsp:cNvPr id="0" name=""/>
        <dsp:cNvSpPr/>
      </dsp:nvSpPr>
      <dsp:spPr>
        <a:xfrm>
          <a:off x="1813525" y="1557844"/>
          <a:ext cx="735365" cy="1103048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EA03A-9A17-435C-AD6E-F083E5F1A820}">
      <dsp:nvSpPr>
        <dsp:cNvPr id="0" name=""/>
        <dsp:cNvSpPr/>
      </dsp:nvSpPr>
      <dsp:spPr>
        <a:xfrm>
          <a:off x="1953595" y="3032076"/>
          <a:ext cx="3361670" cy="105052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554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 índices de madurez  </a:t>
          </a:r>
          <a:endParaRPr lang="es-EC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3595" y="3032076"/>
        <a:ext cx="3361670" cy="1050522"/>
      </dsp:txXfrm>
    </dsp:sp>
    <dsp:sp modelId="{CC3D2F87-C5DA-44F2-8A0D-A5CAA7246724}">
      <dsp:nvSpPr>
        <dsp:cNvPr id="0" name=""/>
        <dsp:cNvSpPr/>
      </dsp:nvSpPr>
      <dsp:spPr>
        <a:xfrm>
          <a:off x="1813525" y="2880334"/>
          <a:ext cx="735365" cy="1103048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97D9B-C3AF-489C-9BEB-0EAC6F320C13}">
      <dsp:nvSpPr>
        <dsp:cNvPr id="0" name=""/>
        <dsp:cNvSpPr/>
      </dsp:nvSpPr>
      <dsp:spPr>
        <a:xfrm>
          <a:off x="1953595" y="4354567"/>
          <a:ext cx="3361670" cy="1050522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554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 es el testigo. </a:t>
          </a:r>
          <a:endParaRPr lang="es-EC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3595" y="4354567"/>
        <a:ext cx="3361670" cy="1050522"/>
      </dsp:txXfrm>
    </dsp:sp>
    <dsp:sp modelId="{38BA52C4-AA93-4934-86F2-4C8B72FC0852}">
      <dsp:nvSpPr>
        <dsp:cNvPr id="0" name=""/>
        <dsp:cNvSpPr/>
      </dsp:nvSpPr>
      <dsp:spPr>
        <a:xfrm>
          <a:off x="1813525" y="4202825"/>
          <a:ext cx="735365" cy="1103048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32FC7-FFA1-4791-A5EA-BA826BAF0468}">
      <dsp:nvSpPr>
        <dsp:cNvPr id="0" name=""/>
        <dsp:cNvSpPr/>
      </dsp:nvSpPr>
      <dsp:spPr>
        <a:xfrm>
          <a:off x="484523" y="459334"/>
          <a:ext cx="3797701" cy="118678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847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Numero de repeticiones: 3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523" y="459334"/>
        <a:ext cx="3797701" cy="1186781"/>
      </dsp:txXfrm>
    </dsp:sp>
    <dsp:sp modelId="{FC168400-8511-4E9E-8C9F-C178FB572A1C}">
      <dsp:nvSpPr>
        <dsp:cNvPr id="0" name=""/>
        <dsp:cNvSpPr/>
      </dsp:nvSpPr>
      <dsp:spPr>
        <a:xfrm>
          <a:off x="326286" y="287910"/>
          <a:ext cx="830747" cy="1246120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4C21B-3463-4F11-9320-83D05E7E4F69}">
      <dsp:nvSpPr>
        <dsp:cNvPr id="0" name=""/>
        <dsp:cNvSpPr/>
      </dsp:nvSpPr>
      <dsp:spPr>
        <a:xfrm>
          <a:off x="484523" y="1953360"/>
          <a:ext cx="3797701" cy="118678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847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tratamientos: 9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523" y="1953360"/>
        <a:ext cx="3797701" cy="1186781"/>
      </dsp:txXfrm>
    </dsp:sp>
    <dsp:sp modelId="{558A2986-37A2-416E-BE35-88968E3AD6B7}">
      <dsp:nvSpPr>
        <dsp:cNvPr id="0" name=""/>
        <dsp:cNvSpPr/>
      </dsp:nvSpPr>
      <dsp:spPr>
        <a:xfrm>
          <a:off x="326286" y="1781936"/>
          <a:ext cx="830747" cy="1246120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01808-C474-474B-B77F-DEFA68446BF3}">
      <dsp:nvSpPr>
        <dsp:cNvPr id="0" name=""/>
        <dsp:cNvSpPr/>
      </dsp:nvSpPr>
      <dsp:spPr>
        <a:xfrm>
          <a:off x="484523" y="3447386"/>
          <a:ext cx="3797701" cy="1186781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847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Unidades experimentales: 27</a:t>
          </a:r>
          <a:endParaRPr lang="es-EC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523" y="3447386"/>
        <a:ext cx="3797701" cy="1186781"/>
      </dsp:txXfrm>
    </dsp:sp>
    <dsp:sp modelId="{CF603100-BFEA-41F7-B755-B25D0598FBE4}">
      <dsp:nvSpPr>
        <dsp:cNvPr id="0" name=""/>
        <dsp:cNvSpPr/>
      </dsp:nvSpPr>
      <dsp:spPr>
        <a:xfrm>
          <a:off x="326286" y="3275962"/>
          <a:ext cx="830747" cy="1246120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45EDD-80B9-4981-BCA2-FF77EB826942}">
      <dsp:nvSpPr>
        <dsp:cNvPr id="0" name=""/>
        <dsp:cNvSpPr/>
      </dsp:nvSpPr>
      <dsp:spPr>
        <a:xfrm>
          <a:off x="3513440" y="665"/>
          <a:ext cx="5270160" cy="2594363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a1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Bandejas polietileno con film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termoencogible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a2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Estuches plásticas con hoyos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3440" y="324960"/>
        <a:ext cx="4297274" cy="1945773"/>
      </dsp:txXfrm>
    </dsp:sp>
    <dsp:sp modelId="{01D5CDB2-8A89-4C62-A4C2-6089B4B337CB}">
      <dsp:nvSpPr>
        <dsp:cNvPr id="0" name=""/>
        <dsp:cNvSpPr/>
      </dsp:nvSpPr>
      <dsp:spPr>
        <a:xfrm>
          <a:off x="0" y="665"/>
          <a:ext cx="3513440" cy="259436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A: Tipos de material en el empaque 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646" y="127311"/>
        <a:ext cx="3260148" cy="2341071"/>
      </dsp:txXfrm>
    </dsp:sp>
    <dsp:sp modelId="{3922974E-04BA-4D90-8472-6932615AFE64}">
      <dsp:nvSpPr>
        <dsp:cNvPr id="0" name=""/>
        <dsp:cNvSpPr/>
      </dsp:nvSpPr>
      <dsp:spPr>
        <a:xfrm>
          <a:off x="3513440" y="2854464"/>
          <a:ext cx="5270160" cy="2594363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b1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Refrigeración (Temperatura 3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b2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Refrigeración (Temperatura 8 °C)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3440" y="3178759"/>
        <a:ext cx="4297274" cy="1945773"/>
      </dsp:txXfrm>
    </dsp:sp>
    <dsp:sp modelId="{C344D409-CB28-4D23-8057-2C0D48E923E0}">
      <dsp:nvSpPr>
        <dsp:cNvPr id="0" name=""/>
        <dsp:cNvSpPr/>
      </dsp:nvSpPr>
      <dsp:spPr>
        <a:xfrm>
          <a:off x="0" y="2854464"/>
          <a:ext cx="3513440" cy="259436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B: Temperaturas de almacenamiento 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646" y="2981110"/>
        <a:ext cx="3260148" cy="23410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1EC0B-ABFA-48E0-82EC-C20F490796B0}">
      <dsp:nvSpPr>
        <dsp:cNvPr id="0" name=""/>
        <dsp:cNvSpPr/>
      </dsp:nvSpPr>
      <dsp:spPr>
        <a:xfrm>
          <a:off x="3600400" y="610"/>
          <a:ext cx="5400600" cy="2381803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c1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Semimaduro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(50 %verde y 50% amarillo)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c2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Semimaduro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 (25% verde y 75% amarillo)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0400" y="298335"/>
        <a:ext cx="4507424" cy="1786353"/>
      </dsp:txXfrm>
    </dsp:sp>
    <dsp:sp modelId="{613F96DE-970D-4ACA-893B-FE32CE7D6437}">
      <dsp:nvSpPr>
        <dsp:cNvPr id="0" name=""/>
        <dsp:cNvSpPr/>
      </dsp:nvSpPr>
      <dsp:spPr>
        <a:xfrm>
          <a:off x="0" y="0"/>
          <a:ext cx="3600400" cy="238180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FACTOR C: Índice de Madurez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270" y="116270"/>
        <a:ext cx="3367860" cy="2149263"/>
      </dsp:txXfrm>
    </dsp:sp>
    <dsp:sp modelId="{B31795F0-F685-48D3-8D4D-E19D77283129}">
      <dsp:nvSpPr>
        <dsp:cNvPr id="0" name=""/>
        <dsp:cNvSpPr/>
      </dsp:nvSpPr>
      <dsp:spPr>
        <a:xfrm>
          <a:off x="3600400" y="2620594"/>
          <a:ext cx="5400600" cy="2381803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T1: 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Fruto a temperatura ambiente (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Tº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18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- 24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ºC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Ibarra)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0400" y="2918319"/>
        <a:ext cx="4507424" cy="1786353"/>
      </dsp:txXfrm>
    </dsp:sp>
    <dsp:sp modelId="{C1075719-E06F-475A-8759-42B10DB6AD59}">
      <dsp:nvSpPr>
        <dsp:cNvPr id="0" name=""/>
        <dsp:cNvSpPr/>
      </dsp:nvSpPr>
      <dsp:spPr>
        <a:xfrm>
          <a:off x="0" y="2620594"/>
          <a:ext cx="3600400" cy="238180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TESTIGO: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270" y="2736864"/>
        <a:ext cx="3367860" cy="214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5CA24-C168-43BF-9D57-D41345A5F5F2}" type="datetimeFigureOut">
              <a:rPr lang="es-ES" smtClean="0"/>
              <a:t>11/01/2017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19125" y="685800"/>
            <a:ext cx="5619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92A1A-0B21-42FA-9F5F-14D87E120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34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0070" y="1603975"/>
            <a:ext cx="9017570" cy="3688744"/>
          </a:xfrm>
        </p:spPr>
        <p:txBody>
          <a:bodyPr anchor="b"/>
          <a:lstStyle>
            <a:lvl1pPr>
              <a:defRPr sz="735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0070" y="5292718"/>
            <a:ext cx="9017570" cy="954342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2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9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6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346C4-786A-4338-839B-3F8F18EE11A0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6251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71" y="5318428"/>
            <a:ext cx="9017569" cy="627872"/>
          </a:xfrm>
        </p:spPr>
        <p:txBody>
          <a:bodyPr anchor="b">
            <a:normAutofit/>
          </a:bodyPr>
          <a:lstStyle>
            <a:lvl1pPr algn="l">
              <a:defRPr sz="2452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0070" y="759777"/>
            <a:ext cx="9017570" cy="403338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5"/>
            </a:lvl1pPr>
            <a:lvl2pPr marL="467121" indent="0">
              <a:buNone/>
              <a:defRPr sz="1635"/>
            </a:lvl2pPr>
            <a:lvl3pPr marL="934242" indent="0">
              <a:buNone/>
              <a:defRPr sz="1635"/>
            </a:lvl3pPr>
            <a:lvl4pPr marL="1401364" indent="0">
              <a:buNone/>
              <a:defRPr sz="1635"/>
            </a:lvl4pPr>
            <a:lvl5pPr marL="1868485" indent="0">
              <a:buNone/>
              <a:defRPr sz="1635"/>
            </a:lvl5pPr>
            <a:lvl6pPr marL="2335606" indent="0">
              <a:buNone/>
              <a:defRPr sz="1635"/>
            </a:lvl6pPr>
            <a:lvl7pPr marL="2802727" indent="0">
              <a:buNone/>
              <a:defRPr sz="1635"/>
            </a:lvl7pPr>
            <a:lvl8pPr marL="3269849" indent="0">
              <a:buNone/>
              <a:defRPr sz="1635"/>
            </a:lvl8pPr>
            <a:lvl9pPr marL="3736970" indent="0">
              <a:buNone/>
              <a:defRPr sz="163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0071" y="5946300"/>
            <a:ext cx="9017568" cy="546969"/>
          </a:xfrm>
        </p:spPr>
        <p:txBody>
          <a:bodyPr>
            <a:normAutofit/>
          </a:bodyPr>
          <a:lstStyle>
            <a:lvl1pPr marL="0" indent="0">
              <a:buNone/>
              <a:defRPr sz="1226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438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69" y="1603975"/>
            <a:ext cx="9017571" cy="2194913"/>
          </a:xfrm>
        </p:spPr>
        <p:txBody>
          <a:bodyPr/>
          <a:lstStyle>
            <a:lvl1pPr>
              <a:defRPr sz="49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0069" y="4052147"/>
            <a:ext cx="9017571" cy="2617011"/>
          </a:xfrm>
        </p:spPr>
        <p:txBody>
          <a:bodyPr anchor="ctr">
            <a:normAutofit/>
          </a:bodyPr>
          <a:lstStyle>
            <a:lvl1pPr marL="0" indent="0">
              <a:buNone/>
              <a:defRPr sz="1839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4346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045" y="1603975"/>
            <a:ext cx="8173259" cy="2573997"/>
          </a:xfrm>
        </p:spPr>
        <p:txBody>
          <a:bodyPr/>
          <a:lstStyle>
            <a:lvl1pPr>
              <a:defRPr sz="49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72377" y="4177972"/>
            <a:ext cx="7437944" cy="37908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3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0069" y="4819964"/>
            <a:ext cx="9017571" cy="1857234"/>
          </a:xfrm>
        </p:spPr>
        <p:txBody>
          <a:bodyPr anchor="ctr">
            <a:normAutofit/>
          </a:bodyPr>
          <a:lstStyle>
            <a:lvl1pPr marL="0" indent="0">
              <a:buNone/>
              <a:defRPr sz="1839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  <p:sp>
        <p:nvSpPr>
          <p:cNvPr id="12" name="TextBox 11"/>
          <p:cNvSpPr txBox="1"/>
          <p:nvPr/>
        </p:nvSpPr>
        <p:spPr>
          <a:xfrm>
            <a:off x="917828" y="1076022"/>
            <a:ext cx="819349" cy="201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465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33380" y="2895737"/>
            <a:ext cx="819349" cy="201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465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016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69" y="3461210"/>
            <a:ext cx="9017572" cy="1831509"/>
          </a:xfrm>
        </p:spPr>
        <p:txBody>
          <a:bodyPr anchor="b"/>
          <a:lstStyle>
            <a:lvl1pPr algn="l">
              <a:defRPr sz="4087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0069" y="5292719"/>
            <a:ext cx="9017571" cy="953212"/>
          </a:xfrm>
        </p:spPr>
        <p:txBody>
          <a:bodyPr anchor="t"/>
          <a:lstStyle>
            <a:lvl1pPr marL="0" indent="0" algn="l">
              <a:buNone/>
              <a:defRPr sz="2043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1839">
                <a:solidFill>
                  <a:schemeClr val="tx1">
                    <a:tint val="75000"/>
                  </a:schemeClr>
                </a:solidFill>
              </a:defRPr>
            </a:lvl2pPr>
            <a:lvl3pPr marL="934242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3pPr>
            <a:lvl4pPr marL="1401364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4pPr>
            <a:lvl5pPr marL="18684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5pPr>
            <a:lvl6pPr marL="2335606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6pPr>
            <a:lvl7pPr marL="2802727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7pPr>
            <a:lvl8pPr marL="3269849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8pPr>
            <a:lvl9pPr marL="373697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587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9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710" y="2194913"/>
            <a:ext cx="3010945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66651" y="2954690"/>
            <a:ext cx="2991005" cy="3976521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68109" y="2194913"/>
            <a:ext cx="3000089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57326" y="2954690"/>
            <a:ext cx="3010872" cy="3976521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79626" y="2194913"/>
            <a:ext cx="2995871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79626" y="2954690"/>
            <a:ext cx="2995871" cy="3976521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07166" y="2363752"/>
            <a:ext cx="0" cy="438982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13619" y="2363752"/>
            <a:ext cx="0" cy="4394791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27135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9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651" y="4709500"/>
            <a:ext cx="3003981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66651" y="2448172"/>
            <a:ext cx="3003981" cy="16883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5"/>
            </a:lvl1pPr>
            <a:lvl2pPr marL="467121" indent="0">
              <a:buNone/>
              <a:defRPr sz="1635"/>
            </a:lvl2pPr>
            <a:lvl3pPr marL="934242" indent="0">
              <a:buNone/>
              <a:defRPr sz="1635"/>
            </a:lvl3pPr>
            <a:lvl4pPr marL="1401364" indent="0">
              <a:buNone/>
              <a:defRPr sz="1635"/>
            </a:lvl4pPr>
            <a:lvl5pPr marL="1868485" indent="0">
              <a:buNone/>
              <a:defRPr sz="1635"/>
            </a:lvl5pPr>
            <a:lvl6pPr marL="2335606" indent="0">
              <a:buNone/>
              <a:defRPr sz="1635"/>
            </a:lvl6pPr>
            <a:lvl7pPr marL="2802727" indent="0">
              <a:buNone/>
              <a:defRPr sz="1635"/>
            </a:lvl7pPr>
            <a:lvl8pPr marL="3269849" indent="0">
              <a:buNone/>
              <a:defRPr sz="1635"/>
            </a:lvl8pPr>
            <a:lvl9pPr marL="3736970" indent="0">
              <a:buNone/>
              <a:defRPr sz="163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66651" y="5347925"/>
            <a:ext cx="3003981" cy="730296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73949" y="4709500"/>
            <a:ext cx="2994249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73948" y="2448172"/>
            <a:ext cx="2994249" cy="16883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5"/>
            </a:lvl1pPr>
            <a:lvl2pPr marL="467121" indent="0">
              <a:buNone/>
              <a:defRPr sz="1635"/>
            </a:lvl2pPr>
            <a:lvl3pPr marL="934242" indent="0">
              <a:buNone/>
              <a:defRPr sz="1635"/>
            </a:lvl3pPr>
            <a:lvl4pPr marL="1401364" indent="0">
              <a:buNone/>
              <a:defRPr sz="1635"/>
            </a:lvl4pPr>
            <a:lvl5pPr marL="1868485" indent="0">
              <a:buNone/>
              <a:defRPr sz="1635"/>
            </a:lvl5pPr>
            <a:lvl6pPr marL="2335606" indent="0">
              <a:buNone/>
              <a:defRPr sz="1635"/>
            </a:lvl6pPr>
            <a:lvl7pPr marL="2802727" indent="0">
              <a:buNone/>
              <a:defRPr sz="1635"/>
            </a:lvl7pPr>
            <a:lvl8pPr marL="3269849" indent="0">
              <a:buNone/>
              <a:defRPr sz="1635"/>
            </a:lvl8pPr>
            <a:lvl9pPr marL="3736970" indent="0">
              <a:buNone/>
              <a:defRPr sz="163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72566" y="5347923"/>
            <a:ext cx="2998214" cy="730296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79626" y="4709500"/>
            <a:ext cx="2995871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79625" y="2448172"/>
            <a:ext cx="2995871" cy="16883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5"/>
            </a:lvl1pPr>
            <a:lvl2pPr marL="467121" indent="0">
              <a:buNone/>
              <a:defRPr sz="1635"/>
            </a:lvl2pPr>
            <a:lvl3pPr marL="934242" indent="0">
              <a:buNone/>
              <a:defRPr sz="1635"/>
            </a:lvl3pPr>
            <a:lvl4pPr marL="1401364" indent="0">
              <a:buNone/>
              <a:defRPr sz="1635"/>
            </a:lvl4pPr>
            <a:lvl5pPr marL="1868485" indent="0">
              <a:buNone/>
              <a:defRPr sz="1635"/>
            </a:lvl5pPr>
            <a:lvl6pPr marL="2335606" indent="0">
              <a:buNone/>
              <a:defRPr sz="1635"/>
            </a:lvl6pPr>
            <a:lvl7pPr marL="2802727" indent="0">
              <a:buNone/>
              <a:defRPr sz="1635"/>
            </a:lvl7pPr>
            <a:lvl8pPr marL="3269849" indent="0">
              <a:buNone/>
              <a:defRPr sz="1635"/>
            </a:lvl8pPr>
            <a:lvl9pPr marL="3736970" indent="0">
              <a:buNone/>
              <a:defRPr sz="163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79498" y="5347921"/>
            <a:ext cx="2999840" cy="730296"/>
          </a:xfrm>
        </p:spPr>
        <p:txBody>
          <a:bodyPr anchor="t"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807166" y="2363752"/>
            <a:ext cx="0" cy="438982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13619" y="2363752"/>
            <a:ext cx="0" cy="4394791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5931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74BC-5B42-435E-8150-CDF544EA1E00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1420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4786" y="476621"/>
            <a:ext cx="1790711" cy="6454591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651" y="983140"/>
            <a:ext cx="7584564" cy="594807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076C-F120-4F49-99D7-22D64A504001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9956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A63F-D0F5-4A9A-885F-132610E5B2C6}" type="datetimeFigureOut">
              <a:rPr lang="es-EC" smtClean="0"/>
              <a:t>11/01/2017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AB3C-FFD1-4B3B-9BF1-1DD550BE307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606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71" y="3170430"/>
            <a:ext cx="9017569" cy="2122289"/>
          </a:xfrm>
        </p:spPr>
        <p:txBody>
          <a:bodyPr anchor="b"/>
          <a:lstStyle>
            <a:lvl1pPr algn="l">
              <a:defRPr sz="4087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0070" y="5292719"/>
            <a:ext cx="9017570" cy="953212"/>
          </a:xfrm>
        </p:spPr>
        <p:txBody>
          <a:bodyPr anchor="t"/>
          <a:lstStyle>
            <a:lvl1pPr marL="0" indent="0" algn="l">
              <a:buNone/>
              <a:defRPr sz="2043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1839">
                <a:solidFill>
                  <a:schemeClr val="tx1">
                    <a:tint val="75000"/>
                  </a:schemeClr>
                </a:solidFill>
              </a:defRPr>
            </a:lvl2pPr>
            <a:lvl3pPr marL="934242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3pPr>
            <a:lvl4pPr marL="1401364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4pPr>
            <a:lvl5pPr marL="18684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5pPr>
            <a:lvl6pPr marL="2335606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6pPr>
            <a:lvl7pPr marL="2802727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7pPr>
            <a:lvl8pPr marL="3269849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8pPr>
            <a:lvl9pPr marL="3736970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DB6F7-D7DA-4AA9-A102-6CDA601ACFA0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2425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304" y="2282850"/>
            <a:ext cx="4491937" cy="4648362"/>
          </a:xfrm>
        </p:spPr>
        <p:txBody>
          <a:bodyPr>
            <a:normAutofit/>
          </a:bodyPr>
          <a:lstStyle>
            <a:lvl1pPr>
              <a:defRPr sz="1839"/>
            </a:lvl1pPr>
            <a:lvl2pPr>
              <a:defRPr sz="1635"/>
            </a:lvl2pPr>
            <a:lvl3pPr>
              <a:defRPr sz="1430"/>
            </a:lvl3pPr>
            <a:lvl4pPr>
              <a:defRPr sz="1226"/>
            </a:lvl4pPr>
            <a:lvl5pPr>
              <a:defRPr sz="1226"/>
            </a:lvl5pPr>
            <a:lvl6pPr>
              <a:defRPr sz="1226"/>
            </a:lvl6pPr>
            <a:lvl7pPr>
              <a:defRPr sz="1226"/>
            </a:lvl7pPr>
            <a:lvl8pPr>
              <a:defRPr sz="1226"/>
            </a:lvl8pPr>
            <a:lvl9pPr>
              <a:defRPr sz="122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7449" y="2277884"/>
            <a:ext cx="4491939" cy="4653327"/>
          </a:xfrm>
        </p:spPr>
        <p:txBody>
          <a:bodyPr>
            <a:normAutofit/>
          </a:bodyPr>
          <a:lstStyle>
            <a:lvl1pPr>
              <a:defRPr sz="1839"/>
            </a:lvl1pPr>
            <a:lvl2pPr>
              <a:defRPr sz="1635"/>
            </a:lvl2pPr>
            <a:lvl3pPr>
              <a:defRPr sz="1430"/>
            </a:lvl3pPr>
            <a:lvl4pPr>
              <a:defRPr sz="1226"/>
            </a:lvl4pPr>
            <a:lvl5pPr>
              <a:defRPr sz="1226"/>
            </a:lvl5pPr>
            <a:lvl6pPr>
              <a:defRPr sz="1226"/>
            </a:lvl6pPr>
            <a:lvl7pPr>
              <a:defRPr sz="1226"/>
            </a:lvl7pPr>
            <a:lvl8pPr>
              <a:defRPr sz="1226"/>
            </a:lvl8pPr>
            <a:lvl9pPr>
              <a:defRPr sz="122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6A163-BECE-44F2-B8F9-7E72CD286E8E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96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7304" y="2110493"/>
            <a:ext cx="4491936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7304" y="2785851"/>
            <a:ext cx="4491937" cy="4145361"/>
          </a:xfrm>
        </p:spPr>
        <p:txBody>
          <a:bodyPr>
            <a:normAutofit/>
          </a:bodyPr>
          <a:lstStyle>
            <a:lvl1pPr>
              <a:defRPr sz="1839"/>
            </a:lvl1pPr>
            <a:lvl2pPr>
              <a:defRPr sz="1635"/>
            </a:lvl2pPr>
            <a:lvl3pPr>
              <a:defRPr sz="1430"/>
            </a:lvl3pPr>
            <a:lvl4pPr>
              <a:defRPr sz="1226"/>
            </a:lvl4pPr>
            <a:lvl5pPr>
              <a:defRPr sz="1226"/>
            </a:lvl5pPr>
            <a:lvl6pPr>
              <a:defRPr sz="1226"/>
            </a:lvl6pPr>
            <a:lvl7pPr>
              <a:defRPr sz="1226"/>
            </a:lvl7pPr>
            <a:lvl8pPr>
              <a:defRPr sz="1226"/>
            </a:lvl8pPr>
            <a:lvl9pPr>
              <a:defRPr sz="122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77451" y="2110493"/>
            <a:ext cx="4491937" cy="638424"/>
          </a:xfrm>
        </p:spPr>
        <p:txBody>
          <a:bodyPr anchor="b">
            <a:noAutofit/>
          </a:bodyPr>
          <a:lstStyle>
            <a:lvl1pPr marL="0" indent="0">
              <a:buNone/>
              <a:defRPr sz="2452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67121" indent="0">
              <a:buNone/>
              <a:defRPr sz="2043" b="1"/>
            </a:lvl2pPr>
            <a:lvl3pPr marL="934242" indent="0">
              <a:buNone/>
              <a:defRPr sz="1839" b="1"/>
            </a:lvl3pPr>
            <a:lvl4pPr marL="1401364" indent="0">
              <a:buNone/>
              <a:defRPr sz="1635" b="1"/>
            </a:lvl4pPr>
            <a:lvl5pPr marL="1868485" indent="0">
              <a:buNone/>
              <a:defRPr sz="1635" b="1"/>
            </a:lvl5pPr>
            <a:lvl6pPr marL="2335606" indent="0">
              <a:buNone/>
              <a:defRPr sz="1635" b="1"/>
            </a:lvl6pPr>
            <a:lvl7pPr marL="2802727" indent="0">
              <a:buNone/>
              <a:defRPr sz="1635" b="1"/>
            </a:lvl7pPr>
            <a:lvl8pPr marL="3269849" indent="0">
              <a:buNone/>
              <a:defRPr sz="1635" b="1"/>
            </a:lvl8pPr>
            <a:lvl9pPr marL="3736970" indent="0">
              <a:buNone/>
              <a:defRPr sz="163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7451" y="2785851"/>
            <a:ext cx="4491937" cy="4145361"/>
          </a:xfrm>
        </p:spPr>
        <p:txBody>
          <a:bodyPr>
            <a:normAutofit/>
          </a:bodyPr>
          <a:lstStyle>
            <a:lvl1pPr>
              <a:defRPr sz="1839"/>
            </a:lvl1pPr>
            <a:lvl2pPr>
              <a:defRPr sz="1635"/>
            </a:lvl2pPr>
            <a:lvl3pPr>
              <a:defRPr sz="1430"/>
            </a:lvl3pPr>
            <a:lvl4pPr>
              <a:defRPr sz="1226"/>
            </a:lvl4pPr>
            <a:lvl5pPr>
              <a:defRPr sz="1226"/>
            </a:lvl5pPr>
            <a:lvl6pPr>
              <a:defRPr sz="1226"/>
            </a:lvl6pPr>
            <a:lvl7pPr>
              <a:defRPr sz="1226"/>
            </a:lvl7pPr>
            <a:lvl8pPr>
              <a:defRPr sz="1226"/>
            </a:lvl8pPr>
            <a:lvl9pPr>
              <a:defRPr sz="122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05F46-1320-442E-ABBF-164623DA97A1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694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87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ECD-5F0E-46A8-9975-394D0A904749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6200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067" y="1603975"/>
            <a:ext cx="3475020" cy="1603975"/>
          </a:xfrm>
        </p:spPr>
        <p:txBody>
          <a:bodyPr anchor="b"/>
          <a:lstStyle>
            <a:lvl1pPr algn="l">
              <a:defRPr sz="2452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8657" y="1603975"/>
            <a:ext cx="5308983" cy="5065183"/>
          </a:xfrm>
        </p:spPr>
        <p:txBody>
          <a:bodyPr anchor="ctr">
            <a:normAutofit/>
          </a:bodyPr>
          <a:lstStyle>
            <a:lvl1pPr>
              <a:defRPr sz="2043"/>
            </a:lvl1pPr>
            <a:lvl2pPr>
              <a:defRPr sz="1839"/>
            </a:lvl2pPr>
            <a:lvl3pPr>
              <a:defRPr sz="1635"/>
            </a:lvl3pPr>
            <a:lvl4pPr>
              <a:defRPr sz="1430"/>
            </a:lvl4pPr>
            <a:lvl5pPr>
              <a:defRPr sz="143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0068" y="3466837"/>
            <a:ext cx="3475019" cy="3207948"/>
          </a:xfrm>
        </p:spPr>
        <p:txBody>
          <a:bodyPr/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91F6-55D2-4441-8D8E-1B4BA2E4ED99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1742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999" y="2054204"/>
            <a:ext cx="5203650" cy="1744683"/>
          </a:xfrm>
        </p:spPr>
        <p:txBody>
          <a:bodyPr anchor="b">
            <a:normAutofit/>
          </a:bodyPr>
          <a:lstStyle>
            <a:lvl1pPr algn="l">
              <a:defRPr sz="3678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00663" y="1266296"/>
            <a:ext cx="3269992" cy="50651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35"/>
            </a:lvl1pPr>
            <a:lvl2pPr marL="467121" indent="0">
              <a:buNone/>
              <a:defRPr sz="1635"/>
            </a:lvl2pPr>
            <a:lvl3pPr marL="934242" indent="0">
              <a:buNone/>
              <a:defRPr sz="1635"/>
            </a:lvl3pPr>
            <a:lvl4pPr marL="1401364" indent="0">
              <a:buNone/>
              <a:defRPr sz="1635"/>
            </a:lvl4pPr>
            <a:lvl5pPr marL="1868485" indent="0">
              <a:buNone/>
              <a:defRPr sz="1635"/>
            </a:lvl5pPr>
            <a:lvl6pPr marL="2335606" indent="0">
              <a:buNone/>
              <a:defRPr sz="1635"/>
            </a:lvl6pPr>
            <a:lvl7pPr marL="2802727" indent="0">
              <a:buNone/>
              <a:defRPr sz="1635"/>
            </a:lvl7pPr>
            <a:lvl8pPr marL="3269849" indent="0">
              <a:buNone/>
              <a:defRPr sz="1635"/>
            </a:lvl8pPr>
            <a:lvl9pPr marL="3736970" indent="0">
              <a:buNone/>
              <a:defRPr sz="163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0069" y="4052147"/>
            <a:ext cx="5195551" cy="1519555"/>
          </a:xfrm>
        </p:spPr>
        <p:txBody>
          <a:bodyPr>
            <a:normAutofit/>
          </a:bodyPr>
          <a:lstStyle>
            <a:lvl1pPr marL="0" indent="0">
              <a:buNone/>
              <a:defRPr sz="1430"/>
            </a:lvl1pPr>
            <a:lvl2pPr marL="467121" indent="0">
              <a:buNone/>
              <a:defRPr sz="1226"/>
            </a:lvl2pPr>
            <a:lvl3pPr marL="934242" indent="0">
              <a:buNone/>
              <a:defRPr sz="1022"/>
            </a:lvl3pPr>
            <a:lvl4pPr marL="1401364" indent="0">
              <a:buNone/>
              <a:defRPr sz="920"/>
            </a:lvl4pPr>
            <a:lvl5pPr marL="1868485" indent="0">
              <a:buNone/>
              <a:defRPr sz="920"/>
            </a:lvl5pPr>
            <a:lvl6pPr marL="2335606" indent="0">
              <a:buNone/>
              <a:defRPr sz="920"/>
            </a:lvl6pPr>
            <a:lvl7pPr marL="2802727" indent="0">
              <a:buNone/>
              <a:defRPr sz="920"/>
            </a:lvl7pPr>
            <a:lvl8pPr marL="3269849" indent="0">
              <a:buNone/>
              <a:defRPr sz="920"/>
            </a:lvl8pPr>
            <a:lvl9pPr marL="3736970" indent="0">
              <a:buNone/>
              <a:defRPr sz="92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92A72-6AF0-4333-8AC6-7066BB312187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841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957666"/>
            <a:ext cx="4124796" cy="464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204346"/>
            <a:ext cx="1555517" cy="262061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796214" y="1857234"/>
            <a:ext cx="2880707" cy="312353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8173359" y="1"/>
            <a:ext cx="1638252" cy="1264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793011" y="6753578"/>
            <a:ext cx="1015343" cy="8441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4780" y="0"/>
            <a:ext cx="700713" cy="1266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161" y="501553"/>
            <a:ext cx="9609227" cy="1551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7304" y="2274368"/>
            <a:ext cx="9141082" cy="464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333814" y="1996991"/>
            <a:ext cx="1097455" cy="31142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2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80010" y="3586337"/>
            <a:ext cx="4276153" cy="3114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2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577655" y="327630"/>
            <a:ext cx="856425" cy="8504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6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B7BC-8059-4ABA-A9DC-3787E3EF518F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40220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  <p:sldLayoutId id="2147484360" r:id="rId14"/>
    <p:sldLayoutId id="2147484361" r:id="rId15"/>
    <p:sldLayoutId id="2147484362" r:id="rId16"/>
    <p:sldLayoutId id="2147484363" r:id="rId17"/>
  </p:sldLayoutIdLst>
  <p:txStyles>
    <p:titleStyle>
      <a:lvl1pPr algn="l" defTabSz="467121" rtl="0" eaLnBrk="1" latinLnBrk="0" hangingPunct="1">
        <a:spcBef>
          <a:spcPct val="0"/>
        </a:spcBef>
        <a:buNone/>
        <a:defRPr sz="4291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50341" indent="-35034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43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59072" indent="-29195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3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67803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35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34924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02046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60380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036288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503409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970531" indent="-233561" algn="l" defTabSz="467121" rtl="0" eaLnBrk="1" latinLnBrk="0" hangingPunct="1">
        <a:spcBef>
          <a:spcPts val="102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3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1pPr>
      <a:lvl2pPr marL="467121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2pPr>
      <a:lvl3pPr marL="934242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3pPr>
      <a:lvl4pPr marL="1401364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4pPr>
      <a:lvl5pPr marL="1868485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5pPr>
      <a:lvl6pPr marL="2335606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6pPr>
      <a:lvl7pPr marL="2802727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7pPr>
      <a:lvl8pPr marL="3269849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8pPr>
      <a:lvl9pPr marL="3736970" algn="l" defTabSz="467121" rtl="0" eaLnBrk="1" latinLnBrk="0" hangingPunct="1">
        <a:defRPr sz="18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23.jp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Layout" Target="../diagrams/layout8.xml"/><Relationship Id="rId7" Type="http://schemas.openxmlformats.org/officeDocument/2006/relationships/image" Target="../media/image2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Layout" Target="../diagrams/layout9.xml"/><Relationship Id="rId7" Type="http://schemas.openxmlformats.org/officeDocument/2006/relationships/image" Target="../media/image2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87996" y="486519"/>
            <a:ext cx="9649072" cy="6702130"/>
          </a:xfrm>
          <a:prstGeom prst="rect">
            <a:avLst/>
          </a:prstGeom>
        </p:spPr>
        <p:txBody>
          <a:bodyPr wrap="square" lIns="114593" tIns="57296" rIns="114593" bIns="57296">
            <a:spAutoFit/>
          </a:bodyPr>
          <a:lstStyle/>
          <a:p>
            <a:pPr algn="ctr"/>
            <a:r>
              <a:rPr lang="es-EC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TÉCNICA DEL NORTE</a:t>
            </a:r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FACULTAD DE INGENIERÍA EN CIENCIAS AGROPECUARIAS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AMBIENTALES</a:t>
            </a:r>
            <a:b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AGROINDUSTRIAL</a:t>
            </a:r>
            <a:b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_trad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_trad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S_tradn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Verónica Reina Díaz </a:t>
            </a:r>
            <a:endParaRPr lang="es-ES_trad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_tradnl" sz="3200" b="1" dirty="0" smtClean="0"/>
          </a:p>
        </p:txBody>
      </p:sp>
      <p:pic>
        <p:nvPicPr>
          <p:cNvPr id="3" name="Imagen 1" descr="sello_UT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12" y="1638647"/>
            <a:ext cx="1728194" cy="14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670916"/>
              </p:ext>
            </p:extLst>
          </p:nvPr>
        </p:nvGraphicFramePr>
        <p:xfrm>
          <a:off x="395908" y="270495"/>
          <a:ext cx="11701165" cy="690323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694651"/>
                <a:gridCol w="6199717"/>
                <a:gridCol w="1806797"/>
              </a:tblGrid>
              <a:tr h="469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Unidades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 anchor="ctr"/>
                </a:tc>
              </a:tr>
              <a:tr h="4775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 cualitativas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C" sz="1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69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Observación visual 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colorimetría</a:t>
                      </a:r>
                      <a:r>
                        <a:rPr lang="es-ES" sz="20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88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Densidad </a:t>
                      </a:r>
                      <a:endParaRPr lang="es-EC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 de Arquímedes </a:t>
                      </a:r>
                      <a:endParaRPr lang="es-EC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g/ml</a:t>
                      </a:r>
                      <a:endParaRPr lang="es-EC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69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Tamaño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Calibrador de precisión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130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 cuantitativas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5415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Sólidos Solubles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NTE INEN 0380 (1986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 refractométrico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ºBrix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69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NTE INEN 0389 (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1986)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5174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Acidez Titulable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NTE INEN 0381 (1986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 potenciométrico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mg/100g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692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Pérdidas de peso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Balanza gramera sensibilidad 0.001g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5564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 respiratoria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Determinación de la tasa respiratoria por titulación.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mgCO2/100g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50116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conservación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Conteo de días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Días </a:t>
                      </a:r>
                      <a:endParaRPr lang="es-EC" sz="32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4897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Ácido </a:t>
                      </a:r>
                      <a:r>
                        <a:rPr lang="es-EC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Ascórbico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 de </a:t>
                      </a:r>
                      <a:r>
                        <a:rPr lang="es-E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Titulación con 2-6 Diclorofenol 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indofenol.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mg/100g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  <a:tr h="5267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Recuento de Mohos y levaduras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AOAC</a:t>
                      </a:r>
                      <a:r>
                        <a:rPr lang="es-ES" sz="20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997.02</a:t>
                      </a: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UFC/g</a:t>
                      </a:r>
                      <a:endParaRPr lang="es-EC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19" marR="612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3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908" y="258937"/>
            <a:ext cx="8783601" cy="1463275"/>
          </a:xfrm>
        </p:spPr>
        <p:txBody>
          <a:bodyPr/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 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4269"/>
              </p:ext>
            </p:extLst>
          </p:nvPr>
        </p:nvGraphicFramePr>
        <p:xfrm>
          <a:off x="-1476300" y="1313740"/>
          <a:ext cx="7128792" cy="5640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354526" y="4401953"/>
            <a:ext cx="356488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DCA: AxBxC+1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14754684"/>
              </p:ext>
            </p:extLst>
          </p:nvPr>
        </p:nvGraphicFramePr>
        <p:xfrm>
          <a:off x="7914591" y="1615624"/>
          <a:ext cx="4608511" cy="492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10858" r="17629"/>
          <a:stretch/>
        </p:blipFill>
        <p:spPr>
          <a:xfrm>
            <a:off x="4137158" y="1447229"/>
            <a:ext cx="3782249" cy="27114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0625" b="16099"/>
          <a:stretch/>
        </p:blipFill>
        <p:spPr>
          <a:xfrm>
            <a:off x="4199719" y="5291535"/>
            <a:ext cx="3794862" cy="22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900" y="414512"/>
            <a:ext cx="7848871" cy="720080"/>
          </a:xfrm>
        </p:spPr>
        <p:txBody>
          <a:bodyPr/>
          <a:lstStyle/>
          <a:p>
            <a:r>
              <a:rPr lang="es-EC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FACTORES DE ESTUDIO </a:t>
            </a:r>
            <a:endParaRPr lang="es-EC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043017"/>
              </p:ext>
            </p:extLst>
          </p:nvPr>
        </p:nvGraphicFramePr>
        <p:xfrm>
          <a:off x="323902" y="1877786"/>
          <a:ext cx="8783600" cy="544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01" y="910502"/>
            <a:ext cx="2809687" cy="18792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-399" r="5113" b="19200"/>
          <a:stretch/>
        </p:blipFill>
        <p:spPr>
          <a:xfrm>
            <a:off x="9107501" y="2626221"/>
            <a:ext cx="2809687" cy="18310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20620" r="19963" b="22129"/>
          <a:stretch/>
        </p:blipFill>
        <p:spPr>
          <a:xfrm rot="16200000">
            <a:off x="9720927" y="4841644"/>
            <a:ext cx="1631891" cy="28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858260"/>
              </p:ext>
            </p:extLst>
          </p:nvPr>
        </p:nvGraphicFramePr>
        <p:xfrm>
          <a:off x="35868" y="1443030"/>
          <a:ext cx="9001000" cy="500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7"/>
          <a:srcRect l="22082" t="24169" r="42986" b="25982"/>
          <a:stretch/>
        </p:blipFill>
        <p:spPr bwMode="auto">
          <a:xfrm>
            <a:off x="8763881" y="1494631"/>
            <a:ext cx="3657363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19201" r="15278" b="16400"/>
          <a:stretch/>
        </p:blipFill>
        <p:spPr>
          <a:xfrm>
            <a:off x="8763881" y="4302943"/>
            <a:ext cx="365736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36" y="918567"/>
            <a:ext cx="3708277" cy="60071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r="22254"/>
          <a:stretch/>
        </p:blipFill>
        <p:spPr>
          <a:xfrm>
            <a:off x="3276228" y="898891"/>
            <a:ext cx="5472609" cy="59963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8567"/>
            <a:ext cx="3276227" cy="5975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3718" y="3582863"/>
            <a:ext cx="5544616" cy="1172898"/>
          </a:xfrm>
          <a:solidFill>
            <a:schemeClr val="tx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endParaRPr lang="es-EC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3940" y="198487"/>
            <a:ext cx="11125100" cy="1189209"/>
          </a:xfrm>
        </p:spPr>
        <p:txBody>
          <a:bodyPr>
            <a:noAutofit/>
          </a:bodyPr>
          <a:lstStyle/>
          <a:p>
            <a:pPr lvl="0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MADUREZ FISIOLÓGICO Y DE CONSUMO DEL OVO </a:t>
            </a:r>
            <a:r>
              <a:rPr lang="es-E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SPONDIAS PURPUREA.</a:t>
            </a:r>
            <a:endPara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862" t="19285" r="12366" b="13973"/>
          <a:stretch/>
        </p:blipFill>
        <p:spPr>
          <a:xfrm>
            <a:off x="2124100" y="2116326"/>
            <a:ext cx="8717267" cy="54726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04420" y="1494631"/>
            <a:ext cx="340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colorimétrica 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908" y="435598"/>
            <a:ext cx="11809312" cy="4299393"/>
          </a:xfrm>
        </p:spPr>
        <p:txBody>
          <a:bodyPr>
            <a:normAutofit/>
          </a:bodyPr>
          <a:lstStyle/>
          <a:p>
            <a:pPr lvl="0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MEDIANTE ANÁLISIS FÍSICO QUÍMICOS LA MATERIA PRIMA EN DOS ESTADOS DE MADUREZ. </a:t>
            </a:r>
            <a:endPara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8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536" t="18323" r="22196" b="11541"/>
          <a:stretch/>
        </p:blipFill>
        <p:spPr bwMode="auto">
          <a:xfrm>
            <a:off x="2556148" y="2286719"/>
            <a:ext cx="7344816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56148" y="171065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la caracterización físico química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636" y="2365179"/>
            <a:ext cx="3286864" cy="2880320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OPERACIONES DE MANEJO POSTCOSECHA PARA EL OVO </a:t>
            </a:r>
            <a:r>
              <a:rPr lang="es-E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Spondias</a:t>
            </a:r>
            <a:r>
              <a:rPr lang="es-E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endPara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5649" t="20470" r="17901" b="12594"/>
          <a:stretch/>
        </p:blipFill>
        <p:spPr>
          <a:xfrm>
            <a:off x="3132212" y="296510"/>
            <a:ext cx="9505752" cy="72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5"/>
          <a:stretch/>
        </p:blipFill>
        <p:spPr>
          <a:xfrm rot="5400000">
            <a:off x="7246014" y="1935267"/>
            <a:ext cx="6264697" cy="394326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r="17713"/>
          <a:stretch/>
        </p:blipFill>
        <p:spPr>
          <a:xfrm>
            <a:off x="3834358" y="774551"/>
            <a:ext cx="4572372" cy="62181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8931" t="5704" r="26756" b="15547"/>
          <a:stretch/>
        </p:blipFill>
        <p:spPr>
          <a:xfrm>
            <a:off x="-34265" y="774551"/>
            <a:ext cx="3868623" cy="621818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980" y="2790775"/>
            <a:ext cx="9793088" cy="1584176"/>
          </a:xfr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Autofit/>
          </a:bodyPr>
          <a:lstStyle/>
          <a:p>
            <a:pPr lvl="0" algn="just"/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TIEMPO DE CONSERVACIÓN DEL OVO A TEMPERATURAS DE 3 </a:t>
            </a:r>
            <a:r>
              <a:rPr lang="es-EC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8 </a:t>
            </a:r>
            <a:r>
              <a:rPr lang="es-EC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  <a:r>
              <a:rPr lang="es-EC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DOS TIPOS DE EMPAQUE.</a:t>
            </a:r>
          </a:p>
          <a:p>
            <a:pPr algn="just"/>
            <a:endParaRPr lang="es-EC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761" y="414511"/>
            <a:ext cx="9609227" cy="1551606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SÓLIDOS SOLUBLES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84441" y="1496551"/>
            <a:ext cx="3232237" cy="420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</a:t>
            </a:r>
            <a:r>
              <a:rPr lang="es-EC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tukey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9566" t="32520" r="12324" b="15548"/>
          <a:stretch/>
        </p:blipFill>
        <p:spPr>
          <a:xfrm>
            <a:off x="39334" y="2416981"/>
            <a:ext cx="7909748" cy="39741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2252" t="40156" r="26202" b="9641"/>
          <a:stretch/>
        </p:blipFill>
        <p:spPr>
          <a:xfrm>
            <a:off x="7907487" y="2416980"/>
            <a:ext cx="4441749" cy="397419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5438" y="6498334"/>
            <a:ext cx="1116124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Yahia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(1998) citado por Castro, </a:t>
            </a:r>
            <a:r>
              <a:rPr lang="es-EC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Pfaffenbach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Carvalho y </a:t>
            </a:r>
            <a:r>
              <a:rPr lang="es-EC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Rossetto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(2003)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sostiene que el uso de filmes plásticos poliméricos permeables baja el nivel de O</a:t>
            </a:r>
            <a:r>
              <a:rPr lang="es-EC" sz="20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aumenta el de CO</a:t>
            </a:r>
            <a:r>
              <a:rPr lang="es-EC" sz="20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manera adecuada, lo que se traduce en una mejor conservación de las frutas.</a:t>
            </a:r>
            <a:endParaRPr lang="es-EC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7558" y="1844574"/>
            <a:ext cx="6917496" cy="38910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r="28613"/>
          <a:stretch/>
        </p:blipFill>
        <p:spPr>
          <a:xfrm>
            <a:off x="503312" y="342503"/>
            <a:ext cx="3896327" cy="68641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4" t="19171" r="58878" b="5811"/>
          <a:stretch/>
        </p:blipFill>
        <p:spPr>
          <a:xfrm>
            <a:off x="4417523" y="342503"/>
            <a:ext cx="3555354" cy="689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20044" y="3006799"/>
            <a:ext cx="10081120" cy="2232248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3600" b="1" dirty="0">
                <a:ln w="10160">
                  <a:solidFill>
                    <a:schemeClr val="tx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ESTUDIO DEL MANEJO POSTCOSECHA Y CONSERVACIÓN DEL OVO </a:t>
            </a:r>
            <a:r>
              <a:rPr lang="es-ES" altLang="es-ES" sz="3600" b="1" i="1" dirty="0" err="1">
                <a:ln w="10160">
                  <a:solidFill>
                    <a:schemeClr val="tx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Spondias</a:t>
            </a:r>
            <a:r>
              <a:rPr lang="es-ES" altLang="es-ES" sz="3600" b="1" i="1" dirty="0">
                <a:ln w="10160">
                  <a:solidFill>
                    <a:schemeClr val="tx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purpurea </a:t>
            </a:r>
            <a:r>
              <a:rPr lang="es-ES" altLang="es-ES" sz="3600" b="1" dirty="0">
                <a:ln w="10160">
                  <a:solidFill>
                    <a:schemeClr val="tx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DOS TIPOS DE EMPAQUE</a:t>
            </a:r>
            <a:endParaRPr lang="es-ES" altLang="es-ES" sz="3600" b="1" dirty="0">
              <a:ln w="10160">
                <a:solidFill>
                  <a:schemeClr val="tx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pH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523" t="24406" r="10706" b="20469"/>
          <a:stretch/>
        </p:blipFill>
        <p:spPr>
          <a:xfrm>
            <a:off x="1260004" y="1566639"/>
            <a:ext cx="1027657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ACIDEZ TITULABLE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84740" y="1006917"/>
            <a:ext cx="3952317" cy="7571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</a:t>
            </a:r>
            <a:r>
              <a:rPr lang="es-EC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tukey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038" t="20469" r="23435" b="16532"/>
          <a:stretch/>
        </p:blipFill>
        <p:spPr>
          <a:xfrm>
            <a:off x="7645015" y="1848156"/>
            <a:ext cx="4678271" cy="4536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077" t="24406" r="10153" b="13579"/>
          <a:stretch/>
        </p:blipFill>
        <p:spPr>
          <a:xfrm>
            <a:off x="0" y="1994169"/>
            <a:ext cx="7483553" cy="436540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4016" y="6209991"/>
            <a:ext cx="123130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2200275" algn="l"/>
              </a:tabLst>
            </a:pP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El contenido de sólidos solubles es una buena estimación del contenido de azúcares totales, los ácidos (cítrico, málico, oxálico, tartárico) son componentes importantes para el sabor, y tienden a disminuir a medida que el fruto madura por lo que la relación con los sólidos solubles tienden a aumentar (FAO, 2003, pág. 100)</a:t>
            </a:r>
            <a:endParaRPr lang="es-EC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TASA RESPIRATORIA 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36321" y="1002435"/>
            <a:ext cx="3744144" cy="5498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de </a:t>
            </a:r>
            <a:r>
              <a:rPr lang="es-EC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tukey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806" t="27360" r="26202" b="9641"/>
          <a:stretch/>
        </p:blipFill>
        <p:spPr>
          <a:xfrm>
            <a:off x="8244148" y="1854671"/>
            <a:ext cx="4128490" cy="47182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969" t="19485" r="4065" b="10626"/>
          <a:stretch/>
        </p:blipFill>
        <p:spPr>
          <a:xfrm>
            <a:off x="3058" y="1820417"/>
            <a:ext cx="8099378" cy="47525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3900" y="6720320"/>
            <a:ext cx="1159328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tiempo de vida útil del fruto es directamente proporcional a la tasa respiratoria, lo que quiere decir, si la tasa de respiración se realiza con mayor velocidad se acelera la maduración y el deterioro del fruto.</a:t>
            </a:r>
            <a:endParaRPr lang="es-EC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PÉRDIDA DE PESO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862" t="23422" r="3511" b="22438"/>
          <a:stretch/>
        </p:blipFill>
        <p:spPr>
          <a:xfrm>
            <a:off x="591243" y="1455801"/>
            <a:ext cx="11526518" cy="51125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1892" y="6568369"/>
            <a:ext cx="12205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La velocidad de deterioro es generalmente proporcional a la velocidad a la que transcurre la respiración del producto. Además, las frutas también transpiran, es decir, pierden agua por evaporación </a:t>
            </a:r>
            <a:r>
              <a:rPr lang="es-EC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(pérdida 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 peso) </a:t>
            </a:r>
            <a:r>
              <a:rPr lang="es-EC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calidad (marchitamiento)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(Viñas, y otros, 2013)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7081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161" y="807121"/>
            <a:ext cx="11113011" cy="1551606"/>
          </a:xfrm>
        </p:spPr>
        <p:txBody>
          <a:bodyPr/>
          <a:lstStyle/>
          <a:p>
            <a:pPr algn="ctr"/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MEJOR TRATAMIENTO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397" t="35235" r="16794" b="17516"/>
          <a:stretch/>
        </p:blipFill>
        <p:spPr>
          <a:xfrm>
            <a:off x="2772171" y="1782663"/>
            <a:ext cx="7451774" cy="39742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60004" y="5887119"/>
            <a:ext cx="964907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bajos niveles de oxígeno y alto contenido de dióxido de carbono, permiten mantener durante más tiempo la calidad de los frutos y reducir las pérdidas durante su conservación y/o transporte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(Viñas, y otros, 2013)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703328"/>
              </p:ext>
            </p:extLst>
          </p:nvPr>
        </p:nvGraphicFramePr>
        <p:xfrm>
          <a:off x="395908" y="1422623"/>
          <a:ext cx="119533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01240"/>
              </p:ext>
            </p:extLst>
          </p:nvPr>
        </p:nvGraphicFramePr>
        <p:xfrm>
          <a:off x="-396180" y="486519"/>
          <a:ext cx="13105456" cy="684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27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335685"/>
              </p:ext>
            </p:extLst>
          </p:nvPr>
        </p:nvGraphicFramePr>
        <p:xfrm>
          <a:off x="179884" y="126479"/>
          <a:ext cx="12277229" cy="7471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39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2063" y="175372"/>
            <a:ext cx="8783601" cy="1463275"/>
          </a:xfrm>
        </p:spPr>
        <p:txBody>
          <a:bodyPr/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 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546003"/>
              </p:ext>
            </p:extLst>
          </p:nvPr>
        </p:nvGraphicFramePr>
        <p:xfrm>
          <a:off x="467916" y="1062583"/>
          <a:ext cx="1173730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95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27659268"/>
              </p:ext>
            </p:extLst>
          </p:nvPr>
        </p:nvGraphicFramePr>
        <p:xfrm>
          <a:off x="71737" y="558527"/>
          <a:ext cx="123853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58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7843" y="391396"/>
            <a:ext cx="8783601" cy="1463275"/>
          </a:xfrm>
        </p:spPr>
        <p:txBody>
          <a:bodyPr>
            <a:normAutofit/>
          </a:bodyPr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738718"/>
              </p:ext>
            </p:extLst>
          </p:nvPr>
        </p:nvGraphicFramePr>
        <p:xfrm>
          <a:off x="-396180" y="558527"/>
          <a:ext cx="10081119" cy="703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b="31045"/>
          <a:stretch/>
        </p:blipFill>
        <p:spPr>
          <a:xfrm>
            <a:off x="251891" y="4940151"/>
            <a:ext cx="3312369" cy="2678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21775" t="6687" r="20667" b="15548"/>
          <a:stretch/>
        </p:blipFill>
        <p:spPr>
          <a:xfrm>
            <a:off x="8172772" y="3726879"/>
            <a:ext cx="3532038" cy="2682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Resultado de imagen para ovos ambuqu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60" y="17879"/>
            <a:ext cx="3291910" cy="263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JUSTIFICACIÓN:</a:t>
            </a:r>
            <a:endParaRPr lang="es-EC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210614"/>
              </p:ext>
            </p:extLst>
          </p:nvPr>
        </p:nvGraphicFramePr>
        <p:xfrm>
          <a:off x="-324172" y="1984848"/>
          <a:ext cx="9136893" cy="519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2882" t="10626" r="23434" b="15547"/>
          <a:stretch/>
        </p:blipFill>
        <p:spPr>
          <a:xfrm>
            <a:off x="7666796" y="1494631"/>
            <a:ext cx="3818344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8785"/>
          <a:stretch/>
        </p:blipFill>
        <p:spPr>
          <a:xfrm>
            <a:off x="7668716" y="4446959"/>
            <a:ext cx="382275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85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OVO </a:t>
            </a:r>
            <a:r>
              <a:rPr lang="es-EC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Spondias</a:t>
            </a:r>
            <a:r>
              <a:rPr lang="es-EC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purpurea </a:t>
            </a:r>
            <a:endParaRPr lang="es-EC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309" r="1621" b="3812"/>
          <a:stretch/>
        </p:blipFill>
        <p:spPr>
          <a:xfrm rot="5400000">
            <a:off x="6751594" y="2946564"/>
            <a:ext cx="5790128" cy="32593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r="12933"/>
          <a:stretch/>
        </p:blipFill>
        <p:spPr>
          <a:xfrm>
            <a:off x="849546" y="1728192"/>
            <a:ext cx="3420815" cy="57431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10950" r="54624" b="6292"/>
          <a:stretch/>
        </p:blipFill>
        <p:spPr>
          <a:xfrm>
            <a:off x="4270361" y="1672322"/>
            <a:ext cx="3744417" cy="57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GENERAL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274013"/>
              </p:ext>
            </p:extLst>
          </p:nvPr>
        </p:nvGraphicFramePr>
        <p:xfrm>
          <a:off x="467916" y="2646759"/>
          <a:ext cx="10657184" cy="245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2646759"/>
            <a:ext cx="2730313" cy="2502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6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76" y="198487"/>
            <a:ext cx="8783601" cy="1463275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608271"/>
              </p:ext>
            </p:extLst>
          </p:nvPr>
        </p:nvGraphicFramePr>
        <p:xfrm>
          <a:off x="179884" y="558527"/>
          <a:ext cx="12237559" cy="6391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68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620699"/>
              </p:ext>
            </p:extLst>
          </p:nvPr>
        </p:nvGraphicFramePr>
        <p:xfrm>
          <a:off x="539924" y="1782663"/>
          <a:ext cx="9928981" cy="4299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5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r="3423"/>
          <a:stretch/>
        </p:blipFill>
        <p:spPr>
          <a:xfrm>
            <a:off x="3689" y="659162"/>
            <a:ext cx="3816424" cy="69672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9293" t="5906" r="30267" b="17314"/>
          <a:stretch/>
        </p:blipFill>
        <p:spPr>
          <a:xfrm>
            <a:off x="9006830" y="630535"/>
            <a:ext cx="3960440" cy="6967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7491" b="-559"/>
          <a:stretch/>
        </p:blipFill>
        <p:spPr>
          <a:xfrm>
            <a:off x="3820113" y="659162"/>
            <a:ext cx="5186717" cy="69580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100" y="3654871"/>
            <a:ext cx="8783601" cy="1463275"/>
          </a:xfrm>
        </p:spPr>
        <p:txBody>
          <a:bodyPr>
            <a:normAutofit/>
          </a:bodyPr>
          <a:lstStyle/>
          <a:p>
            <a:r>
              <a:rPr lang="es-EC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  <a:endParaRPr lang="es-EC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3629</TotalTime>
  <Words>1429</Words>
  <Application>Microsoft Office PowerPoint</Application>
  <PresentationFormat>Personalizado</PresentationFormat>
  <Paragraphs>123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 3</vt:lpstr>
      <vt:lpstr>Ion</vt:lpstr>
      <vt:lpstr>Presentación de PowerPoint</vt:lpstr>
      <vt:lpstr>Presentación de PowerPoint</vt:lpstr>
      <vt:lpstr>PROBLEMA</vt:lpstr>
      <vt:lpstr>JUSTIFICACIÓN:</vt:lpstr>
      <vt:lpstr>OVO Spondias purpurea </vt:lpstr>
      <vt:lpstr>OBJETIVOS GENERAL</vt:lpstr>
      <vt:lpstr>OBJETIVOS ESPECÍFICOS</vt:lpstr>
      <vt:lpstr>HIPÓTESIS </vt:lpstr>
      <vt:lpstr>MATERIALES Y MÉTODOS </vt:lpstr>
      <vt:lpstr>Presentación de PowerPoint</vt:lpstr>
      <vt:lpstr>DISEÑO EXPERIMENTAL </vt:lpstr>
      <vt:lpstr>FACTORES DE ESTUDIO </vt:lpstr>
      <vt:lpstr>Presentación de PowerPoint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SÓLIDOS SOLUBLES </vt:lpstr>
      <vt:lpstr>pH </vt:lpstr>
      <vt:lpstr>ACIDEZ TITULABLE</vt:lpstr>
      <vt:lpstr>TASA RESPIRATORIA </vt:lpstr>
      <vt:lpstr>PÉRDIDA DE PESO</vt:lpstr>
      <vt:lpstr>ANÁLISIS DEL MEJOR TRATAMIENTO</vt:lpstr>
      <vt:lpstr>CONCLUSIONES </vt:lpstr>
      <vt:lpstr>Presentación de PowerPoint</vt:lpstr>
      <vt:lpstr>Presentación de PowerPoint</vt:lpstr>
      <vt:lpstr>RECOMENDACIONES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ISHKA COMPU</dc:creator>
  <cp:lastModifiedBy>VERO</cp:lastModifiedBy>
  <cp:revision>183</cp:revision>
  <dcterms:created xsi:type="dcterms:W3CDTF">2015-06-13T01:27:16Z</dcterms:created>
  <dcterms:modified xsi:type="dcterms:W3CDTF">2017-01-11T20:22:53Z</dcterms:modified>
</cp:coreProperties>
</file>