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notesMasterIdLst>
    <p:notesMasterId r:id="rId63"/>
  </p:notesMasterIdLst>
  <p:sldIdLst>
    <p:sldId id="292" r:id="rId2"/>
    <p:sldId id="293" r:id="rId3"/>
    <p:sldId id="357" r:id="rId4"/>
    <p:sldId id="376" r:id="rId5"/>
    <p:sldId id="353" r:id="rId6"/>
    <p:sldId id="355" r:id="rId7"/>
    <p:sldId id="294" r:id="rId8"/>
    <p:sldId id="358" r:id="rId9"/>
    <p:sldId id="295" r:id="rId10"/>
    <p:sldId id="299" r:id="rId11"/>
    <p:sldId id="298" r:id="rId12"/>
    <p:sldId id="296" r:id="rId13"/>
    <p:sldId id="297" r:id="rId14"/>
    <p:sldId id="300" r:id="rId15"/>
    <p:sldId id="301" r:id="rId16"/>
    <p:sldId id="302" r:id="rId17"/>
    <p:sldId id="303" r:id="rId18"/>
    <p:sldId id="362" r:id="rId19"/>
    <p:sldId id="351" r:id="rId20"/>
    <p:sldId id="304" r:id="rId21"/>
    <p:sldId id="307" r:id="rId22"/>
    <p:sldId id="305" r:id="rId23"/>
    <p:sldId id="349" r:id="rId24"/>
    <p:sldId id="308" r:id="rId25"/>
    <p:sldId id="350" r:id="rId26"/>
    <p:sldId id="309" r:id="rId27"/>
    <p:sldId id="310" r:id="rId28"/>
    <p:sldId id="311" r:id="rId29"/>
    <p:sldId id="360" r:id="rId30"/>
    <p:sldId id="361" r:id="rId31"/>
    <p:sldId id="363" r:id="rId32"/>
    <p:sldId id="364" r:id="rId33"/>
    <p:sldId id="365" r:id="rId34"/>
    <p:sldId id="366" r:id="rId35"/>
    <p:sldId id="367" r:id="rId36"/>
    <p:sldId id="339" r:id="rId37"/>
    <p:sldId id="368" r:id="rId38"/>
    <p:sldId id="312" r:id="rId39"/>
    <p:sldId id="313" r:id="rId40"/>
    <p:sldId id="369" r:id="rId41"/>
    <p:sldId id="370" r:id="rId42"/>
    <p:sldId id="340" r:id="rId43"/>
    <p:sldId id="371" r:id="rId44"/>
    <p:sldId id="372" r:id="rId45"/>
    <p:sldId id="345" r:id="rId46"/>
    <p:sldId id="346" r:id="rId47"/>
    <p:sldId id="347" r:id="rId48"/>
    <p:sldId id="373" r:id="rId49"/>
    <p:sldId id="314" r:id="rId50"/>
    <p:sldId id="317" r:id="rId51"/>
    <p:sldId id="321" r:id="rId52"/>
    <p:sldId id="319" r:id="rId53"/>
    <p:sldId id="320" r:id="rId54"/>
    <p:sldId id="325" r:id="rId55"/>
    <p:sldId id="324" r:id="rId56"/>
    <p:sldId id="326" r:id="rId57"/>
    <p:sldId id="327" r:id="rId58"/>
    <p:sldId id="322" r:id="rId59"/>
    <p:sldId id="352" r:id="rId60"/>
    <p:sldId id="374" r:id="rId61"/>
    <p:sldId id="359" r:id="rId6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sin título" id="{1922CAD5-B1AF-448D-B213-7F41EB88D91B}">
          <p14:sldIdLst>
            <p14:sldId id="292"/>
            <p14:sldId id="293"/>
            <p14:sldId id="357"/>
            <p14:sldId id="376"/>
            <p14:sldId id="353"/>
            <p14:sldId id="355"/>
            <p14:sldId id="294"/>
            <p14:sldId id="358"/>
            <p14:sldId id="295"/>
            <p14:sldId id="299"/>
            <p14:sldId id="298"/>
            <p14:sldId id="296"/>
            <p14:sldId id="297"/>
            <p14:sldId id="300"/>
            <p14:sldId id="301"/>
            <p14:sldId id="302"/>
            <p14:sldId id="303"/>
            <p14:sldId id="362"/>
            <p14:sldId id="351"/>
            <p14:sldId id="304"/>
            <p14:sldId id="307"/>
            <p14:sldId id="305"/>
            <p14:sldId id="349"/>
            <p14:sldId id="308"/>
            <p14:sldId id="350"/>
            <p14:sldId id="309"/>
            <p14:sldId id="310"/>
            <p14:sldId id="311"/>
            <p14:sldId id="360"/>
            <p14:sldId id="361"/>
            <p14:sldId id="363"/>
            <p14:sldId id="364"/>
            <p14:sldId id="365"/>
            <p14:sldId id="366"/>
            <p14:sldId id="367"/>
            <p14:sldId id="339"/>
            <p14:sldId id="368"/>
            <p14:sldId id="312"/>
            <p14:sldId id="313"/>
            <p14:sldId id="369"/>
            <p14:sldId id="370"/>
            <p14:sldId id="340"/>
            <p14:sldId id="371"/>
            <p14:sldId id="372"/>
            <p14:sldId id="345"/>
            <p14:sldId id="346"/>
            <p14:sldId id="347"/>
            <p14:sldId id="373"/>
            <p14:sldId id="314"/>
            <p14:sldId id="317"/>
            <p14:sldId id="321"/>
            <p14:sldId id="319"/>
            <p14:sldId id="320"/>
            <p14:sldId id="325"/>
            <p14:sldId id="324"/>
            <p14:sldId id="326"/>
            <p14:sldId id="327"/>
            <p14:sldId id="322"/>
            <p14:sldId id="352"/>
            <p14:sldId id="374"/>
            <p14:sldId id="35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FF0066"/>
    <a:srgbClr val="0000FF"/>
    <a:srgbClr val="FF6600"/>
    <a:srgbClr val="00CCFF"/>
    <a:srgbClr val="FF99CC"/>
    <a:srgbClr val="FF9933"/>
    <a:srgbClr val="33CC33"/>
    <a:srgbClr val="FFCC99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23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7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H:\ESTACIONES_COMPLETAS_5\Ombrot&#233;rmico_SALINAS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_dp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_dp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_dp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_dp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_dp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laudia%20Paspuezan\Desktop\grafico_caudal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_dp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_dp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_dp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_dp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_dp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_dp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_dp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_dp.xlsx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_dp.xlsx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_dp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laudia%20Paspuezan\Desktop\grafico_caudal.xlsx" TargetMode="Externa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_dp.xlsx" TargetMode="External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_dp.xlsx" TargetMode="Externa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_dp.xlsx" TargetMode="Externa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_dp.xlsx" TargetMode="External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_dp.xlsx" TargetMode="External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_dp.xlsx" TargetMode="External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_dp.xlsx" TargetMode="External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_dp.xlsx" TargetMode="External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_dp.xlsx" TargetMode="External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_dp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_dp.xlsx" TargetMode="External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_dp.xlsx" TargetMode="External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_dp.xlsx" TargetMode="External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_dp.xlsx" TargetMode="External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_dp.xlsx" TargetMode="External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_dp.xlsx" TargetMode="External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_dp.xlsx" TargetMode="External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_dp.xlsx" TargetMode="External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_dp.xlsx" TargetMode="External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_dp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_dp.xlsx" TargetMode="External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_dp.xlsx" TargetMode="External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_dp.xlsx" TargetMode="External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_dp.xlsx" TargetMode="External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_dp.xlsx" TargetMode="External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_dp.xlsx" TargetMode="External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_dp.xlsx" TargetMode="External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_dp.xlsx" TargetMode="External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_dp.xlsx" TargetMode="External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raficos_dp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PRECIPITACIÓN</c:v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Diagrama_O_CAHUASQUI!$A$4:$A$15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Diagrama_O_CAHUASQUI!$B$4:$B$15</c:f>
              <c:numCache>
                <c:formatCode>0.00</c:formatCode>
                <c:ptCount val="12"/>
                <c:pt idx="0" formatCode="General">
                  <c:v>42.68</c:v>
                </c:pt>
                <c:pt idx="1">
                  <c:v>53.91</c:v>
                </c:pt>
                <c:pt idx="2" formatCode="General">
                  <c:v>56.53</c:v>
                </c:pt>
                <c:pt idx="3" formatCode="General">
                  <c:v>64.069999999999993</c:v>
                </c:pt>
                <c:pt idx="4">
                  <c:v>33.46</c:v>
                </c:pt>
                <c:pt idx="5">
                  <c:v>10.69</c:v>
                </c:pt>
                <c:pt idx="6" formatCode="General">
                  <c:v>10.27</c:v>
                </c:pt>
                <c:pt idx="7">
                  <c:v>14.69</c:v>
                </c:pt>
                <c:pt idx="8">
                  <c:v>17.68</c:v>
                </c:pt>
                <c:pt idx="9">
                  <c:v>42.88</c:v>
                </c:pt>
                <c:pt idx="10" formatCode="General">
                  <c:v>46.17</c:v>
                </c:pt>
                <c:pt idx="11" formatCode="General">
                  <c:v>56.9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2070528"/>
        <c:axId val="102068608"/>
      </c:barChart>
      <c:lineChart>
        <c:grouping val="standard"/>
        <c:varyColors val="0"/>
        <c:ser>
          <c:idx val="1"/>
          <c:order val="1"/>
          <c:tx>
            <c:v>TEMPERATURA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Diagrama_O_CAHUASQUI!$A$4:$A$15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Diagrama_O_CAHUASQUI!$C$4:$C$15</c:f>
              <c:numCache>
                <c:formatCode>0.00</c:formatCode>
                <c:ptCount val="12"/>
                <c:pt idx="0" formatCode="General">
                  <c:v>19.11</c:v>
                </c:pt>
                <c:pt idx="1">
                  <c:v>19.12</c:v>
                </c:pt>
                <c:pt idx="2" formatCode="General">
                  <c:v>18.75</c:v>
                </c:pt>
                <c:pt idx="3" formatCode="General">
                  <c:v>18.91</c:v>
                </c:pt>
                <c:pt idx="4">
                  <c:v>19.03</c:v>
                </c:pt>
                <c:pt idx="5">
                  <c:v>19.07</c:v>
                </c:pt>
                <c:pt idx="6">
                  <c:v>19.12</c:v>
                </c:pt>
                <c:pt idx="7" formatCode="General">
                  <c:v>19.899999999999999</c:v>
                </c:pt>
                <c:pt idx="8">
                  <c:v>19.91</c:v>
                </c:pt>
                <c:pt idx="9" formatCode="General">
                  <c:v>18.8</c:v>
                </c:pt>
                <c:pt idx="10">
                  <c:v>18.37</c:v>
                </c:pt>
                <c:pt idx="11" formatCode="General">
                  <c:v>18.5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2064512"/>
        <c:axId val="102066432"/>
      </c:lineChart>
      <c:catAx>
        <c:axId val="102064512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s-ES"/>
                  <a:t>Meses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EC"/>
          </a:p>
        </c:txPr>
        <c:crossAx val="102066432"/>
        <c:crosses val="autoZero"/>
        <c:auto val="1"/>
        <c:lblAlgn val="ctr"/>
        <c:lblOffset val="100"/>
        <c:noMultiLvlLbl val="0"/>
      </c:catAx>
      <c:valAx>
        <c:axId val="102066432"/>
        <c:scaling>
          <c:orientation val="minMax"/>
          <c:max val="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S"/>
                  <a:t>ºC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EC"/>
          </a:p>
        </c:txPr>
        <c:crossAx val="102064512"/>
        <c:crosses val="autoZero"/>
        <c:crossBetween val="between"/>
        <c:majorUnit val="5"/>
      </c:valAx>
      <c:valAx>
        <c:axId val="102068608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S"/>
                  <a:t>mm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EC"/>
          </a:p>
        </c:txPr>
        <c:crossAx val="102070528"/>
        <c:crosses val="max"/>
        <c:crossBetween val="between"/>
        <c:majorUnit val="10"/>
      </c:valAx>
      <c:catAx>
        <c:axId val="1020705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2068608"/>
        <c:crosses val="autoZero"/>
        <c:auto val="1"/>
        <c:lblAlgn val="ctr"/>
        <c:lblOffset val="100"/>
        <c:noMultiLvlLbl val="0"/>
      </c:catAx>
      <c:spPr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plotArea>
    <c:legend>
      <c:legendPos val="b"/>
      <c:layout/>
      <c:overlay val="0"/>
      <c:spPr>
        <a:noFill/>
        <a:ln>
          <a:gradFill>
            <a:gsLst>
              <a:gs pos="1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  <c:txPr>
        <a:bodyPr rot="0" vert="horz"/>
        <a:lstStyle/>
        <a:p>
          <a:pPr>
            <a:defRPr/>
          </a:pPr>
          <a:endParaRPr lang="es-EC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 sz="1100">
          <a:solidFill>
            <a:schemeClr val="tx1"/>
          </a:solidFill>
          <a:latin typeface="Arial" pitchFamily="34" charset="0"/>
          <a:cs typeface="Arial" pitchFamily="34" charset="0"/>
        </a:defRPr>
      </a:pPr>
      <a:endParaRPr lang="es-EC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Hoja5!$B$12:$B$13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Hoja5!$C$12:$C$13</c:f>
              <c:numCache>
                <c:formatCode>General</c:formatCode>
                <c:ptCount val="2"/>
                <c:pt idx="0">
                  <c:v>64.28</c:v>
                </c:pt>
                <c:pt idx="1">
                  <c:v>35.72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spPr>
    <a:gradFill rotWithShape="1">
      <a:gsLst>
        <a:gs pos="0">
          <a:schemeClr val="accent6">
            <a:tint val="50000"/>
            <a:satMod val="300000"/>
          </a:schemeClr>
        </a:gs>
        <a:gs pos="35000">
          <a:schemeClr val="accent6">
            <a:tint val="37000"/>
            <a:satMod val="300000"/>
          </a:schemeClr>
        </a:gs>
        <a:gs pos="100000">
          <a:schemeClr val="accent6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6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400">
          <a:solidFill>
            <a:schemeClr val="dk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es-EC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Hoja5!$B$14:$B$15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Hoja5!$C$14:$C$15</c:f>
              <c:numCache>
                <c:formatCode>General</c:formatCode>
                <c:ptCount val="2"/>
                <c:pt idx="0">
                  <c:v>70.58</c:v>
                </c:pt>
                <c:pt idx="1">
                  <c:v>29.41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400">
          <a:solidFill>
            <a:schemeClr val="dk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es-EC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Hoja6!$B$9:$B$12</c:f>
              <c:strCache>
                <c:ptCount val="4"/>
                <c:pt idx="0">
                  <c:v>Regular</c:v>
                </c:pt>
                <c:pt idx="1">
                  <c:v>Malo</c:v>
                </c:pt>
                <c:pt idx="2">
                  <c:v>Pésimo</c:v>
                </c:pt>
                <c:pt idx="3">
                  <c:v>No tiene</c:v>
                </c:pt>
              </c:strCache>
            </c:strRef>
          </c:cat>
          <c:val>
            <c:numRef>
              <c:f>Hoja6!$C$9:$C$12</c:f>
              <c:numCache>
                <c:formatCode>General</c:formatCode>
                <c:ptCount val="4"/>
                <c:pt idx="0">
                  <c:v>3.63</c:v>
                </c:pt>
                <c:pt idx="1">
                  <c:v>9.33</c:v>
                </c:pt>
                <c:pt idx="2">
                  <c:v>5.18</c:v>
                </c:pt>
                <c:pt idx="3">
                  <c:v>81.87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400">
          <a:solidFill>
            <a:schemeClr val="dk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es-EC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Hoja6!$B$13:$B$17</c:f>
              <c:strCache>
                <c:ptCount val="5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  <c:pt idx="3">
                  <c:v>Pésimo</c:v>
                </c:pt>
                <c:pt idx="4">
                  <c:v>No tiene</c:v>
                </c:pt>
              </c:strCache>
            </c:strRef>
          </c:cat>
          <c:val>
            <c:numRef>
              <c:f>Hoja6!$C$13:$C$17</c:f>
              <c:numCache>
                <c:formatCode>General</c:formatCode>
                <c:ptCount val="5"/>
                <c:pt idx="0">
                  <c:v>14.29</c:v>
                </c:pt>
                <c:pt idx="1">
                  <c:v>28.57</c:v>
                </c:pt>
                <c:pt idx="2">
                  <c:v>14.29</c:v>
                </c:pt>
                <c:pt idx="3">
                  <c:v>7.14</c:v>
                </c:pt>
                <c:pt idx="4">
                  <c:v>35.71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400">
          <a:solidFill>
            <a:schemeClr val="dk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es-EC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Hoja6!$B$18:$B$21</c:f>
              <c:strCache>
                <c:ptCount val="4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  <c:pt idx="3">
                  <c:v>No tiene</c:v>
                </c:pt>
              </c:strCache>
            </c:strRef>
          </c:cat>
          <c:val>
            <c:numRef>
              <c:f>Hoja6!$C$18:$C$21</c:f>
              <c:numCache>
                <c:formatCode>General</c:formatCode>
                <c:ptCount val="4"/>
                <c:pt idx="0">
                  <c:v>15.2</c:v>
                </c:pt>
                <c:pt idx="1">
                  <c:v>45.5</c:v>
                </c:pt>
                <c:pt idx="2">
                  <c:v>9.8800000000000008</c:v>
                </c:pt>
                <c:pt idx="3">
                  <c:v>29.42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spPr>
    <a:gradFill rotWithShape="1">
      <a:gsLst>
        <a:gs pos="0">
          <a:schemeClr val="accent6">
            <a:tint val="50000"/>
            <a:satMod val="300000"/>
          </a:schemeClr>
        </a:gs>
        <a:gs pos="35000">
          <a:schemeClr val="accent6">
            <a:tint val="37000"/>
            <a:satMod val="300000"/>
          </a:schemeClr>
        </a:gs>
        <a:gs pos="100000">
          <a:schemeClr val="accent6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6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400">
          <a:solidFill>
            <a:schemeClr val="dk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es-EC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Hoja7!$A$7:$A$10</c:f>
              <c:strCache>
                <c:ptCount val="4"/>
                <c:pt idx="0">
                  <c:v>Abuquí</c:v>
                </c:pt>
                <c:pt idx="1">
                  <c:v>Las Mercedes</c:v>
                </c:pt>
                <c:pt idx="2">
                  <c:v>Lavandero</c:v>
                </c:pt>
                <c:pt idx="3">
                  <c:v>San Clemente</c:v>
                </c:pt>
              </c:strCache>
            </c:strRef>
          </c:cat>
          <c:val>
            <c:numRef>
              <c:f>Hoja7!$B$7:$B$10</c:f>
              <c:numCache>
                <c:formatCode>General</c:formatCode>
                <c:ptCount val="4"/>
                <c:pt idx="0">
                  <c:v>41.56</c:v>
                </c:pt>
                <c:pt idx="1">
                  <c:v>62.7</c:v>
                </c:pt>
                <c:pt idx="2">
                  <c:v>65</c:v>
                </c:pt>
                <c:pt idx="3">
                  <c:v>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400">
          <a:solidFill>
            <a:schemeClr val="dk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es-EC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Hoja9!$B$12:$B$13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Hoja9!$C$12:$C$13</c:f>
              <c:numCache>
                <c:formatCode>General</c:formatCode>
                <c:ptCount val="2"/>
                <c:pt idx="0">
                  <c:v>88.6</c:v>
                </c:pt>
                <c:pt idx="1">
                  <c:v>11.4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spPr>
    <a:gradFill rotWithShape="1">
      <a:gsLst>
        <a:gs pos="0">
          <a:schemeClr val="accent6">
            <a:tint val="50000"/>
            <a:satMod val="300000"/>
          </a:schemeClr>
        </a:gs>
        <a:gs pos="35000">
          <a:schemeClr val="accent6">
            <a:tint val="37000"/>
            <a:satMod val="300000"/>
          </a:schemeClr>
        </a:gs>
        <a:gs pos="100000">
          <a:schemeClr val="accent6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6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400">
          <a:solidFill>
            <a:schemeClr val="dk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es-EC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Hoja9!$B$14:$B$15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Hoja9!$C$14:$C$15</c:f>
              <c:numCache>
                <c:formatCode>General</c:formatCode>
                <c:ptCount val="2"/>
                <c:pt idx="0">
                  <c:v>90</c:v>
                </c:pt>
                <c:pt idx="1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400">
          <a:solidFill>
            <a:schemeClr val="dk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es-EC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Hoja9!$B$16:$B$17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Hoja9!$C$16:$C$17</c:f>
              <c:numCache>
                <c:formatCode>General</c:formatCode>
                <c:ptCount val="2"/>
                <c:pt idx="0">
                  <c:v>85.71</c:v>
                </c:pt>
                <c:pt idx="1">
                  <c:v>14.29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spPr>
    <a:gradFill rotWithShape="1">
      <a:gsLst>
        <a:gs pos="0">
          <a:schemeClr val="accent6">
            <a:tint val="50000"/>
            <a:satMod val="300000"/>
          </a:schemeClr>
        </a:gs>
        <a:gs pos="35000">
          <a:schemeClr val="accent6">
            <a:tint val="37000"/>
            <a:satMod val="300000"/>
          </a:schemeClr>
        </a:gs>
        <a:gs pos="100000">
          <a:schemeClr val="accent6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6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400">
          <a:solidFill>
            <a:schemeClr val="dk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es-EC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Hoja9!$B$18:$B$19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Hoja9!$C$18:$C$19</c:f>
              <c:numCache>
                <c:formatCode>General</c:formatCode>
                <c:ptCount val="2"/>
                <c:pt idx="0">
                  <c:v>92</c:v>
                </c:pt>
                <c:pt idx="1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400">
          <a:solidFill>
            <a:schemeClr val="dk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es-EC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Hoja2!$B$1</c:f>
              <c:strCache>
                <c:ptCount val="1"/>
                <c:pt idx="0">
                  <c:v>Caudal (l/s)</c:v>
                </c:pt>
              </c:strCache>
            </c:strRef>
          </c:tx>
          <c:spPr>
            <a:ln w="57150">
              <a:solidFill>
                <a:srgbClr val="0000FF"/>
              </a:solidFill>
            </a:ln>
          </c:spPr>
          <c:marker>
            <c:spPr>
              <a:solidFill>
                <a:srgbClr val="FF6600"/>
              </a:solidFill>
              <a:ln w="57150">
                <a:solidFill>
                  <a:srgbClr val="0000FF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Hoja2!$A$2:$A$7</c:f>
              <c:strCache>
                <c:ptCount val="6"/>
                <c:pt idx="0">
                  <c:v>Junio</c:v>
                </c:pt>
                <c:pt idx="1">
                  <c:v>Julio</c:v>
                </c:pt>
                <c:pt idx="2">
                  <c:v>Agosto</c:v>
                </c:pt>
                <c:pt idx="3">
                  <c:v>Septiembre</c:v>
                </c:pt>
                <c:pt idx="4">
                  <c:v>Octubre</c:v>
                </c:pt>
                <c:pt idx="5">
                  <c:v>Noviembre</c:v>
                </c:pt>
              </c:strCache>
            </c:strRef>
          </c:cat>
          <c:val>
            <c:numRef>
              <c:f>Hoja2!$B$2:$B$7</c:f>
              <c:numCache>
                <c:formatCode>General</c:formatCode>
                <c:ptCount val="6"/>
                <c:pt idx="0">
                  <c:v>901</c:v>
                </c:pt>
                <c:pt idx="1">
                  <c:v>1232</c:v>
                </c:pt>
                <c:pt idx="2">
                  <c:v>1227</c:v>
                </c:pt>
                <c:pt idx="3">
                  <c:v>2270</c:v>
                </c:pt>
                <c:pt idx="4">
                  <c:v>2779</c:v>
                </c:pt>
                <c:pt idx="5">
                  <c:v>2868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3043840"/>
        <c:axId val="103045376"/>
      </c:lineChart>
      <c:catAx>
        <c:axId val="1030438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3045376"/>
        <c:crosses val="autoZero"/>
        <c:auto val="1"/>
        <c:lblAlgn val="ctr"/>
        <c:lblOffset val="100"/>
        <c:noMultiLvlLbl val="0"/>
      </c:catAx>
      <c:valAx>
        <c:axId val="1030453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3043840"/>
        <c:crosses val="autoZero"/>
        <c:crossBetween val="between"/>
      </c:valAx>
      <c:spPr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6"/>
      </a:solidFill>
      <a:prstDash val="solid"/>
    </a:ln>
    <a:effectLst/>
  </c:spPr>
  <c:txPr>
    <a:bodyPr/>
    <a:lstStyle/>
    <a:p>
      <a:pPr>
        <a:defRPr sz="1400">
          <a:solidFill>
            <a:schemeClr val="dk1"/>
          </a:solidFill>
          <a:latin typeface="Arial" pitchFamily="34" charset="0"/>
          <a:ea typeface="+mn-ea"/>
          <a:cs typeface="Arial" pitchFamily="34" charset="0"/>
        </a:defRPr>
      </a:pPr>
      <a:endParaRPr lang="es-EC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Hoja10!$B$12:$B$17</c:f>
              <c:strCache>
                <c:ptCount val="6"/>
                <c:pt idx="0">
                  <c:v>Cambio de uso de suelo</c:v>
                </c:pt>
                <c:pt idx="1">
                  <c:v>Basura en la quebrada</c:v>
                </c:pt>
                <c:pt idx="2">
                  <c:v>Minería</c:v>
                </c:pt>
                <c:pt idx="3">
                  <c:v>Crecimiento poblacional</c:v>
                </c:pt>
                <c:pt idx="4">
                  <c:v>Cambio climático</c:v>
                </c:pt>
                <c:pt idx="5">
                  <c:v>Ninguno</c:v>
                </c:pt>
              </c:strCache>
            </c:strRef>
          </c:cat>
          <c:val>
            <c:numRef>
              <c:f>Hoja10!$C$12:$C$17</c:f>
              <c:numCache>
                <c:formatCode>General</c:formatCode>
                <c:ptCount val="6"/>
                <c:pt idx="0">
                  <c:v>48.7</c:v>
                </c:pt>
                <c:pt idx="1">
                  <c:v>19.690000000000001</c:v>
                </c:pt>
                <c:pt idx="2">
                  <c:v>11.92</c:v>
                </c:pt>
                <c:pt idx="3">
                  <c:v>4.66</c:v>
                </c:pt>
                <c:pt idx="4">
                  <c:v>8.81</c:v>
                </c:pt>
                <c:pt idx="5">
                  <c:v>6.22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649664"/>
        <c:axId val="103651200"/>
      </c:barChart>
      <c:catAx>
        <c:axId val="10364966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03651200"/>
        <c:crosses val="autoZero"/>
        <c:auto val="1"/>
        <c:lblAlgn val="ctr"/>
        <c:lblOffset val="100"/>
        <c:noMultiLvlLbl val="0"/>
      </c:catAx>
      <c:valAx>
        <c:axId val="10365120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03649664"/>
        <c:crosses val="autoZero"/>
        <c:crossBetween val="between"/>
      </c:valAx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5"/>
      </a:solidFill>
      <a:prstDash val="solid"/>
    </a:ln>
    <a:effectLst/>
  </c:spPr>
  <c:txPr>
    <a:bodyPr/>
    <a:lstStyle/>
    <a:p>
      <a:pPr>
        <a:defRPr sz="1400">
          <a:solidFill>
            <a:schemeClr val="dk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es-EC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Hoja10!$B$18:$B$19</c:f>
              <c:strCache>
                <c:ptCount val="2"/>
                <c:pt idx="0">
                  <c:v>Cambio de uso de suelo</c:v>
                </c:pt>
                <c:pt idx="1">
                  <c:v>Ganadería</c:v>
                </c:pt>
              </c:strCache>
            </c:strRef>
          </c:cat>
          <c:val>
            <c:numRef>
              <c:f>Hoja10!$C$18:$C$19</c:f>
              <c:numCache>
                <c:formatCode>General</c:formatCode>
                <c:ptCount val="2"/>
                <c:pt idx="0">
                  <c:v>85</c:v>
                </c:pt>
                <c:pt idx="1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4007552"/>
        <c:axId val="104009088"/>
      </c:barChart>
      <c:catAx>
        <c:axId val="10400755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04009088"/>
        <c:crosses val="autoZero"/>
        <c:auto val="1"/>
        <c:lblAlgn val="ctr"/>
        <c:lblOffset val="100"/>
        <c:noMultiLvlLbl val="0"/>
      </c:catAx>
      <c:valAx>
        <c:axId val="10400908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04007552"/>
        <c:crosses val="autoZero"/>
        <c:crossBetween val="between"/>
      </c:valAx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5"/>
      </a:solidFill>
      <a:prstDash val="solid"/>
    </a:ln>
    <a:effectLst/>
  </c:spPr>
  <c:txPr>
    <a:bodyPr/>
    <a:lstStyle/>
    <a:p>
      <a:pPr>
        <a:defRPr sz="1400">
          <a:solidFill>
            <a:schemeClr val="dk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es-EC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Hoja10!$B$20:$B$25</c:f>
              <c:strCache>
                <c:ptCount val="6"/>
                <c:pt idx="0">
                  <c:v>Cambio de uso de suelo</c:v>
                </c:pt>
                <c:pt idx="1">
                  <c:v>Ganadería</c:v>
                </c:pt>
                <c:pt idx="2">
                  <c:v>Cambio climático</c:v>
                </c:pt>
                <c:pt idx="3">
                  <c:v>Crecimiento poblacional</c:v>
                </c:pt>
                <c:pt idx="4">
                  <c:v>Presencia de basura</c:v>
                </c:pt>
                <c:pt idx="5">
                  <c:v>Ninguno</c:v>
                </c:pt>
              </c:strCache>
            </c:strRef>
          </c:cat>
          <c:val>
            <c:numRef>
              <c:f>Hoja10!$C$20:$C$25</c:f>
              <c:numCache>
                <c:formatCode>General</c:formatCode>
                <c:ptCount val="6"/>
                <c:pt idx="0">
                  <c:v>28.51</c:v>
                </c:pt>
                <c:pt idx="1">
                  <c:v>14.29</c:v>
                </c:pt>
                <c:pt idx="2">
                  <c:v>7.14</c:v>
                </c:pt>
                <c:pt idx="3">
                  <c:v>14.29</c:v>
                </c:pt>
                <c:pt idx="4">
                  <c:v>21.48</c:v>
                </c:pt>
                <c:pt idx="5">
                  <c:v>14.29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4041856"/>
        <c:axId val="104047744"/>
      </c:barChart>
      <c:catAx>
        <c:axId val="10404185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04047744"/>
        <c:crosses val="autoZero"/>
        <c:auto val="1"/>
        <c:lblAlgn val="ctr"/>
        <c:lblOffset val="100"/>
        <c:noMultiLvlLbl val="0"/>
      </c:catAx>
      <c:valAx>
        <c:axId val="10404774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04041856"/>
        <c:crosses val="autoZero"/>
        <c:crossBetween val="between"/>
      </c:valAx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5"/>
      </a:solidFill>
      <a:prstDash val="solid"/>
    </a:ln>
    <a:effectLst/>
  </c:spPr>
  <c:txPr>
    <a:bodyPr/>
    <a:lstStyle/>
    <a:p>
      <a:pPr>
        <a:defRPr sz="1400">
          <a:solidFill>
            <a:schemeClr val="dk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es-EC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Hoja10!$B$26:$B$30</c:f>
              <c:strCache>
                <c:ptCount val="5"/>
                <c:pt idx="0">
                  <c:v>Cambio de uso de suelo</c:v>
                </c:pt>
                <c:pt idx="1">
                  <c:v>Minería</c:v>
                </c:pt>
                <c:pt idx="2">
                  <c:v>Quema del páramo</c:v>
                </c:pt>
                <c:pt idx="3">
                  <c:v>Ganadería</c:v>
                </c:pt>
                <c:pt idx="4">
                  <c:v>Cambio climático</c:v>
                </c:pt>
              </c:strCache>
            </c:strRef>
          </c:cat>
          <c:val>
            <c:numRef>
              <c:f>Hoja10!$C$26:$C$30</c:f>
              <c:numCache>
                <c:formatCode>General</c:formatCode>
                <c:ptCount val="5"/>
                <c:pt idx="0">
                  <c:v>47.06</c:v>
                </c:pt>
                <c:pt idx="1">
                  <c:v>17.649999999999999</c:v>
                </c:pt>
                <c:pt idx="2">
                  <c:v>17.649999999999999</c:v>
                </c:pt>
                <c:pt idx="3">
                  <c:v>11.76</c:v>
                </c:pt>
                <c:pt idx="4">
                  <c:v>5.88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4076416"/>
        <c:axId val="104077952"/>
      </c:barChart>
      <c:catAx>
        <c:axId val="10407641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04077952"/>
        <c:crosses val="autoZero"/>
        <c:auto val="1"/>
        <c:lblAlgn val="ctr"/>
        <c:lblOffset val="100"/>
        <c:noMultiLvlLbl val="0"/>
      </c:catAx>
      <c:valAx>
        <c:axId val="10407795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04076416"/>
        <c:crosses val="autoZero"/>
        <c:crossBetween val="between"/>
      </c:valAx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5"/>
      </a:solidFill>
      <a:prstDash val="solid"/>
    </a:ln>
    <a:effectLst/>
  </c:spPr>
  <c:txPr>
    <a:bodyPr/>
    <a:lstStyle/>
    <a:p>
      <a:pPr>
        <a:defRPr sz="1400">
          <a:solidFill>
            <a:schemeClr val="dk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es-EC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Hoja11!$B$11:$B$15</c:f>
              <c:strCache>
                <c:ptCount val="5"/>
                <c:pt idx="0">
                  <c:v>Muy bueno</c:v>
                </c:pt>
                <c:pt idx="1">
                  <c:v>Bueno</c:v>
                </c:pt>
                <c:pt idx="2">
                  <c:v>Regular</c:v>
                </c:pt>
                <c:pt idx="3">
                  <c:v>Malo</c:v>
                </c:pt>
                <c:pt idx="4">
                  <c:v>No conoce</c:v>
                </c:pt>
              </c:strCache>
            </c:strRef>
          </c:cat>
          <c:val>
            <c:numRef>
              <c:f>Hoja11!$C$11:$C$15</c:f>
              <c:numCache>
                <c:formatCode>General</c:formatCode>
                <c:ptCount val="5"/>
                <c:pt idx="0">
                  <c:v>1.04</c:v>
                </c:pt>
                <c:pt idx="1">
                  <c:v>16.579999999999998</c:v>
                </c:pt>
                <c:pt idx="2">
                  <c:v>50.26</c:v>
                </c:pt>
                <c:pt idx="3">
                  <c:v>14.51</c:v>
                </c:pt>
                <c:pt idx="4">
                  <c:v>17.62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spPr>
    <a:gradFill rotWithShape="1">
      <a:gsLst>
        <a:gs pos="0">
          <a:schemeClr val="accent6">
            <a:tint val="50000"/>
            <a:satMod val="300000"/>
          </a:schemeClr>
        </a:gs>
        <a:gs pos="35000">
          <a:schemeClr val="accent6">
            <a:tint val="37000"/>
            <a:satMod val="300000"/>
          </a:schemeClr>
        </a:gs>
        <a:gs pos="100000">
          <a:schemeClr val="accent6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6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400">
          <a:solidFill>
            <a:schemeClr val="dk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es-EC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Hoja11!$B$16:$B$18</c:f>
              <c:strCache>
                <c:ptCount val="3"/>
                <c:pt idx="0">
                  <c:v>Bueno</c:v>
                </c:pt>
                <c:pt idx="1">
                  <c:v>Regular</c:v>
                </c:pt>
                <c:pt idx="2">
                  <c:v>No conoce</c:v>
                </c:pt>
              </c:strCache>
            </c:strRef>
          </c:cat>
          <c:val>
            <c:numRef>
              <c:f>Hoja11!$C$16:$C$18</c:f>
              <c:numCache>
                <c:formatCode>General</c:formatCode>
                <c:ptCount val="3"/>
                <c:pt idx="0">
                  <c:v>25</c:v>
                </c:pt>
                <c:pt idx="1">
                  <c:v>60</c:v>
                </c:pt>
                <c:pt idx="2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400">
          <a:solidFill>
            <a:schemeClr val="dk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es-EC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Hoja11!$B$19:$B$20</c:f>
              <c:strCache>
                <c:ptCount val="2"/>
                <c:pt idx="0">
                  <c:v>Pésimo</c:v>
                </c:pt>
                <c:pt idx="1">
                  <c:v>No conoce</c:v>
                </c:pt>
              </c:strCache>
            </c:strRef>
          </c:cat>
          <c:val>
            <c:numRef>
              <c:f>Hoja11!$C$19:$C$20</c:f>
              <c:numCache>
                <c:formatCode>General</c:formatCode>
                <c:ptCount val="2"/>
                <c:pt idx="0">
                  <c:v>57.14</c:v>
                </c:pt>
                <c:pt idx="1">
                  <c:v>42.86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spPr>
    <a:gradFill rotWithShape="1">
      <a:gsLst>
        <a:gs pos="0">
          <a:schemeClr val="accent6">
            <a:tint val="50000"/>
            <a:satMod val="300000"/>
          </a:schemeClr>
        </a:gs>
        <a:gs pos="35000">
          <a:schemeClr val="accent6">
            <a:tint val="37000"/>
            <a:satMod val="300000"/>
          </a:schemeClr>
        </a:gs>
        <a:gs pos="100000">
          <a:schemeClr val="accent6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6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400">
          <a:solidFill>
            <a:schemeClr val="dk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es-EC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Hoja11!$B$21:$B$22</c:f>
              <c:strCache>
                <c:ptCount val="2"/>
                <c:pt idx="0">
                  <c:v>Bueno</c:v>
                </c:pt>
                <c:pt idx="1">
                  <c:v>Regular</c:v>
                </c:pt>
              </c:strCache>
            </c:strRef>
          </c:cat>
          <c:val>
            <c:numRef>
              <c:f>Hoja11!$C$21:$C$22</c:f>
              <c:numCache>
                <c:formatCode>General</c:formatCode>
                <c:ptCount val="2"/>
                <c:pt idx="0">
                  <c:v>88.24</c:v>
                </c:pt>
                <c:pt idx="1">
                  <c:v>11.76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400">
          <a:solidFill>
            <a:schemeClr val="dk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es-EC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Hoja12!$B$12:$B$19</c:f>
              <c:strCache>
                <c:ptCount val="8"/>
                <c:pt idx="0">
                  <c:v>Reforestar con plantas nativas</c:v>
                </c:pt>
                <c:pt idx="1">
                  <c:v>Reforestar </c:v>
                </c:pt>
                <c:pt idx="2">
                  <c:v>Guarda bosques</c:v>
                </c:pt>
                <c:pt idx="3">
                  <c:v>Zonificar</c:v>
                </c:pt>
                <c:pt idx="4">
                  <c:v>Capacitaciones</c:v>
                </c:pt>
                <c:pt idx="5">
                  <c:v>Creación de ordenanza</c:v>
                </c:pt>
                <c:pt idx="6">
                  <c:v>Cercar las fuentes de agua</c:v>
                </c:pt>
                <c:pt idx="7">
                  <c:v>Caminos cortafuegos</c:v>
                </c:pt>
              </c:strCache>
            </c:strRef>
          </c:cat>
          <c:val>
            <c:numRef>
              <c:f>Hoja12!$C$12:$C$19</c:f>
              <c:numCache>
                <c:formatCode>General</c:formatCode>
                <c:ptCount val="8"/>
                <c:pt idx="0">
                  <c:v>18.13</c:v>
                </c:pt>
                <c:pt idx="1">
                  <c:v>27.46</c:v>
                </c:pt>
                <c:pt idx="2">
                  <c:v>11.4</c:v>
                </c:pt>
                <c:pt idx="3">
                  <c:v>4.66</c:v>
                </c:pt>
                <c:pt idx="4">
                  <c:v>7.25</c:v>
                </c:pt>
                <c:pt idx="5">
                  <c:v>3.63</c:v>
                </c:pt>
                <c:pt idx="6">
                  <c:v>4.66</c:v>
                </c:pt>
                <c:pt idx="7">
                  <c:v>17.62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790848"/>
        <c:axId val="103800832"/>
      </c:barChart>
      <c:catAx>
        <c:axId val="10379084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03800832"/>
        <c:crosses val="autoZero"/>
        <c:auto val="1"/>
        <c:lblAlgn val="ctr"/>
        <c:lblOffset val="100"/>
        <c:noMultiLvlLbl val="0"/>
      </c:catAx>
      <c:valAx>
        <c:axId val="10380083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03790848"/>
        <c:crosses val="autoZero"/>
        <c:crossBetween val="between"/>
      </c:valAx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5"/>
      </a:solidFill>
      <a:prstDash val="solid"/>
    </a:ln>
    <a:effectLst/>
  </c:spPr>
  <c:txPr>
    <a:bodyPr/>
    <a:lstStyle/>
    <a:p>
      <a:pPr>
        <a:defRPr sz="1400">
          <a:solidFill>
            <a:schemeClr val="dk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es-EC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Hoja12!$B$20:$B$24</c:f>
              <c:strCache>
                <c:ptCount val="5"/>
                <c:pt idx="0">
                  <c:v>Reforetas con plantas nativas</c:v>
                </c:pt>
                <c:pt idx="1">
                  <c:v>Reforestar</c:v>
                </c:pt>
                <c:pt idx="2">
                  <c:v>Guarda bosques</c:v>
                </c:pt>
                <c:pt idx="3">
                  <c:v>Capacitaciones</c:v>
                </c:pt>
                <c:pt idx="4">
                  <c:v>Caminos cortafuegos</c:v>
                </c:pt>
              </c:strCache>
            </c:strRef>
          </c:cat>
          <c:val>
            <c:numRef>
              <c:f>Hoja12!$C$20:$C$24</c:f>
              <c:numCache>
                <c:formatCode>General</c:formatCode>
                <c:ptCount val="5"/>
                <c:pt idx="0">
                  <c:v>20</c:v>
                </c:pt>
                <c:pt idx="1">
                  <c:v>45</c:v>
                </c:pt>
                <c:pt idx="2">
                  <c:v>15</c:v>
                </c:pt>
                <c:pt idx="3">
                  <c:v>10</c:v>
                </c:pt>
                <c:pt idx="4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821312"/>
        <c:axId val="103822848"/>
      </c:barChart>
      <c:catAx>
        <c:axId val="10382131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03822848"/>
        <c:crosses val="autoZero"/>
        <c:auto val="1"/>
        <c:lblAlgn val="ctr"/>
        <c:lblOffset val="100"/>
        <c:noMultiLvlLbl val="0"/>
      </c:catAx>
      <c:valAx>
        <c:axId val="10382284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03821312"/>
        <c:crosses val="autoZero"/>
        <c:crossBetween val="between"/>
      </c:valAx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5"/>
      </a:solidFill>
      <a:prstDash val="solid"/>
    </a:ln>
    <a:effectLst/>
  </c:spPr>
  <c:txPr>
    <a:bodyPr/>
    <a:lstStyle/>
    <a:p>
      <a:pPr>
        <a:defRPr sz="1400">
          <a:solidFill>
            <a:schemeClr val="dk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es-EC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14126931230613"/>
          <c:y val="3.396362283093745E-2"/>
          <c:w val="0.64375985914847955"/>
          <c:h val="0.88499525217698949"/>
        </c:manualLayout>
      </c:layout>
      <c:lineChart>
        <c:grouping val="standard"/>
        <c:varyColors val="0"/>
        <c:ser>
          <c:idx val="0"/>
          <c:order val="0"/>
          <c:tx>
            <c:strRef>
              <c:f>Hoja3!$B$1</c:f>
              <c:strCache>
                <c:ptCount val="1"/>
                <c:pt idx="0">
                  <c:v>Caudal (l/s)</c:v>
                </c:pt>
              </c:strCache>
            </c:strRef>
          </c:tx>
          <c:spPr>
            <a:ln w="57150">
              <a:solidFill>
                <a:srgbClr val="0000FF"/>
              </a:solidFill>
            </a:ln>
          </c:spPr>
          <c:marker>
            <c:spPr>
              <a:solidFill>
                <a:srgbClr val="FF0066"/>
              </a:solidFill>
              <a:ln w="57150">
                <a:solidFill>
                  <a:srgbClr val="0000FF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Hoja3!$A$2:$A$5</c:f>
              <c:strCache>
                <c:ptCount val="4"/>
                <c:pt idx="0">
                  <c:v>Punto 1</c:v>
                </c:pt>
                <c:pt idx="1">
                  <c:v>Punto 2</c:v>
                </c:pt>
                <c:pt idx="2">
                  <c:v>Punto 3</c:v>
                </c:pt>
                <c:pt idx="3">
                  <c:v>Punto 4</c:v>
                </c:pt>
              </c:strCache>
            </c:strRef>
          </c:cat>
          <c:val>
            <c:numRef>
              <c:f>Hoja3!$B$2:$B$5</c:f>
              <c:numCache>
                <c:formatCode>General</c:formatCode>
                <c:ptCount val="4"/>
                <c:pt idx="0">
                  <c:v>1672</c:v>
                </c:pt>
                <c:pt idx="1">
                  <c:v>2851</c:v>
                </c:pt>
                <c:pt idx="2">
                  <c:v>2327</c:v>
                </c:pt>
                <c:pt idx="3">
                  <c:v>3631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3058048"/>
        <c:axId val="103072128"/>
      </c:lineChart>
      <c:catAx>
        <c:axId val="1030580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3072128"/>
        <c:crosses val="autoZero"/>
        <c:auto val="1"/>
        <c:lblAlgn val="ctr"/>
        <c:lblOffset val="100"/>
        <c:noMultiLvlLbl val="0"/>
      </c:catAx>
      <c:valAx>
        <c:axId val="1030721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3058048"/>
        <c:crosses val="autoZero"/>
        <c:crossBetween val="between"/>
      </c:valAx>
      <c:spPr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6"/>
      </a:solidFill>
      <a:prstDash val="solid"/>
    </a:ln>
    <a:effectLst/>
  </c:spPr>
  <c:txPr>
    <a:bodyPr/>
    <a:lstStyle/>
    <a:p>
      <a:pPr>
        <a:defRPr sz="1400">
          <a:solidFill>
            <a:schemeClr val="dk1"/>
          </a:solidFill>
          <a:latin typeface="Arial" pitchFamily="34" charset="0"/>
          <a:ea typeface="+mn-ea"/>
          <a:cs typeface="Arial" pitchFamily="34" charset="0"/>
        </a:defRPr>
      </a:pPr>
      <a:endParaRPr lang="es-EC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Hoja12!$B$25:$B$26</c:f>
              <c:strCache>
                <c:ptCount val="2"/>
                <c:pt idx="0">
                  <c:v>Capacitaciones</c:v>
                </c:pt>
                <c:pt idx="1">
                  <c:v>Cercar las fuentes de agua</c:v>
                </c:pt>
              </c:strCache>
            </c:strRef>
          </c:cat>
          <c:val>
            <c:numRef>
              <c:f>Hoja12!$C$25:$C$26</c:f>
              <c:numCache>
                <c:formatCode>General</c:formatCode>
                <c:ptCount val="2"/>
                <c:pt idx="0">
                  <c:v>42.86</c:v>
                </c:pt>
                <c:pt idx="1">
                  <c:v>54.14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847424"/>
        <c:axId val="103848960"/>
      </c:barChart>
      <c:catAx>
        <c:axId val="10384742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03848960"/>
        <c:crosses val="autoZero"/>
        <c:auto val="1"/>
        <c:lblAlgn val="ctr"/>
        <c:lblOffset val="100"/>
        <c:noMultiLvlLbl val="0"/>
      </c:catAx>
      <c:valAx>
        <c:axId val="10384896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03847424"/>
        <c:crosses val="autoZero"/>
        <c:crossBetween val="between"/>
      </c:valAx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5"/>
      </a:solidFill>
      <a:prstDash val="solid"/>
    </a:ln>
    <a:effectLst/>
  </c:spPr>
  <c:txPr>
    <a:bodyPr/>
    <a:lstStyle/>
    <a:p>
      <a:pPr>
        <a:defRPr sz="1400">
          <a:solidFill>
            <a:schemeClr val="dk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es-EC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Hoja12!$B$27:$B$31</c:f>
              <c:strCache>
                <c:ptCount val="5"/>
                <c:pt idx="0">
                  <c:v>Reforestar con plantas nativas</c:v>
                </c:pt>
                <c:pt idx="1">
                  <c:v>Guarda bosques</c:v>
                </c:pt>
                <c:pt idx="2">
                  <c:v>Concientización</c:v>
                </c:pt>
                <c:pt idx="3">
                  <c:v>Creación de ordenanza</c:v>
                </c:pt>
                <c:pt idx="4">
                  <c:v>Caminos cortafuegos</c:v>
                </c:pt>
              </c:strCache>
            </c:strRef>
          </c:cat>
          <c:val>
            <c:numRef>
              <c:f>Hoja12!$C$27:$C$31</c:f>
              <c:numCache>
                <c:formatCode>General</c:formatCode>
                <c:ptCount val="5"/>
                <c:pt idx="0">
                  <c:v>29.41</c:v>
                </c:pt>
                <c:pt idx="1">
                  <c:v>29.41</c:v>
                </c:pt>
                <c:pt idx="2">
                  <c:v>5.88</c:v>
                </c:pt>
                <c:pt idx="3">
                  <c:v>11.76</c:v>
                </c:pt>
                <c:pt idx="4">
                  <c:v>23.53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951360"/>
        <c:axId val="103953152"/>
      </c:barChart>
      <c:catAx>
        <c:axId val="10395136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03953152"/>
        <c:crosses val="autoZero"/>
        <c:auto val="1"/>
        <c:lblAlgn val="ctr"/>
        <c:lblOffset val="100"/>
        <c:noMultiLvlLbl val="0"/>
      </c:catAx>
      <c:valAx>
        <c:axId val="10395315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03951360"/>
        <c:crosses val="autoZero"/>
        <c:crossBetween val="between"/>
      </c:valAx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5"/>
      </a:solidFill>
      <a:prstDash val="solid"/>
    </a:ln>
    <a:effectLst/>
  </c:spPr>
  <c:txPr>
    <a:bodyPr/>
    <a:lstStyle/>
    <a:p>
      <a:pPr>
        <a:defRPr sz="1400">
          <a:solidFill>
            <a:schemeClr val="dk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es-EC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Hoja13!$A$2:$A$5</c:f>
              <c:strCache>
                <c:ptCount val="4"/>
                <c:pt idx="0">
                  <c:v>Ambuquí</c:v>
                </c:pt>
                <c:pt idx="1">
                  <c:v>Las Mercedes</c:v>
                </c:pt>
                <c:pt idx="2">
                  <c:v>Lavandero</c:v>
                </c:pt>
                <c:pt idx="3">
                  <c:v>San Clemente</c:v>
                </c:pt>
              </c:strCache>
            </c:strRef>
          </c:cat>
          <c:val>
            <c:numRef>
              <c:f>Hoja13!$B$2:$B$5</c:f>
              <c:numCache>
                <c:formatCode>General</c:formatCode>
                <c:ptCount val="4"/>
                <c:pt idx="0">
                  <c:v>1.83</c:v>
                </c:pt>
                <c:pt idx="1">
                  <c:v>1.1000000000000001</c:v>
                </c:pt>
                <c:pt idx="2">
                  <c:v>1.6</c:v>
                </c:pt>
                <c:pt idx="3">
                  <c:v>1.3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976320"/>
        <c:axId val="104211584"/>
      </c:barChart>
      <c:catAx>
        <c:axId val="10397632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04211584"/>
        <c:crosses val="autoZero"/>
        <c:auto val="1"/>
        <c:lblAlgn val="ctr"/>
        <c:lblOffset val="100"/>
        <c:noMultiLvlLbl val="0"/>
      </c:catAx>
      <c:valAx>
        <c:axId val="10421158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03976320"/>
        <c:crosses val="autoZero"/>
        <c:crossBetween val="between"/>
      </c:valAx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5"/>
      </a:solidFill>
      <a:prstDash val="solid"/>
    </a:ln>
    <a:effectLst/>
  </c:spPr>
  <c:txPr>
    <a:bodyPr/>
    <a:lstStyle/>
    <a:p>
      <a:pPr>
        <a:defRPr sz="1400">
          <a:solidFill>
            <a:schemeClr val="dk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es-EC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Hoja13!$A$8:$A$11</c:f>
              <c:strCache>
                <c:ptCount val="4"/>
                <c:pt idx="0">
                  <c:v>Ambuquí</c:v>
                </c:pt>
                <c:pt idx="1">
                  <c:v>Las Mercedes</c:v>
                </c:pt>
                <c:pt idx="2">
                  <c:v>Lavandero</c:v>
                </c:pt>
                <c:pt idx="3">
                  <c:v>San Clemente</c:v>
                </c:pt>
              </c:strCache>
            </c:strRef>
          </c:cat>
          <c:val>
            <c:numRef>
              <c:f>Hoja13!$B$8:$B$11</c:f>
              <c:numCache>
                <c:formatCode>General</c:formatCode>
                <c:ptCount val="4"/>
                <c:pt idx="0">
                  <c:v>2.42</c:v>
                </c:pt>
                <c:pt idx="1">
                  <c:v>1.7</c:v>
                </c:pt>
                <c:pt idx="2">
                  <c:v>2.5</c:v>
                </c:pt>
                <c:pt idx="3">
                  <c:v>2.4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4232064"/>
        <c:axId val="104233600"/>
      </c:barChart>
      <c:catAx>
        <c:axId val="10423206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04233600"/>
        <c:crosses val="autoZero"/>
        <c:auto val="1"/>
        <c:lblAlgn val="ctr"/>
        <c:lblOffset val="100"/>
        <c:noMultiLvlLbl val="0"/>
      </c:catAx>
      <c:valAx>
        <c:axId val="10423360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04232064"/>
        <c:crosses val="autoZero"/>
        <c:crossBetween val="between"/>
      </c:valAx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5"/>
      </a:solidFill>
      <a:prstDash val="solid"/>
    </a:ln>
    <a:effectLst/>
  </c:spPr>
  <c:txPr>
    <a:bodyPr/>
    <a:lstStyle/>
    <a:p>
      <a:pPr>
        <a:defRPr sz="1400">
          <a:solidFill>
            <a:schemeClr val="dk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es-EC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Hoja13!$A$14:$A$17</c:f>
              <c:strCache>
                <c:ptCount val="4"/>
                <c:pt idx="0">
                  <c:v>Ambuquí</c:v>
                </c:pt>
                <c:pt idx="1">
                  <c:v>Las Mercedes</c:v>
                </c:pt>
                <c:pt idx="2">
                  <c:v>Lavandero</c:v>
                </c:pt>
                <c:pt idx="3">
                  <c:v>San Clemente</c:v>
                </c:pt>
              </c:strCache>
            </c:strRef>
          </c:cat>
          <c:val>
            <c:numRef>
              <c:f>Hoja13!$B$14:$B$17</c:f>
              <c:numCache>
                <c:formatCode>General</c:formatCode>
                <c:ptCount val="4"/>
                <c:pt idx="0">
                  <c:v>460</c:v>
                </c:pt>
                <c:pt idx="1">
                  <c:v>28</c:v>
                </c:pt>
                <c:pt idx="2">
                  <c:v>34.85</c:v>
                </c:pt>
                <c:pt idx="3">
                  <c:v>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4262272"/>
        <c:axId val="104272256"/>
      </c:barChart>
      <c:catAx>
        <c:axId val="10426227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04272256"/>
        <c:crosses val="autoZero"/>
        <c:auto val="1"/>
        <c:lblAlgn val="ctr"/>
        <c:lblOffset val="100"/>
        <c:noMultiLvlLbl val="0"/>
      </c:catAx>
      <c:valAx>
        <c:axId val="10427225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04262272"/>
        <c:crosses val="autoZero"/>
        <c:crossBetween val="between"/>
      </c:valAx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5"/>
      </a:solidFill>
      <a:prstDash val="solid"/>
    </a:ln>
    <a:effectLst/>
  </c:spPr>
  <c:txPr>
    <a:bodyPr/>
    <a:lstStyle/>
    <a:p>
      <a:pPr>
        <a:defRPr sz="1400">
          <a:solidFill>
            <a:schemeClr val="dk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es-EC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Hoja14!$A$24:$A$28</c:f>
              <c:strCache>
                <c:ptCount val="5"/>
                <c:pt idx="0">
                  <c:v>Rancho Chico</c:v>
                </c:pt>
                <c:pt idx="1">
                  <c:v>Apangora</c:v>
                </c:pt>
                <c:pt idx="2">
                  <c:v>Rumipamba</c:v>
                </c:pt>
                <c:pt idx="3">
                  <c:v>Peñaherrera</c:v>
                </c:pt>
                <c:pt idx="4">
                  <c:v>Chaupi Guarangui</c:v>
                </c:pt>
              </c:strCache>
            </c:strRef>
          </c:cat>
          <c:val>
            <c:numRef>
              <c:f>Hoja14!$B$24:$B$28</c:f>
              <c:numCache>
                <c:formatCode>0.00</c:formatCode>
                <c:ptCount val="5"/>
                <c:pt idx="0">
                  <c:v>1</c:v>
                </c:pt>
                <c:pt idx="1">
                  <c:v>1.5</c:v>
                </c:pt>
                <c:pt idx="2">
                  <c:v>1</c:v>
                </c:pt>
                <c:pt idx="3">
                  <c:v>1.25</c:v>
                </c:pt>
                <c:pt idx="4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4328192"/>
        <c:axId val="104682240"/>
      </c:barChart>
      <c:catAx>
        <c:axId val="10432819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04682240"/>
        <c:crosses val="autoZero"/>
        <c:auto val="1"/>
        <c:lblAlgn val="ctr"/>
        <c:lblOffset val="100"/>
        <c:noMultiLvlLbl val="0"/>
      </c:catAx>
      <c:valAx>
        <c:axId val="104682240"/>
        <c:scaling>
          <c:orientation val="minMax"/>
        </c:scaling>
        <c:delete val="0"/>
        <c:axPos val="b"/>
        <c:majorGridlines/>
        <c:numFmt formatCode="0.00" sourceLinked="1"/>
        <c:majorTickMark val="out"/>
        <c:minorTickMark val="none"/>
        <c:tickLblPos val="nextTo"/>
        <c:crossAx val="104328192"/>
        <c:crosses val="autoZero"/>
        <c:crossBetween val="between"/>
      </c:valAx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5"/>
      </a:solidFill>
      <a:prstDash val="solid"/>
    </a:ln>
    <a:effectLst/>
  </c:spPr>
  <c:txPr>
    <a:bodyPr/>
    <a:lstStyle/>
    <a:p>
      <a:pPr>
        <a:defRPr sz="1400">
          <a:solidFill>
            <a:schemeClr val="dk1"/>
          </a:solidFill>
          <a:latin typeface="Arial" pitchFamily="34" charset="0"/>
          <a:ea typeface="+mn-ea"/>
          <a:cs typeface="Arial" pitchFamily="34" charset="0"/>
        </a:defRPr>
      </a:pPr>
      <a:endParaRPr lang="es-EC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Hoja15!$B$25:$B$27</c:f>
              <c:strCache>
                <c:ptCount val="3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</c:strCache>
            </c:strRef>
          </c:cat>
          <c:val>
            <c:numRef>
              <c:f>Hoja15!$C$25:$C$27</c:f>
              <c:numCache>
                <c:formatCode>General</c:formatCode>
                <c:ptCount val="3"/>
                <c:pt idx="0">
                  <c:v>65</c:v>
                </c:pt>
                <c:pt idx="1">
                  <c:v>30</c:v>
                </c:pt>
                <c:pt idx="2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spPr>
    <a:gradFill rotWithShape="1">
      <a:gsLst>
        <a:gs pos="0">
          <a:schemeClr val="accent6">
            <a:tint val="50000"/>
            <a:satMod val="300000"/>
          </a:schemeClr>
        </a:gs>
        <a:gs pos="35000">
          <a:schemeClr val="accent6">
            <a:tint val="37000"/>
            <a:satMod val="300000"/>
          </a:schemeClr>
        </a:gs>
        <a:gs pos="100000">
          <a:schemeClr val="accent6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6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400">
          <a:solidFill>
            <a:schemeClr val="dk1"/>
          </a:solidFill>
          <a:latin typeface="Arial" pitchFamily="34" charset="0"/>
          <a:ea typeface="+mn-ea"/>
          <a:cs typeface="Arial" pitchFamily="34" charset="0"/>
        </a:defRPr>
      </a:pPr>
      <a:endParaRPr lang="es-EC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Hoja15!$B$28:$B$29</c:f>
              <c:strCache>
                <c:ptCount val="2"/>
                <c:pt idx="0">
                  <c:v>Bueno</c:v>
                </c:pt>
                <c:pt idx="1">
                  <c:v>Regular</c:v>
                </c:pt>
              </c:strCache>
            </c:strRef>
          </c:cat>
          <c:val>
            <c:numRef>
              <c:f>Hoja15!$C$28:$C$29</c:f>
              <c:numCache>
                <c:formatCode>General</c:formatCode>
                <c:ptCount val="2"/>
                <c:pt idx="0">
                  <c:v>68.75</c:v>
                </c:pt>
                <c:pt idx="1">
                  <c:v>31.25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400">
          <a:solidFill>
            <a:schemeClr val="dk1"/>
          </a:solidFill>
          <a:latin typeface="Arial" pitchFamily="34" charset="0"/>
          <a:ea typeface="+mn-ea"/>
          <a:cs typeface="Arial" pitchFamily="34" charset="0"/>
        </a:defRPr>
      </a:pPr>
      <a:endParaRPr lang="es-EC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Hoja15!$B$17:$B$19</c:f>
              <c:strCache>
                <c:ptCount val="3"/>
                <c:pt idx="0">
                  <c:v>Muy bueno</c:v>
                </c:pt>
                <c:pt idx="1">
                  <c:v>Bueno</c:v>
                </c:pt>
                <c:pt idx="2">
                  <c:v>Regular</c:v>
                </c:pt>
              </c:strCache>
            </c:strRef>
          </c:cat>
          <c:val>
            <c:numRef>
              <c:f>Hoja15!$C$17:$C$19</c:f>
              <c:numCache>
                <c:formatCode>General</c:formatCode>
                <c:ptCount val="3"/>
                <c:pt idx="0">
                  <c:v>4</c:v>
                </c:pt>
                <c:pt idx="1">
                  <c:v>48</c:v>
                </c:pt>
                <c:pt idx="2">
                  <c:v>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400">
          <a:solidFill>
            <a:schemeClr val="dk1"/>
          </a:solidFill>
          <a:latin typeface="Arial" pitchFamily="34" charset="0"/>
          <a:ea typeface="+mn-ea"/>
          <a:cs typeface="Arial" pitchFamily="34" charset="0"/>
        </a:defRPr>
      </a:pPr>
      <a:endParaRPr lang="es-EC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Hoja15!$B$20:$B$22</c:f>
              <c:strCache>
                <c:ptCount val="3"/>
                <c:pt idx="0">
                  <c:v>Muy bueno</c:v>
                </c:pt>
                <c:pt idx="1">
                  <c:v>Bueno</c:v>
                </c:pt>
                <c:pt idx="2">
                  <c:v>Regular</c:v>
                </c:pt>
              </c:strCache>
            </c:strRef>
          </c:cat>
          <c:val>
            <c:numRef>
              <c:f>Hoja15!$C$20:$C$22</c:f>
              <c:numCache>
                <c:formatCode>General</c:formatCode>
                <c:ptCount val="3"/>
                <c:pt idx="0">
                  <c:v>15</c:v>
                </c:pt>
                <c:pt idx="1">
                  <c:v>55</c:v>
                </c:pt>
                <c:pt idx="2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spPr>
    <a:gradFill rotWithShape="1">
      <a:gsLst>
        <a:gs pos="0">
          <a:schemeClr val="accent6">
            <a:tint val="50000"/>
            <a:satMod val="300000"/>
          </a:schemeClr>
        </a:gs>
        <a:gs pos="35000">
          <a:schemeClr val="accent6">
            <a:tint val="37000"/>
            <a:satMod val="300000"/>
          </a:schemeClr>
        </a:gs>
        <a:gs pos="100000">
          <a:schemeClr val="accent6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6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400">
          <a:solidFill>
            <a:schemeClr val="dk1"/>
          </a:solidFill>
          <a:latin typeface="Arial" pitchFamily="34" charset="0"/>
          <a:ea typeface="+mn-ea"/>
          <a:cs typeface="Arial" pitchFamily="34" charset="0"/>
        </a:defRPr>
      </a:pPr>
      <a:endParaRPr lang="es-EC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Hoja3!$B$8:$B$11</c:f>
              <c:strCache>
                <c:ptCount val="4"/>
                <c:pt idx="0">
                  <c:v>Ambuquí</c:v>
                </c:pt>
                <c:pt idx="1">
                  <c:v>Las Mercedes</c:v>
                </c:pt>
                <c:pt idx="2">
                  <c:v>Lavandero</c:v>
                </c:pt>
                <c:pt idx="3">
                  <c:v>San Clemente</c:v>
                </c:pt>
              </c:strCache>
            </c:strRef>
          </c:cat>
          <c:val>
            <c:numRef>
              <c:f>Hoja3!$C$8:$C$11</c:f>
              <c:numCache>
                <c:formatCode>General</c:formatCode>
                <c:ptCount val="4"/>
                <c:pt idx="0">
                  <c:v>7.57</c:v>
                </c:pt>
                <c:pt idx="1">
                  <c:v>5.72</c:v>
                </c:pt>
                <c:pt idx="2">
                  <c:v>5.29</c:v>
                </c:pt>
                <c:pt idx="3">
                  <c:v>10.210000000000001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179008"/>
        <c:axId val="103177216"/>
      </c:barChart>
      <c:valAx>
        <c:axId val="10317721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EC"/>
          </a:p>
        </c:txPr>
        <c:crossAx val="103179008"/>
        <c:crosses val="autoZero"/>
        <c:crossBetween val="between"/>
      </c:valAx>
      <c:catAx>
        <c:axId val="10317900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EC"/>
          </a:p>
        </c:txPr>
        <c:crossAx val="103177216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200"/>
      </a:pPr>
      <a:endParaRPr lang="es-EC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Hoja15!$B$23:$B$24</c:f>
              <c:strCache>
                <c:ptCount val="2"/>
                <c:pt idx="0">
                  <c:v>Bueno</c:v>
                </c:pt>
                <c:pt idx="1">
                  <c:v>Regular</c:v>
                </c:pt>
              </c:strCache>
            </c:strRef>
          </c:cat>
          <c:val>
            <c:numRef>
              <c:f>Hoja15!$C$23:$C$24</c:f>
              <c:numCache>
                <c:formatCode>General</c:formatCode>
                <c:ptCount val="2"/>
                <c:pt idx="0">
                  <c:v>86.9</c:v>
                </c:pt>
                <c:pt idx="1">
                  <c:v>13.1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400">
          <a:solidFill>
            <a:schemeClr val="dk1"/>
          </a:solidFill>
          <a:latin typeface="Arial" pitchFamily="34" charset="0"/>
          <a:ea typeface="+mn-ea"/>
          <a:cs typeface="Arial" pitchFamily="34" charset="0"/>
        </a:defRPr>
      </a:pPr>
      <a:endParaRPr lang="es-EC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Hoja16!$A$9:$A$13</c:f>
              <c:strCache>
                <c:ptCount val="5"/>
                <c:pt idx="0">
                  <c:v>Rancho Chico</c:v>
                </c:pt>
                <c:pt idx="1">
                  <c:v>Apangora</c:v>
                </c:pt>
                <c:pt idx="2">
                  <c:v>Rumipamba</c:v>
                </c:pt>
                <c:pt idx="3">
                  <c:v>Peñaherrera</c:v>
                </c:pt>
                <c:pt idx="4">
                  <c:v>Chaupi Guarangui</c:v>
                </c:pt>
              </c:strCache>
            </c:strRef>
          </c:cat>
          <c:val>
            <c:numRef>
              <c:f>Hoja16!$B$9:$B$13</c:f>
              <c:numCache>
                <c:formatCode>General</c:formatCode>
                <c:ptCount val="5"/>
                <c:pt idx="0" formatCode="0">
                  <c:v>53.4</c:v>
                </c:pt>
                <c:pt idx="1">
                  <c:v>35</c:v>
                </c:pt>
                <c:pt idx="2">
                  <c:v>50</c:v>
                </c:pt>
                <c:pt idx="3">
                  <c:v>45</c:v>
                </c:pt>
                <c:pt idx="4">
                  <c:v>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400">
          <a:solidFill>
            <a:schemeClr val="dk1"/>
          </a:solidFill>
          <a:latin typeface="Arial" pitchFamily="34" charset="0"/>
          <a:ea typeface="+mn-ea"/>
          <a:cs typeface="Arial" pitchFamily="34" charset="0"/>
        </a:defRPr>
      </a:pPr>
      <a:endParaRPr lang="es-EC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Hoja17!$B$9:$B$11</c:f>
              <c:strCache>
                <c:ptCount val="3"/>
                <c:pt idx="0">
                  <c:v>Presencia de animales en el páramo</c:v>
                </c:pt>
                <c:pt idx="1">
                  <c:v>Cambio climático</c:v>
                </c:pt>
                <c:pt idx="2">
                  <c:v>Quema del páramo</c:v>
                </c:pt>
              </c:strCache>
            </c:strRef>
          </c:cat>
          <c:val>
            <c:numRef>
              <c:f>Hoja17!$C$9:$C$11</c:f>
              <c:numCache>
                <c:formatCode>General</c:formatCode>
                <c:ptCount val="3"/>
                <c:pt idx="0">
                  <c:v>27</c:v>
                </c:pt>
                <c:pt idx="1">
                  <c:v>48</c:v>
                </c:pt>
                <c:pt idx="2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spPr>
    <a:gradFill rotWithShape="1">
      <a:gsLst>
        <a:gs pos="0">
          <a:schemeClr val="accent6">
            <a:tint val="50000"/>
            <a:satMod val="300000"/>
          </a:schemeClr>
        </a:gs>
        <a:gs pos="35000">
          <a:schemeClr val="accent6">
            <a:tint val="37000"/>
            <a:satMod val="300000"/>
          </a:schemeClr>
        </a:gs>
        <a:gs pos="100000">
          <a:schemeClr val="accent6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6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400">
          <a:solidFill>
            <a:schemeClr val="dk1"/>
          </a:solidFill>
          <a:latin typeface="Arial" pitchFamily="34" charset="0"/>
          <a:ea typeface="+mn-ea"/>
          <a:cs typeface="Arial" pitchFamily="34" charset="0"/>
        </a:defRPr>
      </a:pPr>
      <a:endParaRPr lang="es-EC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Hoja17!$B$12:$B$14</c:f>
              <c:strCache>
                <c:ptCount val="3"/>
                <c:pt idx="0">
                  <c:v>Cambio climático</c:v>
                </c:pt>
                <c:pt idx="1">
                  <c:v>Quema del páramo</c:v>
                </c:pt>
                <c:pt idx="2">
                  <c:v>Presencia de animales en el páramo</c:v>
                </c:pt>
              </c:strCache>
            </c:strRef>
          </c:cat>
          <c:val>
            <c:numRef>
              <c:f>Hoja17!$C$12:$C$14</c:f>
              <c:numCache>
                <c:formatCode>General</c:formatCode>
                <c:ptCount val="3"/>
                <c:pt idx="0">
                  <c:v>35</c:v>
                </c:pt>
                <c:pt idx="1">
                  <c:v>35</c:v>
                </c:pt>
                <c:pt idx="2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400">
          <a:solidFill>
            <a:schemeClr val="dk1"/>
          </a:solidFill>
          <a:latin typeface="Arial" pitchFamily="34" charset="0"/>
          <a:ea typeface="+mn-ea"/>
          <a:cs typeface="Arial" pitchFamily="34" charset="0"/>
        </a:defRPr>
      </a:pPr>
      <a:endParaRPr lang="es-EC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Hoja17!$B$15:$B$17</c:f>
              <c:strCache>
                <c:ptCount val="3"/>
                <c:pt idx="0">
                  <c:v>Quema del páramo</c:v>
                </c:pt>
                <c:pt idx="1">
                  <c:v>Presencia de animales en el páramo</c:v>
                </c:pt>
                <c:pt idx="2">
                  <c:v>Cambio climático</c:v>
                </c:pt>
              </c:strCache>
            </c:strRef>
          </c:cat>
          <c:val>
            <c:numRef>
              <c:f>Hoja17!$C$15:$C$17</c:f>
              <c:numCache>
                <c:formatCode>General</c:formatCode>
                <c:ptCount val="3"/>
                <c:pt idx="0">
                  <c:v>41.3</c:v>
                </c:pt>
                <c:pt idx="1">
                  <c:v>39.130000000000003</c:v>
                </c:pt>
                <c:pt idx="2">
                  <c:v>19.57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spPr>
    <a:gradFill rotWithShape="1">
      <a:gsLst>
        <a:gs pos="0">
          <a:schemeClr val="accent6">
            <a:tint val="50000"/>
            <a:satMod val="300000"/>
          </a:schemeClr>
        </a:gs>
        <a:gs pos="35000">
          <a:schemeClr val="accent6">
            <a:tint val="37000"/>
            <a:satMod val="300000"/>
          </a:schemeClr>
        </a:gs>
        <a:gs pos="100000">
          <a:schemeClr val="accent6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6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400">
          <a:solidFill>
            <a:schemeClr val="dk1"/>
          </a:solidFill>
          <a:latin typeface="Arial" pitchFamily="34" charset="0"/>
          <a:ea typeface="+mn-ea"/>
          <a:cs typeface="Arial" pitchFamily="34" charset="0"/>
        </a:defRPr>
      </a:pPr>
      <a:endParaRPr lang="es-EC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Hoja17!$B$18:$B$20</c:f>
              <c:strCache>
                <c:ptCount val="3"/>
                <c:pt idx="0">
                  <c:v>Cambio climático</c:v>
                </c:pt>
                <c:pt idx="1">
                  <c:v>Presencia de animales en el páramo</c:v>
                </c:pt>
                <c:pt idx="2">
                  <c:v>Quema del páramo</c:v>
                </c:pt>
              </c:strCache>
            </c:strRef>
          </c:cat>
          <c:val>
            <c:numRef>
              <c:f>Hoja17!$C$18:$C$20</c:f>
              <c:numCache>
                <c:formatCode>General</c:formatCode>
                <c:ptCount val="3"/>
                <c:pt idx="0">
                  <c:v>50</c:v>
                </c:pt>
                <c:pt idx="1">
                  <c:v>30</c:v>
                </c:pt>
                <c:pt idx="2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400">
          <a:solidFill>
            <a:schemeClr val="dk1"/>
          </a:solidFill>
          <a:latin typeface="Arial" pitchFamily="34" charset="0"/>
          <a:ea typeface="+mn-ea"/>
          <a:cs typeface="Arial" pitchFamily="34" charset="0"/>
        </a:defRPr>
      </a:pPr>
      <a:endParaRPr lang="es-EC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Hoja17!$B$21:$B$23</c:f>
              <c:strCache>
                <c:ptCount val="3"/>
                <c:pt idx="0">
                  <c:v>Cambio climático</c:v>
                </c:pt>
                <c:pt idx="1">
                  <c:v>Presencia de animales en el páramo</c:v>
                </c:pt>
                <c:pt idx="2">
                  <c:v>Quema del páramo</c:v>
                </c:pt>
              </c:strCache>
            </c:strRef>
          </c:cat>
          <c:val>
            <c:numRef>
              <c:f>Hoja17!$C$21:$C$23</c:f>
              <c:numCache>
                <c:formatCode>General</c:formatCode>
                <c:ptCount val="3"/>
                <c:pt idx="0">
                  <c:v>50</c:v>
                </c:pt>
                <c:pt idx="1">
                  <c:v>31.25</c:v>
                </c:pt>
                <c:pt idx="2">
                  <c:v>18.75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spPr>
    <a:gradFill rotWithShape="1">
      <a:gsLst>
        <a:gs pos="0">
          <a:schemeClr val="accent6">
            <a:tint val="50000"/>
            <a:satMod val="300000"/>
          </a:schemeClr>
        </a:gs>
        <a:gs pos="35000">
          <a:schemeClr val="accent6">
            <a:tint val="37000"/>
            <a:satMod val="300000"/>
          </a:schemeClr>
        </a:gs>
        <a:gs pos="100000">
          <a:schemeClr val="accent6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6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400">
          <a:solidFill>
            <a:schemeClr val="dk1"/>
          </a:solidFill>
          <a:latin typeface="Arial" pitchFamily="34" charset="0"/>
          <a:ea typeface="+mn-ea"/>
          <a:cs typeface="Arial" pitchFamily="34" charset="0"/>
        </a:defRPr>
      </a:pPr>
      <a:endParaRPr lang="es-EC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Hoja18!$B$9:$B$12</c:f>
              <c:strCache>
                <c:ptCount val="4"/>
                <c:pt idx="0">
                  <c:v>Muy bueno</c:v>
                </c:pt>
                <c:pt idx="1">
                  <c:v>Bueno</c:v>
                </c:pt>
                <c:pt idx="2">
                  <c:v>Regular</c:v>
                </c:pt>
                <c:pt idx="3">
                  <c:v>Malo</c:v>
                </c:pt>
              </c:strCache>
            </c:strRef>
          </c:cat>
          <c:val>
            <c:numRef>
              <c:f>Hoja18!$C$9:$C$12</c:f>
              <c:numCache>
                <c:formatCode>General</c:formatCode>
                <c:ptCount val="4"/>
                <c:pt idx="0">
                  <c:v>4</c:v>
                </c:pt>
                <c:pt idx="1">
                  <c:v>36</c:v>
                </c:pt>
                <c:pt idx="2">
                  <c:v>56</c:v>
                </c:pt>
                <c:pt idx="3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400">
          <a:solidFill>
            <a:schemeClr val="dk1"/>
          </a:solidFill>
          <a:latin typeface="Arial" pitchFamily="34" charset="0"/>
          <a:ea typeface="+mn-ea"/>
          <a:cs typeface="Arial" pitchFamily="34" charset="0"/>
        </a:defRPr>
      </a:pPr>
      <a:endParaRPr lang="es-EC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Hoja18!$B$13:$B$15</c:f>
              <c:strCache>
                <c:ptCount val="3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</c:strCache>
            </c:strRef>
          </c:cat>
          <c:val>
            <c:numRef>
              <c:f>Hoja18!$C$13:$C$15</c:f>
              <c:numCache>
                <c:formatCode>General</c:formatCode>
                <c:ptCount val="3"/>
                <c:pt idx="0">
                  <c:v>55</c:v>
                </c:pt>
                <c:pt idx="1">
                  <c:v>30</c:v>
                </c:pt>
                <c:pt idx="2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spPr>
    <a:gradFill rotWithShape="1">
      <a:gsLst>
        <a:gs pos="0">
          <a:schemeClr val="accent6">
            <a:tint val="50000"/>
            <a:satMod val="300000"/>
          </a:schemeClr>
        </a:gs>
        <a:gs pos="35000">
          <a:schemeClr val="accent6">
            <a:tint val="37000"/>
            <a:satMod val="300000"/>
          </a:schemeClr>
        </a:gs>
        <a:gs pos="100000">
          <a:schemeClr val="accent6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6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400">
          <a:solidFill>
            <a:schemeClr val="dk1"/>
          </a:solidFill>
          <a:latin typeface="Arial" pitchFamily="34" charset="0"/>
          <a:ea typeface="+mn-ea"/>
          <a:cs typeface="Arial" pitchFamily="34" charset="0"/>
        </a:defRPr>
      </a:pPr>
      <a:endParaRPr lang="es-EC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Hoja18!$B$16:$B$18</c:f>
              <c:strCache>
                <c:ptCount val="3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</c:strCache>
            </c:strRef>
          </c:cat>
          <c:val>
            <c:numRef>
              <c:f>Hoja18!$C$16:$C$18</c:f>
              <c:numCache>
                <c:formatCode>General</c:formatCode>
                <c:ptCount val="3"/>
                <c:pt idx="0">
                  <c:v>50</c:v>
                </c:pt>
                <c:pt idx="1">
                  <c:v>41.3</c:v>
                </c:pt>
                <c:pt idx="2">
                  <c:v>8.6999999999999993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400">
          <a:solidFill>
            <a:schemeClr val="dk1"/>
          </a:solidFill>
          <a:latin typeface="Arial" pitchFamily="34" charset="0"/>
          <a:ea typeface="+mn-ea"/>
          <a:cs typeface="Arial" pitchFamily="34" charset="0"/>
        </a:defRPr>
      </a:pPr>
      <a:endParaRPr lang="es-EC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Hoja4!$C$2:$C$5</c:f>
              <c:strCache>
                <c:ptCount val="4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  <c:pt idx="3">
                  <c:v>Pésimo</c:v>
                </c:pt>
              </c:strCache>
            </c:strRef>
          </c:cat>
          <c:val>
            <c:numRef>
              <c:f>Hoja4!$D$2:$D$5</c:f>
              <c:numCache>
                <c:formatCode>0.00</c:formatCode>
                <c:ptCount val="4"/>
                <c:pt idx="0" formatCode="General">
                  <c:v>44.56</c:v>
                </c:pt>
                <c:pt idx="1">
                  <c:v>48.7</c:v>
                </c:pt>
                <c:pt idx="2" formatCode="General">
                  <c:v>6.22</c:v>
                </c:pt>
                <c:pt idx="3" formatCode="General">
                  <c:v>0.52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400">
          <a:solidFill>
            <a:schemeClr val="dk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es-EC"/>
    </a:p>
  </c:txPr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Hoja18!$B$19:$B$21</c:f>
              <c:strCache>
                <c:ptCount val="3"/>
                <c:pt idx="0">
                  <c:v>Bueno</c:v>
                </c:pt>
                <c:pt idx="1">
                  <c:v>Regular</c:v>
                </c:pt>
                <c:pt idx="2">
                  <c:v>Malo</c:v>
                </c:pt>
              </c:strCache>
            </c:strRef>
          </c:cat>
          <c:val>
            <c:numRef>
              <c:f>Hoja18!$C$19:$C$21</c:f>
              <c:numCache>
                <c:formatCode>General</c:formatCode>
                <c:ptCount val="3"/>
                <c:pt idx="0">
                  <c:v>78</c:v>
                </c:pt>
                <c:pt idx="1">
                  <c:v>15</c:v>
                </c:pt>
                <c:pt idx="2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spPr>
    <a:gradFill rotWithShape="1">
      <a:gsLst>
        <a:gs pos="0">
          <a:schemeClr val="accent6">
            <a:tint val="50000"/>
            <a:satMod val="300000"/>
          </a:schemeClr>
        </a:gs>
        <a:gs pos="35000">
          <a:schemeClr val="accent6">
            <a:tint val="37000"/>
            <a:satMod val="300000"/>
          </a:schemeClr>
        </a:gs>
        <a:gs pos="100000">
          <a:schemeClr val="accent6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6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400">
          <a:solidFill>
            <a:schemeClr val="dk1"/>
          </a:solidFill>
          <a:latin typeface="Arial" pitchFamily="34" charset="0"/>
          <a:ea typeface="+mn-ea"/>
          <a:cs typeface="Arial" pitchFamily="34" charset="0"/>
        </a:defRPr>
      </a:pPr>
      <a:endParaRPr lang="es-EC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Hoja18!$B$22:$B$23</c:f>
              <c:strCache>
                <c:ptCount val="2"/>
                <c:pt idx="0">
                  <c:v>Bueno</c:v>
                </c:pt>
                <c:pt idx="1">
                  <c:v>Regular</c:v>
                </c:pt>
              </c:strCache>
            </c:strRef>
          </c:cat>
          <c:val>
            <c:numRef>
              <c:f>Hoja18!$C$22:$C$23</c:f>
              <c:numCache>
                <c:formatCode>General</c:formatCode>
                <c:ptCount val="2"/>
                <c:pt idx="0">
                  <c:v>59.38</c:v>
                </c:pt>
                <c:pt idx="1">
                  <c:v>40.619999999999997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400">
          <a:solidFill>
            <a:schemeClr val="dk1"/>
          </a:solidFill>
          <a:latin typeface="Arial" pitchFamily="34" charset="0"/>
          <a:ea typeface="+mn-ea"/>
          <a:cs typeface="Arial" pitchFamily="34" charset="0"/>
        </a:defRPr>
      </a:pPr>
      <a:endParaRPr lang="es-EC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Hoja19!$A$16:$A$20</c:f>
              <c:strCache>
                <c:ptCount val="5"/>
                <c:pt idx="0">
                  <c:v>Rancho Chico</c:v>
                </c:pt>
                <c:pt idx="1">
                  <c:v>Apangora</c:v>
                </c:pt>
                <c:pt idx="2">
                  <c:v>Rumipamba</c:v>
                </c:pt>
                <c:pt idx="3">
                  <c:v>Peñaherrera</c:v>
                </c:pt>
                <c:pt idx="4">
                  <c:v>Chaupi Guarangui</c:v>
                </c:pt>
              </c:strCache>
            </c:strRef>
          </c:cat>
          <c:val>
            <c:numRef>
              <c:f>Hoja19!$B$16:$B$20</c:f>
              <c:numCache>
                <c:formatCode>General</c:formatCode>
                <c:ptCount val="5"/>
                <c:pt idx="0">
                  <c:v>14</c:v>
                </c:pt>
                <c:pt idx="1">
                  <c:v>15</c:v>
                </c:pt>
                <c:pt idx="2">
                  <c:v>13</c:v>
                </c:pt>
                <c:pt idx="3">
                  <c:v>13.37</c:v>
                </c:pt>
                <c:pt idx="4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1071488"/>
        <c:axId val="101089664"/>
      </c:barChart>
      <c:catAx>
        <c:axId val="10107148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01089664"/>
        <c:crosses val="autoZero"/>
        <c:auto val="1"/>
        <c:lblAlgn val="ctr"/>
        <c:lblOffset val="100"/>
        <c:noMultiLvlLbl val="0"/>
      </c:catAx>
      <c:valAx>
        <c:axId val="10108966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01071488"/>
        <c:crosses val="autoZero"/>
        <c:crossBetween val="between"/>
      </c:valAx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5"/>
      </a:solidFill>
      <a:prstDash val="solid"/>
    </a:ln>
    <a:effectLst/>
  </c:spPr>
  <c:txPr>
    <a:bodyPr/>
    <a:lstStyle/>
    <a:p>
      <a:pPr>
        <a:defRPr sz="1400">
          <a:solidFill>
            <a:schemeClr val="dk1"/>
          </a:solidFill>
          <a:latin typeface="Arial" pitchFamily="34" charset="0"/>
          <a:ea typeface="+mn-ea"/>
          <a:cs typeface="Arial" pitchFamily="34" charset="0"/>
        </a:defRPr>
      </a:pPr>
      <a:endParaRPr lang="es-EC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Hoja19!$A$16:$A$20</c:f>
              <c:strCache>
                <c:ptCount val="5"/>
                <c:pt idx="0">
                  <c:v>Rancho Chico</c:v>
                </c:pt>
                <c:pt idx="1">
                  <c:v>Apangora</c:v>
                </c:pt>
                <c:pt idx="2">
                  <c:v>Rumipamba</c:v>
                </c:pt>
                <c:pt idx="3">
                  <c:v>Peñaherrera</c:v>
                </c:pt>
                <c:pt idx="4">
                  <c:v>Chaupi Guarangui</c:v>
                </c:pt>
              </c:strCache>
            </c:strRef>
          </c:cat>
          <c:val>
            <c:numRef>
              <c:f>Hoja19!$C$16:$C$20</c:f>
              <c:numCache>
                <c:formatCode>General</c:formatCode>
                <c:ptCount val="5"/>
                <c:pt idx="0">
                  <c:v>15</c:v>
                </c:pt>
                <c:pt idx="1">
                  <c:v>30</c:v>
                </c:pt>
                <c:pt idx="2">
                  <c:v>17</c:v>
                </c:pt>
                <c:pt idx="3">
                  <c:v>20.329999999999998</c:v>
                </c:pt>
                <c:pt idx="4">
                  <c:v>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5128320"/>
        <c:axId val="105129856"/>
      </c:barChart>
      <c:catAx>
        <c:axId val="10512832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05129856"/>
        <c:crosses val="autoZero"/>
        <c:auto val="1"/>
        <c:lblAlgn val="ctr"/>
        <c:lblOffset val="100"/>
        <c:noMultiLvlLbl val="0"/>
      </c:catAx>
      <c:valAx>
        <c:axId val="10512985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05128320"/>
        <c:crosses val="autoZero"/>
        <c:crossBetween val="between"/>
      </c:valAx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5"/>
      </a:solidFill>
      <a:prstDash val="solid"/>
    </a:ln>
    <a:effectLst/>
  </c:spPr>
  <c:txPr>
    <a:bodyPr/>
    <a:lstStyle/>
    <a:p>
      <a:pPr>
        <a:defRPr sz="1400">
          <a:solidFill>
            <a:schemeClr val="dk1"/>
          </a:solidFill>
          <a:latin typeface="Arial" pitchFamily="34" charset="0"/>
          <a:ea typeface="+mn-ea"/>
          <a:cs typeface="Arial" pitchFamily="34" charset="0"/>
        </a:defRPr>
      </a:pPr>
      <a:endParaRPr lang="es-EC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Hoja20!$A$2:$A$6</c:f>
              <c:strCache>
                <c:ptCount val="5"/>
                <c:pt idx="0">
                  <c:v>Rancho Chico</c:v>
                </c:pt>
                <c:pt idx="1">
                  <c:v>Apangora</c:v>
                </c:pt>
                <c:pt idx="2">
                  <c:v>Rumipamba</c:v>
                </c:pt>
                <c:pt idx="3">
                  <c:v>Peñaherrera</c:v>
                </c:pt>
                <c:pt idx="4">
                  <c:v>Chaupi Guarangui</c:v>
                </c:pt>
              </c:strCache>
            </c:strRef>
          </c:cat>
          <c:val>
            <c:numRef>
              <c:f>Hoja20!$B$2:$B$6</c:f>
              <c:numCache>
                <c:formatCode>General</c:formatCode>
                <c:ptCount val="5"/>
                <c:pt idx="0">
                  <c:v>375</c:v>
                </c:pt>
                <c:pt idx="1">
                  <c:v>450</c:v>
                </c:pt>
                <c:pt idx="2">
                  <c:v>690</c:v>
                </c:pt>
                <c:pt idx="3">
                  <c:v>1685</c:v>
                </c:pt>
                <c:pt idx="4">
                  <c:v>560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1152640"/>
        <c:axId val="101154176"/>
      </c:barChart>
      <c:catAx>
        <c:axId val="10115264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01154176"/>
        <c:crosses val="autoZero"/>
        <c:auto val="1"/>
        <c:lblAlgn val="ctr"/>
        <c:lblOffset val="100"/>
        <c:noMultiLvlLbl val="0"/>
      </c:catAx>
      <c:valAx>
        <c:axId val="10115417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01152640"/>
        <c:crosses val="autoZero"/>
        <c:crossBetween val="between"/>
      </c:valAx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5"/>
      </a:solidFill>
      <a:prstDash val="solid"/>
    </a:ln>
    <a:effectLst/>
  </c:spPr>
  <c:txPr>
    <a:bodyPr/>
    <a:lstStyle/>
    <a:p>
      <a:pPr>
        <a:defRPr sz="1400">
          <a:solidFill>
            <a:schemeClr val="dk1"/>
          </a:solidFill>
          <a:latin typeface="Arial" pitchFamily="34" charset="0"/>
          <a:ea typeface="+mn-ea"/>
          <a:cs typeface="Arial" pitchFamily="34" charset="0"/>
        </a:defRPr>
      </a:pPr>
      <a:endParaRPr lang="es-EC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Hoja21!$B$2:$B$4</c:f>
              <c:strCache>
                <c:ptCount val="3"/>
                <c:pt idx="0">
                  <c:v>Guarda bosques</c:v>
                </c:pt>
                <c:pt idx="1">
                  <c:v>Proyectos de compensación</c:v>
                </c:pt>
                <c:pt idx="2">
                  <c:v>Regeneración natural</c:v>
                </c:pt>
              </c:strCache>
            </c:strRef>
          </c:cat>
          <c:val>
            <c:numRef>
              <c:f>Hoja21!$C$2:$C$4</c:f>
              <c:numCache>
                <c:formatCode>General</c:formatCode>
                <c:ptCount val="3"/>
                <c:pt idx="0">
                  <c:v>60</c:v>
                </c:pt>
                <c:pt idx="1">
                  <c:v>28</c:v>
                </c:pt>
                <c:pt idx="2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1197696"/>
        <c:axId val="101199232"/>
      </c:barChart>
      <c:catAx>
        <c:axId val="10119769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01199232"/>
        <c:crosses val="autoZero"/>
        <c:auto val="1"/>
        <c:lblAlgn val="ctr"/>
        <c:lblOffset val="100"/>
        <c:noMultiLvlLbl val="0"/>
      </c:catAx>
      <c:valAx>
        <c:axId val="10119923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01197696"/>
        <c:crosses val="autoZero"/>
        <c:crossBetween val="between"/>
      </c:valAx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5"/>
      </a:solidFill>
      <a:prstDash val="solid"/>
    </a:ln>
    <a:effectLst/>
  </c:spPr>
  <c:txPr>
    <a:bodyPr/>
    <a:lstStyle/>
    <a:p>
      <a:pPr>
        <a:defRPr sz="1400">
          <a:solidFill>
            <a:schemeClr val="dk1"/>
          </a:solidFill>
          <a:latin typeface="Arial" pitchFamily="34" charset="0"/>
          <a:ea typeface="+mn-ea"/>
          <a:cs typeface="Arial" pitchFamily="34" charset="0"/>
        </a:defRPr>
      </a:pPr>
      <a:endParaRPr lang="es-EC"/>
    </a:p>
  </c:txPr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Hoja21!$B$5:$B$7</c:f>
              <c:strCache>
                <c:ptCount val="3"/>
                <c:pt idx="0">
                  <c:v>Guarda bosques</c:v>
                </c:pt>
                <c:pt idx="1">
                  <c:v>Proyectos de compensación</c:v>
                </c:pt>
                <c:pt idx="2">
                  <c:v>Regeneración natural</c:v>
                </c:pt>
              </c:strCache>
            </c:strRef>
          </c:cat>
          <c:val>
            <c:numRef>
              <c:f>Hoja21!$C$5:$C$7</c:f>
              <c:numCache>
                <c:formatCode>General</c:formatCode>
                <c:ptCount val="3"/>
                <c:pt idx="0">
                  <c:v>50</c:v>
                </c:pt>
                <c:pt idx="1">
                  <c:v>35</c:v>
                </c:pt>
                <c:pt idx="2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4975744"/>
        <c:axId val="104977536"/>
      </c:barChart>
      <c:catAx>
        <c:axId val="10497574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04977536"/>
        <c:crosses val="autoZero"/>
        <c:auto val="1"/>
        <c:lblAlgn val="ctr"/>
        <c:lblOffset val="100"/>
        <c:noMultiLvlLbl val="0"/>
      </c:catAx>
      <c:valAx>
        <c:axId val="10497753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04975744"/>
        <c:crosses val="autoZero"/>
        <c:crossBetween val="between"/>
      </c:valAx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5"/>
      </a:solidFill>
      <a:prstDash val="solid"/>
    </a:ln>
    <a:effectLst/>
  </c:spPr>
  <c:txPr>
    <a:bodyPr/>
    <a:lstStyle/>
    <a:p>
      <a:pPr>
        <a:defRPr sz="1400">
          <a:solidFill>
            <a:schemeClr val="dk1"/>
          </a:solidFill>
          <a:latin typeface="Arial" pitchFamily="34" charset="0"/>
          <a:ea typeface="+mn-ea"/>
          <a:cs typeface="Arial" pitchFamily="34" charset="0"/>
        </a:defRPr>
      </a:pPr>
      <a:endParaRPr lang="es-EC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Hoja21!$B$8:$B$10</c:f>
              <c:strCache>
                <c:ptCount val="3"/>
                <c:pt idx="0">
                  <c:v>Guarda bosques</c:v>
                </c:pt>
                <c:pt idx="1">
                  <c:v>Proyectos de compensación</c:v>
                </c:pt>
                <c:pt idx="2">
                  <c:v>Regeneración natural</c:v>
                </c:pt>
              </c:strCache>
            </c:strRef>
          </c:cat>
          <c:val>
            <c:numRef>
              <c:f>Hoja21!$C$8:$C$10</c:f>
              <c:numCache>
                <c:formatCode>General</c:formatCode>
                <c:ptCount val="3"/>
                <c:pt idx="0">
                  <c:v>52.17</c:v>
                </c:pt>
                <c:pt idx="1">
                  <c:v>30.44</c:v>
                </c:pt>
                <c:pt idx="2">
                  <c:v>17.39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1258368"/>
        <c:axId val="101259904"/>
      </c:barChart>
      <c:catAx>
        <c:axId val="10125836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01259904"/>
        <c:crosses val="autoZero"/>
        <c:auto val="1"/>
        <c:lblAlgn val="ctr"/>
        <c:lblOffset val="100"/>
        <c:noMultiLvlLbl val="0"/>
      </c:catAx>
      <c:valAx>
        <c:axId val="10125990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01258368"/>
        <c:crosses val="autoZero"/>
        <c:crossBetween val="between"/>
      </c:valAx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5"/>
      </a:solidFill>
      <a:prstDash val="solid"/>
    </a:ln>
    <a:effectLst/>
  </c:spPr>
  <c:txPr>
    <a:bodyPr/>
    <a:lstStyle/>
    <a:p>
      <a:pPr>
        <a:defRPr sz="1400">
          <a:solidFill>
            <a:schemeClr val="dk1"/>
          </a:solidFill>
          <a:latin typeface="Arial" pitchFamily="34" charset="0"/>
          <a:ea typeface="+mn-ea"/>
          <a:cs typeface="Arial" pitchFamily="34" charset="0"/>
        </a:defRPr>
      </a:pPr>
      <a:endParaRPr lang="es-EC"/>
    </a:p>
  </c:txPr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Hoja21!$B$11:$B$13</c:f>
              <c:strCache>
                <c:ptCount val="3"/>
                <c:pt idx="0">
                  <c:v>Proyectos de compensación</c:v>
                </c:pt>
                <c:pt idx="1">
                  <c:v>Guarda bosques</c:v>
                </c:pt>
                <c:pt idx="2">
                  <c:v>Regeneración natural</c:v>
                </c:pt>
              </c:strCache>
            </c:strRef>
          </c:cat>
          <c:val>
            <c:numRef>
              <c:f>Hoja21!$C$11:$C$13</c:f>
              <c:numCache>
                <c:formatCode>General</c:formatCode>
                <c:ptCount val="3"/>
                <c:pt idx="0">
                  <c:v>61</c:v>
                </c:pt>
                <c:pt idx="1">
                  <c:v>26</c:v>
                </c:pt>
                <c:pt idx="2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1292672"/>
        <c:axId val="101298560"/>
      </c:barChart>
      <c:catAx>
        <c:axId val="10129267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01298560"/>
        <c:crosses val="autoZero"/>
        <c:auto val="1"/>
        <c:lblAlgn val="ctr"/>
        <c:lblOffset val="100"/>
        <c:noMultiLvlLbl val="0"/>
      </c:catAx>
      <c:valAx>
        <c:axId val="10129856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01292672"/>
        <c:crosses val="autoZero"/>
        <c:crossBetween val="between"/>
      </c:valAx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5"/>
      </a:solidFill>
      <a:prstDash val="solid"/>
    </a:ln>
    <a:effectLst/>
  </c:spPr>
  <c:txPr>
    <a:bodyPr/>
    <a:lstStyle/>
    <a:p>
      <a:pPr>
        <a:defRPr sz="1400">
          <a:solidFill>
            <a:schemeClr val="dk1"/>
          </a:solidFill>
          <a:latin typeface="Arial" pitchFamily="34" charset="0"/>
          <a:ea typeface="+mn-ea"/>
          <a:cs typeface="Arial" pitchFamily="34" charset="0"/>
        </a:defRPr>
      </a:pPr>
      <a:endParaRPr lang="es-EC"/>
    </a:p>
  </c:txPr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Hoja21!$B$14:$B$16</c:f>
              <c:strCache>
                <c:ptCount val="3"/>
                <c:pt idx="0">
                  <c:v>Proyectos de compensación</c:v>
                </c:pt>
                <c:pt idx="1">
                  <c:v>Guarda bosques</c:v>
                </c:pt>
                <c:pt idx="2">
                  <c:v>Regeneración natural</c:v>
                </c:pt>
              </c:strCache>
            </c:strRef>
          </c:cat>
          <c:val>
            <c:numRef>
              <c:f>Hoja21!$C$14:$C$16</c:f>
              <c:numCache>
                <c:formatCode>General</c:formatCode>
                <c:ptCount val="3"/>
                <c:pt idx="0">
                  <c:v>46.88</c:v>
                </c:pt>
                <c:pt idx="1">
                  <c:v>31.25</c:v>
                </c:pt>
                <c:pt idx="2">
                  <c:v>21.87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5075072"/>
        <c:axId val="105076608"/>
      </c:barChart>
      <c:catAx>
        <c:axId val="10507507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05076608"/>
        <c:crosses val="autoZero"/>
        <c:auto val="1"/>
        <c:lblAlgn val="ctr"/>
        <c:lblOffset val="100"/>
        <c:noMultiLvlLbl val="0"/>
      </c:catAx>
      <c:valAx>
        <c:axId val="10507660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05075072"/>
        <c:crosses val="autoZero"/>
        <c:crossBetween val="between"/>
      </c:valAx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5"/>
      </a:solidFill>
      <a:prstDash val="solid"/>
    </a:ln>
    <a:effectLst/>
  </c:spPr>
  <c:txPr>
    <a:bodyPr/>
    <a:lstStyle/>
    <a:p>
      <a:pPr>
        <a:defRPr sz="1400">
          <a:solidFill>
            <a:schemeClr val="dk1"/>
          </a:solidFill>
          <a:latin typeface="Arial" pitchFamily="34" charset="0"/>
          <a:ea typeface="+mn-ea"/>
          <a:cs typeface="Arial" pitchFamily="34" charset="0"/>
        </a:defRPr>
      </a:pPr>
      <a:endParaRPr lang="es-EC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Hoja4!$C$6:$C$7</c:f>
              <c:strCache>
                <c:ptCount val="2"/>
                <c:pt idx="0">
                  <c:v>Bueno</c:v>
                </c:pt>
                <c:pt idx="1">
                  <c:v>Regular</c:v>
                </c:pt>
              </c:strCache>
            </c:strRef>
          </c:cat>
          <c:val>
            <c:numRef>
              <c:f>Hoja4!$D$6:$D$7</c:f>
              <c:numCache>
                <c:formatCode>General</c:formatCode>
                <c:ptCount val="2"/>
                <c:pt idx="0">
                  <c:v>75</c:v>
                </c:pt>
                <c:pt idx="1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spPr>
    <a:gradFill rotWithShape="1">
      <a:gsLst>
        <a:gs pos="0">
          <a:schemeClr val="accent6">
            <a:tint val="50000"/>
            <a:satMod val="300000"/>
          </a:schemeClr>
        </a:gs>
        <a:gs pos="35000">
          <a:schemeClr val="accent6">
            <a:tint val="37000"/>
            <a:satMod val="300000"/>
          </a:schemeClr>
        </a:gs>
        <a:gs pos="100000">
          <a:schemeClr val="accent6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6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400">
          <a:solidFill>
            <a:schemeClr val="dk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es-EC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Hoja4!$C$8:$C$9</c:f>
              <c:strCache>
                <c:ptCount val="2"/>
                <c:pt idx="0">
                  <c:v>Bueno</c:v>
                </c:pt>
                <c:pt idx="1">
                  <c:v>Muy bueno</c:v>
                </c:pt>
              </c:strCache>
            </c:strRef>
          </c:cat>
          <c:val>
            <c:numRef>
              <c:f>Hoja4!$D$8:$D$9</c:f>
              <c:numCache>
                <c:formatCode>General</c:formatCode>
                <c:ptCount val="2"/>
                <c:pt idx="0">
                  <c:v>85.71</c:v>
                </c:pt>
                <c:pt idx="1">
                  <c:v>14.29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200">
          <a:solidFill>
            <a:schemeClr val="dk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es-EC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Hoja4!$C$10:$C$13</c:f>
              <c:strCache>
                <c:ptCount val="4"/>
                <c:pt idx="0">
                  <c:v>Muy bueno</c:v>
                </c:pt>
                <c:pt idx="1">
                  <c:v>Bueno</c:v>
                </c:pt>
                <c:pt idx="2">
                  <c:v>Regular</c:v>
                </c:pt>
                <c:pt idx="3">
                  <c:v>Malo</c:v>
                </c:pt>
              </c:strCache>
            </c:strRef>
          </c:cat>
          <c:val>
            <c:numRef>
              <c:f>Hoja4!$D$10:$D$13</c:f>
              <c:numCache>
                <c:formatCode>General</c:formatCode>
                <c:ptCount val="4"/>
                <c:pt idx="0">
                  <c:v>11.76</c:v>
                </c:pt>
                <c:pt idx="1">
                  <c:v>47.06</c:v>
                </c:pt>
                <c:pt idx="2">
                  <c:v>29.41</c:v>
                </c:pt>
                <c:pt idx="3">
                  <c:v>11.76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spPr>
    <a:gradFill rotWithShape="1">
      <a:gsLst>
        <a:gs pos="0">
          <a:schemeClr val="accent6">
            <a:tint val="50000"/>
            <a:satMod val="300000"/>
          </a:schemeClr>
        </a:gs>
        <a:gs pos="35000">
          <a:schemeClr val="accent6">
            <a:tint val="37000"/>
            <a:satMod val="300000"/>
          </a:schemeClr>
        </a:gs>
        <a:gs pos="100000">
          <a:schemeClr val="accent6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6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200">
          <a:solidFill>
            <a:schemeClr val="dk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es-EC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Hoja5!$B$8:$B$9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Hoja5!$C$8:$C$9</c:f>
              <c:numCache>
                <c:formatCode>General</c:formatCode>
                <c:ptCount val="2"/>
                <c:pt idx="0">
                  <c:v>30.05</c:v>
                </c:pt>
                <c:pt idx="1">
                  <c:v>69.95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spPr>
    <a:gradFill rotWithShape="1">
      <a:gsLst>
        <a:gs pos="0">
          <a:schemeClr val="accent6">
            <a:tint val="50000"/>
            <a:satMod val="300000"/>
          </a:schemeClr>
        </a:gs>
        <a:gs pos="35000">
          <a:schemeClr val="accent6">
            <a:tint val="37000"/>
            <a:satMod val="300000"/>
          </a:schemeClr>
        </a:gs>
        <a:gs pos="100000">
          <a:schemeClr val="accent6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6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400">
          <a:solidFill>
            <a:schemeClr val="dk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es-EC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79824D-8EA9-4D35-8BF5-81A461D48A07}" type="doc">
      <dgm:prSet loTypeId="urn:microsoft.com/office/officeart/2005/8/layout/cycle6" loCatId="relationship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s-EC"/>
        </a:p>
      </dgm:t>
    </dgm:pt>
    <dgm:pt modelId="{C8858EA6-D363-4E82-B8A1-A7D48AD5B64C}">
      <dgm:prSet phldrT="[Texto]" custT="1"/>
      <dgm:spPr>
        <a:ln w="28575">
          <a:solidFill>
            <a:srgbClr val="0000FF"/>
          </a:solidFill>
        </a:ln>
      </dgm:spPr>
      <dgm:t>
        <a:bodyPr/>
        <a:lstStyle/>
        <a:p>
          <a:r>
            <a:rPr lang="es-EC" sz="2000" dirty="0" smtClean="0">
              <a:solidFill>
                <a:schemeClr val="tx1"/>
              </a:solidFill>
              <a:latin typeface="Britannic Bold" pitchFamily="34" charset="0"/>
            </a:rPr>
            <a:t>Cambio de uso del suelo</a:t>
          </a:r>
          <a:endParaRPr lang="es-EC" sz="2000" dirty="0">
            <a:solidFill>
              <a:schemeClr val="tx1"/>
            </a:solidFill>
            <a:latin typeface="Britannic Bold" pitchFamily="34" charset="0"/>
          </a:endParaRPr>
        </a:p>
      </dgm:t>
    </dgm:pt>
    <dgm:pt modelId="{C626B433-B351-4C52-A9F4-5C5250DB4786}" type="parTrans" cxnId="{D3893B09-59ED-4C55-AF56-0494176424C8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Britannic Bold" pitchFamily="34" charset="0"/>
          </a:endParaRPr>
        </a:p>
      </dgm:t>
    </dgm:pt>
    <dgm:pt modelId="{98791F77-EC0F-44B7-A456-48789C68C401}" type="sibTrans" cxnId="{D3893B09-59ED-4C55-AF56-0494176424C8}">
      <dgm:prSet/>
      <dgm:spPr>
        <a:ln w="38100">
          <a:solidFill>
            <a:srgbClr val="0000FF"/>
          </a:solidFill>
        </a:ln>
      </dgm:spPr>
      <dgm:t>
        <a:bodyPr/>
        <a:lstStyle/>
        <a:p>
          <a:endParaRPr lang="es-EC" sz="2000">
            <a:solidFill>
              <a:schemeClr val="tx1"/>
            </a:solidFill>
            <a:latin typeface="Britannic Bold" pitchFamily="34" charset="0"/>
          </a:endParaRPr>
        </a:p>
      </dgm:t>
    </dgm:pt>
    <dgm:pt modelId="{11B17FDE-26B7-45EC-B579-4CEE0B309E82}">
      <dgm:prSet phldrT="[Texto]" custT="1"/>
      <dgm:spPr>
        <a:ln w="28575">
          <a:solidFill>
            <a:srgbClr val="0000FF"/>
          </a:solidFill>
        </a:ln>
      </dgm:spPr>
      <dgm:t>
        <a:bodyPr/>
        <a:lstStyle/>
        <a:p>
          <a:r>
            <a:rPr lang="es-EC" sz="2000" dirty="0" smtClean="0">
              <a:solidFill>
                <a:schemeClr val="tx1"/>
              </a:solidFill>
              <a:latin typeface="Britannic Bold" pitchFamily="34" charset="0"/>
            </a:rPr>
            <a:t>Quema del páramo</a:t>
          </a:r>
          <a:endParaRPr lang="es-EC" sz="2000" dirty="0">
            <a:solidFill>
              <a:schemeClr val="tx1"/>
            </a:solidFill>
            <a:latin typeface="Britannic Bold" pitchFamily="34" charset="0"/>
          </a:endParaRPr>
        </a:p>
      </dgm:t>
    </dgm:pt>
    <dgm:pt modelId="{3F79FC3F-F3AA-48C2-B36C-70E61E4EB994}" type="parTrans" cxnId="{DE5179F5-CB79-41C0-811F-D5C28863BF5F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Britannic Bold" pitchFamily="34" charset="0"/>
          </a:endParaRPr>
        </a:p>
      </dgm:t>
    </dgm:pt>
    <dgm:pt modelId="{D9270809-E4AD-4E5D-BA7C-CA6A0FF4642B}" type="sibTrans" cxnId="{DE5179F5-CB79-41C0-811F-D5C28863BF5F}">
      <dgm:prSet/>
      <dgm:spPr>
        <a:ln w="38100">
          <a:solidFill>
            <a:srgbClr val="0000FF"/>
          </a:solidFill>
        </a:ln>
      </dgm:spPr>
      <dgm:t>
        <a:bodyPr/>
        <a:lstStyle/>
        <a:p>
          <a:endParaRPr lang="es-EC" sz="2000">
            <a:solidFill>
              <a:schemeClr val="tx1"/>
            </a:solidFill>
            <a:latin typeface="Britannic Bold" pitchFamily="34" charset="0"/>
          </a:endParaRPr>
        </a:p>
      </dgm:t>
    </dgm:pt>
    <dgm:pt modelId="{FF8DF2BC-0434-44AD-8FF0-1085D0154CBC}">
      <dgm:prSet phldrT="[Texto]" custT="1"/>
      <dgm:spPr>
        <a:ln w="28575">
          <a:solidFill>
            <a:srgbClr val="0000FF"/>
          </a:solidFill>
        </a:ln>
      </dgm:spPr>
      <dgm:t>
        <a:bodyPr/>
        <a:lstStyle/>
        <a:p>
          <a:r>
            <a:rPr lang="es-EC" sz="2000" dirty="0" smtClean="0">
              <a:solidFill>
                <a:schemeClr val="tx1"/>
              </a:solidFill>
              <a:latin typeface="Britannic Bold" pitchFamily="34" charset="0"/>
            </a:rPr>
            <a:t>Déficit</a:t>
          </a:r>
          <a:r>
            <a:rPr lang="es-EC" sz="2000" baseline="0" dirty="0" smtClean="0">
              <a:solidFill>
                <a:schemeClr val="tx1"/>
              </a:solidFill>
              <a:latin typeface="Britannic Bold" pitchFamily="34" charset="0"/>
            </a:rPr>
            <a:t> hídrico</a:t>
          </a:r>
          <a:endParaRPr lang="es-EC" sz="2000" dirty="0">
            <a:solidFill>
              <a:schemeClr val="tx1"/>
            </a:solidFill>
            <a:latin typeface="Britannic Bold" pitchFamily="34" charset="0"/>
          </a:endParaRPr>
        </a:p>
      </dgm:t>
    </dgm:pt>
    <dgm:pt modelId="{321D1B7E-2614-4A81-A65F-E84DEB6158C4}" type="parTrans" cxnId="{4CD0B97A-3B8F-4D40-BB84-0207E36C9D19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Britannic Bold" pitchFamily="34" charset="0"/>
          </a:endParaRPr>
        </a:p>
      </dgm:t>
    </dgm:pt>
    <dgm:pt modelId="{21D5EC9E-6257-4475-8F50-90BBFC066984}" type="sibTrans" cxnId="{4CD0B97A-3B8F-4D40-BB84-0207E36C9D19}">
      <dgm:prSet/>
      <dgm:spPr>
        <a:ln w="38100">
          <a:solidFill>
            <a:srgbClr val="0000FF"/>
          </a:solidFill>
        </a:ln>
      </dgm:spPr>
      <dgm:t>
        <a:bodyPr/>
        <a:lstStyle/>
        <a:p>
          <a:endParaRPr lang="es-EC" sz="2000">
            <a:solidFill>
              <a:schemeClr val="tx1"/>
            </a:solidFill>
            <a:latin typeface="Britannic Bold" pitchFamily="34" charset="0"/>
          </a:endParaRPr>
        </a:p>
      </dgm:t>
    </dgm:pt>
    <dgm:pt modelId="{1373A3F5-94D8-4FE6-BF0C-C3221F8B393D}">
      <dgm:prSet custT="1"/>
      <dgm:spPr>
        <a:ln w="28575">
          <a:solidFill>
            <a:srgbClr val="0000FF"/>
          </a:solidFill>
        </a:ln>
      </dgm:spPr>
      <dgm:t>
        <a:bodyPr/>
        <a:lstStyle/>
        <a:p>
          <a:r>
            <a:rPr lang="es-EC" sz="2000" dirty="0" smtClean="0">
              <a:solidFill>
                <a:schemeClr val="tx1"/>
              </a:solidFill>
              <a:latin typeface="Britannic Bold" pitchFamily="34" charset="0"/>
            </a:rPr>
            <a:t>Conflictos sociales</a:t>
          </a:r>
          <a:endParaRPr lang="es-EC" sz="2000" dirty="0">
            <a:solidFill>
              <a:schemeClr val="tx1"/>
            </a:solidFill>
            <a:latin typeface="Britannic Bold" pitchFamily="34" charset="0"/>
          </a:endParaRPr>
        </a:p>
      </dgm:t>
    </dgm:pt>
    <dgm:pt modelId="{220F7197-4A7E-49CC-AFA8-75F3E0E6B1A2}" type="parTrans" cxnId="{0FE91640-1971-43B6-A7BC-721A6599A606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Britannic Bold" pitchFamily="34" charset="0"/>
          </a:endParaRPr>
        </a:p>
      </dgm:t>
    </dgm:pt>
    <dgm:pt modelId="{031CD266-A6BB-4904-842F-BCAFE4250581}" type="sibTrans" cxnId="{0FE91640-1971-43B6-A7BC-721A6599A606}">
      <dgm:prSet/>
      <dgm:spPr>
        <a:ln w="38100">
          <a:solidFill>
            <a:srgbClr val="0000FF"/>
          </a:solidFill>
        </a:ln>
      </dgm:spPr>
      <dgm:t>
        <a:bodyPr/>
        <a:lstStyle/>
        <a:p>
          <a:endParaRPr lang="es-EC" sz="2000">
            <a:solidFill>
              <a:schemeClr val="tx1"/>
            </a:solidFill>
            <a:latin typeface="Britannic Bold" pitchFamily="34" charset="0"/>
          </a:endParaRPr>
        </a:p>
      </dgm:t>
    </dgm:pt>
    <dgm:pt modelId="{0034BE86-04DE-4924-B354-8547AD74F95C}">
      <dgm:prSet/>
      <dgm:spPr>
        <a:ln w="28575">
          <a:solidFill>
            <a:srgbClr val="0000FF"/>
          </a:solidFill>
        </a:ln>
      </dgm:spPr>
      <dgm:t>
        <a:bodyPr/>
        <a:lstStyle/>
        <a:p>
          <a:r>
            <a:rPr lang="es-EC" dirty="0" smtClean="0">
              <a:solidFill>
                <a:schemeClr val="tx1"/>
              </a:solidFill>
              <a:latin typeface="Britannic Bold" pitchFamily="34" charset="0"/>
            </a:rPr>
            <a:t>Malas prácticas agrícolas</a:t>
          </a:r>
          <a:endParaRPr lang="es-EC" dirty="0">
            <a:solidFill>
              <a:schemeClr val="tx1"/>
            </a:solidFill>
            <a:latin typeface="Britannic Bold" pitchFamily="34" charset="0"/>
          </a:endParaRPr>
        </a:p>
      </dgm:t>
    </dgm:pt>
    <dgm:pt modelId="{FE41382B-1321-4B65-A8BD-C2FCC8791ED7}" type="parTrans" cxnId="{D7D81130-A5A8-49D8-B1E5-2A0E6F81DE33}">
      <dgm:prSet/>
      <dgm:spPr/>
      <dgm:t>
        <a:bodyPr/>
        <a:lstStyle/>
        <a:p>
          <a:endParaRPr lang="es-EC"/>
        </a:p>
      </dgm:t>
    </dgm:pt>
    <dgm:pt modelId="{BC14684A-3A82-49E0-8B99-2FC264E8360A}" type="sibTrans" cxnId="{D7D81130-A5A8-49D8-B1E5-2A0E6F81DE33}">
      <dgm:prSet/>
      <dgm:spPr/>
      <dgm:t>
        <a:bodyPr/>
        <a:lstStyle/>
        <a:p>
          <a:endParaRPr lang="es-EC"/>
        </a:p>
      </dgm:t>
    </dgm:pt>
    <dgm:pt modelId="{03CE295F-F490-4759-B2ED-34D03F8864D5}" type="pres">
      <dgm:prSet presAssocID="{B679824D-8EA9-4D35-8BF5-81A461D48A0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0F96501-C5A0-478C-BC4A-AC3AF9505D6E}" type="pres">
      <dgm:prSet presAssocID="{1373A3F5-94D8-4FE6-BF0C-C3221F8B393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E8FF0F5-C946-4E6E-8549-86EF446CC0E0}" type="pres">
      <dgm:prSet presAssocID="{1373A3F5-94D8-4FE6-BF0C-C3221F8B393D}" presName="spNode" presStyleCnt="0"/>
      <dgm:spPr/>
    </dgm:pt>
    <dgm:pt modelId="{507B3A49-8390-4A7D-9142-8B83691E5055}" type="pres">
      <dgm:prSet presAssocID="{031CD266-A6BB-4904-842F-BCAFE4250581}" presName="sibTrans" presStyleLbl="sibTrans1D1" presStyleIdx="0" presStyleCnt="5"/>
      <dgm:spPr/>
      <dgm:t>
        <a:bodyPr/>
        <a:lstStyle/>
        <a:p>
          <a:endParaRPr lang="es-EC"/>
        </a:p>
      </dgm:t>
    </dgm:pt>
    <dgm:pt modelId="{ADA97514-767A-401D-B349-31E1C9F3BE5E}" type="pres">
      <dgm:prSet presAssocID="{C8858EA6-D363-4E82-B8A1-A7D48AD5B64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BC44EDE-4839-4F2D-98B0-D0A69636F1AA}" type="pres">
      <dgm:prSet presAssocID="{C8858EA6-D363-4E82-B8A1-A7D48AD5B64C}" presName="spNode" presStyleCnt="0"/>
      <dgm:spPr/>
    </dgm:pt>
    <dgm:pt modelId="{1D66390F-5FC1-4C9B-9061-ED5570CEBAB6}" type="pres">
      <dgm:prSet presAssocID="{98791F77-EC0F-44B7-A456-48789C68C401}" presName="sibTrans" presStyleLbl="sibTrans1D1" presStyleIdx="1" presStyleCnt="5"/>
      <dgm:spPr/>
      <dgm:t>
        <a:bodyPr/>
        <a:lstStyle/>
        <a:p>
          <a:endParaRPr lang="es-EC"/>
        </a:p>
      </dgm:t>
    </dgm:pt>
    <dgm:pt modelId="{5D50191B-23F4-40A9-AD96-A1268EF783B0}" type="pres">
      <dgm:prSet presAssocID="{0034BE86-04DE-4924-B354-8547AD74F95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D14883C-604B-4924-9C57-55507848DE4B}" type="pres">
      <dgm:prSet presAssocID="{0034BE86-04DE-4924-B354-8547AD74F95C}" presName="spNode" presStyleCnt="0"/>
      <dgm:spPr/>
    </dgm:pt>
    <dgm:pt modelId="{2F7AF1C7-C506-4428-9405-E0B8C6A122D1}" type="pres">
      <dgm:prSet presAssocID="{BC14684A-3A82-49E0-8B99-2FC264E8360A}" presName="sibTrans" presStyleLbl="sibTrans1D1" presStyleIdx="2" presStyleCnt="5"/>
      <dgm:spPr/>
      <dgm:t>
        <a:bodyPr/>
        <a:lstStyle/>
        <a:p>
          <a:endParaRPr lang="es-EC"/>
        </a:p>
      </dgm:t>
    </dgm:pt>
    <dgm:pt modelId="{7301C4A4-3742-41D3-8633-9C2769E0A50A}" type="pres">
      <dgm:prSet presAssocID="{11B17FDE-26B7-45EC-B579-4CEE0B309E8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181331F-9469-4964-A142-5B92AA5D44DA}" type="pres">
      <dgm:prSet presAssocID="{11B17FDE-26B7-45EC-B579-4CEE0B309E82}" presName="spNode" presStyleCnt="0"/>
      <dgm:spPr/>
    </dgm:pt>
    <dgm:pt modelId="{99333F54-0DA7-46EC-A4FB-DF554084E639}" type="pres">
      <dgm:prSet presAssocID="{D9270809-E4AD-4E5D-BA7C-CA6A0FF4642B}" presName="sibTrans" presStyleLbl="sibTrans1D1" presStyleIdx="3" presStyleCnt="5"/>
      <dgm:spPr/>
      <dgm:t>
        <a:bodyPr/>
        <a:lstStyle/>
        <a:p>
          <a:endParaRPr lang="es-EC"/>
        </a:p>
      </dgm:t>
    </dgm:pt>
    <dgm:pt modelId="{65D463D7-6E77-407C-8F0D-3B93E46E1826}" type="pres">
      <dgm:prSet presAssocID="{FF8DF2BC-0434-44AD-8FF0-1085D0154CB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4CD3F0A-B6B1-4E6B-AF2A-88817A45AAF6}" type="pres">
      <dgm:prSet presAssocID="{FF8DF2BC-0434-44AD-8FF0-1085D0154CBC}" presName="spNode" presStyleCnt="0"/>
      <dgm:spPr/>
    </dgm:pt>
    <dgm:pt modelId="{3BEEABE5-3D7C-4FBD-B058-F1C3ED1A373E}" type="pres">
      <dgm:prSet presAssocID="{21D5EC9E-6257-4475-8F50-90BBFC066984}" presName="sibTrans" presStyleLbl="sibTrans1D1" presStyleIdx="4" presStyleCnt="5"/>
      <dgm:spPr/>
      <dgm:t>
        <a:bodyPr/>
        <a:lstStyle/>
        <a:p>
          <a:endParaRPr lang="es-EC"/>
        </a:p>
      </dgm:t>
    </dgm:pt>
  </dgm:ptLst>
  <dgm:cxnLst>
    <dgm:cxn modelId="{F410C483-9CE9-4AAD-A492-EE64852DC557}" type="presOf" srcId="{BC14684A-3A82-49E0-8B99-2FC264E8360A}" destId="{2F7AF1C7-C506-4428-9405-E0B8C6A122D1}" srcOrd="0" destOrd="0" presId="urn:microsoft.com/office/officeart/2005/8/layout/cycle6"/>
    <dgm:cxn modelId="{EE385FCC-78A7-465B-99B0-A5934676FB0F}" type="presOf" srcId="{B679824D-8EA9-4D35-8BF5-81A461D48A07}" destId="{03CE295F-F490-4759-B2ED-34D03F8864D5}" srcOrd="0" destOrd="0" presId="urn:microsoft.com/office/officeart/2005/8/layout/cycle6"/>
    <dgm:cxn modelId="{579B69FF-2AD8-48DE-A14D-E6850445EA84}" type="presOf" srcId="{11B17FDE-26B7-45EC-B579-4CEE0B309E82}" destId="{7301C4A4-3742-41D3-8633-9C2769E0A50A}" srcOrd="0" destOrd="0" presId="urn:microsoft.com/office/officeart/2005/8/layout/cycle6"/>
    <dgm:cxn modelId="{DE5179F5-CB79-41C0-811F-D5C28863BF5F}" srcId="{B679824D-8EA9-4D35-8BF5-81A461D48A07}" destId="{11B17FDE-26B7-45EC-B579-4CEE0B309E82}" srcOrd="3" destOrd="0" parTransId="{3F79FC3F-F3AA-48C2-B36C-70E61E4EB994}" sibTransId="{D9270809-E4AD-4E5D-BA7C-CA6A0FF4642B}"/>
    <dgm:cxn modelId="{CF7E12D4-41F6-4DB6-9ACE-4289BCF66270}" type="presOf" srcId="{D9270809-E4AD-4E5D-BA7C-CA6A0FF4642B}" destId="{99333F54-0DA7-46EC-A4FB-DF554084E639}" srcOrd="0" destOrd="0" presId="urn:microsoft.com/office/officeart/2005/8/layout/cycle6"/>
    <dgm:cxn modelId="{0FE91640-1971-43B6-A7BC-721A6599A606}" srcId="{B679824D-8EA9-4D35-8BF5-81A461D48A07}" destId="{1373A3F5-94D8-4FE6-BF0C-C3221F8B393D}" srcOrd="0" destOrd="0" parTransId="{220F7197-4A7E-49CC-AFA8-75F3E0E6B1A2}" sibTransId="{031CD266-A6BB-4904-842F-BCAFE4250581}"/>
    <dgm:cxn modelId="{01FD9ADE-18F0-4529-B4CF-937043AFFA08}" type="presOf" srcId="{FF8DF2BC-0434-44AD-8FF0-1085D0154CBC}" destId="{65D463D7-6E77-407C-8F0D-3B93E46E1826}" srcOrd="0" destOrd="0" presId="urn:microsoft.com/office/officeart/2005/8/layout/cycle6"/>
    <dgm:cxn modelId="{D7D81130-A5A8-49D8-B1E5-2A0E6F81DE33}" srcId="{B679824D-8EA9-4D35-8BF5-81A461D48A07}" destId="{0034BE86-04DE-4924-B354-8547AD74F95C}" srcOrd="2" destOrd="0" parTransId="{FE41382B-1321-4B65-A8BD-C2FCC8791ED7}" sibTransId="{BC14684A-3A82-49E0-8B99-2FC264E8360A}"/>
    <dgm:cxn modelId="{B170DE36-1FA2-41D2-B5A3-0BFE27E8B414}" type="presOf" srcId="{1373A3F5-94D8-4FE6-BF0C-C3221F8B393D}" destId="{50F96501-C5A0-478C-BC4A-AC3AF9505D6E}" srcOrd="0" destOrd="0" presId="urn:microsoft.com/office/officeart/2005/8/layout/cycle6"/>
    <dgm:cxn modelId="{4CD0B97A-3B8F-4D40-BB84-0207E36C9D19}" srcId="{B679824D-8EA9-4D35-8BF5-81A461D48A07}" destId="{FF8DF2BC-0434-44AD-8FF0-1085D0154CBC}" srcOrd="4" destOrd="0" parTransId="{321D1B7E-2614-4A81-A65F-E84DEB6158C4}" sibTransId="{21D5EC9E-6257-4475-8F50-90BBFC066984}"/>
    <dgm:cxn modelId="{C5062C9A-0AE4-4369-9267-7B79A49E5E03}" type="presOf" srcId="{98791F77-EC0F-44B7-A456-48789C68C401}" destId="{1D66390F-5FC1-4C9B-9061-ED5570CEBAB6}" srcOrd="0" destOrd="0" presId="urn:microsoft.com/office/officeart/2005/8/layout/cycle6"/>
    <dgm:cxn modelId="{4204540D-A0A2-4826-BF12-15905CF8194C}" type="presOf" srcId="{031CD266-A6BB-4904-842F-BCAFE4250581}" destId="{507B3A49-8390-4A7D-9142-8B83691E5055}" srcOrd="0" destOrd="0" presId="urn:microsoft.com/office/officeart/2005/8/layout/cycle6"/>
    <dgm:cxn modelId="{C84DD18F-3C62-4950-A7AA-18519B76F813}" type="presOf" srcId="{C8858EA6-D363-4E82-B8A1-A7D48AD5B64C}" destId="{ADA97514-767A-401D-B349-31E1C9F3BE5E}" srcOrd="0" destOrd="0" presId="urn:microsoft.com/office/officeart/2005/8/layout/cycle6"/>
    <dgm:cxn modelId="{61EE6209-C6CE-43A1-A7DC-9EC6D656D241}" type="presOf" srcId="{21D5EC9E-6257-4475-8F50-90BBFC066984}" destId="{3BEEABE5-3D7C-4FBD-B058-F1C3ED1A373E}" srcOrd="0" destOrd="0" presId="urn:microsoft.com/office/officeart/2005/8/layout/cycle6"/>
    <dgm:cxn modelId="{9512F662-8D15-4B6A-ADBC-3DE61D206DCC}" type="presOf" srcId="{0034BE86-04DE-4924-B354-8547AD74F95C}" destId="{5D50191B-23F4-40A9-AD96-A1268EF783B0}" srcOrd="0" destOrd="0" presId="urn:microsoft.com/office/officeart/2005/8/layout/cycle6"/>
    <dgm:cxn modelId="{D3893B09-59ED-4C55-AF56-0494176424C8}" srcId="{B679824D-8EA9-4D35-8BF5-81A461D48A07}" destId="{C8858EA6-D363-4E82-B8A1-A7D48AD5B64C}" srcOrd="1" destOrd="0" parTransId="{C626B433-B351-4C52-A9F4-5C5250DB4786}" sibTransId="{98791F77-EC0F-44B7-A456-48789C68C401}"/>
    <dgm:cxn modelId="{F23358B6-50C8-4523-B5E5-8BBC719B1496}" type="presParOf" srcId="{03CE295F-F490-4759-B2ED-34D03F8864D5}" destId="{50F96501-C5A0-478C-BC4A-AC3AF9505D6E}" srcOrd="0" destOrd="0" presId="urn:microsoft.com/office/officeart/2005/8/layout/cycle6"/>
    <dgm:cxn modelId="{E51C3010-FC0E-4799-B909-EE5D4AFC4559}" type="presParOf" srcId="{03CE295F-F490-4759-B2ED-34D03F8864D5}" destId="{0E8FF0F5-C946-4E6E-8549-86EF446CC0E0}" srcOrd="1" destOrd="0" presId="urn:microsoft.com/office/officeart/2005/8/layout/cycle6"/>
    <dgm:cxn modelId="{E4A9A54E-7FAC-4F11-B1AD-98F1CE478FCD}" type="presParOf" srcId="{03CE295F-F490-4759-B2ED-34D03F8864D5}" destId="{507B3A49-8390-4A7D-9142-8B83691E5055}" srcOrd="2" destOrd="0" presId="urn:microsoft.com/office/officeart/2005/8/layout/cycle6"/>
    <dgm:cxn modelId="{4FFB37B2-8F96-46AD-9DC1-5F1BD0A82C86}" type="presParOf" srcId="{03CE295F-F490-4759-B2ED-34D03F8864D5}" destId="{ADA97514-767A-401D-B349-31E1C9F3BE5E}" srcOrd="3" destOrd="0" presId="urn:microsoft.com/office/officeart/2005/8/layout/cycle6"/>
    <dgm:cxn modelId="{166C0D96-002D-4487-9675-04A6F10DDA88}" type="presParOf" srcId="{03CE295F-F490-4759-B2ED-34D03F8864D5}" destId="{BBC44EDE-4839-4F2D-98B0-D0A69636F1AA}" srcOrd="4" destOrd="0" presId="urn:microsoft.com/office/officeart/2005/8/layout/cycle6"/>
    <dgm:cxn modelId="{D423EBF1-15F0-40E5-B5F4-FBF062FC93BA}" type="presParOf" srcId="{03CE295F-F490-4759-B2ED-34D03F8864D5}" destId="{1D66390F-5FC1-4C9B-9061-ED5570CEBAB6}" srcOrd="5" destOrd="0" presId="urn:microsoft.com/office/officeart/2005/8/layout/cycle6"/>
    <dgm:cxn modelId="{EF8272DE-93AB-4362-B601-A94E65062043}" type="presParOf" srcId="{03CE295F-F490-4759-B2ED-34D03F8864D5}" destId="{5D50191B-23F4-40A9-AD96-A1268EF783B0}" srcOrd="6" destOrd="0" presId="urn:microsoft.com/office/officeart/2005/8/layout/cycle6"/>
    <dgm:cxn modelId="{BC9E47E8-0A0E-40E9-B04A-BA8BCD374499}" type="presParOf" srcId="{03CE295F-F490-4759-B2ED-34D03F8864D5}" destId="{BD14883C-604B-4924-9C57-55507848DE4B}" srcOrd="7" destOrd="0" presId="urn:microsoft.com/office/officeart/2005/8/layout/cycle6"/>
    <dgm:cxn modelId="{E52F57B9-8D50-4F95-BB76-7B7BE6609F5E}" type="presParOf" srcId="{03CE295F-F490-4759-B2ED-34D03F8864D5}" destId="{2F7AF1C7-C506-4428-9405-E0B8C6A122D1}" srcOrd="8" destOrd="0" presId="urn:microsoft.com/office/officeart/2005/8/layout/cycle6"/>
    <dgm:cxn modelId="{5C13AA21-1027-4729-85D7-BC455500E6BA}" type="presParOf" srcId="{03CE295F-F490-4759-B2ED-34D03F8864D5}" destId="{7301C4A4-3742-41D3-8633-9C2769E0A50A}" srcOrd="9" destOrd="0" presId="urn:microsoft.com/office/officeart/2005/8/layout/cycle6"/>
    <dgm:cxn modelId="{AD6FF9AF-3479-4134-A5CF-7B6F5609D228}" type="presParOf" srcId="{03CE295F-F490-4759-B2ED-34D03F8864D5}" destId="{3181331F-9469-4964-A142-5B92AA5D44DA}" srcOrd="10" destOrd="0" presId="urn:microsoft.com/office/officeart/2005/8/layout/cycle6"/>
    <dgm:cxn modelId="{B038F667-1BBC-4E03-B3E1-BD9723FF1860}" type="presParOf" srcId="{03CE295F-F490-4759-B2ED-34D03F8864D5}" destId="{99333F54-0DA7-46EC-A4FB-DF554084E639}" srcOrd="11" destOrd="0" presId="urn:microsoft.com/office/officeart/2005/8/layout/cycle6"/>
    <dgm:cxn modelId="{147F0176-277F-428D-8391-F1F8D3904D2A}" type="presParOf" srcId="{03CE295F-F490-4759-B2ED-34D03F8864D5}" destId="{65D463D7-6E77-407C-8F0D-3B93E46E1826}" srcOrd="12" destOrd="0" presId="urn:microsoft.com/office/officeart/2005/8/layout/cycle6"/>
    <dgm:cxn modelId="{AA5B15E1-9369-4E3B-A6FA-9152A525F221}" type="presParOf" srcId="{03CE295F-F490-4759-B2ED-34D03F8864D5}" destId="{64CD3F0A-B6B1-4E6B-AF2A-88817A45AAF6}" srcOrd="13" destOrd="0" presId="urn:microsoft.com/office/officeart/2005/8/layout/cycle6"/>
    <dgm:cxn modelId="{23F3792F-7854-44B0-89E6-44C4072B6DA8}" type="presParOf" srcId="{03CE295F-F490-4759-B2ED-34D03F8864D5}" destId="{3BEEABE5-3D7C-4FBD-B058-F1C3ED1A373E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623DD75-7C5A-4813-9D07-96E2D4002079}" type="doc">
      <dgm:prSet loTypeId="urn:microsoft.com/office/officeart/2005/8/layout/matrix1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74A20CA4-E3ED-41D2-AC6B-AF463F26B4C6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38100">
          <a:solidFill>
            <a:srgbClr val="0000FF"/>
          </a:solidFill>
        </a:ln>
      </dgm:spPr>
      <dgm:t>
        <a:bodyPr/>
        <a:lstStyle/>
        <a:p>
          <a:r>
            <a:rPr lang="es-EC" sz="2400" b="0" dirty="0" smtClean="0">
              <a:solidFill>
                <a:schemeClr val="tx1"/>
              </a:solidFill>
              <a:latin typeface="Britannic Bold" pitchFamily="34" charset="0"/>
              <a:cs typeface="Arial" pitchFamily="34" charset="0"/>
            </a:rPr>
            <a:t>Halcón</a:t>
          </a:r>
          <a:endParaRPr lang="es-EC" sz="2400" b="0" dirty="0">
            <a:solidFill>
              <a:schemeClr val="tx1"/>
            </a:solidFill>
            <a:latin typeface="Britannic Bold" pitchFamily="34" charset="0"/>
            <a:cs typeface="Arial" pitchFamily="34" charset="0"/>
          </a:endParaRPr>
        </a:p>
      </dgm:t>
    </dgm:pt>
    <dgm:pt modelId="{A0DBF1F3-0D3C-44E0-A43D-1B1D8E618FE3}" type="sibTrans" cxnId="{A9496536-06CC-4162-9911-678D48741CF4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16BE4E07-F7FE-4FC3-BCC8-6551437093C2}" type="parTrans" cxnId="{A9496536-06CC-4162-9911-678D48741CF4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BD2C110-99C0-47F7-BE48-28FBEA08B3F6}">
      <dgm:prSet phldrT="[Texto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s-EC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r>
            <a:rPr lang="es-EC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Objetivo</a:t>
          </a:r>
          <a:r>
            <a:rPr lang="es-EC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: Implementar un sistema de alerta para monitoreo del uso del suelo, vigilancia del páramo y zonas estratégicas de la microcuenca.</a:t>
          </a:r>
          <a:endParaRPr lang="es-EC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F5E5CE9-29A3-4C48-98CD-7B7E8F32618F}" type="sibTrans" cxnId="{C9C539CA-A37F-41C5-A28F-6AD84EC0688F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9DF00D0-F809-4296-BEAF-8256700A2327}" type="parTrans" cxnId="{C9C539CA-A37F-41C5-A28F-6AD84EC0688F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27148D4-D10D-43FF-AE9D-400A94B751FE}">
      <dgm:prSet phldrT="[Texto]" custT="1"/>
      <dgm:spPr/>
      <dgm:t>
        <a:bodyPr anchor="ctr"/>
        <a:lstStyle/>
        <a:p>
          <a:pPr algn="just"/>
          <a:endParaRPr lang="es-EC" sz="16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algn="just"/>
          <a:r>
            <a:rPr lang="es-EC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Actividades: </a:t>
          </a:r>
          <a:r>
            <a:rPr lang="es-EC" sz="16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Revisión del catastro territorial y de las ordenanzas municipales en base al uso del suelo.</a:t>
          </a:r>
        </a:p>
        <a:p>
          <a:pPr algn="just"/>
          <a:r>
            <a:rPr lang="es-EC" sz="16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Socialización comunitaria</a:t>
          </a:r>
        </a:p>
        <a:p>
          <a:pPr algn="just"/>
          <a:r>
            <a:rPr lang="es-EC" sz="16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Propuesta de implementación de drones con el   objetivo de vigilar y emitir alerta a tiempo real que permita el cumplimiento de las ordenanzas municipales y el cuidado del páramo. </a:t>
          </a:r>
        </a:p>
        <a:p>
          <a:pPr algn="just"/>
          <a:r>
            <a:rPr lang="es-EC" sz="16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Capacitación sobre manejo de equipos a comuneros</a:t>
          </a:r>
        </a:p>
        <a:p>
          <a:pPr algn="just"/>
          <a:r>
            <a:rPr lang="es-EC" sz="16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Implementación de casetas de vigilancia comunitarias </a:t>
          </a:r>
          <a:endParaRPr lang="es-EC" sz="1600" b="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9C8F3131-429D-499F-9FEC-D67342F39198}" type="sibTrans" cxnId="{B4400CEE-421D-433F-8100-7D0DE06B157A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A8651A4-51B3-4D2D-AA50-E5A6B65B910A}" type="parTrans" cxnId="{B4400CEE-421D-433F-8100-7D0DE06B157A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804380D-D455-4F83-8379-9813742AAC59}">
      <dgm:prSet phldrT="[Texto]" custT="1"/>
      <dgm:spPr/>
      <dgm:t>
        <a:bodyPr anchor="ctr"/>
        <a:lstStyle/>
        <a:p>
          <a:pPr algn="ctr"/>
          <a:r>
            <a:rPr lang="es-EC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Alcance</a:t>
          </a:r>
          <a:r>
            <a:rPr lang="es-EC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: Sector urbano y rural</a:t>
          </a:r>
        </a:p>
        <a:p>
          <a:pPr algn="ctr"/>
          <a:r>
            <a:rPr lang="es-EC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Prioridad</a:t>
          </a:r>
          <a:r>
            <a:rPr lang="es-EC" sz="18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: </a:t>
          </a:r>
          <a:r>
            <a:rPr lang="es-EC" sz="18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Media</a:t>
          </a:r>
          <a:endParaRPr lang="es-EC" sz="1800" b="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algn="ctr"/>
          <a:r>
            <a:rPr lang="es-EC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Presupuesto: </a:t>
          </a:r>
          <a:r>
            <a:rPr lang="es-EC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$</a:t>
          </a:r>
          <a:r>
            <a:rPr lang="es-EC" sz="18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s-MX" sz="18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18 090</a:t>
          </a:r>
          <a:endParaRPr lang="es-EC" sz="1800" b="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algn="ctr"/>
          <a:r>
            <a:rPr lang="es-EC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Responsables: </a:t>
          </a:r>
          <a:r>
            <a:rPr lang="es-EC" sz="1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GADs</a:t>
          </a:r>
          <a:r>
            <a:rPr lang="es-EC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s-EC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provincial, cantonal </a:t>
          </a:r>
          <a:r>
            <a:rPr lang="es-EC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y parroquial, </a:t>
          </a:r>
          <a:r>
            <a:rPr lang="es-EC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autoridades, empresas, comunidades, cooperación interinstitucional y academia.</a:t>
          </a:r>
          <a:endParaRPr lang="es-EC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2AA3462-46E5-4B8D-B344-85BE0FBBDAD5}" type="sibTrans" cxnId="{DEE5CC46-A5C4-4117-AB06-B0E5AB5F511D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29E353A-892F-4AE3-A610-93B693E3CF68}" type="parTrans" cxnId="{DEE5CC46-A5C4-4117-AB06-B0E5AB5F511D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E1EA1624-458F-4BC4-A337-C5DC20C19FA8}">
      <dgm:prSet phldrT="[Texto]" custT="1"/>
      <dgm:spPr/>
      <dgm:t>
        <a:bodyPr/>
        <a:lstStyle/>
        <a:p>
          <a:r>
            <a:rPr lang="es-EC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Importancia: </a:t>
          </a:r>
          <a:r>
            <a:rPr lang="es-EC" sz="18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Precautelar el cumplimiento de las ordenanzas municipales y la conservación del páramo (regeneración natural en zonas estratégicas).</a:t>
          </a:r>
          <a:endParaRPr lang="es-EC" sz="1800" b="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42F3B7A-2426-43EF-B78A-5099C7C27222}" type="sibTrans" cxnId="{93CD3E14-90A7-486D-ADA3-B87C458391C0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FD27DFA-AE8A-4F09-A67F-76DFB8269169}" type="parTrans" cxnId="{93CD3E14-90A7-486D-ADA3-B87C458391C0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3C10D48-E123-414C-9233-7910CB5AB955}" type="pres">
      <dgm:prSet presAssocID="{1623DD75-7C5A-4813-9D07-96E2D400207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2227FCE-BBA1-4505-88FD-DD433973A306}" type="pres">
      <dgm:prSet presAssocID="{1623DD75-7C5A-4813-9D07-96E2D4002079}" presName="matrix" presStyleCnt="0"/>
      <dgm:spPr/>
    </dgm:pt>
    <dgm:pt modelId="{F0377A12-1ED9-4EC8-B08E-B5218393FB69}" type="pres">
      <dgm:prSet presAssocID="{1623DD75-7C5A-4813-9D07-96E2D4002079}" presName="tile1" presStyleLbl="node1" presStyleIdx="0" presStyleCnt="4"/>
      <dgm:spPr/>
      <dgm:t>
        <a:bodyPr/>
        <a:lstStyle/>
        <a:p>
          <a:endParaRPr lang="es-EC"/>
        </a:p>
      </dgm:t>
    </dgm:pt>
    <dgm:pt modelId="{2F1E9296-B4B1-42DA-9AFC-5068C2A9EED4}" type="pres">
      <dgm:prSet presAssocID="{1623DD75-7C5A-4813-9D07-96E2D400207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4C4F63C-13AB-4BFB-8499-233BC116624B}" type="pres">
      <dgm:prSet presAssocID="{1623DD75-7C5A-4813-9D07-96E2D4002079}" presName="tile2" presStyleLbl="node1" presStyleIdx="1" presStyleCnt="4"/>
      <dgm:spPr/>
      <dgm:t>
        <a:bodyPr/>
        <a:lstStyle/>
        <a:p>
          <a:endParaRPr lang="es-EC"/>
        </a:p>
      </dgm:t>
    </dgm:pt>
    <dgm:pt modelId="{90F9D692-8555-40C5-AED2-11378115F3E9}" type="pres">
      <dgm:prSet presAssocID="{1623DD75-7C5A-4813-9D07-96E2D400207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E651CF5-5EBA-4331-B6DB-D76612CE9067}" type="pres">
      <dgm:prSet presAssocID="{1623DD75-7C5A-4813-9D07-96E2D4002079}" presName="tile3" presStyleLbl="node1" presStyleIdx="2" presStyleCnt="4"/>
      <dgm:spPr/>
      <dgm:t>
        <a:bodyPr/>
        <a:lstStyle/>
        <a:p>
          <a:endParaRPr lang="es-EC"/>
        </a:p>
      </dgm:t>
    </dgm:pt>
    <dgm:pt modelId="{9F9E792C-599E-41BA-A272-4735E28ABD64}" type="pres">
      <dgm:prSet presAssocID="{1623DD75-7C5A-4813-9D07-96E2D400207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F49D5BC-126E-4DF9-ABBA-9CAEBAE5D8E6}" type="pres">
      <dgm:prSet presAssocID="{1623DD75-7C5A-4813-9D07-96E2D4002079}" presName="tile4" presStyleLbl="node1" presStyleIdx="3" presStyleCnt="4"/>
      <dgm:spPr/>
      <dgm:t>
        <a:bodyPr/>
        <a:lstStyle/>
        <a:p>
          <a:endParaRPr lang="es-EC"/>
        </a:p>
      </dgm:t>
    </dgm:pt>
    <dgm:pt modelId="{8608C2EB-C6F9-41B7-A076-306CDD83389F}" type="pres">
      <dgm:prSet presAssocID="{1623DD75-7C5A-4813-9D07-96E2D400207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31FC1E8-A142-4C63-848B-0F773BEA2D50}" type="pres">
      <dgm:prSet presAssocID="{1623DD75-7C5A-4813-9D07-96E2D4002079}" presName="centerTile" presStyleLbl="fgShp" presStyleIdx="0" presStyleCnt="1" custScaleX="81729" custScaleY="53219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</dgm:ptLst>
  <dgm:cxnLst>
    <dgm:cxn modelId="{95A9CB16-42A0-427A-AF21-E18213E230DA}" type="presOf" srcId="{5BD2C110-99C0-47F7-BE48-28FBEA08B3F6}" destId="{2F1E9296-B4B1-42DA-9AFC-5068C2A9EED4}" srcOrd="1" destOrd="0" presId="urn:microsoft.com/office/officeart/2005/8/layout/matrix1"/>
    <dgm:cxn modelId="{DEE5CC46-A5C4-4117-AB06-B0E5AB5F511D}" srcId="{74A20CA4-E3ED-41D2-AC6B-AF463F26B4C6}" destId="{3804380D-D455-4F83-8379-9813742AAC59}" srcOrd="2" destOrd="0" parTransId="{D29E353A-892F-4AE3-A610-93B693E3CF68}" sibTransId="{22AA3462-46E5-4B8D-B344-85BE0FBBDAD5}"/>
    <dgm:cxn modelId="{CFB13FB5-8911-496D-9828-06DDDAB6F708}" type="presOf" srcId="{74A20CA4-E3ED-41D2-AC6B-AF463F26B4C6}" destId="{031FC1E8-A142-4C63-848B-0F773BEA2D50}" srcOrd="0" destOrd="0" presId="urn:microsoft.com/office/officeart/2005/8/layout/matrix1"/>
    <dgm:cxn modelId="{F218CE1B-B618-4DBB-B4C8-B8A7F7C70DBC}" type="presOf" srcId="{E1EA1624-458F-4BC4-A337-C5DC20C19FA8}" destId="{4F49D5BC-126E-4DF9-ABBA-9CAEBAE5D8E6}" srcOrd="0" destOrd="0" presId="urn:microsoft.com/office/officeart/2005/8/layout/matrix1"/>
    <dgm:cxn modelId="{93CD3E14-90A7-486D-ADA3-B87C458391C0}" srcId="{74A20CA4-E3ED-41D2-AC6B-AF463F26B4C6}" destId="{E1EA1624-458F-4BC4-A337-C5DC20C19FA8}" srcOrd="3" destOrd="0" parTransId="{3FD27DFA-AE8A-4F09-A67F-76DFB8269169}" sibTransId="{742F3B7A-2426-43EF-B78A-5099C7C27222}"/>
    <dgm:cxn modelId="{B4400CEE-421D-433F-8100-7D0DE06B157A}" srcId="{74A20CA4-E3ED-41D2-AC6B-AF463F26B4C6}" destId="{D27148D4-D10D-43FF-AE9D-400A94B751FE}" srcOrd="1" destOrd="0" parTransId="{7A8651A4-51B3-4D2D-AA50-E5A6B65B910A}" sibTransId="{9C8F3131-429D-499F-9FEC-D67342F39198}"/>
    <dgm:cxn modelId="{ECB9CFD1-870E-4D6D-84BB-961F5DD6FE63}" type="presOf" srcId="{3804380D-D455-4F83-8379-9813742AAC59}" destId="{CE651CF5-5EBA-4331-B6DB-D76612CE9067}" srcOrd="0" destOrd="0" presId="urn:microsoft.com/office/officeart/2005/8/layout/matrix1"/>
    <dgm:cxn modelId="{96A8B0B0-D44E-49F6-BC79-CBC17828AAD6}" type="presOf" srcId="{E1EA1624-458F-4BC4-A337-C5DC20C19FA8}" destId="{8608C2EB-C6F9-41B7-A076-306CDD83389F}" srcOrd="1" destOrd="0" presId="urn:microsoft.com/office/officeart/2005/8/layout/matrix1"/>
    <dgm:cxn modelId="{1153D1F9-E733-4F2B-9D54-D5C18942A726}" type="presOf" srcId="{D27148D4-D10D-43FF-AE9D-400A94B751FE}" destId="{90F9D692-8555-40C5-AED2-11378115F3E9}" srcOrd="1" destOrd="0" presId="urn:microsoft.com/office/officeart/2005/8/layout/matrix1"/>
    <dgm:cxn modelId="{8AA037AE-D3CE-4B90-B282-67D9AC35BF68}" type="presOf" srcId="{1623DD75-7C5A-4813-9D07-96E2D4002079}" destId="{B3C10D48-E123-414C-9233-7910CB5AB955}" srcOrd="0" destOrd="0" presId="urn:microsoft.com/office/officeart/2005/8/layout/matrix1"/>
    <dgm:cxn modelId="{205DAA81-586A-4A16-95DF-FB7C903B014C}" type="presOf" srcId="{D27148D4-D10D-43FF-AE9D-400A94B751FE}" destId="{24C4F63C-13AB-4BFB-8499-233BC116624B}" srcOrd="0" destOrd="0" presId="urn:microsoft.com/office/officeart/2005/8/layout/matrix1"/>
    <dgm:cxn modelId="{135AA775-FE3F-41C7-B93E-D8599461C381}" type="presOf" srcId="{5BD2C110-99C0-47F7-BE48-28FBEA08B3F6}" destId="{F0377A12-1ED9-4EC8-B08E-B5218393FB69}" srcOrd="0" destOrd="0" presId="urn:microsoft.com/office/officeart/2005/8/layout/matrix1"/>
    <dgm:cxn modelId="{A9496536-06CC-4162-9911-678D48741CF4}" srcId="{1623DD75-7C5A-4813-9D07-96E2D4002079}" destId="{74A20CA4-E3ED-41D2-AC6B-AF463F26B4C6}" srcOrd="0" destOrd="0" parTransId="{16BE4E07-F7FE-4FC3-BCC8-6551437093C2}" sibTransId="{A0DBF1F3-0D3C-44E0-A43D-1B1D8E618FE3}"/>
    <dgm:cxn modelId="{C9C539CA-A37F-41C5-A28F-6AD84EC0688F}" srcId="{74A20CA4-E3ED-41D2-AC6B-AF463F26B4C6}" destId="{5BD2C110-99C0-47F7-BE48-28FBEA08B3F6}" srcOrd="0" destOrd="0" parTransId="{D9DF00D0-F809-4296-BEAF-8256700A2327}" sibTransId="{7F5E5CE9-29A3-4C48-98CD-7B7E8F32618F}"/>
    <dgm:cxn modelId="{C0E62730-8A05-4C3F-99A2-3FF4863F4004}" type="presOf" srcId="{3804380D-D455-4F83-8379-9813742AAC59}" destId="{9F9E792C-599E-41BA-A272-4735E28ABD64}" srcOrd="1" destOrd="0" presId="urn:microsoft.com/office/officeart/2005/8/layout/matrix1"/>
    <dgm:cxn modelId="{1E6A7143-D9A1-4C4B-964A-82024B9BDC96}" type="presParOf" srcId="{B3C10D48-E123-414C-9233-7910CB5AB955}" destId="{02227FCE-BBA1-4505-88FD-DD433973A306}" srcOrd="0" destOrd="0" presId="urn:microsoft.com/office/officeart/2005/8/layout/matrix1"/>
    <dgm:cxn modelId="{0A79394C-861A-4CB2-BBA2-BF6DD5A76350}" type="presParOf" srcId="{02227FCE-BBA1-4505-88FD-DD433973A306}" destId="{F0377A12-1ED9-4EC8-B08E-B5218393FB69}" srcOrd="0" destOrd="0" presId="urn:microsoft.com/office/officeart/2005/8/layout/matrix1"/>
    <dgm:cxn modelId="{CF074B8F-6A66-4D23-939F-9E5E9333082B}" type="presParOf" srcId="{02227FCE-BBA1-4505-88FD-DD433973A306}" destId="{2F1E9296-B4B1-42DA-9AFC-5068C2A9EED4}" srcOrd="1" destOrd="0" presId="urn:microsoft.com/office/officeart/2005/8/layout/matrix1"/>
    <dgm:cxn modelId="{3E594EFA-5F08-4F63-9A3C-13564B68F10A}" type="presParOf" srcId="{02227FCE-BBA1-4505-88FD-DD433973A306}" destId="{24C4F63C-13AB-4BFB-8499-233BC116624B}" srcOrd="2" destOrd="0" presId="urn:microsoft.com/office/officeart/2005/8/layout/matrix1"/>
    <dgm:cxn modelId="{16376D3D-ABCC-4713-9A15-E6F89372CA44}" type="presParOf" srcId="{02227FCE-BBA1-4505-88FD-DD433973A306}" destId="{90F9D692-8555-40C5-AED2-11378115F3E9}" srcOrd="3" destOrd="0" presId="urn:microsoft.com/office/officeart/2005/8/layout/matrix1"/>
    <dgm:cxn modelId="{51CD83F6-B46E-43A6-8AA4-53FBC41ADC02}" type="presParOf" srcId="{02227FCE-BBA1-4505-88FD-DD433973A306}" destId="{CE651CF5-5EBA-4331-B6DB-D76612CE9067}" srcOrd="4" destOrd="0" presId="urn:microsoft.com/office/officeart/2005/8/layout/matrix1"/>
    <dgm:cxn modelId="{D1FEE102-71EB-4713-A74C-EFEDAF8933A5}" type="presParOf" srcId="{02227FCE-BBA1-4505-88FD-DD433973A306}" destId="{9F9E792C-599E-41BA-A272-4735E28ABD64}" srcOrd="5" destOrd="0" presId="urn:microsoft.com/office/officeart/2005/8/layout/matrix1"/>
    <dgm:cxn modelId="{F6410A23-96AD-4CFA-B4FF-4A2F2731F959}" type="presParOf" srcId="{02227FCE-BBA1-4505-88FD-DD433973A306}" destId="{4F49D5BC-126E-4DF9-ABBA-9CAEBAE5D8E6}" srcOrd="6" destOrd="0" presId="urn:microsoft.com/office/officeart/2005/8/layout/matrix1"/>
    <dgm:cxn modelId="{DA5E98DC-7686-4A1B-A667-449868F19ADD}" type="presParOf" srcId="{02227FCE-BBA1-4505-88FD-DD433973A306}" destId="{8608C2EB-C6F9-41B7-A076-306CDD83389F}" srcOrd="7" destOrd="0" presId="urn:microsoft.com/office/officeart/2005/8/layout/matrix1"/>
    <dgm:cxn modelId="{6131F2DD-B1FD-4A10-9C26-50D6A9E21FDF}" type="presParOf" srcId="{B3C10D48-E123-414C-9233-7910CB5AB955}" destId="{031FC1E8-A142-4C63-848B-0F773BEA2D50}" srcOrd="1" destOrd="0" presId="urn:microsoft.com/office/officeart/2005/8/layout/matrix1"/>
  </dgm:cxnLst>
  <dgm:bg>
    <a:effectLst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623DD75-7C5A-4813-9D07-96E2D4002079}" type="doc">
      <dgm:prSet loTypeId="urn:microsoft.com/office/officeart/2005/8/layout/matrix1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74A20CA4-E3ED-41D2-AC6B-AF463F26B4C6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38100">
          <a:solidFill>
            <a:srgbClr val="0000FF"/>
          </a:solidFill>
        </a:ln>
      </dgm:spPr>
      <dgm:t>
        <a:bodyPr/>
        <a:lstStyle/>
        <a:p>
          <a:r>
            <a:rPr lang="es-EC" sz="2400" b="0" dirty="0" smtClean="0">
              <a:solidFill>
                <a:schemeClr val="tx1"/>
              </a:solidFill>
              <a:latin typeface="Britannic Bold" pitchFamily="34" charset="0"/>
              <a:cs typeface="Arial" pitchFamily="34" charset="0"/>
            </a:rPr>
            <a:t>Compensación por servicios ambientales</a:t>
          </a:r>
          <a:endParaRPr lang="es-EC" sz="2400" b="0" dirty="0">
            <a:solidFill>
              <a:schemeClr val="tx1"/>
            </a:solidFill>
            <a:latin typeface="Britannic Bold" pitchFamily="34" charset="0"/>
            <a:cs typeface="Arial" pitchFamily="34" charset="0"/>
          </a:endParaRPr>
        </a:p>
      </dgm:t>
    </dgm:pt>
    <dgm:pt modelId="{A0DBF1F3-0D3C-44E0-A43D-1B1D8E618FE3}" type="sibTrans" cxnId="{A9496536-06CC-4162-9911-678D48741CF4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16BE4E07-F7FE-4FC3-BCC8-6551437093C2}" type="parTrans" cxnId="{A9496536-06CC-4162-9911-678D48741CF4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BD2C110-99C0-47F7-BE48-28FBEA08B3F6}">
      <dgm:prSet phldrT="[Texto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s-EC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r>
            <a:rPr lang="es-EC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Objetivo</a:t>
          </a:r>
          <a:r>
            <a:rPr lang="es-EC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: </a:t>
          </a:r>
          <a:r>
            <a:rPr lang="es-MX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Compensar a las comunidades ofertantes de los servicios ecosistémicos de regulación y aprovisionamiento del recurso hídrico en la microcuenca Ambuquí.</a:t>
          </a:r>
          <a:endParaRPr lang="es-EC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F5E5CE9-29A3-4C48-98CD-7B7E8F32618F}" type="sibTrans" cxnId="{C9C539CA-A37F-41C5-A28F-6AD84EC0688F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9DF00D0-F809-4296-BEAF-8256700A2327}" type="parTrans" cxnId="{C9C539CA-A37F-41C5-A28F-6AD84EC0688F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27148D4-D10D-43FF-AE9D-400A94B751FE}">
      <dgm:prSet phldrT="[Texto]" custT="1"/>
      <dgm:spPr/>
      <dgm:t>
        <a:bodyPr anchor="ctr"/>
        <a:lstStyle/>
        <a:p>
          <a:pPr algn="just"/>
          <a:endParaRPr lang="es-EC" sz="16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algn="just"/>
          <a:r>
            <a:rPr lang="es-EC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Actividades: </a:t>
          </a:r>
          <a:r>
            <a:rPr lang="es-MX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Conocer las actividades económicas que compiten con la conservación del recurso hídrico.</a:t>
          </a:r>
        </a:p>
        <a:p>
          <a:pPr algn="just"/>
          <a:r>
            <a:rPr lang="es-MX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Establecer la tasa de beneficios a ser implementada en cada comunidad dependiendo de las necesidades de la comunidad y utilidad familiar.</a:t>
          </a:r>
        </a:p>
        <a:p>
          <a:pPr algn="just"/>
          <a:r>
            <a:rPr lang="es-MX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Conocer el pago por servicios ambientales que ofertan las personas de las comunidades demandantes del recurso.</a:t>
          </a:r>
          <a:endParaRPr lang="es-EC" sz="16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9C8F3131-429D-499F-9FEC-D67342F39198}" type="sibTrans" cxnId="{B4400CEE-421D-433F-8100-7D0DE06B157A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A8651A4-51B3-4D2D-AA50-E5A6B65B910A}" type="parTrans" cxnId="{B4400CEE-421D-433F-8100-7D0DE06B157A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804380D-D455-4F83-8379-9813742AAC59}">
      <dgm:prSet phldrT="[Texto]" custT="1"/>
      <dgm:spPr/>
      <dgm:t>
        <a:bodyPr anchor="ctr"/>
        <a:lstStyle/>
        <a:p>
          <a:pPr algn="ctr"/>
          <a:r>
            <a:rPr lang="es-EC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Alcance</a:t>
          </a:r>
          <a:r>
            <a:rPr lang="es-EC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: </a:t>
          </a:r>
          <a:r>
            <a:rPr lang="es-EC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Cuenca Social</a:t>
          </a:r>
        </a:p>
        <a:p>
          <a:pPr algn="ctr"/>
          <a:r>
            <a:rPr lang="es-EC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Prioridad</a:t>
          </a:r>
          <a:r>
            <a:rPr lang="es-EC" sz="18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: </a:t>
          </a:r>
          <a:r>
            <a:rPr lang="es-EC" sz="18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Alta</a:t>
          </a:r>
          <a:endParaRPr lang="es-EC" sz="1800" b="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algn="ctr"/>
          <a:r>
            <a:rPr lang="es-EC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Presupuesto</a:t>
          </a:r>
          <a:r>
            <a:rPr lang="es-EC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: </a:t>
          </a:r>
          <a:r>
            <a:rPr lang="es-EC" sz="18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Referencial de acuerdo a la compensación.</a:t>
          </a:r>
          <a:endParaRPr lang="es-EC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algn="ctr"/>
          <a:r>
            <a:rPr lang="es-EC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Responsables: </a:t>
          </a:r>
          <a:r>
            <a:rPr lang="es-EC" sz="1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GADs</a:t>
          </a:r>
          <a:r>
            <a:rPr lang="es-EC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s-EC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provincial, cantonal </a:t>
          </a:r>
          <a:r>
            <a:rPr lang="es-EC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y parroquial, </a:t>
          </a:r>
          <a:r>
            <a:rPr lang="es-EC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autoridades, cooperación interinstitucional y academia.</a:t>
          </a:r>
          <a:endParaRPr lang="es-EC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2AA3462-46E5-4B8D-B344-85BE0FBBDAD5}" type="sibTrans" cxnId="{DEE5CC46-A5C4-4117-AB06-B0E5AB5F511D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29E353A-892F-4AE3-A610-93B693E3CF68}" type="parTrans" cxnId="{DEE5CC46-A5C4-4117-AB06-B0E5AB5F511D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E1EA1624-458F-4BC4-A337-C5DC20C19FA8}">
      <dgm:prSet phldrT="[Texto]" custT="1"/>
      <dgm:spPr/>
      <dgm:t>
        <a:bodyPr/>
        <a:lstStyle/>
        <a:p>
          <a:r>
            <a:rPr lang="es-EC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Importancia: </a:t>
          </a:r>
          <a:r>
            <a:rPr lang="es-EC" sz="18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La compensación por servicios ambientales permite </a:t>
          </a:r>
          <a:r>
            <a:rPr lang="es-MX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mejorar la calidad y cantidad de agua y de las actividades productivas.</a:t>
          </a:r>
          <a:endParaRPr lang="es-EC" sz="1800" b="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42F3B7A-2426-43EF-B78A-5099C7C27222}" type="sibTrans" cxnId="{93CD3E14-90A7-486D-ADA3-B87C458391C0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FD27DFA-AE8A-4F09-A67F-76DFB8269169}" type="parTrans" cxnId="{93CD3E14-90A7-486D-ADA3-B87C458391C0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3C10D48-E123-414C-9233-7910CB5AB955}" type="pres">
      <dgm:prSet presAssocID="{1623DD75-7C5A-4813-9D07-96E2D400207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2227FCE-BBA1-4505-88FD-DD433973A306}" type="pres">
      <dgm:prSet presAssocID="{1623DD75-7C5A-4813-9D07-96E2D4002079}" presName="matrix" presStyleCnt="0"/>
      <dgm:spPr/>
    </dgm:pt>
    <dgm:pt modelId="{F0377A12-1ED9-4EC8-B08E-B5218393FB69}" type="pres">
      <dgm:prSet presAssocID="{1623DD75-7C5A-4813-9D07-96E2D4002079}" presName="tile1" presStyleLbl="node1" presStyleIdx="0" presStyleCnt="4"/>
      <dgm:spPr/>
      <dgm:t>
        <a:bodyPr/>
        <a:lstStyle/>
        <a:p>
          <a:endParaRPr lang="es-EC"/>
        </a:p>
      </dgm:t>
    </dgm:pt>
    <dgm:pt modelId="{2F1E9296-B4B1-42DA-9AFC-5068C2A9EED4}" type="pres">
      <dgm:prSet presAssocID="{1623DD75-7C5A-4813-9D07-96E2D400207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4C4F63C-13AB-4BFB-8499-233BC116624B}" type="pres">
      <dgm:prSet presAssocID="{1623DD75-7C5A-4813-9D07-96E2D4002079}" presName="tile2" presStyleLbl="node1" presStyleIdx="1" presStyleCnt="4"/>
      <dgm:spPr/>
      <dgm:t>
        <a:bodyPr/>
        <a:lstStyle/>
        <a:p>
          <a:endParaRPr lang="es-EC"/>
        </a:p>
      </dgm:t>
    </dgm:pt>
    <dgm:pt modelId="{90F9D692-8555-40C5-AED2-11378115F3E9}" type="pres">
      <dgm:prSet presAssocID="{1623DD75-7C5A-4813-9D07-96E2D400207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E651CF5-5EBA-4331-B6DB-D76612CE9067}" type="pres">
      <dgm:prSet presAssocID="{1623DD75-7C5A-4813-9D07-96E2D4002079}" presName="tile3" presStyleLbl="node1" presStyleIdx="2" presStyleCnt="4"/>
      <dgm:spPr/>
      <dgm:t>
        <a:bodyPr/>
        <a:lstStyle/>
        <a:p>
          <a:endParaRPr lang="es-EC"/>
        </a:p>
      </dgm:t>
    </dgm:pt>
    <dgm:pt modelId="{9F9E792C-599E-41BA-A272-4735E28ABD64}" type="pres">
      <dgm:prSet presAssocID="{1623DD75-7C5A-4813-9D07-96E2D400207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F49D5BC-126E-4DF9-ABBA-9CAEBAE5D8E6}" type="pres">
      <dgm:prSet presAssocID="{1623DD75-7C5A-4813-9D07-96E2D4002079}" presName="tile4" presStyleLbl="node1" presStyleIdx="3" presStyleCnt="4"/>
      <dgm:spPr/>
      <dgm:t>
        <a:bodyPr/>
        <a:lstStyle/>
        <a:p>
          <a:endParaRPr lang="es-EC"/>
        </a:p>
      </dgm:t>
    </dgm:pt>
    <dgm:pt modelId="{8608C2EB-C6F9-41B7-A076-306CDD83389F}" type="pres">
      <dgm:prSet presAssocID="{1623DD75-7C5A-4813-9D07-96E2D400207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31FC1E8-A142-4C63-848B-0F773BEA2D50}" type="pres">
      <dgm:prSet presAssocID="{1623DD75-7C5A-4813-9D07-96E2D4002079}" presName="centerTile" presStyleLbl="fgShp" presStyleIdx="0" presStyleCnt="1" custScaleX="81729" custScaleY="73860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</dgm:ptLst>
  <dgm:cxnLst>
    <dgm:cxn modelId="{DEE5CC46-A5C4-4117-AB06-B0E5AB5F511D}" srcId="{74A20CA4-E3ED-41D2-AC6B-AF463F26B4C6}" destId="{3804380D-D455-4F83-8379-9813742AAC59}" srcOrd="2" destOrd="0" parTransId="{D29E353A-892F-4AE3-A610-93B693E3CF68}" sibTransId="{22AA3462-46E5-4B8D-B344-85BE0FBBDAD5}"/>
    <dgm:cxn modelId="{7B4A3A91-E16D-4ABB-8A32-31FAEE5DA594}" type="presOf" srcId="{5BD2C110-99C0-47F7-BE48-28FBEA08B3F6}" destId="{2F1E9296-B4B1-42DA-9AFC-5068C2A9EED4}" srcOrd="1" destOrd="0" presId="urn:microsoft.com/office/officeart/2005/8/layout/matrix1"/>
    <dgm:cxn modelId="{DDC752FD-C72F-4946-B19B-01D3124EFCC0}" type="presOf" srcId="{E1EA1624-458F-4BC4-A337-C5DC20C19FA8}" destId="{8608C2EB-C6F9-41B7-A076-306CDD83389F}" srcOrd="1" destOrd="0" presId="urn:microsoft.com/office/officeart/2005/8/layout/matrix1"/>
    <dgm:cxn modelId="{93CD3E14-90A7-486D-ADA3-B87C458391C0}" srcId="{74A20CA4-E3ED-41D2-AC6B-AF463F26B4C6}" destId="{E1EA1624-458F-4BC4-A337-C5DC20C19FA8}" srcOrd="3" destOrd="0" parTransId="{3FD27DFA-AE8A-4F09-A67F-76DFB8269169}" sibTransId="{742F3B7A-2426-43EF-B78A-5099C7C27222}"/>
    <dgm:cxn modelId="{234FFB86-B893-4DE9-9ED4-F9F17FA8EED9}" type="presOf" srcId="{5BD2C110-99C0-47F7-BE48-28FBEA08B3F6}" destId="{F0377A12-1ED9-4EC8-B08E-B5218393FB69}" srcOrd="0" destOrd="0" presId="urn:microsoft.com/office/officeart/2005/8/layout/matrix1"/>
    <dgm:cxn modelId="{3AE2D879-465F-4B2B-BA00-6DF0CF2AE6E1}" type="presOf" srcId="{E1EA1624-458F-4BC4-A337-C5DC20C19FA8}" destId="{4F49D5BC-126E-4DF9-ABBA-9CAEBAE5D8E6}" srcOrd="0" destOrd="0" presId="urn:microsoft.com/office/officeart/2005/8/layout/matrix1"/>
    <dgm:cxn modelId="{EC12BA50-6359-4DCF-89EF-3647F3ACC22E}" type="presOf" srcId="{3804380D-D455-4F83-8379-9813742AAC59}" destId="{9F9E792C-599E-41BA-A272-4735E28ABD64}" srcOrd="1" destOrd="0" presId="urn:microsoft.com/office/officeart/2005/8/layout/matrix1"/>
    <dgm:cxn modelId="{B4400CEE-421D-433F-8100-7D0DE06B157A}" srcId="{74A20CA4-E3ED-41D2-AC6B-AF463F26B4C6}" destId="{D27148D4-D10D-43FF-AE9D-400A94B751FE}" srcOrd="1" destOrd="0" parTransId="{7A8651A4-51B3-4D2D-AA50-E5A6B65B910A}" sibTransId="{9C8F3131-429D-499F-9FEC-D67342F39198}"/>
    <dgm:cxn modelId="{01CE339F-0635-4633-82F4-B7832B575F67}" type="presOf" srcId="{D27148D4-D10D-43FF-AE9D-400A94B751FE}" destId="{90F9D692-8555-40C5-AED2-11378115F3E9}" srcOrd="1" destOrd="0" presId="urn:microsoft.com/office/officeart/2005/8/layout/matrix1"/>
    <dgm:cxn modelId="{C9C539CA-A37F-41C5-A28F-6AD84EC0688F}" srcId="{74A20CA4-E3ED-41D2-AC6B-AF463F26B4C6}" destId="{5BD2C110-99C0-47F7-BE48-28FBEA08B3F6}" srcOrd="0" destOrd="0" parTransId="{D9DF00D0-F809-4296-BEAF-8256700A2327}" sibTransId="{7F5E5CE9-29A3-4C48-98CD-7B7E8F32618F}"/>
    <dgm:cxn modelId="{6ADC35B6-C840-4DF8-B009-E26FDB2C2DDD}" type="presOf" srcId="{1623DD75-7C5A-4813-9D07-96E2D4002079}" destId="{B3C10D48-E123-414C-9233-7910CB5AB955}" srcOrd="0" destOrd="0" presId="urn:microsoft.com/office/officeart/2005/8/layout/matrix1"/>
    <dgm:cxn modelId="{1B2868F3-485F-429F-B792-7447E6D1ACFA}" type="presOf" srcId="{3804380D-D455-4F83-8379-9813742AAC59}" destId="{CE651CF5-5EBA-4331-B6DB-D76612CE9067}" srcOrd="0" destOrd="0" presId="urn:microsoft.com/office/officeart/2005/8/layout/matrix1"/>
    <dgm:cxn modelId="{6077728B-F15D-4928-87F8-721FF4AB6141}" type="presOf" srcId="{D27148D4-D10D-43FF-AE9D-400A94B751FE}" destId="{24C4F63C-13AB-4BFB-8499-233BC116624B}" srcOrd="0" destOrd="0" presId="urn:microsoft.com/office/officeart/2005/8/layout/matrix1"/>
    <dgm:cxn modelId="{BFDF9AB3-59C0-4104-9A72-6BEA4C3ACA20}" type="presOf" srcId="{74A20CA4-E3ED-41D2-AC6B-AF463F26B4C6}" destId="{031FC1E8-A142-4C63-848B-0F773BEA2D50}" srcOrd="0" destOrd="0" presId="urn:microsoft.com/office/officeart/2005/8/layout/matrix1"/>
    <dgm:cxn modelId="{A9496536-06CC-4162-9911-678D48741CF4}" srcId="{1623DD75-7C5A-4813-9D07-96E2D4002079}" destId="{74A20CA4-E3ED-41D2-AC6B-AF463F26B4C6}" srcOrd="0" destOrd="0" parTransId="{16BE4E07-F7FE-4FC3-BCC8-6551437093C2}" sibTransId="{A0DBF1F3-0D3C-44E0-A43D-1B1D8E618FE3}"/>
    <dgm:cxn modelId="{34AD2337-5A3F-493E-8643-B707032AF44E}" type="presParOf" srcId="{B3C10D48-E123-414C-9233-7910CB5AB955}" destId="{02227FCE-BBA1-4505-88FD-DD433973A306}" srcOrd="0" destOrd="0" presId="urn:microsoft.com/office/officeart/2005/8/layout/matrix1"/>
    <dgm:cxn modelId="{F516F9DF-E5B5-48AA-AB71-293D21B45897}" type="presParOf" srcId="{02227FCE-BBA1-4505-88FD-DD433973A306}" destId="{F0377A12-1ED9-4EC8-B08E-B5218393FB69}" srcOrd="0" destOrd="0" presId="urn:microsoft.com/office/officeart/2005/8/layout/matrix1"/>
    <dgm:cxn modelId="{797FAF14-9CAB-4A98-86B7-0B82475892E6}" type="presParOf" srcId="{02227FCE-BBA1-4505-88FD-DD433973A306}" destId="{2F1E9296-B4B1-42DA-9AFC-5068C2A9EED4}" srcOrd="1" destOrd="0" presId="urn:microsoft.com/office/officeart/2005/8/layout/matrix1"/>
    <dgm:cxn modelId="{4A07D85C-3F31-4B79-B67F-2AFB65581172}" type="presParOf" srcId="{02227FCE-BBA1-4505-88FD-DD433973A306}" destId="{24C4F63C-13AB-4BFB-8499-233BC116624B}" srcOrd="2" destOrd="0" presId="urn:microsoft.com/office/officeart/2005/8/layout/matrix1"/>
    <dgm:cxn modelId="{B5873991-44D5-45A8-8C49-9B239234B7CA}" type="presParOf" srcId="{02227FCE-BBA1-4505-88FD-DD433973A306}" destId="{90F9D692-8555-40C5-AED2-11378115F3E9}" srcOrd="3" destOrd="0" presId="urn:microsoft.com/office/officeart/2005/8/layout/matrix1"/>
    <dgm:cxn modelId="{1FDFC8C0-C8A5-4232-BBB2-38439132C067}" type="presParOf" srcId="{02227FCE-BBA1-4505-88FD-DD433973A306}" destId="{CE651CF5-5EBA-4331-B6DB-D76612CE9067}" srcOrd="4" destOrd="0" presId="urn:microsoft.com/office/officeart/2005/8/layout/matrix1"/>
    <dgm:cxn modelId="{9E0D2CD2-585D-4466-9B94-955D54B1A1CB}" type="presParOf" srcId="{02227FCE-BBA1-4505-88FD-DD433973A306}" destId="{9F9E792C-599E-41BA-A272-4735E28ABD64}" srcOrd="5" destOrd="0" presId="urn:microsoft.com/office/officeart/2005/8/layout/matrix1"/>
    <dgm:cxn modelId="{45F4043F-1C7F-4194-B4EF-FB78DBE038A5}" type="presParOf" srcId="{02227FCE-BBA1-4505-88FD-DD433973A306}" destId="{4F49D5BC-126E-4DF9-ABBA-9CAEBAE5D8E6}" srcOrd="6" destOrd="0" presId="urn:microsoft.com/office/officeart/2005/8/layout/matrix1"/>
    <dgm:cxn modelId="{B5D94F6F-04DA-4B67-9A68-7F93BB455895}" type="presParOf" srcId="{02227FCE-BBA1-4505-88FD-DD433973A306}" destId="{8608C2EB-C6F9-41B7-A076-306CDD83389F}" srcOrd="7" destOrd="0" presId="urn:microsoft.com/office/officeart/2005/8/layout/matrix1"/>
    <dgm:cxn modelId="{C8629B4B-BFB9-4F13-A6F2-D7D5F4FA31CB}" type="presParOf" srcId="{B3C10D48-E123-414C-9233-7910CB5AB955}" destId="{031FC1E8-A142-4C63-848B-0F773BEA2D50}" srcOrd="1" destOrd="0" presId="urn:microsoft.com/office/officeart/2005/8/layout/matrix1"/>
  </dgm:cxnLst>
  <dgm:bg>
    <a:effectLst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E530C5-F7CB-4833-B0B3-CC1424FD15FA}" type="doc">
      <dgm:prSet loTypeId="urn:microsoft.com/office/officeart/2005/8/layout/bProcess3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CEE0EC85-830C-4E1A-ACA4-44F5BB2DA8D8}">
      <dgm:prSet phldrT="[Texto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 w="19050">
          <a:solidFill>
            <a:srgbClr val="0000FF"/>
          </a:solidFill>
        </a:ln>
      </dgm:spPr>
      <dgm:t>
        <a:bodyPr/>
        <a:lstStyle/>
        <a:p>
          <a:r>
            <a:rPr lang="es-EC" sz="1800" b="1" dirty="0" smtClean="0">
              <a:latin typeface="Arial" pitchFamily="34" charset="0"/>
              <a:cs typeface="Arial" pitchFamily="34" charset="0"/>
            </a:rPr>
            <a:t>OBJETIVO</a:t>
          </a:r>
          <a:r>
            <a:rPr lang="es-EC" sz="1800" b="1" baseline="0" dirty="0" smtClean="0">
              <a:latin typeface="Arial" pitchFamily="34" charset="0"/>
              <a:cs typeface="Arial" pitchFamily="34" charset="0"/>
            </a:rPr>
            <a:t> 1</a:t>
          </a:r>
          <a:endParaRPr lang="es-EC" sz="1800" b="1" dirty="0">
            <a:latin typeface="Arial" pitchFamily="34" charset="0"/>
            <a:cs typeface="Arial" pitchFamily="34" charset="0"/>
          </a:endParaRPr>
        </a:p>
      </dgm:t>
    </dgm:pt>
    <dgm:pt modelId="{AA14F009-6528-40A1-A2DC-6168109C2A93}" type="parTrans" cxnId="{91F7C36D-6949-4FD1-8A8D-D214DDC8ACFC}">
      <dgm:prSet/>
      <dgm:spPr/>
      <dgm:t>
        <a:bodyPr/>
        <a:lstStyle/>
        <a:p>
          <a:endParaRPr lang="es-EC" sz="1800">
            <a:latin typeface="Arial" pitchFamily="34" charset="0"/>
            <a:cs typeface="Arial" pitchFamily="34" charset="0"/>
          </a:endParaRPr>
        </a:p>
      </dgm:t>
    </dgm:pt>
    <dgm:pt modelId="{4F291ABB-B7C0-46F9-905E-D63E4125643C}" type="sibTrans" cxnId="{91F7C36D-6949-4FD1-8A8D-D214DDC8ACFC}">
      <dgm:prSet/>
      <dgm:spPr>
        <a:ln w="28575">
          <a:solidFill>
            <a:srgbClr val="FF6600"/>
          </a:solidFill>
        </a:ln>
      </dgm:spPr>
      <dgm:t>
        <a:bodyPr/>
        <a:lstStyle/>
        <a:p>
          <a:endParaRPr lang="es-EC" sz="1800">
            <a:latin typeface="Arial" pitchFamily="34" charset="0"/>
            <a:cs typeface="Arial" pitchFamily="34" charset="0"/>
          </a:endParaRPr>
        </a:p>
      </dgm:t>
    </dgm:pt>
    <dgm:pt modelId="{724D906E-EC26-4716-B4F1-180D056DC42F}">
      <dgm:prSet phldrT="[Texto]" custT="1"/>
      <dgm:spPr>
        <a:ln w="19050">
          <a:solidFill>
            <a:srgbClr val="00B0F0"/>
          </a:solidFill>
        </a:ln>
      </dgm:spPr>
      <dgm:t>
        <a:bodyPr/>
        <a:lstStyle/>
        <a:p>
          <a:r>
            <a:rPr lang="es-EC" sz="1800" dirty="0" smtClean="0">
              <a:latin typeface="Arial" pitchFamily="34" charset="0"/>
              <a:cs typeface="Arial" pitchFamily="34" charset="0"/>
            </a:rPr>
            <a:t>Análisis de datos meteorológicos</a:t>
          </a:r>
          <a:endParaRPr lang="es-EC" sz="1800" dirty="0">
            <a:latin typeface="Arial" pitchFamily="34" charset="0"/>
            <a:cs typeface="Arial" pitchFamily="34" charset="0"/>
          </a:endParaRPr>
        </a:p>
      </dgm:t>
    </dgm:pt>
    <dgm:pt modelId="{A6CEA8E2-3139-400F-824C-29729A7A80C1}" type="parTrans" cxnId="{CE662CD1-5EEA-4ED2-B268-73D45FA4E30D}">
      <dgm:prSet/>
      <dgm:spPr/>
      <dgm:t>
        <a:bodyPr/>
        <a:lstStyle/>
        <a:p>
          <a:endParaRPr lang="es-EC" sz="1800">
            <a:latin typeface="Arial" pitchFamily="34" charset="0"/>
            <a:cs typeface="Arial" pitchFamily="34" charset="0"/>
          </a:endParaRPr>
        </a:p>
      </dgm:t>
    </dgm:pt>
    <dgm:pt modelId="{C15A9E30-C8E4-4B78-B945-B1C9EF393497}" type="sibTrans" cxnId="{CE662CD1-5EEA-4ED2-B268-73D45FA4E30D}">
      <dgm:prSet/>
      <dgm:spPr>
        <a:ln w="28575">
          <a:solidFill>
            <a:srgbClr val="FF6600"/>
          </a:solidFill>
        </a:ln>
      </dgm:spPr>
      <dgm:t>
        <a:bodyPr/>
        <a:lstStyle/>
        <a:p>
          <a:endParaRPr lang="es-EC" sz="1800">
            <a:latin typeface="Arial" pitchFamily="34" charset="0"/>
            <a:cs typeface="Arial" pitchFamily="34" charset="0"/>
          </a:endParaRPr>
        </a:p>
      </dgm:t>
    </dgm:pt>
    <dgm:pt modelId="{3F443F15-88A5-4A37-93BC-B9BB743D3BBB}">
      <dgm:prSet phldrT="[Texto]" custT="1"/>
      <dgm:spPr>
        <a:ln w="19050">
          <a:solidFill>
            <a:srgbClr val="00B050"/>
          </a:solidFill>
        </a:ln>
      </dgm:spPr>
      <dgm:t>
        <a:bodyPr/>
        <a:lstStyle/>
        <a:p>
          <a:r>
            <a:rPr lang="es-EC" sz="1800" dirty="0" smtClean="0">
              <a:latin typeface="Arial" pitchFamily="34" charset="0"/>
              <a:cs typeface="Arial" pitchFamily="34" charset="0"/>
            </a:rPr>
            <a:t>Cálculo de los parámetros de caracterización y evaluación de los servicios en estudio</a:t>
          </a:r>
          <a:endParaRPr lang="es-EC" sz="1800" dirty="0">
            <a:latin typeface="Arial" pitchFamily="34" charset="0"/>
            <a:cs typeface="Arial" pitchFamily="34" charset="0"/>
          </a:endParaRPr>
        </a:p>
      </dgm:t>
    </dgm:pt>
    <dgm:pt modelId="{DCD700B9-E26B-433E-893E-7218EEB68006}" type="parTrans" cxnId="{FC580D37-BAE7-4F33-A862-8D888AFDF6C7}">
      <dgm:prSet/>
      <dgm:spPr/>
      <dgm:t>
        <a:bodyPr/>
        <a:lstStyle/>
        <a:p>
          <a:endParaRPr lang="es-EC" sz="1800">
            <a:latin typeface="Arial" pitchFamily="34" charset="0"/>
            <a:cs typeface="Arial" pitchFamily="34" charset="0"/>
          </a:endParaRPr>
        </a:p>
      </dgm:t>
    </dgm:pt>
    <dgm:pt modelId="{F964B8BE-A4B3-4AAA-963B-99AF5A9995FF}" type="sibTrans" cxnId="{FC580D37-BAE7-4F33-A862-8D888AFDF6C7}">
      <dgm:prSet/>
      <dgm:spPr>
        <a:ln w="28575">
          <a:solidFill>
            <a:srgbClr val="FF6600"/>
          </a:solidFill>
        </a:ln>
      </dgm:spPr>
      <dgm:t>
        <a:bodyPr/>
        <a:lstStyle/>
        <a:p>
          <a:endParaRPr lang="es-EC" sz="1800">
            <a:latin typeface="Arial" pitchFamily="34" charset="0"/>
            <a:cs typeface="Arial" pitchFamily="34" charset="0"/>
          </a:endParaRPr>
        </a:p>
      </dgm:t>
    </dgm:pt>
    <dgm:pt modelId="{8B2CF64E-2946-490E-AD83-7770DB772BB6}">
      <dgm:prSet phldrT="[Texto]" custT="1"/>
      <dgm:spPr>
        <a:ln w="19050">
          <a:solidFill>
            <a:srgbClr val="92D050"/>
          </a:solidFill>
        </a:ln>
      </dgm:spPr>
      <dgm:t>
        <a:bodyPr/>
        <a:lstStyle/>
        <a:p>
          <a:r>
            <a:rPr lang="es-EC" sz="1800" dirty="0" smtClean="0">
              <a:latin typeface="Arial" pitchFamily="34" charset="0"/>
              <a:cs typeface="Arial" pitchFamily="34" charset="0"/>
            </a:rPr>
            <a:t>Cálculo de ofertas y demandas hídricas</a:t>
          </a:r>
          <a:endParaRPr lang="es-EC" sz="1800" dirty="0">
            <a:latin typeface="Arial" pitchFamily="34" charset="0"/>
            <a:cs typeface="Arial" pitchFamily="34" charset="0"/>
          </a:endParaRPr>
        </a:p>
      </dgm:t>
    </dgm:pt>
    <dgm:pt modelId="{E7C25E76-8966-4857-8167-856C0A014F85}" type="parTrans" cxnId="{7F5D5777-0EB6-4B62-9A22-1C9986985C03}">
      <dgm:prSet/>
      <dgm:spPr/>
      <dgm:t>
        <a:bodyPr/>
        <a:lstStyle/>
        <a:p>
          <a:endParaRPr lang="es-EC" sz="1800">
            <a:latin typeface="Arial" pitchFamily="34" charset="0"/>
            <a:cs typeface="Arial" pitchFamily="34" charset="0"/>
          </a:endParaRPr>
        </a:p>
      </dgm:t>
    </dgm:pt>
    <dgm:pt modelId="{D8833DDE-EFD4-4CC6-8F8E-7A9F28263989}" type="sibTrans" cxnId="{7F5D5777-0EB6-4B62-9A22-1C9986985C03}">
      <dgm:prSet/>
      <dgm:spPr>
        <a:ln w="28575">
          <a:solidFill>
            <a:srgbClr val="FF6600"/>
          </a:solidFill>
        </a:ln>
      </dgm:spPr>
      <dgm:t>
        <a:bodyPr/>
        <a:lstStyle/>
        <a:p>
          <a:endParaRPr lang="es-EC" sz="1800">
            <a:latin typeface="Arial" pitchFamily="34" charset="0"/>
            <a:cs typeface="Arial" pitchFamily="34" charset="0"/>
          </a:endParaRPr>
        </a:p>
      </dgm:t>
    </dgm:pt>
    <dgm:pt modelId="{C0B61727-A737-4B40-ACBF-1D28F63E65D5}">
      <dgm:prSet phldrT="[Texto]" custT="1"/>
      <dgm:spPr>
        <a:ln w="12700">
          <a:solidFill>
            <a:srgbClr val="FF6600"/>
          </a:solidFill>
        </a:ln>
      </dgm:spPr>
      <dgm:t>
        <a:bodyPr/>
        <a:lstStyle/>
        <a:p>
          <a:r>
            <a:rPr lang="es-EC" sz="1800" dirty="0" smtClean="0">
              <a:latin typeface="Arial" pitchFamily="34" charset="0"/>
              <a:cs typeface="Arial" pitchFamily="34" charset="0"/>
            </a:rPr>
            <a:t>Cálculo del índice de escasez</a:t>
          </a:r>
          <a:endParaRPr lang="es-EC" sz="1800" dirty="0">
            <a:latin typeface="Arial" pitchFamily="34" charset="0"/>
            <a:cs typeface="Arial" pitchFamily="34" charset="0"/>
          </a:endParaRPr>
        </a:p>
      </dgm:t>
    </dgm:pt>
    <dgm:pt modelId="{5252DA44-2E47-4F2C-B23B-679330C89589}" type="parTrans" cxnId="{E70569B9-41D3-4A92-B2F5-945E1BB1AAE5}">
      <dgm:prSet/>
      <dgm:spPr/>
      <dgm:t>
        <a:bodyPr/>
        <a:lstStyle/>
        <a:p>
          <a:endParaRPr lang="es-EC" sz="1800">
            <a:latin typeface="Arial" pitchFamily="34" charset="0"/>
            <a:cs typeface="Arial" pitchFamily="34" charset="0"/>
          </a:endParaRPr>
        </a:p>
      </dgm:t>
    </dgm:pt>
    <dgm:pt modelId="{752B88C6-142E-4C5C-A1B6-BC2CBA7BDE13}" type="sibTrans" cxnId="{E70569B9-41D3-4A92-B2F5-945E1BB1AAE5}">
      <dgm:prSet/>
      <dgm:spPr>
        <a:ln w="28575">
          <a:solidFill>
            <a:srgbClr val="FF6600"/>
          </a:solidFill>
        </a:ln>
      </dgm:spPr>
      <dgm:t>
        <a:bodyPr/>
        <a:lstStyle/>
        <a:p>
          <a:endParaRPr lang="es-EC" sz="1800">
            <a:latin typeface="Arial" pitchFamily="34" charset="0"/>
            <a:cs typeface="Arial" pitchFamily="34" charset="0"/>
          </a:endParaRPr>
        </a:p>
      </dgm:t>
    </dgm:pt>
    <dgm:pt modelId="{CFE06A34-7871-4AA2-B6BD-891049C18F49}">
      <dgm:prSet phldrT="[Texto]" custT="1"/>
      <dgm:spPr>
        <a:ln w="19050">
          <a:solidFill>
            <a:srgbClr val="C00000"/>
          </a:solidFill>
        </a:ln>
      </dgm:spPr>
      <dgm:t>
        <a:bodyPr/>
        <a:lstStyle/>
        <a:p>
          <a:r>
            <a:rPr lang="es-EC" sz="1800" dirty="0" smtClean="0">
              <a:latin typeface="Arial" pitchFamily="34" charset="0"/>
              <a:cs typeface="Arial" pitchFamily="34" charset="0"/>
            </a:rPr>
            <a:t>Monitoreo de caudales</a:t>
          </a:r>
          <a:endParaRPr lang="es-EC" sz="1800" dirty="0">
            <a:latin typeface="Arial" pitchFamily="34" charset="0"/>
            <a:cs typeface="Arial" pitchFamily="34" charset="0"/>
          </a:endParaRPr>
        </a:p>
      </dgm:t>
    </dgm:pt>
    <dgm:pt modelId="{E8347AED-568A-4A41-A6E2-570E3FF3719F}" type="parTrans" cxnId="{0D96BCD2-19F2-4865-93BB-E13A21ADC01B}">
      <dgm:prSet/>
      <dgm:spPr/>
      <dgm:t>
        <a:bodyPr/>
        <a:lstStyle/>
        <a:p>
          <a:endParaRPr lang="es-EC" sz="1800">
            <a:latin typeface="Arial" pitchFamily="34" charset="0"/>
            <a:cs typeface="Arial" pitchFamily="34" charset="0"/>
          </a:endParaRPr>
        </a:p>
      </dgm:t>
    </dgm:pt>
    <dgm:pt modelId="{8E93B567-B4E2-4747-91CE-877A4A7DFB4B}" type="sibTrans" cxnId="{0D96BCD2-19F2-4865-93BB-E13A21ADC01B}">
      <dgm:prSet/>
      <dgm:spPr/>
      <dgm:t>
        <a:bodyPr/>
        <a:lstStyle/>
        <a:p>
          <a:endParaRPr lang="es-EC" sz="1800">
            <a:latin typeface="Arial" pitchFamily="34" charset="0"/>
            <a:cs typeface="Arial" pitchFamily="34" charset="0"/>
          </a:endParaRPr>
        </a:p>
      </dgm:t>
    </dgm:pt>
    <dgm:pt modelId="{3A0220DD-EEBC-4277-87CB-9A486DF1415D}" type="pres">
      <dgm:prSet presAssocID="{AFE530C5-F7CB-4833-B0B3-CC1424FD15F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95AE33E-5245-4025-962A-2C9216587029}" type="pres">
      <dgm:prSet presAssocID="{CEE0EC85-830C-4E1A-ACA4-44F5BB2DA8D8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9D8385B-7FD6-45BC-95D4-E6C1D2C829D7}" type="pres">
      <dgm:prSet presAssocID="{4F291ABB-B7C0-46F9-905E-D63E4125643C}" presName="sibTrans" presStyleLbl="sibTrans1D1" presStyleIdx="0" presStyleCnt="5"/>
      <dgm:spPr/>
      <dgm:t>
        <a:bodyPr/>
        <a:lstStyle/>
        <a:p>
          <a:endParaRPr lang="es-EC"/>
        </a:p>
      </dgm:t>
    </dgm:pt>
    <dgm:pt modelId="{C815E65F-C669-4A6A-87FD-FBAE73955533}" type="pres">
      <dgm:prSet presAssocID="{4F291ABB-B7C0-46F9-905E-D63E4125643C}" presName="connectorText" presStyleLbl="sibTrans1D1" presStyleIdx="0" presStyleCnt="5"/>
      <dgm:spPr/>
      <dgm:t>
        <a:bodyPr/>
        <a:lstStyle/>
        <a:p>
          <a:endParaRPr lang="es-EC"/>
        </a:p>
      </dgm:t>
    </dgm:pt>
    <dgm:pt modelId="{A6B1A676-04D9-41B0-9EF2-B62F248DB7F3}" type="pres">
      <dgm:prSet presAssocID="{724D906E-EC26-4716-B4F1-180D056DC42F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3F60DAA-19FD-4CBC-8CD1-45628717205F}" type="pres">
      <dgm:prSet presAssocID="{C15A9E30-C8E4-4B78-B945-B1C9EF393497}" presName="sibTrans" presStyleLbl="sibTrans1D1" presStyleIdx="1" presStyleCnt="5"/>
      <dgm:spPr/>
      <dgm:t>
        <a:bodyPr/>
        <a:lstStyle/>
        <a:p>
          <a:endParaRPr lang="es-EC"/>
        </a:p>
      </dgm:t>
    </dgm:pt>
    <dgm:pt modelId="{833A0B1A-9F28-4CEC-8AE3-E3077BFECF50}" type="pres">
      <dgm:prSet presAssocID="{C15A9E30-C8E4-4B78-B945-B1C9EF393497}" presName="connectorText" presStyleLbl="sibTrans1D1" presStyleIdx="1" presStyleCnt="5"/>
      <dgm:spPr/>
      <dgm:t>
        <a:bodyPr/>
        <a:lstStyle/>
        <a:p>
          <a:endParaRPr lang="es-EC"/>
        </a:p>
      </dgm:t>
    </dgm:pt>
    <dgm:pt modelId="{40C2E523-3384-42B6-BC5F-00AF4966B3C4}" type="pres">
      <dgm:prSet presAssocID="{3F443F15-88A5-4A37-93BC-B9BB743D3BBB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D183917-3014-4EDD-B1FD-DBF61DC8CE67}" type="pres">
      <dgm:prSet presAssocID="{F964B8BE-A4B3-4AAA-963B-99AF5A9995FF}" presName="sibTrans" presStyleLbl="sibTrans1D1" presStyleIdx="2" presStyleCnt="5"/>
      <dgm:spPr/>
      <dgm:t>
        <a:bodyPr/>
        <a:lstStyle/>
        <a:p>
          <a:endParaRPr lang="es-EC"/>
        </a:p>
      </dgm:t>
    </dgm:pt>
    <dgm:pt modelId="{BEFDE839-B832-47D7-9C7A-4705C019D2A6}" type="pres">
      <dgm:prSet presAssocID="{F964B8BE-A4B3-4AAA-963B-99AF5A9995FF}" presName="connectorText" presStyleLbl="sibTrans1D1" presStyleIdx="2" presStyleCnt="5"/>
      <dgm:spPr/>
      <dgm:t>
        <a:bodyPr/>
        <a:lstStyle/>
        <a:p>
          <a:endParaRPr lang="es-EC"/>
        </a:p>
      </dgm:t>
    </dgm:pt>
    <dgm:pt modelId="{B6394A70-3112-4387-9FA6-E5D75644F0CA}" type="pres">
      <dgm:prSet presAssocID="{8B2CF64E-2946-490E-AD83-7770DB772BB6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B0FF940-B5D1-45A9-85D7-714D75766578}" type="pres">
      <dgm:prSet presAssocID="{D8833DDE-EFD4-4CC6-8F8E-7A9F28263989}" presName="sibTrans" presStyleLbl="sibTrans1D1" presStyleIdx="3" presStyleCnt="5"/>
      <dgm:spPr/>
      <dgm:t>
        <a:bodyPr/>
        <a:lstStyle/>
        <a:p>
          <a:endParaRPr lang="es-EC"/>
        </a:p>
      </dgm:t>
    </dgm:pt>
    <dgm:pt modelId="{9884A56F-061F-4E0F-94AC-3D90A0772D9E}" type="pres">
      <dgm:prSet presAssocID="{D8833DDE-EFD4-4CC6-8F8E-7A9F28263989}" presName="connectorText" presStyleLbl="sibTrans1D1" presStyleIdx="3" presStyleCnt="5"/>
      <dgm:spPr/>
      <dgm:t>
        <a:bodyPr/>
        <a:lstStyle/>
        <a:p>
          <a:endParaRPr lang="es-EC"/>
        </a:p>
      </dgm:t>
    </dgm:pt>
    <dgm:pt modelId="{9F88DA49-EBBB-4591-88AE-CDFDD46C8AEA}" type="pres">
      <dgm:prSet presAssocID="{C0B61727-A737-4B40-ACBF-1D28F63E65D5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0F3BAA-0522-4079-9FF6-E06C45AE3BAD}" type="pres">
      <dgm:prSet presAssocID="{752B88C6-142E-4C5C-A1B6-BC2CBA7BDE13}" presName="sibTrans" presStyleLbl="sibTrans1D1" presStyleIdx="4" presStyleCnt="5"/>
      <dgm:spPr/>
      <dgm:t>
        <a:bodyPr/>
        <a:lstStyle/>
        <a:p>
          <a:endParaRPr lang="es-EC"/>
        </a:p>
      </dgm:t>
    </dgm:pt>
    <dgm:pt modelId="{FDC4A6BE-18C2-46AB-A365-B8DD7E0AD19F}" type="pres">
      <dgm:prSet presAssocID="{752B88C6-142E-4C5C-A1B6-BC2CBA7BDE13}" presName="connectorText" presStyleLbl="sibTrans1D1" presStyleIdx="4" presStyleCnt="5"/>
      <dgm:spPr/>
      <dgm:t>
        <a:bodyPr/>
        <a:lstStyle/>
        <a:p>
          <a:endParaRPr lang="es-EC"/>
        </a:p>
      </dgm:t>
    </dgm:pt>
    <dgm:pt modelId="{CEB07C17-5028-4E03-8827-C19A42C501E5}" type="pres">
      <dgm:prSet presAssocID="{CFE06A34-7871-4AA2-B6BD-891049C18F49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553738A-7B1A-4BCD-B246-EB7CB64DB23B}" type="presOf" srcId="{752B88C6-142E-4C5C-A1B6-BC2CBA7BDE13}" destId="{3A0F3BAA-0522-4079-9FF6-E06C45AE3BAD}" srcOrd="0" destOrd="0" presId="urn:microsoft.com/office/officeart/2005/8/layout/bProcess3"/>
    <dgm:cxn modelId="{3CE9B0F5-6B20-4BD2-B2E6-5D417D2C9974}" type="presOf" srcId="{C0B61727-A737-4B40-ACBF-1D28F63E65D5}" destId="{9F88DA49-EBBB-4591-88AE-CDFDD46C8AEA}" srcOrd="0" destOrd="0" presId="urn:microsoft.com/office/officeart/2005/8/layout/bProcess3"/>
    <dgm:cxn modelId="{E8DA4E4B-79D1-4B55-B61B-8E8823233A6C}" type="presOf" srcId="{D8833DDE-EFD4-4CC6-8F8E-7A9F28263989}" destId="{4B0FF940-B5D1-45A9-85D7-714D75766578}" srcOrd="0" destOrd="0" presId="urn:microsoft.com/office/officeart/2005/8/layout/bProcess3"/>
    <dgm:cxn modelId="{48A283C8-DD93-41E1-B9AA-D34F09A4A39E}" type="presOf" srcId="{4F291ABB-B7C0-46F9-905E-D63E4125643C}" destId="{B9D8385B-7FD6-45BC-95D4-E6C1D2C829D7}" srcOrd="0" destOrd="0" presId="urn:microsoft.com/office/officeart/2005/8/layout/bProcess3"/>
    <dgm:cxn modelId="{C1007196-B515-43E1-8248-08D299B8B53B}" type="presOf" srcId="{CEE0EC85-830C-4E1A-ACA4-44F5BB2DA8D8}" destId="{895AE33E-5245-4025-962A-2C9216587029}" srcOrd="0" destOrd="0" presId="urn:microsoft.com/office/officeart/2005/8/layout/bProcess3"/>
    <dgm:cxn modelId="{162F4CC7-FAAE-4D30-850C-AE889B753306}" type="presOf" srcId="{AFE530C5-F7CB-4833-B0B3-CC1424FD15FA}" destId="{3A0220DD-EEBC-4277-87CB-9A486DF1415D}" srcOrd="0" destOrd="0" presId="urn:microsoft.com/office/officeart/2005/8/layout/bProcess3"/>
    <dgm:cxn modelId="{FBE091AC-2514-410A-827D-57A5036375C4}" type="presOf" srcId="{3F443F15-88A5-4A37-93BC-B9BB743D3BBB}" destId="{40C2E523-3384-42B6-BC5F-00AF4966B3C4}" srcOrd="0" destOrd="0" presId="urn:microsoft.com/office/officeart/2005/8/layout/bProcess3"/>
    <dgm:cxn modelId="{2B8F24F9-EC56-4B2B-B6C9-6F265FFABA6E}" type="presOf" srcId="{4F291ABB-B7C0-46F9-905E-D63E4125643C}" destId="{C815E65F-C669-4A6A-87FD-FBAE73955533}" srcOrd="1" destOrd="0" presId="urn:microsoft.com/office/officeart/2005/8/layout/bProcess3"/>
    <dgm:cxn modelId="{331BED69-805E-4093-A026-063462F41667}" type="presOf" srcId="{C15A9E30-C8E4-4B78-B945-B1C9EF393497}" destId="{833A0B1A-9F28-4CEC-8AE3-E3077BFECF50}" srcOrd="1" destOrd="0" presId="urn:microsoft.com/office/officeart/2005/8/layout/bProcess3"/>
    <dgm:cxn modelId="{91F7C36D-6949-4FD1-8A8D-D214DDC8ACFC}" srcId="{AFE530C5-F7CB-4833-B0B3-CC1424FD15FA}" destId="{CEE0EC85-830C-4E1A-ACA4-44F5BB2DA8D8}" srcOrd="0" destOrd="0" parTransId="{AA14F009-6528-40A1-A2DC-6168109C2A93}" sibTransId="{4F291ABB-B7C0-46F9-905E-D63E4125643C}"/>
    <dgm:cxn modelId="{8569FC88-408E-4F30-B490-A9D6FF990FB5}" type="presOf" srcId="{D8833DDE-EFD4-4CC6-8F8E-7A9F28263989}" destId="{9884A56F-061F-4E0F-94AC-3D90A0772D9E}" srcOrd="1" destOrd="0" presId="urn:microsoft.com/office/officeart/2005/8/layout/bProcess3"/>
    <dgm:cxn modelId="{B721A690-DDC4-47AA-BCD7-538D51724106}" type="presOf" srcId="{724D906E-EC26-4716-B4F1-180D056DC42F}" destId="{A6B1A676-04D9-41B0-9EF2-B62F248DB7F3}" srcOrd="0" destOrd="0" presId="urn:microsoft.com/office/officeart/2005/8/layout/bProcess3"/>
    <dgm:cxn modelId="{0D96BCD2-19F2-4865-93BB-E13A21ADC01B}" srcId="{AFE530C5-F7CB-4833-B0B3-CC1424FD15FA}" destId="{CFE06A34-7871-4AA2-B6BD-891049C18F49}" srcOrd="5" destOrd="0" parTransId="{E8347AED-568A-4A41-A6E2-570E3FF3719F}" sibTransId="{8E93B567-B4E2-4747-91CE-877A4A7DFB4B}"/>
    <dgm:cxn modelId="{7F5D5777-0EB6-4B62-9A22-1C9986985C03}" srcId="{AFE530C5-F7CB-4833-B0B3-CC1424FD15FA}" destId="{8B2CF64E-2946-490E-AD83-7770DB772BB6}" srcOrd="3" destOrd="0" parTransId="{E7C25E76-8966-4857-8167-856C0A014F85}" sibTransId="{D8833DDE-EFD4-4CC6-8F8E-7A9F28263989}"/>
    <dgm:cxn modelId="{39BBB4BB-7267-4812-83AF-4988C282EE8E}" type="presOf" srcId="{752B88C6-142E-4C5C-A1B6-BC2CBA7BDE13}" destId="{FDC4A6BE-18C2-46AB-A365-B8DD7E0AD19F}" srcOrd="1" destOrd="0" presId="urn:microsoft.com/office/officeart/2005/8/layout/bProcess3"/>
    <dgm:cxn modelId="{C090FAF7-F2BC-49DE-992F-356B2E727CAF}" type="presOf" srcId="{F964B8BE-A4B3-4AAA-963B-99AF5A9995FF}" destId="{BD183917-3014-4EDD-B1FD-DBF61DC8CE67}" srcOrd="0" destOrd="0" presId="urn:microsoft.com/office/officeart/2005/8/layout/bProcess3"/>
    <dgm:cxn modelId="{DC7FC861-2D90-4CA2-A0E1-134425195175}" type="presOf" srcId="{F964B8BE-A4B3-4AAA-963B-99AF5A9995FF}" destId="{BEFDE839-B832-47D7-9C7A-4705C019D2A6}" srcOrd="1" destOrd="0" presId="urn:microsoft.com/office/officeart/2005/8/layout/bProcess3"/>
    <dgm:cxn modelId="{60A446A0-2040-4D84-AB6A-95AF8A43D763}" type="presOf" srcId="{C15A9E30-C8E4-4B78-B945-B1C9EF393497}" destId="{73F60DAA-19FD-4CBC-8CD1-45628717205F}" srcOrd="0" destOrd="0" presId="urn:microsoft.com/office/officeart/2005/8/layout/bProcess3"/>
    <dgm:cxn modelId="{D4A0A0FC-F8A2-4889-A551-98E8A0AF0F2E}" type="presOf" srcId="{CFE06A34-7871-4AA2-B6BD-891049C18F49}" destId="{CEB07C17-5028-4E03-8827-C19A42C501E5}" srcOrd="0" destOrd="0" presId="urn:microsoft.com/office/officeart/2005/8/layout/bProcess3"/>
    <dgm:cxn modelId="{4C465743-568F-4752-A659-02D356CCD1AB}" type="presOf" srcId="{8B2CF64E-2946-490E-AD83-7770DB772BB6}" destId="{B6394A70-3112-4387-9FA6-E5D75644F0CA}" srcOrd="0" destOrd="0" presId="urn:microsoft.com/office/officeart/2005/8/layout/bProcess3"/>
    <dgm:cxn modelId="{E70569B9-41D3-4A92-B2F5-945E1BB1AAE5}" srcId="{AFE530C5-F7CB-4833-B0B3-CC1424FD15FA}" destId="{C0B61727-A737-4B40-ACBF-1D28F63E65D5}" srcOrd="4" destOrd="0" parTransId="{5252DA44-2E47-4F2C-B23B-679330C89589}" sibTransId="{752B88C6-142E-4C5C-A1B6-BC2CBA7BDE13}"/>
    <dgm:cxn modelId="{CE662CD1-5EEA-4ED2-B268-73D45FA4E30D}" srcId="{AFE530C5-F7CB-4833-B0B3-CC1424FD15FA}" destId="{724D906E-EC26-4716-B4F1-180D056DC42F}" srcOrd="1" destOrd="0" parTransId="{A6CEA8E2-3139-400F-824C-29729A7A80C1}" sibTransId="{C15A9E30-C8E4-4B78-B945-B1C9EF393497}"/>
    <dgm:cxn modelId="{FC580D37-BAE7-4F33-A862-8D888AFDF6C7}" srcId="{AFE530C5-F7CB-4833-B0B3-CC1424FD15FA}" destId="{3F443F15-88A5-4A37-93BC-B9BB743D3BBB}" srcOrd="2" destOrd="0" parTransId="{DCD700B9-E26B-433E-893E-7218EEB68006}" sibTransId="{F964B8BE-A4B3-4AAA-963B-99AF5A9995FF}"/>
    <dgm:cxn modelId="{FF6C0C17-C51E-470B-B4EC-0E51EC28DC64}" type="presParOf" srcId="{3A0220DD-EEBC-4277-87CB-9A486DF1415D}" destId="{895AE33E-5245-4025-962A-2C9216587029}" srcOrd="0" destOrd="0" presId="urn:microsoft.com/office/officeart/2005/8/layout/bProcess3"/>
    <dgm:cxn modelId="{482EAFD4-D8B0-4B0D-B71A-DF35E9528FBE}" type="presParOf" srcId="{3A0220DD-EEBC-4277-87CB-9A486DF1415D}" destId="{B9D8385B-7FD6-45BC-95D4-E6C1D2C829D7}" srcOrd="1" destOrd="0" presId="urn:microsoft.com/office/officeart/2005/8/layout/bProcess3"/>
    <dgm:cxn modelId="{FA33F292-47F0-42C5-AB4B-2B3EBC1CDE86}" type="presParOf" srcId="{B9D8385B-7FD6-45BC-95D4-E6C1D2C829D7}" destId="{C815E65F-C669-4A6A-87FD-FBAE73955533}" srcOrd="0" destOrd="0" presId="urn:microsoft.com/office/officeart/2005/8/layout/bProcess3"/>
    <dgm:cxn modelId="{EBAB5D5D-B585-47D1-9094-A162F86E65E3}" type="presParOf" srcId="{3A0220DD-EEBC-4277-87CB-9A486DF1415D}" destId="{A6B1A676-04D9-41B0-9EF2-B62F248DB7F3}" srcOrd="2" destOrd="0" presId="urn:microsoft.com/office/officeart/2005/8/layout/bProcess3"/>
    <dgm:cxn modelId="{F31ECE23-29F0-41BB-8178-201B45C810B2}" type="presParOf" srcId="{3A0220DD-EEBC-4277-87CB-9A486DF1415D}" destId="{73F60DAA-19FD-4CBC-8CD1-45628717205F}" srcOrd="3" destOrd="0" presId="urn:microsoft.com/office/officeart/2005/8/layout/bProcess3"/>
    <dgm:cxn modelId="{BA013674-E82A-4594-B5D6-C0B4DD142C33}" type="presParOf" srcId="{73F60DAA-19FD-4CBC-8CD1-45628717205F}" destId="{833A0B1A-9F28-4CEC-8AE3-E3077BFECF50}" srcOrd="0" destOrd="0" presId="urn:microsoft.com/office/officeart/2005/8/layout/bProcess3"/>
    <dgm:cxn modelId="{74F00D5B-51C0-421E-9EC6-55A4847E1651}" type="presParOf" srcId="{3A0220DD-EEBC-4277-87CB-9A486DF1415D}" destId="{40C2E523-3384-42B6-BC5F-00AF4966B3C4}" srcOrd="4" destOrd="0" presId="urn:microsoft.com/office/officeart/2005/8/layout/bProcess3"/>
    <dgm:cxn modelId="{5710F1D4-AD15-4B06-935C-9128D30A7850}" type="presParOf" srcId="{3A0220DD-EEBC-4277-87CB-9A486DF1415D}" destId="{BD183917-3014-4EDD-B1FD-DBF61DC8CE67}" srcOrd="5" destOrd="0" presId="urn:microsoft.com/office/officeart/2005/8/layout/bProcess3"/>
    <dgm:cxn modelId="{E4312D28-2DCD-47E3-8D34-D80E069370C5}" type="presParOf" srcId="{BD183917-3014-4EDD-B1FD-DBF61DC8CE67}" destId="{BEFDE839-B832-47D7-9C7A-4705C019D2A6}" srcOrd="0" destOrd="0" presId="urn:microsoft.com/office/officeart/2005/8/layout/bProcess3"/>
    <dgm:cxn modelId="{90F92DFA-2A8B-412D-B0CC-B8CDD38347ED}" type="presParOf" srcId="{3A0220DD-EEBC-4277-87CB-9A486DF1415D}" destId="{B6394A70-3112-4387-9FA6-E5D75644F0CA}" srcOrd="6" destOrd="0" presId="urn:microsoft.com/office/officeart/2005/8/layout/bProcess3"/>
    <dgm:cxn modelId="{26A8DAC8-B594-44C3-9076-26BC7245224A}" type="presParOf" srcId="{3A0220DD-EEBC-4277-87CB-9A486DF1415D}" destId="{4B0FF940-B5D1-45A9-85D7-714D75766578}" srcOrd="7" destOrd="0" presId="urn:microsoft.com/office/officeart/2005/8/layout/bProcess3"/>
    <dgm:cxn modelId="{0036B654-0623-4F71-82E5-C11A0C503013}" type="presParOf" srcId="{4B0FF940-B5D1-45A9-85D7-714D75766578}" destId="{9884A56F-061F-4E0F-94AC-3D90A0772D9E}" srcOrd="0" destOrd="0" presId="urn:microsoft.com/office/officeart/2005/8/layout/bProcess3"/>
    <dgm:cxn modelId="{19539702-1133-4038-9DD8-E4CE1EE40070}" type="presParOf" srcId="{3A0220DD-EEBC-4277-87CB-9A486DF1415D}" destId="{9F88DA49-EBBB-4591-88AE-CDFDD46C8AEA}" srcOrd="8" destOrd="0" presId="urn:microsoft.com/office/officeart/2005/8/layout/bProcess3"/>
    <dgm:cxn modelId="{B9E5FD8A-EB22-403F-BF11-3BFB04AAB338}" type="presParOf" srcId="{3A0220DD-EEBC-4277-87CB-9A486DF1415D}" destId="{3A0F3BAA-0522-4079-9FF6-E06C45AE3BAD}" srcOrd="9" destOrd="0" presId="urn:microsoft.com/office/officeart/2005/8/layout/bProcess3"/>
    <dgm:cxn modelId="{192A62BE-D398-4809-B911-82508EF84DAC}" type="presParOf" srcId="{3A0F3BAA-0522-4079-9FF6-E06C45AE3BAD}" destId="{FDC4A6BE-18C2-46AB-A365-B8DD7E0AD19F}" srcOrd="0" destOrd="0" presId="urn:microsoft.com/office/officeart/2005/8/layout/bProcess3"/>
    <dgm:cxn modelId="{D18C7763-F287-418B-9240-5AFE62090DC9}" type="presParOf" srcId="{3A0220DD-EEBC-4277-87CB-9A486DF1415D}" destId="{CEB07C17-5028-4E03-8827-C19A42C501E5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E530C5-F7CB-4833-B0B3-CC1424FD15FA}" type="doc">
      <dgm:prSet loTypeId="urn:microsoft.com/office/officeart/2005/8/layout/bProcess3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CEE0EC85-830C-4E1A-ACA4-44F5BB2DA8D8}">
      <dgm:prSet phldrT="[Texto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 w="19050">
          <a:solidFill>
            <a:srgbClr val="0000FF"/>
          </a:solidFill>
        </a:ln>
      </dgm:spPr>
      <dgm:t>
        <a:bodyPr/>
        <a:lstStyle/>
        <a:p>
          <a:r>
            <a:rPr lang="es-EC" sz="1800" b="1" dirty="0" smtClean="0">
              <a:latin typeface="Arial" pitchFamily="34" charset="0"/>
              <a:cs typeface="Arial" pitchFamily="34" charset="0"/>
            </a:rPr>
            <a:t>OBJETIVO</a:t>
          </a:r>
          <a:r>
            <a:rPr lang="es-EC" sz="1800" b="1" baseline="0" dirty="0" smtClean="0">
              <a:latin typeface="Arial" pitchFamily="34" charset="0"/>
              <a:cs typeface="Arial" pitchFamily="34" charset="0"/>
            </a:rPr>
            <a:t> 2 y 3</a:t>
          </a:r>
          <a:endParaRPr lang="es-EC" sz="1800" b="1" dirty="0">
            <a:latin typeface="Arial" pitchFamily="34" charset="0"/>
            <a:cs typeface="Arial" pitchFamily="34" charset="0"/>
          </a:endParaRPr>
        </a:p>
      </dgm:t>
    </dgm:pt>
    <dgm:pt modelId="{AA14F009-6528-40A1-A2DC-6168109C2A93}" type="parTrans" cxnId="{91F7C36D-6949-4FD1-8A8D-D214DDC8ACFC}">
      <dgm:prSet/>
      <dgm:spPr/>
      <dgm:t>
        <a:bodyPr/>
        <a:lstStyle/>
        <a:p>
          <a:endParaRPr lang="es-EC" sz="1800">
            <a:latin typeface="Arial" pitchFamily="34" charset="0"/>
            <a:cs typeface="Arial" pitchFamily="34" charset="0"/>
          </a:endParaRPr>
        </a:p>
      </dgm:t>
    </dgm:pt>
    <dgm:pt modelId="{4F291ABB-B7C0-46F9-905E-D63E4125643C}" type="sibTrans" cxnId="{91F7C36D-6949-4FD1-8A8D-D214DDC8ACFC}">
      <dgm:prSet/>
      <dgm:spPr>
        <a:ln w="28575">
          <a:solidFill>
            <a:srgbClr val="FF6600"/>
          </a:solidFill>
        </a:ln>
      </dgm:spPr>
      <dgm:t>
        <a:bodyPr/>
        <a:lstStyle/>
        <a:p>
          <a:endParaRPr lang="es-EC" sz="1800">
            <a:latin typeface="Arial" pitchFamily="34" charset="0"/>
            <a:cs typeface="Arial" pitchFamily="34" charset="0"/>
          </a:endParaRPr>
        </a:p>
      </dgm:t>
    </dgm:pt>
    <dgm:pt modelId="{724D906E-EC26-4716-B4F1-180D056DC42F}">
      <dgm:prSet phldrT="[Texto]" custT="1"/>
      <dgm:spPr>
        <a:ln w="19050">
          <a:solidFill>
            <a:srgbClr val="00B0F0"/>
          </a:solidFill>
        </a:ln>
      </dgm:spPr>
      <dgm:t>
        <a:bodyPr/>
        <a:lstStyle/>
        <a:p>
          <a:r>
            <a:rPr lang="es-EC" sz="1800" dirty="0" smtClean="0">
              <a:latin typeface="Arial" pitchFamily="34" charset="0"/>
              <a:cs typeface="Arial" pitchFamily="34" charset="0"/>
            </a:rPr>
            <a:t>Aplicación del método de valoración contingente</a:t>
          </a:r>
          <a:endParaRPr lang="es-EC" sz="1800" dirty="0">
            <a:latin typeface="Arial" pitchFamily="34" charset="0"/>
            <a:cs typeface="Arial" pitchFamily="34" charset="0"/>
          </a:endParaRPr>
        </a:p>
      </dgm:t>
    </dgm:pt>
    <dgm:pt modelId="{A6CEA8E2-3139-400F-824C-29729A7A80C1}" type="parTrans" cxnId="{CE662CD1-5EEA-4ED2-B268-73D45FA4E30D}">
      <dgm:prSet/>
      <dgm:spPr/>
      <dgm:t>
        <a:bodyPr/>
        <a:lstStyle/>
        <a:p>
          <a:endParaRPr lang="es-EC" sz="1800">
            <a:latin typeface="Arial" pitchFamily="34" charset="0"/>
            <a:cs typeface="Arial" pitchFamily="34" charset="0"/>
          </a:endParaRPr>
        </a:p>
      </dgm:t>
    </dgm:pt>
    <dgm:pt modelId="{C15A9E30-C8E4-4B78-B945-B1C9EF393497}" type="sibTrans" cxnId="{CE662CD1-5EEA-4ED2-B268-73D45FA4E30D}">
      <dgm:prSet/>
      <dgm:spPr>
        <a:ln w="28575">
          <a:solidFill>
            <a:srgbClr val="FF6600"/>
          </a:solidFill>
        </a:ln>
      </dgm:spPr>
      <dgm:t>
        <a:bodyPr/>
        <a:lstStyle/>
        <a:p>
          <a:endParaRPr lang="es-EC" sz="1800">
            <a:latin typeface="Arial" pitchFamily="34" charset="0"/>
            <a:cs typeface="Arial" pitchFamily="34" charset="0"/>
          </a:endParaRPr>
        </a:p>
      </dgm:t>
    </dgm:pt>
    <dgm:pt modelId="{3F443F15-88A5-4A37-93BC-B9BB743D3BBB}">
      <dgm:prSet phldrT="[Texto]" custT="1"/>
      <dgm:spPr>
        <a:ln w="19050">
          <a:solidFill>
            <a:srgbClr val="00B050"/>
          </a:solidFill>
        </a:ln>
      </dgm:spPr>
      <dgm:t>
        <a:bodyPr/>
        <a:lstStyle/>
        <a:p>
          <a:r>
            <a:rPr lang="es-EC" sz="1800" dirty="0" smtClean="0">
              <a:latin typeface="Arial" pitchFamily="34" charset="0"/>
              <a:cs typeface="Arial" pitchFamily="34" charset="0"/>
            </a:rPr>
            <a:t>Encuestas</a:t>
          </a:r>
          <a:endParaRPr lang="es-EC" sz="1800" dirty="0">
            <a:latin typeface="Arial" pitchFamily="34" charset="0"/>
            <a:cs typeface="Arial" pitchFamily="34" charset="0"/>
          </a:endParaRPr>
        </a:p>
      </dgm:t>
    </dgm:pt>
    <dgm:pt modelId="{DCD700B9-E26B-433E-893E-7218EEB68006}" type="parTrans" cxnId="{FC580D37-BAE7-4F33-A862-8D888AFDF6C7}">
      <dgm:prSet/>
      <dgm:spPr/>
      <dgm:t>
        <a:bodyPr/>
        <a:lstStyle/>
        <a:p>
          <a:endParaRPr lang="es-EC" sz="1800">
            <a:latin typeface="Arial" pitchFamily="34" charset="0"/>
            <a:cs typeface="Arial" pitchFamily="34" charset="0"/>
          </a:endParaRPr>
        </a:p>
      </dgm:t>
    </dgm:pt>
    <dgm:pt modelId="{F964B8BE-A4B3-4AAA-963B-99AF5A9995FF}" type="sibTrans" cxnId="{FC580D37-BAE7-4F33-A862-8D888AFDF6C7}">
      <dgm:prSet/>
      <dgm:spPr>
        <a:ln w="28575">
          <a:solidFill>
            <a:srgbClr val="FF6600"/>
          </a:solidFill>
        </a:ln>
      </dgm:spPr>
      <dgm:t>
        <a:bodyPr/>
        <a:lstStyle/>
        <a:p>
          <a:endParaRPr lang="es-EC" sz="1800">
            <a:latin typeface="Arial" pitchFamily="34" charset="0"/>
            <a:cs typeface="Arial" pitchFamily="34" charset="0"/>
          </a:endParaRPr>
        </a:p>
      </dgm:t>
    </dgm:pt>
    <dgm:pt modelId="{8B2CF64E-2946-490E-AD83-7770DB772BB6}">
      <dgm:prSet phldrT="[Texto]" custT="1"/>
      <dgm:spPr>
        <a:ln w="19050">
          <a:solidFill>
            <a:srgbClr val="92D050"/>
          </a:solidFill>
        </a:ln>
      </dgm:spPr>
      <dgm:t>
        <a:bodyPr/>
        <a:lstStyle/>
        <a:p>
          <a:r>
            <a:rPr lang="es-EC" sz="1800" dirty="0" smtClean="0">
              <a:latin typeface="Arial" pitchFamily="34" charset="0"/>
              <a:cs typeface="Arial" pitchFamily="34" charset="0"/>
            </a:rPr>
            <a:t>Disposición</a:t>
          </a:r>
          <a:r>
            <a:rPr lang="es-EC" sz="1800" baseline="0" dirty="0" smtClean="0">
              <a:latin typeface="Arial" pitchFamily="34" charset="0"/>
              <a:cs typeface="Arial" pitchFamily="34" charset="0"/>
            </a:rPr>
            <a:t> a pagar (DAP)</a:t>
          </a:r>
        </a:p>
        <a:p>
          <a:r>
            <a:rPr lang="es-EC" sz="1800" baseline="0" dirty="0" smtClean="0">
              <a:latin typeface="Arial" pitchFamily="34" charset="0"/>
              <a:cs typeface="Arial" pitchFamily="34" charset="0"/>
            </a:rPr>
            <a:t>Disposición a ser compensado </a:t>
          </a:r>
        </a:p>
        <a:p>
          <a:r>
            <a:rPr lang="es-EC" sz="1800" baseline="0" dirty="0" smtClean="0">
              <a:latin typeface="Arial" pitchFamily="34" charset="0"/>
              <a:cs typeface="Arial" pitchFamily="34" charset="0"/>
            </a:rPr>
            <a:t>(DAC)</a:t>
          </a:r>
          <a:endParaRPr lang="es-EC" sz="1800" dirty="0">
            <a:latin typeface="Arial" pitchFamily="34" charset="0"/>
            <a:cs typeface="Arial" pitchFamily="34" charset="0"/>
          </a:endParaRPr>
        </a:p>
      </dgm:t>
    </dgm:pt>
    <dgm:pt modelId="{E7C25E76-8966-4857-8167-856C0A014F85}" type="parTrans" cxnId="{7F5D5777-0EB6-4B62-9A22-1C9986985C03}">
      <dgm:prSet/>
      <dgm:spPr/>
      <dgm:t>
        <a:bodyPr/>
        <a:lstStyle/>
        <a:p>
          <a:endParaRPr lang="es-EC" sz="1800">
            <a:latin typeface="Arial" pitchFamily="34" charset="0"/>
            <a:cs typeface="Arial" pitchFamily="34" charset="0"/>
          </a:endParaRPr>
        </a:p>
      </dgm:t>
    </dgm:pt>
    <dgm:pt modelId="{D8833DDE-EFD4-4CC6-8F8E-7A9F28263989}" type="sibTrans" cxnId="{7F5D5777-0EB6-4B62-9A22-1C9986985C03}">
      <dgm:prSet/>
      <dgm:spPr>
        <a:ln w="28575">
          <a:solidFill>
            <a:srgbClr val="FF6600"/>
          </a:solidFill>
        </a:ln>
      </dgm:spPr>
      <dgm:t>
        <a:bodyPr/>
        <a:lstStyle/>
        <a:p>
          <a:endParaRPr lang="es-EC" sz="1800">
            <a:latin typeface="Arial" pitchFamily="34" charset="0"/>
            <a:cs typeface="Arial" pitchFamily="34" charset="0"/>
          </a:endParaRPr>
        </a:p>
      </dgm:t>
    </dgm:pt>
    <dgm:pt modelId="{C0B61727-A737-4B40-ACBF-1D28F63E65D5}">
      <dgm:prSet phldrT="[Texto]" custT="1"/>
      <dgm:spPr>
        <a:ln w="12700">
          <a:solidFill>
            <a:srgbClr val="FF6600"/>
          </a:solidFill>
        </a:ln>
      </dgm:spPr>
      <dgm:t>
        <a:bodyPr/>
        <a:lstStyle/>
        <a:p>
          <a:r>
            <a:rPr lang="es-EC" sz="1800" b="1" dirty="0" smtClean="0">
              <a:latin typeface="Arial" pitchFamily="34" charset="0"/>
              <a:cs typeface="Arial" pitchFamily="34" charset="0"/>
            </a:rPr>
            <a:t>OBJETIVO 4</a:t>
          </a:r>
          <a:endParaRPr lang="es-EC" sz="1800" b="1" dirty="0">
            <a:latin typeface="Arial" pitchFamily="34" charset="0"/>
            <a:cs typeface="Arial" pitchFamily="34" charset="0"/>
          </a:endParaRPr>
        </a:p>
      </dgm:t>
    </dgm:pt>
    <dgm:pt modelId="{5252DA44-2E47-4F2C-B23B-679330C89589}" type="parTrans" cxnId="{E70569B9-41D3-4A92-B2F5-945E1BB1AAE5}">
      <dgm:prSet/>
      <dgm:spPr/>
      <dgm:t>
        <a:bodyPr/>
        <a:lstStyle/>
        <a:p>
          <a:endParaRPr lang="es-EC" sz="1800">
            <a:latin typeface="Arial" pitchFamily="34" charset="0"/>
            <a:cs typeface="Arial" pitchFamily="34" charset="0"/>
          </a:endParaRPr>
        </a:p>
      </dgm:t>
    </dgm:pt>
    <dgm:pt modelId="{752B88C6-142E-4C5C-A1B6-BC2CBA7BDE13}" type="sibTrans" cxnId="{E70569B9-41D3-4A92-B2F5-945E1BB1AAE5}">
      <dgm:prSet/>
      <dgm:spPr>
        <a:ln w="28575">
          <a:solidFill>
            <a:srgbClr val="FF6600"/>
          </a:solidFill>
        </a:ln>
      </dgm:spPr>
      <dgm:t>
        <a:bodyPr/>
        <a:lstStyle/>
        <a:p>
          <a:endParaRPr lang="es-EC" sz="1800">
            <a:latin typeface="Arial" pitchFamily="34" charset="0"/>
            <a:cs typeface="Arial" pitchFamily="34" charset="0"/>
          </a:endParaRPr>
        </a:p>
      </dgm:t>
    </dgm:pt>
    <dgm:pt modelId="{CFE06A34-7871-4AA2-B6BD-891049C18F49}">
      <dgm:prSet phldrT="[Texto]" custT="1"/>
      <dgm:spPr>
        <a:ln w="19050">
          <a:solidFill>
            <a:srgbClr val="C00000"/>
          </a:solidFill>
        </a:ln>
      </dgm:spPr>
      <dgm:t>
        <a:bodyPr/>
        <a:lstStyle/>
        <a:p>
          <a:r>
            <a:rPr lang="es-EC" sz="1800" dirty="0" smtClean="0">
              <a:latin typeface="Arial" pitchFamily="34" charset="0"/>
              <a:cs typeface="Arial" pitchFamily="34" charset="0"/>
            </a:rPr>
            <a:t>FODA</a:t>
          </a:r>
          <a:endParaRPr lang="es-EC" sz="1800" dirty="0">
            <a:latin typeface="Arial" pitchFamily="34" charset="0"/>
            <a:cs typeface="Arial" pitchFamily="34" charset="0"/>
          </a:endParaRPr>
        </a:p>
      </dgm:t>
    </dgm:pt>
    <dgm:pt modelId="{E8347AED-568A-4A41-A6E2-570E3FF3719F}" type="parTrans" cxnId="{0D96BCD2-19F2-4865-93BB-E13A21ADC01B}">
      <dgm:prSet/>
      <dgm:spPr/>
      <dgm:t>
        <a:bodyPr/>
        <a:lstStyle/>
        <a:p>
          <a:endParaRPr lang="es-EC" sz="1800">
            <a:latin typeface="Arial" pitchFamily="34" charset="0"/>
            <a:cs typeface="Arial" pitchFamily="34" charset="0"/>
          </a:endParaRPr>
        </a:p>
      </dgm:t>
    </dgm:pt>
    <dgm:pt modelId="{8E93B567-B4E2-4747-91CE-877A4A7DFB4B}" type="sibTrans" cxnId="{0D96BCD2-19F2-4865-93BB-E13A21ADC01B}">
      <dgm:prSet/>
      <dgm:spPr/>
      <dgm:t>
        <a:bodyPr/>
        <a:lstStyle/>
        <a:p>
          <a:endParaRPr lang="es-EC" sz="1800">
            <a:latin typeface="Arial" pitchFamily="34" charset="0"/>
            <a:cs typeface="Arial" pitchFamily="34" charset="0"/>
          </a:endParaRPr>
        </a:p>
      </dgm:t>
    </dgm:pt>
    <dgm:pt modelId="{3A0220DD-EEBC-4277-87CB-9A486DF1415D}" type="pres">
      <dgm:prSet presAssocID="{AFE530C5-F7CB-4833-B0B3-CC1424FD15F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95AE33E-5245-4025-962A-2C9216587029}" type="pres">
      <dgm:prSet presAssocID="{CEE0EC85-830C-4E1A-ACA4-44F5BB2DA8D8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9D8385B-7FD6-45BC-95D4-E6C1D2C829D7}" type="pres">
      <dgm:prSet presAssocID="{4F291ABB-B7C0-46F9-905E-D63E4125643C}" presName="sibTrans" presStyleLbl="sibTrans1D1" presStyleIdx="0" presStyleCnt="5"/>
      <dgm:spPr/>
      <dgm:t>
        <a:bodyPr/>
        <a:lstStyle/>
        <a:p>
          <a:endParaRPr lang="es-EC"/>
        </a:p>
      </dgm:t>
    </dgm:pt>
    <dgm:pt modelId="{C815E65F-C669-4A6A-87FD-FBAE73955533}" type="pres">
      <dgm:prSet presAssocID="{4F291ABB-B7C0-46F9-905E-D63E4125643C}" presName="connectorText" presStyleLbl="sibTrans1D1" presStyleIdx="0" presStyleCnt="5"/>
      <dgm:spPr/>
      <dgm:t>
        <a:bodyPr/>
        <a:lstStyle/>
        <a:p>
          <a:endParaRPr lang="es-EC"/>
        </a:p>
      </dgm:t>
    </dgm:pt>
    <dgm:pt modelId="{A6B1A676-04D9-41B0-9EF2-B62F248DB7F3}" type="pres">
      <dgm:prSet presAssocID="{724D906E-EC26-4716-B4F1-180D056DC42F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3F60DAA-19FD-4CBC-8CD1-45628717205F}" type="pres">
      <dgm:prSet presAssocID="{C15A9E30-C8E4-4B78-B945-B1C9EF393497}" presName="sibTrans" presStyleLbl="sibTrans1D1" presStyleIdx="1" presStyleCnt="5"/>
      <dgm:spPr/>
      <dgm:t>
        <a:bodyPr/>
        <a:lstStyle/>
        <a:p>
          <a:endParaRPr lang="es-EC"/>
        </a:p>
      </dgm:t>
    </dgm:pt>
    <dgm:pt modelId="{833A0B1A-9F28-4CEC-8AE3-E3077BFECF50}" type="pres">
      <dgm:prSet presAssocID="{C15A9E30-C8E4-4B78-B945-B1C9EF393497}" presName="connectorText" presStyleLbl="sibTrans1D1" presStyleIdx="1" presStyleCnt="5"/>
      <dgm:spPr/>
      <dgm:t>
        <a:bodyPr/>
        <a:lstStyle/>
        <a:p>
          <a:endParaRPr lang="es-EC"/>
        </a:p>
      </dgm:t>
    </dgm:pt>
    <dgm:pt modelId="{40C2E523-3384-42B6-BC5F-00AF4966B3C4}" type="pres">
      <dgm:prSet presAssocID="{3F443F15-88A5-4A37-93BC-B9BB743D3BBB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D183917-3014-4EDD-B1FD-DBF61DC8CE67}" type="pres">
      <dgm:prSet presAssocID="{F964B8BE-A4B3-4AAA-963B-99AF5A9995FF}" presName="sibTrans" presStyleLbl="sibTrans1D1" presStyleIdx="2" presStyleCnt="5"/>
      <dgm:spPr/>
      <dgm:t>
        <a:bodyPr/>
        <a:lstStyle/>
        <a:p>
          <a:endParaRPr lang="es-EC"/>
        </a:p>
      </dgm:t>
    </dgm:pt>
    <dgm:pt modelId="{BEFDE839-B832-47D7-9C7A-4705C019D2A6}" type="pres">
      <dgm:prSet presAssocID="{F964B8BE-A4B3-4AAA-963B-99AF5A9995FF}" presName="connectorText" presStyleLbl="sibTrans1D1" presStyleIdx="2" presStyleCnt="5"/>
      <dgm:spPr/>
      <dgm:t>
        <a:bodyPr/>
        <a:lstStyle/>
        <a:p>
          <a:endParaRPr lang="es-EC"/>
        </a:p>
      </dgm:t>
    </dgm:pt>
    <dgm:pt modelId="{B6394A70-3112-4387-9FA6-E5D75644F0CA}" type="pres">
      <dgm:prSet presAssocID="{8B2CF64E-2946-490E-AD83-7770DB772BB6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B0FF940-B5D1-45A9-85D7-714D75766578}" type="pres">
      <dgm:prSet presAssocID="{D8833DDE-EFD4-4CC6-8F8E-7A9F28263989}" presName="sibTrans" presStyleLbl="sibTrans1D1" presStyleIdx="3" presStyleCnt="5"/>
      <dgm:spPr/>
      <dgm:t>
        <a:bodyPr/>
        <a:lstStyle/>
        <a:p>
          <a:endParaRPr lang="es-EC"/>
        </a:p>
      </dgm:t>
    </dgm:pt>
    <dgm:pt modelId="{9884A56F-061F-4E0F-94AC-3D90A0772D9E}" type="pres">
      <dgm:prSet presAssocID="{D8833DDE-EFD4-4CC6-8F8E-7A9F28263989}" presName="connectorText" presStyleLbl="sibTrans1D1" presStyleIdx="3" presStyleCnt="5"/>
      <dgm:spPr/>
      <dgm:t>
        <a:bodyPr/>
        <a:lstStyle/>
        <a:p>
          <a:endParaRPr lang="es-EC"/>
        </a:p>
      </dgm:t>
    </dgm:pt>
    <dgm:pt modelId="{9F88DA49-EBBB-4591-88AE-CDFDD46C8AEA}" type="pres">
      <dgm:prSet presAssocID="{C0B61727-A737-4B40-ACBF-1D28F63E65D5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0F3BAA-0522-4079-9FF6-E06C45AE3BAD}" type="pres">
      <dgm:prSet presAssocID="{752B88C6-142E-4C5C-A1B6-BC2CBA7BDE13}" presName="sibTrans" presStyleLbl="sibTrans1D1" presStyleIdx="4" presStyleCnt="5"/>
      <dgm:spPr/>
      <dgm:t>
        <a:bodyPr/>
        <a:lstStyle/>
        <a:p>
          <a:endParaRPr lang="es-EC"/>
        </a:p>
      </dgm:t>
    </dgm:pt>
    <dgm:pt modelId="{FDC4A6BE-18C2-46AB-A365-B8DD7E0AD19F}" type="pres">
      <dgm:prSet presAssocID="{752B88C6-142E-4C5C-A1B6-BC2CBA7BDE13}" presName="connectorText" presStyleLbl="sibTrans1D1" presStyleIdx="4" presStyleCnt="5"/>
      <dgm:spPr/>
      <dgm:t>
        <a:bodyPr/>
        <a:lstStyle/>
        <a:p>
          <a:endParaRPr lang="es-EC"/>
        </a:p>
      </dgm:t>
    </dgm:pt>
    <dgm:pt modelId="{CEB07C17-5028-4E03-8827-C19A42C501E5}" type="pres">
      <dgm:prSet presAssocID="{CFE06A34-7871-4AA2-B6BD-891049C18F49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7571397-4581-4D89-8828-25015FD07940}" type="presOf" srcId="{F964B8BE-A4B3-4AAA-963B-99AF5A9995FF}" destId="{BEFDE839-B832-47D7-9C7A-4705C019D2A6}" srcOrd="1" destOrd="0" presId="urn:microsoft.com/office/officeart/2005/8/layout/bProcess3"/>
    <dgm:cxn modelId="{7F5D5777-0EB6-4B62-9A22-1C9986985C03}" srcId="{AFE530C5-F7CB-4833-B0B3-CC1424FD15FA}" destId="{8B2CF64E-2946-490E-AD83-7770DB772BB6}" srcOrd="3" destOrd="0" parTransId="{E7C25E76-8966-4857-8167-856C0A014F85}" sibTransId="{D8833DDE-EFD4-4CC6-8F8E-7A9F28263989}"/>
    <dgm:cxn modelId="{709C2D35-552A-44E1-A196-962CAAC30130}" type="presOf" srcId="{C15A9E30-C8E4-4B78-B945-B1C9EF393497}" destId="{73F60DAA-19FD-4CBC-8CD1-45628717205F}" srcOrd="0" destOrd="0" presId="urn:microsoft.com/office/officeart/2005/8/layout/bProcess3"/>
    <dgm:cxn modelId="{E70569B9-41D3-4A92-B2F5-945E1BB1AAE5}" srcId="{AFE530C5-F7CB-4833-B0B3-CC1424FD15FA}" destId="{C0B61727-A737-4B40-ACBF-1D28F63E65D5}" srcOrd="4" destOrd="0" parTransId="{5252DA44-2E47-4F2C-B23B-679330C89589}" sibTransId="{752B88C6-142E-4C5C-A1B6-BC2CBA7BDE13}"/>
    <dgm:cxn modelId="{CE662CD1-5EEA-4ED2-B268-73D45FA4E30D}" srcId="{AFE530C5-F7CB-4833-B0B3-CC1424FD15FA}" destId="{724D906E-EC26-4716-B4F1-180D056DC42F}" srcOrd="1" destOrd="0" parTransId="{A6CEA8E2-3139-400F-824C-29729A7A80C1}" sibTransId="{C15A9E30-C8E4-4B78-B945-B1C9EF393497}"/>
    <dgm:cxn modelId="{FC580D37-BAE7-4F33-A862-8D888AFDF6C7}" srcId="{AFE530C5-F7CB-4833-B0B3-CC1424FD15FA}" destId="{3F443F15-88A5-4A37-93BC-B9BB743D3BBB}" srcOrd="2" destOrd="0" parTransId="{DCD700B9-E26B-433E-893E-7218EEB68006}" sibTransId="{F964B8BE-A4B3-4AAA-963B-99AF5A9995FF}"/>
    <dgm:cxn modelId="{A03A762F-89D2-455C-A4CC-32FF6CC08F80}" type="presOf" srcId="{752B88C6-142E-4C5C-A1B6-BC2CBA7BDE13}" destId="{3A0F3BAA-0522-4079-9FF6-E06C45AE3BAD}" srcOrd="0" destOrd="0" presId="urn:microsoft.com/office/officeart/2005/8/layout/bProcess3"/>
    <dgm:cxn modelId="{726B2489-184F-45CF-9D81-85EBB51D6313}" type="presOf" srcId="{D8833DDE-EFD4-4CC6-8F8E-7A9F28263989}" destId="{9884A56F-061F-4E0F-94AC-3D90A0772D9E}" srcOrd="1" destOrd="0" presId="urn:microsoft.com/office/officeart/2005/8/layout/bProcess3"/>
    <dgm:cxn modelId="{13471483-FE70-4C04-9621-A1406DD6D40E}" type="presOf" srcId="{3F443F15-88A5-4A37-93BC-B9BB743D3BBB}" destId="{40C2E523-3384-42B6-BC5F-00AF4966B3C4}" srcOrd="0" destOrd="0" presId="urn:microsoft.com/office/officeart/2005/8/layout/bProcess3"/>
    <dgm:cxn modelId="{4C8FE83E-5511-408C-9B0A-D97F7F54F65E}" type="presOf" srcId="{C0B61727-A737-4B40-ACBF-1D28F63E65D5}" destId="{9F88DA49-EBBB-4591-88AE-CDFDD46C8AEA}" srcOrd="0" destOrd="0" presId="urn:microsoft.com/office/officeart/2005/8/layout/bProcess3"/>
    <dgm:cxn modelId="{91F7C36D-6949-4FD1-8A8D-D214DDC8ACFC}" srcId="{AFE530C5-F7CB-4833-B0B3-CC1424FD15FA}" destId="{CEE0EC85-830C-4E1A-ACA4-44F5BB2DA8D8}" srcOrd="0" destOrd="0" parTransId="{AA14F009-6528-40A1-A2DC-6168109C2A93}" sibTransId="{4F291ABB-B7C0-46F9-905E-D63E4125643C}"/>
    <dgm:cxn modelId="{FE2A3E79-14AB-4F9F-A26B-93AC744A26DB}" type="presOf" srcId="{8B2CF64E-2946-490E-AD83-7770DB772BB6}" destId="{B6394A70-3112-4387-9FA6-E5D75644F0CA}" srcOrd="0" destOrd="0" presId="urn:microsoft.com/office/officeart/2005/8/layout/bProcess3"/>
    <dgm:cxn modelId="{C971F745-701D-4F6E-A8C7-C8143320C47B}" type="presOf" srcId="{4F291ABB-B7C0-46F9-905E-D63E4125643C}" destId="{C815E65F-C669-4A6A-87FD-FBAE73955533}" srcOrd="1" destOrd="0" presId="urn:microsoft.com/office/officeart/2005/8/layout/bProcess3"/>
    <dgm:cxn modelId="{3B68AA03-028C-4850-9657-06A62165EA51}" type="presOf" srcId="{D8833DDE-EFD4-4CC6-8F8E-7A9F28263989}" destId="{4B0FF940-B5D1-45A9-85D7-714D75766578}" srcOrd="0" destOrd="0" presId="urn:microsoft.com/office/officeart/2005/8/layout/bProcess3"/>
    <dgm:cxn modelId="{A8434843-79A1-4969-B259-AE0CC4D13741}" type="presOf" srcId="{CFE06A34-7871-4AA2-B6BD-891049C18F49}" destId="{CEB07C17-5028-4E03-8827-C19A42C501E5}" srcOrd="0" destOrd="0" presId="urn:microsoft.com/office/officeart/2005/8/layout/bProcess3"/>
    <dgm:cxn modelId="{6F80EB14-58E9-48B0-97F3-FF88DC6364E0}" type="presOf" srcId="{724D906E-EC26-4716-B4F1-180D056DC42F}" destId="{A6B1A676-04D9-41B0-9EF2-B62F248DB7F3}" srcOrd="0" destOrd="0" presId="urn:microsoft.com/office/officeart/2005/8/layout/bProcess3"/>
    <dgm:cxn modelId="{0D96BCD2-19F2-4865-93BB-E13A21ADC01B}" srcId="{AFE530C5-F7CB-4833-B0B3-CC1424FD15FA}" destId="{CFE06A34-7871-4AA2-B6BD-891049C18F49}" srcOrd="5" destOrd="0" parTransId="{E8347AED-568A-4A41-A6E2-570E3FF3719F}" sibTransId="{8E93B567-B4E2-4747-91CE-877A4A7DFB4B}"/>
    <dgm:cxn modelId="{642D8690-011C-4D7A-B826-8016D6D0F75E}" type="presOf" srcId="{F964B8BE-A4B3-4AAA-963B-99AF5A9995FF}" destId="{BD183917-3014-4EDD-B1FD-DBF61DC8CE67}" srcOrd="0" destOrd="0" presId="urn:microsoft.com/office/officeart/2005/8/layout/bProcess3"/>
    <dgm:cxn modelId="{CDC00F99-2235-4EBF-BC3A-7D78E9826641}" type="presOf" srcId="{4F291ABB-B7C0-46F9-905E-D63E4125643C}" destId="{B9D8385B-7FD6-45BC-95D4-E6C1D2C829D7}" srcOrd="0" destOrd="0" presId="urn:microsoft.com/office/officeart/2005/8/layout/bProcess3"/>
    <dgm:cxn modelId="{D1709671-70AE-45BB-A50E-09760E0E0F79}" type="presOf" srcId="{C15A9E30-C8E4-4B78-B945-B1C9EF393497}" destId="{833A0B1A-9F28-4CEC-8AE3-E3077BFECF50}" srcOrd="1" destOrd="0" presId="urn:microsoft.com/office/officeart/2005/8/layout/bProcess3"/>
    <dgm:cxn modelId="{F1ECA4C3-9E3E-40D6-B4A0-D4A7746707A3}" type="presOf" srcId="{CEE0EC85-830C-4E1A-ACA4-44F5BB2DA8D8}" destId="{895AE33E-5245-4025-962A-2C9216587029}" srcOrd="0" destOrd="0" presId="urn:microsoft.com/office/officeart/2005/8/layout/bProcess3"/>
    <dgm:cxn modelId="{7F5C3B28-C755-4186-8DFA-1A3F6B45580B}" type="presOf" srcId="{752B88C6-142E-4C5C-A1B6-BC2CBA7BDE13}" destId="{FDC4A6BE-18C2-46AB-A365-B8DD7E0AD19F}" srcOrd="1" destOrd="0" presId="urn:microsoft.com/office/officeart/2005/8/layout/bProcess3"/>
    <dgm:cxn modelId="{B33DB21B-BE8F-4751-9144-3A411C0A63E5}" type="presOf" srcId="{AFE530C5-F7CB-4833-B0B3-CC1424FD15FA}" destId="{3A0220DD-EEBC-4277-87CB-9A486DF1415D}" srcOrd="0" destOrd="0" presId="urn:microsoft.com/office/officeart/2005/8/layout/bProcess3"/>
    <dgm:cxn modelId="{5A166B93-27C9-4527-9C30-18EF02C2B814}" type="presParOf" srcId="{3A0220DD-EEBC-4277-87CB-9A486DF1415D}" destId="{895AE33E-5245-4025-962A-2C9216587029}" srcOrd="0" destOrd="0" presId="urn:microsoft.com/office/officeart/2005/8/layout/bProcess3"/>
    <dgm:cxn modelId="{B23DDDDB-5A0D-465E-B4E9-E4EC97FDA569}" type="presParOf" srcId="{3A0220DD-EEBC-4277-87CB-9A486DF1415D}" destId="{B9D8385B-7FD6-45BC-95D4-E6C1D2C829D7}" srcOrd="1" destOrd="0" presId="urn:microsoft.com/office/officeart/2005/8/layout/bProcess3"/>
    <dgm:cxn modelId="{49B69EA1-5133-420D-B167-BD28EC8AB1D2}" type="presParOf" srcId="{B9D8385B-7FD6-45BC-95D4-E6C1D2C829D7}" destId="{C815E65F-C669-4A6A-87FD-FBAE73955533}" srcOrd="0" destOrd="0" presId="urn:microsoft.com/office/officeart/2005/8/layout/bProcess3"/>
    <dgm:cxn modelId="{4331E9D7-4B1F-41CC-B1D2-021EDF9F8DEF}" type="presParOf" srcId="{3A0220DD-EEBC-4277-87CB-9A486DF1415D}" destId="{A6B1A676-04D9-41B0-9EF2-B62F248DB7F3}" srcOrd="2" destOrd="0" presId="urn:microsoft.com/office/officeart/2005/8/layout/bProcess3"/>
    <dgm:cxn modelId="{A4FC7CED-E98D-4585-98CF-C34596DA4A99}" type="presParOf" srcId="{3A0220DD-EEBC-4277-87CB-9A486DF1415D}" destId="{73F60DAA-19FD-4CBC-8CD1-45628717205F}" srcOrd="3" destOrd="0" presId="urn:microsoft.com/office/officeart/2005/8/layout/bProcess3"/>
    <dgm:cxn modelId="{63648EEA-67EE-42E3-838B-1B3AA80A8396}" type="presParOf" srcId="{73F60DAA-19FD-4CBC-8CD1-45628717205F}" destId="{833A0B1A-9F28-4CEC-8AE3-E3077BFECF50}" srcOrd="0" destOrd="0" presId="urn:microsoft.com/office/officeart/2005/8/layout/bProcess3"/>
    <dgm:cxn modelId="{F063E3A0-0A22-47FB-A675-88FA53E3D412}" type="presParOf" srcId="{3A0220DD-EEBC-4277-87CB-9A486DF1415D}" destId="{40C2E523-3384-42B6-BC5F-00AF4966B3C4}" srcOrd="4" destOrd="0" presId="urn:microsoft.com/office/officeart/2005/8/layout/bProcess3"/>
    <dgm:cxn modelId="{41BED021-5772-41AA-BB0A-A1901D45E9FE}" type="presParOf" srcId="{3A0220DD-EEBC-4277-87CB-9A486DF1415D}" destId="{BD183917-3014-4EDD-B1FD-DBF61DC8CE67}" srcOrd="5" destOrd="0" presId="urn:microsoft.com/office/officeart/2005/8/layout/bProcess3"/>
    <dgm:cxn modelId="{1B101B74-8EB5-4589-BA28-CE3831A64D05}" type="presParOf" srcId="{BD183917-3014-4EDD-B1FD-DBF61DC8CE67}" destId="{BEFDE839-B832-47D7-9C7A-4705C019D2A6}" srcOrd="0" destOrd="0" presId="urn:microsoft.com/office/officeart/2005/8/layout/bProcess3"/>
    <dgm:cxn modelId="{046651C7-E621-49B9-8222-91C2485CEC75}" type="presParOf" srcId="{3A0220DD-EEBC-4277-87CB-9A486DF1415D}" destId="{B6394A70-3112-4387-9FA6-E5D75644F0CA}" srcOrd="6" destOrd="0" presId="urn:microsoft.com/office/officeart/2005/8/layout/bProcess3"/>
    <dgm:cxn modelId="{334173AC-D17C-4AC8-893A-43F682953FF4}" type="presParOf" srcId="{3A0220DD-EEBC-4277-87CB-9A486DF1415D}" destId="{4B0FF940-B5D1-45A9-85D7-714D75766578}" srcOrd="7" destOrd="0" presId="urn:microsoft.com/office/officeart/2005/8/layout/bProcess3"/>
    <dgm:cxn modelId="{8914A882-34B0-4B95-A8A0-58B541C4FA15}" type="presParOf" srcId="{4B0FF940-B5D1-45A9-85D7-714D75766578}" destId="{9884A56F-061F-4E0F-94AC-3D90A0772D9E}" srcOrd="0" destOrd="0" presId="urn:microsoft.com/office/officeart/2005/8/layout/bProcess3"/>
    <dgm:cxn modelId="{D10FE47A-1C2A-4E51-9202-015A1D33E646}" type="presParOf" srcId="{3A0220DD-EEBC-4277-87CB-9A486DF1415D}" destId="{9F88DA49-EBBB-4591-88AE-CDFDD46C8AEA}" srcOrd="8" destOrd="0" presId="urn:microsoft.com/office/officeart/2005/8/layout/bProcess3"/>
    <dgm:cxn modelId="{11F6E68C-7E32-443C-AF1C-2BCD76233D2E}" type="presParOf" srcId="{3A0220DD-EEBC-4277-87CB-9A486DF1415D}" destId="{3A0F3BAA-0522-4079-9FF6-E06C45AE3BAD}" srcOrd="9" destOrd="0" presId="urn:microsoft.com/office/officeart/2005/8/layout/bProcess3"/>
    <dgm:cxn modelId="{042FF5B8-F699-4F68-B039-2E71D778B923}" type="presParOf" srcId="{3A0F3BAA-0522-4079-9FF6-E06C45AE3BAD}" destId="{FDC4A6BE-18C2-46AB-A365-B8DD7E0AD19F}" srcOrd="0" destOrd="0" presId="urn:microsoft.com/office/officeart/2005/8/layout/bProcess3"/>
    <dgm:cxn modelId="{EEAACB6D-74DF-4825-8254-4042B0ED8D30}" type="presParOf" srcId="{3A0220DD-EEBC-4277-87CB-9A486DF1415D}" destId="{CEB07C17-5028-4E03-8827-C19A42C501E5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4DCD9F0-1BB7-4FA2-9C6B-6DFFC1CB0B4A}" type="doc">
      <dgm:prSet loTypeId="urn:microsoft.com/office/officeart/2005/8/layout/orgChart1" loCatId="hierarchy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916EA422-CA75-4DEE-9EB5-886601983672}">
      <dgm:prSet phldrT="[Texto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xfrm>
          <a:off x="5378532" y="1254"/>
          <a:ext cx="1583368" cy="791684"/>
        </a:xfrm>
      </dgm:spPr>
      <dgm:t>
        <a:bodyPr/>
        <a:lstStyle/>
        <a:p>
          <a:r>
            <a:rPr lang="es-MX" sz="1800" b="1" dirty="0" smtClean="0">
              <a:solidFill>
                <a:srgbClr val="FFFF00"/>
              </a:solidFill>
              <a:latin typeface="Arial" pitchFamily="34" charset="0"/>
              <a:ea typeface="+mn-ea"/>
              <a:cs typeface="Arial" pitchFamily="34" charset="0"/>
            </a:rPr>
            <a:t>CUENCA SOCIAL</a:t>
          </a:r>
          <a:endParaRPr lang="es-MX" sz="1800" b="1" dirty="0">
            <a:solidFill>
              <a:srgbClr val="FFFF00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993319B5-F7AE-4E46-BD3A-7612F9CB8750}" type="parTrans" cxnId="{5A21D9E7-7C9A-4B4E-B9E4-32AED272B6A4}">
      <dgm:prSet/>
      <dgm:spPr/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D3218F9-5405-41CD-8920-AD7815612DC7}" type="sibTrans" cxnId="{5A21D9E7-7C9A-4B4E-B9E4-32AED272B6A4}">
      <dgm:prSet/>
      <dgm:spPr/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BC32459-FC76-43F2-AD0B-32B4AC098C9A}">
      <dgm:prSet phldrT="[Texto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xfrm>
          <a:off x="4420594" y="1125445"/>
          <a:ext cx="1583368" cy="791684"/>
        </a:xfrm>
      </dgm:spPr>
      <dgm:t>
        <a:bodyPr/>
        <a:lstStyle/>
        <a:p>
          <a:r>
            <a:rPr lang="es-MX" sz="1600" b="1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DEMANDANTES</a:t>
          </a:r>
          <a:endParaRPr lang="es-MX" sz="1600" b="1" dirty="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F0E75DA2-A77A-439F-B7BE-70FB65B62DDE}" type="parTrans" cxnId="{F30898AC-B960-4B43-85C0-2F32FBA3649F}">
      <dgm:prSet/>
      <dgm:spPr>
        <a:xfrm>
          <a:off x="5212278" y="792938"/>
          <a:ext cx="957937" cy="332507"/>
        </a:xfrm>
      </dgm:spPr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B836749-1E19-45C2-9531-9E2DFD9DAD05}" type="sibTrans" cxnId="{F30898AC-B960-4B43-85C0-2F32FBA3649F}">
      <dgm:prSet/>
      <dgm:spPr/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C50C324-C116-4428-B043-9C22D7137483}">
      <dgm:prSet phldrT="[Texto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xfrm>
          <a:off x="6336470" y="1125445"/>
          <a:ext cx="1583368" cy="791684"/>
        </a:xfrm>
      </dgm:spPr>
      <dgm:t>
        <a:bodyPr/>
        <a:lstStyle/>
        <a:p>
          <a:r>
            <a:rPr lang="es-MX" sz="1600" b="1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OFERTANTES</a:t>
          </a:r>
          <a:endParaRPr lang="es-MX" sz="1600" b="1" dirty="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8905F427-5823-4B03-B9D1-3B810518EAD3}" type="parTrans" cxnId="{5969CB2E-E00F-477F-B601-17C8F0BFB979}">
      <dgm:prSet/>
      <dgm:spPr>
        <a:xfrm>
          <a:off x="6170216" y="792938"/>
          <a:ext cx="957937" cy="332507"/>
        </a:xfrm>
      </dgm:spPr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1EAD6AB0-600A-48BE-988F-046569C302C2}" type="sibTrans" cxnId="{5969CB2E-E00F-477F-B601-17C8F0BFB979}">
      <dgm:prSet/>
      <dgm:spPr/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F70EA85-6A90-44D1-83DE-06ADC2C0922B}">
      <dgm:prSet custT="1"/>
      <dgm:spPr>
        <a:xfrm>
          <a:off x="4420594" y="3373828"/>
          <a:ext cx="1583368" cy="791684"/>
        </a:xfrm>
      </dgm:spPr>
      <dgm:t>
        <a:bodyPr/>
        <a:lstStyle/>
        <a:p>
          <a:r>
            <a:rPr lang="es-MX" sz="160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Las Mercedes</a:t>
          </a:r>
          <a:endParaRPr lang="es-MX" sz="1600" dirty="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3FEC60F9-1D0B-40CC-BB53-F0DE7336910D}" type="parTrans" cxnId="{8D24EDA4-E739-46D4-871D-6F72C3083292}">
      <dgm:prSet/>
      <dgm:spPr>
        <a:xfrm>
          <a:off x="5166558" y="1917130"/>
          <a:ext cx="91440" cy="1456698"/>
        </a:xfrm>
      </dgm:spPr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E0C91EE-96C5-4AB9-AD83-CC4A2BE8D4C9}" type="sibTrans" cxnId="{8D24EDA4-E739-46D4-871D-6F72C3083292}">
      <dgm:prSet/>
      <dgm:spPr/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E92B0EF-1A48-467F-ABDE-EEB6DF5303F2}">
      <dgm:prSet custT="1"/>
      <dgm:spPr>
        <a:xfrm>
          <a:off x="2504718" y="3373828"/>
          <a:ext cx="1583368" cy="791684"/>
        </a:xfrm>
      </dgm:spPr>
      <dgm:t>
        <a:bodyPr/>
        <a:lstStyle/>
        <a:p>
          <a:r>
            <a:rPr lang="es-MX" sz="160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San Clemente</a:t>
          </a:r>
          <a:endParaRPr lang="es-MX" sz="1600" dirty="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BE425B76-386C-41C9-87CF-2D13F92F78F5}" type="parTrans" cxnId="{14EC0C8D-BEC8-47D5-A877-31D569157C5E}">
      <dgm:prSet/>
      <dgm:spPr>
        <a:xfrm>
          <a:off x="3296403" y="1917130"/>
          <a:ext cx="1915875" cy="1456698"/>
        </a:xfrm>
      </dgm:spPr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2BE198A-9099-4442-B6D2-7942891EE41B}" type="sibTrans" cxnId="{14EC0C8D-BEC8-47D5-A877-31D569157C5E}">
      <dgm:prSet/>
      <dgm:spPr/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AEB57FA-8B36-4408-9E60-0395EEEA69AB}">
      <dgm:prSet custT="1"/>
      <dgm:spPr>
        <a:xfrm>
          <a:off x="8252346" y="3373828"/>
          <a:ext cx="1583368" cy="791684"/>
        </a:xfrm>
      </dgm:spPr>
      <dgm:t>
        <a:bodyPr/>
        <a:lstStyle/>
        <a:p>
          <a:r>
            <a:rPr lang="es-MX" sz="160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Total de encuesta</a:t>
          </a:r>
          <a:endParaRPr lang="es-MX" sz="1600" dirty="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D35E19F4-F19D-4F8D-B139-B78C8C40F264}" type="parTrans" cxnId="{99D838FE-6D17-4F15-A4C7-345367BEA204}">
      <dgm:prSet/>
      <dgm:spPr>
        <a:xfrm>
          <a:off x="5212278" y="1917130"/>
          <a:ext cx="3831751" cy="1456698"/>
        </a:xfrm>
      </dgm:spPr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F620EE7-2591-4625-B9D8-F142525387FE}" type="sibTrans" cxnId="{99D838FE-6D17-4F15-A4C7-345367BEA204}">
      <dgm:prSet/>
      <dgm:spPr/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F8E328C-621D-42B9-B42D-B70C05B526D7}">
      <dgm:prSet custT="1"/>
      <dgm:spPr>
        <a:xfrm>
          <a:off x="6336470" y="3373828"/>
          <a:ext cx="1583368" cy="791684"/>
        </a:xfrm>
      </dgm:spPr>
      <dgm:t>
        <a:bodyPr/>
        <a:lstStyle/>
        <a:p>
          <a:r>
            <a:rPr lang="es-MX" sz="160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Ambuquí</a:t>
          </a:r>
          <a:endParaRPr lang="es-MX" sz="1600" dirty="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5297665F-C41E-46C8-8386-E24B74D1ECD3}" type="parTrans" cxnId="{89B9DC84-AB42-4BB0-BCBA-264F7FDC50AA}">
      <dgm:prSet/>
      <dgm:spPr>
        <a:xfrm>
          <a:off x="5212278" y="1917130"/>
          <a:ext cx="1915875" cy="1456698"/>
        </a:xfrm>
      </dgm:spPr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74999AF-EB07-494A-9C61-09930D5D7A90}" type="sibTrans" cxnId="{89B9DC84-AB42-4BB0-BCBA-264F7FDC50AA}">
      <dgm:prSet/>
      <dgm:spPr/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E653459-0DA0-4AC7-B0B5-03E253FCEF9D}">
      <dgm:prSet custT="1"/>
      <dgm:spPr>
        <a:xfrm>
          <a:off x="588843" y="3373828"/>
          <a:ext cx="1583368" cy="791684"/>
        </a:xfrm>
      </dgm:spPr>
      <dgm:t>
        <a:bodyPr/>
        <a:lstStyle/>
        <a:p>
          <a:r>
            <a:rPr lang="es-ES" sz="160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El Lavandero</a:t>
          </a:r>
          <a:endParaRPr lang="es-MX" sz="1600" dirty="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F1338C59-560C-404F-9128-C2CED7AECE9A}" type="parTrans" cxnId="{9F0766FF-1212-4E5C-86F6-2255E03F7C73}">
      <dgm:prSet/>
      <dgm:spPr>
        <a:xfrm>
          <a:off x="1380527" y="1917130"/>
          <a:ext cx="3831751" cy="1456698"/>
        </a:xfrm>
      </dgm:spPr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BCD1F5D-5436-45FA-A347-45E8D7850F73}" type="sibTrans" cxnId="{9F0766FF-1212-4E5C-86F6-2255E03F7C73}">
      <dgm:prSet/>
      <dgm:spPr/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A07D84B-6CC7-4617-9578-C77C9923CA6A}">
      <dgm:prSet custT="1"/>
      <dgm:spPr>
        <a:xfrm>
          <a:off x="4816436" y="4498020"/>
          <a:ext cx="1583368" cy="791684"/>
        </a:xfrm>
      </dgm:spPr>
      <dgm:t>
        <a:bodyPr/>
        <a:lstStyle/>
        <a:p>
          <a:r>
            <a:rPr lang="es-MX" sz="160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20</a:t>
          </a:r>
          <a:endParaRPr lang="es-MX" sz="1600" dirty="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C1F3D6E1-23E5-42B2-BE4C-434D28D5FD32}" type="parTrans" cxnId="{99610592-9071-49C6-BACF-7A49C52A49F8}">
      <dgm:prSet/>
      <dgm:spPr>
        <a:xfrm>
          <a:off x="4578931" y="4165513"/>
          <a:ext cx="237505" cy="728349"/>
        </a:xfrm>
      </dgm:spPr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74BA1E8-EE5A-43BB-ACB3-7582732C4753}" type="sibTrans" cxnId="{99610592-9071-49C6-BACF-7A49C52A49F8}">
      <dgm:prSet/>
      <dgm:spPr/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1DB672A-62F5-44F4-AFB1-377E1ED5369C}">
      <dgm:prSet custT="1"/>
      <dgm:spPr>
        <a:xfrm>
          <a:off x="8648188" y="4498020"/>
          <a:ext cx="1583368" cy="791684"/>
        </a:xfrm>
      </dgm:spPr>
      <dgm:t>
        <a:bodyPr/>
        <a:lstStyle/>
        <a:p>
          <a:r>
            <a:rPr lang="es-MX" sz="1600" b="1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257</a:t>
          </a:r>
          <a:endParaRPr lang="es-MX" sz="1600" b="1" dirty="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C39A8FD8-1470-4D6B-9C98-B23792C9D805}" type="parTrans" cxnId="{519018F2-BD0B-4C8C-B5F6-A5264C952E86}">
      <dgm:prSet/>
      <dgm:spPr>
        <a:xfrm>
          <a:off x="8410683" y="4165513"/>
          <a:ext cx="237505" cy="728349"/>
        </a:xfrm>
      </dgm:spPr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E96C23F0-B05E-4942-92FA-7B1467FB6774}" type="sibTrans" cxnId="{519018F2-BD0B-4C8C-B5F6-A5264C952E86}">
      <dgm:prSet/>
      <dgm:spPr/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B7C5BBA-0507-449A-8311-20D3D4774264}">
      <dgm:prSet custT="1"/>
      <dgm:spPr>
        <a:xfrm>
          <a:off x="6732312" y="4498020"/>
          <a:ext cx="1583368" cy="791684"/>
        </a:xfrm>
      </dgm:spPr>
      <dgm:t>
        <a:bodyPr/>
        <a:lstStyle/>
        <a:p>
          <a:r>
            <a:rPr lang="es-MX" sz="160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200</a:t>
          </a:r>
          <a:endParaRPr lang="es-MX" sz="1600" dirty="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22849545-E991-40B3-972C-22F5A8CF7869}" type="parTrans" cxnId="{964A2CE9-873C-4801-8DE8-854536916156}">
      <dgm:prSet/>
      <dgm:spPr>
        <a:xfrm>
          <a:off x="6494807" y="4165513"/>
          <a:ext cx="237505" cy="728349"/>
        </a:xfrm>
      </dgm:spPr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95AD123-5D01-42EC-9B99-721225E155DB}" type="sibTrans" cxnId="{964A2CE9-873C-4801-8DE8-854536916156}">
      <dgm:prSet/>
      <dgm:spPr/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4C406E1-9A21-4953-98DE-B98637CFBA73}">
      <dgm:prSet custT="1"/>
      <dgm:spPr>
        <a:xfrm>
          <a:off x="984685" y="4498020"/>
          <a:ext cx="1583368" cy="791684"/>
        </a:xfrm>
      </dgm:spPr>
      <dgm:t>
        <a:bodyPr/>
        <a:lstStyle/>
        <a:p>
          <a:r>
            <a:rPr lang="es-MX" sz="160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17</a:t>
          </a:r>
          <a:endParaRPr lang="es-MX" sz="1600" dirty="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790D6FB5-27F2-4331-BC1E-3AA5854FBA08}" type="parTrans" cxnId="{06DACA0C-CF34-4208-B7A6-25BFC9321713}">
      <dgm:prSet/>
      <dgm:spPr>
        <a:xfrm>
          <a:off x="747179" y="4165513"/>
          <a:ext cx="237505" cy="728349"/>
        </a:xfrm>
      </dgm:spPr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EA5003E-C58C-48A8-913B-406143B556F8}" type="sibTrans" cxnId="{06DACA0C-CF34-4208-B7A6-25BFC9321713}">
      <dgm:prSet/>
      <dgm:spPr/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4EEAB39-FFA3-4D1D-9559-5EC3F192C942}">
      <dgm:prSet custT="1"/>
      <dgm:spPr>
        <a:xfrm>
          <a:off x="2900560" y="4498020"/>
          <a:ext cx="1583368" cy="791684"/>
        </a:xfrm>
      </dgm:spPr>
      <dgm:t>
        <a:bodyPr/>
        <a:lstStyle/>
        <a:p>
          <a:r>
            <a:rPr lang="es-MX" sz="160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20</a:t>
          </a:r>
          <a:endParaRPr lang="es-MX" sz="1600" dirty="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6398EA1F-C5CA-4F38-82F0-860BDB418579}" type="sibTrans" cxnId="{93E9C7CA-BA4F-4D08-9E15-194E89714C62}">
      <dgm:prSet/>
      <dgm:spPr/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898FF9D3-67F9-4F26-9D1E-2E5FB9C2817C}" type="parTrans" cxnId="{93E9C7CA-BA4F-4D08-9E15-194E89714C62}">
      <dgm:prSet/>
      <dgm:spPr>
        <a:xfrm>
          <a:off x="2663055" y="4165513"/>
          <a:ext cx="237505" cy="728349"/>
        </a:xfrm>
      </dgm:spPr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400EFBA-58BB-4531-9832-8B669E89549A}" type="asst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xfrm>
          <a:off x="2805828" y="2017824"/>
          <a:ext cx="1583368" cy="791684"/>
        </a:xfrm>
      </dgm:spPr>
      <dgm:t>
        <a:bodyPr/>
        <a:lstStyle/>
        <a:p>
          <a:r>
            <a:rPr lang="es-MX" sz="1600" b="1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DAP</a:t>
          </a:r>
          <a:endParaRPr lang="es-MX" sz="1600" b="1" dirty="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7E16F878-6456-4334-800A-76DFC45503A5}" type="parTrans" cxnId="{EDB118D0-39B5-411D-B827-EB0A1FB9162E}">
      <dgm:prSet/>
      <dgm:spPr>
        <a:xfrm>
          <a:off x="4389196" y="1917130"/>
          <a:ext cx="823082" cy="496536"/>
        </a:xfrm>
      </dgm:spPr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D64D6E8-C6A1-40BD-AF20-0D35066A3E7F}" type="sibTrans" cxnId="{EDB118D0-39B5-411D-B827-EB0A1FB9162E}">
      <dgm:prSet/>
      <dgm:spPr/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45F4CF7B-A495-4B7C-8698-58C3F140298B}" type="pres">
      <dgm:prSet presAssocID="{34DCD9F0-1BB7-4FA2-9C6B-6DFFC1CB0B4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7BD84FE6-48C2-4F68-B869-043FD9BE0683}" type="pres">
      <dgm:prSet presAssocID="{916EA422-CA75-4DEE-9EB5-886601983672}" presName="hierRoot1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F510A986-F02C-4E84-8004-BC5516E80680}" type="pres">
      <dgm:prSet presAssocID="{916EA422-CA75-4DEE-9EB5-886601983672}" presName="rootComposite1" presStyleCnt="0"/>
      <dgm:spPr/>
      <dgm:t>
        <a:bodyPr/>
        <a:lstStyle/>
        <a:p>
          <a:endParaRPr lang="es-EC"/>
        </a:p>
      </dgm:t>
    </dgm:pt>
    <dgm:pt modelId="{83AF3132-47D1-4675-9A68-B87F8E53732E}" type="pres">
      <dgm:prSet presAssocID="{916EA422-CA75-4DEE-9EB5-886601983672}" presName="rootText1" presStyleLbl="node0" presStyleIdx="0" presStyleCnt="1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4EDD515F-99B6-4425-930F-54C2019DF367}" type="pres">
      <dgm:prSet presAssocID="{916EA422-CA75-4DEE-9EB5-886601983672}" presName="rootConnector1" presStyleLbl="node1" presStyleIdx="0" presStyleCnt="0"/>
      <dgm:spPr/>
      <dgm:t>
        <a:bodyPr/>
        <a:lstStyle/>
        <a:p>
          <a:endParaRPr lang="es-EC"/>
        </a:p>
      </dgm:t>
    </dgm:pt>
    <dgm:pt modelId="{723E7755-37AA-44D8-BA4E-E7BADFDC1D6B}" type="pres">
      <dgm:prSet presAssocID="{916EA422-CA75-4DEE-9EB5-886601983672}" presName="hierChild2" presStyleCnt="0"/>
      <dgm:spPr/>
      <dgm:t>
        <a:bodyPr/>
        <a:lstStyle/>
        <a:p>
          <a:endParaRPr lang="es-EC"/>
        </a:p>
      </dgm:t>
    </dgm:pt>
    <dgm:pt modelId="{526CBAC5-8EFB-4FED-8158-3FB3017B2FFA}" type="pres">
      <dgm:prSet presAssocID="{F0E75DA2-A77A-439F-B7BE-70FB65B62DDE}" presName="Name37" presStyleLbl="parChTrans1D2" presStyleIdx="0" presStyleCnt="2"/>
      <dgm:spPr>
        <a:custGeom>
          <a:avLst/>
          <a:gdLst/>
          <a:ahLst/>
          <a:cxnLst/>
          <a:rect l="0" t="0" r="0" b="0"/>
          <a:pathLst>
            <a:path>
              <a:moveTo>
                <a:pt x="957937" y="0"/>
              </a:moveTo>
              <a:lnTo>
                <a:pt x="957937" y="166253"/>
              </a:lnTo>
              <a:lnTo>
                <a:pt x="0" y="166253"/>
              </a:lnTo>
              <a:lnTo>
                <a:pt x="0" y="332507"/>
              </a:lnTo>
            </a:path>
          </a:pathLst>
        </a:custGeom>
      </dgm:spPr>
      <dgm:t>
        <a:bodyPr/>
        <a:lstStyle/>
        <a:p>
          <a:endParaRPr lang="es-EC"/>
        </a:p>
      </dgm:t>
    </dgm:pt>
    <dgm:pt modelId="{0B69AC09-6422-4DF6-BE5A-B2D20A963022}" type="pres">
      <dgm:prSet presAssocID="{ABC32459-FC76-43F2-AD0B-32B4AC098C9A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8366EC90-F6AE-4EB9-8720-54F49B4B1FFF}" type="pres">
      <dgm:prSet presAssocID="{ABC32459-FC76-43F2-AD0B-32B4AC098C9A}" presName="rootComposite" presStyleCnt="0"/>
      <dgm:spPr/>
      <dgm:t>
        <a:bodyPr/>
        <a:lstStyle/>
        <a:p>
          <a:endParaRPr lang="es-EC"/>
        </a:p>
      </dgm:t>
    </dgm:pt>
    <dgm:pt modelId="{FA009E87-56BD-48B8-89BC-3C64261E7A0D}" type="pres">
      <dgm:prSet presAssocID="{ABC32459-FC76-43F2-AD0B-32B4AC098C9A}" presName="rootText" presStyleLbl="node2" presStyleIdx="0" presStyleCnt="2" custScaleX="112336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DEF6D00C-F513-4A50-95A6-66034B58870D}" type="pres">
      <dgm:prSet presAssocID="{ABC32459-FC76-43F2-AD0B-32B4AC098C9A}" presName="rootConnector" presStyleLbl="node2" presStyleIdx="0" presStyleCnt="2"/>
      <dgm:spPr/>
      <dgm:t>
        <a:bodyPr/>
        <a:lstStyle/>
        <a:p>
          <a:endParaRPr lang="es-EC"/>
        </a:p>
      </dgm:t>
    </dgm:pt>
    <dgm:pt modelId="{29A520D1-88CD-4811-A277-EA7807CEFA4A}" type="pres">
      <dgm:prSet presAssocID="{ABC32459-FC76-43F2-AD0B-32B4AC098C9A}" presName="hierChild4" presStyleCnt="0"/>
      <dgm:spPr/>
      <dgm:t>
        <a:bodyPr/>
        <a:lstStyle/>
        <a:p>
          <a:endParaRPr lang="es-EC"/>
        </a:p>
      </dgm:t>
    </dgm:pt>
    <dgm:pt modelId="{1689D069-7F5F-4524-9051-438255D847A0}" type="pres">
      <dgm:prSet presAssocID="{F1338C59-560C-404F-9128-C2CED7AECE9A}" presName="Name37" presStyleLbl="parChTrans1D3" presStyleIdx="0" presStyleCnt="6"/>
      <dgm:spPr>
        <a:custGeom>
          <a:avLst/>
          <a:gdLst/>
          <a:ahLst/>
          <a:cxnLst/>
          <a:rect l="0" t="0" r="0" b="0"/>
          <a:pathLst>
            <a:path>
              <a:moveTo>
                <a:pt x="3831751" y="0"/>
              </a:moveTo>
              <a:lnTo>
                <a:pt x="3831751" y="1290445"/>
              </a:lnTo>
              <a:lnTo>
                <a:pt x="0" y="1290445"/>
              </a:lnTo>
              <a:lnTo>
                <a:pt x="0" y="1456698"/>
              </a:lnTo>
            </a:path>
          </a:pathLst>
        </a:custGeom>
      </dgm:spPr>
      <dgm:t>
        <a:bodyPr/>
        <a:lstStyle/>
        <a:p>
          <a:endParaRPr lang="es-EC"/>
        </a:p>
      </dgm:t>
    </dgm:pt>
    <dgm:pt modelId="{955BFE45-4C0E-40A9-8BA0-AF9836EBB4A4}" type="pres">
      <dgm:prSet presAssocID="{AE653459-0DA0-4AC7-B0B5-03E253FCEF9D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ECB346B0-C502-4D23-835E-A024A078DC48}" type="pres">
      <dgm:prSet presAssocID="{AE653459-0DA0-4AC7-B0B5-03E253FCEF9D}" presName="rootComposite" presStyleCnt="0"/>
      <dgm:spPr/>
      <dgm:t>
        <a:bodyPr/>
        <a:lstStyle/>
        <a:p>
          <a:endParaRPr lang="es-EC"/>
        </a:p>
      </dgm:t>
    </dgm:pt>
    <dgm:pt modelId="{9D03AA75-5D2B-4A2D-B247-3FFBB48F9C9D}" type="pres">
      <dgm:prSet presAssocID="{AE653459-0DA0-4AC7-B0B5-03E253FCEF9D}" presName="rootText" presStyleLbl="node3" presStyleIdx="0" presStyleCnt="5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43618582-624D-4903-83AA-B2874BF63E0C}" type="pres">
      <dgm:prSet presAssocID="{AE653459-0DA0-4AC7-B0B5-03E253FCEF9D}" presName="rootConnector" presStyleLbl="node3" presStyleIdx="0" presStyleCnt="5"/>
      <dgm:spPr/>
      <dgm:t>
        <a:bodyPr/>
        <a:lstStyle/>
        <a:p>
          <a:endParaRPr lang="es-EC"/>
        </a:p>
      </dgm:t>
    </dgm:pt>
    <dgm:pt modelId="{A5DB7DF5-61E3-40BD-9D1F-007E70F0A08A}" type="pres">
      <dgm:prSet presAssocID="{AE653459-0DA0-4AC7-B0B5-03E253FCEF9D}" presName="hierChild4" presStyleCnt="0"/>
      <dgm:spPr/>
      <dgm:t>
        <a:bodyPr/>
        <a:lstStyle/>
        <a:p>
          <a:endParaRPr lang="es-EC"/>
        </a:p>
      </dgm:t>
    </dgm:pt>
    <dgm:pt modelId="{3611CA4F-1341-47AD-BD7A-5472468638DE}" type="pres">
      <dgm:prSet presAssocID="{790D6FB5-27F2-4331-BC1E-3AA5854FBA08}" presName="Name37" presStyleLbl="parChTrans1D4" presStyleIdx="0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8349"/>
              </a:lnTo>
              <a:lnTo>
                <a:pt x="237505" y="728349"/>
              </a:lnTo>
            </a:path>
          </a:pathLst>
        </a:custGeom>
      </dgm:spPr>
      <dgm:t>
        <a:bodyPr/>
        <a:lstStyle/>
        <a:p>
          <a:endParaRPr lang="es-EC"/>
        </a:p>
      </dgm:t>
    </dgm:pt>
    <dgm:pt modelId="{1222B052-9AC0-4D39-934A-CB7FA2480CCC}" type="pres">
      <dgm:prSet presAssocID="{B4C406E1-9A21-4953-98DE-B98637CFBA73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16EADAD1-1787-4A99-B051-213C33488198}" type="pres">
      <dgm:prSet presAssocID="{B4C406E1-9A21-4953-98DE-B98637CFBA73}" presName="rootComposite" presStyleCnt="0"/>
      <dgm:spPr/>
      <dgm:t>
        <a:bodyPr/>
        <a:lstStyle/>
        <a:p>
          <a:endParaRPr lang="es-EC"/>
        </a:p>
      </dgm:t>
    </dgm:pt>
    <dgm:pt modelId="{57F5D1E2-7E65-4FC4-A48D-61923B0082FD}" type="pres">
      <dgm:prSet presAssocID="{B4C406E1-9A21-4953-98DE-B98637CFBA73}" presName="rootText" presStyleLbl="node4" presStyleIdx="0" presStyleCnt="5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163D40D4-884F-4FC7-B5E5-B8E589F1F4BA}" type="pres">
      <dgm:prSet presAssocID="{B4C406E1-9A21-4953-98DE-B98637CFBA73}" presName="rootConnector" presStyleLbl="node4" presStyleIdx="0" presStyleCnt="5"/>
      <dgm:spPr/>
      <dgm:t>
        <a:bodyPr/>
        <a:lstStyle/>
        <a:p>
          <a:endParaRPr lang="es-EC"/>
        </a:p>
      </dgm:t>
    </dgm:pt>
    <dgm:pt modelId="{8AF37928-D4D4-49DD-9A33-3FE28B17AA02}" type="pres">
      <dgm:prSet presAssocID="{B4C406E1-9A21-4953-98DE-B98637CFBA73}" presName="hierChild4" presStyleCnt="0"/>
      <dgm:spPr/>
      <dgm:t>
        <a:bodyPr/>
        <a:lstStyle/>
        <a:p>
          <a:endParaRPr lang="es-EC"/>
        </a:p>
      </dgm:t>
    </dgm:pt>
    <dgm:pt modelId="{D0DB0DED-3C2D-4192-AA09-190E07DC446B}" type="pres">
      <dgm:prSet presAssocID="{B4C406E1-9A21-4953-98DE-B98637CFBA73}" presName="hierChild5" presStyleCnt="0"/>
      <dgm:spPr/>
      <dgm:t>
        <a:bodyPr/>
        <a:lstStyle/>
        <a:p>
          <a:endParaRPr lang="es-EC"/>
        </a:p>
      </dgm:t>
    </dgm:pt>
    <dgm:pt modelId="{F286D835-E6FE-4730-82D3-F1D2526F4B38}" type="pres">
      <dgm:prSet presAssocID="{AE653459-0DA0-4AC7-B0B5-03E253FCEF9D}" presName="hierChild5" presStyleCnt="0"/>
      <dgm:spPr/>
      <dgm:t>
        <a:bodyPr/>
        <a:lstStyle/>
        <a:p>
          <a:endParaRPr lang="es-EC"/>
        </a:p>
      </dgm:t>
    </dgm:pt>
    <dgm:pt modelId="{BAB23D97-83FF-40E1-A2CF-D68E31E43A72}" type="pres">
      <dgm:prSet presAssocID="{BE425B76-386C-41C9-87CF-2D13F92F78F5}" presName="Name37" presStyleLbl="parChTrans1D3" presStyleIdx="1" presStyleCnt="6"/>
      <dgm:spPr>
        <a:custGeom>
          <a:avLst/>
          <a:gdLst/>
          <a:ahLst/>
          <a:cxnLst/>
          <a:rect l="0" t="0" r="0" b="0"/>
          <a:pathLst>
            <a:path>
              <a:moveTo>
                <a:pt x="1915875" y="0"/>
              </a:moveTo>
              <a:lnTo>
                <a:pt x="1915875" y="1290445"/>
              </a:lnTo>
              <a:lnTo>
                <a:pt x="0" y="1290445"/>
              </a:lnTo>
              <a:lnTo>
                <a:pt x="0" y="1456698"/>
              </a:lnTo>
            </a:path>
          </a:pathLst>
        </a:custGeom>
      </dgm:spPr>
      <dgm:t>
        <a:bodyPr/>
        <a:lstStyle/>
        <a:p>
          <a:endParaRPr lang="es-EC"/>
        </a:p>
      </dgm:t>
    </dgm:pt>
    <dgm:pt modelId="{D4FB9D96-33F0-4597-BA1D-5CB7274052C7}" type="pres">
      <dgm:prSet presAssocID="{6E92B0EF-1A48-467F-ABDE-EEB6DF5303F2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A0D43D8F-889A-45F8-A1A1-885B8CB6405D}" type="pres">
      <dgm:prSet presAssocID="{6E92B0EF-1A48-467F-ABDE-EEB6DF5303F2}" presName="rootComposite" presStyleCnt="0"/>
      <dgm:spPr/>
      <dgm:t>
        <a:bodyPr/>
        <a:lstStyle/>
        <a:p>
          <a:endParaRPr lang="es-EC"/>
        </a:p>
      </dgm:t>
    </dgm:pt>
    <dgm:pt modelId="{251E7CCC-D9A9-406B-B7B1-FBE02EA21976}" type="pres">
      <dgm:prSet presAssocID="{6E92B0EF-1A48-467F-ABDE-EEB6DF5303F2}" presName="rootText" presStyleLbl="node3" presStyleIdx="1" presStyleCnt="5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929A6764-4B16-446E-8779-7D7E99281C0C}" type="pres">
      <dgm:prSet presAssocID="{6E92B0EF-1A48-467F-ABDE-EEB6DF5303F2}" presName="rootConnector" presStyleLbl="node3" presStyleIdx="1" presStyleCnt="5"/>
      <dgm:spPr/>
      <dgm:t>
        <a:bodyPr/>
        <a:lstStyle/>
        <a:p>
          <a:endParaRPr lang="es-EC"/>
        </a:p>
      </dgm:t>
    </dgm:pt>
    <dgm:pt modelId="{25B91B91-D6AF-4EC7-ABC9-4FE9702B12FE}" type="pres">
      <dgm:prSet presAssocID="{6E92B0EF-1A48-467F-ABDE-EEB6DF5303F2}" presName="hierChild4" presStyleCnt="0"/>
      <dgm:spPr/>
      <dgm:t>
        <a:bodyPr/>
        <a:lstStyle/>
        <a:p>
          <a:endParaRPr lang="es-EC"/>
        </a:p>
      </dgm:t>
    </dgm:pt>
    <dgm:pt modelId="{3D9D1705-F400-421C-92BC-6BF61C7CAA0B}" type="pres">
      <dgm:prSet presAssocID="{898FF9D3-67F9-4F26-9D1E-2E5FB9C2817C}" presName="Name37" presStyleLbl="parChTrans1D4" presStyleIdx="1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8349"/>
              </a:lnTo>
              <a:lnTo>
                <a:pt x="237505" y="728349"/>
              </a:lnTo>
            </a:path>
          </a:pathLst>
        </a:custGeom>
      </dgm:spPr>
      <dgm:t>
        <a:bodyPr/>
        <a:lstStyle/>
        <a:p>
          <a:endParaRPr lang="es-EC"/>
        </a:p>
      </dgm:t>
    </dgm:pt>
    <dgm:pt modelId="{E343BE80-06A6-4B1A-A287-087F11F92009}" type="pres">
      <dgm:prSet presAssocID="{24EEAB39-FFA3-4D1D-9559-5EC3F192C942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93F17192-D27E-415A-9FE6-21652F9A6944}" type="pres">
      <dgm:prSet presAssocID="{24EEAB39-FFA3-4D1D-9559-5EC3F192C942}" presName="rootComposite" presStyleCnt="0"/>
      <dgm:spPr/>
      <dgm:t>
        <a:bodyPr/>
        <a:lstStyle/>
        <a:p>
          <a:endParaRPr lang="es-EC"/>
        </a:p>
      </dgm:t>
    </dgm:pt>
    <dgm:pt modelId="{DA405BA6-A153-43BA-90A0-040A295E70D8}" type="pres">
      <dgm:prSet presAssocID="{24EEAB39-FFA3-4D1D-9559-5EC3F192C942}" presName="rootText" presStyleLbl="node4" presStyleIdx="1" presStyleCnt="5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s-MX"/>
        </a:p>
      </dgm:t>
    </dgm:pt>
    <dgm:pt modelId="{F7FE1D14-D70D-46F0-BA2B-04F0E43FD361}" type="pres">
      <dgm:prSet presAssocID="{24EEAB39-FFA3-4D1D-9559-5EC3F192C942}" presName="rootConnector" presStyleLbl="node4" presStyleIdx="1" presStyleCnt="5"/>
      <dgm:spPr/>
      <dgm:t>
        <a:bodyPr/>
        <a:lstStyle/>
        <a:p>
          <a:endParaRPr lang="es-EC"/>
        </a:p>
      </dgm:t>
    </dgm:pt>
    <dgm:pt modelId="{54F9FB41-76F2-4BE3-AF9C-6BE110EA59B3}" type="pres">
      <dgm:prSet presAssocID="{24EEAB39-FFA3-4D1D-9559-5EC3F192C942}" presName="hierChild4" presStyleCnt="0"/>
      <dgm:spPr/>
      <dgm:t>
        <a:bodyPr/>
        <a:lstStyle/>
        <a:p>
          <a:endParaRPr lang="es-EC"/>
        </a:p>
      </dgm:t>
    </dgm:pt>
    <dgm:pt modelId="{99FEC51C-A76A-4FA7-8906-E33DD8D831ED}" type="pres">
      <dgm:prSet presAssocID="{24EEAB39-FFA3-4D1D-9559-5EC3F192C942}" presName="hierChild5" presStyleCnt="0"/>
      <dgm:spPr/>
      <dgm:t>
        <a:bodyPr/>
        <a:lstStyle/>
        <a:p>
          <a:endParaRPr lang="es-EC"/>
        </a:p>
      </dgm:t>
    </dgm:pt>
    <dgm:pt modelId="{EAC72E51-930E-4E5C-B30F-13329D26E5D4}" type="pres">
      <dgm:prSet presAssocID="{6E92B0EF-1A48-467F-ABDE-EEB6DF5303F2}" presName="hierChild5" presStyleCnt="0"/>
      <dgm:spPr/>
      <dgm:t>
        <a:bodyPr/>
        <a:lstStyle/>
        <a:p>
          <a:endParaRPr lang="es-EC"/>
        </a:p>
      </dgm:t>
    </dgm:pt>
    <dgm:pt modelId="{99D3B112-5B8C-4366-AE10-ACC83092AC22}" type="pres">
      <dgm:prSet presAssocID="{3FEC60F9-1D0B-40CC-BB53-F0DE7336910D}" presName="Name37" presStyleLbl="parChTrans1D3" presStyleIdx="2" presStyleCnt="6"/>
      <dgm:spPr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56698"/>
              </a:lnTo>
            </a:path>
          </a:pathLst>
        </a:custGeom>
      </dgm:spPr>
      <dgm:t>
        <a:bodyPr/>
        <a:lstStyle/>
        <a:p>
          <a:endParaRPr lang="es-EC"/>
        </a:p>
      </dgm:t>
    </dgm:pt>
    <dgm:pt modelId="{9CFF1205-F47F-4018-9223-16393753AFD0}" type="pres">
      <dgm:prSet presAssocID="{BF70EA85-6A90-44D1-83DE-06ADC2C0922B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14C261A9-85C1-41A5-AD22-1A84DA2812CD}" type="pres">
      <dgm:prSet presAssocID="{BF70EA85-6A90-44D1-83DE-06ADC2C0922B}" presName="rootComposite" presStyleCnt="0"/>
      <dgm:spPr/>
      <dgm:t>
        <a:bodyPr/>
        <a:lstStyle/>
        <a:p>
          <a:endParaRPr lang="es-EC"/>
        </a:p>
      </dgm:t>
    </dgm:pt>
    <dgm:pt modelId="{09424476-B158-4F1B-858A-CA5219481131}" type="pres">
      <dgm:prSet presAssocID="{BF70EA85-6A90-44D1-83DE-06ADC2C0922B}" presName="rootText" presStyleLbl="node3" presStyleIdx="2" presStyleCnt="5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0EA80372-BC21-4B6F-966D-A5D83DD2BA1E}" type="pres">
      <dgm:prSet presAssocID="{BF70EA85-6A90-44D1-83DE-06ADC2C0922B}" presName="rootConnector" presStyleLbl="node3" presStyleIdx="2" presStyleCnt="5"/>
      <dgm:spPr/>
      <dgm:t>
        <a:bodyPr/>
        <a:lstStyle/>
        <a:p>
          <a:endParaRPr lang="es-EC"/>
        </a:p>
      </dgm:t>
    </dgm:pt>
    <dgm:pt modelId="{F5551C79-877F-4B9C-A09F-7F100600E6FC}" type="pres">
      <dgm:prSet presAssocID="{BF70EA85-6A90-44D1-83DE-06ADC2C0922B}" presName="hierChild4" presStyleCnt="0"/>
      <dgm:spPr/>
      <dgm:t>
        <a:bodyPr/>
        <a:lstStyle/>
        <a:p>
          <a:endParaRPr lang="es-EC"/>
        </a:p>
      </dgm:t>
    </dgm:pt>
    <dgm:pt modelId="{A6148DE8-00D8-4853-A440-D23EDEBB24AB}" type="pres">
      <dgm:prSet presAssocID="{C1F3D6E1-23E5-42B2-BE4C-434D28D5FD32}" presName="Name37" presStyleLbl="parChTrans1D4" presStyleIdx="2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8349"/>
              </a:lnTo>
              <a:lnTo>
                <a:pt x="237505" y="728349"/>
              </a:lnTo>
            </a:path>
          </a:pathLst>
        </a:custGeom>
      </dgm:spPr>
      <dgm:t>
        <a:bodyPr/>
        <a:lstStyle/>
        <a:p>
          <a:endParaRPr lang="es-EC"/>
        </a:p>
      </dgm:t>
    </dgm:pt>
    <dgm:pt modelId="{8ABD2559-5DA5-4DEB-91BB-89D296B62A3A}" type="pres">
      <dgm:prSet presAssocID="{6A07D84B-6CC7-4617-9578-C77C9923CA6A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593561CA-02C3-4768-BBC2-51716444E172}" type="pres">
      <dgm:prSet presAssocID="{6A07D84B-6CC7-4617-9578-C77C9923CA6A}" presName="rootComposite" presStyleCnt="0"/>
      <dgm:spPr/>
      <dgm:t>
        <a:bodyPr/>
        <a:lstStyle/>
        <a:p>
          <a:endParaRPr lang="es-EC"/>
        </a:p>
      </dgm:t>
    </dgm:pt>
    <dgm:pt modelId="{B89C108E-758C-48FA-89A9-C8A5C7DECBA4}" type="pres">
      <dgm:prSet presAssocID="{6A07D84B-6CC7-4617-9578-C77C9923CA6A}" presName="rootText" presStyleLbl="node4" presStyleIdx="2" presStyleCnt="5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812CC528-837A-485E-BE4C-ADDB8AC9493B}" type="pres">
      <dgm:prSet presAssocID="{6A07D84B-6CC7-4617-9578-C77C9923CA6A}" presName="rootConnector" presStyleLbl="node4" presStyleIdx="2" presStyleCnt="5"/>
      <dgm:spPr/>
      <dgm:t>
        <a:bodyPr/>
        <a:lstStyle/>
        <a:p>
          <a:endParaRPr lang="es-EC"/>
        </a:p>
      </dgm:t>
    </dgm:pt>
    <dgm:pt modelId="{2E821D48-33B4-4E97-8CFD-3FFA26B05A8C}" type="pres">
      <dgm:prSet presAssocID="{6A07D84B-6CC7-4617-9578-C77C9923CA6A}" presName="hierChild4" presStyleCnt="0"/>
      <dgm:spPr/>
      <dgm:t>
        <a:bodyPr/>
        <a:lstStyle/>
        <a:p>
          <a:endParaRPr lang="es-EC"/>
        </a:p>
      </dgm:t>
    </dgm:pt>
    <dgm:pt modelId="{E190E147-31C9-4D4E-BB03-903AC6AFD50A}" type="pres">
      <dgm:prSet presAssocID="{6A07D84B-6CC7-4617-9578-C77C9923CA6A}" presName="hierChild5" presStyleCnt="0"/>
      <dgm:spPr/>
      <dgm:t>
        <a:bodyPr/>
        <a:lstStyle/>
        <a:p>
          <a:endParaRPr lang="es-EC"/>
        </a:p>
      </dgm:t>
    </dgm:pt>
    <dgm:pt modelId="{EE4B4C96-3E05-4E71-AED4-7BA4DB44C176}" type="pres">
      <dgm:prSet presAssocID="{BF70EA85-6A90-44D1-83DE-06ADC2C0922B}" presName="hierChild5" presStyleCnt="0"/>
      <dgm:spPr/>
      <dgm:t>
        <a:bodyPr/>
        <a:lstStyle/>
        <a:p>
          <a:endParaRPr lang="es-EC"/>
        </a:p>
      </dgm:t>
    </dgm:pt>
    <dgm:pt modelId="{524C6530-7C46-4491-9B4D-184D1C9A6E06}" type="pres">
      <dgm:prSet presAssocID="{5297665F-C41E-46C8-8386-E24B74D1ECD3}" presName="Name37" presStyleLbl="parChTrans1D3" presStyleIdx="3" presStyleCnt="6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0445"/>
              </a:lnTo>
              <a:lnTo>
                <a:pt x="1915875" y="1290445"/>
              </a:lnTo>
              <a:lnTo>
                <a:pt x="1915875" y="1456698"/>
              </a:lnTo>
            </a:path>
          </a:pathLst>
        </a:custGeom>
      </dgm:spPr>
      <dgm:t>
        <a:bodyPr/>
        <a:lstStyle/>
        <a:p>
          <a:endParaRPr lang="es-EC"/>
        </a:p>
      </dgm:t>
    </dgm:pt>
    <dgm:pt modelId="{B96188BF-C677-4B97-929D-311D4C5FDED3}" type="pres">
      <dgm:prSet presAssocID="{2F8E328C-621D-42B9-B42D-B70C05B526D7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12D58B13-0CBC-4731-B2FC-107DA4504EA8}" type="pres">
      <dgm:prSet presAssocID="{2F8E328C-621D-42B9-B42D-B70C05B526D7}" presName="rootComposite" presStyleCnt="0"/>
      <dgm:spPr/>
      <dgm:t>
        <a:bodyPr/>
        <a:lstStyle/>
        <a:p>
          <a:endParaRPr lang="es-EC"/>
        </a:p>
      </dgm:t>
    </dgm:pt>
    <dgm:pt modelId="{E9567953-6543-4E72-85AB-50925BFD0708}" type="pres">
      <dgm:prSet presAssocID="{2F8E328C-621D-42B9-B42D-B70C05B526D7}" presName="rootText" presStyleLbl="node3" presStyleIdx="3" presStyleCnt="5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A7FF3136-1A79-4BC4-98D2-243CC0A447C1}" type="pres">
      <dgm:prSet presAssocID="{2F8E328C-621D-42B9-B42D-B70C05B526D7}" presName="rootConnector" presStyleLbl="node3" presStyleIdx="3" presStyleCnt="5"/>
      <dgm:spPr/>
      <dgm:t>
        <a:bodyPr/>
        <a:lstStyle/>
        <a:p>
          <a:endParaRPr lang="es-EC"/>
        </a:p>
      </dgm:t>
    </dgm:pt>
    <dgm:pt modelId="{B4DDBD6E-E413-4DFA-ABB2-EEC4F8FAC752}" type="pres">
      <dgm:prSet presAssocID="{2F8E328C-621D-42B9-B42D-B70C05B526D7}" presName="hierChild4" presStyleCnt="0"/>
      <dgm:spPr/>
      <dgm:t>
        <a:bodyPr/>
        <a:lstStyle/>
        <a:p>
          <a:endParaRPr lang="es-EC"/>
        </a:p>
      </dgm:t>
    </dgm:pt>
    <dgm:pt modelId="{59E9E22E-111D-4740-95C1-A4483A905F73}" type="pres">
      <dgm:prSet presAssocID="{22849545-E991-40B3-972C-22F5A8CF7869}" presName="Name37" presStyleLbl="parChTrans1D4" presStyleIdx="3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8349"/>
              </a:lnTo>
              <a:lnTo>
                <a:pt x="237505" y="728349"/>
              </a:lnTo>
            </a:path>
          </a:pathLst>
        </a:custGeom>
      </dgm:spPr>
      <dgm:t>
        <a:bodyPr/>
        <a:lstStyle/>
        <a:p>
          <a:endParaRPr lang="es-EC"/>
        </a:p>
      </dgm:t>
    </dgm:pt>
    <dgm:pt modelId="{3429048E-29F5-4383-A956-B650F03B2A17}" type="pres">
      <dgm:prSet presAssocID="{2B7C5BBA-0507-449A-8311-20D3D4774264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5A9D73F6-CF4A-40BE-AD5C-6C17CF327E5B}" type="pres">
      <dgm:prSet presAssocID="{2B7C5BBA-0507-449A-8311-20D3D4774264}" presName="rootComposite" presStyleCnt="0"/>
      <dgm:spPr/>
      <dgm:t>
        <a:bodyPr/>
        <a:lstStyle/>
        <a:p>
          <a:endParaRPr lang="es-EC"/>
        </a:p>
      </dgm:t>
    </dgm:pt>
    <dgm:pt modelId="{9BCF94F4-15A7-4CBC-BAE8-5DAE27A27167}" type="pres">
      <dgm:prSet presAssocID="{2B7C5BBA-0507-449A-8311-20D3D4774264}" presName="rootText" presStyleLbl="node4" presStyleIdx="3" presStyleCnt="5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A840386B-0F06-4FAB-B7E8-23CD5BF6017A}" type="pres">
      <dgm:prSet presAssocID="{2B7C5BBA-0507-449A-8311-20D3D4774264}" presName="rootConnector" presStyleLbl="node4" presStyleIdx="3" presStyleCnt="5"/>
      <dgm:spPr/>
      <dgm:t>
        <a:bodyPr/>
        <a:lstStyle/>
        <a:p>
          <a:endParaRPr lang="es-EC"/>
        </a:p>
      </dgm:t>
    </dgm:pt>
    <dgm:pt modelId="{470EDD18-D5B1-44A2-AACB-FC026BF66AE0}" type="pres">
      <dgm:prSet presAssocID="{2B7C5BBA-0507-449A-8311-20D3D4774264}" presName="hierChild4" presStyleCnt="0"/>
      <dgm:spPr/>
      <dgm:t>
        <a:bodyPr/>
        <a:lstStyle/>
        <a:p>
          <a:endParaRPr lang="es-EC"/>
        </a:p>
      </dgm:t>
    </dgm:pt>
    <dgm:pt modelId="{7D8E0982-132E-4A8A-AE76-0633795CEFA6}" type="pres">
      <dgm:prSet presAssocID="{2B7C5BBA-0507-449A-8311-20D3D4774264}" presName="hierChild5" presStyleCnt="0"/>
      <dgm:spPr/>
      <dgm:t>
        <a:bodyPr/>
        <a:lstStyle/>
        <a:p>
          <a:endParaRPr lang="es-EC"/>
        </a:p>
      </dgm:t>
    </dgm:pt>
    <dgm:pt modelId="{7191D5A3-A5B8-49F8-830E-91F87999358D}" type="pres">
      <dgm:prSet presAssocID="{2F8E328C-621D-42B9-B42D-B70C05B526D7}" presName="hierChild5" presStyleCnt="0"/>
      <dgm:spPr/>
      <dgm:t>
        <a:bodyPr/>
        <a:lstStyle/>
        <a:p>
          <a:endParaRPr lang="es-EC"/>
        </a:p>
      </dgm:t>
    </dgm:pt>
    <dgm:pt modelId="{3F3CF859-FC77-4A12-90CF-56C654B7177F}" type="pres">
      <dgm:prSet presAssocID="{D35E19F4-F19D-4F8D-B139-B78C8C40F264}" presName="Name37" presStyleLbl="parChTrans1D3" presStyleIdx="4" presStyleCnt="6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0445"/>
              </a:lnTo>
              <a:lnTo>
                <a:pt x="3831751" y="1290445"/>
              </a:lnTo>
              <a:lnTo>
                <a:pt x="3831751" y="1456698"/>
              </a:lnTo>
            </a:path>
          </a:pathLst>
        </a:custGeom>
      </dgm:spPr>
      <dgm:t>
        <a:bodyPr/>
        <a:lstStyle/>
        <a:p>
          <a:endParaRPr lang="es-EC"/>
        </a:p>
      </dgm:t>
    </dgm:pt>
    <dgm:pt modelId="{8BCD3ABC-85EE-4056-98A5-C174A819CE4A}" type="pres">
      <dgm:prSet presAssocID="{BAEB57FA-8B36-4408-9E60-0395EEEA69AB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9B376CD4-B92E-4E32-9F1E-4318E966CF28}" type="pres">
      <dgm:prSet presAssocID="{BAEB57FA-8B36-4408-9E60-0395EEEA69AB}" presName="rootComposite" presStyleCnt="0"/>
      <dgm:spPr/>
      <dgm:t>
        <a:bodyPr/>
        <a:lstStyle/>
        <a:p>
          <a:endParaRPr lang="es-EC"/>
        </a:p>
      </dgm:t>
    </dgm:pt>
    <dgm:pt modelId="{9C23AAD0-7C61-460A-BC41-A126F9E67565}" type="pres">
      <dgm:prSet presAssocID="{BAEB57FA-8B36-4408-9E60-0395EEEA69AB}" presName="rootText" presStyleLbl="node3" presStyleIdx="4" presStyleCnt="5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5E77FC0C-916D-452C-87B6-BD220A995DAA}" type="pres">
      <dgm:prSet presAssocID="{BAEB57FA-8B36-4408-9E60-0395EEEA69AB}" presName="rootConnector" presStyleLbl="node3" presStyleIdx="4" presStyleCnt="5"/>
      <dgm:spPr/>
      <dgm:t>
        <a:bodyPr/>
        <a:lstStyle/>
        <a:p>
          <a:endParaRPr lang="es-EC"/>
        </a:p>
      </dgm:t>
    </dgm:pt>
    <dgm:pt modelId="{0331897C-5FA6-4E1E-8D8C-6A0DCAE789C0}" type="pres">
      <dgm:prSet presAssocID="{BAEB57FA-8B36-4408-9E60-0395EEEA69AB}" presName="hierChild4" presStyleCnt="0"/>
      <dgm:spPr/>
      <dgm:t>
        <a:bodyPr/>
        <a:lstStyle/>
        <a:p>
          <a:endParaRPr lang="es-EC"/>
        </a:p>
      </dgm:t>
    </dgm:pt>
    <dgm:pt modelId="{64FC8AB2-0BDD-4282-930E-4E90B048AF26}" type="pres">
      <dgm:prSet presAssocID="{C39A8FD8-1470-4D6B-9C98-B23792C9D805}" presName="Name37" presStyleLbl="parChTrans1D4" presStyleIdx="4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8349"/>
              </a:lnTo>
              <a:lnTo>
                <a:pt x="237505" y="728349"/>
              </a:lnTo>
            </a:path>
          </a:pathLst>
        </a:custGeom>
      </dgm:spPr>
      <dgm:t>
        <a:bodyPr/>
        <a:lstStyle/>
        <a:p>
          <a:endParaRPr lang="es-EC"/>
        </a:p>
      </dgm:t>
    </dgm:pt>
    <dgm:pt modelId="{53866344-9F13-4F93-98AD-801B1D74588E}" type="pres">
      <dgm:prSet presAssocID="{A1DB672A-62F5-44F4-AFB1-377E1ED5369C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24D3F75C-3B86-439E-8F92-E84BB376F4E7}" type="pres">
      <dgm:prSet presAssocID="{A1DB672A-62F5-44F4-AFB1-377E1ED5369C}" presName="rootComposite" presStyleCnt="0"/>
      <dgm:spPr/>
      <dgm:t>
        <a:bodyPr/>
        <a:lstStyle/>
        <a:p>
          <a:endParaRPr lang="es-EC"/>
        </a:p>
      </dgm:t>
    </dgm:pt>
    <dgm:pt modelId="{86472DBB-50D9-46CE-B1F8-467AE4C026C2}" type="pres">
      <dgm:prSet presAssocID="{A1DB672A-62F5-44F4-AFB1-377E1ED5369C}" presName="rootText" presStyleLbl="node4" presStyleIdx="4" presStyleCnt="5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99110730-0C55-4E3B-A1E9-C3E37C3243DB}" type="pres">
      <dgm:prSet presAssocID="{A1DB672A-62F5-44F4-AFB1-377E1ED5369C}" presName="rootConnector" presStyleLbl="node4" presStyleIdx="4" presStyleCnt="5"/>
      <dgm:spPr/>
      <dgm:t>
        <a:bodyPr/>
        <a:lstStyle/>
        <a:p>
          <a:endParaRPr lang="es-EC"/>
        </a:p>
      </dgm:t>
    </dgm:pt>
    <dgm:pt modelId="{48F1DEFF-891E-4957-87C3-9EAFB6D89DC0}" type="pres">
      <dgm:prSet presAssocID="{A1DB672A-62F5-44F4-AFB1-377E1ED5369C}" presName="hierChild4" presStyleCnt="0"/>
      <dgm:spPr/>
      <dgm:t>
        <a:bodyPr/>
        <a:lstStyle/>
        <a:p>
          <a:endParaRPr lang="es-EC"/>
        </a:p>
      </dgm:t>
    </dgm:pt>
    <dgm:pt modelId="{BA9AED3B-253B-43FC-B354-47D2438D6781}" type="pres">
      <dgm:prSet presAssocID="{A1DB672A-62F5-44F4-AFB1-377E1ED5369C}" presName="hierChild5" presStyleCnt="0"/>
      <dgm:spPr/>
      <dgm:t>
        <a:bodyPr/>
        <a:lstStyle/>
        <a:p>
          <a:endParaRPr lang="es-EC"/>
        </a:p>
      </dgm:t>
    </dgm:pt>
    <dgm:pt modelId="{DA476B25-2E1C-4DAC-8355-FA85213D277A}" type="pres">
      <dgm:prSet presAssocID="{BAEB57FA-8B36-4408-9E60-0395EEEA69AB}" presName="hierChild5" presStyleCnt="0"/>
      <dgm:spPr/>
      <dgm:t>
        <a:bodyPr/>
        <a:lstStyle/>
        <a:p>
          <a:endParaRPr lang="es-EC"/>
        </a:p>
      </dgm:t>
    </dgm:pt>
    <dgm:pt modelId="{75598C6C-2C4B-420D-B459-3E11B019A446}" type="pres">
      <dgm:prSet presAssocID="{ABC32459-FC76-43F2-AD0B-32B4AC098C9A}" presName="hierChild5" presStyleCnt="0"/>
      <dgm:spPr/>
      <dgm:t>
        <a:bodyPr/>
        <a:lstStyle/>
        <a:p>
          <a:endParaRPr lang="es-EC"/>
        </a:p>
      </dgm:t>
    </dgm:pt>
    <dgm:pt modelId="{99206F9D-DEF7-4B4F-84FF-6D9CC864C2AB}" type="pres">
      <dgm:prSet presAssocID="{7E16F878-6456-4334-800A-76DFC45503A5}" presName="Name111" presStyleLbl="parChTrans1D3" presStyleIdx="5" presStyleCnt="6"/>
      <dgm:spPr>
        <a:custGeom>
          <a:avLst/>
          <a:gdLst/>
          <a:ahLst/>
          <a:cxnLst/>
          <a:rect l="0" t="0" r="0" b="0"/>
          <a:pathLst>
            <a:path>
              <a:moveTo>
                <a:pt x="823082" y="0"/>
              </a:moveTo>
              <a:lnTo>
                <a:pt x="823082" y="496536"/>
              </a:lnTo>
              <a:lnTo>
                <a:pt x="0" y="496536"/>
              </a:lnTo>
            </a:path>
          </a:pathLst>
        </a:custGeom>
      </dgm:spPr>
      <dgm:t>
        <a:bodyPr/>
        <a:lstStyle/>
        <a:p>
          <a:endParaRPr lang="es-EC"/>
        </a:p>
      </dgm:t>
    </dgm:pt>
    <dgm:pt modelId="{0D1D33E6-D820-4999-9D37-C927AEC8735B}" type="pres">
      <dgm:prSet presAssocID="{5400EFBA-58BB-4531-9832-8B669E89549A}" presName="hierRoot3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D27A68A4-2215-44A8-B963-00581F3FE15D}" type="pres">
      <dgm:prSet presAssocID="{5400EFBA-58BB-4531-9832-8B669E89549A}" presName="rootComposite3" presStyleCnt="0"/>
      <dgm:spPr/>
      <dgm:t>
        <a:bodyPr/>
        <a:lstStyle/>
        <a:p>
          <a:endParaRPr lang="es-EC"/>
        </a:p>
      </dgm:t>
    </dgm:pt>
    <dgm:pt modelId="{21FE457F-8634-4D4D-B11C-D30B73F2FDFF}" type="pres">
      <dgm:prSet presAssocID="{5400EFBA-58BB-4531-9832-8B669E89549A}" presName="rootText3" presStyleLbl="asst2" presStyleIdx="0" presStyleCnt="1" custLinFactNeighborX="-41483" custLinFactNeighborY="-29281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56551A17-6A9B-4479-B7B1-97C02AF813DE}" type="pres">
      <dgm:prSet presAssocID="{5400EFBA-58BB-4531-9832-8B669E89549A}" presName="rootConnector3" presStyleLbl="asst2" presStyleIdx="0" presStyleCnt="1"/>
      <dgm:spPr/>
      <dgm:t>
        <a:bodyPr/>
        <a:lstStyle/>
        <a:p>
          <a:endParaRPr lang="es-EC"/>
        </a:p>
      </dgm:t>
    </dgm:pt>
    <dgm:pt modelId="{0C7CC9FD-7DFA-4E06-BD87-2EB065619154}" type="pres">
      <dgm:prSet presAssocID="{5400EFBA-58BB-4531-9832-8B669E89549A}" presName="hierChild6" presStyleCnt="0"/>
      <dgm:spPr/>
      <dgm:t>
        <a:bodyPr/>
        <a:lstStyle/>
        <a:p>
          <a:endParaRPr lang="es-EC"/>
        </a:p>
      </dgm:t>
    </dgm:pt>
    <dgm:pt modelId="{5695EBA1-FE9F-4570-BBF8-88A534EC8446}" type="pres">
      <dgm:prSet presAssocID="{5400EFBA-58BB-4531-9832-8B669E89549A}" presName="hierChild7" presStyleCnt="0"/>
      <dgm:spPr/>
      <dgm:t>
        <a:bodyPr/>
        <a:lstStyle/>
        <a:p>
          <a:endParaRPr lang="es-EC"/>
        </a:p>
      </dgm:t>
    </dgm:pt>
    <dgm:pt modelId="{BDBF144E-C5AD-46DF-936C-782988414EF3}" type="pres">
      <dgm:prSet presAssocID="{8905F427-5823-4B03-B9D1-3B810518EAD3}" presName="Name37" presStyleLbl="parChTrans1D2" presStyleIdx="1" presStyleCnt="2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253"/>
              </a:lnTo>
              <a:lnTo>
                <a:pt x="957937" y="166253"/>
              </a:lnTo>
              <a:lnTo>
                <a:pt x="957937" y="332507"/>
              </a:lnTo>
            </a:path>
          </a:pathLst>
        </a:custGeom>
      </dgm:spPr>
      <dgm:t>
        <a:bodyPr/>
        <a:lstStyle/>
        <a:p>
          <a:endParaRPr lang="es-EC"/>
        </a:p>
      </dgm:t>
    </dgm:pt>
    <dgm:pt modelId="{4F5C7741-AA99-4846-9CC0-B880D770FAAA}" type="pres">
      <dgm:prSet presAssocID="{CC50C324-C116-4428-B043-9C22D7137483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05124395-2583-47E0-BAC7-9AA0734AB1AD}" type="pres">
      <dgm:prSet presAssocID="{CC50C324-C116-4428-B043-9C22D7137483}" presName="rootComposite" presStyleCnt="0"/>
      <dgm:spPr/>
      <dgm:t>
        <a:bodyPr/>
        <a:lstStyle/>
        <a:p>
          <a:endParaRPr lang="es-EC"/>
        </a:p>
      </dgm:t>
    </dgm:pt>
    <dgm:pt modelId="{D6BC3CF1-9ED4-4D2B-8931-3CBA40AC4517}" type="pres">
      <dgm:prSet presAssocID="{CC50C324-C116-4428-B043-9C22D7137483}" presName="rootText" presStyleLbl="node2" presStyleIdx="1" presStyleCnt="2" custScaleX="116285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070B66CE-CCB2-4334-9845-88D002D31602}" type="pres">
      <dgm:prSet presAssocID="{CC50C324-C116-4428-B043-9C22D7137483}" presName="rootConnector" presStyleLbl="node2" presStyleIdx="1" presStyleCnt="2"/>
      <dgm:spPr/>
      <dgm:t>
        <a:bodyPr/>
        <a:lstStyle/>
        <a:p>
          <a:endParaRPr lang="es-EC"/>
        </a:p>
      </dgm:t>
    </dgm:pt>
    <dgm:pt modelId="{84670801-EA5A-4B8B-BABC-F406FB614CFA}" type="pres">
      <dgm:prSet presAssocID="{CC50C324-C116-4428-B043-9C22D7137483}" presName="hierChild4" presStyleCnt="0"/>
      <dgm:spPr/>
      <dgm:t>
        <a:bodyPr/>
        <a:lstStyle/>
        <a:p>
          <a:endParaRPr lang="es-EC"/>
        </a:p>
      </dgm:t>
    </dgm:pt>
    <dgm:pt modelId="{767E4E35-1A4F-4A10-9AAF-F9BB23B24F88}" type="pres">
      <dgm:prSet presAssocID="{CC50C324-C116-4428-B043-9C22D7137483}" presName="hierChild5" presStyleCnt="0"/>
      <dgm:spPr/>
      <dgm:t>
        <a:bodyPr/>
        <a:lstStyle/>
        <a:p>
          <a:endParaRPr lang="es-EC"/>
        </a:p>
      </dgm:t>
    </dgm:pt>
    <dgm:pt modelId="{A5DC51E9-D38D-48AF-BDB7-A0FA90BCE3A9}" type="pres">
      <dgm:prSet presAssocID="{916EA422-CA75-4DEE-9EB5-886601983672}" presName="hierChild3" presStyleCnt="0"/>
      <dgm:spPr/>
      <dgm:t>
        <a:bodyPr/>
        <a:lstStyle/>
        <a:p>
          <a:endParaRPr lang="es-EC"/>
        </a:p>
      </dgm:t>
    </dgm:pt>
  </dgm:ptLst>
  <dgm:cxnLst>
    <dgm:cxn modelId="{5A21D9E7-7C9A-4B4E-B9E4-32AED272B6A4}" srcId="{34DCD9F0-1BB7-4FA2-9C6B-6DFFC1CB0B4A}" destId="{916EA422-CA75-4DEE-9EB5-886601983672}" srcOrd="0" destOrd="0" parTransId="{993319B5-F7AE-4E46-BD3A-7612F9CB8750}" sibTransId="{3D3218F9-5405-41CD-8920-AD7815612DC7}"/>
    <dgm:cxn modelId="{758BED49-2C94-4EA7-93B6-F5A64125DE89}" type="presOf" srcId="{6A07D84B-6CC7-4617-9578-C77C9923CA6A}" destId="{812CC528-837A-485E-BE4C-ADDB8AC9493B}" srcOrd="1" destOrd="0" presId="urn:microsoft.com/office/officeart/2005/8/layout/orgChart1"/>
    <dgm:cxn modelId="{FBBAF37E-8C77-4DC4-931F-1F78ED8474C2}" type="presOf" srcId="{ABC32459-FC76-43F2-AD0B-32B4AC098C9A}" destId="{DEF6D00C-F513-4A50-95A6-66034B58870D}" srcOrd="1" destOrd="0" presId="urn:microsoft.com/office/officeart/2005/8/layout/orgChart1"/>
    <dgm:cxn modelId="{B109150E-6E05-4841-A6FA-00162C145EC6}" type="presOf" srcId="{7E16F878-6456-4334-800A-76DFC45503A5}" destId="{99206F9D-DEF7-4B4F-84FF-6D9CC864C2AB}" srcOrd="0" destOrd="0" presId="urn:microsoft.com/office/officeart/2005/8/layout/orgChart1"/>
    <dgm:cxn modelId="{8D24EDA4-E739-46D4-871D-6F72C3083292}" srcId="{ABC32459-FC76-43F2-AD0B-32B4AC098C9A}" destId="{BF70EA85-6A90-44D1-83DE-06ADC2C0922B}" srcOrd="2" destOrd="0" parTransId="{3FEC60F9-1D0B-40CC-BB53-F0DE7336910D}" sibTransId="{5E0C91EE-96C5-4AB9-AD83-CC4A2BE8D4C9}"/>
    <dgm:cxn modelId="{7418A854-F446-4514-BC37-A6FB33A838B0}" type="presOf" srcId="{24EEAB39-FFA3-4D1D-9559-5EC3F192C942}" destId="{DA405BA6-A153-43BA-90A0-040A295E70D8}" srcOrd="0" destOrd="0" presId="urn:microsoft.com/office/officeart/2005/8/layout/orgChart1"/>
    <dgm:cxn modelId="{0DF2D084-E9E1-4396-8455-AC6843CAE82C}" type="presOf" srcId="{6A07D84B-6CC7-4617-9578-C77C9923CA6A}" destId="{B89C108E-758C-48FA-89A9-C8A5C7DECBA4}" srcOrd="0" destOrd="0" presId="urn:microsoft.com/office/officeart/2005/8/layout/orgChart1"/>
    <dgm:cxn modelId="{64F7C042-73B6-46D8-A9F2-B1421DB73334}" type="presOf" srcId="{5400EFBA-58BB-4531-9832-8B669E89549A}" destId="{56551A17-6A9B-4479-B7B1-97C02AF813DE}" srcOrd="1" destOrd="0" presId="urn:microsoft.com/office/officeart/2005/8/layout/orgChart1"/>
    <dgm:cxn modelId="{BC0CE5E1-10F7-4BBB-B9DD-7E4AB00DE524}" type="presOf" srcId="{BF70EA85-6A90-44D1-83DE-06ADC2C0922B}" destId="{09424476-B158-4F1B-858A-CA5219481131}" srcOrd="0" destOrd="0" presId="urn:microsoft.com/office/officeart/2005/8/layout/orgChart1"/>
    <dgm:cxn modelId="{BDA28B95-DCC1-4953-A460-4328EB7A502B}" type="presOf" srcId="{B4C406E1-9A21-4953-98DE-B98637CFBA73}" destId="{57F5D1E2-7E65-4FC4-A48D-61923B0082FD}" srcOrd="0" destOrd="0" presId="urn:microsoft.com/office/officeart/2005/8/layout/orgChart1"/>
    <dgm:cxn modelId="{3DC0E472-4F8F-47CC-B092-6F26FD6F8FBC}" type="presOf" srcId="{6E92B0EF-1A48-467F-ABDE-EEB6DF5303F2}" destId="{929A6764-4B16-446E-8779-7D7E99281C0C}" srcOrd="1" destOrd="0" presId="urn:microsoft.com/office/officeart/2005/8/layout/orgChart1"/>
    <dgm:cxn modelId="{705413EF-0066-4A22-B625-C43A8C4D277B}" type="presOf" srcId="{C39A8FD8-1470-4D6B-9C98-B23792C9D805}" destId="{64FC8AB2-0BDD-4282-930E-4E90B048AF26}" srcOrd="0" destOrd="0" presId="urn:microsoft.com/office/officeart/2005/8/layout/orgChart1"/>
    <dgm:cxn modelId="{519018F2-BD0B-4C8C-B5F6-A5264C952E86}" srcId="{BAEB57FA-8B36-4408-9E60-0395EEEA69AB}" destId="{A1DB672A-62F5-44F4-AFB1-377E1ED5369C}" srcOrd="0" destOrd="0" parTransId="{C39A8FD8-1470-4D6B-9C98-B23792C9D805}" sibTransId="{E96C23F0-B05E-4942-92FA-7B1467FB6774}"/>
    <dgm:cxn modelId="{4A0DB9EE-8825-49A9-BF89-296C4F8F264C}" type="presOf" srcId="{AE653459-0DA0-4AC7-B0B5-03E253FCEF9D}" destId="{9D03AA75-5D2B-4A2D-B247-3FFBB48F9C9D}" srcOrd="0" destOrd="0" presId="urn:microsoft.com/office/officeart/2005/8/layout/orgChart1"/>
    <dgm:cxn modelId="{8C9DCCE6-D962-496D-8404-425CD538EA09}" type="presOf" srcId="{C1F3D6E1-23E5-42B2-BE4C-434D28D5FD32}" destId="{A6148DE8-00D8-4853-A440-D23EDEBB24AB}" srcOrd="0" destOrd="0" presId="urn:microsoft.com/office/officeart/2005/8/layout/orgChart1"/>
    <dgm:cxn modelId="{5FD40D81-9F18-4A17-A65D-6E7518EDFA12}" type="presOf" srcId="{CC50C324-C116-4428-B043-9C22D7137483}" destId="{D6BC3CF1-9ED4-4D2B-8931-3CBA40AC4517}" srcOrd="0" destOrd="0" presId="urn:microsoft.com/office/officeart/2005/8/layout/orgChart1"/>
    <dgm:cxn modelId="{0D1909C5-3853-46AE-8192-F63ABABB3E59}" type="presOf" srcId="{BF70EA85-6A90-44D1-83DE-06ADC2C0922B}" destId="{0EA80372-BC21-4B6F-966D-A5D83DD2BA1E}" srcOrd="1" destOrd="0" presId="urn:microsoft.com/office/officeart/2005/8/layout/orgChart1"/>
    <dgm:cxn modelId="{A8B983C0-B741-449C-9AD3-97F8685FFE72}" type="presOf" srcId="{A1DB672A-62F5-44F4-AFB1-377E1ED5369C}" destId="{99110730-0C55-4E3B-A1E9-C3E37C3243DB}" srcOrd="1" destOrd="0" presId="urn:microsoft.com/office/officeart/2005/8/layout/orgChart1"/>
    <dgm:cxn modelId="{24FB58EE-D061-44D9-9C38-CF16D8E54BF5}" type="presOf" srcId="{CC50C324-C116-4428-B043-9C22D7137483}" destId="{070B66CE-CCB2-4334-9845-88D002D31602}" srcOrd="1" destOrd="0" presId="urn:microsoft.com/office/officeart/2005/8/layout/orgChart1"/>
    <dgm:cxn modelId="{61AAA412-D860-4101-8DC0-767CE71A2EC0}" type="presOf" srcId="{F1338C59-560C-404F-9128-C2CED7AECE9A}" destId="{1689D069-7F5F-4524-9051-438255D847A0}" srcOrd="0" destOrd="0" presId="urn:microsoft.com/office/officeart/2005/8/layout/orgChart1"/>
    <dgm:cxn modelId="{7356992F-6627-42EB-9A38-A0E5948ABF43}" type="presOf" srcId="{BE425B76-386C-41C9-87CF-2D13F92F78F5}" destId="{BAB23D97-83FF-40E1-A2CF-D68E31E43A72}" srcOrd="0" destOrd="0" presId="urn:microsoft.com/office/officeart/2005/8/layout/orgChart1"/>
    <dgm:cxn modelId="{F30898AC-B960-4B43-85C0-2F32FBA3649F}" srcId="{916EA422-CA75-4DEE-9EB5-886601983672}" destId="{ABC32459-FC76-43F2-AD0B-32B4AC098C9A}" srcOrd="0" destOrd="0" parTransId="{F0E75DA2-A77A-439F-B7BE-70FB65B62DDE}" sibTransId="{0B836749-1E19-45C2-9531-9E2DFD9DAD05}"/>
    <dgm:cxn modelId="{7FD450CB-A375-4045-B2A2-2CF3838066A3}" type="presOf" srcId="{898FF9D3-67F9-4F26-9D1E-2E5FB9C2817C}" destId="{3D9D1705-F400-421C-92BC-6BF61C7CAA0B}" srcOrd="0" destOrd="0" presId="urn:microsoft.com/office/officeart/2005/8/layout/orgChart1"/>
    <dgm:cxn modelId="{99610592-9071-49C6-BACF-7A49C52A49F8}" srcId="{BF70EA85-6A90-44D1-83DE-06ADC2C0922B}" destId="{6A07D84B-6CC7-4617-9578-C77C9923CA6A}" srcOrd="0" destOrd="0" parTransId="{C1F3D6E1-23E5-42B2-BE4C-434D28D5FD32}" sibTransId="{074BA1E8-EE5A-43BB-ACB3-7582732C4753}"/>
    <dgm:cxn modelId="{0EB87D36-B641-4DDE-806A-D7A510AF986A}" type="presOf" srcId="{F0E75DA2-A77A-439F-B7BE-70FB65B62DDE}" destId="{526CBAC5-8EFB-4FED-8158-3FB3017B2FFA}" srcOrd="0" destOrd="0" presId="urn:microsoft.com/office/officeart/2005/8/layout/orgChart1"/>
    <dgm:cxn modelId="{06DACA0C-CF34-4208-B7A6-25BFC9321713}" srcId="{AE653459-0DA0-4AC7-B0B5-03E253FCEF9D}" destId="{B4C406E1-9A21-4953-98DE-B98637CFBA73}" srcOrd="0" destOrd="0" parTransId="{790D6FB5-27F2-4331-BC1E-3AA5854FBA08}" sibTransId="{7EA5003E-C58C-48A8-913B-406143B556F8}"/>
    <dgm:cxn modelId="{89B9DC84-AB42-4BB0-BCBA-264F7FDC50AA}" srcId="{ABC32459-FC76-43F2-AD0B-32B4AC098C9A}" destId="{2F8E328C-621D-42B9-B42D-B70C05B526D7}" srcOrd="3" destOrd="0" parTransId="{5297665F-C41E-46C8-8386-E24B74D1ECD3}" sibTransId="{274999AF-EB07-494A-9C61-09930D5D7A90}"/>
    <dgm:cxn modelId="{E6E63C4E-9911-40E3-AA21-EE48DB3ED029}" type="presOf" srcId="{D35E19F4-F19D-4F8D-B139-B78C8C40F264}" destId="{3F3CF859-FC77-4A12-90CF-56C654B7177F}" srcOrd="0" destOrd="0" presId="urn:microsoft.com/office/officeart/2005/8/layout/orgChart1"/>
    <dgm:cxn modelId="{99D838FE-6D17-4F15-A4C7-345367BEA204}" srcId="{ABC32459-FC76-43F2-AD0B-32B4AC098C9A}" destId="{BAEB57FA-8B36-4408-9E60-0395EEEA69AB}" srcOrd="4" destOrd="0" parTransId="{D35E19F4-F19D-4F8D-B139-B78C8C40F264}" sibTransId="{AF620EE7-2591-4625-B9D8-F142525387FE}"/>
    <dgm:cxn modelId="{5969CB2E-E00F-477F-B601-17C8F0BFB979}" srcId="{916EA422-CA75-4DEE-9EB5-886601983672}" destId="{CC50C324-C116-4428-B043-9C22D7137483}" srcOrd="1" destOrd="0" parTransId="{8905F427-5823-4B03-B9D1-3B810518EAD3}" sibTransId="{1EAD6AB0-600A-48BE-988F-046569C302C2}"/>
    <dgm:cxn modelId="{D714988D-2E5D-4A75-9422-20675DFC9D0C}" type="presOf" srcId="{5297665F-C41E-46C8-8386-E24B74D1ECD3}" destId="{524C6530-7C46-4491-9B4D-184D1C9A6E06}" srcOrd="0" destOrd="0" presId="urn:microsoft.com/office/officeart/2005/8/layout/orgChart1"/>
    <dgm:cxn modelId="{584AAD2D-E565-458D-82E6-14FED9782527}" type="presOf" srcId="{2F8E328C-621D-42B9-B42D-B70C05B526D7}" destId="{A7FF3136-1A79-4BC4-98D2-243CC0A447C1}" srcOrd="1" destOrd="0" presId="urn:microsoft.com/office/officeart/2005/8/layout/orgChart1"/>
    <dgm:cxn modelId="{93E9C7CA-BA4F-4D08-9E15-194E89714C62}" srcId="{6E92B0EF-1A48-467F-ABDE-EEB6DF5303F2}" destId="{24EEAB39-FFA3-4D1D-9559-5EC3F192C942}" srcOrd="0" destOrd="0" parTransId="{898FF9D3-67F9-4F26-9D1E-2E5FB9C2817C}" sibTransId="{6398EA1F-C5CA-4F38-82F0-860BDB418579}"/>
    <dgm:cxn modelId="{C76A4FD2-9BD8-447C-9884-1CDE0F218ED8}" type="presOf" srcId="{24EEAB39-FFA3-4D1D-9559-5EC3F192C942}" destId="{F7FE1D14-D70D-46F0-BA2B-04F0E43FD361}" srcOrd="1" destOrd="0" presId="urn:microsoft.com/office/officeart/2005/8/layout/orgChart1"/>
    <dgm:cxn modelId="{F1D82661-8329-4D09-9290-EFC9CB794FCE}" type="presOf" srcId="{8905F427-5823-4B03-B9D1-3B810518EAD3}" destId="{BDBF144E-C5AD-46DF-936C-782988414EF3}" srcOrd="0" destOrd="0" presId="urn:microsoft.com/office/officeart/2005/8/layout/orgChart1"/>
    <dgm:cxn modelId="{66A20295-8FCD-4A8B-B011-FC1813875C7B}" type="presOf" srcId="{5400EFBA-58BB-4531-9832-8B669E89549A}" destId="{21FE457F-8634-4D4D-B11C-D30B73F2FDFF}" srcOrd="0" destOrd="0" presId="urn:microsoft.com/office/officeart/2005/8/layout/orgChart1"/>
    <dgm:cxn modelId="{F65537C9-38A5-4740-A1F6-30B89EB89A8D}" type="presOf" srcId="{2B7C5BBA-0507-449A-8311-20D3D4774264}" destId="{9BCF94F4-15A7-4CBC-BAE8-5DAE27A27167}" srcOrd="0" destOrd="0" presId="urn:microsoft.com/office/officeart/2005/8/layout/orgChart1"/>
    <dgm:cxn modelId="{FC8E6699-B118-4B92-90C6-AB7778F5C297}" type="presOf" srcId="{BAEB57FA-8B36-4408-9E60-0395EEEA69AB}" destId="{9C23AAD0-7C61-460A-BC41-A126F9E67565}" srcOrd="0" destOrd="0" presId="urn:microsoft.com/office/officeart/2005/8/layout/orgChart1"/>
    <dgm:cxn modelId="{9F0766FF-1212-4E5C-86F6-2255E03F7C73}" srcId="{ABC32459-FC76-43F2-AD0B-32B4AC098C9A}" destId="{AE653459-0DA0-4AC7-B0B5-03E253FCEF9D}" srcOrd="0" destOrd="0" parTransId="{F1338C59-560C-404F-9128-C2CED7AECE9A}" sibTransId="{CBCD1F5D-5436-45FA-A347-45E8D7850F73}"/>
    <dgm:cxn modelId="{A0085054-53B9-4033-822F-97AACB2C28E9}" type="presOf" srcId="{916EA422-CA75-4DEE-9EB5-886601983672}" destId="{4EDD515F-99B6-4425-930F-54C2019DF367}" srcOrd="1" destOrd="0" presId="urn:microsoft.com/office/officeart/2005/8/layout/orgChart1"/>
    <dgm:cxn modelId="{1BD5649B-8F5F-43F0-B26C-F3FFB8FD9DBB}" type="presOf" srcId="{BAEB57FA-8B36-4408-9E60-0395EEEA69AB}" destId="{5E77FC0C-916D-452C-87B6-BD220A995DAA}" srcOrd="1" destOrd="0" presId="urn:microsoft.com/office/officeart/2005/8/layout/orgChart1"/>
    <dgm:cxn modelId="{A8C5D2EE-67F9-44A2-AD06-89F6DF779B62}" type="presOf" srcId="{AE653459-0DA0-4AC7-B0B5-03E253FCEF9D}" destId="{43618582-624D-4903-83AA-B2874BF63E0C}" srcOrd="1" destOrd="0" presId="urn:microsoft.com/office/officeart/2005/8/layout/orgChart1"/>
    <dgm:cxn modelId="{964A2CE9-873C-4801-8DE8-854536916156}" srcId="{2F8E328C-621D-42B9-B42D-B70C05B526D7}" destId="{2B7C5BBA-0507-449A-8311-20D3D4774264}" srcOrd="0" destOrd="0" parTransId="{22849545-E991-40B3-972C-22F5A8CF7869}" sibTransId="{295AD123-5D01-42EC-9B99-721225E155DB}"/>
    <dgm:cxn modelId="{003BF9BA-BA2F-496E-B3A5-F4569B1C3D6B}" type="presOf" srcId="{2F8E328C-621D-42B9-B42D-B70C05B526D7}" destId="{E9567953-6543-4E72-85AB-50925BFD0708}" srcOrd="0" destOrd="0" presId="urn:microsoft.com/office/officeart/2005/8/layout/orgChart1"/>
    <dgm:cxn modelId="{DBE6D3E8-C5F6-49D9-8883-6D60C274D367}" type="presOf" srcId="{B4C406E1-9A21-4953-98DE-B98637CFBA73}" destId="{163D40D4-884F-4FC7-B5E5-B8E589F1F4BA}" srcOrd="1" destOrd="0" presId="urn:microsoft.com/office/officeart/2005/8/layout/orgChart1"/>
    <dgm:cxn modelId="{AB23D549-C474-4948-A71E-E220AD9840C3}" type="presOf" srcId="{ABC32459-FC76-43F2-AD0B-32B4AC098C9A}" destId="{FA009E87-56BD-48B8-89BC-3C64261E7A0D}" srcOrd="0" destOrd="0" presId="urn:microsoft.com/office/officeart/2005/8/layout/orgChart1"/>
    <dgm:cxn modelId="{3749B60B-87B3-4F46-958D-6C6D82A1DF95}" type="presOf" srcId="{916EA422-CA75-4DEE-9EB5-886601983672}" destId="{83AF3132-47D1-4675-9A68-B87F8E53732E}" srcOrd="0" destOrd="0" presId="urn:microsoft.com/office/officeart/2005/8/layout/orgChart1"/>
    <dgm:cxn modelId="{3F0B367B-1821-4638-9B91-EA8023F75D4A}" type="presOf" srcId="{A1DB672A-62F5-44F4-AFB1-377E1ED5369C}" destId="{86472DBB-50D9-46CE-B1F8-467AE4C026C2}" srcOrd="0" destOrd="0" presId="urn:microsoft.com/office/officeart/2005/8/layout/orgChart1"/>
    <dgm:cxn modelId="{84149505-06AB-41DB-BFE3-1D50EECEB923}" type="presOf" srcId="{2B7C5BBA-0507-449A-8311-20D3D4774264}" destId="{A840386B-0F06-4FAB-B7E8-23CD5BF6017A}" srcOrd="1" destOrd="0" presId="urn:microsoft.com/office/officeart/2005/8/layout/orgChart1"/>
    <dgm:cxn modelId="{F8A8FE0F-8220-45AA-83DF-15712D7BA694}" type="presOf" srcId="{34DCD9F0-1BB7-4FA2-9C6B-6DFFC1CB0B4A}" destId="{45F4CF7B-A495-4B7C-8698-58C3F140298B}" srcOrd="0" destOrd="0" presId="urn:microsoft.com/office/officeart/2005/8/layout/orgChart1"/>
    <dgm:cxn modelId="{2DB3B1A2-E403-496A-B701-E3A7983DCA67}" type="presOf" srcId="{6E92B0EF-1A48-467F-ABDE-EEB6DF5303F2}" destId="{251E7CCC-D9A9-406B-B7B1-FBE02EA21976}" srcOrd="0" destOrd="0" presId="urn:microsoft.com/office/officeart/2005/8/layout/orgChart1"/>
    <dgm:cxn modelId="{14EC0C8D-BEC8-47D5-A877-31D569157C5E}" srcId="{ABC32459-FC76-43F2-AD0B-32B4AC098C9A}" destId="{6E92B0EF-1A48-467F-ABDE-EEB6DF5303F2}" srcOrd="1" destOrd="0" parTransId="{BE425B76-386C-41C9-87CF-2D13F92F78F5}" sibTransId="{C2BE198A-9099-4442-B6D2-7942891EE41B}"/>
    <dgm:cxn modelId="{9929005A-E1A5-417E-902F-C1CD7F779580}" type="presOf" srcId="{3FEC60F9-1D0B-40CC-BB53-F0DE7336910D}" destId="{99D3B112-5B8C-4366-AE10-ACC83092AC22}" srcOrd="0" destOrd="0" presId="urn:microsoft.com/office/officeart/2005/8/layout/orgChart1"/>
    <dgm:cxn modelId="{1CD48305-33CF-48EF-9CE6-F64E1E530B2D}" type="presOf" srcId="{22849545-E991-40B3-972C-22F5A8CF7869}" destId="{59E9E22E-111D-4740-95C1-A4483A905F73}" srcOrd="0" destOrd="0" presId="urn:microsoft.com/office/officeart/2005/8/layout/orgChart1"/>
    <dgm:cxn modelId="{EDB118D0-39B5-411D-B827-EB0A1FB9162E}" srcId="{ABC32459-FC76-43F2-AD0B-32B4AC098C9A}" destId="{5400EFBA-58BB-4531-9832-8B669E89549A}" srcOrd="5" destOrd="0" parTransId="{7E16F878-6456-4334-800A-76DFC45503A5}" sibTransId="{0D64D6E8-C6A1-40BD-AF20-0D35066A3E7F}"/>
    <dgm:cxn modelId="{99415216-1E26-4186-A765-C2512F942A6A}" type="presOf" srcId="{790D6FB5-27F2-4331-BC1E-3AA5854FBA08}" destId="{3611CA4F-1341-47AD-BD7A-5472468638DE}" srcOrd="0" destOrd="0" presId="urn:microsoft.com/office/officeart/2005/8/layout/orgChart1"/>
    <dgm:cxn modelId="{699CB765-6F4B-459E-909C-32F32C6CB725}" type="presParOf" srcId="{45F4CF7B-A495-4B7C-8698-58C3F140298B}" destId="{7BD84FE6-48C2-4F68-B869-043FD9BE0683}" srcOrd="0" destOrd="0" presId="urn:microsoft.com/office/officeart/2005/8/layout/orgChart1"/>
    <dgm:cxn modelId="{5E0F8269-9E71-45C4-B22C-9D4A566A2D44}" type="presParOf" srcId="{7BD84FE6-48C2-4F68-B869-043FD9BE0683}" destId="{F510A986-F02C-4E84-8004-BC5516E80680}" srcOrd="0" destOrd="0" presId="urn:microsoft.com/office/officeart/2005/8/layout/orgChart1"/>
    <dgm:cxn modelId="{9AEF711F-56CF-4CC3-A618-57A2A8BDE673}" type="presParOf" srcId="{F510A986-F02C-4E84-8004-BC5516E80680}" destId="{83AF3132-47D1-4675-9A68-B87F8E53732E}" srcOrd="0" destOrd="0" presId="urn:microsoft.com/office/officeart/2005/8/layout/orgChart1"/>
    <dgm:cxn modelId="{A6325078-9EB0-4F33-9E62-3B5C45F377F1}" type="presParOf" srcId="{F510A986-F02C-4E84-8004-BC5516E80680}" destId="{4EDD515F-99B6-4425-930F-54C2019DF367}" srcOrd="1" destOrd="0" presId="urn:microsoft.com/office/officeart/2005/8/layout/orgChart1"/>
    <dgm:cxn modelId="{F473B815-18D1-4538-A76C-0BDBB1D9064D}" type="presParOf" srcId="{7BD84FE6-48C2-4F68-B869-043FD9BE0683}" destId="{723E7755-37AA-44D8-BA4E-E7BADFDC1D6B}" srcOrd="1" destOrd="0" presId="urn:microsoft.com/office/officeart/2005/8/layout/orgChart1"/>
    <dgm:cxn modelId="{3021DF32-B41D-4AE8-9249-D050F9135948}" type="presParOf" srcId="{723E7755-37AA-44D8-BA4E-E7BADFDC1D6B}" destId="{526CBAC5-8EFB-4FED-8158-3FB3017B2FFA}" srcOrd="0" destOrd="0" presId="urn:microsoft.com/office/officeart/2005/8/layout/orgChart1"/>
    <dgm:cxn modelId="{E3168EEC-3EA4-4CDE-853F-EA44F592CF34}" type="presParOf" srcId="{723E7755-37AA-44D8-BA4E-E7BADFDC1D6B}" destId="{0B69AC09-6422-4DF6-BE5A-B2D20A963022}" srcOrd="1" destOrd="0" presId="urn:microsoft.com/office/officeart/2005/8/layout/orgChart1"/>
    <dgm:cxn modelId="{EF9F715E-6BF1-42BF-BD31-227A0E2DCA7B}" type="presParOf" srcId="{0B69AC09-6422-4DF6-BE5A-B2D20A963022}" destId="{8366EC90-F6AE-4EB9-8720-54F49B4B1FFF}" srcOrd="0" destOrd="0" presId="urn:microsoft.com/office/officeart/2005/8/layout/orgChart1"/>
    <dgm:cxn modelId="{908AE4B3-8A2F-483E-BDFE-63A292CADCE8}" type="presParOf" srcId="{8366EC90-F6AE-4EB9-8720-54F49B4B1FFF}" destId="{FA009E87-56BD-48B8-89BC-3C64261E7A0D}" srcOrd="0" destOrd="0" presId="urn:microsoft.com/office/officeart/2005/8/layout/orgChart1"/>
    <dgm:cxn modelId="{3DDA4A93-B045-4077-91CA-7F2952234C05}" type="presParOf" srcId="{8366EC90-F6AE-4EB9-8720-54F49B4B1FFF}" destId="{DEF6D00C-F513-4A50-95A6-66034B58870D}" srcOrd="1" destOrd="0" presId="urn:microsoft.com/office/officeart/2005/8/layout/orgChart1"/>
    <dgm:cxn modelId="{60F353EF-D8D2-495E-8522-5274CDE44C0A}" type="presParOf" srcId="{0B69AC09-6422-4DF6-BE5A-B2D20A963022}" destId="{29A520D1-88CD-4811-A277-EA7807CEFA4A}" srcOrd="1" destOrd="0" presId="urn:microsoft.com/office/officeart/2005/8/layout/orgChart1"/>
    <dgm:cxn modelId="{A141170D-7433-415E-9795-BF10B8F4290A}" type="presParOf" srcId="{29A520D1-88CD-4811-A277-EA7807CEFA4A}" destId="{1689D069-7F5F-4524-9051-438255D847A0}" srcOrd="0" destOrd="0" presId="urn:microsoft.com/office/officeart/2005/8/layout/orgChart1"/>
    <dgm:cxn modelId="{C131A919-077C-4DEA-8CB5-B052E3FD065E}" type="presParOf" srcId="{29A520D1-88CD-4811-A277-EA7807CEFA4A}" destId="{955BFE45-4C0E-40A9-8BA0-AF9836EBB4A4}" srcOrd="1" destOrd="0" presId="urn:microsoft.com/office/officeart/2005/8/layout/orgChart1"/>
    <dgm:cxn modelId="{BEF5F16E-9B9A-49DD-BF8C-9084B27D21D9}" type="presParOf" srcId="{955BFE45-4C0E-40A9-8BA0-AF9836EBB4A4}" destId="{ECB346B0-C502-4D23-835E-A024A078DC48}" srcOrd="0" destOrd="0" presId="urn:microsoft.com/office/officeart/2005/8/layout/orgChart1"/>
    <dgm:cxn modelId="{F75C669A-CBB8-49B4-9103-673B5EC1AC94}" type="presParOf" srcId="{ECB346B0-C502-4D23-835E-A024A078DC48}" destId="{9D03AA75-5D2B-4A2D-B247-3FFBB48F9C9D}" srcOrd="0" destOrd="0" presId="urn:microsoft.com/office/officeart/2005/8/layout/orgChart1"/>
    <dgm:cxn modelId="{827B8218-3005-4347-A2A2-1FB765CC305B}" type="presParOf" srcId="{ECB346B0-C502-4D23-835E-A024A078DC48}" destId="{43618582-624D-4903-83AA-B2874BF63E0C}" srcOrd="1" destOrd="0" presId="urn:microsoft.com/office/officeart/2005/8/layout/orgChart1"/>
    <dgm:cxn modelId="{5E47FCB2-9534-4E99-92D1-8C43430C43A2}" type="presParOf" srcId="{955BFE45-4C0E-40A9-8BA0-AF9836EBB4A4}" destId="{A5DB7DF5-61E3-40BD-9D1F-007E70F0A08A}" srcOrd="1" destOrd="0" presId="urn:microsoft.com/office/officeart/2005/8/layout/orgChart1"/>
    <dgm:cxn modelId="{CD3E32F2-05FF-4229-BBAF-123A456D71AE}" type="presParOf" srcId="{A5DB7DF5-61E3-40BD-9D1F-007E70F0A08A}" destId="{3611CA4F-1341-47AD-BD7A-5472468638DE}" srcOrd="0" destOrd="0" presId="urn:microsoft.com/office/officeart/2005/8/layout/orgChart1"/>
    <dgm:cxn modelId="{32EDAB8E-2AD3-41BA-9212-12811AFDD96B}" type="presParOf" srcId="{A5DB7DF5-61E3-40BD-9D1F-007E70F0A08A}" destId="{1222B052-9AC0-4D39-934A-CB7FA2480CCC}" srcOrd="1" destOrd="0" presId="urn:microsoft.com/office/officeart/2005/8/layout/orgChart1"/>
    <dgm:cxn modelId="{0C8B18E5-6DC8-423B-A277-210F2210C94D}" type="presParOf" srcId="{1222B052-9AC0-4D39-934A-CB7FA2480CCC}" destId="{16EADAD1-1787-4A99-B051-213C33488198}" srcOrd="0" destOrd="0" presId="urn:microsoft.com/office/officeart/2005/8/layout/orgChart1"/>
    <dgm:cxn modelId="{25B8A281-2849-43A5-8AF2-B6492451F0D7}" type="presParOf" srcId="{16EADAD1-1787-4A99-B051-213C33488198}" destId="{57F5D1E2-7E65-4FC4-A48D-61923B0082FD}" srcOrd="0" destOrd="0" presId="urn:microsoft.com/office/officeart/2005/8/layout/orgChart1"/>
    <dgm:cxn modelId="{3516DFB9-86EC-49CD-BA83-5FF9D969284A}" type="presParOf" srcId="{16EADAD1-1787-4A99-B051-213C33488198}" destId="{163D40D4-884F-4FC7-B5E5-B8E589F1F4BA}" srcOrd="1" destOrd="0" presId="urn:microsoft.com/office/officeart/2005/8/layout/orgChart1"/>
    <dgm:cxn modelId="{83F6879A-EB64-47A4-9C83-CB7F8F870DDD}" type="presParOf" srcId="{1222B052-9AC0-4D39-934A-CB7FA2480CCC}" destId="{8AF37928-D4D4-49DD-9A33-3FE28B17AA02}" srcOrd="1" destOrd="0" presId="urn:microsoft.com/office/officeart/2005/8/layout/orgChart1"/>
    <dgm:cxn modelId="{92DE45E1-C175-4B5A-B89A-C325A4403C6E}" type="presParOf" srcId="{1222B052-9AC0-4D39-934A-CB7FA2480CCC}" destId="{D0DB0DED-3C2D-4192-AA09-190E07DC446B}" srcOrd="2" destOrd="0" presId="urn:microsoft.com/office/officeart/2005/8/layout/orgChart1"/>
    <dgm:cxn modelId="{DCCD5C79-5610-49EA-92D0-DF2F7AC4941A}" type="presParOf" srcId="{955BFE45-4C0E-40A9-8BA0-AF9836EBB4A4}" destId="{F286D835-E6FE-4730-82D3-F1D2526F4B38}" srcOrd="2" destOrd="0" presId="urn:microsoft.com/office/officeart/2005/8/layout/orgChart1"/>
    <dgm:cxn modelId="{94F43DA2-744E-4C56-90FA-2E5830CFD73B}" type="presParOf" srcId="{29A520D1-88CD-4811-A277-EA7807CEFA4A}" destId="{BAB23D97-83FF-40E1-A2CF-D68E31E43A72}" srcOrd="2" destOrd="0" presId="urn:microsoft.com/office/officeart/2005/8/layout/orgChart1"/>
    <dgm:cxn modelId="{887BD605-2AA9-4328-8D6E-704768034A1C}" type="presParOf" srcId="{29A520D1-88CD-4811-A277-EA7807CEFA4A}" destId="{D4FB9D96-33F0-4597-BA1D-5CB7274052C7}" srcOrd="3" destOrd="0" presId="urn:microsoft.com/office/officeart/2005/8/layout/orgChart1"/>
    <dgm:cxn modelId="{34E59A50-90C7-4ADF-B509-23EFF4B45A33}" type="presParOf" srcId="{D4FB9D96-33F0-4597-BA1D-5CB7274052C7}" destId="{A0D43D8F-889A-45F8-A1A1-885B8CB6405D}" srcOrd="0" destOrd="0" presId="urn:microsoft.com/office/officeart/2005/8/layout/orgChart1"/>
    <dgm:cxn modelId="{4031CC3F-3838-4F90-BE8B-7BB8435BE2A2}" type="presParOf" srcId="{A0D43D8F-889A-45F8-A1A1-885B8CB6405D}" destId="{251E7CCC-D9A9-406B-B7B1-FBE02EA21976}" srcOrd="0" destOrd="0" presId="urn:microsoft.com/office/officeart/2005/8/layout/orgChart1"/>
    <dgm:cxn modelId="{07A56E8F-1656-40C8-9C0A-3174E919E4F3}" type="presParOf" srcId="{A0D43D8F-889A-45F8-A1A1-885B8CB6405D}" destId="{929A6764-4B16-446E-8779-7D7E99281C0C}" srcOrd="1" destOrd="0" presId="urn:microsoft.com/office/officeart/2005/8/layout/orgChart1"/>
    <dgm:cxn modelId="{4E06F62A-FD47-44AE-B5CE-EA2AB158CA35}" type="presParOf" srcId="{D4FB9D96-33F0-4597-BA1D-5CB7274052C7}" destId="{25B91B91-D6AF-4EC7-ABC9-4FE9702B12FE}" srcOrd="1" destOrd="0" presId="urn:microsoft.com/office/officeart/2005/8/layout/orgChart1"/>
    <dgm:cxn modelId="{E59B40C5-6AA9-4F1F-9EE8-57167784EE46}" type="presParOf" srcId="{25B91B91-D6AF-4EC7-ABC9-4FE9702B12FE}" destId="{3D9D1705-F400-421C-92BC-6BF61C7CAA0B}" srcOrd="0" destOrd="0" presId="urn:microsoft.com/office/officeart/2005/8/layout/orgChart1"/>
    <dgm:cxn modelId="{AEAACB12-20F5-4565-8E87-7E6AF9273703}" type="presParOf" srcId="{25B91B91-D6AF-4EC7-ABC9-4FE9702B12FE}" destId="{E343BE80-06A6-4B1A-A287-087F11F92009}" srcOrd="1" destOrd="0" presId="urn:microsoft.com/office/officeart/2005/8/layout/orgChart1"/>
    <dgm:cxn modelId="{B9B4710D-5F82-4E1C-B595-326DFF7E1DE0}" type="presParOf" srcId="{E343BE80-06A6-4B1A-A287-087F11F92009}" destId="{93F17192-D27E-415A-9FE6-21652F9A6944}" srcOrd="0" destOrd="0" presId="urn:microsoft.com/office/officeart/2005/8/layout/orgChart1"/>
    <dgm:cxn modelId="{A43381D2-F9A1-4211-95F5-2ED2AC75C09B}" type="presParOf" srcId="{93F17192-D27E-415A-9FE6-21652F9A6944}" destId="{DA405BA6-A153-43BA-90A0-040A295E70D8}" srcOrd="0" destOrd="0" presId="urn:microsoft.com/office/officeart/2005/8/layout/orgChart1"/>
    <dgm:cxn modelId="{021AA109-06A8-4E7F-A0C0-1C2FE3FC1196}" type="presParOf" srcId="{93F17192-D27E-415A-9FE6-21652F9A6944}" destId="{F7FE1D14-D70D-46F0-BA2B-04F0E43FD361}" srcOrd="1" destOrd="0" presId="urn:microsoft.com/office/officeart/2005/8/layout/orgChart1"/>
    <dgm:cxn modelId="{9CB9B36E-97FC-4809-970D-88581E614D99}" type="presParOf" srcId="{E343BE80-06A6-4B1A-A287-087F11F92009}" destId="{54F9FB41-76F2-4BE3-AF9C-6BE110EA59B3}" srcOrd="1" destOrd="0" presId="urn:microsoft.com/office/officeart/2005/8/layout/orgChart1"/>
    <dgm:cxn modelId="{6F831255-9712-450B-A382-086EA840F48B}" type="presParOf" srcId="{E343BE80-06A6-4B1A-A287-087F11F92009}" destId="{99FEC51C-A76A-4FA7-8906-E33DD8D831ED}" srcOrd="2" destOrd="0" presId="urn:microsoft.com/office/officeart/2005/8/layout/orgChart1"/>
    <dgm:cxn modelId="{9DA0FD73-E0A4-4E06-956F-F5441C57BD34}" type="presParOf" srcId="{D4FB9D96-33F0-4597-BA1D-5CB7274052C7}" destId="{EAC72E51-930E-4E5C-B30F-13329D26E5D4}" srcOrd="2" destOrd="0" presId="urn:microsoft.com/office/officeart/2005/8/layout/orgChart1"/>
    <dgm:cxn modelId="{FA1EECBA-BABA-48BC-9955-CD290E892252}" type="presParOf" srcId="{29A520D1-88CD-4811-A277-EA7807CEFA4A}" destId="{99D3B112-5B8C-4366-AE10-ACC83092AC22}" srcOrd="4" destOrd="0" presId="urn:microsoft.com/office/officeart/2005/8/layout/orgChart1"/>
    <dgm:cxn modelId="{C336C026-A616-4F3A-BBE4-55E4DB4B77C3}" type="presParOf" srcId="{29A520D1-88CD-4811-A277-EA7807CEFA4A}" destId="{9CFF1205-F47F-4018-9223-16393753AFD0}" srcOrd="5" destOrd="0" presId="urn:microsoft.com/office/officeart/2005/8/layout/orgChart1"/>
    <dgm:cxn modelId="{825083AA-91E3-4200-80D1-49F58FE70E26}" type="presParOf" srcId="{9CFF1205-F47F-4018-9223-16393753AFD0}" destId="{14C261A9-85C1-41A5-AD22-1A84DA2812CD}" srcOrd="0" destOrd="0" presId="urn:microsoft.com/office/officeart/2005/8/layout/orgChart1"/>
    <dgm:cxn modelId="{88B0F60C-308E-4C77-9242-ADA7B1ABE361}" type="presParOf" srcId="{14C261A9-85C1-41A5-AD22-1A84DA2812CD}" destId="{09424476-B158-4F1B-858A-CA5219481131}" srcOrd="0" destOrd="0" presId="urn:microsoft.com/office/officeart/2005/8/layout/orgChart1"/>
    <dgm:cxn modelId="{BC855781-F6D3-4DA0-BCF8-C630A432D24C}" type="presParOf" srcId="{14C261A9-85C1-41A5-AD22-1A84DA2812CD}" destId="{0EA80372-BC21-4B6F-966D-A5D83DD2BA1E}" srcOrd="1" destOrd="0" presId="urn:microsoft.com/office/officeart/2005/8/layout/orgChart1"/>
    <dgm:cxn modelId="{79F06961-1E6C-4F30-AD58-4EE83006AA21}" type="presParOf" srcId="{9CFF1205-F47F-4018-9223-16393753AFD0}" destId="{F5551C79-877F-4B9C-A09F-7F100600E6FC}" srcOrd="1" destOrd="0" presId="urn:microsoft.com/office/officeart/2005/8/layout/orgChart1"/>
    <dgm:cxn modelId="{08723B6E-68C5-4102-AF3D-66B049275ECA}" type="presParOf" srcId="{F5551C79-877F-4B9C-A09F-7F100600E6FC}" destId="{A6148DE8-00D8-4853-A440-D23EDEBB24AB}" srcOrd="0" destOrd="0" presId="urn:microsoft.com/office/officeart/2005/8/layout/orgChart1"/>
    <dgm:cxn modelId="{6B1D65EA-4947-40BA-9952-2046DF7C535E}" type="presParOf" srcId="{F5551C79-877F-4B9C-A09F-7F100600E6FC}" destId="{8ABD2559-5DA5-4DEB-91BB-89D296B62A3A}" srcOrd="1" destOrd="0" presId="urn:microsoft.com/office/officeart/2005/8/layout/orgChart1"/>
    <dgm:cxn modelId="{D5D6E35C-ED8E-4C4B-A536-E0DA4FD523F7}" type="presParOf" srcId="{8ABD2559-5DA5-4DEB-91BB-89D296B62A3A}" destId="{593561CA-02C3-4768-BBC2-51716444E172}" srcOrd="0" destOrd="0" presId="urn:microsoft.com/office/officeart/2005/8/layout/orgChart1"/>
    <dgm:cxn modelId="{B5D69066-BE52-4C6F-BE17-255CD2D28734}" type="presParOf" srcId="{593561CA-02C3-4768-BBC2-51716444E172}" destId="{B89C108E-758C-48FA-89A9-C8A5C7DECBA4}" srcOrd="0" destOrd="0" presId="urn:microsoft.com/office/officeart/2005/8/layout/orgChart1"/>
    <dgm:cxn modelId="{5FE49B50-9808-4E27-90D7-9403A139108D}" type="presParOf" srcId="{593561CA-02C3-4768-BBC2-51716444E172}" destId="{812CC528-837A-485E-BE4C-ADDB8AC9493B}" srcOrd="1" destOrd="0" presId="urn:microsoft.com/office/officeart/2005/8/layout/orgChart1"/>
    <dgm:cxn modelId="{93028EBF-CA8A-4928-8441-6100C29E8D4B}" type="presParOf" srcId="{8ABD2559-5DA5-4DEB-91BB-89D296B62A3A}" destId="{2E821D48-33B4-4E97-8CFD-3FFA26B05A8C}" srcOrd="1" destOrd="0" presId="urn:microsoft.com/office/officeart/2005/8/layout/orgChart1"/>
    <dgm:cxn modelId="{1352B286-5289-408E-BC9E-82517B5722B1}" type="presParOf" srcId="{8ABD2559-5DA5-4DEB-91BB-89D296B62A3A}" destId="{E190E147-31C9-4D4E-BB03-903AC6AFD50A}" srcOrd="2" destOrd="0" presId="urn:microsoft.com/office/officeart/2005/8/layout/orgChart1"/>
    <dgm:cxn modelId="{CFF54843-1699-4333-85B0-6C7089E4986B}" type="presParOf" srcId="{9CFF1205-F47F-4018-9223-16393753AFD0}" destId="{EE4B4C96-3E05-4E71-AED4-7BA4DB44C176}" srcOrd="2" destOrd="0" presId="urn:microsoft.com/office/officeart/2005/8/layout/orgChart1"/>
    <dgm:cxn modelId="{431A8765-8AD4-44E8-8AB6-78116F264622}" type="presParOf" srcId="{29A520D1-88CD-4811-A277-EA7807CEFA4A}" destId="{524C6530-7C46-4491-9B4D-184D1C9A6E06}" srcOrd="6" destOrd="0" presId="urn:microsoft.com/office/officeart/2005/8/layout/orgChart1"/>
    <dgm:cxn modelId="{28D3E2E6-D6AF-4997-B208-D570B9693F30}" type="presParOf" srcId="{29A520D1-88CD-4811-A277-EA7807CEFA4A}" destId="{B96188BF-C677-4B97-929D-311D4C5FDED3}" srcOrd="7" destOrd="0" presId="urn:microsoft.com/office/officeart/2005/8/layout/orgChart1"/>
    <dgm:cxn modelId="{7E13D018-B7BC-4175-8BB1-9451AAA8337A}" type="presParOf" srcId="{B96188BF-C677-4B97-929D-311D4C5FDED3}" destId="{12D58B13-0CBC-4731-B2FC-107DA4504EA8}" srcOrd="0" destOrd="0" presId="urn:microsoft.com/office/officeart/2005/8/layout/orgChart1"/>
    <dgm:cxn modelId="{D53355FB-55D7-46DB-B964-0BD79944CCFD}" type="presParOf" srcId="{12D58B13-0CBC-4731-B2FC-107DA4504EA8}" destId="{E9567953-6543-4E72-85AB-50925BFD0708}" srcOrd="0" destOrd="0" presId="urn:microsoft.com/office/officeart/2005/8/layout/orgChart1"/>
    <dgm:cxn modelId="{F84DE30A-DBBC-40D4-BFB3-7F9A13A9772C}" type="presParOf" srcId="{12D58B13-0CBC-4731-B2FC-107DA4504EA8}" destId="{A7FF3136-1A79-4BC4-98D2-243CC0A447C1}" srcOrd="1" destOrd="0" presId="urn:microsoft.com/office/officeart/2005/8/layout/orgChart1"/>
    <dgm:cxn modelId="{8402CB28-D65D-489E-94F8-19809461A274}" type="presParOf" srcId="{B96188BF-C677-4B97-929D-311D4C5FDED3}" destId="{B4DDBD6E-E413-4DFA-ABB2-EEC4F8FAC752}" srcOrd="1" destOrd="0" presId="urn:microsoft.com/office/officeart/2005/8/layout/orgChart1"/>
    <dgm:cxn modelId="{A757737A-CC10-44A2-80F4-2FE5BC7EC1A4}" type="presParOf" srcId="{B4DDBD6E-E413-4DFA-ABB2-EEC4F8FAC752}" destId="{59E9E22E-111D-4740-95C1-A4483A905F73}" srcOrd="0" destOrd="0" presId="urn:microsoft.com/office/officeart/2005/8/layout/orgChart1"/>
    <dgm:cxn modelId="{B2E0EDA3-B278-42EE-8997-3407B44A6FA1}" type="presParOf" srcId="{B4DDBD6E-E413-4DFA-ABB2-EEC4F8FAC752}" destId="{3429048E-29F5-4383-A956-B650F03B2A17}" srcOrd="1" destOrd="0" presId="urn:microsoft.com/office/officeart/2005/8/layout/orgChart1"/>
    <dgm:cxn modelId="{24FEEBA6-27CA-4333-966F-DB91BB387E28}" type="presParOf" srcId="{3429048E-29F5-4383-A956-B650F03B2A17}" destId="{5A9D73F6-CF4A-40BE-AD5C-6C17CF327E5B}" srcOrd="0" destOrd="0" presId="urn:microsoft.com/office/officeart/2005/8/layout/orgChart1"/>
    <dgm:cxn modelId="{B0DA9190-4CBE-4461-9A16-E18A3D470122}" type="presParOf" srcId="{5A9D73F6-CF4A-40BE-AD5C-6C17CF327E5B}" destId="{9BCF94F4-15A7-4CBC-BAE8-5DAE27A27167}" srcOrd="0" destOrd="0" presId="urn:microsoft.com/office/officeart/2005/8/layout/orgChart1"/>
    <dgm:cxn modelId="{5DAC746C-28AD-43C5-8121-C1E8089D7C02}" type="presParOf" srcId="{5A9D73F6-CF4A-40BE-AD5C-6C17CF327E5B}" destId="{A840386B-0F06-4FAB-B7E8-23CD5BF6017A}" srcOrd="1" destOrd="0" presId="urn:microsoft.com/office/officeart/2005/8/layout/orgChart1"/>
    <dgm:cxn modelId="{39447191-5123-4D36-B7BB-6B37E2FDCD18}" type="presParOf" srcId="{3429048E-29F5-4383-A956-B650F03B2A17}" destId="{470EDD18-D5B1-44A2-AACB-FC026BF66AE0}" srcOrd="1" destOrd="0" presId="urn:microsoft.com/office/officeart/2005/8/layout/orgChart1"/>
    <dgm:cxn modelId="{236D3ADC-1BFC-468A-A127-0A242C93E4B9}" type="presParOf" srcId="{3429048E-29F5-4383-A956-B650F03B2A17}" destId="{7D8E0982-132E-4A8A-AE76-0633795CEFA6}" srcOrd="2" destOrd="0" presId="urn:microsoft.com/office/officeart/2005/8/layout/orgChart1"/>
    <dgm:cxn modelId="{AF74F31F-CEFA-4EFD-A6B5-DE1474AEE7B1}" type="presParOf" srcId="{B96188BF-C677-4B97-929D-311D4C5FDED3}" destId="{7191D5A3-A5B8-49F8-830E-91F87999358D}" srcOrd="2" destOrd="0" presId="urn:microsoft.com/office/officeart/2005/8/layout/orgChart1"/>
    <dgm:cxn modelId="{389C6F6B-22C3-4BAC-9523-EC5BF17403AB}" type="presParOf" srcId="{29A520D1-88CD-4811-A277-EA7807CEFA4A}" destId="{3F3CF859-FC77-4A12-90CF-56C654B7177F}" srcOrd="8" destOrd="0" presId="urn:microsoft.com/office/officeart/2005/8/layout/orgChart1"/>
    <dgm:cxn modelId="{7E1DBE4F-A3B9-4273-ACB1-7291D2E23392}" type="presParOf" srcId="{29A520D1-88CD-4811-A277-EA7807CEFA4A}" destId="{8BCD3ABC-85EE-4056-98A5-C174A819CE4A}" srcOrd="9" destOrd="0" presId="urn:microsoft.com/office/officeart/2005/8/layout/orgChart1"/>
    <dgm:cxn modelId="{657CEEA4-4914-476A-969D-E78FB557BA03}" type="presParOf" srcId="{8BCD3ABC-85EE-4056-98A5-C174A819CE4A}" destId="{9B376CD4-B92E-4E32-9F1E-4318E966CF28}" srcOrd="0" destOrd="0" presId="urn:microsoft.com/office/officeart/2005/8/layout/orgChart1"/>
    <dgm:cxn modelId="{87C9276F-3810-4FDC-8140-FBE8F4E27A11}" type="presParOf" srcId="{9B376CD4-B92E-4E32-9F1E-4318E966CF28}" destId="{9C23AAD0-7C61-460A-BC41-A126F9E67565}" srcOrd="0" destOrd="0" presId="urn:microsoft.com/office/officeart/2005/8/layout/orgChart1"/>
    <dgm:cxn modelId="{257B51F5-4114-484E-A1F7-6DC88E0170FC}" type="presParOf" srcId="{9B376CD4-B92E-4E32-9F1E-4318E966CF28}" destId="{5E77FC0C-916D-452C-87B6-BD220A995DAA}" srcOrd="1" destOrd="0" presId="urn:microsoft.com/office/officeart/2005/8/layout/orgChart1"/>
    <dgm:cxn modelId="{C20241D4-E74E-49AE-912D-A18AEA51719E}" type="presParOf" srcId="{8BCD3ABC-85EE-4056-98A5-C174A819CE4A}" destId="{0331897C-5FA6-4E1E-8D8C-6A0DCAE789C0}" srcOrd="1" destOrd="0" presId="urn:microsoft.com/office/officeart/2005/8/layout/orgChart1"/>
    <dgm:cxn modelId="{52D7E4A8-2946-4D4F-915C-97B9C4410D21}" type="presParOf" srcId="{0331897C-5FA6-4E1E-8D8C-6A0DCAE789C0}" destId="{64FC8AB2-0BDD-4282-930E-4E90B048AF26}" srcOrd="0" destOrd="0" presId="urn:microsoft.com/office/officeart/2005/8/layout/orgChart1"/>
    <dgm:cxn modelId="{0E9BBC01-386E-490B-A8CC-1A9C38A8A2F3}" type="presParOf" srcId="{0331897C-5FA6-4E1E-8D8C-6A0DCAE789C0}" destId="{53866344-9F13-4F93-98AD-801B1D74588E}" srcOrd="1" destOrd="0" presId="urn:microsoft.com/office/officeart/2005/8/layout/orgChart1"/>
    <dgm:cxn modelId="{7C8DB5A6-1083-4FC8-B175-DFD4385508AF}" type="presParOf" srcId="{53866344-9F13-4F93-98AD-801B1D74588E}" destId="{24D3F75C-3B86-439E-8F92-E84BB376F4E7}" srcOrd="0" destOrd="0" presId="urn:microsoft.com/office/officeart/2005/8/layout/orgChart1"/>
    <dgm:cxn modelId="{85A3AEEB-92FC-4708-8F96-E492A9AC4BDB}" type="presParOf" srcId="{24D3F75C-3B86-439E-8F92-E84BB376F4E7}" destId="{86472DBB-50D9-46CE-B1F8-467AE4C026C2}" srcOrd="0" destOrd="0" presId="urn:microsoft.com/office/officeart/2005/8/layout/orgChart1"/>
    <dgm:cxn modelId="{B9EA5A61-49AF-4511-AC5F-24A2104C7F18}" type="presParOf" srcId="{24D3F75C-3B86-439E-8F92-E84BB376F4E7}" destId="{99110730-0C55-4E3B-A1E9-C3E37C3243DB}" srcOrd="1" destOrd="0" presId="urn:microsoft.com/office/officeart/2005/8/layout/orgChart1"/>
    <dgm:cxn modelId="{FCB199A4-ABB8-4FE1-B860-9EF996A703A3}" type="presParOf" srcId="{53866344-9F13-4F93-98AD-801B1D74588E}" destId="{48F1DEFF-891E-4957-87C3-9EAFB6D89DC0}" srcOrd="1" destOrd="0" presId="urn:microsoft.com/office/officeart/2005/8/layout/orgChart1"/>
    <dgm:cxn modelId="{D55D0628-71F7-437E-A283-7700D8545BC6}" type="presParOf" srcId="{53866344-9F13-4F93-98AD-801B1D74588E}" destId="{BA9AED3B-253B-43FC-B354-47D2438D6781}" srcOrd="2" destOrd="0" presId="urn:microsoft.com/office/officeart/2005/8/layout/orgChart1"/>
    <dgm:cxn modelId="{5A744C1D-15ED-4D83-AAD3-232DDA655279}" type="presParOf" srcId="{8BCD3ABC-85EE-4056-98A5-C174A819CE4A}" destId="{DA476B25-2E1C-4DAC-8355-FA85213D277A}" srcOrd="2" destOrd="0" presId="urn:microsoft.com/office/officeart/2005/8/layout/orgChart1"/>
    <dgm:cxn modelId="{CED57F40-C1F3-461D-98FC-3619EC9D295D}" type="presParOf" srcId="{0B69AC09-6422-4DF6-BE5A-B2D20A963022}" destId="{75598C6C-2C4B-420D-B459-3E11B019A446}" srcOrd="2" destOrd="0" presId="urn:microsoft.com/office/officeart/2005/8/layout/orgChart1"/>
    <dgm:cxn modelId="{3C1C423D-A5AC-41D0-BA03-77C5A9D811BF}" type="presParOf" srcId="{75598C6C-2C4B-420D-B459-3E11B019A446}" destId="{99206F9D-DEF7-4B4F-84FF-6D9CC864C2AB}" srcOrd="0" destOrd="0" presId="urn:microsoft.com/office/officeart/2005/8/layout/orgChart1"/>
    <dgm:cxn modelId="{0144D1FF-666F-4C39-9F04-2AFB39A35ADA}" type="presParOf" srcId="{75598C6C-2C4B-420D-B459-3E11B019A446}" destId="{0D1D33E6-D820-4999-9D37-C927AEC8735B}" srcOrd="1" destOrd="0" presId="urn:microsoft.com/office/officeart/2005/8/layout/orgChart1"/>
    <dgm:cxn modelId="{29572B55-3973-4B56-A2A8-967C396FA0AF}" type="presParOf" srcId="{0D1D33E6-D820-4999-9D37-C927AEC8735B}" destId="{D27A68A4-2215-44A8-B963-00581F3FE15D}" srcOrd="0" destOrd="0" presId="urn:microsoft.com/office/officeart/2005/8/layout/orgChart1"/>
    <dgm:cxn modelId="{B942CBCB-4184-44CB-8E69-EB6E50268995}" type="presParOf" srcId="{D27A68A4-2215-44A8-B963-00581F3FE15D}" destId="{21FE457F-8634-4D4D-B11C-D30B73F2FDFF}" srcOrd="0" destOrd="0" presId="urn:microsoft.com/office/officeart/2005/8/layout/orgChart1"/>
    <dgm:cxn modelId="{C6DDF5A4-67CF-4476-B251-B69261C1BC5F}" type="presParOf" srcId="{D27A68A4-2215-44A8-B963-00581F3FE15D}" destId="{56551A17-6A9B-4479-B7B1-97C02AF813DE}" srcOrd="1" destOrd="0" presId="urn:microsoft.com/office/officeart/2005/8/layout/orgChart1"/>
    <dgm:cxn modelId="{E3A8753B-4E27-45A8-BD15-D77CFA44E333}" type="presParOf" srcId="{0D1D33E6-D820-4999-9D37-C927AEC8735B}" destId="{0C7CC9FD-7DFA-4E06-BD87-2EB065619154}" srcOrd="1" destOrd="0" presId="urn:microsoft.com/office/officeart/2005/8/layout/orgChart1"/>
    <dgm:cxn modelId="{CA6BAE31-BB1A-4DBE-AFBC-13CE9FD86DCF}" type="presParOf" srcId="{0D1D33E6-D820-4999-9D37-C927AEC8735B}" destId="{5695EBA1-FE9F-4570-BBF8-88A534EC8446}" srcOrd="2" destOrd="0" presId="urn:microsoft.com/office/officeart/2005/8/layout/orgChart1"/>
    <dgm:cxn modelId="{3E82F5BC-7649-4669-9A66-8D89D426A85F}" type="presParOf" srcId="{723E7755-37AA-44D8-BA4E-E7BADFDC1D6B}" destId="{BDBF144E-C5AD-46DF-936C-782988414EF3}" srcOrd="2" destOrd="0" presId="urn:microsoft.com/office/officeart/2005/8/layout/orgChart1"/>
    <dgm:cxn modelId="{090B278A-B127-4F3D-B9C1-D36EB3FCEB1C}" type="presParOf" srcId="{723E7755-37AA-44D8-BA4E-E7BADFDC1D6B}" destId="{4F5C7741-AA99-4846-9CC0-B880D770FAAA}" srcOrd="3" destOrd="0" presId="urn:microsoft.com/office/officeart/2005/8/layout/orgChart1"/>
    <dgm:cxn modelId="{E85568CE-079E-4CE4-A4FF-F8849C03A3C3}" type="presParOf" srcId="{4F5C7741-AA99-4846-9CC0-B880D770FAAA}" destId="{05124395-2583-47E0-BAC7-9AA0734AB1AD}" srcOrd="0" destOrd="0" presId="urn:microsoft.com/office/officeart/2005/8/layout/orgChart1"/>
    <dgm:cxn modelId="{5F58ACCD-86B2-436B-B190-01694A4710DC}" type="presParOf" srcId="{05124395-2583-47E0-BAC7-9AA0734AB1AD}" destId="{D6BC3CF1-9ED4-4D2B-8931-3CBA40AC4517}" srcOrd="0" destOrd="0" presId="urn:microsoft.com/office/officeart/2005/8/layout/orgChart1"/>
    <dgm:cxn modelId="{187F6CCC-1FEC-42B9-B709-D4E650ADC6C7}" type="presParOf" srcId="{05124395-2583-47E0-BAC7-9AA0734AB1AD}" destId="{070B66CE-CCB2-4334-9845-88D002D31602}" srcOrd="1" destOrd="0" presId="urn:microsoft.com/office/officeart/2005/8/layout/orgChart1"/>
    <dgm:cxn modelId="{AC2678F6-6659-404E-BFB3-A86437BEEFA3}" type="presParOf" srcId="{4F5C7741-AA99-4846-9CC0-B880D770FAAA}" destId="{84670801-EA5A-4B8B-BABC-F406FB614CFA}" srcOrd="1" destOrd="0" presId="urn:microsoft.com/office/officeart/2005/8/layout/orgChart1"/>
    <dgm:cxn modelId="{896A171A-B36D-4534-9A80-9AA5E2861E4D}" type="presParOf" srcId="{4F5C7741-AA99-4846-9CC0-B880D770FAAA}" destId="{767E4E35-1A4F-4A10-9AAF-F9BB23B24F88}" srcOrd="2" destOrd="0" presId="urn:microsoft.com/office/officeart/2005/8/layout/orgChart1"/>
    <dgm:cxn modelId="{9DA32F3B-A799-4AA2-8E6F-96A038BC3E9F}" type="presParOf" srcId="{7BD84FE6-48C2-4F68-B869-043FD9BE0683}" destId="{A5DC51E9-D38D-48AF-BDB7-A0FA90BCE3A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4DCD9F0-1BB7-4FA2-9C6B-6DFFC1CB0B4A}" type="doc">
      <dgm:prSet loTypeId="urn:microsoft.com/office/officeart/2005/8/layout/orgChart1" loCatId="hierarchy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916EA422-CA75-4DEE-9EB5-886601983672}">
      <dgm:prSet phldrT="[Texto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xfrm>
          <a:off x="5378532" y="1254"/>
          <a:ext cx="1583368" cy="791684"/>
        </a:xfrm>
        <a:prstGeom prst="rect">
          <a:avLst/>
        </a:prstGeom>
      </dgm:spPr>
      <dgm:t>
        <a:bodyPr/>
        <a:lstStyle/>
        <a:p>
          <a:r>
            <a:rPr lang="es-MX" sz="1800" b="1" dirty="0" smtClean="0">
              <a:solidFill>
                <a:srgbClr val="FFFF00"/>
              </a:solidFill>
              <a:latin typeface="Arial" pitchFamily="34" charset="0"/>
              <a:ea typeface="+mn-ea"/>
              <a:cs typeface="Arial" pitchFamily="34" charset="0"/>
            </a:rPr>
            <a:t>CUENCA SOCIAL</a:t>
          </a:r>
          <a:endParaRPr lang="es-MX" sz="1800" b="1" dirty="0">
            <a:solidFill>
              <a:srgbClr val="FFFF00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993319B5-F7AE-4E46-BD3A-7612F9CB8750}" type="parTrans" cxnId="{5A21D9E7-7C9A-4B4E-B9E4-32AED272B6A4}">
      <dgm:prSet/>
      <dgm:spPr/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D3218F9-5405-41CD-8920-AD7815612DC7}" type="sibTrans" cxnId="{5A21D9E7-7C9A-4B4E-B9E4-32AED272B6A4}">
      <dgm:prSet/>
      <dgm:spPr/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BC32459-FC76-43F2-AD0B-32B4AC098C9A}">
      <dgm:prSet phldrT="[Texto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xfrm>
          <a:off x="4420594" y="1125445"/>
          <a:ext cx="1583368" cy="791684"/>
        </a:xfrm>
        <a:prstGeom prst="rect">
          <a:avLst/>
        </a:prstGeom>
      </dgm:spPr>
      <dgm:t>
        <a:bodyPr/>
        <a:lstStyle/>
        <a:p>
          <a:r>
            <a:rPr lang="es-MX" sz="1600" b="1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OFERTANTES</a:t>
          </a:r>
          <a:endParaRPr lang="es-MX" sz="1600" b="1" dirty="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F0E75DA2-A77A-439F-B7BE-70FB65B62DDE}" type="parTrans" cxnId="{F30898AC-B960-4B43-85C0-2F32FBA3649F}">
      <dgm:prSet/>
      <dgm:spPr>
        <a:xfrm>
          <a:off x="5212278" y="792938"/>
          <a:ext cx="957937" cy="332507"/>
        </a:xfrm>
        <a:custGeom>
          <a:avLst/>
          <a:gdLst/>
          <a:ahLst/>
          <a:cxnLst/>
          <a:rect l="0" t="0" r="0" b="0"/>
          <a:pathLst>
            <a:path>
              <a:moveTo>
                <a:pt x="957937" y="0"/>
              </a:moveTo>
              <a:lnTo>
                <a:pt x="957937" y="166253"/>
              </a:lnTo>
              <a:lnTo>
                <a:pt x="0" y="166253"/>
              </a:lnTo>
              <a:lnTo>
                <a:pt x="0" y="332507"/>
              </a:lnTo>
            </a:path>
          </a:pathLst>
        </a:custGeom>
      </dgm:spPr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B836749-1E19-45C2-9531-9E2DFD9DAD05}" type="sibTrans" cxnId="{F30898AC-B960-4B43-85C0-2F32FBA3649F}">
      <dgm:prSet/>
      <dgm:spPr/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C50C324-C116-4428-B043-9C22D7137483}">
      <dgm:prSet phldrT="[Texto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xfrm>
          <a:off x="6336470" y="1125445"/>
          <a:ext cx="1583368" cy="791684"/>
        </a:xfrm>
        <a:prstGeom prst="rect">
          <a:avLst/>
        </a:prstGeom>
      </dgm:spPr>
      <dgm:t>
        <a:bodyPr/>
        <a:lstStyle/>
        <a:p>
          <a:r>
            <a:rPr lang="es-MX" sz="1600" b="1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DEMANDANTES</a:t>
          </a:r>
          <a:endParaRPr lang="es-MX" sz="1600" b="1" dirty="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8905F427-5823-4B03-B9D1-3B810518EAD3}" type="parTrans" cxnId="{5969CB2E-E00F-477F-B601-17C8F0BFB979}">
      <dgm:prSet/>
      <dgm:spPr>
        <a:xfrm>
          <a:off x="6170216" y="792938"/>
          <a:ext cx="957937" cy="3325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253"/>
              </a:lnTo>
              <a:lnTo>
                <a:pt x="957937" y="166253"/>
              </a:lnTo>
              <a:lnTo>
                <a:pt x="957937" y="332507"/>
              </a:lnTo>
            </a:path>
          </a:pathLst>
        </a:custGeom>
      </dgm:spPr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1EAD6AB0-600A-48BE-988F-046569C302C2}" type="sibTrans" cxnId="{5969CB2E-E00F-477F-B601-17C8F0BFB979}">
      <dgm:prSet/>
      <dgm:spPr/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F70EA85-6A90-44D1-83DE-06ADC2C0922B}">
      <dgm:prSet custT="1"/>
      <dgm:spPr>
        <a:xfrm>
          <a:off x="4420594" y="3373828"/>
          <a:ext cx="1583368" cy="791684"/>
        </a:xfrm>
        <a:prstGeom prst="rect">
          <a:avLst/>
        </a:prstGeom>
      </dgm:spPr>
      <dgm:t>
        <a:bodyPr/>
        <a:lstStyle/>
        <a:p>
          <a:r>
            <a:rPr lang="es-ES" sz="160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Rancho Chico</a:t>
          </a:r>
          <a:endParaRPr lang="es-MX" sz="160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3FEC60F9-1D0B-40CC-BB53-F0DE7336910D}" type="parTrans" cxnId="{8D24EDA4-E739-46D4-871D-6F72C3083292}">
      <dgm:prSet/>
      <dgm:spPr>
        <a:xfrm>
          <a:off x="5166558" y="1917130"/>
          <a:ext cx="91440" cy="145669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56698"/>
              </a:lnTo>
            </a:path>
          </a:pathLst>
        </a:custGeom>
      </dgm:spPr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E0C91EE-96C5-4AB9-AD83-CC4A2BE8D4C9}" type="sibTrans" cxnId="{8D24EDA4-E739-46D4-871D-6F72C3083292}">
      <dgm:prSet/>
      <dgm:spPr/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E92B0EF-1A48-467F-ABDE-EEB6DF5303F2}">
      <dgm:prSet custT="1"/>
      <dgm:spPr>
        <a:xfrm>
          <a:off x="2504718" y="3373828"/>
          <a:ext cx="1583368" cy="791684"/>
        </a:xfrm>
        <a:prstGeom prst="rect">
          <a:avLst/>
        </a:prstGeom>
      </dgm:spPr>
      <dgm:t>
        <a:bodyPr/>
        <a:lstStyle/>
        <a:p>
          <a:r>
            <a:rPr lang="es-ES" sz="160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Apangora</a:t>
          </a:r>
          <a:endParaRPr lang="es-MX" sz="160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BE425B76-386C-41C9-87CF-2D13F92F78F5}" type="parTrans" cxnId="{14EC0C8D-BEC8-47D5-A877-31D569157C5E}">
      <dgm:prSet/>
      <dgm:spPr>
        <a:xfrm>
          <a:off x="3296403" y="1917130"/>
          <a:ext cx="1915875" cy="1456698"/>
        </a:xfrm>
        <a:custGeom>
          <a:avLst/>
          <a:gdLst/>
          <a:ahLst/>
          <a:cxnLst/>
          <a:rect l="0" t="0" r="0" b="0"/>
          <a:pathLst>
            <a:path>
              <a:moveTo>
                <a:pt x="1915875" y="0"/>
              </a:moveTo>
              <a:lnTo>
                <a:pt x="1915875" y="1290445"/>
              </a:lnTo>
              <a:lnTo>
                <a:pt x="0" y="1290445"/>
              </a:lnTo>
              <a:lnTo>
                <a:pt x="0" y="1456698"/>
              </a:lnTo>
            </a:path>
          </a:pathLst>
        </a:custGeom>
      </dgm:spPr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2BE198A-9099-4442-B6D2-7942891EE41B}" type="sibTrans" cxnId="{14EC0C8D-BEC8-47D5-A877-31D569157C5E}">
      <dgm:prSet/>
      <dgm:spPr/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AEB57FA-8B36-4408-9E60-0395EEEA69AB}">
      <dgm:prSet custT="1"/>
      <dgm:spPr>
        <a:xfrm>
          <a:off x="8252346" y="3373828"/>
          <a:ext cx="1583368" cy="791684"/>
        </a:xfrm>
        <a:prstGeom prst="rect">
          <a:avLst/>
        </a:prstGeom>
      </dgm:spPr>
      <dgm:t>
        <a:bodyPr/>
        <a:lstStyle/>
        <a:p>
          <a:r>
            <a:rPr lang="es-ES" sz="160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Rumipamba</a:t>
          </a:r>
          <a:endParaRPr lang="es-MX" sz="1600" dirty="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D35E19F4-F19D-4F8D-B139-B78C8C40F264}" type="parTrans" cxnId="{99D838FE-6D17-4F15-A4C7-345367BEA204}">
      <dgm:prSet/>
      <dgm:spPr>
        <a:xfrm>
          <a:off x="5212278" y="1917130"/>
          <a:ext cx="3831751" cy="14566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0445"/>
              </a:lnTo>
              <a:lnTo>
                <a:pt x="3831751" y="1290445"/>
              </a:lnTo>
              <a:lnTo>
                <a:pt x="3831751" y="1456698"/>
              </a:lnTo>
            </a:path>
          </a:pathLst>
        </a:custGeom>
      </dgm:spPr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F620EE7-2591-4625-B9D8-F142525387FE}" type="sibTrans" cxnId="{99D838FE-6D17-4F15-A4C7-345367BEA204}">
      <dgm:prSet/>
      <dgm:spPr/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F8E328C-621D-42B9-B42D-B70C05B526D7}">
      <dgm:prSet custT="1"/>
      <dgm:spPr>
        <a:xfrm>
          <a:off x="6336470" y="3373828"/>
          <a:ext cx="1583368" cy="791684"/>
        </a:xfrm>
        <a:prstGeom prst="rect">
          <a:avLst/>
        </a:prstGeom>
      </dgm:spPr>
      <dgm:t>
        <a:bodyPr/>
        <a:lstStyle/>
        <a:p>
          <a:r>
            <a:rPr lang="es-ES" sz="160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Peñaherrera</a:t>
          </a:r>
          <a:endParaRPr lang="es-MX" sz="160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5297665F-C41E-46C8-8386-E24B74D1ECD3}" type="parTrans" cxnId="{89B9DC84-AB42-4BB0-BCBA-264F7FDC50AA}">
      <dgm:prSet/>
      <dgm:spPr>
        <a:xfrm>
          <a:off x="5212278" y="1917130"/>
          <a:ext cx="1915875" cy="14566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0445"/>
              </a:lnTo>
              <a:lnTo>
                <a:pt x="1915875" y="1290445"/>
              </a:lnTo>
              <a:lnTo>
                <a:pt x="1915875" y="1456698"/>
              </a:lnTo>
            </a:path>
          </a:pathLst>
        </a:custGeom>
      </dgm:spPr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74999AF-EB07-494A-9C61-09930D5D7A90}" type="sibTrans" cxnId="{89B9DC84-AB42-4BB0-BCBA-264F7FDC50AA}">
      <dgm:prSet/>
      <dgm:spPr/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E653459-0DA0-4AC7-B0B5-03E253FCEF9D}">
      <dgm:prSet custT="1"/>
      <dgm:spPr>
        <a:xfrm>
          <a:off x="588843" y="3373828"/>
          <a:ext cx="1583368" cy="791684"/>
        </a:xfrm>
        <a:prstGeom prst="rect">
          <a:avLst/>
        </a:prstGeom>
      </dgm:spPr>
      <dgm:t>
        <a:bodyPr/>
        <a:lstStyle/>
        <a:p>
          <a:r>
            <a:rPr lang="es-ES" sz="160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Chaupi Guarangui </a:t>
          </a:r>
          <a:endParaRPr lang="es-MX" sz="160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F1338C59-560C-404F-9128-C2CED7AECE9A}" type="parTrans" cxnId="{9F0766FF-1212-4E5C-86F6-2255E03F7C73}">
      <dgm:prSet/>
      <dgm:spPr>
        <a:xfrm>
          <a:off x="1380527" y="1917130"/>
          <a:ext cx="3831751" cy="1456698"/>
        </a:xfrm>
        <a:custGeom>
          <a:avLst/>
          <a:gdLst/>
          <a:ahLst/>
          <a:cxnLst/>
          <a:rect l="0" t="0" r="0" b="0"/>
          <a:pathLst>
            <a:path>
              <a:moveTo>
                <a:pt x="3831751" y="0"/>
              </a:moveTo>
              <a:lnTo>
                <a:pt x="3831751" y="1290445"/>
              </a:lnTo>
              <a:lnTo>
                <a:pt x="0" y="1290445"/>
              </a:lnTo>
              <a:lnTo>
                <a:pt x="0" y="1456698"/>
              </a:lnTo>
            </a:path>
          </a:pathLst>
        </a:custGeom>
      </dgm:spPr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BCD1F5D-5436-45FA-A347-45E8D7850F73}" type="sibTrans" cxnId="{9F0766FF-1212-4E5C-86F6-2255E03F7C73}">
      <dgm:prSet/>
      <dgm:spPr/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A07D84B-6CC7-4617-9578-C77C9923CA6A}">
      <dgm:prSet custT="1"/>
      <dgm:spPr>
        <a:xfrm>
          <a:off x="4816436" y="4498020"/>
          <a:ext cx="1583368" cy="791684"/>
        </a:xfrm>
        <a:prstGeom prst="rect">
          <a:avLst/>
        </a:prstGeom>
      </dgm:spPr>
      <dgm:t>
        <a:bodyPr/>
        <a:lstStyle/>
        <a:p>
          <a:r>
            <a:rPr lang="es-EC" sz="160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25</a:t>
          </a:r>
          <a:endParaRPr lang="es-MX" sz="160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C1F3D6E1-23E5-42B2-BE4C-434D28D5FD32}" type="parTrans" cxnId="{99610592-9071-49C6-BACF-7A49C52A49F8}">
      <dgm:prSet/>
      <dgm:spPr>
        <a:xfrm>
          <a:off x="4578931" y="4165513"/>
          <a:ext cx="237505" cy="7283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8349"/>
              </a:lnTo>
              <a:lnTo>
                <a:pt x="237505" y="728349"/>
              </a:lnTo>
            </a:path>
          </a:pathLst>
        </a:custGeom>
      </dgm:spPr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74BA1E8-EE5A-43BB-ACB3-7582732C4753}" type="sibTrans" cxnId="{99610592-9071-49C6-BACF-7A49C52A49F8}">
      <dgm:prSet/>
      <dgm:spPr/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1DB672A-62F5-44F4-AFB1-377E1ED5369C}">
      <dgm:prSet custT="1"/>
      <dgm:spPr>
        <a:xfrm>
          <a:off x="8648188" y="4498020"/>
          <a:ext cx="1583368" cy="791684"/>
        </a:xfrm>
        <a:prstGeom prst="rect">
          <a:avLst/>
        </a:prstGeom>
      </dgm:spPr>
      <dgm:t>
        <a:bodyPr/>
        <a:lstStyle/>
        <a:p>
          <a:r>
            <a:rPr lang="es-EC" sz="160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46</a:t>
          </a:r>
          <a:endParaRPr lang="es-MX" sz="160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C39A8FD8-1470-4D6B-9C98-B23792C9D805}" type="parTrans" cxnId="{519018F2-BD0B-4C8C-B5F6-A5264C952E86}">
      <dgm:prSet/>
      <dgm:spPr>
        <a:xfrm>
          <a:off x="8410683" y="4165513"/>
          <a:ext cx="237505" cy="7283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8349"/>
              </a:lnTo>
              <a:lnTo>
                <a:pt x="237505" y="728349"/>
              </a:lnTo>
            </a:path>
          </a:pathLst>
        </a:custGeom>
      </dgm:spPr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E96C23F0-B05E-4942-92FA-7B1467FB6774}" type="sibTrans" cxnId="{519018F2-BD0B-4C8C-B5F6-A5264C952E86}">
      <dgm:prSet/>
      <dgm:spPr/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B7C5BBA-0507-449A-8311-20D3D4774264}">
      <dgm:prSet custT="1"/>
      <dgm:spPr>
        <a:xfrm>
          <a:off x="6732312" y="4498020"/>
          <a:ext cx="1583368" cy="791684"/>
        </a:xfrm>
        <a:prstGeom prst="rect">
          <a:avLst/>
        </a:prstGeom>
      </dgm:spPr>
      <dgm:t>
        <a:bodyPr/>
        <a:lstStyle/>
        <a:p>
          <a:r>
            <a:rPr lang="es-EC" sz="160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100</a:t>
          </a:r>
          <a:endParaRPr lang="es-MX" sz="160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22849545-E991-40B3-972C-22F5A8CF7869}" type="parTrans" cxnId="{964A2CE9-873C-4801-8DE8-854536916156}">
      <dgm:prSet/>
      <dgm:spPr>
        <a:xfrm>
          <a:off x="6494807" y="4165513"/>
          <a:ext cx="237505" cy="7283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8349"/>
              </a:lnTo>
              <a:lnTo>
                <a:pt x="237505" y="728349"/>
              </a:lnTo>
            </a:path>
          </a:pathLst>
        </a:custGeom>
      </dgm:spPr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95AD123-5D01-42EC-9B99-721225E155DB}" type="sibTrans" cxnId="{964A2CE9-873C-4801-8DE8-854536916156}">
      <dgm:prSet/>
      <dgm:spPr/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4C406E1-9A21-4953-98DE-B98637CFBA73}">
      <dgm:prSet custT="1"/>
      <dgm:spPr>
        <a:xfrm>
          <a:off x="984685" y="4498020"/>
          <a:ext cx="1583368" cy="791684"/>
        </a:xfrm>
        <a:prstGeom prst="rect">
          <a:avLst/>
        </a:prstGeom>
      </dgm:spPr>
      <dgm:t>
        <a:bodyPr/>
        <a:lstStyle/>
        <a:p>
          <a:r>
            <a:rPr lang="es-EC" sz="160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32</a:t>
          </a:r>
          <a:endParaRPr lang="es-MX" sz="160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790D6FB5-27F2-4331-BC1E-3AA5854FBA08}" type="parTrans" cxnId="{06DACA0C-CF34-4208-B7A6-25BFC9321713}">
      <dgm:prSet/>
      <dgm:spPr>
        <a:xfrm>
          <a:off x="747179" y="4165513"/>
          <a:ext cx="237505" cy="7283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8349"/>
              </a:lnTo>
              <a:lnTo>
                <a:pt x="237505" y="728349"/>
              </a:lnTo>
            </a:path>
          </a:pathLst>
        </a:custGeom>
      </dgm:spPr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EA5003E-C58C-48A8-913B-406143B556F8}" type="sibTrans" cxnId="{06DACA0C-CF34-4208-B7A6-25BFC9321713}">
      <dgm:prSet/>
      <dgm:spPr/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4EEAB39-FFA3-4D1D-9559-5EC3F192C942}">
      <dgm:prSet custT="1"/>
      <dgm:spPr>
        <a:xfrm>
          <a:off x="2900560" y="4498020"/>
          <a:ext cx="1583368" cy="791684"/>
        </a:xfrm>
        <a:prstGeom prst="rect">
          <a:avLst/>
        </a:prstGeom>
      </dgm:spPr>
      <dgm:t>
        <a:bodyPr/>
        <a:lstStyle/>
        <a:p>
          <a:r>
            <a:rPr lang="es-EC" sz="160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20</a:t>
          </a:r>
          <a:endParaRPr lang="es-MX" sz="160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6398EA1F-C5CA-4F38-82F0-860BDB418579}" type="sibTrans" cxnId="{93E9C7CA-BA4F-4D08-9E15-194E89714C62}">
      <dgm:prSet/>
      <dgm:spPr/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898FF9D3-67F9-4F26-9D1E-2E5FB9C2817C}" type="parTrans" cxnId="{93E9C7CA-BA4F-4D08-9E15-194E89714C62}">
      <dgm:prSet/>
      <dgm:spPr>
        <a:xfrm>
          <a:off x="2663055" y="4165513"/>
          <a:ext cx="237505" cy="7283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8349"/>
              </a:lnTo>
              <a:lnTo>
                <a:pt x="237505" y="728349"/>
              </a:lnTo>
            </a:path>
          </a:pathLst>
        </a:custGeom>
      </dgm:spPr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400EFBA-58BB-4531-9832-8B669E89549A}" type="asst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xfrm>
          <a:off x="2805828" y="2017824"/>
          <a:ext cx="1583368" cy="791684"/>
        </a:xfrm>
        <a:prstGeom prst="rect">
          <a:avLst/>
        </a:prstGeom>
      </dgm:spPr>
      <dgm:t>
        <a:bodyPr/>
        <a:lstStyle/>
        <a:p>
          <a:r>
            <a:rPr lang="es-MX" sz="1600" b="1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DAC</a:t>
          </a:r>
          <a:endParaRPr lang="es-MX" sz="1600" b="1" dirty="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7E16F878-6456-4334-800A-76DFC45503A5}" type="parTrans" cxnId="{EDB118D0-39B5-411D-B827-EB0A1FB9162E}">
      <dgm:prSet/>
      <dgm:spPr>
        <a:xfrm>
          <a:off x="4389196" y="1917130"/>
          <a:ext cx="823082" cy="496536"/>
        </a:xfrm>
        <a:custGeom>
          <a:avLst/>
          <a:gdLst/>
          <a:ahLst/>
          <a:cxnLst/>
          <a:rect l="0" t="0" r="0" b="0"/>
          <a:pathLst>
            <a:path>
              <a:moveTo>
                <a:pt x="823082" y="0"/>
              </a:moveTo>
              <a:lnTo>
                <a:pt x="823082" y="496536"/>
              </a:lnTo>
              <a:lnTo>
                <a:pt x="0" y="496536"/>
              </a:lnTo>
            </a:path>
          </a:pathLst>
        </a:custGeom>
      </dgm:spPr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D64D6E8-C6A1-40BD-AF20-0D35066A3E7F}" type="sibTrans" cxnId="{EDB118D0-39B5-411D-B827-EB0A1FB9162E}">
      <dgm:prSet/>
      <dgm:spPr/>
      <dgm:t>
        <a:bodyPr/>
        <a:lstStyle/>
        <a:p>
          <a:endParaRPr lang="es-MX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45F4CF7B-A495-4B7C-8698-58C3F140298B}" type="pres">
      <dgm:prSet presAssocID="{34DCD9F0-1BB7-4FA2-9C6B-6DFFC1CB0B4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7BD84FE6-48C2-4F68-B869-043FD9BE0683}" type="pres">
      <dgm:prSet presAssocID="{916EA422-CA75-4DEE-9EB5-886601983672}" presName="hierRoot1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F510A986-F02C-4E84-8004-BC5516E80680}" type="pres">
      <dgm:prSet presAssocID="{916EA422-CA75-4DEE-9EB5-886601983672}" presName="rootComposite1" presStyleCnt="0"/>
      <dgm:spPr/>
      <dgm:t>
        <a:bodyPr/>
        <a:lstStyle/>
        <a:p>
          <a:endParaRPr lang="es-EC"/>
        </a:p>
      </dgm:t>
    </dgm:pt>
    <dgm:pt modelId="{83AF3132-47D1-4675-9A68-B87F8E53732E}" type="pres">
      <dgm:prSet presAssocID="{916EA422-CA75-4DEE-9EB5-886601983672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EDD515F-99B6-4425-930F-54C2019DF367}" type="pres">
      <dgm:prSet presAssocID="{916EA422-CA75-4DEE-9EB5-886601983672}" presName="rootConnector1" presStyleLbl="node1" presStyleIdx="0" presStyleCnt="0"/>
      <dgm:spPr/>
      <dgm:t>
        <a:bodyPr/>
        <a:lstStyle/>
        <a:p>
          <a:endParaRPr lang="es-EC"/>
        </a:p>
      </dgm:t>
    </dgm:pt>
    <dgm:pt modelId="{723E7755-37AA-44D8-BA4E-E7BADFDC1D6B}" type="pres">
      <dgm:prSet presAssocID="{916EA422-CA75-4DEE-9EB5-886601983672}" presName="hierChild2" presStyleCnt="0"/>
      <dgm:spPr/>
      <dgm:t>
        <a:bodyPr/>
        <a:lstStyle/>
        <a:p>
          <a:endParaRPr lang="es-EC"/>
        </a:p>
      </dgm:t>
    </dgm:pt>
    <dgm:pt modelId="{526CBAC5-8EFB-4FED-8158-3FB3017B2FFA}" type="pres">
      <dgm:prSet presAssocID="{F0E75DA2-A77A-439F-B7BE-70FB65B62DDE}" presName="Name37" presStyleLbl="parChTrans1D2" presStyleIdx="0" presStyleCnt="2"/>
      <dgm:spPr/>
      <dgm:t>
        <a:bodyPr/>
        <a:lstStyle/>
        <a:p>
          <a:endParaRPr lang="es-EC"/>
        </a:p>
      </dgm:t>
    </dgm:pt>
    <dgm:pt modelId="{0B69AC09-6422-4DF6-BE5A-B2D20A963022}" type="pres">
      <dgm:prSet presAssocID="{ABC32459-FC76-43F2-AD0B-32B4AC098C9A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8366EC90-F6AE-4EB9-8720-54F49B4B1FFF}" type="pres">
      <dgm:prSet presAssocID="{ABC32459-FC76-43F2-AD0B-32B4AC098C9A}" presName="rootComposite" presStyleCnt="0"/>
      <dgm:spPr/>
      <dgm:t>
        <a:bodyPr/>
        <a:lstStyle/>
        <a:p>
          <a:endParaRPr lang="es-EC"/>
        </a:p>
      </dgm:t>
    </dgm:pt>
    <dgm:pt modelId="{FA009E87-56BD-48B8-89BC-3C64261E7A0D}" type="pres">
      <dgm:prSet presAssocID="{ABC32459-FC76-43F2-AD0B-32B4AC098C9A}" presName="rootText" presStyleLbl="node2" presStyleIdx="0" presStyleCnt="2" custScaleX="11233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EF6D00C-F513-4A50-95A6-66034B58870D}" type="pres">
      <dgm:prSet presAssocID="{ABC32459-FC76-43F2-AD0B-32B4AC098C9A}" presName="rootConnector" presStyleLbl="node2" presStyleIdx="0" presStyleCnt="2"/>
      <dgm:spPr/>
      <dgm:t>
        <a:bodyPr/>
        <a:lstStyle/>
        <a:p>
          <a:endParaRPr lang="es-EC"/>
        </a:p>
      </dgm:t>
    </dgm:pt>
    <dgm:pt modelId="{29A520D1-88CD-4811-A277-EA7807CEFA4A}" type="pres">
      <dgm:prSet presAssocID="{ABC32459-FC76-43F2-AD0B-32B4AC098C9A}" presName="hierChild4" presStyleCnt="0"/>
      <dgm:spPr/>
      <dgm:t>
        <a:bodyPr/>
        <a:lstStyle/>
        <a:p>
          <a:endParaRPr lang="es-EC"/>
        </a:p>
      </dgm:t>
    </dgm:pt>
    <dgm:pt modelId="{1689D069-7F5F-4524-9051-438255D847A0}" type="pres">
      <dgm:prSet presAssocID="{F1338C59-560C-404F-9128-C2CED7AECE9A}" presName="Name37" presStyleLbl="parChTrans1D3" presStyleIdx="0" presStyleCnt="6"/>
      <dgm:spPr/>
      <dgm:t>
        <a:bodyPr/>
        <a:lstStyle/>
        <a:p>
          <a:endParaRPr lang="es-EC"/>
        </a:p>
      </dgm:t>
    </dgm:pt>
    <dgm:pt modelId="{955BFE45-4C0E-40A9-8BA0-AF9836EBB4A4}" type="pres">
      <dgm:prSet presAssocID="{AE653459-0DA0-4AC7-B0B5-03E253FCEF9D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ECB346B0-C502-4D23-835E-A024A078DC48}" type="pres">
      <dgm:prSet presAssocID="{AE653459-0DA0-4AC7-B0B5-03E253FCEF9D}" presName="rootComposite" presStyleCnt="0"/>
      <dgm:spPr/>
      <dgm:t>
        <a:bodyPr/>
        <a:lstStyle/>
        <a:p>
          <a:endParaRPr lang="es-EC"/>
        </a:p>
      </dgm:t>
    </dgm:pt>
    <dgm:pt modelId="{9D03AA75-5D2B-4A2D-B247-3FFBB48F9C9D}" type="pres">
      <dgm:prSet presAssocID="{AE653459-0DA0-4AC7-B0B5-03E253FCEF9D}" presName="rootText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3618582-624D-4903-83AA-B2874BF63E0C}" type="pres">
      <dgm:prSet presAssocID="{AE653459-0DA0-4AC7-B0B5-03E253FCEF9D}" presName="rootConnector" presStyleLbl="node3" presStyleIdx="0" presStyleCnt="5"/>
      <dgm:spPr/>
      <dgm:t>
        <a:bodyPr/>
        <a:lstStyle/>
        <a:p>
          <a:endParaRPr lang="es-EC"/>
        </a:p>
      </dgm:t>
    </dgm:pt>
    <dgm:pt modelId="{A5DB7DF5-61E3-40BD-9D1F-007E70F0A08A}" type="pres">
      <dgm:prSet presAssocID="{AE653459-0DA0-4AC7-B0B5-03E253FCEF9D}" presName="hierChild4" presStyleCnt="0"/>
      <dgm:spPr/>
      <dgm:t>
        <a:bodyPr/>
        <a:lstStyle/>
        <a:p>
          <a:endParaRPr lang="es-EC"/>
        </a:p>
      </dgm:t>
    </dgm:pt>
    <dgm:pt modelId="{3611CA4F-1341-47AD-BD7A-5472468638DE}" type="pres">
      <dgm:prSet presAssocID="{790D6FB5-27F2-4331-BC1E-3AA5854FBA08}" presName="Name37" presStyleLbl="parChTrans1D4" presStyleIdx="0" presStyleCnt="5"/>
      <dgm:spPr/>
      <dgm:t>
        <a:bodyPr/>
        <a:lstStyle/>
        <a:p>
          <a:endParaRPr lang="es-EC"/>
        </a:p>
      </dgm:t>
    </dgm:pt>
    <dgm:pt modelId="{1222B052-9AC0-4D39-934A-CB7FA2480CCC}" type="pres">
      <dgm:prSet presAssocID="{B4C406E1-9A21-4953-98DE-B98637CFBA73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16EADAD1-1787-4A99-B051-213C33488198}" type="pres">
      <dgm:prSet presAssocID="{B4C406E1-9A21-4953-98DE-B98637CFBA73}" presName="rootComposite" presStyleCnt="0"/>
      <dgm:spPr/>
      <dgm:t>
        <a:bodyPr/>
        <a:lstStyle/>
        <a:p>
          <a:endParaRPr lang="es-EC"/>
        </a:p>
      </dgm:t>
    </dgm:pt>
    <dgm:pt modelId="{57F5D1E2-7E65-4FC4-A48D-61923B0082FD}" type="pres">
      <dgm:prSet presAssocID="{B4C406E1-9A21-4953-98DE-B98637CFBA73}" presName="rootText" presStyleLbl="node4" presStyleIdx="0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63D40D4-884F-4FC7-B5E5-B8E589F1F4BA}" type="pres">
      <dgm:prSet presAssocID="{B4C406E1-9A21-4953-98DE-B98637CFBA73}" presName="rootConnector" presStyleLbl="node4" presStyleIdx="0" presStyleCnt="5"/>
      <dgm:spPr/>
      <dgm:t>
        <a:bodyPr/>
        <a:lstStyle/>
        <a:p>
          <a:endParaRPr lang="es-EC"/>
        </a:p>
      </dgm:t>
    </dgm:pt>
    <dgm:pt modelId="{8AF37928-D4D4-49DD-9A33-3FE28B17AA02}" type="pres">
      <dgm:prSet presAssocID="{B4C406E1-9A21-4953-98DE-B98637CFBA73}" presName="hierChild4" presStyleCnt="0"/>
      <dgm:spPr/>
      <dgm:t>
        <a:bodyPr/>
        <a:lstStyle/>
        <a:p>
          <a:endParaRPr lang="es-EC"/>
        </a:p>
      </dgm:t>
    </dgm:pt>
    <dgm:pt modelId="{D0DB0DED-3C2D-4192-AA09-190E07DC446B}" type="pres">
      <dgm:prSet presAssocID="{B4C406E1-9A21-4953-98DE-B98637CFBA73}" presName="hierChild5" presStyleCnt="0"/>
      <dgm:spPr/>
      <dgm:t>
        <a:bodyPr/>
        <a:lstStyle/>
        <a:p>
          <a:endParaRPr lang="es-EC"/>
        </a:p>
      </dgm:t>
    </dgm:pt>
    <dgm:pt modelId="{F286D835-E6FE-4730-82D3-F1D2526F4B38}" type="pres">
      <dgm:prSet presAssocID="{AE653459-0DA0-4AC7-B0B5-03E253FCEF9D}" presName="hierChild5" presStyleCnt="0"/>
      <dgm:spPr/>
      <dgm:t>
        <a:bodyPr/>
        <a:lstStyle/>
        <a:p>
          <a:endParaRPr lang="es-EC"/>
        </a:p>
      </dgm:t>
    </dgm:pt>
    <dgm:pt modelId="{BAB23D97-83FF-40E1-A2CF-D68E31E43A72}" type="pres">
      <dgm:prSet presAssocID="{BE425B76-386C-41C9-87CF-2D13F92F78F5}" presName="Name37" presStyleLbl="parChTrans1D3" presStyleIdx="1" presStyleCnt="6"/>
      <dgm:spPr/>
      <dgm:t>
        <a:bodyPr/>
        <a:lstStyle/>
        <a:p>
          <a:endParaRPr lang="es-EC"/>
        </a:p>
      </dgm:t>
    </dgm:pt>
    <dgm:pt modelId="{D4FB9D96-33F0-4597-BA1D-5CB7274052C7}" type="pres">
      <dgm:prSet presAssocID="{6E92B0EF-1A48-467F-ABDE-EEB6DF5303F2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A0D43D8F-889A-45F8-A1A1-885B8CB6405D}" type="pres">
      <dgm:prSet presAssocID="{6E92B0EF-1A48-467F-ABDE-EEB6DF5303F2}" presName="rootComposite" presStyleCnt="0"/>
      <dgm:spPr/>
      <dgm:t>
        <a:bodyPr/>
        <a:lstStyle/>
        <a:p>
          <a:endParaRPr lang="es-EC"/>
        </a:p>
      </dgm:t>
    </dgm:pt>
    <dgm:pt modelId="{251E7CCC-D9A9-406B-B7B1-FBE02EA21976}" type="pres">
      <dgm:prSet presAssocID="{6E92B0EF-1A48-467F-ABDE-EEB6DF5303F2}" presName="rootText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29A6764-4B16-446E-8779-7D7E99281C0C}" type="pres">
      <dgm:prSet presAssocID="{6E92B0EF-1A48-467F-ABDE-EEB6DF5303F2}" presName="rootConnector" presStyleLbl="node3" presStyleIdx="1" presStyleCnt="5"/>
      <dgm:spPr/>
      <dgm:t>
        <a:bodyPr/>
        <a:lstStyle/>
        <a:p>
          <a:endParaRPr lang="es-EC"/>
        </a:p>
      </dgm:t>
    </dgm:pt>
    <dgm:pt modelId="{25B91B91-D6AF-4EC7-ABC9-4FE9702B12FE}" type="pres">
      <dgm:prSet presAssocID="{6E92B0EF-1A48-467F-ABDE-EEB6DF5303F2}" presName="hierChild4" presStyleCnt="0"/>
      <dgm:spPr/>
      <dgm:t>
        <a:bodyPr/>
        <a:lstStyle/>
        <a:p>
          <a:endParaRPr lang="es-EC"/>
        </a:p>
      </dgm:t>
    </dgm:pt>
    <dgm:pt modelId="{3D9D1705-F400-421C-92BC-6BF61C7CAA0B}" type="pres">
      <dgm:prSet presAssocID="{898FF9D3-67F9-4F26-9D1E-2E5FB9C2817C}" presName="Name37" presStyleLbl="parChTrans1D4" presStyleIdx="1" presStyleCnt="5"/>
      <dgm:spPr/>
      <dgm:t>
        <a:bodyPr/>
        <a:lstStyle/>
        <a:p>
          <a:endParaRPr lang="es-EC"/>
        </a:p>
      </dgm:t>
    </dgm:pt>
    <dgm:pt modelId="{E343BE80-06A6-4B1A-A287-087F11F92009}" type="pres">
      <dgm:prSet presAssocID="{24EEAB39-FFA3-4D1D-9559-5EC3F192C942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93F17192-D27E-415A-9FE6-21652F9A6944}" type="pres">
      <dgm:prSet presAssocID="{24EEAB39-FFA3-4D1D-9559-5EC3F192C942}" presName="rootComposite" presStyleCnt="0"/>
      <dgm:spPr/>
      <dgm:t>
        <a:bodyPr/>
        <a:lstStyle/>
        <a:p>
          <a:endParaRPr lang="es-EC"/>
        </a:p>
      </dgm:t>
    </dgm:pt>
    <dgm:pt modelId="{DA405BA6-A153-43BA-90A0-040A295E70D8}" type="pres">
      <dgm:prSet presAssocID="{24EEAB39-FFA3-4D1D-9559-5EC3F192C942}" presName="rootText" presStyleLbl="node4" presStyleIdx="1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F7FE1D14-D70D-46F0-BA2B-04F0E43FD361}" type="pres">
      <dgm:prSet presAssocID="{24EEAB39-FFA3-4D1D-9559-5EC3F192C942}" presName="rootConnector" presStyleLbl="node4" presStyleIdx="1" presStyleCnt="5"/>
      <dgm:spPr/>
      <dgm:t>
        <a:bodyPr/>
        <a:lstStyle/>
        <a:p>
          <a:endParaRPr lang="es-EC"/>
        </a:p>
      </dgm:t>
    </dgm:pt>
    <dgm:pt modelId="{54F9FB41-76F2-4BE3-AF9C-6BE110EA59B3}" type="pres">
      <dgm:prSet presAssocID="{24EEAB39-FFA3-4D1D-9559-5EC3F192C942}" presName="hierChild4" presStyleCnt="0"/>
      <dgm:spPr/>
      <dgm:t>
        <a:bodyPr/>
        <a:lstStyle/>
        <a:p>
          <a:endParaRPr lang="es-EC"/>
        </a:p>
      </dgm:t>
    </dgm:pt>
    <dgm:pt modelId="{99FEC51C-A76A-4FA7-8906-E33DD8D831ED}" type="pres">
      <dgm:prSet presAssocID="{24EEAB39-FFA3-4D1D-9559-5EC3F192C942}" presName="hierChild5" presStyleCnt="0"/>
      <dgm:spPr/>
      <dgm:t>
        <a:bodyPr/>
        <a:lstStyle/>
        <a:p>
          <a:endParaRPr lang="es-EC"/>
        </a:p>
      </dgm:t>
    </dgm:pt>
    <dgm:pt modelId="{EAC72E51-930E-4E5C-B30F-13329D26E5D4}" type="pres">
      <dgm:prSet presAssocID="{6E92B0EF-1A48-467F-ABDE-EEB6DF5303F2}" presName="hierChild5" presStyleCnt="0"/>
      <dgm:spPr/>
      <dgm:t>
        <a:bodyPr/>
        <a:lstStyle/>
        <a:p>
          <a:endParaRPr lang="es-EC"/>
        </a:p>
      </dgm:t>
    </dgm:pt>
    <dgm:pt modelId="{99D3B112-5B8C-4366-AE10-ACC83092AC22}" type="pres">
      <dgm:prSet presAssocID="{3FEC60F9-1D0B-40CC-BB53-F0DE7336910D}" presName="Name37" presStyleLbl="parChTrans1D3" presStyleIdx="2" presStyleCnt="6"/>
      <dgm:spPr/>
      <dgm:t>
        <a:bodyPr/>
        <a:lstStyle/>
        <a:p>
          <a:endParaRPr lang="es-EC"/>
        </a:p>
      </dgm:t>
    </dgm:pt>
    <dgm:pt modelId="{9CFF1205-F47F-4018-9223-16393753AFD0}" type="pres">
      <dgm:prSet presAssocID="{BF70EA85-6A90-44D1-83DE-06ADC2C0922B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14C261A9-85C1-41A5-AD22-1A84DA2812CD}" type="pres">
      <dgm:prSet presAssocID="{BF70EA85-6A90-44D1-83DE-06ADC2C0922B}" presName="rootComposite" presStyleCnt="0"/>
      <dgm:spPr/>
      <dgm:t>
        <a:bodyPr/>
        <a:lstStyle/>
        <a:p>
          <a:endParaRPr lang="es-EC"/>
        </a:p>
      </dgm:t>
    </dgm:pt>
    <dgm:pt modelId="{09424476-B158-4F1B-858A-CA5219481131}" type="pres">
      <dgm:prSet presAssocID="{BF70EA85-6A90-44D1-83DE-06ADC2C0922B}" presName="rootText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EA80372-BC21-4B6F-966D-A5D83DD2BA1E}" type="pres">
      <dgm:prSet presAssocID="{BF70EA85-6A90-44D1-83DE-06ADC2C0922B}" presName="rootConnector" presStyleLbl="node3" presStyleIdx="2" presStyleCnt="5"/>
      <dgm:spPr/>
      <dgm:t>
        <a:bodyPr/>
        <a:lstStyle/>
        <a:p>
          <a:endParaRPr lang="es-EC"/>
        </a:p>
      </dgm:t>
    </dgm:pt>
    <dgm:pt modelId="{F5551C79-877F-4B9C-A09F-7F100600E6FC}" type="pres">
      <dgm:prSet presAssocID="{BF70EA85-6A90-44D1-83DE-06ADC2C0922B}" presName="hierChild4" presStyleCnt="0"/>
      <dgm:spPr/>
      <dgm:t>
        <a:bodyPr/>
        <a:lstStyle/>
        <a:p>
          <a:endParaRPr lang="es-EC"/>
        </a:p>
      </dgm:t>
    </dgm:pt>
    <dgm:pt modelId="{A6148DE8-00D8-4853-A440-D23EDEBB24AB}" type="pres">
      <dgm:prSet presAssocID="{C1F3D6E1-23E5-42B2-BE4C-434D28D5FD32}" presName="Name37" presStyleLbl="parChTrans1D4" presStyleIdx="2" presStyleCnt="5"/>
      <dgm:spPr/>
      <dgm:t>
        <a:bodyPr/>
        <a:lstStyle/>
        <a:p>
          <a:endParaRPr lang="es-EC"/>
        </a:p>
      </dgm:t>
    </dgm:pt>
    <dgm:pt modelId="{8ABD2559-5DA5-4DEB-91BB-89D296B62A3A}" type="pres">
      <dgm:prSet presAssocID="{6A07D84B-6CC7-4617-9578-C77C9923CA6A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593561CA-02C3-4768-BBC2-51716444E172}" type="pres">
      <dgm:prSet presAssocID="{6A07D84B-6CC7-4617-9578-C77C9923CA6A}" presName="rootComposite" presStyleCnt="0"/>
      <dgm:spPr/>
      <dgm:t>
        <a:bodyPr/>
        <a:lstStyle/>
        <a:p>
          <a:endParaRPr lang="es-EC"/>
        </a:p>
      </dgm:t>
    </dgm:pt>
    <dgm:pt modelId="{B89C108E-758C-48FA-89A9-C8A5C7DECBA4}" type="pres">
      <dgm:prSet presAssocID="{6A07D84B-6CC7-4617-9578-C77C9923CA6A}" presName="rootText" presStyleLbl="node4" presStyleIdx="2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812CC528-837A-485E-BE4C-ADDB8AC9493B}" type="pres">
      <dgm:prSet presAssocID="{6A07D84B-6CC7-4617-9578-C77C9923CA6A}" presName="rootConnector" presStyleLbl="node4" presStyleIdx="2" presStyleCnt="5"/>
      <dgm:spPr/>
      <dgm:t>
        <a:bodyPr/>
        <a:lstStyle/>
        <a:p>
          <a:endParaRPr lang="es-EC"/>
        </a:p>
      </dgm:t>
    </dgm:pt>
    <dgm:pt modelId="{2E821D48-33B4-4E97-8CFD-3FFA26B05A8C}" type="pres">
      <dgm:prSet presAssocID="{6A07D84B-6CC7-4617-9578-C77C9923CA6A}" presName="hierChild4" presStyleCnt="0"/>
      <dgm:spPr/>
      <dgm:t>
        <a:bodyPr/>
        <a:lstStyle/>
        <a:p>
          <a:endParaRPr lang="es-EC"/>
        </a:p>
      </dgm:t>
    </dgm:pt>
    <dgm:pt modelId="{E190E147-31C9-4D4E-BB03-903AC6AFD50A}" type="pres">
      <dgm:prSet presAssocID="{6A07D84B-6CC7-4617-9578-C77C9923CA6A}" presName="hierChild5" presStyleCnt="0"/>
      <dgm:spPr/>
      <dgm:t>
        <a:bodyPr/>
        <a:lstStyle/>
        <a:p>
          <a:endParaRPr lang="es-EC"/>
        </a:p>
      </dgm:t>
    </dgm:pt>
    <dgm:pt modelId="{EE4B4C96-3E05-4E71-AED4-7BA4DB44C176}" type="pres">
      <dgm:prSet presAssocID="{BF70EA85-6A90-44D1-83DE-06ADC2C0922B}" presName="hierChild5" presStyleCnt="0"/>
      <dgm:spPr/>
      <dgm:t>
        <a:bodyPr/>
        <a:lstStyle/>
        <a:p>
          <a:endParaRPr lang="es-EC"/>
        </a:p>
      </dgm:t>
    </dgm:pt>
    <dgm:pt modelId="{524C6530-7C46-4491-9B4D-184D1C9A6E06}" type="pres">
      <dgm:prSet presAssocID="{5297665F-C41E-46C8-8386-E24B74D1ECD3}" presName="Name37" presStyleLbl="parChTrans1D3" presStyleIdx="3" presStyleCnt="6"/>
      <dgm:spPr/>
      <dgm:t>
        <a:bodyPr/>
        <a:lstStyle/>
        <a:p>
          <a:endParaRPr lang="es-EC"/>
        </a:p>
      </dgm:t>
    </dgm:pt>
    <dgm:pt modelId="{B96188BF-C677-4B97-929D-311D4C5FDED3}" type="pres">
      <dgm:prSet presAssocID="{2F8E328C-621D-42B9-B42D-B70C05B526D7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12D58B13-0CBC-4731-B2FC-107DA4504EA8}" type="pres">
      <dgm:prSet presAssocID="{2F8E328C-621D-42B9-B42D-B70C05B526D7}" presName="rootComposite" presStyleCnt="0"/>
      <dgm:spPr/>
      <dgm:t>
        <a:bodyPr/>
        <a:lstStyle/>
        <a:p>
          <a:endParaRPr lang="es-EC"/>
        </a:p>
      </dgm:t>
    </dgm:pt>
    <dgm:pt modelId="{E9567953-6543-4E72-85AB-50925BFD0708}" type="pres">
      <dgm:prSet presAssocID="{2F8E328C-621D-42B9-B42D-B70C05B526D7}" presName="rootText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7FF3136-1A79-4BC4-98D2-243CC0A447C1}" type="pres">
      <dgm:prSet presAssocID="{2F8E328C-621D-42B9-B42D-B70C05B526D7}" presName="rootConnector" presStyleLbl="node3" presStyleIdx="3" presStyleCnt="5"/>
      <dgm:spPr/>
      <dgm:t>
        <a:bodyPr/>
        <a:lstStyle/>
        <a:p>
          <a:endParaRPr lang="es-EC"/>
        </a:p>
      </dgm:t>
    </dgm:pt>
    <dgm:pt modelId="{B4DDBD6E-E413-4DFA-ABB2-EEC4F8FAC752}" type="pres">
      <dgm:prSet presAssocID="{2F8E328C-621D-42B9-B42D-B70C05B526D7}" presName="hierChild4" presStyleCnt="0"/>
      <dgm:spPr/>
      <dgm:t>
        <a:bodyPr/>
        <a:lstStyle/>
        <a:p>
          <a:endParaRPr lang="es-EC"/>
        </a:p>
      </dgm:t>
    </dgm:pt>
    <dgm:pt modelId="{59E9E22E-111D-4740-95C1-A4483A905F73}" type="pres">
      <dgm:prSet presAssocID="{22849545-E991-40B3-972C-22F5A8CF7869}" presName="Name37" presStyleLbl="parChTrans1D4" presStyleIdx="3" presStyleCnt="5"/>
      <dgm:spPr/>
      <dgm:t>
        <a:bodyPr/>
        <a:lstStyle/>
        <a:p>
          <a:endParaRPr lang="es-EC"/>
        </a:p>
      </dgm:t>
    </dgm:pt>
    <dgm:pt modelId="{3429048E-29F5-4383-A956-B650F03B2A17}" type="pres">
      <dgm:prSet presAssocID="{2B7C5BBA-0507-449A-8311-20D3D4774264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5A9D73F6-CF4A-40BE-AD5C-6C17CF327E5B}" type="pres">
      <dgm:prSet presAssocID="{2B7C5BBA-0507-449A-8311-20D3D4774264}" presName="rootComposite" presStyleCnt="0"/>
      <dgm:spPr/>
      <dgm:t>
        <a:bodyPr/>
        <a:lstStyle/>
        <a:p>
          <a:endParaRPr lang="es-EC"/>
        </a:p>
      </dgm:t>
    </dgm:pt>
    <dgm:pt modelId="{9BCF94F4-15A7-4CBC-BAE8-5DAE27A27167}" type="pres">
      <dgm:prSet presAssocID="{2B7C5BBA-0507-449A-8311-20D3D4774264}" presName="rootText" presStyleLbl="node4" presStyleIdx="3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840386B-0F06-4FAB-B7E8-23CD5BF6017A}" type="pres">
      <dgm:prSet presAssocID="{2B7C5BBA-0507-449A-8311-20D3D4774264}" presName="rootConnector" presStyleLbl="node4" presStyleIdx="3" presStyleCnt="5"/>
      <dgm:spPr/>
      <dgm:t>
        <a:bodyPr/>
        <a:lstStyle/>
        <a:p>
          <a:endParaRPr lang="es-EC"/>
        </a:p>
      </dgm:t>
    </dgm:pt>
    <dgm:pt modelId="{470EDD18-D5B1-44A2-AACB-FC026BF66AE0}" type="pres">
      <dgm:prSet presAssocID="{2B7C5BBA-0507-449A-8311-20D3D4774264}" presName="hierChild4" presStyleCnt="0"/>
      <dgm:spPr/>
      <dgm:t>
        <a:bodyPr/>
        <a:lstStyle/>
        <a:p>
          <a:endParaRPr lang="es-EC"/>
        </a:p>
      </dgm:t>
    </dgm:pt>
    <dgm:pt modelId="{7D8E0982-132E-4A8A-AE76-0633795CEFA6}" type="pres">
      <dgm:prSet presAssocID="{2B7C5BBA-0507-449A-8311-20D3D4774264}" presName="hierChild5" presStyleCnt="0"/>
      <dgm:spPr/>
      <dgm:t>
        <a:bodyPr/>
        <a:lstStyle/>
        <a:p>
          <a:endParaRPr lang="es-EC"/>
        </a:p>
      </dgm:t>
    </dgm:pt>
    <dgm:pt modelId="{7191D5A3-A5B8-49F8-830E-91F87999358D}" type="pres">
      <dgm:prSet presAssocID="{2F8E328C-621D-42B9-B42D-B70C05B526D7}" presName="hierChild5" presStyleCnt="0"/>
      <dgm:spPr/>
      <dgm:t>
        <a:bodyPr/>
        <a:lstStyle/>
        <a:p>
          <a:endParaRPr lang="es-EC"/>
        </a:p>
      </dgm:t>
    </dgm:pt>
    <dgm:pt modelId="{3F3CF859-FC77-4A12-90CF-56C654B7177F}" type="pres">
      <dgm:prSet presAssocID="{D35E19F4-F19D-4F8D-B139-B78C8C40F264}" presName="Name37" presStyleLbl="parChTrans1D3" presStyleIdx="4" presStyleCnt="6"/>
      <dgm:spPr/>
      <dgm:t>
        <a:bodyPr/>
        <a:lstStyle/>
        <a:p>
          <a:endParaRPr lang="es-EC"/>
        </a:p>
      </dgm:t>
    </dgm:pt>
    <dgm:pt modelId="{8BCD3ABC-85EE-4056-98A5-C174A819CE4A}" type="pres">
      <dgm:prSet presAssocID="{BAEB57FA-8B36-4408-9E60-0395EEEA69AB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9B376CD4-B92E-4E32-9F1E-4318E966CF28}" type="pres">
      <dgm:prSet presAssocID="{BAEB57FA-8B36-4408-9E60-0395EEEA69AB}" presName="rootComposite" presStyleCnt="0"/>
      <dgm:spPr/>
      <dgm:t>
        <a:bodyPr/>
        <a:lstStyle/>
        <a:p>
          <a:endParaRPr lang="es-EC"/>
        </a:p>
      </dgm:t>
    </dgm:pt>
    <dgm:pt modelId="{9C23AAD0-7C61-460A-BC41-A126F9E67565}" type="pres">
      <dgm:prSet presAssocID="{BAEB57FA-8B36-4408-9E60-0395EEEA69AB}" presName="rootText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E77FC0C-916D-452C-87B6-BD220A995DAA}" type="pres">
      <dgm:prSet presAssocID="{BAEB57FA-8B36-4408-9E60-0395EEEA69AB}" presName="rootConnector" presStyleLbl="node3" presStyleIdx="4" presStyleCnt="5"/>
      <dgm:spPr/>
      <dgm:t>
        <a:bodyPr/>
        <a:lstStyle/>
        <a:p>
          <a:endParaRPr lang="es-EC"/>
        </a:p>
      </dgm:t>
    </dgm:pt>
    <dgm:pt modelId="{0331897C-5FA6-4E1E-8D8C-6A0DCAE789C0}" type="pres">
      <dgm:prSet presAssocID="{BAEB57FA-8B36-4408-9E60-0395EEEA69AB}" presName="hierChild4" presStyleCnt="0"/>
      <dgm:spPr/>
      <dgm:t>
        <a:bodyPr/>
        <a:lstStyle/>
        <a:p>
          <a:endParaRPr lang="es-EC"/>
        </a:p>
      </dgm:t>
    </dgm:pt>
    <dgm:pt modelId="{64FC8AB2-0BDD-4282-930E-4E90B048AF26}" type="pres">
      <dgm:prSet presAssocID="{C39A8FD8-1470-4D6B-9C98-B23792C9D805}" presName="Name37" presStyleLbl="parChTrans1D4" presStyleIdx="4" presStyleCnt="5"/>
      <dgm:spPr/>
      <dgm:t>
        <a:bodyPr/>
        <a:lstStyle/>
        <a:p>
          <a:endParaRPr lang="es-EC"/>
        </a:p>
      </dgm:t>
    </dgm:pt>
    <dgm:pt modelId="{53866344-9F13-4F93-98AD-801B1D74588E}" type="pres">
      <dgm:prSet presAssocID="{A1DB672A-62F5-44F4-AFB1-377E1ED5369C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24D3F75C-3B86-439E-8F92-E84BB376F4E7}" type="pres">
      <dgm:prSet presAssocID="{A1DB672A-62F5-44F4-AFB1-377E1ED5369C}" presName="rootComposite" presStyleCnt="0"/>
      <dgm:spPr/>
      <dgm:t>
        <a:bodyPr/>
        <a:lstStyle/>
        <a:p>
          <a:endParaRPr lang="es-EC"/>
        </a:p>
      </dgm:t>
    </dgm:pt>
    <dgm:pt modelId="{86472DBB-50D9-46CE-B1F8-467AE4C026C2}" type="pres">
      <dgm:prSet presAssocID="{A1DB672A-62F5-44F4-AFB1-377E1ED5369C}" presName="rootText" presStyleLbl="node4" presStyleIdx="4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9110730-0C55-4E3B-A1E9-C3E37C3243DB}" type="pres">
      <dgm:prSet presAssocID="{A1DB672A-62F5-44F4-AFB1-377E1ED5369C}" presName="rootConnector" presStyleLbl="node4" presStyleIdx="4" presStyleCnt="5"/>
      <dgm:spPr/>
      <dgm:t>
        <a:bodyPr/>
        <a:lstStyle/>
        <a:p>
          <a:endParaRPr lang="es-EC"/>
        </a:p>
      </dgm:t>
    </dgm:pt>
    <dgm:pt modelId="{48F1DEFF-891E-4957-87C3-9EAFB6D89DC0}" type="pres">
      <dgm:prSet presAssocID="{A1DB672A-62F5-44F4-AFB1-377E1ED5369C}" presName="hierChild4" presStyleCnt="0"/>
      <dgm:spPr/>
      <dgm:t>
        <a:bodyPr/>
        <a:lstStyle/>
        <a:p>
          <a:endParaRPr lang="es-EC"/>
        </a:p>
      </dgm:t>
    </dgm:pt>
    <dgm:pt modelId="{BA9AED3B-253B-43FC-B354-47D2438D6781}" type="pres">
      <dgm:prSet presAssocID="{A1DB672A-62F5-44F4-AFB1-377E1ED5369C}" presName="hierChild5" presStyleCnt="0"/>
      <dgm:spPr/>
      <dgm:t>
        <a:bodyPr/>
        <a:lstStyle/>
        <a:p>
          <a:endParaRPr lang="es-EC"/>
        </a:p>
      </dgm:t>
    </dgm:pt>
    <dgm:pt modelId="{DA476B25-2E1C-4DAC-8355-FA85213D277A}" type="pres">
      <dgm:prSet presAssocID="{BAEB57FA-8B36-4408-9E60-0395EEEA69AB}" presName="hierChild5" presStyleCnt="0"/>
      <dgm:spPr/>
      <dgm:t>
        <a:bodyPr/>
        <a:lstStyle/>
        <a:p>
          <a:endParaRPr lang="es-EC"/>
        </a:p>
      </dgm:t>
    </dgm:pt>
    <dgm:pt modelId="{75598C6C-2C4B-420D-B459-3E11B019A446}" type="pres">
      <dgm:prSet presAssocID="{ABC32459-FC76-43F2-AD0B-32B4AC098C9A}" presName="hierChild5" presStyleCnt="0"/>
      <dgm:spPr/>
      <dgm:t>
        <a:bodyPr/>
        <a:lstStyle/>
        <a:p>
          <a:endParaRPr lang="es-EC"/>
        </a:p>
      </dgm:t>
    </dgm:pt>
    <dgm:pt modelId="{99206F9D-DEF7-4B4F-84FF-6D9CC864C2AB}" type="pres">
      <dgm:prSet presAssocID="{7E16F878-6456-4334-800A-76DFC45503A5}" presName="Name111" presStyleLbl="parChTrans1D3" presStyleIdx="5" presStyleCnt="6"/>
      <dgm:spPr/>
      <dgm:t>
        <a:bodyPr/>
        <a:lstStyle/>
        <a:p>
          <a:endParaRPr lang="es-EC"/>
        </a:p>
      </dgm:t>
    </dgm:pt>
    <dgm:pt modelId="{0D1D33E6-D820-4999-9D37-C927AEC8735B}" type="pres">
      <dgm:prSet presAssocID="{5400EFBA-58BB-4531-9832-8B669E89549A}" presName="hierRoot3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D27A68A4-2215-44A8-B963-00581F3FE15D}" type="pres">
      <dgm:prSet presAssocID="{5400EFBA-58BB-4531-9832-8B669E89549A}" presName="rootComposite3" presStyleCnt="0"/>
      <dgm:spPr/>
      <dgm:t>
        <a:bodyPr/>
        <a:lstStyle/>
        <a:p>
          <a:endParaRPr lang="es-EC"/>
        </a:p>
      </dgm:t>
    </dgm:pt>
    <dgm:pt modelId="{21FE457F-8634-4D4D-B11C-D30B73F2FDFF}" type="pres">
      <dgm:prSet presAssocID="{5400EFBA-58BB-4531-9832-8B669E89549A}" presName="rootText3" presStyleLbl="asst2" presStyleIdx="0" presStyleCnt="1" custLinFactNeighborX="-41483" custLinFactNeighborY="-2928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6551A17-6A9B-4479-B7B1-97C02AF813DE}" type="pres">
      <dgm:prSet presAssocID="{5400EFBA-58BB-4531-9832-8B669E89549A}" presName="rootConnector3" presStyleLbl="asst2" presStyleIdx="0" presStyleCnt="1"/>
      <dgm:spPr/>
      <dgm:t>
        <a:bodyPr/>
        <a:lstStyle/>
        <a:p>
          <a:endParaRPr lang="es-EC"/>
        </a:p>
      </dgm:t>
    </dgm:pt>
    <dgm:pt modelId="{0C7CC9FD-7DFA-4E06-BD87-2EB065619154}" type="pres">
      <dgm:prSet presAssocID="{5400EFBA-58BB-4531-9832-8B669E89549A}" presName="hierChild6" presStyleCnt="0"/>
      <dgm:spPr/>
      <dgm:t>
        <a:bodyPr/>
        <a:lstStyle/>
        <a:p>
          <a:endParaRPr lang="es-EC"/>
        </a:p>
      </dgm:t>
    </dgm:pt>
    <dgm:pt modelId="{5695EBA1-FE9F-4570-BBF8-88A534EC8446}" type="pres">
      <dgm:prSet presAssocID="{5400EFBA-58BB-4531-9832-8B669E89549A}" presName="hierChild7" presStyleCnt="0"/>
      <dgm:spPr/>
      <dgm:t>
        <a:bodyPr/>
        <a:lstStyle/>
        <a:p>
          <a:endParaRPr lang="es-EC"/>
        </a:p>
      </dgm:t>
    </dgm:pt>
    <dgm:pt modelId="{BDBF144E-C5AD-46DF-936C-782988414EF3}" type="pres">
      <dgm:prSet presAssocID="{8905F427-5823-4B03-B9D1-3B810518EAD3}" presName="Name37" presStyleLbl="parChTrans1D2" presStyleIdx="1" presStyleCnt="2"/>
      <dgm:spPr/>
      <dgm:t>
        <a:bodyPr/>
        <a:lstStyle/>
        <a:p>
          <a:endParaRPr lang="es-EC"/>
        </a:p>
      </dgm:t>
    </dgm:pt>
    <dgm:pt modelId="{4F5C7741-AA99-4846-9CC0-B880D770FAAA}" type="pres">
      <dgm:prSet presAssocID="{CC50C324-C116-4428-B043-9C22D7137483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05124395-2583-47E0-BAC7-9AA0734AB1AD}" type="pres">
      <dgm:prSet presAssocID="{CC50C324-C116-4428-B043-9C22D7137483}" presName="rootComposite" presStyleCnt="0"/>
      <dgm:spPr/>
      <dgm:t>
        <a:bodyPr/>
        <a:lstStyle/>
        <a:p>
          <a:endParaRPr lang="es-EC"/>
        </a:p>
      </dgm:t>
    </dgm:pt>
    <dgm:pt modelId="{D6BC3CF1-9ED4-4D2B-8931-3CBA40AC4517}" type="pres">
      <dgm:prSet presAssocID="{CC50C324-C116-4428-B043-9C22D7137483}" presName="rootText" presStyleLbl="node2" presStyleIdx="1" presStyleCnt="2" custScaleX="11628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70B66CE-CCB2-4334-9845-88D002D31602}" type="pres">
      <dgm:prSet presAssocID="{CC50C324-C116-4428-B043-9C22D7137483}" presName="rootConnector" presStyleLbl="node2" presStyleIdx="1" presStyleCnt="2"/>
      <dgm:spPr/>
      <dgm:t>
        <a:bodyPr/>
        <a:lstStyle/>
        <a:p>
          <a:endParaRPr lang="es-EC"/>
        </a:p>
      </dgm:t>
    </dgm:pt>
    <dgm:pt modelId="{84670801-EA5A-4B8B-BABC-F406FB614CFA}" type="pres">
      <dgm:prSet presAssocID="{CC50C324-C116-4428-B043-9C22D7137483}" presName="hierChild4" presStyleCnt="0"/>
      <dgm:spPr/>
      <dgm:t>
        <a:bodyPr/>
        <a:lstStyle/>
        <a:p>
          <a:endParaRPr lang="es-EC"/>
        </a:p>
      </dgm:t>
    </dgm:pt>
    <dgm:pt modelId="{767E4E35-1A4F-4A10-9AAF-F9BB23B24F88}" type="pres">
      <dgm:prSet presAssocID="{CC50C324-C116-4428-B043-9C22D7137483}" presName="hierChild5" presStyleCnt="0"/>
      <dgm:spPr/>
      <dgm:t>
        <a:bodyPr/>
        <a:lstStyle/>
        <a:p>
          <a:endParaRPr lang="es-EC"/>
        </a:p>
      </dgm:t>
    </dgm:pt>
    <dgm:pt modelId="{A5DC51E9-D38D-48AF-BDB7-A0FA90BCE3A9}" type="pres">
      <dgm:prSet presAssocID="{916EA422-CA75-4DEE-9EB5-886601983672}" presName="hierChild3" presStyleCnt="0"/>
      <dgm:spPr/>
      <dgm:t>
        <a:bodyPr/>
        <a:lstStyle/>
        <a:p>
          <a:endParaRPr lang="es-EC"/>
        </a:p>
      </dgm:t>
    </dgm:pt>
  </dgm:ptLst>
  <dgm:cxnLst>
    <dgm:cxn modelId="{CD7B258C-9E51-49DF-AAF9-333F2521AB49}" type="presOf" srcId="{2B7C5BBA-0507-449A-8311-20D3D4774264}" destId="{A840386B-0F06-4FAB-B7E8-23CD5BF6017A}" srcOrd="1" destOrd="0" presId="urn:microsoft.com/office/officeart/2005/8/layout/orgChart1"/>
    <dgm:cxn modelId="{5A21D9E7-7C9A-4B4E-B9E4-32AED272B6A4}" srcId="{34DCD9F0-1BB7-4FA2-9C6B-6DFFC1CB0B4A}" destId="{916EA422-CA75-4DEE-9EB5-886601983672}" srcOrd="0" destOrd="0" parTransId="{993319B5-F7AE-4E46-BD3A-7612F9CB8750}" sibTransId="{3D3218F9-5405-41CD-8920-AD7815612DC7}"/>
    <dgm:cxn modelId="{9A55400A-5A90-4DFB-AE00-258B13B25373}" type="presOf" srcId="{6A07D84B-6CC7-4617-9578-C77C9923CA6A}" destId="{B89C108E-758C-48FA-89A9-C8A5C7DECBA4}" srcOrd="0" destOrd="0" presId="urn:microsoft.com/office/officeart/2005/8/layout/orgChart1"/>
    <dgm:cxn modelId="{8D24EDA4-E739-46D4-871D-6F72C3083292}" srcId="{ABC32459-FC76-43F2-AD0B-32B4AC098C9A}" destId="{BF70EA85-6A90-44D1-83DE-06ADC2C0922B}" srcOrd="2" destOrd="0" parTransId="{3FEC60F9-1D0B-40CC-BB53-F0DE7336910D}" sibTransId="{5E0C91EE-96C5-4AB9-AD83-CC4A2BE8D4C9}"/>
    <dgm:cxn modelId="{3EE33D15-68AA-429C-8E9B-C734D536721E}" type="presOf" srcId="{7E16F878-6456-4334-800A-76DFC45503A5}" destId="{99206F9D-DEF7-4B4F-84FF-6D9CC864C2AB}" srcOrd="0" destOrd="0" presId="urn:microsoft.com/office/officeart/2005/8/layout/orgChart1"/>
    <dgm:cxn modelId="{BEBF7CF0-F132-4B84-86A3-52C324280C89}" type="presOf" srcId="{F1338C59-560C-404F-9128-C2CED7AECE9A}" destId="{1689D069-7F5F-4524-9051-438255D847A0}" srcOrd="0" destOrd="0" presId="urn:microsoft.com/office/officeart/2005/8/layout/orgChart1"/>
    <dgm:cxn modelId="{55BD39AD-3339-443D-95B1-61E6481E86D7}" type="presOf" srcId="{916EA422-CA75-4DEE-9EB5-886601983672}" destId="{83AF3132-47D1-4675-9A68-B87F8E53732E}" srcOrd="0" destOrd="0" presId="urn:microsoft.com/office/officeart/2005/8/layout/orgChart1"/>
    <dgm:cxn modelId="{038BE263-FAF6-4E52-A31C-4A83776D1485}" type="presOf" srcId="{916EA422-CA75-4DEE-9EB5-886601983672}" destId="{4EDD515F-99B6-4425-930F-54C2019DF367}" srcOrd="1" destOrd="0" presId="urn:microsoft.com/office/officeart/2005/8/layout/orgChart1"/>
    <dgm:cxn modelId="{EC61B9F7-586B-4C52-9D07-88CBAC435A9D}" type="presOf" srcId="{5400EFBA-58BB-4531-9832-8B669E89549A}" destId="{21FE457F-8634-4D4D-B11C-D30B73F2FDFF}" srcOrd="0" destOrd="0" presId="urn:microsoft.com/office/officeart/2005/8/layout/orgChart1"/>
    <dgm:cxn modelId="{848A9B2A-F75A-42A9-803E-FAAF534DA35D}" type="presOf" srcId="{2F8E328C-621D-42B9-B42D-B70C05B526D7}" destId="{A7FF3136-1A79-4BC4-98D2-243CC0A447C1}" srcOrd="1" destOrd="0" presId="urn:microsoft.com/office/officeart/2005/8/layout/orgChart1"/>
    <dgm:cxn modelId="{7831A981-5014-4FEC-9208-F8D312AB175C}" type="presOf" srcId="{34DCD9F0-1BB7-4FA2-9C6B-6DFFC1CB0B4A}" destId="{45F4CF7B-A495-4B7C-8698-58C3F140298B}" srcOrd="0" destOrd="0" presId="urn:microsoft.com/office/officeart/2005/8/layout/orgChart1"/>
    <dgm:cxn modelId="{519018F2-BD0B-4C8C-B5F6-A5264C952E86}" srcId="{BAEB57FA-8B36-4408-9E60-0395EEEA69AB}" destId="{A1DB672A-62F5-44F4-AFB1-377E1ED5369C}" srcOrd="0" destOrd="0" parTransId="{C39A8FD8-1470-4D6B-9C98-B23792C9D805}" sibTransId="{E96C23F0-B05E-4942-92FA-7B1467FB6774}"/>
    <dgm:cxn modelId="{49934424-16CD-4A44-843C-6EED95BAE729}" type="presOf" srcId="{6E92B0EF-1A48-467F-ABDE-EEB6DF5303F2}" destId="{251E7CCC-D9A9-406B-B7B1-FBE02EA21976}" srcOrd="0" destOrd="0" presId="urn:microsoft.com/office/officeart/2005/8/layout/orgChart1"/>
    <dgm:cxn modelId="{2F820F00-0DA1-47B3-97CF-111D81C3C838}" type="presOf" srcId="{C1F3D6E1-23E5-42B2-BE4C-434D28D5FD32}" destId="{A6148DE8-00D8-4853-A440-D23EDEBB24AB}" srcOrd="0" destOrd="0" presId="urn:microsoft.com/office/officeart/2005/8/layout/orgChart1"/>
    <dgm:cxn modelId="{8A1B91D2-97EC-4461-B27E-6A19951C6F0C}" type="presOf" srcId="{2F8E328C-621D-42B9-B42D-B70C05B526D7}" destId="{E9567953-6543-4E72-85AB-50925BFD0708}" srcOrd="0" destOrd="0" presId="urn:microsoft.com/office/officeart/2005/8/layout/orgChart1"/>
    <dgm:cxn modelId="{12B90634-7825-492A-A4BB-FED146A30A00}" type="presOf" srcId="{AE653459-0DA0-4AC7-B0B5-03E253FCEF9D}" destId="{43618582-624D-4903-83AA-B2874BF63E0C}" srcOrd="1" destOrd="0" presId="urn:microsoft.com/office/officeart/2005/8/layout/orgChart1"/>
    <dgm:cxn modelId="{9C0E6FA2-02F4-4B71-922D-D6A061324BBC}" type="presOf" srcId="{3FEC60F9-1D0B-40CC-BB53-F0DE7336910D}" destId="{99D3B112-5B8C-4366-AE10-ACC83092AC22}" srcOrd="0" destOrd="0" presId="urn:microsoft.com/office/officeart/2005/8/layout/orgChart1"/>
    <dgm:cxn modelId="{E8B03C83-3DF7-4854-96EF-6F0C0FC83058}" type="presOf" srcId="{BAEB57FA-8B36-4408-9E60-0395EEEA69AB}" destId="{9C23AAD0-7C61-460A-BC41-A126F9E67565}" srcOrd="0" destOrd="0" presId="urn:microsoft.com/office/officeart/2005/8/layout/orgChart1"/>
    <dgm:cxn modelId="{998B143A-8383-4552-A80A-053108E7C4C8}" type="presOf" srcId="{C39A8FD8-1470-4D6B-9C98-B23792C9D805}" destId="{64FC8AB2-0BDD-4282-930E-4E90B048AF26}" srcOrd="0" destOrd="0" presId="urn:microsoft.com/office/officeart/2005/8/layout/orgChart1"/>
    <dgm:cxn modelId="{74D0BDD2-BC2D-432A-80D9-282C99D4B260}" type="presOf" srcId="{6A07D84B-6CC7-4617-9578-C77C9923CA6A}" destId="{812CC528-837A-485E-BE4C-ADDB8AC9493B}" srcOrd="1" destOrd="0" presId="urn:microsoft.com/office/officeart/2005/8/layout/orgChart1"/>
    <dgm:cxn modelId="{F30898AC-B960-4B43-85C0-2F32FBA3649F}" srcId="{916EA422-CA75-4DEE-9EB5-886601983672}" destId="{ABC32459-FC76-43F2-AD0B-32B4AC098C9A}" srcOrd="0" destOrd="0" parTransId="{F0E75DA2-A77A-439F-B7BE-70FB65B62DDE}" sibTransId="{0B836749-1E19-45C2-9531-9E2DFD9DAD05}"/>
    <dgm:cxn modelId="{99610592-9071-49C6-BACF-7A49C52A49F8}" srcId="{BF70EA85-6A90-44D1-83DE-06ADC2C0922B}" destId="{6A07D84B-6CC7-4617-9578-C77C9923CA6A}" srcOrd="0" destOrd="0" parTransId="{C1F3D6E1-23E5-42B2-BE4C-434D28D5FD32}" sibTransId="{074BA1E8-EE5A-43BB-ACB3-7582732C4753}"/>
    <dgm:cxn modelId="{06DACA0C-CF34-4208-B7A6-25BFC9321713}" srcId="{AE653459-0DA0-4AC7-B0B5-03E253FCEF9D}" destId="{B4C406E1-9A21-4953-98DE-B98637CFBA73}" srcOrd="0" destOrd="0" parTransId="{790D6FB5-27F2-4331-BC1E-3AA5854FBA08}" sibTransId="{7EA5003E-C58C-48A8-913B-406143B556F8}"/>
    <dgm:cxn modelId="{3267CF31-7D8F-4E0A-B564-5DD5F9C05D0F}" type="presOf" srcId="{B4C406E1-9A21-4953-98DE-B98637CFBA73}" destId="{163D40D4-884F-4FC7-B5E5-B8E589F1F4BA}" srcOrd="1" destOrd="0" presId="urn:microsoft.com/office/officeart/2005/8/layout/orgChart1"/>
    <dgm:cxn modelId="{89B9DC84-AB42-4BB0-BCBA-264F7FDC50AA}" srcId="{ABC32459-FC76-43F2-AD0B-32B4AC098C9A}" destId="{2F8E328C-621D-42B9-B42D-B70C05B526D7}" srcOrd="3" destOrd="0" parTransId="{5297665F-C41E-46C8-8386-E24B74D1ECD3}" sibTransId="{274999AF-EB07-494A-9C61-09930D5D7A90}"/>
    <dgm:cxn modelId="{1535EB9B-4EDD-405D-A50F-A2AFD041BFDE}" type="presOf" srcId="{6E92B0EF-1A48-467F-ABDE-EEB6DF5303F2}" destId="{929A6764-4B16-446E-8779-7D7E99281C0C}" srcOrd="1" destOrd="0" presId="urn:microsoft.com/office/officeart/2005/8/layout/orgChart1"/>
    <dgm:cxn modelId="{2E5289AB-80A4-4668-8694-3CB9C7020E16}" type="presOf" srcId="{A1DB672A-62F5-44F4-AFB1-377E1ED5369C}" destId="{99110730-0C55-4E3B-A1E9-C3E37C3243DB}" srcOrd="1" destOrd="0" presId="urn:microsoft.com/office/officeart/2005/8/layout/orgChart1"/>
    <dgm:cxn modelId="{FDFDDDA1-3B01-4BB5-A776-CEC9BC96D532}" type="presOf" srcId="{24EEAB39-FFA3-4D1D-9559-5EC3F192C942}" destId="{F7FE1D14-D70D-46F0-BA2B-04F0E43FD361}" srcOrd="1" destOrd="0" presId="urn:microsoft.com/office/officeart/2005/8/layout/orgChart1"/>
    <dgm:cxn modelId="{0BD5377D-9E30-4AC2-9877-28086F244F7A}" type="presOf" srcId="{5400EFBA-58BB-4531-9832-8B669E89549A}" destId="{56551A17-6A9B-4479-B7B1-97C02AF813DE}" srcOrd="1" destOrd="0" presId="urn:microsoft.com/office/officeart/2005/8/layout/orgChart1"/>
    <dgm:cxn modelId="{E32B72F1-03AF-4B58-8EC8-5C591712CEEB}" type="presOf" srcId="{B4C406E1-9A21-4953-98DE-B98637CFBA73}" destId="{57F5D1E2-7E65-4FC4-A48D-61923B0082FD}" srcOrd="0" destOrd="0" presId="urn:microsoft.com/office/officeart/2005/8/layout/orgChart1"/>
    <dgm:cxn modelId="{F9C7D005-1E2D-4CD1-9A3F-C7C45B724441}" type="presOf" srcId="{ABC32459-FC76-43F2-AD0B-32B4AC098C9A}" destId="{DEF6D00C-F513-4A50-95A6-66034B58870D}" srcOrd="1" destOrd="0" presId="urn:microsoft.com/office/officeart/2005/8/layout/orgChart1"/>
    <dgm:cxn modelId="{99D838FE-6D17-4F15-A4C7-345367BEA204}" srcId="{ABC32459-FC76-43F2-AD0B-32B4AC098C9A}" destId="{BAEB57FA-8B36-4408-9E60-0395EEEA69AB}" srcOrd="4" destOrd="0" parTransId="{D35E19F4-F19D-4F8D-B139-B78C8C40F264}" sibTransId="{AF620EE7-2591-4625-B9D8-F142525387FE}"/>
    <dgm:cxn modelId="{5969CB2E-E00F-477F-B601-17C8F0BFB979}" srcId="{916EA422-CA75-4DEE-9EB5-886601983672}" destId="{CC50C324-C116-4428-B043-9C22D7137483}" srcOrd="1" destOrd="0" parTransId="{8905F427-5823-4B03-B9D1-3B810518EAD3}" sibTransId="{1EAD6AB0-600A-48BE-988F-046569C302C2}"/>
    <dgm:cxn modelId="{93E9C7CA-BA4F-4D08-9E15-194E89714C62}" srcId="{6E92B0EF-1A48-467F-ABDE-EEB6DF5303F2}" destId="{24EEAB39-FFA3-4D1D-9559-5EC3F192C942}" srcOrd="0" destOrd="0" parTransId="{898FF9D3-67F9-4F26-9D1E-2E5FB9C2817C}" sibTransId="{6398EA1F-C5CA-4F38-82F0-860BDB418579}"/>
    <dgm:cxn modelId="{AFBA64B5-AF9F-4411-82D2-D61350863B6B}" type="presOf" srcId="{24EEAB39-FFA3-4D1D-9559-5EC3F192C942}" destId="{DA405BA6-A153-43BA-90A0-040A295E70D8}" srcOrd="0" destOrd="0" presId="urn:microsoft.com/office/officeart/2005/8/layout/orgChart1"/>
    <dgm:cxn modelId="{229EEF6C-C0EA-431B-A005-10EC33AD0DB9}" type="presOf" srcId="{D35E19F4-F19D-4F8D-B139-B78C8C40F264}" destId="{3F3CF859-FC77-4A12-90CF-56C654B7177F}" srcOrd="0" destOrd="0" presId="urn:microsoft.com/office/officeart/2005/8/layout/orgChart1"/>
    <dgm:cxn modelId="{9F0766FF-1212-4E5C-86F6-2255E03F7C73}" srcId="{ABC32459-FC76-43F2-AD0B-32B4AC098C9A}" destId="{AE653459-0DA0-4AC7-B0B5-03E253FCEF9D}" srcOrd="0" destOrd="0" parTransId="{F1338C59-560C-404F-9128-C2CED7AECE9A}" sibTransId="{CBCD1F5D-5436-45FA-A347-45E8D7850F73}"/>
    <dgm:cxn modelId="{6534C1AB-1CBD-43A4-AE20-C79F6B4013D8}" type="presOf" srcId="{BF70EA85-6A90-44D1-83DE-06ADC2C0922B}" destId="{0EA80372-BC21-4B6F-966D-A5D83DD2BA1E}" srcOrd="1" destOrd="0" presId="urn:microsoft.com/office/officeart/2005/8/layout/orgChart1"/>
    <dgm:cxn modelId="{C94EFF5D-39F4-4814-AEC2-0306970D7E3C}" type="presOf" srcId="{A1DB672A-62F5-44F4-AFB1-377E1ED5369C}" destId="{86472DBB-50D9-46CE-B1F8-467AE4C026C2}" srcOrd="0" destOrd="0" presId="urn:microsoft.com/office/officeart/2005/8/layout/orgChart1"/>
    <dgm:cxn modelId="{35A8794D-7286-4D0E-8A57-F5D27CC16D9B}" type="presOf" srcId="{5297665F-C41E-46C8-8386-E24B74D1ECD3}" destId="{524C6530-7C46-4491-9B4D-184D1C9A6E06}" srcOrd="0" destOrd="0" presId="urn:microsoft.com/office/officeart/2005/8/layout/orgChart1"/>
    <dgm:cxn modelId="{CE0386C1-9F83-4345-96F5-B8BCFD9596FF}" type="presOf" srcId="{22849545-E991-40B3-972C-22F5A8CF7869}" destId="{59E9E22E-111D-4740-95C1-A4483A905F73}" srcOrd="0" destOrd="0" presId="urn:microsoft.com/office/officeart/2005/8/layout/orgChart1"/>
    <dgm:cxn modelId="{D108474A-DC3A-45A5-93A5-3CDAAFA62697}" type="presOf" srcId="{8905F427-5823-4B03-B9D1-3B810518EAD3}" destId="{BDBF144E-C5AD-46DF-936C-782988414EF3}" srcOrd="0" destOrd="0" presId="urn:microsoft.com/office/officeart/2005/8/layout/orgChart1"/>
    <dgm:cxn modelId="{DAB93ED4-0F64-4F19-B017-E004D37F2876}" type="presOf" srcId="{898FF9D3-67F9-4F26-9D1E-2E5FB9C2817C}" destId="{3D9D1705-F400-421C-92BC-6BF61C7CAA0B}" srcOrd="0" destOrd="0" presId="urn:microsoft.com/office/officeart/2005/8/layout/orgChart1"/>
    <dgm:cxn modelId="{964A2CE9-873C-4801-8DE8-854536916156}" srcId="{2F8E328C-621D-42B9-B42D-B70C05B526D7}" destId="{2B7C5BBA-0507-449A-8311-20D3D4774264}" srcOrd="0" destOrd="0" parTransId="{22849545-E991-40B3-972C-22F5A8CF7869}" sibTransId="{295AD123-5D01-42EC-9B99-721225E155DB}"/>
    <dgm:cxn modelId="{ED012546-0190-4C13-A7E5-77558C892439}" type="presOf" srcId="{BAEB57FA-8B36-4408-9E60-0395EEEA69AB}" destId="{5E77FC0C-916D-452C-87B6-BD220A995DAA}" srcOrd="1" destOrd="0" presId="urn:microsoft.com/office/officeart/2005/8/layout/orgChart1"/>
    <dgm:cxn modelId="{2F025DFC-A681-4527-8966-49C8BC689970}" type="presOf" srcId="{CC50C324-C116-4428-B043-9C22D7137483}" destId="{D6BC3CF1-9ED4-4D2B-8931-3CBA40AC4517}" srcOrd="0" destOrd="0" presId="urn:microsoft.com/office/officeart/2005/8/layout/orgChart1"/>
    <dgm:cxn modelId="{86E128A6-573D-4070-A465-E170A561DF67}" type="presOf" srcId="{BF70EA85-6A90-44D1-83DE-06ADC2C0922B}" destId="{09424476-B158-4F1B-858A-CA5219481131}" srcOrd="0" destOrd="0" presId="urn:microsoft.com/office/officeart/2005/8/layout/orgChart1"/>
    <dgm:cxn modelId="{6C62AEF0-B997-46DF-82F2-7E482C9F2088}" type="presOf" srcId="{AE653459-0DA0-4AC7-B0B5-03E253FCEF9D}" destId="{9D03AA75-5D2B-4A2D-B247-3FFBB48F9C9D}" srcOrd="0" destOrd="0" presId="urn:microsoft.com/office/officeart/2005/8/layout/orgChart1"/>
    <dgm:cxn modelId="{70083948-1D6D-4911-A4DB-2F13AAA2B72B}" type="presOf" srcId="{BE425B76-386C-41C9-87CF-2D13F92F78F5}" destId="{BAB23D97-83FF-40E1-A2CF-D68E31E43A72}" srcOrd="0" destOrd="0" presId="urn:microsoft.com/office/officeart/2005/8/layout/orgChart1"/>
    <dgm:cxn modelId="{FF6BD6BB-7C41-4F4E-B548-310432B59AE6}" type="presOf" srcId="{CC50C324-C116-4428-B043-9C22D7137483}" destId="{070B66CE-CCB2-4334-9845-88D002D31602}" srcOrd="1" destOrd="0" presId="urn:microsoft.com/office/officeart/2005/8/layout/orgChart1"/>
    <dgm:cxn modelId="{3D6B8480-E2A4-48F9-BD10-E10819CE3A3C}" type="presOf" srcId="{ABC32459-FC76-43F2-AD0B-32B4AC098C9A}" destId="{FA009E87-56BD-48B8-89BC-3C64261E7A0D}" srcOrd="0" destOrd="0" presId="urn:microsoft.com/office/officeart/2005/8/layout/orgChart1"/>
    <dgm:cxn modelId="{5AE7B9AC-748A-408B-85A0-46381B2CAE2C}" type="presOf" srcId="{2B7C5BBA-0507-449A-8311-20D3D4774264}" destId="{9BCF94F4-15A7-4CBC-BAE8-5DAE27A27167}" srcOrd="0" destOrd="0" presId="urn:microsoft.com/office/officeart/2005/8/layout/orgChart1"/>
    <dgm:cxn modelId="{14EC0C8D-BEC8-47D5-A877-31D569157C5E}" srcId="{ABC32459-FC76-43F2-AD0B-32B4AC098C9A}" destId="{6E92B0EF-1A48-467F-ABDE-EEB6DF5303F2}" srcOrd="1" destOrd="0" parTransId="{BE425B76-386C-41C9-87CF-2D13F92F78F5}" sibTransId="{C2BE198A-9099-4442-B6D2-7942891EE41B}"/>
    <dgm:cxn modelId="{3D202867-4A5C-4C26-B6E9-73040A23DDA9}" type="presOf" srcId="{F0E75DA2-A77A-439F-B7BE-70FB65B62DDE}" destId="{526CBAC5-8EFB-4FED-8158-3FB3017B2FFA}" srcOrd="0" destOrd="0" presId="urn:microsoft.com/office/officeart/2005/8/layout/orgChart1"/>
    <dgm:cxn modelId="{EDB118D0-39B5-411D-B827-EB0A1FB9162E}" srcId="{ABC32459-FC76-43F2-AD0B-32B4AC098C9A}" destId="{5400EFBA-58BB-4531-9832-8B669E89549A}" srcOrd="5" destOrd="0" parTransId="{7E16F878-6456-4334-800A-76DFC45503A5}" sibTransId="{0D64D6E8-C6A1-40BD-AF20-0D35066A3E7F}"/>
    <dgm:cxn modelId="{FC19BC92-7136-4B5A-8B0D-AEF2BB06A9C7}" type="presOf" srcId="{790D6FB5-27F2-4331-BC1E-3AA5854FBA08}" destId="{3611CA4F-1341-47AD-BD7A-5472468638DE}" srcOrd="0" destOrd="0" presId="urn:microsoft.com/office/officeart/2005/8/layout/orgChart1"/>
    <dgm:cxn modelId="{7CE9EFAC-F9E3-4B61-AA24-3C006A98467A}" type="presParOf" srcId="{45F4CF7B-A495-4B7C-8698-58C3F140298B}" destId="{7BD84FE6-48C2-4F68-B869-043FD9BE0683}" srcOrd="0" destOrd="0" presId="urn:microsoft.com/office/officeart/2005/8/layout/orgChart1"/>
    <dgm:cxn modelId="{049E249B-760A-4364-B9AB-BC97366DED91}" type="presParOf" srcId="{7BD84FE6-48C2-4F68-B869-043FD9BE0683}" destId="{F510A986-F02C-4E84-8004-BC5516E80680}" srcOrd="0" destOrd="0" presId="urn:microsoft.com/office/officeart/2005/8/layout/orgChart1"/>
    <dgm:cxn modelId="{CA0C1EDF-535F-47D8-89D0-689F162F1593}" type="presParOf" srcId="{F510A986-F02C-4E84-8004-BC5516E80680}" destId="{83AF3132-47D1-4675-9A68-B87F8E53732E}" srcOrd="0" destOrd="0" presId="urn:microsoft.com/office/officeart/2005/8/layout/orgChart1"/>
    <dgm:cxn modelId="{F2C80274-181F-434A-BEAA-3FC91F863BE7}" type="presParOf" srcId="{F510A986-F02C-4E84-8004-BC5516E80680}" destId="{4EDD515F-99B6-4425-930F-54C2019DF367}" srcOrd="1" destOrd="0" presId="urn:microsoft.com/office/officeart/2005/8/layout/orgChart1"/>
    <dgm:cxn modelId="{CE1482C8-96BD-46DC-99C4-95305B509E40}" type="presParOf" srcId="{7BD84FE6-48C2-4F68-B869-043FD9BE0683}" destId="{723E7755-37AA-44D8-BA4E-E7BADFDC1D6B}" srcOrd="1" destOrd="0" presId="urn:microsoft.com/office/officeart/2005/8/layout/orgChart1"/>
    <dgm:cxn modelId="{5751D3CE-74AC-4CB3-94C9-7380598C6165}" type="presParOf" srcId="{723E7755-37AA-44D8-BA4E-E7BADFDC1D6B}" destId="{526CBAC5-8EFB-4FED-8158-3FB3017B2FFA}" srcOrd="0" destOrd="0" presId="urn:microsoft.com/office/officeart/2005/8/layout/orgChart1"/>
    <dgm:cxn modelId="{0D8A0E7B-C1C7-4E68-8495-B665821F1168}" type="presParOf" srcId="{723E7755-37AA-44D8-BA4E-E7BADFDC1D6B}" destId="{0B69AC09-6422-4DF6-BE5A-B2D20A963022}" srcOrd="1" destOrd="0" presId="urn:microsoft.com/office/officeart/2005/8/layout/orgChart1"/>
    <dgm:cxn modelId="{C61A4C06-27F8-44AD-AC03-71CC2BBDBD6C}" type="presParOf" srcId="{0B69AC09-6422-4DF6-BE5A-B2D20A963022}" destId="{8366EC90-F6AE-4EB9-8720-54F49B4B1FFF}" srcOrd="0" destOrd="0" presId="urn:microsoft.com/office/officeart/2005/8/layout/orgChart1"/>
    <dgm:cxn modelId="{F9D0DC74-8F35-47A3-B785-D1F0AF0CE66C}" type="presParOf" srcId="{8366EC90-F6AE-4EB9-8720-54F49B4B1FFF}" destId="{FA009E87-56BD-48B8-89BC-3C64261E7A0D}" srcOrd="0" destOrd="0" presId="urn:microsoft.com/office/officeart/2005/8/layout/orgChart1"/>
    <dgm:cxn modelId="{D20670E7-E073-403F-A0DA-849AFB995C4F}" type="presParOf" srcId="{8366EC90-F6AE-4EB9-8720-54F49B4B1FFF}" destId="{DEF6D00C-F513-4A50-95A6-66034B58870D}" srcOrd="1" destOrd="0" presId="urn:microsoft.com/office/officeart/2005/8/layout/orgChart1"/>
    <dgm:cxn modelId="{838F6BC9-E714-4594-A76B-D90186057255}" type="presParOf" srcId="{0B69AC09-6422-4DF6-BE5A-B2D20A963022}" destId="{29A520D1-88CD-4811-A277-EA7807CEFA4A}" srcOrd="1" destOrd="0" presId="urn:microsoft.com/office/officeart/2005/8/layout/orgChart1"/>
    <dgm:cxn modelId="{A1963983-A3A4-4E89-A269-CF167079B8F1}" type="presParOf" srcId="{29A520D1-88CD-4811-A277-EA7807CEFA4A}" destId="{1689D069-7F5F-4524-9051-438255D847A0}" srcOrd="0" destOrd="0" presId="urn:microsoft.com/office/officeart/2005/8/layout/orgChart1"/>
    <dgm:cxn modelId="{A9FA253C-664C-4879-9B5C-1C91F7E0D227}" type="presParOf" srcId="{29A520D1-88CD-4811-A277-EA7807CEFA4A}" destId="{955BFE45-4C0E-40A9-8BA0-AF9836EBB4A4}" srcOrd="1" destOrd="0" presId="urn:microsoft.com/office/officeart/2005/8/layout/orgChart1"/>
    <dgm:cxn modelId="{B576FC95-F713-4A59-912B-0568B23914D5}" type="presParOf" srcId="{955BFE45-4C0E-40A9-8BA0-AF9836EBB4A4}" destId="{ECB346B0-C502-4D23-835E-A024A078DC48}" srcOrd="0" destOrd="0" presId="urn:microsoft.com/office/officeart/2005/8/layout/orgChart1"/>
    <dgm:cxn modelId="{3B0C1A1C-6D1F-463A-B054-60C002060533}" type="presParOf" srcId="{ECB346B0-C502-4D23-835E-A024A078DC48}" destId="{9D03AA75-5D2B-4A2D-B247-3FFBB48F9C9D}" srcOrd="0" destOrd="0" presId="urn:microsoft.com/office/officeart/2005/8/layout/orgChart1"/>
    <dgm:cxn modelId="{276DCBB0-37C0-4B3F-BA36-2C96718AA08D}" type="presParOf" srcId="{ECB346B0-C502-4D23-835E-A024A078DC48}" destId="{43618582-624D-4903-83AA-B2874BF63E0C}" srcOrd="1" destOrd="0" presId="urn:microsoft.com/office/officeart/2005/8/layout/orgChart1"/>
    <dgm:cxn modelId="{5DDA99B3-C816-46A5-9D73-8284FA3BA8B7}" type="presParOf" srcId="{955BFE45-4C0E-40A9-8BA0-AF9836EBB4A4}" destId="{A5DB7DF5-61E3-40BD-9D1F-007E70F0A08A}" srcOrd="1" destOrd="0" presId="urn:microsoft.com/office/officeart/2005/8/layout/orgChart1"/>
    <dgm:cxn modelId="{0FF4865B-5024-4ADE-916C-B8DCFAD1BF45}" type="presParOf" srcId="{A5DB7DF5-61E3-40BD-9D1F-007E70F0A08A}" destId="{3611CA4F-1341-47AD-BD7A-5472468638DE}" srcOrd="0" destOrd="0" presId="urn:microsoft.com/office/officeart/2005/8/layout/orgChart1"/>
    <dgm:cxn modelId="{9B5CEE07-FF6E-4280-95A9-5842ED102C15}" type="presParOf" srcId="{A5DB7DF5-61E3-40BD-9D1F-007E70F0A08A}" destId="{1222B052-9AC0-4D39-934A-CB7FA2480CCC}" srcOrd="1" destOrd="0" presId="urn:microsoft.com/office/officeart/2005/8/layout/orgChart1"/>
    <dgm:cxn modelId="{AA529119-C1B5-4DFB-BD99-3E626AF03C6C}" type="presParOf" srcId="{1222B052-9AC0-4D39-934A-CB7FA2480CCC}" destId="{16EADAD1-1787-4A99-B051-213C33488198}" srcOrd="0" destOrd="0" presId="urn:microsoft.com/office/officeart/2005/8/layout/orgChart1"/>
    <dgm:cxn modelId="{0A17ED6C-FC03-4496-ABD3-FFA7EB70444F}" type="presParOf" srcId="{16EADAD1-1787-4A99-B051-213C33488198}" destId="{57F5D1E2-7E65-4FC4-A48D-61923B0082FD}" srcOrd="0" destOrd="0" presId="urn:microsoft.com/office/officeart/2005/8/layout/orgChart1"/>
    <dgm:cxn modelId="{981672FE-E141-484D-8EEF-B9A350D7AAED}" type="presParOf" srcId="{16EADAD1-1787-4A99-B051-213C33488198}" destId="{163D40D4-884F-4FC7-B5E5-B8E589F1F4BA}" srcOrd="1" destOrd="0" presId="urn:microsoft.com/office/officeart/2005/8/layout/orgChart1"/>
    <dgm:cxn modelId="{E0B66123-3DF8-4847-811F-55FD7BC6A7B0}" type="presParOf" srcId="{1222B052-9AC0-4D39-934A-CB7FA2480CCC}" destId="{8AF37928-D4D4-49DD-9A33-3FE28B17AA02}" srcOrd="1" destOrd="0" presId="urn:microsoft.com/office/officeart/2005/8/layout/orgChart1"/>
    <dgm:cxn modelId="{FD370F00-C51E-4981-B188-9EC797A753CF}" type="presParOf" srcId="{1222B052-9AC0-4D39-934A-CB7FA2480CCC}" destId="{D0DB0DED-3C2D-4192-AA09-190E07DC446B}" srcOrd="2" destOrd="0" presId="urn:microsoft.com/office/officeart/2005/8/layout/orgChart1"/>
    <dgm:cxn modelId="{13570772-FC7A-41A4-8CFD-63AD97AACB2E}" type="presParOf" srcId="{955BFE45-4C0E-40A9-8BA0-AF9836EBB4A4}" destId="{F286D835-E6FE-4730-82D3-F1D2526F4B38}" srcOrd="2" destOrd="0" presId="urn:microsoft.com/office/officeart/2005/8/layout/orgChart1"/>
    <dgm:cxn modelId="{87996BDB-F59C-477E-889D-7B49CC130E53}" type="presParOf" srcId="{29A520D1-88CD-4811-A277-EA7807CEFA4A}" destId="{BAB23D97-83FF-40E1-A2CF-D68E31E43A72}" srcOrd="2" destOrd="0" presId="urn:microsoft.com/office/officeart/2005/8/layout/orgChart1"/>
    <dgm:cxn modelId="{2721C5BC-B368-445A-97E3-87864BAA0817}" type="presParOf" srcId="{29A520D1-88CD-4811-A277-EA7807CEFA4A}" destId="{D4FB9D96-33F0-4597-BA1D-5CB7274052C7}" srcOrd="3" destOrd="0" presId="urn:microsoft.com/office/officeart/2005/8/layout/orgChart1"/>
    <dgm:cxn modelId="{4677DA3D-17ED-4A5F-A2A9-E3AAB4879B2B}" type="presParOf" srcId="{D4FB9D96-33F0-4597-BA1D-5CB7274052C7}" destId="{A0D43D8F-889A-45F8-A1A1-885B8CB6405D}" srcOrd="0" destOrd="0" presId="urn:microsoft.com/office/officeart/2005/8/layout/orgChart1"/>
    <dgm:cxn modelId="{A3E71F6B-6FC0-4A51-A183-D88CA9B5B9F2}" type="presParOf" srcId="{A0D43D8F-889A-45F8-A1A1-885B8CB6405D}" destId="{251E7CCC-D9A9-406B-B7B1-FBE02EA21976}" srcOrd="0" destOrd="0" presId="urn:microsoft.com/office/officeart/2005/8/layout/orgChart1"/>
    <dgm:cxn modelId="{F1EDA360-674C-4FD4-8BE7-3EBAD6E33C35}" type="presParOf" srcId="{A0D43D8F-889A-45F8-A1A1-885B8CB6405D}" destId="{929A6764-4B16-446E-8779-7D7E99281C0C}" srcOrd="1" destOrd="0" presId="urn:microsoft.com/office/officeart/2005/8/layout/orgChart1"/>
    <dgm:cxn modelId="{32C0CB5F-995B-43DF-B0C4-B41D40FC7C87}" type="presParOf" srcId="{D4FB9D96-33F0-4597-BA1D-5CB7274052C7}" destId="{25B91B91-D6AF-4EC7-ABC9-4FE9702B12FE}" srcOrd="1" destOrd="0" presId="urn:microsoft.com/office/officeart/2005/8/layout/orgChart1"/>
    <dgm:cxn modelId="{A40ECA39-1154-4C9E-9664-E1E24CC7F637}" type="presParOf" srcId="{25B91B91-D6AF-4EC7-ABC9-4FE9702B12FE}" destId="{3D9D1705-F400-421C-92BC-6BF61C7CAA0B}" srcOrd="0" destOrd="0" presId="urn:microsoft.com/office/officeart/2005/8/layout/orgChart1"/>
    <dgm:cxn modelId="{C086E2FB-EE1B-4EC6-AFBC-7A2F02E3C860}" type="presParOf" srcId="{25B91B91-D6AF-4EC7-ABC9-4FE9702B12FE}" destId="{E343BE80-06A6-4B1A-A287-087F11F92009}" srcOrd="1" destOrd="0" presId="urn:microsoft.com/office/officeart/2005/8/layout/orgChart1"/>
    <dgm:cxn modelId="{95A81D63-FB60-4CD5-8619-8C94CAB030B2}" type="presParOf" srcId="{E343BE80-06A6-4B1A-A287-087F11F92009}" destId="{93F17192-D27E-415A-9FE6-21652F9A6944}" srcOrd="0" destOrd="0" presId="urn:microsoft.com/office/officeart/2005/8/layout/orgChart1"/>
    <dgm:cxn modelId="{59B276AA-9A05-4D5B-B4D9-6CEF457C7A1B}" type="presParOf" srcId="{93F17192-D27E-415A-9FE6-21652F9A6944}" destId="{DA405BA6-A153-43BA-90A0-040A295E70D8}" srcOrd="0" destOrd="0" presId="urn:microsoft.com/office/officeart/2005/8/layout/orgChart1"/>
    <dgm:cxn modelId="{C35C0098-F8DD-43A6-8D9C-8EF6756D1042}" type="presParOf" srcId="{93F17192-D27E-415A-9FE6-21652F9A6944}" destId="{F7FE1D14-D70D-46F0-BA2B-04F0E43FD361}" srcOrd="1" destOrd="0" presId="urn:microsoft.com/office/officeart/2005/8/layout/orgChart1"/>
    <dgm:cxn modelId="{E49F07A4-41B5-4401-83EA-842A7C64145E}" type="presParOf" srcId="{E343BE80-06A6-4B1A-A287-087F11F92009}" destId="{54F9FB41-76F2-4BE3-AF9C-6BE110EA59B3}" srcOrd="1" destOrd="0" presId="urn:microsoft.com/office/officeart/2005/8/layout/orgChart1"/>
    <dgm:cxn modelId="{C17485D9-90D4-408B-B137-8BDB3C0C62AD}" type="presParOf" srcId="{E343BE80-06A6-4B1A-A287-087F11F92009}" destId="{99FEC51C-A76A-4FA7-8906-E33DD8D831ED}" srcOrd="2" destOrd="0" presId="urn:microsoft.com/office/officeart/2005/8/layout/orgChart1"/>
    <dgm:cxn modelId="{F2A4F376-448C-4AD0-8910-B0A35FD2833F}" type="presParOf" srcId="{D4FB9D96-33F0-4597-BA1D-5CB7274052C7}" destId="{EAC72E51-930E-4E5C-B30F-13329D26E5D4}" srcOrd="2" destOrd="0" presId="urn:microsoft.com/office/officeart/2005/8/layout/orgChart1"/>
    <dgm:cxn modelId="{AB710435-9730-4E76-B3C1-B30B55BB6084}" type="presParOf" srcId="{29A520D1-88CD-4811-A277-EA7807CEFA4A}" destId="{99D3B112-5B8C-4366-AE10-ACC83092AC22}" srcOrd="4" destOrd="0" presId="urn:microsoft.com/office/officeart/2005/8/layout/orgChart1"/>
    <dgm:cxn modelId="{D4256186-40BC-4212-9707-9C2CE6FA3B83}" type="presParOf" srcId="{29A520D1-88CD-4811-A277-EA7807CEFA4A}" destId="{9CFF1205-F47F-4018-9223-16393753AFD0}" srcOrd="5" destOrd="0" presId="urn:microsoft.com/office/officeart/2005/8/layout/orgChart1"/>
    <dgm:cxn modelId="{2B31781E-0AD1-41E5-9AF0-2FBB6B3E7B9A}" type="presParOf" srcId="{9CFF1205-F47F-4018-9223-16393753AFD0}" destId="{14C261A9-85C1-41A5-AD22-1A84DA2812CD}" srcOrd="0" destOrd="0" presId="urn:microsoft.com/office/officeart/2005/8/layout/orgChart1"/>
    <dgm:cxn modelId="{7550C90A-A342-4FA8-B61C-756B3568DEEF}" type="presParOf" srcId="{14C261A9-85C1-41A5-AD22-1A84DA2812CD}" destId="{09424476-B158-4F1B-858A-CA5219481131}" srcOrd="0" destOrd="0" presId="urn:microsoft.com/office/officeart/2005/8/layout/orgChart1"/>
    <dgm:cxn modelId="{CB24180B-0F64-4B4A-A4CB-2EB26911E779}" type="presParOf" srcId="{14C261A9-85C1-41A5-AD22-1A84DA2812CD}" destId="{0EA80372-BC21-4B6F-966D-A5D83DD2BA1E}" srcOrd="1" destOrd="0" presId="urn:microsoft.com/office/officeart/2005/8/layout/orgChart1"/>
    <dgm:cxn modelId="{68845625-E900-4A78-91BF-71D4B4D5004E}" type="presParOf" srcId="{9CFF1205-F47F-4018-9223-16393753AFD0}" destId="{F5551C79-877F-4B9C-A09F-7F100600E6FC}" srcOrd="1" destOrd="0" presId="urn:microsoft.com/office/officeart/2005/8/layout/orgChart1"/>
    <dgm:cxn modelId="{2121B2BE-BBB9-4E9D-B9EC-54CCC4B6444E}" type="presParOf" srcId="{F5551C79-877F-4B9C-A09F-7F100600E6FC}" destId="{A6148DE8-00D8-4853-A440-D23EDEBB24AB}" srcOrd="0" destOrd="0" presId="urn:microsoft.com/office/officeart/2005/8/layout/orgChart1"/>
    <dgm:cxn modelId="{B188E1E8-8275-4B9C-9803-82D35CF71C46}" type="presParOf" srcId="{F5551C79-877F-4B9C-A09F-7F100600E6FC}" destId="{8ABD2559-5DA5-4DEB-91BB-89D296B62A3A}" srcOrd="1" destOrd="0" presId="urn:microsoft.com/office/officeart/2005/8/layout/orgChart1"/>
    <dgm:cxn modelId="{CCC3D397-1FA1-46D8-A8B9-1ADF2D7BB3BE}" type="presParOf" srcId="{8ABD2559-5DA5-4DEB-91BB-89D296B62A3A}" destId="{593561CA-02C3-4768-BBC2-51716444E172}" srcOrd="0" destOrd="0" presId="urn:microsoft.com/office/officeart/2005/8/layout/orgChart1"/>
    <dgm:cxn modelId="{A44938D2-D122-42A9-A57F-A9DCB8E3F222}" type="presParOf" srcId="{593561CA-02C3-4768-BBC2-51716444E172}" destId="{B89C108E-758C-48FA-89A9-C8A5C7DECBA4}" srcOrd="0" destOrd="0" presId="urn:microsoft.com/office/officeart/2005/8/layout/orgChart1"/>
    <dgm:cxn modelId="{B6927093-ADA7-41CE-B000-582A1B9BA5F2}" type="presParOf" srcId="{593561CA-02C3-4768-BBC2-51716444E172}" destId="{812CC528-837A-485E-BE4C-ADDB8AC9493B}" srcOrd="1" destOrd="0" presId="urn:microsoft.com/office/officeart/2005/8/layout/orgChart1"/>
    <dgm:cxn modelId="{DF2BBA08-E520-4531-953C-F05BAF3039FF}" type="presParOf" srcId="{8ABD2559-5DA5-4DEB-91BB-89D296B62A3A}" destId="{2E821D48-33B4-4E97-8CFD-3FFA26B05A8C}" srcOrd="1" destOrd="0" presId="urn:microsoft.com/office/officeart/2005/8/layout/orgChart1"/>
    <dgm:cxn modelId="{122BCE01-9A19-4146-A2B8-2B98ED4972A2}" type="presParOf" srcId="{8ABD2559-5DA5-4DEB-91BB-89D296B62A3A}" destId="{E190E147-31C9-4D4E-BB03-903AC6AFD50A}" srcOrd="2" destOrd="0" presId="urn:microsoft.com/office/officeart/2005/8/layout/orgChart1"/>
    <dgm:cxn modelId="{31A2ADC7-57C4-4D5C-9009-CC5FB59E9801}" type="presParOf" srcId="{9CFF1205-F47F-4018-9223-16393753AFD0}" destId="{EE4B4C96-3E05-4E71-AED4-7BA4DB44C176}" srcOrd="2" destOrd="0" presId="urn:microsoft.com/office/officeart/2005/8/layout/orgChart1"/>
    <dgm:cxn modelId="{99AB5CCD-C2E9-45D5-A402-2007E2E26EF9}" type="presParOf" srcId="{29A520D1-88CD-4811-A277-EA7807CEFA4A}" destId="{524C6530-7C46-4491-9B4D-184D1C9A6E06}" srcOrd="6" destOrd="0" presId="urn:microsoft.com/office/officeart/2005/8/layout/orgChart1"/>
    <dgm:cxn modelId="{C6F7E923-DB40-464E-9417-8C0157782873}" type="presParOf" srcId="{29A520D1-88CD-4811-A277-EA7807CEFA4A}" destId="{B96188BF-C677-4B97-929D-311D4C5FDED3}" srcOrd="7" destOrd="0" presId="urn:microsoft.com/office/officeart/2005/8/layout/orgChart1"/>
    <dgm:cxn modelId="{DC0298A3-3689-4A8C-80E9-53ABDF4DA307}" type="presParOf" srcId="{B96188BF-C677-4B97-929D-311D4C5FDED3}" destId="{12D58B13-0CBC-4731-B2FC-107DA4504EA8}" srcOrd="0" destOrd="0" presId="urn:microsoft.com/office/officeart/2005/8/layout/orgChart1"/>
    <dgm:cxn modelId="{E4A51197-7C11-4BC0-979B-DC1F926D8F6F}" type="presParOf" srcId="{12D58B13-0CBC-4731-B2FC-107DA4504EA8}" destId="{E9567953-6543-4E72-85AB-50925BFD0708}" srcOrd="0" destOrd="0" presId="urn:microsoft.com/office/officeart/2005/8/layout/orgChart1"/>
    <dgm:cxn modelId="{8470CE01-DCF1-441F-BB40-FBF4B7C9DA2A}" type="presParOf" srcId="{12D58B13-0CBC-4731-B2FC-107DA4504EA8}" destId="{A7FF3136-1A79-4BC4-98D2-243CC0A447C1}" srcOrd="1" destOrd="0" presId="urn:microsoft.com/office/officeart/2005/8/layout/orgChart1"/>
    <dgm:cxn modelId="{4E824DA8-1ACF-4459-A5E3-787E753361F9}" type="presParOf" srcId="{B96188BF-C677-4B97-929D-311D4C5FDED3}" destId="{B4DDBD6E-E413-4DFA-ABB2-EEC4F8FAC752}" srcOrd="1" destOrd="0" presId="urn:microsoft.com/office/officeart/2005/8/layout/orgChart1"/>
    <dgm:cxn modelId="{2076C1BA-70FA-4098-ABA7-16BFED831282}" type="presParOf" srcId="{B4DDBD6E-E413-4DFA-ABB2-EEC4F8FAC752}" destId="{59E9E22E-111D-4740-95C1-A4483A905F73}" srcOrd="0" destOrd="0" presId="urn:microsoft.com/office/officeart/2005/8/layout/orgChart1"/>
    <dgm:cxn modelId="{109F9614-0D58-491F-87D6-F2D60C79FAFD}" type="presParOf" srcId="{B4DDBD6E-E413-4DFA-ABB2-EEC4F8FAC752}" destId="{3429048E-29F5-4383-A956-B650F03B2A17}" srcOrd="1" destOrd="0" presId="urn:microsoft.com/office/officeart/2005/8/layout/orgChart1"/>
    <dgm:cxn modelId="{9E642254-88CF-494B-8B4E-FA36428AB752}" type="presParOf" srcId="{3429048E-29F5-4383-A956-B650F03B2A17}" destId="{5A9D73F6-CF4A-40BE-AD5C-6C17CF327E5B}" srcOrd="0" destOrd="0" presId="urn:microsoft.com/office/officeart/2005/8/layout/orgChart1"/>
    <dgm:cxn modelId="{17497920-82C1-444B-A956-26B22C5D837C}" type="presParOf" srcId="{5A9D73F6-CF4A-40BE-AD5C-6C17CF327E5B}" destId="{9BCF94F4-15A7-4CBC-BAE8-5DAE27A27167}" srcOrd="0" destOrd="0" presId="urn:microsoft.com/office/officeart/2005/8/layout/orgChart1"/>
    <dgm:cxn modelId="{641B8423-DB67-4C49-8F20-7108A983EFB1}" type="presParOf" srcId="{5A9D73F6-CF4A-40BE-AD5C-6C17CF327E5B}" destId="{A840386B-0F06-4FAB-B7E8-23CD5BF6017A}" srcOrd="1" destOrd="0" presId="urn:microsoft.com/office/officeart/2005/8/layout/orgChart1"/>
    <dgm:cxn modelId="{CDB03107-FA31-4963-99F0-611A908A7D14}" type="presParOf" srcId="{3429048E-29F5-4383-A956-B650F03B2A17}" destId="{470EDD18-D5B1-44A2-AACB-FC026BF66AE0}" srcOrd="1" destOrd="0" presId="urn:microsoft.com/office/officeart/2005/8/layout/orgChart1"/>
    <dgm:cxn modelId="{3C050E82-D9B1-4647-9927-E5C28D71C59F}" type="presParOf" srcId="{3429048E-29F5-4383-A956-B650F03B2A17}" destId="{7D8E0982-132E-4A8A-AE76-0633795CEFA6}" srcOrd="2" destOrd="0" presId="urn:microsoft.com/office/officeart/2005/8/layout/orgChart1"/>
    <dgm:cxn modelId="{A183C2B0-B484-49A3-84A8-97C4B4EE43E0}" type="presParOf" srcId="{B96188BF-C677-4B97-929D-311D4C5FDED3}" destId="{7191D5A3-A5B8-49F8-830E-91F87999358D}" srcOrd="2" destOrd="0" presId="urn:microsoft.com/office/officeart/2005/8/layout/orgChart1"/>
    <dgm:cxn modelId="{98F95F29-4DCC-4A63-A0D8-85E673CE266C}" type="presParOf" srcId="{29A520D1-88CD-4811-A277-EA7807CEFA4A}" destId="{3F3CF859-FC77-4A12-90CF-56C654B7177F}" srcOrd="8" destOrd="0" presId="urn:microsoft.com/office/officeart/2005/8/layout/orgChart1"/>
    <dgm:cxn modelId="{20A3FA80-539C-458E-A19D-CA2ECA6372AB}" type="presParOf" srcId="{29A520D1-88CD-4811-A277-EA7807CEFA4A}" destId="{8BCD3ABC-85EE-4056-98A5-C174A819CE4A}" srcOrd="9" destOrd="0" presId="urn:microsoft.com/office/officeart/2005/8/layout/orgChart1"/>
    <dgm:cxn modelId="{BC1A646A-A93B-4E6B-885E-0B18538DFD1E}" type="presParOf" srcId="{8BCD3ABC-85EE-4056-98A5-C174A819CE4A}" destId="{9B376CD4-B92E-4E32-9F1E-4318E966CF28}" srcOrd="0" destOrd="0" presId="urn:microsoft.com/office/officeart/2005/8/layout/orgChart1"/>
    <dgm:cxn modelId="{37CFABB2-5AAC-4FF4-93AC-A5BB675B369D}" type="presParOf" srcId="{9B376CD4-B92E-4E32-9F1E-4318E966CF28}" destId="{9C23AAD0-7C61-460A-BC41-A126F9E67565}" srcOrd="0" destOrd="0" presId="urn:microsoft.com/office/officeart/2005/8/layout/orgChart1"/>
    <dgm:cxn modelId="{7D8B4FC1-EE3B-4E2E-BB01-EFA8F45C2184}" type="presParOf" srcId="{9B376CD4-B92E-4E32-9F1E-4318E966CF28}" destId="{5E77FC0C-916D-452C-87B6-BD220A995DAA}" srcOrd="1" destOrd="0" presId="urn:microsoft.com/office/officeart/2005/8/layout/orgChart1"/>
    <dgm:cxn modelId="{520F6CEE-BAAA-4EF3-8B33-4DAAFF70065D}" type="presParOf" srcId="{8BCD3ABC-85EE-4056-98A5-C174A819CE4A}" destId="{0331897C-5FA6-4E1E-8D8C-6A0DCAE789C0}" srcOrd="1" destOrd="0" presId="urn:microsoft.com/office/officeart/2005/8/layout/orgChart1"/>
    <dgm:cxn modelId="{57594292-8B8A-4E4C-A8E8-5DEE86BFFE42}" type="presParOf" srcId="{0331897C-5FA6-4E1E-8D8C-6A0DCAE789C0}" destId="{64FC8AB2-0BDD-4282-930E-4E90B048AF26}" srcOrd="0" destOrd="0" presId="urn:microsoft.com/office/officeart/2005/8/layout/orgChart1"/>
    <dgm:cxn modelId="{B5CE138F-75D6-48FE-98F7-4B6A8FEB2EDD}" type="presParOf" srcId="{0331897C-5FA6-4E1E-8D8C-6A0DCAE789C0}" destId="{53866344-9F13-4F93-98AD-801B1D74588E}" srcOrd="1" destOrd="0" presId="urn:microsoft.com/office/officeart/2005/8/layout/orgChart1"/>
    <dgm:cxn modelId="{E60FC98B-B93C-4DB3-8933-82CCB30E5A9B}" type="presParOf" srcId="{53866344-9F13-4F93-98AD-801B1D74588E}" destId="{24D3F75C-3B86-439E-8F92-E84BB376F4E7}" srcOrd="0" destOrd="0" presId="urn:microsoft.com/office/officeart/2005/8/layout/orgChart1"/>
    <dgm:cxn modelId="{C725FDE2-8549-4D4A-B4ED-F7C935F63AC4}" type="presParOf" srcId="{24D3F75C-3B86-439E-8F92-E84BB376F4E7}" destId="{86472DBB-50D9-46CE-B1F8-467AE4C026C2}" srcOrd="0" destOrd="0" presId="urn:microsoft.com/office/officeart/2005/8/layout/orgChart1"/>
    <dgm:cxn modelId="{36038B57-F14B-4CA1-ABCD-DA3E8839BF69}" type="presParOf" srcId="{24D3F75C-3B86-439E-8F92-E84BB376F4E7}" destId="{99110730-0C55-4E3B-A1E9-C3E37C3243DB}" srcOrd="1" destOrd="0" presId="urn:microsoft.com/office/officeart/2005/8/layout/orgChart1"/>
    <dgm:cxn modelId="{85C547F5-FEE0-4027-B6B7-8192A936742F}" type="presParOf" srcId="{53866344-9F13-4F93-98AD-801B1D74588E}" destId="{48F1DEFF-891E-4957-87C3-9EAFB6D89DC0}" srcOrd="1" destOrd="0" presId="urn:microsoft.com/office/officeart/2005/8/layout/orgChart1"/>
    <dgm:cxn modelId="{AD46019C-AB03-44FE-B2C0-EEE3FE912F7B}" type="presParOf" srcId="{53866344-9F13-4F93-98AD-801B1D74588E}" destId="{BA9AED3B-253B-43FC-B354-47D2438D6781}" srcOrd="2" destOrd="0" presId="urn:microsoft.com/office/officeart/2005/8/layout/orgChart1"/>
    <dgm:cxn modelId="{40F92C5C-A5D5-4CEC-A13F-B425941E2E0A}" type="presParOf" srcId="{8BCD3ABC-85EE-4056-98A5-C174A819CE4A}" destId="{DA476B25-2E1C-4DAC-8355-FA85213D277A}" srcOrd="2" destOrd="0" presId="urn:microsoft.com/office/officeart/2005/8/layout/orgChart1"/>
    <dgm:cxn modelId="{32FBD043-B8E1-4BDE-A735-E85F3B54FCEA}" type="presParOf" srcId="{0B69AC09-6422-4DF6-BE5A-B2D20A963022}" destId="{75598C6C-2C4B-420D-B459-3E11B019A446}" srcOrd="2" destOrd="0" presId="urn:microsoft.com/office/officeart/2005/8/layout/orgChart1"/>
    <dgm:cxn modelId="{91B3DBFE-E998-4FE3-97EC-662987D68A99}" type="presParOf" srcId="{75598C6C-2C4B-420D-B459-3E11B019A446}" destId="{99206F9D-DEF7-4B4F-84FF-6D9CC864C2AB}" srcOrd="0" destOrd="0" presId="urn:microsoft.com/office/officeart/2005/8/layout/orgChart1"/>
    <dgm:cxn modelId="{1009F668-55EE-42C1-B1F5-786782DCD285}" type="presParOf" srcId="{75598C6C-2C4B-420D-B459-3E11B019A446}" destId="{0D1D33E6-D820-4999-9D37-C927AEC8735B}" srcOrd="1" destOrd="0" presId="urn:microsoft.com/office/officeart/2005/8/layout/orgChart1"/>
    <dgm:cxn modelId="{BC170441-F443-4A35-96F1-6EBE13415A57}" type="presParOf" srcId="{0D1D33E6-D820-4999-9D37-C927AEC8735B}" destId="{D27A68A4-2215-44A8-B963-00581F3FE15D}" srcOrd="0" destOrd="0" presId="urn:microsoft.com/office/officeart/2005/8/layout/orgChart1"/>
    <dgm:cxn modelId="{B97DC6C2-9275-45E6-94DF-12B5FC604475}" type="presParOf" srcId="{D27A68A4-2215-44A8-B963-00581F3FE15D}" destId="{21FE457F-8634-4D4D-B11C-D30B73F2FDFF}" srcOrd="0" destOrd="0" presId="urn:microsoft.com/office/officeart/2005/8/layout/orgChart1"/>
    <dgm:cxn modelId="{80E94F33-A2FA-4E00-84DE-1C62188CC2D4}" type="presParOf" srcId="{D27A68A4-2215-44A8-B963-00581F3FE15D}" destId="{56551A17-6A9B-4479-B7B1-97C02AF813DE}" srcOrd="1" destOrd="0" presId="urn:microsoft.com/office/officeart/2005/8/layout/orgChart1"/>
    <dgm:cxn modelId="{24F738F7-A057-4AAD-B44D-FE2BA0EA09C3}" type="presParOf" srcId="{0D1D33E6-D820-4999-9D37-C927AEC8735B}" destId="{0C7CC9FD-7DFA-4E06-BD87-2EB065619154}" srcOrd="1" destOrd="0" presId="urn:microsoft.com/office/officeart/2005/8/layout/orgChart1"/>
    <dgm:cxn modelId="{A7D40878-3A3E-429D-AAFE-E3020CB69855}" type="presParOf" srcId="{0D1D33E6-D820-4999-9D37-C927AEC8735B}" destId="{5695EBA1-FE9F-4570-BBF8-88A534EC8446}" srcOrd="2" destOrd="0" presId="urn:microsoft.com/office/officeart/2005/8/layout/orgChart1"/>
    <dgm:cxn modelId="{AC5B3EC0-BDCE-431E-8E92-7A975A6B121D}" type="presParOf" srcId="{723E7755-37AA-44D8-BA4E-E7BADFDC1D6B}" destId="{BDBF144E-C5AD-46DF-936C-782988414EF3}" srcOrd="2" destOrd="0" presId="urn:microsoft.com/office/officeart/2005/8/layout/orgChart1"/>
    <dgm:cxn modelId="{3BED63AD-600D-47A0-BCB5-582CF3A9C837}" type="presParOf" srcId="{723E7755-37AA-44D8-BA4E-E7BADFDC1D6B}" destId="{4F5C7741-AA99-4846-9CC0-B880D770FAAA}" srcOrd="3" destOrd="0" presId="urn:microsoft.com/office/officeart/2005/8/layout/orgChart1"/>
    <dgm:cxn modelId="{2121F9F1-312D-4768-9A82-4E0B581A3090}" type="presParOf" srcId="{4F5C7741-AA99-4846-9CC0-B880D770FAAA}" destId="{05124395-2583-47E0-BAC7-9AA0734AB1AD}" srcOrd="0" destOrd="0" presId="urn:microsoft.com/office/officeart/2005/8/layout/orgChart1"/>
    <dgm:cxn modelId="{A90CE533-A118-44FF-A6AB-F5F5413ED639}" type="presParOf" srcId="{05124395-2583-47E0-BAC7-9AA0734AB1AD}" destId="{D6BC3CF1-9ED4-4D2B-8931-3CBA40AC4517}" srcOrd="0" destOrd="0" presId="urn:microsoft.com/office/officeart/2005/8/layout/orgChart1"/>
    <dgm:cxn modelId="{E5E87BF0-41A5-4A37-AC5A-E78142160357}" type="presParOf" srcId="{05124395-2583-47E0-BAC7-9AA0734AB1AD}" destId="{070B66CE-CCB2-4334-9845-88D002D31602}" srcOrd="1" destOrd="0" presId="urn:microsoft.com/office/officeart/2005/8/layout/orgChart1"/>
    <dgm:cxn modelId="{E43D950D-7109-42FD-BF4B-B6D3DC2FE847}" type="presParOf" srcId="{4F5C7741-AA99-4846-9CC0-B880D770FAAA}" destId="{84670801-EA5A-4B8B-BABC-F406FB614CFA}" srcOrd="1" destOrd="0" presId="urn:microsoft.com/office/officeart/2005/8/layout/orgChart1"/>
    <dgm:cxn modelId="{3EEE44F3-FEDA-4F1E-98F4-0D35414C9A5E}" type="presParOf" srcId="{4F5C7741-AA99-4846-9CC0-B880D770FAAA}" destId="{767E4E35-1A4F-4A10-9AAF-F9BB23B24F88}" srcOrd="2" destOrd="0" presId="urn:microsoft.com/office/officeart/2005/8/layout/orgChart1"/>
    <dgm:cxn modelId="{70C7F5CC-311E-465C-B606-8D018D8B1862}" type="presParOf" srcId="{7BD84FE6-48C2-4F68-B869-043FD9BE0683}" destId="{A5DC51E9-D38D-48AF-BDB7-A0FA90BCE3A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E8207EC-61B2-420B-80B8-8831AF790FB5}" type="doc">
      <dgm:prSet loTypeId="urn:microsoft.com/office/officeart/2005/8/layout/cycle3" loCatId="cycle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0F08EAE5-11E8-4E49-BA08-6B37EE8F262C}">
      <dgm:prSet phldrT="[Texto]" custT="1"/>
      <dgm:spPr/>
      <dgm:t>
        <a:bodyPr/>
        <a:lstStyle/>
        <a:p>
          <a:r>
            <a:rPr lang="es-EC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FODA</a:t>
          </a:r>
          <a:endParaRPr lang="es-EC" sz="1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727BC4D-570D-47E7-80BB-3555F38601E3}" type="parTrans" cxnId="{DEFEDFE5-C8C9-406E-9997-165466B0CFCD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3F49CEC-9041-4AF2-ADF0-8242772221E0}" type="sibTrans" cxnId="{DEFEDFE5-C8C9-406E-9997-165466B0CFCD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E819F44F-DE2E-4D88-8612-CC5809C30965}">
      <dgm:prSet phldrT="[Texto]" custT="1"/>
      <dgm:spPr/>
      <dgm:t>
        <a:bodyPr/>
        <a:lstStyle/>
        <a:p>
          <a:r>
            <a:rPr lang="es-EC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Participación comunitaria (Encuestas)</a:t>
          </a:r>
          <a:endParaRPr lang="es-EC" sz="1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C13F9CA-AC13-4192-8A69-0D3C0B3BE147}" type="parTrans" cxnId="{8A0773A4-3A6A-4139-8F72-DAB17779EC21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E84EEF0-B708-4609-848B-E8D0ED877911}" type="sibTrans" cxnId="{8A0773A4-3A6A-4139-8F72-DAB17779EC21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4DB0789-F3D9-43F2-8B31-DA2006978FCC}">
      <dgm:prSet phldrT="[Texto]" custT="1"/>
      <dgm:spPr/>
      <dgm:t>
        <a:bodyPr/>
        <a:lstStyle/>
        <a:p>
          <a:r>
            <a:rPr lang="es-EC" sz="1800" b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Evaluación y caracterización ambiental</a:t>
          </a:r>
          <a:endParaRPr lang="es-EC" sz="1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FBDB6BF-3EF8-4C7F-8F3D-1190014405DB}" type="parTrans" cxnId="{3D7AC123-A29F-40C9-89CC-265A99C707B0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4B324452-53C4-4784-9A36-716E7D3ECE37}" type="sibTrans" cxnId="{3D7AC123-A29F-40C9-89CC-265A99C707B0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9582C498-70D7-41D7-B7E6-1F741E2523F7}">
      <dgm:prSet phldrT="[Texto]" custT="1"/>
      <dgm:spPr/>
      <dgm:t>
        <a:bodyPr/>
        <a:lstStyle/>
        <a:p>
          <a:r>
            <a:rPr lang="es-EC" sz="1800" b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Criterio técnico</a:t>
          </a:r>
          <a:endParaRPr lang="es-EC" sz="1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AAF7660-58B7-458D-90A1-C28B66BE43BF}" type="parTrans" cxnId="{C4EE06E7-2B1D-4ACE-90B6-D49758807270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85D33C5-A073-477F-ADE1-98A7A3D7B16A}" type="sibTrans" cxnId="{C4EE06E7-2B1D-4ACE-90B6-D49758807270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5F9A886-A168-49BB-96F1-97BD41AAC531}">
      <dgm:prSet phldrT="[Texto]" custT="1"/>
      <dgm:spPr/>
      <dgm:t>
        <a:bodyPr/>
        <a:lstStyle/>
        <a:p>
          <a:r>
            <a:rPr lang="es-EC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Sostenibilidad</a:t>
          </a:r>
        </a:p>
        <a:p>
          <a:r>
            <a:rPr lang="es-EC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(Proyectos)</a:t>
          </a:r>
          <a:endParaRPr lang="es-EC" sz="1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3731335-BCF1-429B-9F65-4BB9CFE5140C}" type="parTrans" cxnId="{D0352B1D-EF3A-463B-B502-C30CDD5ACB03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647B489-99C8-4451-9145-2DF0BB547872}" type="sibTrans" cxnId="{D0352B1D-EF3A-463B-B502-C30CDD5ACB03}">
      <dgm:prSet/>
      <dgm:spPr/>
      <dgm:t>
        <a:bodyPr/>
        <a:lstStyle/>
        <a:p>
          <a:endParaRPr lang="es-EC" sz="18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2DF24D4-2EE8-4D8C-831F-637D73E3F726}" type="pres">
      <dgm:prSet presAssocID="{EE8207EC-61B2-420B-80B8-8831AF790FB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E91E0BE-FE0B-4287-A2B4-C50D272E78C7}" type="pres">
      <dgm:prSet presAssocID="{EE8207EC-61B2-420B-80B8-8831AF790FB5}" presName="cycle" presStyleCnt="0"/>
      <dgm:spPr/>
    </dgm:pt>
    <dgm:pt modelId="{4106CADA-7773-4ED1-B8E5-F016E635D7B5}" type="pres">
      <dgm:prSet presAssocID="{0F08EAE5-11E8-4E49-BA08-6B37EE8F262C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3491F75-C07D-40F5-97C7-027D0E51EE67}" type="pres">
      <dgm:prSet presAssocID="{23F49CEC-9041-4AF2-ADF0-8242772221E0}" presName="sibTransFirstNode" presStyleLbl="bgShp" presStyleIdx="0" presStyleCnt="1"/>
      <dgm:spPr/>
      <dgm:t>
        <a:bodyPr/>
        <a:lstStyle/>
        <a:p>
          <a:endParaRPr lang="es-EC"/>
        </a:p>
      </dgm:t>
    </dgm:pt>
    <dgm:pt modelId="{A1B5FA07-BC4B-4E7A-A986-021137D4D799}" type="pres">
      <dgm:prSet presAssocID="{E819F44F-DE2E-4D88-8612-CC5809C30965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070942F-F420-4F2C-84BC-9BCFB202BC4F}" type="pres">
      <dgm:prSet presAssocID="{54DB0789-F3D9-43F2-8B31-DA2006978FCC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2EC47F-C713-405D-81F7-ADBCCA01290A}" type="pres">
      <dgm:prSet presAssocID="{9582C498-70D7-41D7-B7E6-1F741E2523F7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81B1243-00AC-406E-8575-AAE184CE39D2}" type="pres">
      <dgm:prSet presAssocID="{25F9A886-A168-49BB-96F1-97BD41AAC531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EFEDFE5-C8C9-406E-9997-165466B0CFCD}" srcId="{EE8207EC-61B2-420B-80B8-8831AF790FB5}" destId="{0F08EAE5-11E8-4E49-BA08-6B37EE8F262C}" srcOrd="0" destOrd="0" parTransId="{6727BC4D-570D-47E7-80BB-3555F38601E3}" sibTransId="{23F49CEC-9041-4AF2-ADF0-8242772221E0}"/>
    <dgm:cxn modelId="{B60B2A03-0D87-4BB0-ACA0-8FBB2CD879CA}" type="presOf" srcId="{E819F44F-DE2E-4D88-8612-CC5809C30965}" destId="{A1B5FA07-BC4B-4E7A-A986-021137D4D799}" srcOrd="0" destOrd="0" presId="urn:microsoft.com/office/officeart/2005/8/layout/cycle3"/>
    <dgm:cxn modelId="{A318E353-F208-476B-BBA1-78BA321472F3}" type="presOf" srcId="{EE8207EC-61B2-420B-80B8-8831AF790FB5}" destId="{62DF24D4-2EE8-4D8C-831F-637D73E3F726}" srcOrd="0" destOrd="0" presId="urn:microsoft.com/office/officeart/2005/8/layout/cycle3"/>
    <dgm:cxn modelId="{F086714F-C6D5-4D31-AAC9-EC48C8934450}" type="presOf" srcId="{25F9A886-A168-49BB-96F1-97BD41AAC531}" destId="{C81B1243-00AC-406E-8575-AAE184CE39D2}" srcOrd="0" destOrd="0" presId="urn:microsoft.com/office/officeart/2005/8/layout/cycle3"/>
    <dgm:cxn modelId="{8A0773A4-3A6A-4139-8F72-DAB17779EC21}" srcId="{EE8207EC-61B2-420B-80B8-8831AF790FB5}" destId="{E819F44F-DE2E-4D88-8612-CC5809C30965}" srcOrd="1" destOrd="0" parTransId="{FC13F9CA-AC13-4192-8A69-0D3C0B3BE147}" sibTransId="{5E84EEF0-B708-4609-848B-E8D0ED877911}"/>
    <dgm:cxn modelId="{4BBF531F-A284-47BC-AC36-4A0B97C87FB4}" type="presOf" srcId="{23F49CEC-9041-4AF2-ADF0-8242772221E0}" destId="{E3491F75-C07D-40F5-97C7-027D0E51EE67}" srcOrd="0" destOrd="0" presId="urn:microsoft.com/office/officeart/2005/8/layout/cycle3"/>
    <dgm:cxn modelId="{4BC86449-55A6-4F95-8279-FE53F48B4368}" type="presOf" srcId="{0F08EAE5-11E8-4E49-BA08-6B37EE8F262C}" destId="{4106CADA-7773-4ED1-B8E5-F016E635D7B5}" srcOrd="0" destOrd="0" presId="urn:microsoft.com/office/officeart/2005/8/layout/cycle3"/>
    <dgm:cxn modelId="{9231481E-EE0D-4BA3-BDB3-49DD9CDA8916}" type="presOf" srcId="{9582C498-70D7-41D7-B7E6-1F741E2523F7}" destId="{3A2EC47F-C713-405D-81F7-ADBCCA01290A}" srcOrd="0" destOrd="0" presId="urn:microsoft.com/office/officeart/2005/8/layout/cycle3"/>
    <dgm:cxn modelId="{C4EE06E7-2B1D-4ACE-90B6-D49758807270}" srcId="{EE8207EC-61B2-420B-80B8-8831AF790FB5}" destId="{9582C498-70D7-41D7-B7E6-1F741E2523F7}" srcOrd="3" destOrd="0" parTransId="{2AAF7660-58B7-458D-90A1-C28B66BE43BF}" sibTransId="{085D33C5-A073-477F-ADE1-98A7A3D7B16A}"/>
    <dgm:cxn modelId="{3D7AC123-A29F-40C9-89CC-265A99C707B0}" srcId="{EE8207EC-61B2-420B-80B8-8831AF790FB5}" destId="{54DB0789-F3D9-43F2-8B31-DA2006978FCC}" srcOrd="2" destOrd="0" parTransId="{FFBDB6BF-3EF8-4C7F-8F3D-1190014405DB}" sibTransId="{4B324452-53C4-4784-9A36-716E7D3ECE37}"/>
    <dgm:cxn modelId="{A8B8F2B9-CA66-4183-8704-263D6B1FD526}" type="presOf" srcId="{54DB0789-F3D9-43F2-8B31-DA2006978FCC}" destId="{7070942F-F420-4F2C-84BC-9BCFB202BC4F}" srcOrd="0" destOrd="0" presId="urn:microsoft.com/office/officeart/2005/8/layout/cycle3"/>
    <dgm:cxn modelId="{D0352B1D-EF3A-463B-B502-C30CDD5ACB03}" srcId="{EE8207EC-61B2-420B-80B8-8831AF790FB5}" destId="{25F9A886-A168-49BB-96F1-97BD41AAC531}" srcOrd="4" destOrd="0" parTransId="{C3731335-BCF1-429B-9F65-4BB9CFE5140C}" sibTransId="{5647B489-99C8-4451-9145-2DF0BB547872}"/>
    <dgm:cxn modelId="{30F0E4C4-62CF-45C1-AC94-7679C55DA13B}" type="presParOf" srcId="{62DF24D4-2EE8-4D8C-831F-637D73E3F726}" destId="{2E91E0BE-FE0B-4287-A2B4-C50D272E78C7}" srcOrd="0" destOrd="0" presId="urn:microsoft.com/office/officeart/2005/8/layout/cycle3"/>
    <dgm:cxn modelId="{E19F1E11-0A3C-4374-9332-B394272F4E41}" type="presParOf" srcId="{2E91E0BE-FE0B-4287-A2B4-C50D272E78C7}" destId="{4106CADA-7773-4ED1-B8E5-F016E635D7B5}" srcOrd="0" destOrd="0" presId="urn:microsoft.com/office/officeart/2005/8/layout/cycle3"/>
    <dgm:cxn modelId="{87267A86-82F7-4EA6-8121-589804C167D4}" type="presParOf" srcId="{2E91E0BE-FE0B-4287-A2B4-C50D272E78C7}" destId="{E3491F75-C07D-40F5-97C7-027D0E51EE67}" srcOrd="1" destOrd="0" presId="urn:microsoft.com/office/officeart/2005/8/layout/cycle3"/>
    <dgm:cxn modelId="{006149CF-4BAB-4115-BCDC-E07D50746F68}" type="presParOf" srcId="{2E91E0BE-FE0B-4287-A2B4-C50D272E78C7}" destId="{A1B5FA07-BC4B-4E7A-A986-021137D4D799}" srcOrd="2" destOrd="0" presId="urn:microsoft.com/office/officeart/2005/8/layout/cycle3"/>
    <dgm:cxn modelId="{19D4E14E-CC3E-4324-BBA6-E5832074AF04}" type="presParOf" srcId="{2E91E0BE-FE0B-4287-A2B4-C50D272E78C7}" destId="{7070942F-F420-4F2C-84BC-9BCFB202BC4F}" srcOrd="3" destOrd="0" presId="urn:microsoft.com/office/officeart/2005/8/layout/cycle3"/>
    <dgm:cxn modelId="{797CD32F-8AFF-4B65-8D6D-AFD0DE5AAF7B}" type="presParOf" srcId="{2E91E0BE-FE0B-4287-A2B4-C50D272E78C7}" destId="{3A2EC47F-C713-405D-81F7-ADBCCA01290A}" srcOrd="4" destOrd="0" presId="urn:microsoft.com/office/officeart/2005/8/layout/cycle3"/>
    <dgm:cxn modelId="{3DBFB9F8-2D2F-4678-B920-22DCC4E37F1E}" type="presParOf" srcId="{2E91E0BE-FE0B-4287-A2B4-C50D272E78C7}" destId="{C81B1243-00AC-406E-8575-AAE184CE39D2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DB51DEE-EE78-4E80-997A-B875394E89A0}" type="doc">
      <dgm:prSet loTypeId="urn:microsoft.com/office/officeart/2005/8/layout/matrix1" loCatId="matrix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F2101E1D-0758-4B8B-BCFC-6CFA36CE4DBC}">
      <dgm:prSet phldrT="[Texto]" custT="1"/>
      <dgm:spPr/>
      <dgm:t>
        <a:bodyPr/>
        <a:lstStyle/>
        <a:p>
          <a:r>
            <a:rPr lang="es-EC" sz="2400" dirty="0" smtClean="0">
              <a:solidFill>
                <a:schemeClr val="tx1"/>
              </a:solidFill>
              <a:latin typeface="Britannic Bold" pitchFamily="34" charset="0"/>
            </a:rPr>
            <a:t>PROYECTOS</a:t>
          </a:r>
        </a:p>
      </dgm:t>
    </dgm:pt>
    <dgm:pt modelId="{C64C0712-31A3-4651-86C1-C7AC681C717E}" type="parTrans" cxnId="{6408894C-F0A0-4A38-9ACD-1D08E4D34F40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Britannic Bold" pitchFamily="34" charset="0"/>
          </a:endParaRPr>
        </a:p>
      </dgm:t>
    </dgm:pt>
    <dgm:pt modelId="{F0BA6510-694D-42EA-A7C4-7FD175EF7100}" type="sibTrans" cxnId="{6408894C-F0A0-4A38-9ACD-1D08E4D34F40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Britannic Bold" pitchFamily="34" charset="0"/>
          </a:endParaRPr>
        </a:p>
      </dgm:t>
    </dgm:pt>
    <dgm:pt modelId="{BBC78C33-E4E5-4F84-B849-126AACEBB135}">
      <dgm:prSet phldrT="[Texto]" custT="1"/>
      <dgm:spPr/>
      <dgm:t>
        <a:bodyPr/>
        <a:lstStyle/>
        <a:p>
          <a:r>
            <a:rPr lang="es-EC" sz="2000" dirty="0" smtClean="0">
              <a:solidFill>
                <a:schemeClr val="tx1"/>
              </a:solidFill>
              <a:latin typeface="Britannic Bold" pitchFamily="34" charset="0"/>
            </a:rPr>
            <a:t>Conserva el agua preserva la vida</a:t>
          </a:r>
          <a:endParaRPr lang="es-EC" sz="2000" dirty="0">
            <a:solidFill>
              <a:schemeClr val="tx1"/>
            </a:solidFill>
            <a:latin typeface="Britannic Bold" pitchFamily="34" charset="0"/>
          </a:endParaRPr>
        </a:p>
      </dgm:t>
    </dgm:pt>
    <dgm:pt modelId="{F62D0803-FEEE-40B5-9A56-372048312F91}" type="parTrans" cxnId="{D58D2D0E-09DA-4B2B-8ADF-468F931E06F5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Britannic Bold" pitchFamily="34" charset="0"/>
          </a:endParaRPr>
        </a:p>
      </dgm:t>
    </dgm:pt>
    <dgm:pt modelId="{13A2C611-6778-4826-BFD5-3265242EE71E}" type="sibTrans" cxnId="{D58D2D0E-09DA-4B2B-8ADF-468F931E06F5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Britannic Bold" pitchFamily="34" charset="0"/>
          </a:endParaRPr>
        </a:p>
      </dgm:t>
    </dgm:pt>
    <dgm:pt modelId="{2834D813-84B8-4573-AF01-BA42D7A1AD8D}">
      <dgm:prSet phldrT="[Texto]" custT="1"/>
      <dgm:spPr/>
      <dgm:t>
        <a:bodyPr/>
        <a:lstStyle/>
        <a:p>
          <a:r>
            <a:rPr lang="es-EC" sz="2000" dirty="0" smtClean="0">
              <a:solidFill>
                <a:schemeClr val="tx1"/>
              </a:solidFill>
              <a:latin typeface="Britannic Bold" pitchFamily="34" charset="0"/>
            </a:rPr>
            <a:t>Ecozonas</a:t>
          </a:r>
          <a:endParaRPr lang="es-EC" sz="2000" dirty="0">
            <a:solidFill>
              <a:schemeClr val="tx1"/>
            </a:solidFill>
            <a:latin typeface="Britannic Bold" pitchFamily="34" charset="0"/>
          </a:endParaRPr>
        </a:p>
      </dgm:t>
    </dgm:pt>
    <dgm:pt modelId="{FBFAD8BB-57F8-4D59-9683-B06D832C5AEB}" type="parTrans" cxnId="{B76B5A0A-7C8C-48F4-83D0-3DC0EC8D79EF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Britannic Bold" pitchFamily="34" charset="0"/>
          </a:endParaRPr>
        </a:p>
      </dgm:t>
    </dgm:pt>
    <dgm:pt modelId="{DF91D4F6-E178-4008-9FF8-0136239BF563}" type="sibTrans" cxnId="{B76B5A0A-7C8C-48F4-83D0-3DC0EC8D79EF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Britannic Bold" pitchFamily="34" charset="0"/>
          </a:endParaRPr>
        </a:p>
      </dgm:t>
    </dgm:pt>
    <dgm:pt modelId="{DC0C687B-C2CF-4477-A217-4C9C75013EF7}">
      <dgm:prSet phldrT="[Texto]" custT="1"/>
      <dgm:spPr/>
      <dgm:t>
        <a:bodyPr/>
        <a:lstStyle/>
        <a:p>
          <a:r>
            <a:rPr lang="es-EC" sz="2000" dirty="0" smtClean="0">
              <a:solidFill>
                <a:schemeClr val="tx1"/>
              </a:solidFill>
              <a:latin typeface="Britannic Bold" pitchFamily="34" charset="0"/>
            </a:rPr>
            <a:t>Halcón</a:t>
          </a:r>
          <a:endParaRPr lang="es-EC" sz="2000" dirty="0">
            <a:solidFill>
              <a:schemeClr val="tx1"/>
            </a:solidFill>
            <a:latin typeface="Britannic Bold" pitchFamily="34" charset="0"/>
          </a:endParaRPr>
        </a:p>
      </dgm:t>
    </dgm:pt>
    <dgm:pt modelId="{166D9E60-1E09-432E-BFCC-E7F4AA12C40D}" type="parTrans" cxnId="{14B2CB7E-DE78-4F7D-99F0-93C562A335E5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Britannic Bold" pitchFamily="34" charset="0"/>
          </a:endParaRPr>
        </a:p>
      </dgm:t>
    </dgm:pt>
    <dgm:pt modelId="{AF4A4209-FDE5-4651-98CD-C901D17B1D1D}" type="sibTrans" cxnId="{14B2CB7E-DE78-4F7D-99F0-93C562A335E5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Britannic Bold" pitchFamily="34" charset="0"/>
          </a:endParaRPr>
        </a:p>
      </dgm:t>
    </dgm:pt>
    <dgm:pt modelId="{45A4A1E0-3E04-403B-81AD-4142DE16B7C9}">
      <dgm:prSet phldrT="[Texto]" custT="1"/>
      <dgm:spPr/>
      <dgm:t>
        <a:bodyPr/>
        <a:lstStyle/>
        <a:p>
          <a:r>
            <a:rPr lang="es-EC" sz="2000" dirty="0" smtClean="0">
              <a:solidFill>
                <a:schemeClr val="tx1"/>
              </a:solidFill>
              <a:latin typeface="Britannic Bold" pitchFamily="34" charset="0"/>
            </a:rPr>
            <a:t>Compensación por servicios ambientales</a:t>
          </a:r>
          <a:endParaRPr lang="es-EC" sz="2000" dirty="0">
            <a:solidFill>
              <a:schemeClr val="tx1"/>
            </a:solidFill>
            <a:latin typeface="Britannic Bold" pitchFamily="34" charset="0"/>
          </a:endParaRPr>
        </a:p>
      </dgm:t>
    </dgm:pt>
    <dgm:pt modelId="{D0F61990-04A3-4725-891A-1F4DF3DA69F4}" type="parTrans" cxnId="{B89C09CB-57EC-4685-8218-AAB8FC1CA86E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Britannic Bold" pitchFamily="34" charset="0"/>
          </a:endParaRPr>
        </a:p>
      </dgm:t>
    </dgm:pt>
    <dgm:pt modelId="{678F6326-E11E-4945-BDC9-C33D67D6817A}" type="sibTrans" cxnId="{B89C09CB-57EC-4685-8218-AAB8FC1CA86E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Britannic Bold" pitchFamily="34" charset="0"/>
          </a:endParaRPr>
        </a:p>
      </dgm:t>
    </dgm:pt>
    <dgm:pt modelId="{D1830595-BEA3-4E0D-A306-6A2B336AD702}" type="pres">
      <dgm:prSet presAssocID="{FDB51DEE-EE78-4E80-997A-B875394E89A0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949B2C5-ACA7-44BD-8263-AB318A36FD1C}" type="pres">
      <dgm:prSet presAssocID="{FDB51DEE-EE78-4E80-997A-B875394E89A0}" presName="matrix" presStyleCnt="0"/>
      <dgm:spPr/>
      <dgm:t>
        <a:bodyPr/>
        <a:lstStyle/>
        <a:p>
          <a:endParaRPr lang="es-EC"/>
        </a:p>
      </dgm:t>
    </dgm:pt>
    <dgm:pt modelId="{341A33E3-CB43-4E0B-A396-CE42BEAC7868}" type="pres">
      <dgm:prSet presAssocID="{FDB51DEE-EE78-4E80-997A-B875394E89A0}" presName="tile1" presStyleLbl="node1" presStyleIdx="0" presStyleCnt="4"/>
      <dgm:spPr/>
      <dgm:t>
        <a:bodyPr/>
        <a:lstStyle/>
        <a:p>
          <a:endParaRPr lang="es-EC"/>
        </a:p>
      </dgm:t>
    </dgm:pt>
    <dgm:pt modelId="{7DF3634E-7095-4DAC-AF08-91F92CFF061C}" type="pres">
      <dgm:prSet presAssocID="{FDB51DEE-EE78-4E80-997A-B875394E89A0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060C8F6-A274-4C7B-8E8C-E15910E80CFB}" type="pres">
      <dgm:prSet presAssocID="{FDB51DEE-EE78-4E80-997A-B875394E89A0}" presName="tile2" presStyleLbl="node1" presStyleIdx="1" presStyleCnt="4"/>
      <dgm:spPr/>
      <dgm:t>
        <a:bodyPr/>
        <a:lstStyle/>
        <a:p>
          <a:endParaRPr lang="es-EC"/>
        </a:p>
      </dgm:t>
    </dgm:pt>
    <dgm:pt modelId="{0DC2329F-2AD2-4C44-B524-DDF53BBD4179}" type="pres">
      <dgm:prSet presAssocID="{FDB51DEE-EE78-4E80-997A-B875394E89A0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1301509-2990-493C-A956-0683860DB038}" type="pres">
      <dgm:prSet presAssocID="{FDB51DEE-EE78-4E80-997A-B875394E89A0}" presName="tile3" presStyleLbl="node1" presStyleIdx="2" presStyleCnt="4"/>
      <dgm:spPr/>
      <dgm:t>
        <a:bodyPr/>
        <a:lstStyle/>
        <a:p>
          <a:endParaRPr lang="es-EC"/>
        </a:p>
      </dgm:t>
    </dgm:pt>
    <dgm:pt modelId="{E8E256A2-F82B-4D68-A4EF-8D17BA39A4B6}" type="pres">
      <dgm:prSet presAssocID="{FDB51DEE-EE78-4E80-997A-B875394E89A0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F5F8A24-0F2B-4476-8732-BBF8DC8AE816}" type="pres">
      <dgm:prSet presAssocID="{FDB51DEE-EE78-4E80-997A-B875394E89A0}" presName="tile4" presStyleLbl="node1" presStyleIdx="3" presStyleCnt="4"/>
      <dgm:spPr/>
      <dgm:t>
        <a:bodyPr/>
        <a:lstStyle/>
        <a:p>
          <a:endParaRPr lang="es-EC"/>
        </a:p>
      </dgm:t>
    </dgm:pt>
    <dgm:pt modelId="{04C83FF0-96C4-4D85-B876-3D1BF43A9D3E}" type="pres">
      <dgm:prSet presAssocID="{FDB51DEE-EE78-4E80-997A-B875394E89A0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9EA7B1D-0ABA-4003-8629-5508108FE76E}" type="pres">
      <dgm:prSet presAssocID="{FDB51DEE-EE78-4E80-997A-B875394E89A0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</dgm:ptLst>
  <dgm:cxnLst>
    <dgm:cxn modelId="{E9E3AC62-CFFB-4199-B285-1097FFA312E0}" type="presOf" srcId="{BBC78C33-E4E5-4F84-B849-126AACEBB135}" destId="{7DF3634E-7095-4DAC-AF08-91F92CFF061C}" srcOrd="1" destOrd="0" presId="urn:microsoft.com/office/officeart/2005/8/layout/matrix1"/>
    <dgm:cxn modelId="{C0DFD7D9-E0AE-4C84-BACC-3B2D4B28DF44}" type="presOf" srcId="{F2101E1D-0758-4B8B-BCFC-6CFA36CE4DBC}" destId="{F9EA7B1D-0ABA-4003-8629-5508108FE76E}" srcOrd="0" destOrd="0" presId="urn:microsoft.com/office/officeart/2005/8/layout/matrix1"/>
    <dgm:cxn modelId="{089AF03C-1429-44A0-93B4-5B01E965BBAE}" type="presOf" srcId="{45A4A1E0-3E04-403B-81AD-4142DE16B7C9}" destId="{EF5F8A24-0F2B-4476-8732-BBF8DC8AE816}" srcOrd="0" destOrd="0" presId="urn:microsoft.com/office/officeart/2005/8/layout/matrix1"/>
    <dgm:cxn modelId="{667A8C61-5FE9-408D-AB18-333BA893BCC1}" type="presOf" srcId="{FDB51DEE-EE78-4E80-997A-B875394E89A0}" destId="{D1830595-BEA3-4E0D-A306-6A2B336AD702}" srcOrd="0" destOrd="0" presId="urn:microsoft.com/office/officeart/2005/8/layout/matrix1"/>
    <dgm:cxn modelId="{03172A70-D99B-4CA6-A260-817B19AF3703}" type="presOf" srcId="{2834D813-84B8-4573-AF01-BA42D7A1AD8D}" destId="{0DC2329F-2AD2-4C44-B524-DDF53BBD4179}" srcOrd="1" destOrd="0" presId="urn:microsoft.com/office/officeart/2005/8/layout/matrix1"/>
    <dgm:cxn modelId="{14B2CB7E-DE78-4F7D-99F0-93C562A335E5}" srcId="{F2101E1D-0758-4B8B-BCFC-6CFA36CE4DBC}" destId="{DC0C687B-C2CF-4477-A217-4C9C75013EF7}" srcOrd="2" destOrd="0" parTransId="{166D9E60-1E09-432E-BFCC-E7F4AA12C40D}" sibTransId="{AF4A4209-FDE5-4651-98CD-C901D17B1D1D}"/>
    <dgm:cxn modelId="{8E6AB58F-795B-47F6-85F5-720DB2B317F9}" type="presOf" srcId="{2834D813-84B8-4573-AF01-BA42D7A1AD8D}" destId="{5060C8F6-A274-4C7B-8E8C-E15910E80CFB}" srcOrd="0" destOrd="0" presId="urn:microsoft.com/office/officeart/2005/8/layout/matrix1"/>
    <dgm:cxn modelId="{673A61C7-3EB4-4033-A507-80B12AA03CD7}" type="presOf" srcId="{DC0C687B-C2CF-4477-A217-4C9C75013EF7}" destId="{F1301509-2990-493C-A956-0683860DB038}" srcOrd="0" destOrd="0" presId="urn:microsoft.com/office/officeart/2005/8/layout/matrix1"/>
    <dgm:cxn modelId="{93B7F90D-FE9D-4C66-AF82-AFA81F7E850B}" type="presOf" srcId="{BBC78C33-E4E5-4F84-B849-126AACEBB135}" destId="{341A33E3-CB43-4E0B-A396-CE42BEAC7868}" srcOrd="0" destOrd="0" presId="urn:microsoft.com/office/officeart/2005/8/layout/matrix1"/>
    <dgm:cxn modelId="{6408894C-F0A0-4A38-9ACD-1D08E4D34F40}" srcId="{FDB51DEE-EE78-4E80-997A-B875394E89A0}" destId="{F2101E1D-0758-4B8B-BCFC-6CFA36CE4DBC}" srcOrd="0" destOrd="0" parTransId="{C64C0712-31A3-4651-86C1-C7AC681C717E}" sibTransId="{F0BA6510-694D-42EA-A7C4-7FD175EF7100}"/>
    <dgm:cxn modelId="{B89C09CB-57EC-4685-8218-AAB8FC1CA86E}" srcId="{F2101E1D-0758-4B8B-BCFC-6CFA36CE4DBC}" destId="{45A4A1E0-3E04-403B-81AD-4142DE16B7C9}" srcOrd="3" destOrd="0" parTransId="{D0F61990-04A3-4725-891A-1F4DF3DA69F4}" sibTransId="{678F6326-E11E-4945-BDC9-C33D67D6817A}"/>
    <dgm:cxn modelId="{D58D2D0E-09DA-4B2B-8ADF-468F931E06F5}" srcId="{F2101E1D-0758-4B8B-BCFC-6CFA36CE4DBC}" destId="{BBC78C33-E4E5-4F84-B849-126AACEBB135}" srcOrd="0" destOrd="0" parTransId="{F62D0803-FEEE-40B5-9A56-372048312F91}" sibTransId="{13A2C611-6778-4826-BFD5-3265242EE71E}"/>
    <dgm:cxn modelId="{59F20AB6-7F5A-4B26-AE27-D08602349C41}" type="presOf" srcId="{DC0C687B-C2CF-4477-A217-4C9C75013EF7}" destId="{E8E256A2-F82B-4D68-A4EF-8D17BA39A4B6}" srcOrd="1" destOrd="0" presId="urn:microsoft.com/office/officeart/2005/8/layout/matrix1"/>
    <dgm:cxn modelId="{5C48A883-C014-41BA-A53B-FAEFEB3523A3}" type="presOf" srcId="{45A4A1E0-3E04-403B-81AD-4142DE16B7C9}" destId="{04C83FF0-96C4-4D85-B876-3D1BF43A9D3E}" srcOrd="1" destOrd="0" presId="urn:microsoft.com/office/officeart/2005/8/layout/matrix1"/>
    <dgm:cxn modelId="{B76B5A0A-7C8C-48F4-83D0-3DC0EC8D79EF}" srcId="{F2101E1D-0758-4B8B-BCFC-6CFA36CE4DBC}" destId="{2834D813-84B8-4573-AF01-BA42D7A1AD8D}" srcOrd="1" destOrd="0" parTransId="{FBFAD8BB-57F8-4D59-9683-B06D832C5AEB}" sibTransId="{DF91D4F6-E178-4008-9FF8-0136239BF563}"/>
    <dgm:cxn modelId="{61EB59E7-DE4A-4D5F-B2B9-898F410360F9}" type="presParOf" srcId="{D1830595-BEA3-4E0D-A306-6A2B336AD702}" destId="{9949B2C5-ACA7-44BD-8263-AB318A36FD1C}" srcOrd="0" destOrd="0" presId="urn:microsoft.com/office/officeart/2005/8/layout/matrix1"/>
    <dgm:cxn modelId="{5EA0D0C3-14D3-4B76-8770-2C74F071E129}" type="presParOf" srcId="{9949B2C5-ACA7-44BD-8263-AB318A36FD1C}" destId="{341A33E3-CB43-4E0B-A396-CE42BEAC7868}" srcOrd="0" destOrd="0" presId="urn:microsoft.com/office/officeart/2005/8/layout/matrix1"/>
    <dgm:cxn modelId="{B2E5C494-DFD5-4536-9260-C698A3E7BD44}" type="presParOf" srcId="{9949B2C5-ACA7-44BD-8263-AB318A36FD1C}" destId="{7DF3634E-7095-4DAC-AF08-91F92CFF061C}" srcOrd="1" destOrd="0" presId="urn:microsoft.com/office/officeart/2005/8/layout/matrix1"/>
    <dgm:cxn modelId="{9523F60A-DA5D-486E-92A8-D03BEE2A894F}" type="presParOf" srcId="{9949B2C5-ACA7-44BD-8263-AB318A36FD1C}" destId="{5060C8F6-A274-4C7B-8E8C-E15910E80CFB}" srcOrd="2" destOrd="0" presId="urn:microsoft.com/office/officeart/2005/8/layout/matrix1"/>
    <dgm:cxn modelId="{82CC76D2-3745-46E7-B3F5-DE5D18031CF8}" type="presParOf" srcId="{9949B2C5-ACA7-44BD-8263-AB318A36FD1C}" destId="{0DC2329F-2AD2-4C44-B524-DDF53BBD4179}" srcOrd="3" destOrd="0" presId="urn:microsoft.com/office/officeart/2005/8/layout/matrix1"/>
    <dgm:cxn modelId="{93ED022C-5412-4942-BD02-0D3699C89D15}" type="presParOf" srcId="{9949B2C5-ACA7-44BD-8263-AB318A36FD1C}" destId="{F1301509-2990-493C-A956-0683860DB038}" srcOrd="4" destOrd="0" presId="urn:microsoft.com/office/officeart/2005/8/layout/matrix1"/>
    <dgm:cxn modelId="{69FB47F5-AF25-4CD2-8D20-E4351DC2F9D6}" type="presParOf" srcId="{9949B2C5-ACA7-44BD-8263-AB318A36FD1C}" destId="{E8E256A2-F82B-4D68-A4EF-8D17BA39A4B6}" srcOrd="5" destOrd="0" presId="urn:microsoft.com/office/officeart/2005/8/layout/matrix1"/>
    <dgm:cxn modelId="{D2C7C5A8-CA98-4EE1-A30E-8DA18189EB7F}" type="presParOf" srcId="{9949B2C5-ACA7-44BD-8263-AB318A36FD1C}" destId="{EF5F8A24-0F2B-4476-8732-BBF8DC8AE816}" srcOrd="6" destOrd="0" presId="urn:microsoft.com/office/officeart/2005/8/layout/matrix1"/>
    <dgm:cxn modelId="{D0897AAF-B571-45F5-8F90-F808CC0D983B}" type="presParOf" srcId="{9949B2C5-ACA7-44BD-8263-AB318A36FD1C}" destId="{04C83FF0-96C4-4D85-B876-3D1BF43A9D3E}" srcOrd="7" destOrd="0" presId="urn:microsoft.com/office/officeart/2005/8/layout/matrix1"/>
    <dgm:cxn modelId="{37169A58-C452-4DE1-988D-437B514643D6}" type="presParOf" srcId="{D1830595-BEA3-4E0D-A306-6A2B336AD702}" destId="{F9EA7B1D-0ABA-4003-8629-5508108FE76E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623DD75-7C5A-4813-9D07-96E2D4002079}" type="doc">
      <dgm:prSet loTypeId="urn:microsoft.com/office/officeart/2005/8/layout/matrix1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74A20CA4-E3ED-41D2-AC6B-AF463F26B4C6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38100">
          <a:solidFill>
            <a:srgbClr val="0000FF"/>
          </a:solidFill>
        </a:ln>
      </dgm:spPr>
      <dgm:t>
        <a:bodyPr/>
        <a:lstStyle/>
        <a:p>
          <a:r>
            <a:rPr lang="es-EC" sz="2400" b="0" smtClean="0">
              <a:solidFill>
                <a:schemeClr val="tx1"/>
              </a:solidFill>
              <a:latin typeface="Britannic Bold" pitchFamily="34" charset="0"/>
              <a:cs typeface="Arial" pitchFamily="34" charset="0"/>
            </a:rPr>
            <a:t>Conserva el agua preserva la vida</a:t>
          </a:r>
          <a:endParaRPr lang="es-EC" sz="2400" b="0" dirty="0">
            <a:solidFill>
              <a:schemeClr val="tx1"/>
            </a:solidFill>
            <a:latin typeface="Britannic Bold" pitchFamily="34" charset="0"/>
            <a:cs typeface="Arial" pitchFamily="34" charset="0"/>
          </a:endParaRPr>
        </a:p>
      </dgm:t>
    </dgm:pt>
    <dgm:pt modelId="{A0DBF1F3-0D3C-44E0-A43D-1B1D8E618FE3}" type="sibTrans" cxnId="{A9496536-06CC-4162-9911-678D48741CF4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16BE4E07-F7FE-4FC3-BCC8-6551437093C2}" type="parTrans" cxnId="{A9496536-06CC-4162-9911-678D48741CF4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BD2C110-99C0-47F7-BE48-28FBEA08B3F6}">
      <dgm:prSet phldrT="[Texto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s-EC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r>
            <a:rPr lang="es-EC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Objetivo</a:t>
          </a:r>
          <a:r>
            <a:rPr lang="es-EC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: Crear conciencia  en la población sobre la importancia, servicios, beneficios  y uso sostenible del recurso hídrico y la vegetación nativa. </a:t>
          </a:r>
        </a:p>
      </dgm:t>
    </dgm:pt>
    <dgm:pt modelId="{7F5E5CE9-29A3-4C48-98CD-7B7E8F32618F}" type="sibTrans" cxnId="{C9C539CA-A37F-41C5-A28F-6AD84EC0688F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9DF00D0-F809-4296-BEAF-8256700A2327}" type="parTrans" cxnId="{C9C539CA-A37F-41C5-A28F-6AD84EC0688F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27148D4-D10D-43FF-AE9D-400A94B751FE}">
      <dgm:prSet phldrT="[Texto]" custT="1"/>
      <dgm:spPr/>
      <dgm:t>
        <a:bodyPr anchor="ctr"/>
        <a:lstStyle/>
        <a:p>
          <a:pPr algn="ctr"/>
          <a:endParaRPr lang="es-EC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algn="ctr"/>
          <a:r>
            <a:rPr lang="es-EC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Actividades: </a:t>
          </a:r>
          <a:r>
            <a:rPr lang="es-EC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Capacitaciones </a:t>
          </a:r>
          <a:r>
            <a:rPr lang="es-EC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participativas dirigidas a: autoridades, sector turístico, instituciones educativas y  población.</a:t>
          </a:r>
        </a:p>
      </dgm:t>
    </dgm:pt>
    <dgm:pt modelId="{9C8F3131-429D-499F-9FEC-D67342F39198}" type="sibTrans" cxnId="{B4400CEE-421D-433F-8100-7D0DE06B157A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A8651A4-51B3-4D2D-AA50-E5A6B65B910A}" type="parTrans" cxnId="{B4400CEE-421D-433F-8100-7D0DE06B157A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804380D-D455-4F83-8379-9813742AAC59}">
      <dgm:prSet phldrT="[Texto]" custT="1"/>
      <dgm:spPr/>
      <dgm:t>
        <a:bodyPr anchor="ctr"/>
        <a:lstStyle/>
        <a:p>
          <a:pPr algn="l"/>
          <a:r>
            <a:rPr lang="es-EC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Alcance</a:t>
          </a:r>
          <a:r>
            <a:rPr lang="es-EC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: Cuenca </a:t>
          </a:r>
          <a:r>
            <a:rPr lang="es-EC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social</a:t>
          </a:r>
        </a:p>
        <a:p>
          <a:pPr algn="l"/>
          <a:r>
            <a:rPr lang="es-EC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Intervención</a:t>
          </a:r>
          <a:r>
            <a:rPr lang="es-EC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: ***</a:t>
          </a:r>
        </a:p>
        <a:p>
          <a:pPr algn="l"/>
          <a:r>
            <a:rPr lang="es-EC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Prioridad</a:t>
          </a:r>
          <a:r>
            <a:rPr lang="es-EC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: </a:t>
          </a:r>
          <a:r>
            <a:rPr lang="es-EC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Alta</a:t>
          </a:r>
        </a:p>
        <a:p>
          <a:pPr algn="l"/>
          <a:r>
            <a:rPr lang="es-EC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Presupuesto: </a:t>
          </a:r>
          <a:r>
            <a:rPr lang="es-EC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$ </a:t>
          </a:r>
          <a:r>
            <a:rPr lang="es-EC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8.000</a:t>
          </a:r>
          <a:endParaRPr lang="es-EC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algn="l"/>
          <a:r>
            <a:rPr lang="es-EC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Responsables: </a:t>
          </a:r>
          <a:r>
            <a:rPr lang="es-EC" sz="1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GADs</a:t>
          </a:r>
          <a:r>
            <a:rPr lang="es-EC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provincial y parroquial, </a:t>
          </a:r>
          <a:r>
            <a:rPr lang="es-EC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autoridades, cooperación interinstitucional y academia.</a:t>
          </a:r>
        </a:p>
        <a:p>
          <a:pPr algn="ctr"/>
          <a:endParaRPr lang="es-EC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2AA3462-46E5-4B8D-B344-85BE0FBBDAD5}" type="sibTrans" cxnId="{DEE5CC46-A5C4-4117-AB06-B0E5AB5F511D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29E353A-892F-4AE3-A610-93B693E3CF68}" type="parTrans" cxnId="{DEE5CC46-A5C4-4117-AB06-B0E5AB5F511D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E1EA1624-458F-4BC4-A337-C5DC20C19FA8}">
      <dgm:prSet phldrT="[Texto]" custT="1"/>
      <dgm:spPr/>
      <dgm:t>
        <a:bodyPr/>
        <a:lstStyle/>
        <a:p>
          <a:endParaRPr lang="es-EC" sz="1800" b="1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r>
            <a:rPr lang="es-EC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Importancia</a:t>
          </a:r>
          <a:r>
            <a:rPr lang="es-EC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: </a:t>
          </a:r>
          <a:r>
            <a:rPr lang="es-EC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Las capacitaciones participativas permitirán compartir experiencias para dar soluciones a las problemáticas presentes en la microcuenca y crear una conciencia ambiental para lograr </a:t>
          </a:r>
          <a:r>
            <a:rPr lang="es-EC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sostenibilidad social y ecosistémica.</a:t>
          </a:r>
          <a:endParaRPr lang="es-EC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endParaRPr lang="es-EC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42F3B7A-2426-43EF-B78A-5099C7C27222}" type="sibTrans" cxnId="{93CD3E14-90A7-486D-ADA3-B87C458391C0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FD27DFA-AE8A-4F09-A67F-76DFB8269169}" type="parTrans" cxnId="{93CD3E14-90A7-486D-ADA3-B87C458391C0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3C10D48-E123-414C-9233-7910CB5AB955}" type="pres">
      <dgm:prSet presAssocID="{1623DD75-7C5A-4813-9D07-96E2D400207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2227FCE-BBA1-4505-88FD-DD433973A306}" type="pres">
      <dgm:prSet presAssocID="{1623DD75-7C5A-4813-9D07-96E2D4002079}" presName="matrix" presStyleCnt="0"/>
      <dgm:spPr/>
    </dgm:pt>
    <dgm:pt modelId="{F0377A12-1ED9-4EC8-B08E-B5218393FB69}" type="pres">
      <dgm:prSet presAssocID="{1623DD75-7C5A-4813-9D07-96E2D4002079}" presName="tile1" presStyleLbl="node1" presStyleIdx="0" presStyleCnt="4"/>
      <dgm:spPr/>
      <dgm:t>
        <a:bodyPr/>
        <a:lstStyle/>
        <a:p>
          <a:endParaRPr lang="es-EC"/>
        </a:p>
      </dgm:t>
    </dgm:pt>
    <dgm:pt modelId="{2F1E9296-B4B1-42DA-9AFC-5068C2A9EED4}" type="pres">
      <dgm:prSet presAssocID="{1623DD75-7C5A-4813-9D07-96E2D400207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4C4F63C-13AB-4BFB-8499-233BC116624B}" type="pres">
      <dgm:prSet presAssocID="{1623DD75-7C5A-4813-9D07-96E2D4002079}" presName="tile2" presStyleLbl="node1" presStyleIdx="1" presStyleCnt="4"/>
      <dgm:spPr/>
      <dgm:t>
        <a:bodyPr/>
        <a:lstStyle/>
        <a:p>
          <a:endParaRPr lang="es-EC"/>
        </a:p>
      </dgm:t>
    </dgm:pt>
    <dgm:pt modelId="{90F9D692-8555-40C5-AED2-11378115F3E9}" type="pres">
      <dgm:prSet presAssocID="{1623DD75-7C5A-4813-9D07-96E2D400207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E651CF5-5EBA-4331-B6DB-D76612CE9067}" type="pres">
      <dgm:prSet presAssocID="{1623DD75-7C5A-4813-9D07-96E2D4002079}" presName="tile3" presStyleLbl="node1" presStyleIdx="2" presStyleCnt="4"/>
      <dgm:spPr/>
      <dgm:t>
        <a:bodyPr/>
        <a:lstStyle/>
        <a:p>
          <a:endParaRPr lang="es-EC"/>
        </a:p>
      </dgm:t>
    </dgm:pt>
    <dgm:pt modelId="{9F9E792C-599E-41BA-A272-4735E28ABD64}" type="pres">
      <dgm:prSet presAssocID="{1623DD75-7C5A-4813-9D07-96E2D400207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F49D5BC-126E-4DF9-ABBA-9CAEBAE5D8E6}" type="pres">
      <dgm:prSet presAssocID="{1623DD75-7C5A-4813-9D07-96E2D4002079}" presName="tile4" presStyleLbl="node1" presStyleIdx="3" presStyleCnt="4"/>
      <dgm:spPr/>
      <dgm:t>
        <a:bodyPr/>
        <a:lstStyle/>
        <a:p>
          <a:endParaRPr lang="es-EC"/>
        </a:p>
      </dgm:t>
    </dgm:pt>
    <dgm:pt modelId="{8608C2EB-C6F9-41B7-A076-306CDD83389F}" type="pres">
      <dgm:prSet presAssocID="{1623DD75-7C5A-4813-9D07-96E2D400207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31FC1E8-A142-4C63-848B-0F773BEA2D50}" type="pres">
      <dgm:prSet presAssocID="{1623DD75-7C5A-4813-9D07-96E2D4002079}" presName="centerTile" presStyleLbl="fgShp" presStyleIdx="0" presStyleCnt="1" custScaleY="74394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</dgm:ptLst>
  <dgm:cxnLst>
    <dgm:cxn modelId="{A200F94F-CD64-4189-B505-86FA8AD0BE0E}" type="presOf" srcId="{E1EA1624-458F-4BC4-A337-C5DC20C19FA8}" destId="{4F49D5BC-126E-4DF9-ABBA-9CAEBAE5D8E6}" srcOrd="0" destOrd="0" presId="urn:microsoft.com/office/officeart/2005/8/layout/matrix1"/>
    <dgm:cxn modelId="{DEE5CC46-A5C4-4117-AB06-B0E5AB5F511D}" srcId="{74A20CA4-E3ED-41D2-AC6B-AF463F26B4C6}" destId="{3804380D-D455-4F83-8379-9813742AAC59}" srcOrd="2" destOrd="0" parTransId="{D29E353A-892F-4AE3-A610-93B693E3CF68}" sibTransId="{22AA3462-46E5-4B8D-B344-85BE0FBBDAD5}"/>
    <dgm:cxn modelId="{02F2B2B9-F0C9-48AA-AA7F-4F08D488731A}" type="presOf" srcId="{D27148D4-D10D-43FF-AE9D-400A94B751FE}" destId="{90F9D692-8555-40C5-AED2-11378115F3E9}" srcOrd="1" destOrd="0" presId="urn:microsoft.com/office/officeart/2005/8/layout/matrix1"/>
    <dgm:cxn modelId="{F016D26E-CB93-4AAB-B625-68FB7F0ADAC8}" type="presOf" srcId="{E1EA1624-458F-4BC4-A337-C5DC20C19FA8}" destId="{8608C2EB-C6F9-41B7-A076-306CDD83389F}" srcOrd="1" destOrd="0" presId="urn:microsoft.com/office/officeart/2005/8/layout/matrix1"/>
    <dgm:cxn modelId="{0AA38C68-5993-4B57-9388-050168053AD2}" type="presOf" srcId="{3804380D-D455-4F83-8379-9813742AAC59}" destId="{9F9E792C-599E-41BA-A272-4735E28ABD64}" srcOrd="1" destOrd="0" presId="urn:microsoft.com/office/officeart/2005/8/layout/matrix1"/>
    <dgm:cxn modelId="{7E8F74F9-2D05-453C-B967-C1A216AD28EA}" type="presOf" srcId="{1623DD75-7C5A-4813-9D07-96E2D4002079}" destId="{B3C10D48-E123-414C-9233-7910CB5AB955}" srcOrd="0" destOrd="0" presId="urn:microsoft.com/office/officeart/2005/8/layout/matrix1"/>
    <dgm:cxn modelId="{93CD3E14-90A7-486D-ADA3-B87C458391C0}" srcId="{74A20CA4-E3ED-41D2-AC6B-AF463F26B4C6}" destId="{E1EA1624-458F-4BC4-A337-C5DC20C19FA8}" srcOrd="3" destOrd="0" parTransId="{3FD27DFA-AE8A-4F09-A67F-76DFB8269169}" sibTransId="{742F3B7A-2426-43EF-B78A-5099C7C27222}"/>
    <dgm:cxn modelId="{2ABBDE83-EF95-4ACA-A5F9-BEE074E390C1}" type="presOf" srcId="{5BD2C110-99C0-47F7-BE48-28FBEA08B3F6}" destId="{2F1E9296-B4B1-42DA-9AFC-5068C2A9EED4}" srcOrd="1" destOrd="0" presId="urn:microsoft.com/office/officeart/2005/8/layout/matrix1"/>
    <dgm:cxn modelId="{B4400CEE-421D-433F-8100-7D0DE06B157A}" srcId="{74A20CA4-E3ED-41D2-AC6B-AF463F26B4C6}" destId="{D27148D4-D10D-43FF-AE9D-400A94B751FE}" srcOrd="1" destOrd="0" parTransId="{7A8651A4-51B3-4D2D-AA50-E5A6B65B910A}" sibTransId="{9C8F3131-429D-499F-9FEC-D67342F39198}"/>
    <dgm:cxn modelId="{1E6FEA72-6CF2-443F-90FA-115EC5567A95}" type="presOf" srcId="{D27148D4-D10D-43FF-AE9D-400A94B751FE}" destId="{24C4F63C-13AB-4BFB-8499-233BC116624B}" srcOrd="0" destOrd="0" presId="urn:microsoft.com/office/officeart/2005/8/layout/matrix1"/>
    <dgm:cxn modelId="{8B1B7C9F-D2CC-4A79-96F2-AA34B628AF03}" type="presOf" srcId="{74A20CA4-E3ED-41D2-AC6B-AF463F26B4C6}" destId="{031FC1E8-A142-4C63-848B-0F773BEA2D50}" srcOrd="0" destOrd="0" presId="urn:microsoft.com/office/officeart/2005/8/layout/matrix1"/>
    <dgm:cxn modelId="{570CB2DF-263A-451E-8E31-AAE27EE61FD4}" type="presOf" srcId="{5BD2C110-99C0-47F7-BE48-28FBEA08B3F6}" destId="{F0377A12-1ED9-4EC8-B08E-B5218393FB69}" srcOrd="0" destOrd="0" presId="urn:microsoft.com/office/officeart/2005/8/layout/matrix1"/>
    <dgm:cxn modelId="{D9CD8D4B-2F3D-4C95-B793-CED49DF0A10F}" type="presOf" srcId="{3804380D-D455-4F83-8379-9813742AAC59}" destId="{CE651CF5-5EBA-4331-B6DB-D76612CE9067}" srcOrd="0" destOrd="0" presId="urn:microsoft.com/office/officeart/2005/8/layout/matrix1"/>
    <dgm:cxn modelId="{A9496536-06CC-4162-9911-678D48741CF4}" srcId="{1623DD75-7C5A-4813-9D07-96E2D4002079}" destId="{74A20CA4-E3ED-41D2-AC6B-AF463F26B4C6}" srcOrd="0" destOrd="0" parTransId="{16BE4E07-F7FE-4FC3-BCC8-6551437093C2}" sibTransId="{A0DBF1F3-0D3C-44E0-A43D-1B1D8E618FE3}"/>
    <dgm:cxn modelId="{C9C539CA-A37F-41C5-A28F-6AD84EC0688F}" srcId="{74A20CA4-E3ED-41D2-AC6B-AF463F26B4C6}" destId="{5BD2C110-99C0-47F7-BE48-28FBEA08B3F6}" srcOrd="0" destOrd="0" parTransId="{D9DF00D0-F809-4296-BEAF-8256700A2327}" sibTransId="{7F5E5CE9-29A3-4C48-98CD-7B7E8F32618F}"/>
    <dgm:cxn modelId="{9B28755E-0E61-4A45-8313-020D8647FDB4}" type="presParOf" srcId="{B3C10D48-E123-414C-9233-7910CB5AB955}" destId="{02227FCE-BBA1-4505-88FD-DD433973A306}" srcOrd="0" destOrd="0" presId="urn:microsoft.com/office/officeart/2005/8/layout/matrix1"/>
    <dgm:cxn modelId="{48CFDD17-F896-4B43-BD64-68914946106C}" type="presParOf" srcId="{02227FCE-BBA1-4505-88FD-DD433973A306}" destId="{F0377A12-1ED9-4EC8-B08E-B5218393FB69}" srcOrd="0" destOrd="0" presId="urn:microsoft.com/office/officeart/2005/8/layout/matrix1"/>
    <dgm:cxn modelId="{23B0865B-FD25-44D3-A104-F9667B12A4E6}" type="presParOf" srcId="{02227FCE-BBA1-4505-88FD-DD433973A306}" destId="{2F1E9296-B4B1-42DA-9AFC-5068C2A9EED4}" srcOrd="1" destOrd="0" presId="urn:microsoft.com/office/officeart/2005/8/layout/matrix1"/>
    <dgm:cxn modelId="{FB365D5C-41F5-4C1E-B85E-35609A736DCA}" type="presParOf" srcId="{02227FCE-BBA1-4505-88FD-DD433973A306}" destId="{24C4F63C-13AB-4BFB-8499-233BC116624B}" srcOrd="2" destOrd="0" presId="urn:microsoft.com/office/officeart/2005/8/layout/matrix1"/>
    <dgm:cxn modelId="{D58C20D8-D1B7-4E27-A0A4-AF29F7306CCE}" type="presParOf" srcId="{02227FCE-BBA1-4505-88FD-DD433973A306}" destId="{90F9D692-8555-40C5-AED2-11378115F3E9}" srcOrd="3" destOrd="0" presId="urn:microsoft.com/office/officeart/2005/8/layout/matrix1"/>
    <dgm:cxn modelId="{46423F7B-C74A-463F-961B-EDBC8F860B4D}" type="presParOf" srcId="{02227FCE-BBA1-4505-88FD-DD433973A306}" destId="{CE651CF5-5EBA-4331-B6DB-D76612CE9067}" srcOrd="4" destOrd="0" presId="urn:microsoft.com/office/officeart/2005/8/layout/matrix1"/>
    <dgm:cxn modelId="{EE5A24B5-9584-4B56-A840-7527D7BA988F}" type="presParOf" srcId="{02227FCE-BBA1-4505-88FD-DD433973A306}" destId="{9F9E792C-599E-41BA-A272-4735E28ABD64}" srcOrd="5" destOrd="0" presId="urn:microsoft.com/office/officeart/2005/8/layout/matrix1"/>
    <dgm:cxn modelId="{72B50D45-5ABF-47A4-9B8B-266075677882}" type="presParOf" srcId="{02227FCE-BBA1-4505-88FD-DD433973A306}" destId="{4F49D5BC-126E-4DF9-ABBA-9CAEBAE5D8E6}" srcOrd="6" destOrd="0" presId="urn:microsoft.com/office/officeart/2005/8/layout/matrix1"/>
    <dgm:cxn modelId="{73560054-9CC0-46CD-90CE-C9AC38868DE1}" type="presParOf" srcId="{02227FCE-BBA1-4505-88FD-DD433973A306}" destId="{8608C2EB-C6F9-41B7-A076-306CDD83389F}" srcOrd="7" destOrd="0" presId="urn:microsoft.com/office/officeart/2005/8/layout/matrix1"/>
    <dgm:cxn modelId="{3A709673-2339-45D9-8BA7-3027896B7CD0}" type="presParOf" srcId="{B3C10D48-E123-414C-9233-7910CB5AB955}" destId="{031FC1E8-A142-4C63-848B-0F773BEA2D50}" srcOrd="1" destOrd="0" presId="urn:microsoft.com/office/officeart/2005/8/layout/matrix1"/>
  </dgm:cxnLst>
  <dgm:bg>
    <a:effectLst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623DD75-7C5A-4813-9D07-96E2D4002079}" type="doc">
      <dgm:prSet loTypeId="urn:microsoft.com/office/officeart/2005/8/layout/matrix1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74A20CA4-E3ED-41D2-AC6B-AF463F26B4C6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38100">
          <a:solidFill>
            <a:srgbClr val="0000FF"/>
          </a:solidFill>
        </a:ln>
      </dgm:spPr>
      <dgm:t>
        <a:bodyPr/>
        <a:lstStyle/>
        <a:p>
          <a:r>
            <a:rPr lang="es-EC" sz="2400" b="0" dirty="0" smtClean="0">
              <a:solidFill>
                <a:schemeClr val="tx1"/>
              </a:solidFill>
              <a:latin typeface="Britannic Bold" pitchFamily="34" charset="0"/>
              <a:cs typeface="Arial" pitchFamily="34" charset="0"/>
            </a:rPr>
            <a:t>Ecozonas</a:t>
          </a:r>
          <a:endParaRPr lang="es-EC" sz="2400" b="0" dirty="0">
            <a:solidFill>
              <a:schemeClr val="tx1"/>
            </a:solidFill>
            <a:latin typeface="Britannic Bold" pitchFamily="34" charset="0"/>
            <a:cs typeface="Arial" pitchFamily="34" charset="0"/>
          </a:endParaRPr>
        </a:p>
      </dgm:t>
    </dgm:pt>
    <dgm:pt modelId="{A0DBF1F3-0D3C-44E0-A43D-1B1D8E618FE3}" type="sibTrans" cxnId="{A9496536-06CC-4162-9911-678D48741CF4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16BE4E07-F7FE-4FC3-BCC8-6551437093C2}" type="parTrans" cxnId="{A9496536-06CC-4162-9911-678D48741CF4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BD2C110-99C0-47F7-BE48-28FBEA08B3F6}">
      <dgm:prSet phldrT="[Texto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s-EC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r>
            <a:rPr lang="es-EC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Objetivo</a:t>
          </a:r>
          <a:r>
            <a:rPr lang="es-EC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: Ordenar el uso de suelo para la protección de fuentes de agua y vegetación nativa presente en la microcuenca.</a:t>
          </a:r>
          <a:endParaRPr lang="es-EC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F5E5CE9-29A3-4C48-98CD-7B7E8F32618F}" type="sibTrans" cxnId="{C9C539CA-A37F-41C5-A28F-6AD84EC0688F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9DF00D0-F809-4296-BEAF-8256700A2327}" type="parTrans" cxnId="{C9C539CA-A37F-41C5-A28F-6AD84EC0688F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27148D4-D10D-43FF-AE9D-400A94B751FE}">
      <dgm:prSet phldrT="[Texto]" custT="1"/>
      <dgm:spPr/>
      <dgm:t>
        <a:bodyPr anchor="ctr"/>
        <a:lstStyle/>
        <a:p>
          <a:pPr algn="just"/>
          <a:endParaRPr lang="es-EC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algn="just"/>
          <a:r>
            <a:rPr lang="es-EC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Actividades: </a:t>
          </a:r>
          <a:r>
            <a:rPr lang="es-EC" sz="18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Diagnóstico de la situación actual del territorio.</a:t>
          </a:r>
        </a:p>
        <a:p>
          <a:pPr algn="just"/>
          <a:r>
            <a:rPr lang="es-EC" sz="18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Creación de ordenanzas municipales.</a:t>
          </a:r>
        </a:p>
        <a:p>
          <a:pPr algn="just"/>
          <a:r>
            <a:rPr lang="es-EC" sz="18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Sistematización y establecimiento de puntos estratégicos para protección de fuentes de agua.</a:t>
          </a:r>
        </a:p>
        <a:p>
          <a:pPr algn="just"/>
          <a:r>
            <a:rPr lang="es-EC" sz="18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Sustitución de plantas introducidas por nativas.</a:t>
          </a:r>
        </a:p>
        <a:p>
          <a:pPr algn="just"/>
          <a:r>
            <a:rPr lang="es-EC" sz="18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Prevención y mitigación de incendios forestales.</a:t>
          </a:r>
          <a:endParaRPr lang="es-EC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9C8F3131-429D-499F-9FEC-D67342F39198}" type="sibTrans" cxnId="{B4400CEE-421D-433F-8100-7D0DE06B157A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A8651A4-51B3-4D2D-AA50-E5A6B65B910A}" type="parTrans" cxnId="{B4400CEE-421D-433F-8100-7D0DE06B157A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804380D-D455-4F83-8379-9813742AAC59}">
      <dgm:prSet phldrT="[Texto]" custT="1"/>
      <dgm:spPr/>
      <dgm:t>
        <a:bodyPr anchor="ctr"/>
        <a:lstStyle/>
        <a:p>
          <a:pPr algn="ctr"/>
          <a:r>
            <a:rPr lang="es-EC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Alcance</a:t>
          </a:r>
          <a:r>
            <a:rPr lang="es-EC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: </a:t>
          </a:r>
          <a:r>
            <a:rPr lang="es-EC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Comunidades parte media-alta.</a:t>
          </a:r>
        </a:p>
        <a:p>
          <a:pPr algn="ctr"/>
          <a:r>
            <a:rPr lang="es-EC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Prioridad</a:t>
          </a:r>
          <a:r>
            <a:rPr lang="es-EC" sz="18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: </a:t>
          </a:r>
          <a:r>
            <a:rPr lang="es-EC" sz="18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Urgente</a:t>
          </a:r>
          <a:endParaRPr lang="es-EC" sz="1800" b="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algn="ctr"/>
          <a:r>
            <a:rPr lang="es-EC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Presupuesto: </a:t>
          </a:r>
          <a:r>
            <a:rPr lang="es-EC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$ </a:t>
          </a:r>
          <a:r>
            <a:rPr lang="es-EC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8360</a:t>
          </a:r>
          <a:endParaRPr lang="es-EC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algn="ctr"/>
          <a:r>
            <a:rPr lang="es-EC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Responsables: </a:t>
          </a:r>
          <a:r>
            <a:rPr lang="es-EC" sz="1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GADs</a:t>
          </a:r>
          <a:r>
            <a:rPr lang="es-EC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s-EC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provincial, cantonal </a:t>
          </a:r>
          <a:r>
            <a:rPr lang="es-EC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y parroquial, </a:t>
          </a:r>
          <a:r>
            <a:rPr lang="es-EC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autoridades, cooperación interinstitucional y academia.</a:t>
          </a:r>
          <a:endParaRPr lang="es-EC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2AA3462-46E5-4B8D-B344-85BE0FBBDAD5}" type="sibTrans" cxnId="{DEE5CC46-A5C4-4117-AB06-B0E5AB5F511D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29E353A-892F-4AE3-A610-93B693E3CF68}" type="parTrans" cxnId="{DEE5CC46-A5C4-4117-AB06-B0E5AB5F511D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E1EA1624-458F-4BC4-A337-C5DC20C19FA8}">
      <dgm:prSet phldrT="[Texto]" custT="1"/>
      <dgm:spPr/>
      <dgm:t>
        <a:bodyPr/>
        <a:lstStyle/>
        <a:p>
          <a:endParaRPr lang="es-EC" sz="1800" b="1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r>
            <a:rPr lang="es-EC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Importancia: </a:t>
          </a:r>
          <a:r>
            <a:rPr lang="es-EC" sz="18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El análisis de la situación actual del territorio desde varias perspectivas permitirá proponer soluciones viables y óptimas que se integren a los sistemas sociales, ambientales y económicos.</a:t>
          </a:r>
          <a:endParaRPr lang="es-EC" sz="1800" b="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42F3B7A-2426-43EF-B78A-5099C7C27222}" type="sibTrans" cxnId="{93CD3E14-90A7-486D-ADA3-B87C458391C0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FD27DFA-AE8A-4F09-A67F-76DFB8269169}" type="parTrans" cxnId="{93CD3E14-90A7-486D-ADA3-B87C458391C0}">
      <dgm:prSet/>
      <dgm:spPr/>
      <dgm:t>
        <a:bodyPr/>
        <a:lstStyle/>
        <a:p>
          <a:endParaRPr lang="es-EC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3C10D48-E123-414C-9233-7910CB5AB955}" type="pres">
      <dgm:prSet presAssocID="{1623DD75-7C5A-4813-9D07-96E2D400207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2227FCE-BBA1-4505-88FD-DD433973A306}" type="pres">
      <dgm:prSet presAssocID="{1623DD75-7C5A-4813-9D07-96E2D4002079}" presName="matrix" presStyleCnt="0"/>
      <dgm:spPr/>
    </dgm:pt>
    <dgm:pt modelId="{F0377A12-1ED9-4EC8-B08E-B5218393FB69}" type="pres">
      <dgm:prSet presAssocID="{1623DD75-7C5A-4813-9D07-96E2D4002079}" presName="tile1" presStyleLbl="node1" presStyleIdx="0" presStyleCnt="4"/>
      <dgm:spPr/>
      <dgm:t>
        <a:bodyPr/>
        <a:lstStyle/>
        <a:p>
          <a:endParaRPr lang="es-EC"/>
        </a:p>
      </dgm:t>
    </dgm:pt>
    <dgm:pt modelId="{2F1E9296-B4B1-42DA-9AFC-5068C2A9EED4}" type="pres">
      <dgm:prSet presAssocID="{1623DD75-7C5A-4813-9D07-96E2D400207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4C4F63C-13AB-4BFB-8499-233BC116624B}" type="pres">
      <dgm:prSet presAssocID="{1623DD75-7C5A-4813-9D07-96E2D4002079}" presName="tile2" presStyleLbl="node1" presStyleIdx="1" presStyleCnt="4"/>
      <dgm:spPr/>
      <dgm:t>
        <a:bodyPr/>
        <a:lstStyle/>
        <a:p>
          <a:endParaRPr lang="es-EC"/>
        </a:p>
      </dgm:t>
    </dgm:pt>
    <dgm:pt modelId="{90F9D692-8555-40C5-AED2-11378115F3E9}" type="pres">
      <dgm:prSet presAssocID="{1623DD75-7C5A-4813-9D07-96E2D400207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E651CF5-5EBA-4331-B6DB-D76612CE9067}" type="pres">
      <dgm:prSet presAssocID="{1623DD75-7C5A-4813-9D07-96E2D4002079}" presName="tile3" presStyleLbl="node1" presStyleIdx="2" presStyleCnt="4"/>
      <dgm:spPr/>
      <dgm:t>
        <a:bodyPr/>
        <a:lstStyle/>
        <a:p>
          <a:endParaRPr lang="es-EC"/>
        </a:p>
      </dgm:t>
    </dgm:pt>
    <dgm:pt modelId="{9F9E792C-599E-41BA-A272-4735E28ABD64}" type="pres">
      <dgm:prSet presAssocID="{1623DD75-7C5A-4813-9D07-96E2D400207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F49D5BC-126E-4DF9-ABBA-9CAEBAE5D8E6}" type="pres">
      <dgm:prSet presAssocID="{1623DD75-7C5A-4813-9D07-96E2D4002079}" presName="tile4" presStyleLbl="node1" presStyleIdx="3" presStyleCnt="4"/>
      <dgm:spPr/>
      <dgm:t>
        <a:bodyPr/>
        <a:lstStyle/>
        <a:p>
          <a:endParaRPr lang="es-EC"/>
        </a:p>
      </dgm:t>
    </dgm:pt>
    <dgm:pt modelId="{8608C2EB-C6F9-41B7-A076-306CDD83389F}" type="pres">
      <dgm:prSet presAssocID="{1623DD75-7C5A-4813-9D07-96E2D400207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31FC1E8-A142-4C63-848B-0F773BEA2D50}" type="pres">
      <dgm:prSet presAssocID="{1623DD75-7C5A-4813-9D07-96E2D4002079}" presName="centerTile" presStyleLbl="fgShp" presStyleIdx="0" presStyleCnt="1" custScaleX="81729" custScaleY="53219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</dgm:ptLst>
  <dgm:cxnLst>
    <dgm:cxn modelId="{7131508F-8D29-4C79-B384-2D17BA9270F9}" type="presOf" srcId="{D27148D4-D10D-43FF-AE9D-400A94B751FE}" destId="{24C4F63C-13AB-4BFB-8499-233BC116624B}" srcOrd="0" destOrd="0" presId="urn:microsoft.com/office/officeart/2005/8/layout/matrix1"/>
    <dgm:cxn modelId="{F50563A6-3253-45F6-804F-303C31C90202}" type="presOf" srcId="{D27148D4-D10D-43FF-AE9D-400A94B751FE}" destId="{90F9D692-8555-40C5-AED2-11378115F3E9}" srcOrd="1" destOrd="0" presId="urn:microsoft.com/office/officeart/2005/8/layout/matrix1"/>
    <dgm:cxn modelId="{DEE5CC46-A5C4-4117-AB06-B0E5AB5F511D}" srcId="{74A20CA4-E3ED-41D2-AC6B-AF463F26B4C6}" destId="{3804380D-D455-4F83-8379-9813742AAC59}" srcOrd="2" destOrd="0" parTransId="{D29E353A-892F-4AE3-A610-93B693E3CF68}" sibTransId="{22AA3462-46E5-4B8D-B344-85BE0FBBDAD5}"/>
    <dgm:cxn modelId="{90AD10C8-DB79-4673-94ED-B9D03BD29E59}" type="presOf" srcId="{5BD2C110-99C0-47F7-BE48-28FBEA08B3F6}" destId="{F0377A12-1ED9-4EC8-B08E-B5218393FB69}" srcOrd="0" destOrd="0" presId="urn:microsoft.com/office/officeart/2005/8/layout/matrix1"/>
    <dgm:cxn modelId="{0D8FFA2A-A008-46E9-8630-49D75B3AF402}" type="presOf" srcId="{1623DD75-7C5A-4813-9D07-96E2D4002079}" destId="{B3C10D48-E123-414C-9233-7910CB5AB955}" srcOrd="0" destOrd="0" presId="urn:microsoft.com/office/officeart/2005/8/layout/matrix1"/>
    <dgm:cxn modelId="{93CD3E14-90A7-486D-ADA3-B87C458391C0}" srcId="{74A20CA4-E3ED-41D2-AC6B-AF463F26B4C6}" destId="{E1EA1624-458F-4BC4-A337-C5DC20C19FA8}" srcOrd="3" destOrd="0" parTransId="{3FD27DFA-AE8A-4F09-A67F-76DFB8269169}" sibTransId="{742F3B7A-2426-43EF-B78A-5099C7C27222}"/>
    <dgm:cxn modelId="{B4400CEE-421D-433F-8100-7D0DE06B157A}" srcId="{74A20CA4-E3ED-41D2-AC6B-AF463F26B4C6}" destId="{D27148D4-D10D-43FF-AE9D-400A94B751FE}" srcOrd="1" destOrd="0" parTransId="{7A8651A4-51B3-4D2D-AA50-E5A6B65B910A}" sibTransId="{9C8F3131-429D-499F-9FEC-D67342F39198}"/>
    <dgm:cxn modelId="{D1F9086E-C206-4AEA-BC66-49706ADA291B}" type="presOf" srcId="{E1EA1624-458F-4BC4-A337-C5DC20C19FA8}" destId="{8608C2EB-C6F9-41B7-A076-306CDD83389F}" srcOrd="1" destOrd="0" presId="urn:microsoft.com/office/officeart/2005/8/layout/matrix1"/>
    <dgm:cxn modelId="{808FA7F8-ADF8-4A89-86DD-DCE646FC613F}" type="presOf" srcId="{E1EA1624-458F-4BC4-A337-C5DC20C19FA8}" destId="{4F49D5BC-126E-4DF9-ABBA-9CAEBAE5D8E6}" srcOrd="0" destOrd="0" presId="urn:microsoft.com/office/officeart/2005/8/layout/matrix1"/>
    <dgm:cxn modelId="{E1AF36F1-F1B9-4469-8B6A-4263DBE055BA}" type="presOf" srcId="{3804380D-D455-4F83-8379-9813742AAC59}" destId="{9F9E792C-599E-41BA-A272-4735E28ABD64}" srcOrd="1" destOrd="0" presId="urn:microsoft.com/office/officeart/2005/8/layout/matrix1"/>
    <dgm:cxn modelId="{A1CF051B-A707-4142-9EAF-EDDC7C53F411}" type="presOf" srcId="{5BD2C110-99C0-47F7-BE48-28FBEA08B3F6}" destId="{2F1E9296-B4B1-42DA-9AFC-5068C2A9EED4}" srcOrd="1" destOrd="0" presId="urn:microsoft.com/office/officeart/2005/8/layout/matrix1"/>
    <dgm:cxn modelId="{96174525-2477-403B-AD05-EE2D2D8FA85A}" type="presOf" srcId="{3804380D-D455-4F83-8379-9813742AAC59}" destId="{CE651CF5-5EBA-4331-B6DB-D76612CE9067}" srcOrd="0" destOrd="0" presId="urn:microsoft.com/office/officeart/2005/8/layout/matrix1"/>
    <dgm:cxn modelId="{A9496536-06CC-4162-9911-678D48741CF4}" srcId="{1623DD75-7C5A-4813-9D07-96E2D4002079}" destId="{74A20CA4-E3ED-41D2-AC6B-AF463F26B4C6}" srcOrd="0" destOrd="0" parTransId="{16BE4E07-F7FE-4FC3-BCC8-6551437093C2}" sibTransId="{A0DBF1F3-0D3C-44E0-A43D-1B1D8E618FE3}"/>
    <dgm:cxn modelId="{D751C79D-EA51-479A-A9DC-E166F9B1EE37}" type="presOf" srcId="{74A20CA4-E3ED-41D2-AC6B-AF463F26B4C6}" destId="{031FC1E8-A142-4C63-848B-0F773BEA2D50}" srcOrd="0" destOrd="0" presId="urn:microsoft.com/office/officeart/2005/8/layout/matrix1"/>
    <dgm:cxn modelId="{C9C539CA-A37F-41C5-A28F-6AD84EC0688F}" srcId="{74A20CA4-E3ED-41D2-AC6B-AF463F26B4C6}" destId="{5BD2C110-99C0-47F7-BE48-28FBEA08B3F6}" srcOrd="0" destOrd="0" parTransId="{D9DF00D0-F809-4296-BEAF-8256700A2327}" sibTransId="{7F5E5CE9-29A3-4C48-98CD-7B7E8F32618F}"/>
    <dgm:cxn modelId="{208D0FD4-40CF-407B-A21A-7898FCB4C1AB}" type="presParOf" srcId="{B3C10D48-E123-414C-9233-7910CB5AB955}" destId="{02227FCE-BBA1-4505-88FD-DD433973A306}" srcOrd="0" destOrd="0" presId="urn:microsoft.com/office/officeart/2005/8/layout/matrix1"/>
    <dgm:cxn modelId="{DC4C8525-B69B-4FC5-8F68-B6D208B9F1C3}" type="presParOf" srcId="{02227FCE-BBA1-4505-88FD-DD433973A306}" destId="{F0377A12-1ED9-4EC8-B08E-B5218393FB69}" srcOrd="0" destOrd="0" presId="urn:microsoft.com/office/officeart/2005/8/layout/matrix1"/>
    <dgm:cxn modelId="{A6D03009-56DA-4C10-B404-8F168417A00F}" type="presParOf" srcId="{02227FCE-BBA1-4505-88FD-DD433973A306}" destId="{2F1E9296-B4B1-42DA-9AFC-5068C2A9EED4}" srcOrd="1" destOrd="0" presId="urn:microsoft.com/office/officeart/2005/8/layout/matrix1"/>
    <dgm:cxn modelId="{D5F67F08-C2B5-4128-9B07-594E3D067F85}" type="presParOf" srcId="{02227FCE-BBA1-4505-88FD-DD433973A306}" destId="{24C4F63C-13AB-4BFB-8499-233BC116624B}" srcOrd="2" destOrd="0" presId="urn:microsoft.com/office/officeart/2005/8/layout/matrix1"/>
    <dgm:cxn modelId="{FBD67EA4-63E9-44CA-8322-10334884F083}" type="presParOf" srcId="{02227FCE-BBA1-4505-88FD-DD433973A306}" destId="{90F9D692-8555-40C5-AED2-11378115F3E9}" srcOrd="3" destOrd="0" presId="urn:microsoft.com/office/officeart/2005/8/layout/matrix1"/>
    <dgm:cxn modelId="{D86B52EA-748C-48A4-8995-B1CCA807A324}" type="presParOf" srcId="{02227FCE-BBA1-4505-88FD-DD433973A306}" destId="{CE651CF5-5EBA-4331-B6DB-D76612CE9067}" srcOrd="4" destOrd="0" presId="urn:microsoft.com/office/officeart/2005/8/layout/matrix1"/>
    <dgm:cxn modelId="{39E9F20A-99EA-493F-BD9D-74D3AE7119E6}" type="presParOf" srcId="{02227FCE-BBA1-4505-88FD-DD433973A306}" destId="{9F9E792C-599E-41BA-A272-4735E28ABD64}" srcOrd="5" destOrd="0" presId="urn:microsoft.com/office/officeart/2005/8/layout/matrix1"/>
    <dgm:cxn modelId="{9CB6C949-B507-4392-9CBA-E802F5691572}" type="presParOf" srcId="{02227FCE-BBA1-4505-88FD-DD433973A306}" destId="{4F49D5BC-126E-4DF9-ABBA-9CAEBAE5D8E6}" srcOrd="6" destOrd="0" presId="urn:microsoft.com/office/officeart/2005/8/layout/matrix1"/>
    <dgm:cxn modelId="{9C6EA84B-A0E9-444A-B197-49D4C05ADCD0}" type="presParOf" srcId="{02227FCE-BBA1-4505-88FD-DD433973A306}" destId="{8608C2EB-C6F9-41B7-A076-306CDD83389F}" srcOrd="7" destOrd="0" presId="urn:microsoft.com/office/officeart/2005/8/layout/matrix1"/>
    <dgm:cxn modelId="{509B795A-BD50-4910-96AC-34A552D41E8E}" type="presParOf" srcId="{B3C10D48-E123-414C-9233-7910CB5AB955}" destId="{031FC1E8-A142-4C63-848B-0F773BEA2D50}" srcOrd="1" destOrd="0" presId="urn:microsoft.com/office/officeart/2005/8/layout/matrix1"/>
  </dgm:cxnLst>
  <dgm:bg>
    <a:effectLst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F96501-C5A0-478C-BC4A-AC3AF9505D6E}">
      <dsp:nvSpPr>
        <dsp:cNvPr id="0" name=""/>
        <dsp:cNvSpPr/>
      </dsp:nvSpPr>
      <dsp:spPr>
        <a:xfrm>
          <a:off x="3174007" y="3160"/>
          <a:ext cx="1779984" cy="115698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28575">
          <a:solidFill>
            <a:srgbClr val="0000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  <a:latin typeface="Britannic Bold" pitchFamily="34" charset="0"/>
            </a:rPr>
            <a:t>Conflictos sociales</a:t>
          </a:r>
          <a:endParaRPr lang="es-EC" sz="2000" kern="1200" dirty="0">
            <a:solidFill>
              <a:schemeClr val="tx1"/>
            </a:solidFill>
            <a:latin typeface="Britannic Bold" pitchFamily="34" charset="0"/>
          </a:endParaRPr>
        </a:p>
      </dsp:txBody>
      <dsp:txXfrm>
        <a:off x="3230487" y="59640"/>
        <a:ext cx="1667024" cy="1044029"/>
      </dsp:txXfrm>
    </dsp:sp>
    <dsp:sp modelId="{507B3A49-8390-4A7D-9142-8B83691E5055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3212328" y="183458"/>
              </a:moveTo>
              <a:arcTo wR="2310126" hR="2310126" stAng="17579295" swAng="1959991"/>
            </a:path>
          </a:pathLst>
        </a:custGeom>
        <a:noFill/>
        <a:ln w="38100" cap="flat" cmpd="sng" algn="ctr">
          <a:solidFill>
            <a:srgbClr val="0000FF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A97514-767A-401D-B349-31E1C9F3BE5E}">
      <dsp:nvSpPr>
        <dsp:cNvPr id="0" name=""/>
        <dsp:cNvSpPr/>
      </dsp:nvSpPr>
      <dsp:spPr>
        <a:xfrm>
          <a:off x="5371068" y="1599418"/>
          <a:ext cx="1779984" cy="115698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28575">
          <a:solidFill>
            <a:srgbClr val="0000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  <a:latin typeface="Britannic Bold" pitchFamily="34" charset="0"/>
            </a:rPr>
            <a:t>Cambio de uso del suelo</a:t>
          </a:r>
          <a:endParaRPr lang="es-EC" sz="2000" kern="1200" dirty="0">
            <a:solidFill>
              <a:schemeClr val="tx1"/>
            </a:solidFill>
            <a:latin typeface="Britannic Bold" pitchFamily="34" charset="0"/>
          </a:endParaRPr>
        </a:p>
      </dsp:txBody>
      <dsp:txXfrm>
        <a:off x="5427548" y="1655898"/>
        <a:ext cx="1667024" cy="1044029"/>
      </dsp:txXfrm>
    </dsp:sp>
    <dsp:sp modelId="{1D66390F-5FC1-4C9B-9061-ED5570CEBAB6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4617101" y="2189512"/>
              </a:moveTo>
              <a:arcTo wR="2310126" hR="2310126" stAng="21420430" swAng="2195114"/>
            </a:path>
          </a:pathLst>
        </a:custGeom>
        <a:noFill/>
        <a:ln w="38100" cap="flat" cmpd="sng" algn="ctr">
          <a:solidFill>
            <a:srgbClr val="0000FF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50191B-23F4-40A9-AD96-A1268EF783B0}">
      <dsp:nvSpPr>
        <dsp:cNvPr id="0" name=""/>
        <dsp:cNvSpPr/>
      </dsp:nvSpPr>
      <dsp:spPr>
        <a:xfrm>
          <a:off x="4531865" y="4182218"/>
          <a:ext cx="1779984" cy="115698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28575">
          <a:solidFill>
            <a:srgbClr val="0000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>
              <a:solidFill>
                <a:schemeClr val="tx1"/>
              </a:solidFill>
              <a:latin typeface="Britannic Bold" pitchFamily="34" charset="0"/>
            </a:rPr>
            <a:t>Malas prácticas agrícolas</a:t>
          </a:r>
          <a:endParaRPr lang="es-EC" sz="2200" kern="1200" dirty="0">
            <a:solidFill>
              <a:schemeClr val="tx1"/>
            </a:solidFill>
            <a:latin typeface="Britannic Bold" pitchFamily="34" charset="0"/>
          </a:endParaRPr>
        </a:p>
      </dsp:txBody>
      <dsp:txXfrm>
        <a:off x="4588345" y="4238698"/>
        <a:ext cx="1667024" cy="1044029"/>
      </dsp:txXfrm>
    </dsp:sp>
    <dsp:sp modelId="{2F7AF1C7-C506-4428-9405-E0B8C6A122D1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2768824" y="4574254"/>
              </a:moveTo>
              <a:arcTo wR="2310126" hR="2310126" stAng="4712834" swAng="1374332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01C4A4-3742-41D3-8633-9C2769E0A50A}">
      <dsp:nvSpPr>
        <dsp:cNvPr id="0" name=""/>
        <dsp:cNvSpPr/>
      </dsp:nvSpPr>
      <dsp:spPr>
        <a:xfrm>
          <a:off x="1816149" y="4182218"/>
          <a:ext cx="1779984" cy="115698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28575">
          <a:solidFill>
            <a:srgbClr val="0000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  <a:latin typeface="Britannic Bold" pitchFamily="34" charset="0"/>
            </a:rPr>
            <a:t>Quema del páramo</a:t>
          </a:r>
          <a:endParaRPr lang="es-EC" sz="2000" kern="1200" dirty="0">
            <a:solidFill>
              <a:schemeClr val="tx1"/>
            </a:solidFill>
            <a:latin typeface="Britannic Bold" pitchFamily="34" charset="0"/>
          </a:endParaRPr>
        </a:p>
      </dsp:txBody>
      <dsp:txXfrm>
        <a:off x="1872629" y="4238698"/>
        <a:ext cx="1667024" cy="1044029"/>
      </dsp:txXfrm>
    </dsp:sp>
    <dsp:sp modelId="{99333F54-0DA7-46EC-A4FB-DF554084E639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385803" y="3588275"/>
              </a:moveTo>
              <a:arcTo wR="2310126" hR="2310126" stAng="8784456" swAng="2195114"/>
            </a:path>
          </a:pathLst>
        </a:custGeom>
        <a:noFill/>
        <a:ln w="38100" cap="flat" cmpd="sng" algn="ctr">
          <a:solidFill>
            <a:srgbClr val="0000FF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D463D7-6E77-407C-8F0D-3B93E46E1826}">
      <dsp:nvSpPr>
        <dsp:cNvPr id="0" name=""/>
        <dsp:cNvSpPr/>
      </dsp:nvSpPr>
      <dsp:spPr>
        <a:xfrm>
          <a:off x="976947" y="1599418"/>
          <a:ext cx="1779984" cy="115698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28575">
          <a:solidFill>
            <a:srgbClr val="0000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  <a:latin typeface="Britannic Bold" pitchFamily="34" charset="0"/>
            </a:rPr>
            <a:t>Déficit</a:t>
          </a:r>
          <a:r>
            <a:rPr lang="es-EC" sz="2000" kern="1200" baseline="0" dirty="0" smtClean="0">
              <a:solidFill>
                <a:schemeClr val="tx1"/>
              </a:solidFill>
              <a:latin typeface="Britannic Bold" pitchFamily="34" charset="0"/>
            </a:rPr>
            <a:t> hídrico</a:t>
          </a:r>
          <a:endParaRPr lang="es-EC" sz="2000" kern="1200" dirty="0">
            <a:solidFill>
              <a:schemeClr val="tx1"/>
            </a:solidFill>
            <a:latin typeface="Britannic Bold" pitchFamily="34" charset="0"/>
          </a:endParaRPr>
        </a:p>
      </dsp:txBody>
      <dsp:txXfrm>
        <a:off x="1033427" y="1655898"/>
        <a:ext cx="1667024" cy="1044029"/>
      </dsp:txXfrm>
    </dsp:sp>
    <dsp:sp modelId="{3BEEABE5-3D7C-4FBD-B058-F1C3ED1A373E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402763" y="1006803"/>
              </a:moveTo>
              <a:arcTo wR="2310126" hR="2310126" stAng="12860714" swAng="1959991"/>
            </a:path>
          </a:pathLst>
        </a:custGeom>
        <a:noFill/>
        <a:ln w="38100" cap="flat" cmpd="sng" algn="ctr">
          <a:solidFill>
            <a:srgbClr val="0000FF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377A12-1ED9-4EC8-B08E-B5218393FB69}">
      <dsp:nvSpPr>
        <dsp:cNvPr id="0" name=""/>
        <dsp:cNvSpPr/>
      </dsp:nvSpPr>
      <dsp:spPr>
        <a:xfrm rot="16200000">
          <a:off x="1204414" y="-1204414"/>
          <a:ext cx="2845557" cy="5254386"/>
        </a:xfrm>
        <a:prstGeom prst="round1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Objetivo</a:t>
          </a:r>
          <a:r>
            <a:rPr lang="es-EC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: </a:t>
          </a:r>
          <a:r>
            <a:rPr lang="es-MX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Compensar a las comunidades ofertantes de los servicios ecosistémicos de regulación y aprovisionamiento del recurso hídrico en la microcuenca Ambuquí.</a:t>
          </a:r>
          <a:endParaRPr lang="es-EC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 rot="5400000">
        <a:off x="0" y="0"/>
        <a:ext cx="5254386" cy="2134168"/>
      </dsp:txXfrm>
    </dsp:sp>
    <dsp:sp modelId="{24C4F63C-13AB-4BFB-8499-233BC116624B}">
      <dsp:nvSpPr>
        <dsp:cNvPr id="0" name=""/>
        <dsp:cNvSpPr/>
      </dsp:nvSpPr>
      <dsp:spPr>
        <a:xfrm>
          <a:off x="5254386" y="0"/>
          <a:ext cx="5254386" cy="2845557"/>
        </a:xfrm>
        <a:prstGeom prst="round1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Actividades: </a:t>
          </a:r>
          <a:r>
            <a:rPr lang="es-MX" sz="16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Conocer las actividades económicas que compiten con la conservación del recurso hídrico.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Establecer la tasa de beneficios a ser implementada en cada comunidad dependiendo de las necesidades de la comunidad y utilidad familiar.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Conocer el pago por servicios ambientales que ofertan las personas de las comunidades demandantes del recurso.</a:t>
          </a:r>
          <a:endParaRPr lang="es-EC" sz="16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5254386" y="0"/>
        <a:ext cx="5254386" cy="2134168"/>
      </dsp:txXfrm>
    </dsp:sp>
    <dsp:sp modelId="{CE651CF5-5EBA-4331-B6DB-D76612CE9067}">
      <dsp:nvSpPr>
        <dsp:cNvPr id="0" name=""/>
        <dsp:cNvSpPr/>
      </dsp:nvSpPr>
      <dsp:spPr>
        <a:xfrm rot="10800000">
          <a:off x="0" y="2845557"/>
          <a:ext cx="5254386" cy="2845557"/>
        </a:xfrm>
        <a:prstGeom prst="round1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Alcance</a:t>
          </a:r>
          <a:r>
            <a:rPr lang="es-EC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: </a:t>
          </a:r>
          <a:r>
            <a:rPr lang="es-EC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Cuenca Social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Prioridad</a:t>
          </a:r>
          <a:r>
            <a:rPr lang="es-EC" sz="18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: </a:t>
          </a:r>
          <a:r>
            <a:rPr lang="es-EC" sz="1800" b="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Alta</a:t>
          </a:r>
          <a:endParaRPr lang="es-EC" sz="1800" b="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Presupuesto</a:t>
          </a:r>
          <a:r>
            <a:rPr lang="es-EC" sz="1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: </a:t>
          </a:r>
          <a:r>
            <a:rPr lang="es-EC" sz="1800" b="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Referencial de acuerdo a la compensación.</a:t>
          </a:r>
          <a:endParaRPr lang="es-EC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Responsables: </a:t>
          </a:r>
          <a:r>
            <a:rPr lang="es-EC" sz="1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GADs</a:t>
          </a:r>
          <a:r>
            <a:rPr lang="es-EC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s-EC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provincial, cantonal </a:t>
          </a:r>
          <a:r>
            <a:rPr lang="es-EC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y parroquial, </a:t>
          </a:r>
          <a:r>
            <a:rPr lang="es-EC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autoridades, cooperación interinstitucional y academia.</a:t>
          </a:r>
          <a:endParaRPr lang="es-EC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 rot="10800000">
        <a:off x="0" y="3556947"/>
        <a:ext cx="5254386" cy="2134168"/>
      </dsp:txXfrm>
    </dsp:sp>
    <dsp:sp modelId="{4F49D5BC-126E-4DF9-ABBA-9CAEBAE5D8E6}">
      <dsp:nvSpPr>
        <dsp:cNvPr id="0" name=""/>
        <dsp:cNvSpPr/>
      </dsp:nvSpPr>
      <dsp:spPr>
        <a:xfrm rot="5400000">
          <a:off x="6458801" y="1641143"/>
          <a:ext cx="2845557" cy="5254386"/>
        </a:xfrm>
        <a:prstGeom prst="round1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Importancia: </a:t>
          </a:r>
          <a:r>
            <a:rPr lang="es-EC" sz="1800" b="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La compensación por servicios ambientales permite </a:t>
          </a:r>
          <a:r>
            <a:rPr lang="es-MX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mejorar la calidad y cantidad de agua y de las actividades productivas.</a:t>
          </a:r>
          <a:endParaRPr lang="es-EC" sz="1800" b="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 rot="-5400000">
        <a:off x="5254387" y="3556947"/>
        <a:ext cx="5254386" cy="2134168"/>
      </dsp:txXfrm>
    </dsp:sp>
    <dsp:sp modelId="{031FC1E8-A142-4C63-848B-0F773BEA2D50}">
      <dsp:nvSpPr>
        <dsp:cNvPr id="0" name=""/>
        <dsp:cNvSpPr/>
      </dsp:nvSpPr>
      <dsp:spPr>
        <a:xfrm>
          <a:off x="3966079" y="2320125"/>
          <a:ext cx="2576614" cy="1050864"/>
        </a:xfrm>
        <a:prstGeom prst="roundRect">
          <a:avLst/>
        </a:prstGeom>
        <a:solidFill>
          <a:schemeClr val="lt1"/>
        </a:solidFill>
        <a:ln w="38100" cap="flat" cmpd="sng" algn="ctr">
          <a:solidFill>
            <a:srgbClr val="0000FF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0" kern="1200" dirty="0" smtClean="0">
              <a:solidFill>
                <a:schemeClr val="tx1"/>
              </a:solidFill>
              <a:latin typeface="Britannic Bold" pitchFamily="34" charset="0"/>
              <a:cs typeface="Arial" pitchFamily="34" charset="0"/>
            </a:rPr>
            <a:t>Compensación por servicios ambientales</a:t>
          </a:r>
          <a:endParaRPr lang="es-EC" sz="2400" b="0" kern="1200" dirty="0">
            <a:solidFill>
              <a:schemeClr val="tx1"/>
            </a:solidFill>
            <a:latin typeface="Britannic Bold" pitchFamily="34" charset="0"/>
            <a:cs typeface="Arial" pitchFamily="34" charset="0"/>
          </a:endParaRPr>
        </a:p>
      </dsp:txBody>
      <dsp:txXfrm>
        <a:off x="4017378" y="2371424"/>
        <a:ext cx="2474016" cy="9482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D8385B-7FD6-45BC-95D4-E6C1D2C829D7}">
      <dsp:nvSpPr>
        <dsp:cNvPr id="0" name=""/>
        <dsp:cNvSpPr/>
      </dsp:nvSpPr>
      <dsp:spPr>
        <a:xfrm>
          <a:off x="2773324" y="677753"/>
          <a:ext cx="5196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9698" y="45720"/>
              </a:lnTo>
            </a:path>
          </a:pathLst>
        </a:custGeom>
        <a:noFill/>
        <a:ln w="28575" cap="flat" cmpd="sng" algn="ctr">
          <a:solidFill>
            <a:srgbClr val="FF66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>
            <a:latin typeface="Arial" pitchFamily="34" charset="0"/>
            <a:cs typeface="Arial" pitchFamily="34" charset="0"/>
          </a:endParaRPr>
        </a:p>
      </dsp:txBody>
      <dsp:txXfrm>
        <a:off x="3019416" y="720719"/>
        <a:ext cx="27514" cy="5508"/>
      </dsp:txXfrm>
    </dsp:sp>
    <dsp:sp modelId="{895AE33E-5245-4025-962A-2C9216587029}">
      <dsp:nvSpPr>
        <dsp:cNvPr id="0" name=""/>
        <dsp:cNvSpPr/>
      </dsp:nvSpPr>
      <dsp:spPr>
        <a:xfrm>
          <a:off x="382521" y="5692"/>
          <a:ext cx="2392602" cy="1435561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19050" cap="flat" cmpd="sng" algn="ctr">
          <a:solidFill>
            <a:srgbClr val="0000FF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latin typeface="Arial" pitchFamily="34" charset="0"/>
              <a:cs typeface="Arial" pitchFamily="34" charset="0"/>
            </a:rPr>
            <a:t>OBJETIVO</a:t>
          </a:r>
          <a:r>
            <a:rPr lang="es-EC" sz="1800" b="1" kern="1200" baseline="0" dirty="0" smtClean="0">
              <a:latin typeface="Arial" pitchFamily="34" charset="0"/>
              <a:cs typeface="Arial" pitchFamily="34" charset="0"/>
            </a:rPr>
            <a:t> 1</a:t>
          </a:r>
          <a:endParaRPr lang="es-EC" sz="1800" b="1" kern="1200" dirty="0">
            <a:latin typeface="Arial" pitchFamily="34" charset="0"/>
            <a:cs typeface="Arial" pitchFamily="34" charset="0"/>
          </a:endParaRPr>
        </a:p>
      </dsp:txBody>
      <dsp:txXfrm>
        <a:off x="382521" y="5692"/>
        <a:ext cx="2392602" cy="1435561"/>
      </dsp:txXfrm>
    </dsp:sp>
    <dsp:sp modelId="{73F60DAA-19FD-4CBC-8CD1-45628717205F}">
      <dsp:nvSpPr>
        <dsp:cNvPr id="0" name=""/>
        <dsp:cNvSpPr/>
      </dsp:nvSpPr>
      <dsp:spPr>
        <a:xfrm>
          <a:off x="1578822" y="1439454"/>
          <a:ext cx="2942901" cy="519698"/>
        </a:xfrm>
        <a:custGeom>
          <a:avLst/>
          <a:gdLst/>
          <a:ahLst/>
          <a:cxnLst/>
          <a:rect l="0" t="0" r="0" b="0"/>
          <a:pathLst>
            <a:path>
              <a:moveTo>
                <a:pt x="2942901" y="0"/>
              </a:moveTo>
              <a:lnTo>
                <a:pt x="2942901" y="276949"/>
              </a:lnTo>
              <a:lnTo>
                <a:pt x="0" y="276949"/>
              </a:lnTo>
              <a:lnTo>
                <a:pt x="0" y="519698"/>
              </a:lnTo>
            </a:path>
          </a:pathLst>
        </a:custGeom>
        <a:noFill/>
        <a:ln w="28575" cap="flat" cmpd="sng" algn="ctr">
          <a:solidFill>
            <a:srgbClr val="FF66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>
            <a:latin typeface="Arial" pitchFamily="34" charset="0"/>
            <a:cs typeface="Arial" pitchFamily="34" charset="0"/>
          </a:endParaRPr>
        </a:p>
      </dsp:txBody>
      <dsp:txXfrm>
        <a:off x="2975425" y="1696549"/>
        <a:ext cx="149695" cy="5508"/>
      </dsp:txXfrm>
    </dsp:sp>
    <dsp:sp modelId="{A6B1A676-04D9-41B0-9EF2-B62F248DB7F3}">
      <dsp:nvSpPr>
        <dsp:cNvPr id="0" name=""/>
        <dsp:cNvSpPr/>
      </dsp:nvSpPr>
      <dsp:spPr>
        <a:xfrm>
          <a:off x="3325422" y="5692"/>
          <a:ext cx="2392602" cy="1435561"/>
        </a:xfrm>
        <a:prstGeom prst="rect">
          <a:avLst/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tint val="50000"/>
                <a:satMod val="300000"/>
              </a:schemeClr>
            </a:gs>
            <a:gs pos="35000">
              <a:schemeClr val="accent5">
                <a:hueOff val="-1986775"/>
                <a:satOff val="7962"/>
                <a:lumOff val="1726"/>
                <a:alphaOff val="0"/>
                <a:tint val="37000"/>
                <a:satMod val="30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tint val="15000"/>
                <a:satMod val="350000"/>
              </a:schemeClr>
            </a:gs>
          </a:gsLst>
          <a:lin ang="16200000" scaled="1"/>
        </a:gradFill>
        <a:ln w="19050">
          <a:solidFill>
            <a:srgbClr val="00B0F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itchFamily="34" charset="0"/>
              <a:cs typeface="Arial" pitchFamily="34" charset="0"/>
            </a:rPr>
            <a:t>Análisis de datos meteorológicos</a:t>
          </a:r>
          <a:endParaRPr lang="es-EC" sz="1800" kern="1200" dirty="0">
            <a:latin typeface="Arial" pitchFamily="34" charset="0"/>
            <a:cs typeface="Arial" pitchFamily="34" charset="0"/>
          </a:endParaRPr>
        </a:p>
      </dsp:txBody>
      <dsp:txXfrm>
        <a:off x="3325422" y="5692"/>
        <a:ext cx="2392602" cy="1435561"/>
      </dsp:txXfrm>
    </dsp:sp>
    <dsp:sp modelId="{BD183917-3014-4EDD-B1FD-DBF61DC8CE67}">
      <dsp:nvSpPr>
        <dsp:cNvPr id="0" name=""/>
        <dsp:cNvSpPr/>
      </dsp:nvSpPr>
      <dsp:spPr>
        <a:xfrm>
          <a:off x="2773324" y="2663613"/>
          <a:ext cx="5196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9698" y="45720"/>
              </a:lnTo>
            </a:path>
          </a:pathLst>
        </a:custGeom>
        <a:noFill/>
        <a:ln w="28575" cap="flat" cmpd="sng" algn="ctr">
          <a:solidFill>
            <a:srgbClr val="FF66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>
            <a:latin typeface="Arial" pitchFamily="34" charset="0"/>
            <a:cs typeface="Arial" pitchFamily="34" charset="0"/>
          </a:endParaRPr>
        </a:p>
      </dsp:txBody>
      <dsp:txXfrm>
        <a:off x="3019416" y="2706579"/>
        <a:ext cx="27514" cy="5508"/>
      </dsp:txXfrm>
    </dsp:sp>
    <dsp:sp modelId="{40C2E523-3384-42B6-BC5F-00AF4966B3C4}">
      <dsp:nvSpPr>
        <dsp:cNvPr id="0" name=""/>
        <dsp:cNvSpPr/>
      </dsp:nvSpPr>
      <dsp:spPr>
        <a:xfrm>
          <a:off x="382521" y="1991552"/>
          <a:ext cx="2392602" cy="1435561"/>
        </a:xfrm>
        <a:prstGeom prst="rect">
          <a:avLst/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tint val="50000"/>
                <a:satMod val="300000"/>
              </a:schemeClr>
            </a:gs>
            <a:gs pos="35000">
              <a:schemeClr val="accent5">
                <a:hueOff val="-3973551"/>
                <a:satOff val="15924"/>
                <a:lumOff val="3451"/>
                <a:alphaOff val="0"/>
                <a:tint val="37000"/>
                <a:satMod val="30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tint val="15000"/>
                <a:satMod val="350000"/>
              </a:schemeClr>
            </a:gs>
          </a:gsLst>
          <a:lin ang="16200000" scaled="1"/>
        </a:gradFill>
        <a:ln w="19050">
          <a:solidFill>
            <a:srgbClr val="00B05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itchFamily="34" charset="0"/>
              <a:cs typeface="Arial" pitchFamily="34" charset="0"/>
            </a:rPr>
            <a:t>Cálculo de los parámetros de caracterización y evaluación de los servicios en estudio</a:t>
          </a:r>
          <a:endParaRPr lang="es-EC" sz="1800" kern="1200" dirty="0">
            <a:latin typeface="Arial" pitchFamily="34" charset="0"/>
            <a:cs typeface="Arial" pitchFamily="34" charset="0"/>
          </a:endParaRPr>
        </a:p>
      </dsp:txBody>
      <dsp:txXfrm>
        <a:off x="382521" y="1991552"/>
        <a:ext cx="2392602" cy="1435561"/>
      </dsp:txXfrm>
    </dsp:sp>
    <dsp:sp modelId="{4B0FF940-B5D1-45A9-85D7-714D75766578}">
      <dsp:nvSpPr>
        <dsp:cNvPr id="0" name=""/>
        <dsp:cNvSpPr/>
      </dsp:nvSpPr>
      <dsp:spPr>
        <a:xfrm>
          <a:off x="1578822" y="3425314"/>
          <a:ext cx="2942901" cy="519698"/>
        </a:xfrm>
        <a:custGeom>
          <a:avLst/>
          <a:gdLst/>
          <a:ahLst/>
          <a:cxnLst/>
          <a:rect l="0" t="0" r="0" b="0"/>
          <a:pathLst>
            <a:path>
              <a:moveTo>
                <a:pt x="2942901" y="0"/>
              </a:moveTo>
              <a:lnTo>
                <a:pt x="2942901" y="276949"/>
              </a:lnTo>
              <a:lnTo>
                <a:pt x="0" y="276949"/>
              </a:lnTo>
              <a:lnTo>
                <a:pt x="0" y="519698"/>
              </a:lnTo>
            </a:path>
          </a:pathLst>
        </a:custGeom>
        <a:noFill/>
        <a:ln w="28575" cap="flat" cmpd="sng" algn="ctr">
          <a:solidFill>
            <a:srgbClr val="FF66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>
            <a:latin typeface="Arial" pitchFamily="34" charset="0"/>
            <a:cs typeface="Arial" pitchFamily="34" charset="0"/>
          </a:endParaRPr>
        </a:p>
      </dsp:txBody>
      <dsp:txXfrm>
        <a:off x="2975425" y="3682409"/>
        <a:ext cx="149695" cy="5508"/>
      </dsp:txXfrm>
    </dsp:sp>
    <dsp:sp modelId="{B6394A70-3112-4387-9FA6-E5D75644F0CA}">
      <dsp:nvSpPr>
        <dsp:cNvPr id="0" name=""/>
        <dsp:cNvSpPr/>
      </dsp:nvSpPr>
      <dsp:spPr>
        <a:xfrm>
          <a:off x="3325422" y="1991552"/>
          <a:ext cx="2392602" cy="1435561"/>
        </a:xfrm>
        <a:prstGeom prst="rect">
          <a:avLst/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tint val="50000"/>
                <a:satMod val="300000"/>
              </a:schemeClr>
            </a:gs>
            <a:gs pos="35000">
              <a:schemeClr val="accent5">
                <a:hueOff val="-5960326"/>
                <a:satOff val="23887"/>
                <a:lumOff val="5177"/>
                <a:alphaOff val="0"/>
                <a:tint val="37000"/>
                <a:satMod val="30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tint val="15000"/>
                <a:satMod val="350000"/>
              </a:schemeClr>
            </a:gs>
          </a:gsLst>
          <a:lin ang="16200000" scaled="1"/>
        </a:gradFill>
        <a:ln w="19050">
          <a:solidFill>
            <a:srgbClr val="92D05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itchFamily="34" charset="0"/>
              <a:cs typeface="Arial" pitchFamily="34" charset="0"/>
            </a:rPr>
            <a:t>Cálculo de ofertas y demandas hídricas</a:t>
          </a:r>
          <a:endParaRPr lang="es-EC" sz="1800" kern="1200" dirty="0">
            <a:latin typeface="Arial" pitchFamily="34" charset="0"/>
            <a:cs typeface="Arial" pitchFamily="34" charset="0"/>
          </a:endParaRPr>
        </a:p>
      </dsp:txBody>
      <dsp:txXfrm>
        <a:off x="3325422" y="1991552"/>
        <a:ext cx="2392602" cy="1435561"/>
      </dsp:txXfrm>
    </dsp:sp>
    <dsp:sp modelId="{3A0F3BAA-0522-4079-9FF6-E06C45AE3BAD}">
      <dsp:nvSpPr>
        <dsp:cNvPr id="0" name=""/>
        <dsp:cNvSpPr/>
      </dsp:nvSpPr>
      <dsp:spPr>
        <a:xfrm>
          <a:off x="2773324" y="4649473"/>
          <a:ext cx="5196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9698" y="45720"/>
              </a:lnTo>
            </a:path>
          </a:pathLst>
        </a:custGeom>
        <a:noFill/>
        <a:ln w="28575" cap="flat" cmpd="sng" algn="ctr">
          <a:solidFill>
            <a:srgbClr val="FF66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>
            <a:latin typeface="Arial" pitchFamily="34" charset="0"/>
            <a:cs typeface="Arial" pitchFamily="34" charset="0"/>
          </a:endParaRPr>
        </a:p>
      </dsp:txBody>
      <dsp:txXfrm>
        <a:off x="3019416" y="4692439"/>
        <a:ext cx="27514" cy="5508"/>
      </dsp:txXfrm>
    </dsp:sp>
    <dsp:sp modelId="{9F88DA49-EBBB-4591-88AE-CDFDD46C8AEA}">
      <dsp:nvSpPr>
        <dsp:cNvPr id="0" name=""/>
        <dsp:cNvSpPr/>
      </dsp:nvSpPr>
      <dsp:spPr>
        <a:xfrm>
          <a:off x="382521" y="3977412"/>
          <a:ext cx="2392602" cy="1435561"/>
        </a:xfrm>
        <a:prstGeom prst="rect">
          <a:avLst/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tint val="50000"/>
                <a:satMod val="300000"/>
              </a:schemeClr>
            </a:gs>
            <a:gs pos="35000">
              <a:schemeClr val="accent5">
                <a:hueOff val="-7947101"/>
                <a:satOff val="31849"/>
                <a:lumOff val="6902"/>
                <a:alphaOff val="0"/>
                <a:tint val="37000"/>
                <a:satMod val="30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tint val="15000"/>
                <a:satMod val="350000"/>
              </a:schemeClr>
            </a:gs>
          </a:gsLst>
          <a:lin ang="16200000" scaled="1"/>
        </a:gradFill>
        <a:ln w="12700">
          <a:solidFill>
            <a:srgbClr val="FF660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itchFamily="34" charset="0"/>
              <a:cs typeface="Arial" pitchFamily="34" charset="0"/>
            </a:rPr>
            <a:t>Cálculo del índice de escasez</a:t>
          </a:r>
          <a:endParaRPr lang="es-EC" sz="1800" kern="1200" dirty="0">
            <a:latin typeface="Arial" pitchFamily="34" charset="0"/>
            <a:cs typeface="Arial" pitchFamily="34" charset="0"/>
          </a:endParaRPr>
        </a:p>
      </dsp:txBody>
      <dsp:txXfrm>
        <a:off x="382521" y="3977412"/>
        <a:ext cx="2392602" cy="1435561"/>
      </dsp:txXfrm>
    </dsp:sp>
    <dsp:sp modelId="{CEB07C17-5028-4E03-8827-C19A42C501E5}">
      <dsp:nvSpPr>
        <dsp:cNvPr id="0" name=""/>
        <dsp:cNvSpPr/>
      </dsp:nvSpPr>
      <dsp:spPr>
        <a:xfrm>
          <a:off x="3325422" y="3977412"/>
          <a:ext cx="2392602" cy="1435561"/>
        </a:xfrm>
        <a:prstGeom prst="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 w="19050">
          <a:solidFill>
            <a:srgbClr val="C0000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itchFamily="34" charset="0"/>
              <a:cs typeface="Arial" pitchFamily="34" charset="0"/>
            </a:rPr>
            <a:t>Monitoreo de caudales</a:t>
          </a:r>
          <a:endParaRPr lang="es-EC" sz="1800" kern="1200" dirty="0">
            <a:latin typeface="Arial" pitchFamily="34" charset="0"/>
            <a:cs typeface="Arial" pitchFamily="34" charset="0"/>
          </a:endParaRPr>
        </a:p>
      </dsp:txBody>
      <dsp:txXfrm>
        <a:off x="3325422" y="3977412"/>
        <a:ext cx="2392602" cy="14355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D8385B-7FD6-45BC-95D4-E6C1D2C829D7}">
      <dsp:nvSpPr>
        <dsp:cNvPr id="0" name=""/>
        <dsp:cNvSpPr/>
      </dsp:nvSpPr>
      <dsp:spPr>
        <a:xfrm>
          <a:off x="2807134" y="675520"/>
          <a:ext cx="5203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0317" y="45720"/>
              </a:lnTo>
            </a:path>
          </a:pathLst>
        </a:custGeom>
        <a:noFill/>
        <a:ln w="28575" cap="flat" cmpd="sng" algn="ctr">
          <a:solidFill>
            <a:srgbClr val="FF66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>
            <a:latin typeface="Arial" pitchFamily="34" charset="0"/>
            <a:cs typeface="Arial" pitchFamily="34" charset="0"/>
          </a:endParaRPr>
        </a:p>
      </dsp:txBody>
      <dsp:txXfrm>
        <a:off x="3053520" y="718483"/>
        <a:ext cx="27545" cy="5514"/>
      </dsp:txXfrm>
    </dsp:sp>
    <dsp:sp modelId="{895AE33E-5245-4025-962A-2C9216587029}">
      <dsp:nvSpPr>
        <dsp:cNvPr id="0" name=""/>
        <dsp:cNvSpPr/>
      </dsp:nvSpPr>
      <dsp:spPr>
        <a:xfrm>
          <a:off x="413642" y="2653"/>
          <a:ext cx="2395292" cy="1437175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19050" cap="flat" cmpd="sng" algn="ctr">
          <a:solidFill>
            <a:srgbClr val="0000FF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latin typeface="Arial" pitchFamily="34" charset="0"/>
              <a:cs typeface="Arial" pitchFamily="34" charset="0"/>
            </a:rPr>
            <a:t>OBJETIVO</a:t>
          </a:r>
          <a:r>
            <a:rPr lang="es-EC" sz="1800" b="1" kern="1200" baseline="0" dirty="0" smtClean="0">
              <a:latin typeface="Arial" pitchFamily="34" charset="0"/>
              <a:cs typeface="Arial" pitchFamily="34" charset="0"/>
            </a:rPr>
            <a:t> 2 y 3</a:t>
          </a:r>
          <a:endParaRPr lang="es-EC" sz="1800" b="1" kern="1200" dirty="0">
            <a:latin typeface="Arial" pitchFamily="34" charset="0"/>
            <a:cs typeface="Arial" pitchFamily="34" charset="0"/>
          </a:endParaRPr>
        </a:p>
      </dsp:txBody>
      <dsp:txXfrm>
        <a:off x="413642" y="2653"/>
        <a:ext cx="2395292" cy="1437175"/>
      </dsp:txXfrm>
    </dsp:sp>
    <dsp:sp modelId="{73F60DAA-19FD-4CBC-8CD1-45628717205F}">
      <dsp:nvSpPr>
        <dsp:cNvPr id="0" name=""/>
        <dsp:cNvSpPr/>
      </dsp:nvSpPr>
      <dsp:spPr>
        <a:xfrm>
          <a:off x="1611288" y="1438028"/>
          <a:ext cx="2946209" cy="520317"/>
        </a:xfrm>
        <a:custGeom>
          <a:avLst/>
          <a:gdLst/>
          <a:ahLst/>
          <a:cxnLst/>
          <a:rect l="0" t="0" r="0" b="0"/>
          <a:pathLst>
            <a:path>
              <a:moveTo>
                <a:pt x="2946209" y="0"/>
              </a:moveTo>
              <a:lnTo>
                <a:pt x="2946209" y="277258"/>
              </a:lnTo>
              <a:lnTo>
                <a:pt x="0" y="277258"/>
              </a:lnTo>
              <a:lnTo>
                <a:pt x="0" y="520317"/>
              </a:lnTo>
            </a:path>
          </a:pathLst>
        </a:custGeom>
        <a:noFill/>
        <a:ln w="28575" cap="flat" cmpd="sng" algn="ctr">
          <a:solidFill>
            <a:srgbClr val="FF66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>
            <a:latin typeface="Arial" pitchFamily="34" charset="0"/>
            <a:cs typeface="Arial" pitchFamily="34" charset="0"/>
          </a:endParaRPr>
        </a:p>
      </dsp:txBody>
      <dsp:txXfrm>
        <a:off x="3009461" y="1695429"/>
        <a:ext cx="149863" cy="5514"/>
      </dsp:txXfrm>
    </dsp:sp>
    <dsp:sp modelId="{A6B1A676-04D9-41B0-9EF2-B62F248DB7F3}">
      <dsp:nvSpPr>
        <dsp:cNvPr id="0" name=""/>
        <dsp:cNvSpPr/>
      </dsp:nvSpPr>
      <dsp:spPr>
        <a:xfrm>
          <a:off x="3359851" y="2653"/>
          <a:ext cx="2395292" cy="1437175"/>
        </a:xfrm>
        <a:prstGeom prst="rect">
          <a:avLst/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tint val="50000"/>
                <a:satMod val="300000"/>
              </a:schemeClr>
            </a:gs>
            <a:gs pos="35000">
              <a:schemeClr val="accent5">
                <a:hueOff val="-1986775"/>
                <a:satOff val="7962"/>
                <a:lumOff val="1726"/>
                <a:alphaOff val="0"/>
                <a:tint val="37000"/>
                <a:satMod val="30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tint val="15000"/>
                <a:satMod val="350000"/>
              </a:schemeClr>
            </a:gs>
          </a:gsLst>
          <a:lin ang="16200000" scaled="1"/>
        </a:gradFill>
        <a:ln w="19050">
          <a:solidFill>
            <a:srgbClr val="00B0F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itchFamily="34" charset="0"/>
              <a:cs typeface="Arial" pitchFamily="34" charset="0"/>
            </a:rPr>
            <a:t>Aplicación del método de valoración contingente</a:t>
          </a:r>
          <a:endParaRPr lang="es-EC" sz="1800" kern="1200" dirty="0">
            <a:latin typeface="Arial" pitchFamily="34" charset="0"/>
            <a:cs typeface="Arial" pitchFamily="34" charset="0"/>
          </a:endParaRPr>
        </a:p>
      </dsp:txBody>
      <dsp:txXfrm>
        <a:off x="3359851" y="2653"/>
        <a:ext cx="2395292" cy="1437175"/>
      </dsp:txXfrm>
    </dsp:sp>
    <dsp:sp modelId="{BD183917-3014-4EDD-B1FD-DBF61DC8CE67}">
      <dsp:nvSpPr>
        <dsp:cNvPr id="0" name=""/>
        <dsp:cNvSpPr/>
      </dsp:nvSpPr>
      <dsp:spPr>
        <a:xfrm>
          <a:off x="2807134" y="2663613"/>
          <a:ext cx="5203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0317" y="45720"/>
              </a:lnTo>
            </a:path>
          </a:pathLst>
        </a:custGeom>
        <a:noFill/>
        <a:ln w="28575" cap="flat" cmpd="sng" algn="ctr">
          <a:solidFill>
            <a:srgbClr val="FF66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>
            <a:latin typeface="Arial" pitchFamily="34" charset="0"/>
            <a:cs typeface="Arial" pitchFamily="34" charset="0"/>
          </a:endParaRPr>
        </a:p>
      </dsp:txBody>
      <dsp:txXfrm>
        <a:off x="3053520" y="2706576"/>
        <a:ext cx="27545" cy="5514"/>
      </dsp:txXfrm>
    </dsp:sp>
    <dsp:sp modelId="{40C2E523-3384-42B6-BC5F-00AF4966B3C4}">
      <dsp:nvSpPr>
        <dsp:cNvPr id="0" name=""/>
        <dsp:cNvSpPr/>
      </dsp:nvSpPr>
      <dsp:spPr>
        <a:xfrm>
          <a:off x="413642" y="1990745"/>
          <a:ext cx="2395292" cy="1437175"/>
        </a:xfrm>
        <a:prstGeom prst="rect">
          <a:avLst/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tint val="50000"/>
                <a:satMod val="300000"/>
              </a:schemeClr>
            </a:gs>
            <a:gs pos="35000">
              <a:schemeClr val="accent5">
                <a:hueOff val="-3973551"/>
                <a:satOff val="15924"/>
                <a:lumOff val="3451"/>
                <a:alphaOff val="0"/>
                <a:tint val="37000"/>
                <a:satMod val="30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tint val="15000"/>
                <a:satMod val="350000"/>
              </a:schemeClr>
            </a:gs>
          </a:gsLst>
          <a:lin ang="16200000" scaled="1"/>
        </a:gradFill>
        <a:ln w="19050">
          <a:solidFill>
            <a:srgbClr val="00B05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itchFamily="34" charset="0"/>
              <a:cs typeface="Arial" pitchFamily="34" charset="0"/>
            </a:rPr>
            <a:t>Encuestas</a:t>
          </a:r>
          <a:endParaRPr lang="es-EC" sz="1800" kern="1200" dirty="0">
            <a:latin typeface="Arial" pitchFamily="34" charset="0"/>
            <a:cs typeface="Arial" pitchFamily="34" charset="0"/>
          </a:endParaRPr>
        </a:p>
      </dsp:txBody>
      <dsp:txXfrm>
        <a:off x="413642" y="1990745"/>
        <a:ext cx="2395292" cy="1437175"/>
      </dsp:txXfrm>
    </dsp:sp>
    <dsp:sp modelId="{4B0FF940-B5D1-45A9-85D7-714D75766578}">
      <dsp:nvSpPr>
        <dsp:cNvPr id="0" name=""/>
        <dsp:cNvSpPr/>
      </dsp:nvSpPr>
      <dsp:spPr>
        <a:xfrm>
          <a:off x="1611288" y="3426121"/>
          <a:ext cx="2946209" cy="520317"/>
        </a:xfrm>
        <a:custGeom>
          <a:avLst/>
          <a:gdLst/>
          <a:ahLst/>
          <a:cxnLst/>
          <a:rect l="0" t="0" r="0" b="0"/>
          <a:pathLst>
            <a:path>
              <a:moveTo>
                <a:pt x="2946209" y="0"/>
              </a:moveTo>
              <a:lnTo>
                <a:pt x="2946209" y="277258"/>
              </a:lnTo>
              <a:lnTo>
                <a:pt x="0" y="277258"/>
              </a:lnTo>
              <a:lnTo>
                <a:pt x="0" y="520317"/>
              </a:lnTo>
            </a:path>
          </a:pathLst>
        </a:custGeom>
        <a:noFill/>
        <a:ln w="28575" cap="flat" cmpd="sng" algn="ctr">
          <a:solidFill>
            <a:srgbClr val="FF66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>
            <a:latin typeface="Arial" pitchFamily="34" charset="0"/>
            <a:cs typeface="Arial" pitchFamily="34" charset="0"/>
          </a:endParaRPr>
        </a:p>
      </dsp:txBody>
      <dsp:txXfrm>
        <a:off x="3009461" y="3683522"/>
        <a:ext cx="149863" cy="5514"/>
      </dsp:txXfrm>
    </dsp:sp>
    <dsp:sp modelId="{B6394A70-3112-4387-9FA6-E5D75644F0CA}">
      <dsp:nvSpPr>
        <dsp:cNvPr id="0" name=""/>
        <dsp:cNvSpPr/>
      </dsp:nvSpPr>
      <dsp:spPr>
        <a:xfrm>
          <a:off x="3359851" y="1990745"/>
          <a:ext cx="2395292" cy="1437175"/>
        </a:xfrm>
        <a:prstGeom prst="rect">
          <a:avLst/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tint val="50000"/>
                <a:satMod val="300000"/>
              </a:schemeClr>
            </a:gs>
            <a:gs pos="35000">
              <a:schemeClr val="accent5">
                <a:hueOff val="-5960326"/>
                <a:satOff val="23887"/>
                <a:lumOff val="5177"/>
                <a:alphaOff val="0"/>
                <a:tint val="37000"/>
                <a:satMod val="30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tint val="15000"/>
                <a:satMod val="350000"/>
              </a:schemeClr>
            </a:gs>
          </a:gsLst>
          <a:lin ang="16200000" scaled="1"/>
        </a:gradFill>
        <a:ln w="19050">
          <a:solidFill>
            <a:srgbClr val="92D05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itchFamily="34" charset="0"/>
              <a:cs typeface="Arial" pitchFamily="34" charset="0"/>
            </a:rPr>
            <a:t>Disposición</a:t>
          </a:r>
          <a:r>
            <a:rPr lang="es-EC" sz="1800" kern="1200" baseline="0" dirty="0" smtClean="0">
              <a:latin typeface="Arial" pitchFamily="34" charset="0"/>
              <a:cs typeface="Arial" pitchFamily="34" charset="0"/>
            </a:rPr>
            <a:t> a pagar (DAP)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baseline="0" dirty="0" smtClean="0">
              <a:latin typeface="Arial" pitchFamily="34" charset="0"/>
              <a:cs typeface="Arial" pitchFamily="34" charset="0"/>
            </a:rPr>
            <a:t>Disposición a ser compensado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baseline="0" dirty="0" smtClean="0">
              <a:latin typeface="Arial" pitchFamily="34" charset="0"/>
              <a:cs typeface="Arial" pitchFamily="34" charset="0"/>
            </a:rPr>
            <a:t>(DAC)</a:t>
          </a:r>
          <a:endParaRPr lang="es-EC" sz="1800" kern="1200" dirty="0">
            <a:latin typeface="Arial" pitchFamily="34" charset="0"/>
            <a:cs typeface="Arial" pitchFamily="34" charset="0"/>
          </a:endParaRPr>
        </a:p>
      </dsp:txBody>
      <dsp:txXfrm>
        <a:off x="3359851" y="1990745"/>
        <a:ext cx="2395292" cy="1437175"/>
      </dsp:txXfrm>
    </dsp:sp>
    <dsp:sp modelId="{3A0F3BAA-0522-4079-9FF6-E06C45AE3BAD}">
      <dsp:nvSpPr>
        <dsp:cNvPr id="0" name=""/>
        <dsp:cNvSpPr/>
      </dsp:nvSpPr>
      <dsp:spPr>
        <a:xfrm>
          <a:off x="2807134" y="4651706"/>
          <a:ext cx="5203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0317" y="45720"/>
              </a:lnTo>
            </a:path>
          </a:pathLst>
        </a:custGeom>
        <a:noFill/>
        <a:ln w="28575" cap="flat" cmpd="sng" algn="ctr">
          <a:solidFill>
            <a:srgbClr val="FF66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>
            <a:latin typeface="Arial" pitchFamily="34" charset="0"/>
            <a:cs typeface="Arial" pitchFamily="34" charset="0"/>
          </a:endParaRPr>
        </a:p>
      </dsp:txBody>
      <dsp:txXfrm>
        <a:off x="3053520" y="4694668"/>
        <a:ext cx="27545" cy="5514"/>
      </dsp:txXfrm>
    </dsp:sp>
    <dsp:sp modelId="{9F88DA49-EBBB-4591-88AE-CDFDD46C8AEA}">
      <dsp:nvSpPr>
        <dsp:cNvPr id="0" name=""/>
        <dsp:cNvSpPr/>
      </dsp:nvSpPr>
      <dsp:spPr>
        <a:xfrm>
          <a:off x="413642" y="3978838"/>
          <a:ext cx="2395292" cy="1437175"/>
        </a:xfrm>
        <a:prstGeom prst="rect">
          <a:avLst/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tint val="50000"/>
                <a:satMod val="300000"/>
              </a:schemeClr>
            </a:gs>
            <a:gs pos="35000">
              <a:schemeClr val="accent5">
                <a:hueOff val="-7947101"/>
                <a:satOff val="31849"/>
                <a:lumOff val="6902"/>
                <a:alphaOff val="0"/>
                <a:tint val="37000"/>
                <a:satMod val="30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tint val="15000"/>
                <a:satMod val="350000"/>
              </a:schemeClr>
            </a:gs>
          </a:gsLst>
          <a:lin ang="16200000" scaled="1"/>
        </a:gradFill>
        <a:ln w="12700">
          <a:solidFill>
            <a:srgbClr val="FF660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latin typeface="Arial" pitchFamily="34" charset="0"/>
              <a:cs typeface="Arial" pitchFamily="34" charset="0"/>
            </a:rPr>
            <a:t>OBJETIVO 4</a:t>
          </a:r>
          <a:endParaRPr lang="es-EC" sz="1800" b="1" kern="1200" dirty="0">
            <a:latin typeface="Arial" pitchFamily="34" charset="0"/>
            <a:cs typeface="Arial" pitchFamily="34" charset="0"/>
          </a:endParaRPr>
        </a:p>
      </dsp:txBody>
      <dsp:txXfrm>
        <a:off x="413642" y="3978838"/>
        <a:ext cx="2395292" cy="1437175"/>
      </dsp:txXfrm>
    </dsp:sp>
    <dsp:sp modelId="{CEB07C17-5028-4E03-8827-C19A42C501E5}">
      <dsp:nvSpPr>
        <dsp:cNvPr id="0" name=""/>
        <dsp:cNvSpPr/>
      </dsp:nvSpPr>
      <dsp:spPr>
        <a:xfrm>
          <a:off x="3359851" y="3978838"/>
          <a:ext cx="2395292" cy="1437175"/>
        </a:xfrm>
        <a:prstGeom prst="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 w="19050">
          <a:solidFill>
            <a:srgbClr val="C0000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itchFamily="34" charset="0"/>
              <a:cs typeface="Arial" pitchFamily="34" charset="0"/>
            </a:rPr>
            <a:t>FODA</a:t>
          </a:r>
          <a:endParaRPr lang="es-EC" sz="1800" kern="1200" dirty="0">
            <a:latin typeface="Arial" pitchFamily="34" charset="0"/>
            <a:cs typeface="Arial" pitchFamily="34" charset="0"/>
          </a:endParaRPr>
        </a:p>
      </dsp:txBody>
      <dsp:txXfrm>
        <a:off x="3359851" y="3978838"/>
        <a:ext cx="2395292" cy="14371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BF144E-C5AD-46DF-936C-782988414EF3}">
      <dsp:nvSpPr>
        <dsp:cNvPr id="0" name=""/>
        <dsp:cNvSpPr/>
      </dsp:nvSpPr>
      <dsp:spPr>
        <a:xfrm>
          <a:off x="6053155" y="792435"/>
          <a:ext cx="1055886" cy="3325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253"/>
              </a:lnTo>
              <a:lnTo>
                <a:pt x="957937" y="166253"/>
              </a:lnTo>
              <a:lnTo>
                <a:pt x="957937" y="33250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206F9D-DEF7-4B4F-84FF-6D9CC864C2AB}">
      <dsp:nvSpPr>
        <dsp:cNvPr id="0" name=""/>
        <dsp:cNvSpPr/>
      </dsp:nvSpPr>
      <dsp:spPr>
        <a:xfrm>
          <a:off x="4142690" y="1916932"/>
          <a:ext cx="823305" cy="496671"/>
        </a:xfrm>
        <a:custGeom>
          <a:avLst/>
          <a:gdLst/>
          <a:ahLst/>
          <a:cxnLst/>
          <a:rect l="0" t="0" r="0" b="0"/>
          <a:pathLst>
            <a:path>
              <a:moveTo>
                <a:pt x="823082" y="0"/>
              </a:moveTo>
              <a:lnTo>
                <a:pt x="823082" y="496536"/>
              </a:lnTo>
              <a:lnTo>
                <a:pt x="0" y="49653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FC8AB2-0BDD-4282-930E-4E90B048AF26}">
      <dsp:nvSpPr>
        <dsp:cNvPr id="0" name=""/>
        <dsp:cNvSpPr/>
      </dsp:nvSpPr>
      <dsp:spPr>
        <a:xfrm>
          <a:off x="8165269" y="4165926"/>
          <a:ext cx="237569" cy="7285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8349"/>
              </a:lnTo>
              <a:lnTo>
                <a:pt x="237505" y="72834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3CF859-FC77-4A12-90CF-56C654B7177F}">
      <dsp:nvSpPr>
        <dsp:cNvPr id="0" name=""/>
        <dsp:cNvSpPr/>
      </dsp:nvSpPr>
      <dsp:spPr>
        <a:xfrm>
          <a:off x="4965996" y="1916932"/>
          <a:ext cx="3832792" cy="14570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0445"/>
              </a:lnTo>
              <a:lnTo>
                <a:pt x="3831751" y="1290445"/>
              </a:lnTo>
              <a:lnTo>
                <a:pt x="3831751" y="145669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E9E22E-111D-4740-95C1-A4483A905F73}">
      <dsp:nvSpPr>
        <dsp:cNvPr id="0" name=""/>
        <dsp:cNvSpPr/>
      </dsp:nvSpPr>
      <dsp:spPr>
        <a:xfrm>
          <a:off x="6248872" y="4165926"/>
          <a:ext cx="237569" cy="7285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8349"/>
              </a:lnTo>
              <a:lnTo>
                <a:pt x="237505" y="72834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4C6530-7C46-4491-9B4D-184D1C9A6E06}">
      <dsp:nvSpPr>
        <dsp:cNvPr id="0" name=""/>
        <dsp:cNvSpPr/>
      </dsp:nvSpPr>
      <dsp:spPr>
        <a:xfrm>
          <a:off x="4965996" y="1916932"/>
          <a:ext cx="1916396" cy="14570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0445"/>
              </a:lnTo>
              <a:lnTo>
                <a:pt x="1915875" y="1290445"/>
              </a:lnTo>
              <a:lnTo>
                <a:pt x="1915875" y="145669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148DE8-00D8-4853-A440-D23EDEBB24AB}">
      <dsp:nvSpPr>
        <dsp:cNvPr id="0" name=""/>
        <dsp:cNvSpPr/>
      </dsp:nvSpPr>
      <dsp:spPr>
        <a:xfrm>
          <a:off x="4332476" y="4165926"/>
          <a:ext cx="237569" cy="7285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8349"/>
              </a:lnTo>
              <a:lnTo>
                <a:pt x="237505" y="72834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D3B112-5B8C-4366-AE10-ACC83092AC22}">
      <dsp:nvSpPr>
        <dsp:cNvPr id="0" name=""/>
        <dsp:cNvSpPr/>
      </dsp:nvSpPr>
      <dsp:spPr>
        <a:xfrm>
          <a:off x="4920276" y="1916932"/>
          <a:ext cx="91440" cy="145709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5669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9D1705-F400-421C-92BC-6BF61C7CAA0B}">
      <dsp:nvSpPr>
        <dsp:cNvPr id="0" name=""/>
        <dsp:cNvSpPr/>
      </dsp:nvSpPr>
      <dsp:spPr>
        <a:xfrm>
          <a:off x="2416080" y="4165926"/>
          <a:ext cx="237569" cy="7285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8349"/>
              </a:lnTo>
              <a:lnTo>
                <a:pt x="237505" y="72834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B23D97-83FF-40E1-A2CF-D68E31E43A72}">
      <dsp:nvSpPr>
        <dsp:cNvPr id="0" name=""/>
        <dsp:cNvSpPr/>
      </dsp:nvSpPr>
      <dsp:spPr>
        <a:xfrm>
          <a:off x="3049600" y="1916932"/>
          <a:ext cx="1916396" cy="1457094"/>
        </a:xfrm>
        <a:custGeom>
          <a:avLst/>
          <a:gdLst/>
          <a:ahLst/>
          <a:cxnLst/>
          <a:rect l="0" t="0" r="0" b="0"/>
          <a:pathLst>
            <a:path>
              <a:moveTo>
                <a:pt x="1915875" y="0"/>
              </a:moveTo>
              <a:lnTo>
                <a:pt x="1915875" y="1290445"/>
              </a:lnTo>
              <a:lnTo>
                <a:pt x="0" y="1290445"/>
              </a:lnTo>
              <a:lnTo>
                <a:pt x="0" y="145669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11CA4F-1341-47AD-BD7A-5472468638DE}">
      <dsp:nvSpPr>
        <dsp:cNvPr id="0" name=""/>
        <dsp:cNvSpPr/>
      </dsp:nvSpPr>
      <dsp:spPr>
        <a:xfrm>
          <a:off x="499684" y="4165926"/>
          <a:ext cx="237569" cy="7285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8349"/>
              </a:lnTo>
              <a:lnTo>
                <a:pt x="237505" y="72834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89D069-7F5F-4524-9051-438255D847A0}">
      <dsp:nvSpPr>
        <dsp:cNvPr id="0" name=""/>
        <dsp:cNvSpPr/>
      </dsp:nvSpPr>
      <dsp:spPr>
        <a:xfrm>
          <a:off x="1133203" y="1916932"/>
          <a:ext cx="3832792" cy="1457094"/>
        </a:xfrm>
        <a:custGeom>
          <a:avLst/>
          <a:gdLst/>
          <a:ahLst/>
          <a:cxnLst/>
          <a:rect l="0" t="0" r="0" b="0"/>
          <a:pathLst>
            <a:path>
              <a:moveTo>
                <a:pt x="3831751" y="0"/>
              </a:moveTo>
              <a:lnTo>
                <a:pt x="3831751" y="1290445"/>
              </a:lnTo>
              <a:lnTo>
                <a:pt x="0" y="1290445"/>
              </a:lnTo>
              <a:lnTo>
                <a:pt x="0" y="145669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6CBAC5-8EFB-4FED-8158-3FB3017B2FFA}">
      <dsp:nvSpPr>
        <dsp:cNvPr id="0" name=""/>
        <dsp:cNvSpPr/>
      </dsp:nvSpPr>
      <dsp:spPr>
        <a:xfrm>
          <a:off x="4965996" y="792435"/>
          <a:ext cx="1087158" cy="332597"/>
        </a:xfrm>
        <a:custGeom>
          <a:avLst/>
          <a:gdLst/>
          <a:ahLst/>
          <a:cxnLst/>
          <a:rect l="0" t="0" r="0" b="0"/>
          <a:pathLst>
            <a:path>
              <a:moveTo>
                <a:pt x="957937" y="0"/>
              </a:moveTo>
              <a:lnTo>
                <a:pt x="957937" y="166253"/>
              </a:lnTo>
              <a:lnTo>
                <a:pt x="0" y="166253"/>
              </a:lnTo>
              <a:lnTo>
                <a:pt x="0" y="33250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AF3132-47D1-4675-9A68-B87F8E53732E}">
      <dsp:nvSpPr>
        <dsp:cNvPr id="0" name=""/>
        <dsp:cNvSpPr/>
      </dsp:nvSpPr>
      <dsp:spPr>
        <a:xfrm>
          <a:off x="5261255" y="536"/>
          <a:ext cx="1583798" cy="791899"/>
        </a:xfrm>
        <a:prstGeom prst="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solidFill>
                <a:srgbClr val="FFFF00"/>
              </a:solidFill>
              <a:latin typeface="Arial" pitchFamily="34" charset="0"/>
              <a:ea typeface="+mn-ea"/>
              <a:cs typeface="Arial" pitchFamily="34" charset="0"/>
            </a:rPr>
            <a:t>CUENCA SOCIAL</a:t>
          </a:r>
          <a:endParaRPr lang="es-MX" sz="1800" b="1" kern="1200" dirty="0">
            <a:solidFill>
              <a:srgbClr val="FFFF00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5261255" y="536"/>
        <a:ext cx="1583798" cy="791899"/>
      </dsp:txXfrm>
    </dsp:sp>
    <dsp:sp modelId="{FA009E87-56BD-48B8-89BC-3C64261E7A0D}">
      <dsp:nvSpPr>
        <dsp:cNvPr id="0" name=""/>
        <dsp:cNvSpPr/>
      </dsp:nvSpPr>
      <dsp:spPr>
        <a:xfrm>
          <a:off x="4076408" y="1125032"/>
          <a:ext cx="1779175" cy="791899"/>
        </a:xfrm>
        <a:prstGeom prst="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OFERTANTES</a:t>
          </a:r>
          <a:endParaRPr lang="es-MX" sz="1600" b="1" kern="1200" dirty="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4076408" y="1125032"/>
        <a:ext cx="1779175" cy="791899"/>
      </dsp:txXfrm>
    </dsp:sp>
    <dsp:sp modelId="{9D03AA75-5D2B-4A2D-B247-3FFBB48F9C9D}">
      <dsp:nvSpPr>
        <dsp:cNvPr id="0" name=""/>
        <dsp:cNvSpPr/>
      </dsp:nvSpPr>
      <dsp:spPr>
        <a:xfrm>
          <a:off x="341304" y="3374026"/>
          <a:ext cx="1583798" cy="79189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Chaupi Guarangui </a:t>
          </a:r>
          <a:endParaRPr lang="es-MX" sz="1600" kern="120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341304" y="3374026"/>
        <a:ext cx="1583798" cy="791899"/>
      </dsp:txXfrm>
    </dsp:sp>
    <dsp:sp modelId="{57F5D1E2-7E65-4FC4-A48D-61923B0082FD}">
      <dsp:nvSpPr>
        <dsp:cNvPr id="0" name=""/>
        <dsp:cNvSpPr/>
      </dsp:nvSpPr>
      <dsp:spPr>
        <a:xfrm>
          <a:off x="737254" y="4498523"/>
          <a:ext cx="1583798" cy="79189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32</a:t>
          </a:r>
          <a:endParaRPr lang="es-MX" sz="1600" kern="120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737254" y="4498523"/>
        <a:ext cx="1583798" cy="791899"/>
      </dsp:txXfrm>
    </dsp:sp>
    <dsp:sp modelId="{251E7CCC-D9A9-406B-B7B1-FBE02EA21976}">
      <dsp:nvSpPr>
        <dsp:cNvPr id="0" name=""/>
        <dsp:cNvSpPr/>
      </dsp:nvSpPr>
      <dsp:spPr>
        <a:xfrm>
          <a:off x="2257700" y="3374026"/>
          <a:ext cx="1583798" cy="79189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Apangora</a:t>
          </a:r>
          <a:endParaRPr lang="es-MX" sz="1600" kern="120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2257700" y="3374026"/>
        <a:ext cx="1583798" cy="791899"/>
      </dsp:txXfrm>
    </dsp:sp>
    <dsp:sp modelId="{DA405BA6-A153-43BA-90A0-040A295E70D8}">
      <dsp:nvSpPr>
        <dsp:cNvPr id="0" name=""/>
        <dsp:cNvSpPr/>
      </dsp:nvSpPr>
      <dsp:spPr>
        <a:xfrm>
          <a:off x="2653650" y="4498523"/>
          <a:ext cx="1583798" cy="79189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20</a:t>
          </a:r>
          <a:endParaRPr lang="es-MX" sz="1600" kern="120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2653650" y="4498523"/>
        <a:ext cx="1583798" cy="791899"/>
      </dsp:txXfrm>
    </dsp:sp>
    <dsp:sp modelId="{09424476-B158-4F1B-858A-CA5219481131}">
      <dsp:nvSpPr>
        <dsp:cNvPr id="0" name=""/>
        <dsp:cNvSpPr/>
      </dsp:nvSpPr>
      <dsp:spPr>
        <a:xfrm>
          <a:off x="4174096" y="3374026"/>
          <a:ext cx="1583798" cy="79189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Rancho Chico</a:t>
          </a:r>
          <a:endParaRPr lang="es-MX" sz="1600" kern="120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4174096" y="3374026"/>
        <a:ext cx="1583798" cy="791899"/>
      </dsp:txXfrm>
    </dsp:sp>
    <dsp:sp modelId="{B89C108E-758C-48FA-89A9-C8A5C7DECBA4}">
      <dsp:nvSpPr>
        <dsp:cNvPr id="0" name=""/>
        <dsp:cNvSpPr/>
      </dsp:nvSpPr>
      <dsp:spPr>
        <a:xfrm>
          <a:off x="4570046" y="4498523"/>
          <a:ext cx="1583798" cy="79189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25</a:t>
          </a:r>
          <a:endParaRPr lang="es-MX" sz="1600" kern="120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4570046" y="4498523"/>
        <a:ext cx="1583798" cy="791899"/>
      </dsp:txXfrm>
    </dsp:sp>
    <dsp:sp modelId="{E9567953-6543-4E72-85AB-50925BFD0708}">
      <dsp:nvSpPr>
        <dsp:cNvPr id="0" name=""/>
        <dsp:cNvSpPr/>
      </dsp:nvSpPr>
      <dsp:spPr>
        <a:xfrm>
          <a:off x="6090493" y="3374026"/>
          <a:ext cx="1583798" cy="79189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Peñaherrera</a:t>
          </a:r>
          <a:endParaRPr lang="es-MX" sz="1600" kern="120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6090493" y="3374026"/>
        <a:ext cx="1583798" cy="791899"/>
      </dsp:txXfrm>
    </dsp:sp>
    <dsp:sp modelId="{9BCF94F4-15A7-4CBC-BAE8-5DAE27A27167}">
      <dsp:nvSpPr>
        <dsp:cNvPr id="0" name=""/>
        <dsp:cNvSpPr/>
      </dsp:nvSpPr>
      <dsp:spPr>
        <a:xfrm>
          <a:off x="6486442" y="4498523"/>
          <a:ext cx="1583798" cy="79189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100</a:t>
          </a:r>
          <a:endParaRPr lang="es-MX" sz="1600" kern="120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6486442" y="4498523"/>
        <a:ext cx="1583798" cy="791899"/>
      </dsp:txXfrm>
    </dsp:sp>
    <dsp:sp modelId="{9C23AAD0-7C61-460A-BC41-A126F9E67565}">
      <dsp:nvSpPr>
        <dsp:cNvPr id="0" name=""/>
        <dsp:cNvSpPr/>
      </dsp:nvSpPr>
      <dsp:spPr>
        <a:xfrm>
          <a:off x="8006889" y="3374026"/>
          <a:ext cx="1583798" cy="79189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Rumipamba</a:t>
          </a:r>
          <a:endParaRPr lang="es-MX" sz="1600" kern="1200" dirty="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8006889" y="3374026"/>
        <a:ext cx="1583798" cy="791899"/>
      </dsp:txXfrm>
    </dsp:sp>
    <dsp:sp modelId="{86472DBB-50D9-46CE-B1F8-467AE4C026C2}">
      <dsp:nvSpPr>
        <dsp:cNvPr id="0" name=""/>
        <dsp:cNvSpPr/>
      </dsp:nvSpPr>
      <dsp:spPr>
        <a:xfrm>
          <a:off x="8402838" y="4498523"/>
          <a:ext cx="1583798" cy="79189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46</a:t>
          </a:r>
          <a:endParaRPr lang="es-MX" sz="1600" kern="120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8402838" y="4498523"/>
        <a:ext cx="1583798" cy="791899"/>
      </dsp:txXfrm>
    </dsp:sp>
    <dsp:sp modelId="{21FE457F-8634-4D4D-B11C-D30B73F2FDFF}">
      <dsp:nvSpPr>
        <dsp:cNvPr id="0" name=""/>
        <dsp:cNvSpPr/>
      </dsp:nvSpPr>
      <dsp:spPr>
        <a:xfrm>
          <a:off x="2558891" y="2017653"/>
          <a:ext cx="1583798" cy="791899"/>
        </a:xfrm>
        <a:prstGeom prst="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DAC</a:t>
          </a:r>
          <a:endParaRPr lang="es-MX" sz="1600" b="1" kern="1200" dirty="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2558891" y="2017653"/>
        <a:ext cx="1583798" cy="791899"/>
      </dsp:txXfrm>
    </dsp:sp>
    <dsp:sp modelId="{D6BC3CF1-9ED4-4D2B-8931-3CBA40AC4517}">
      <dsp:nvSpPr>
        <dsp:cNvPr id="0" name=""/>
        <dsp:cNvSpPr/>
      </dsp:nvSpPr>
      <dsp:spPr>
        <a:xfrm>
          <a:off x="6188181" y="1125032"/>
          <a:ext cx="1841720" cy="791899"/>
        </a:xfrm>
        <a:prstGeom prst="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rPr>
            <a:t>DEMANDANTES</a:t>
          </a:r>
          <a:endParaRPr lang="es-MX" sz="1600" b="1" kern="1200" dirty="0">
            <a:solidFill>
              <a:schemeClr val="tx1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6188181" y="1125032"/>
        <a:ext cx="1841720" cy="7918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491F75-C07D-40F5-97C7-027D0E51EE67}">
      <dsp:nvSpPr>
        <dsp:cNvPr id="0" name=""/>
        <dsp:cNvSpPr/>
      </dsp:nvSpPr>
      <dsp:spPr>
        <a:xfrm>
          <a:off x="1389471" y="-29845"/>
          <a:ext cx="4941141" cy="4941141"/>
        </a:xfrm>
        <a:prstGeom prst="circularArrow">
          <a:avLst>
            <a:gd name="adj1" fmla="val 5544"/>
            <a:gd name="adj2" fmla="val 330680"/>
            <a:gd name="adj3" fmla="val 13775161"/>
            <a:gd name="adj4" fmla="val 17386429"/>
            <a:gd name="adj5" fmla="val 5757"/>
          </a:avLst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106CADA-7773-4ED1-B8E5-F016E635D7B5}">
      <dsp:nvSpPr>
        <dsp:cNvPr id="0" name=""/>
        <dsp:cNvSpPr/>
      </dsp:nvSpPr>
      <dsp:spPr>
        <a:xfrm>
          <a:off x="2702783" y="1208"/>
          <a:ext cx="2314517" cy="115725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FODA</a:t>
          </a:r>
          <a:endParaRPr lang="es-EC" sz="18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2759276" y="57701"/>
        <a:ext cx="2201531" cy="1044272"/>
      </dsp:txXfrm>
    </dsp:sp>
    <dsp:sp modelId="{A1B5FA07-BC4B-4E7A-A986-021137D4D799}">
      <dsp:nvSpPr>
        <dsp:cNvPr id="0" name=""/>
        <dsp:cNvSpPr/>
      </dsp:nvSpPr>
      <dsp:spPr>
        <a:xfrm>
          <a:off x="4706751" y="1457176"/>
          <a:ext cx="2314517" cy="1157258"/>
        </a:xfrm>
        <a:prstGeom prst="roundRect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shade val="51000"/>
                <a:satMod val="130000"/>
              </a:schemeClr>
            </a:gs>
            <a:gs pos="80000">
              <a:schemeClr val="accent5">
                <a:hueOff val="-2483469"/>
                <a:satOff val="9953"/>
                <a:lumOff val="2157"/>
                <a:alphaOff val="0"/>
                <a:shade val="93000"/>
                <a:satMod val="13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Participación comunitaria (Encuestas)</a:t>
          </a:r>
          <a:endParaRPr lang="es-EC" sz="18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4763244" y="1513669"/>
        <a:ext cx="2201531" cy="1044272"/>
      </dsp:txXfrm>
    </dsp:sp>
    <dsp:sp modelId="{7070942F-F420-4F2C-84BC-9BCFB202BC4F}">
      <dsp:nvSpPr>
        <dsp:cNvPr id="0" name=""/>
        <dsp:cNvSpPr/>
      </dsp:nvSpPr>
      <dsp:spPr>
        <a:xfrm>
          <a:off x="3941303" y="3812982"/>
          <a:ext cx="2314517" cy="1157258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Evaluación y caracterización ambiental</a:t>
          </a:r>
          <a:endParaRPr lang="es-EC" sz="18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3997796" y="3869475"/>
        <a:ext cx="2201531" cy="1044272"/>
      </dsp:txXfrm>
    </dsp:sp>
    <dsp:sp modelId="{3A2EC47F-C713-405D-81F7-ADBCCA01290A}">
      <dsp:nvSpPr>
        <dsp:cNvPr id="0" name=""/>
        <dsp:cNvSpPr/>
      </dsp:nvSpPr>
      <dsp:spPr>
        <a:xfrm>
          <a:off x="1464263" y="3812982"/>
          <a:ext cx="2314517" cy="1157258"/>
        </a:xfrm>
        <a:prstGeom prst="roundRect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shade val="51000"/>
                <a:satMod val="130000"/>
              </a:schemeClr>
            </a:gs>
            <a:gs pos="80000">
              <a:schemeClr val="accent5">
                <a:hueOff val="-7450407"/>
                <a:satOff val="29858"/>
                <a:lumOff val="6471"/>
                <a:alphaOff val="0"/>
                <a:shade val="93000"/>
                <a:satMod val="13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Criterio técnico</a:t>
          </a:r>
          <a:endParaRPr lang="es-EC" sz="18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1520756" y="3869475"/>
        <a:ext cx="2201531" cy="1044272"/>
      </dsp:txXfrm>
    </dsp:sp>
    <dsp:sp modelId="{C81B1243-00AC-406E-8575-AAE184CE39D2}">
      <dsp:nvSpPr>
        <dsp:cNvPr id="0" name=""/>
        <dsp:cNvSpPr/>
      </dsp:nvSpPr>
      <dsp:spPr>
        <a:xfrm>
          <a:off x="698815" y="1457176"/>
          <a:ext cx="2314517" cy="1157258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Sostenibilidad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(Proyectos)</a:t>
          </a:r>
          <a:endParaRPr lang="es-EC" sz="18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755308" y="1513669"/>
        <a:ext cx="2201531" cy="104427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1A33E3-CB43-4E0B-A396-CE42BEAC7868}">
      <dsp:nvSpPr>
        <dsp:cNvPr id="0" name=""/>
        <dsp:cNvSpPr/>
      </dsp:nvSpPr>
      <dsp:spPr>
        <a:xfrm rot="16200000">
          <a:off x="553523" y="-553523"/>
          <a:ext cx="2339012" cy="3446060"/>
        </a:xfrm>
        <a:prstGeom prst="round1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  <a:latin typeface="Britannic Bold" pitchFamily="34" charset="0"/>
            </a:rPr>
            <a:t>Conserva el agua preserva la vida</a:t>
          </a:r>
          <a:endParaRPr lang="es-EC" sz="2000" kern="1200" dirty="0">
            <a:solidFill>
              <a:schemeClr val="tx1"/>
            </a:solidFill>
            <a:latin typeface="Britannic Bold" pitchFamily="34" charset="0"/>
          </a:endParaRPr>
        </a:p>
      </dsp:txBody>
      <dsp:txXfrm rot="5400000">
        <a:off x="0" y="0"/>
        <a:ext cx="3446060" cy="1754259"/>
      </dsp:txXfrm>
    </dsp:sp>
    <dsp:sp modelId="{5060C8F6-A274-4C7B-8E8C-E15910E80CFB}">
      <dsp:nvSpPr>
        <dsp:cNvPr id="0" name=""/>
        <dsp:cNvSpPr/>
      </dsp:nvSpPr>
      <dsp:spPr>
        <a:xfrm>
          <a:off x="3446060" y="0"/>
          <a:ext cx="3446060" cy="2339012"/>
        </a:xfrm>
        <a:prstGeom prst="round1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  <a:latin typeface="Britannic Bold" pitchFamily="34" charset="0"/>
            </a:rPr>
            <a:t>Ecozonas</a:t>
          </a:r>
          <a:endParaRPr lang="es-EC" sz="2000" kern="1200" dirty="0">
            <a:solidFill>
              <a:schemeClr val="tx1"/>
            </a:solidFill>
            <a:latin typeface="Britannic Bold" pitchFamily="34" charset="0"/>
          </a:endParaRPr>
        </a:p>
      </dsp:txBody>
      <dsp:txXfrm>
        <a:off x="3446060" y="0"/>
        <a:ext cx="3446060" cy="1754259"/>
      </dsp:txXfrm>
    </dsp:sp>
    <dsp:sp modelId="{F1301509-2990-493C-A956-0683860DB038}">
      <dsp:nvSpPr>
        <dsp:cNvPr id="0" name=""/>
        <dsp:cNvSpPr/>
      </dsp:nvSpPr>
      <dsp:spPr>
        <a:xfrm rot="10800000">
          <a:off x="0" y="2339012"/>
          <a:ext cx="3446060" cy="2339012"/>
        </a:xfrm>
        <a:prstGeom prst="round1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  <a:latin typeface="Britannic Bold" pitchFamily="34" charset="0"/>
            </a:rPr>
            <a:t>Halcón</a:t>
          </a:r>
          <a:endParaRPr lang="es-EC" sz="2000" kern="1200" dirty="0">
            <a:solidFill>
              <a:schemeClr val="tx1"/>
            </a:solidFill>
            <a:latin typeface="Britannic Bold" pitchFamily="34" charset="0"/>
          </a:endParaRPr>
        </a:p>
      </dsp:txBody>
      <dsp:txXfrm rot="10800000">
        <a:off x="0" y="2923766"/>
        <a:ext cx="3446060" cy="1754259"/>
      </dsp:txXfrm>
    </dsp:sp>
    <dsp:sp modelId="{EF5F8A24-0F2B-4476-8732-BBF8DC8AE816}">
      <dsp:nvSpPr>
        <dsp:cNvPr id="0" name=""/>
        <dsp:cNvSpPr/>
      </dsp:nvSpPr>
      <dsp:spPr>
        <a:xfrm rot="5400000">
          <a:off x="3999583" y="1785489"/>
          <a:ext cx="2339012" cy="3446060"/>
        </a:xfrm>
        <a:prstGeom prst="round1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  <a:latin typeface="Britannic Bold" pitchFamily="34" charset="0"/>
            </a:rPr>
            <a:t>Compensación por servicios ambientales</a:t>
          </a:r>
          <a:endParaRPr lang="es-EC" sz="2000" kern="1200" dirty="0">
            <a:solidFill>
              <a:schemeClr val="tx1"/>
            </a:solidFill>
            <a:latin typeface="Britannic Bold" pitchFamily="34" charset="0"/>
          </a:endParaRPr>
        </a:p>
      </dsp:txBody>
      <dsp:txXfrm rot="-5400000">
        <a:off x="3446060" y="2923766"/>
        <a:ext cx="3446060" cy="1754259"/>
      </dsp:txXfrm>
    </dsp:sp>
    <dsp:sp modelId="{F9EA7B1D-0ABA-4003-8629-5508108FE76E}">
      <dsp:nvSpPr>
        <dsp:cNvPr id="0" name=""/>
        <dsp:cNvSpPr/>
      </dsp:nvSpPr>
      <dsp:spPr>
        <a:xfrm>
          <a:off x="2412242" y="1754259"/>
          <a:ext cx="2067636" cy="1169506"/>
        </a:xfrm>
        <a:prstGeom prst="roundRect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solidFill>
                <a:schemeClr val="tx1"/>
              </a:solidFill>
              <a:latin typeface="Britannic Bold" pitchFamily="34" charset="0"/>
            </a:rPr>
            <a:t>PROYECTOS</a:t>
          </a:r>
        </a:p>
      </dsp:txBody>
      <dsp:txXfrm>
        <a:off x="2469333" y="1811350"/>
        <a:ext cx="1953454" cy="105532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377A12-1ED9-4EC8-B08E-B5218393FB69}">
      <dsp:nvSpPr>
        <dsp:cNvPr id="0" name=""/>
        <dsp:cNvSpPr/>
      </dsp:nvSpPr>
      <dsp:spPr>
        <a:xfrm rot="16200000">
          <a:off x="1119116" y="-1119116"/>
          <a:ext cx="2531659" cy="4769892"/>
        </a:xfrm>
        <a:prstGeom prst="round1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Objetivo</a:t>
          </a:r>
          <a:r>
            <a:rPr lang="es-EC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: Crear conciencia  en la población sobre la importancia, servicios, beneficios  y uso sostenible del recurso hídrico y la vegetación nativa. </a:t>
          </a:r>
        </a:p>
      </dsp:txBody>
      <dsp:txXfrm rot="5400000">
        <a:off x="0" y="0"/>
        <a:ext cx="4769892" cy="1898745"/>
      </dsp:txXfrm>
    </dsp:sp>
    <dsp:sp modelId="{24C4F63C-13AB-4BFB-8499-233BC116624B}">
      <dsp:nvSpPr>
        <dsp:cNvPr id="0" name=""/>
        <dsp:cNvSpPr/>
      </dsp:nvSpPr>
      <dsp:spPr>
        <a:xfrm>
          <a:off x="4769892" y="0"/>
          <a:ext cx="4769892" cy="2531659"/>
        </a:xfrm>
        <a:prstGeom prst="round1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Actividades: </a:t>
          </a:r>
          <a:r>
            <a:rPr lang="es-EC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Capacitaciones </a:t>
          </a:r>
          <a:r>
            <a:rPr lang="es-EC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participativas dirigidas a: autoridades, sector turístico, instituciones educativas y  población.</a:t>
          </a:r>
        </a:p>
      </dsp:txBody>
      <dsp:txXfrm>
        <a:off x="4769892" y="0"/>
        <a:ext cx="4769892" cy="1898745"/>
      </dsp:txXfrm>
    </dsp:sp>
    <dsp:sp modelId="{CE651CF5-5EBA-4331-B6DB-D76612CE9067}">
      <dsp:nvSpPr>
        <dsp:cNvPr id="0" name=""/>
        <dsp:cNvSpPr/>
      </dsp:nvSpPr>
      <dsp:spPr>
        <a:xfrm rot="10800000">
          <a:off x="0" y="2531659"/>
          <a:ext cx="4769892" cy="2531659"/>
        </a:xfrm>
        <a:prstGeom prst="round1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Alcance</a:t>
          </a:r>
          <a:r>
            <a:rPr lang="es-EC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: Cuenca </a:t>
          </a:r>
          <a:r>
            <a:rPr lang="es-EC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social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Intervención</a:t>
          </a:r>
          <a:r>
            <a:rPr lang="es-EC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: ***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Prioridad</a:t>
          </a:r>
          <a:r>
            <a:rPr lang="es-EC" sz="18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: </a:t>
          </a:r>
          <a:r>
            <a:rPr lang="es-EC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Alta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Presupuesto: </a:t>
          </a:r>
          <a:r>
            <a:rPr lang="es-EC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$ </a:t>
          </a:r>
          <a:r>
            <a:rPr lang="es-EC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8.000</a:t>
          </a:r>
          <a:endParaRPr lang="es-EC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Responsables: </a:t>
          </a:r>
          <a:r>
            <a:rPr lang="es-EC" sz="1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GADs</a:t>
          </a:r>
          <a:r>
            <a:rPr lang="es-EC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provincial y parroquial, </a:t>
          </a:r>
          <a:r>
            <a:rPr lang="es-EC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autoridades, cooperación interinstitucional y academia.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 rot="10800000">
        <a:off x="0" y="3164574"/>
        <a:ext cx="4769892" cy="1898745"/>
      </dsp:txXfrm>
    </dsp:sp>
    <dsp:sp modelId="{4F49D5BC-126E-4DF9-ABBA-9CAEBAE5D8E6}">
      <dsp:nvSpPr>
        <dsp:cNvPr id="0" name=""/>
        <dsp:cNvSpPr/>
      </dsp:nvSpPr>
      <dsp:spPr>
        <a:xfrm rot="5400000">
          <a:off x="5889008" y="1412543"/>
          <a:ext cx="2531659" cy="4769892"/>
        </a:xfrm>
        <a:prstGeom prst="round1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b="1" kern="1200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Importancia</a:t>
          </a:r>
          <a:r>
            <a:rPr lang="es-EC" sz="18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: </a:t>
          </a:r>
          <a:r>
            <a:rPr lang="es-EC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Las capacitaciones participativas permitirán compartir experiencias para dar soluciones a las problemáticas presentes en la microcuenca y crear una conciencia ambiental para lograr </a:t>
          </a:r>
          <a:r>
            <a:rPr lang="es-EC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sostenibilidad social y ecosistémica.</a:t>
          </a:r>
          <a:endParaRPr lang="es-EC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 rot="-5400000">
        <a:off x="4769893" y="3164574"/>
        <a:ext cx="4769892" cy="1898745"/>
      </dsp:txXfrm>
    </dsp:sp>
    <dsp:sp modelId="{031FC1E8-A142-4C63-848B-0F773BEA2D50}">
      <dsp:nvSpPr>
        <dsp:cNvPr id="0" name=""/>
        <dsp:cNvSpPr/>
      </dsp:nvSpPr>
      <dsp:spPr>
        <a:xfrm>
          <a:off x="3338924" y="2060809"/>
          <a:ext cx="2861935" cy="941701"/>
        </a:xfrm>
        <a:prstGeom prst="roundRect">
          <a:avLst/>
        </a:prstGeom>
        <a:solidFill>
          <a:schemeClr val="lt1"/>
        </a:solidFill>
        <a:ln w="38100" cap="flat" cmpd="sng" algn="ctr">
          <a:solidFill>
            <a:srgbClr val="0000FF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0" kern="1200" smtClean="0">
              <a:solidFill>
                <a:schemeClr val="tx1"/>
              </a:solidFill>
              <a:latin typeface="Britannic Bold" pitchFamily="34" charset="0"/>
              <a:cs typeface="Arial" pitchFamily="34" charset="0"/>
            </a:rPr>
            <a:t>Conserva el agua preserva la vida</a:t>
          </a:r>
          <a:endParaRPr lang="es-EC" sz="2400" b="0" kern="1200" dirty="0">
            <a:solidFill>
              <a:schemeClr val="tx1"/>
            </a:solidFill>
            <a:latin typeface="Britannic Bold" pitchFamily="34" charset="0"/>
            <a:cs typeface="Arial" pitchFamily="34" charset="0"/>
          </a:endParaRPr>
        </a:p>
      </dsp:txBody>
      <dsp:txXfrm>
        <a:off x="3384894" y="2106779"/>
        <a:ext cx="2769995" cy="84976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426720-DD7E-488B-84E0-F5671A3300AC}" type="datetimeFigureOut">
              <a:rPr lang="es-MX" smtClean="0"/>
              <a:t>24/05/2017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A7A3F-DD04-489B-AB5F-E44FB054AA6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45730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E6AF7-D23B-4F0A-B319-D249DD716FD5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5/24/2017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451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8F9D-A5F4-44C0-98FC-68E208CAD987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5/24/2017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039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31FC-0030-4AB8-94A1-A20525901AB8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5/24/2017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473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9FC0-BB3B-4451-A3B0-A6A302626B46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5/24/2017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654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771C9-BB43-4F6F-83BB-DC6DCA3AB66C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5/24/2017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143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A0449-FA55-437D-A99B-957E3707C4F2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5/24/2017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112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AA3F5-2708-4F28-A25C-85612A1A51E1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5/24/2017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306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F80E-C08D-4E2B-B5D3-EC55F8914DE1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5/24/2017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252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DB831-3CA4-4FD9-A358-E50EA75A09D0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5/24/2017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171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D7854-CD33-4FB8-9695-B5AC2F5BC935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5/24/2017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666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09406-2851-4FA7-87A8-2EC3D3D2BF84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5/24/2017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604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B4325-33CE-4730-8B3F-D517F9ED9818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5/24/2017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41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4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1.jpe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19.jpe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2.pn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8.jpeg"/><Relationship Id="rId10" Type="http://schemas.microsoft.com/office/2007/relationships/hdphoto" Target="../media/hdphoto14.wdp"/><Relationship Id="rId4" Type="http://schemas.microsoft.com/office/2007/relationships/hdphoto" Target="../media/hdphoto13.wdp"/><Relationship Id="rId9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5.jpeg"/><Relationship Id="rId7" Type="http://schemas.microsoft.com/office/2007/relationships/hdphoto" Target="../media/hdphoto16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microsoft.com/office/2007/relationships/hdphoto" Target="../media/hdphoto15.wdp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microsoft.com/office/2007/relationships/hdphoto" Target="../media/hdphoto17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0.jpeg"/><Relationship Id="rId7" Type="http://schemas.openxmlformats.org/officeDocument/2006/relationships/diagramColors" Target="../diagrams/colors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openxmlformats.org/officeDocument/2006/relationships/chart" Target="../charts/chart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jpeg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8.jpeg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4.xml"/><Relationship Id="rId3" Type="http://schemas.openxmlformats.org/officeDocument/2006/relationships/chart" Target="../charts/chart9.xml"/><Relationship Id="rId7" Type="http://schemas.openxmlformats.org/officeDocument/2006/relationships/chart" Target="../charts/chart1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7" Type="http://schemas.openxmlformats.org/officeDocument/2006/relationships/chart" Target="../charts/chart1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8.xml"/><Relationship Id="rId5" Type="http://schemas.openxmlformats.org/officeDocument/2006/relationships/chart" Target="../charts/chart17.xml"/><Relationship Id="rId4" Type="http://schemas.openxmlformats.org/officeDocument/2006/relationships/chart" Target="../charts/char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3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chart" Target="../charts/chart24.xml"/><Relationship Id="rId7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7.xml"/><Relationship Id="rId5" Type="http://schemas.openxmlformats.org/officeDocument/2006/relationships/chart" Target="../charts/chart26.xml"/><Relationship Id="rId4" Type="http://schemas.openxmlformats.org/officeDocument/2006/relationships/chart" Target="../charts/char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1.xml"/><Relationship Id="rId5" Type="http://schemas.openxmlformats.org/officeDocument/2006/relationships/chart" Target="../charts/chart30.xml"/><Relationship Id="rId4" Type="http://schemas.openxmlformats.org/officeDocument/2006/relationships/chart" Target="../charts/char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4.xml"/><Relationship Id="rId4" Type="http://schemas.openxmlformats.org/officeDocument/2006/relationships/chart" Target="../charts/chart3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9.jpe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0.jpeg"/><Relationship Id="rId4" Type="http://schemas.microsoft.com/office/2007/relationships/hdphoto" Target="../media/hdphoto5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7" Type="http://schemas.openxmlformats.org/officeDocument/2006/relationships/chart" Target="../charts/chart4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9.xml"/><Relationship Id="rId5" Type="http://schemas.openxmlformats.org/officeDocument/2006/relationships/chart" Target="../charts/chart38.xml"/><Relationship Id="rId4" Type="http://schemas.openxmlformats.org/officeDocument/2006/relationships/chart" Target="../charts/chart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3.xml"/><Relationship Id="rId4" Type="http://schemas.openxmlformats.org/officeDocument/2006/relationships/chart" Target="../charts/chart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6.xml"/><Relationship Id="rId4" Type="http://schemas.openxmlformats.org/officeDocument/2006/relationships/chart" Target="../charts/chart4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7" Type="http://schemas.openxmlformats.org/officeDocument/2006/relationships/chart" Target="../charts/chart5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0.xml"/><Relationship Id="rId5" Type="http://schemas.openxmlformats.org/officeDocument/2006/relationships/chart" Target="../charts/chart49.xml"/><Relationship Id="rId4" Type="http://schemas.openxmlformats.org/officeDocument/2006/relationships/chart" Target="../charts/chart4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4.xml"/><Relationship Id="rId4" Type="http://schemas.openxmlformats.org/officeDocument/2006/relationships/chart" Target="../charts/chart5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5.xml"/><Relationship Id="rId7" Type="http://schemas.openxmlformats.org/officeDocument/2006/relationships/chart" Target="../charts/chart5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8.xml"/><Relationship Id="rId5" Type="http://schemas.openxmlformats.org/officeDocument/2006/relationships/chart" Target="../charts/chart57.xml"/><Relationship Id="rId4" Type="http://schemas.openxmlformats.org/officeDocument/2006/relationships/chart" Target="../charts/chart5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microsoft.com/office/2007/relationships/hdphoto" Target="../media/hdphoto9.wdp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3.jpeg"/><Relationship Id="rId4" Type="http://schemas.openxmlformats.org/officeDocument/2006/relationships/diagramLayout" Target="../diagrams/layout1.xml"/><Relationship Id="rId9" Type="http://schemas.microsoft.com/office/2007/relationships/hdphoto" Target="../media/hdphoto8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microsoft.com/office/2007/relationships/hdphoto" Target="../media/hdphoto8.wdp"/><Relationship Id="rId7" Type="http://schemas.openxmlformats.org/officeDocument/2006/relationships/image" Target="../media/image4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7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hdphoto" Target="../media/hdphoto20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46.jpeg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45.jpeg"/><Relationship Id="rId4" Type="http://schemas.openxmlformats.org/officeDocument/2006/relationships/diagramLayout" Target="../diagrams/layout7.xml"/><Relationship Id="rId9" Type="http://schemas.microsoft.com/office/2007/relationships/hdphoto" Target="../media/hdphoto19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emf"/><Relationship Id="rId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0" y="0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172417" y="1597198"/>
            <a:ext cx="5607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ritannic Bold" pitchFamily="34" charset="0"/>
              </a:rPr>
              <a:t>UNIVERSIDAD TÉCNICA DEL NORTE</a:t>
            </a:r>
          </a:p>
          <a:p>
            <a:pPr algn="ctr"/>
            <a:r>
              <a:rPr lang="es-E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ritannic Bold" pitchFamily="34" charset="0"/>
              </a:rPr>
              <a:t>FICAYA</a:t>
            </a:r>
          </a:p>
          <a:p>
            <a:pPr algn="ctr"/>
            <a:r>
              <a:rPr lang="es-ES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ritannic Bold" pitchFamily="34" charset="0"/>
              </a:rPr>
              <a:t>ING. RECURSOS </a:t>
            </a:r>
            <a:r>
              <a:rPr lang="es-E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ritannic Bold" pitchFamily="34" charset="0"/>
              </a:rPr>
              <a:t>NATURALES RENOVABLES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6464074" y="2750359"/>
            <a:ext cx="30243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Britannic Bold" pitchFamily="34" charset="0"/>
              </a:rPr>
              <a:t>TESISTAS:</a:t>
            </a:r>
            <a:endParaRPr lang="es-ES" sz="2000" dirty="0">
              <a:ln w="0"/>
              <a:solidFill>
                <a:sysClr val="windowText" lastClr="000000"/>
              </a:solidFill>
              <a:effectLst>
                <a:reflection blurRad="6350" stA="53000" endA="300" endPos="35500" dir="5400000" sy="-90000" algn="bl" rotWithShape="0"/>
              </a:effectLst>
              <a:latin typeface="Britannic Bold" pitchFamily="34" charset="0"/>
            </a:endParaRPr>
          </a:p>
          <a:p>
            <a:pPr algn="ctr"/>
            <a:r>
              <a:rPr lang="es-ES" sz="2000" dirty="0" smtClean="0">
                <a:solidFill>
                  <a:sysClr val="windowText" lastClr="000000"/>
                </a:solidFill>
                <a:effectLst/>
                <a:latin typeface="Britannic Bold" pitchFamily="34" charset="0"/>
              </a:rPr>
              <a:t>Navarrete, Mireya</a:t>
            </a:r>
          </a:p>
          <a:p>
            <a:pPr algn="ctr"/>
            <a:r>
              <a:rPr lang="es-ES" sz="2000" dirty="0" smtClean="0">
                <a:solidFill>
                  <a:sysClr val="windowText" lastClr="000000"/>
                </a:solidFill>
                <a:effectLst/>
                <a:latin typeface="Britannic Bold" pitchFamily="34" charset="0"/>
              </a:rPr>
              <a:t>Paspuezán, Claudia</a:t>
            </a:r>
            <a:endParaRPr lang="es-ES" sz="2000" dirty="0">
              <a:solidFill>
                <a:sysClr val="windowText" lastClr="000000"/>
              </a:solidFill>
              <a:effectLst/>
              <a:latin typeface="Britannic Bold" pitchFamily="34" charset="0"/>
            </a:endParaRPr>
          </a:p>
        </p:txBody>
      </p:sp>
      <p:sp>
        <p:nvSpPr>
          <p:cNvPr id="7" name="7 CuadroTexto"/>
          <p:cNvSpPr txBox="1"/>
          <p:nvPr/>
        </p:nvSpPr>
        <p:spPr>
          <a:xfrm>
            <a:off x="6240195" y="5786626"/>
            <a:ext cx="3472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n w="18415" cmpd="sng">
                  <a:solidFill>
                    <a:srgbClr val="0070C0"/>
                  </a:solidFill>
                  <a:prstDash val="solid"/>
                </a:ln>
                <a:latin typeface="Britannic Bold" pitchFamily="34" charset="0"/>
              </a:rPr>
              <a:t>Ibarra - </a:t>
            </a:r>
            <a:r>
              <a:rPr lang="es-ES" sz="2000" dirty="0" smtClean="0">
                <a:ln w="18415" cmpd="sng">
                  <a:solidFill>
                    <a:srgbClr val="0070C0"/>
                  </a:solidFill>
                  <a:prstDash val="solid"/>
                </a:ln>
                <a:latin typeface="Britannic Bold" pitchFamily="34" charset="0"/>
              </a:rPr>
              <a:t>2017</a:t>
            </a:r>
            <a:endParaRPr lang="es-ES" sz="2000" dirty="0">
              <a:ln w="18415" cmpd="sng">
                <a:solidFill>
                  <a:srgbClr val="0070C0"/>
                </a:solidFill>
                <a:prstDash val="solid"/>
              </a:ln>
              <a:latin typeface="Britannic Bold" pitchFamily="34" charset="0"/>
            </a:endParaRPr>
          </a:p>
        </p:txBody>
      </p:sp>
      <p:pic>
        <p:nvPicPr>
          <p:cNvPr id="8" name="Picture 2" descr="http://ecuadoruniversitario.com/wp-content/uploads/2011/10/ecuadoruniversitario_com_logo_ut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3" t="5753" r="14708" b="7251"/>
          <a:stretch/>
        </p:blipFill>
        <p:spPr bwMode="auto">
          <a:xfrm>
            <a:off x="5625871" y="600911"/>
            <a:ext cx="940258" cy="99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3" t="2116" r="10043" b="2614"/>
          <a:stretch/>
        </p:blipFill>
        <p:spPr bwMode="auto">
          <a:xfrm>
            <a:off x="1173707" y="218364"/>
            <a:ext cx="3111690" cy="62472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 descr="C:\Users\Claudia Paspuezan\Pictures\RN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161" y="600910"/>
            <a:ext cx="940258" cy="99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 redondeado"/>
          <p:cNvSpPr/>
          <p:nvPr/>
        </p:nvSpPr>
        <p:spPr>
          <a:xfrm>
            <a:off x="5036024" y="395785"/>
            <a:ext cx="5744044" cy="6073254"/>
          </a:xfrm>
          <a:prstGeom prst="roundRect">
            <a:avLst/>
          </a:prstGeom>
          <a:noFill/>
          <a:ln>
            <a:solidFill>
              <a:srgbClr val="00206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CuadroTexto"/>
          <p:cNvSpPr txBox="1"/>
          <p:nvPr/>
        </p:nvSpPr>
        <p:spPr>
          <a:xfrm>
            <a:off x="5901705" y="4095846"/>
            <a:ext cx="41490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Britannic Bold" pitchFamily="34" charset="0"/>
              </a:rPr>
              <a:t>DIRECTOR: PhD. José </a:t>
            </a:r>
            <a:r>
              <a:rPr lang="es-ES" sz="2000" dirty="0" err="1" smtClean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Britannic Bold" pitchFamily="34" charset="0"/>
              </a:rPr>
              <a:t>Alí</a:t>
            </a:r>
            <a:r>
              <a:rPr lang="es-ES" sz="2000" dirty="0" smtClean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Britannic Bold" pitchFamily="34" charset="0"/>
              </a:rPr>
              <a:t> Moncada</a:t>
            </a:r>
          </a:p>
          <a:p>
            <a:pPr algn="ctr"/>
            <a:endParaRPr lang="es-ES" sz="2000" dirty="0">
              <a:solidFill>
                <a:sysClr val="windowText" lastClr="000000"/>
              </a:solidFill>
              <a:latin typeface="Britannic Bold" pitchFamily="34" charset="0"/>
            </a:endParaRPr>
          </a:p>
          <a:p>
            <a:pPr algn="ctr"/>
            <a:r>
              <a:rPr lang="es-ES" sz="2000" dirty="0" smtClean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Britannic Bold" pitchFamily="34" charset="0"/>
              </a:rPr>
              <a:t>ASESORES: PhD. James Rodríguez</a:t>
            </a:r>
          </a:p>
          <a:p>
            <a:pPr algn="ctr"/>
            <a:r>
              <a:rPr lang="es-ES" sz="2000" dirty="0" smtClean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Britannic Bold" pitchFamily="34" charset="0"/>
              </a:rPr>
              <a:t>               Ing. Santiago Salazar</a:t>
            </a:r>
          </a:p>
          <a:p>
            <a:pPr algn="ctr"/>
            <a:r>
              <a:rPr lang="es-ES" sz="2000" dirty="0" smtClean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Britannic Bold" pitchFamily="34" charset="0"/>
              </a:rPr>
              <a:t>                 Ing. Sandra Gavilanes</a:t>
            </a:r>
            <a:endParaRPr lang="es-ES" sz="2000" dirty="0">
              <a:ln w="0"/>
              <a:solidFill>
                <a:sysClr val="windowText" lastClr="000000"/>
              </a:solidFill>
              <a:effectLst>
                <a:reflection blurRad="6350" stA="53000" endA="300" endPos="35500" dir="5400000" sy="-90000" algn="bl" rotWithShape="0"/>
              </a:effectLst>
              <a:latin typeface="Britannic Bold" pitchFamily="34" charset="0"/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43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151031"/>
              </p:ext>
            </p:extLst>
          </p:nvPr>
        </p:nvGraphicFramePr>
        <p:xfrm>
          <a:off x="359462" y="2706960"/>
          <a:ext cx="5481780" cy="3002773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814245"/>
                <a:gridCol w="1037230"/>
                <a:gridCol w="1282890"/>
                <a:gridCol w="1351128"/>
                <a:gridCol w="996287"/>
              </a:tblGrid>
              <a:tr h="57320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Código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Nombre de la Estación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Coordenadas    (X)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Coordenadas   (Y)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Altitud (m.s.n.m)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8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M0085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Salinas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817391.36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51245.98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1730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8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M0086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San Vicente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829367.51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54694.27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1891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0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M0103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San Gabriel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258850.22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66827.42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2860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8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M0105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Otavalo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806133.80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26927.16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1730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8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M0107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Cahuasquí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810456.55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57329.70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2335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3 Rectángulo"/>
          <p:cNvSpPr/>
          <p:nvPr/>
        </p:nvSpPr>
        <p:spPr>
          <a:xfrm>
            <a:off x="7683690" y="225010"/>
            <a:ext cx="4217158" cy="4216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MX" sz="2000" dirty="0">
                <a:solidFill>
                  <a:schemeClr val="tx1"/>
                </a:solidFill>
                <a:latin typeface="Britannic Bold" pitchFamily="34" charset="0"/>
                <a:ea typeface="Calibri" panose="020F0502020204030204" pitchFamily="34" charset="0"/>
                <a:cs typeface="Arial" pitchFamily="34" charset="0"/>
              </a:rPr>
              <a:t>Análisis de datos meteorológicos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56" y="208508"/>
            <a:ext cx="736978" cy="7468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3725838" y="1760561"/>
            <a:ext cx="1146412" cy="3002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b="1" dirty="0" smtClean="0">
                <a:latin typeface="Arial" pitchFamily="34" charset="0"/>
                <a:cs typeface="Arial" pitchFamily="34" charset="0"/>
              </a:rPr>
              <a:t>M0085</a:t>
            </a:r>
            <a:endParaRPr lang="es-EC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6757916" y="1107743"/>
            <a:ext cx="1146412" cy="3002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b="1" dirty="0" smtClean="0">
                <a:latin typeface="Arial" pitchFamily="34" charset="0"/>
                <a:cs typeface="Arial" pitchFamily="34" charset="0"/>
              </a:rPr>
              <a:t>M0086</a:t>
            </a:r>
            <a:endParaRPr lang="es-EC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1926609" y="543257"/>
            <a:ext cx="1146412" cy="3002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b="1" dirty="0" smtClean="0">
                <a:latin typeface="Arial" pitchFamily="34" charset="0"/>
                <a:cs typeface="Arial" pitchFamily="34" charset="0"/>
              </a:rPr>
              <a:t>M0107</a:t>
            </a:r>
            <a:endParaRPr lang="es-EC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834787" y="6034584"/>
            <a:ext cx="1146412" cy="3002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b="1" dirty="0" smtClean="0">
                <a:latin typeface="Arial" pitchFamily="34" charset="0"/>
                <a:cs typeface="Arial" pitchFamily="34" charset="0"/>
              </a:rPr>
              <a:t>M0105</a:t>
            </a:r>
            <a:endParaRPr lang="es-EC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28810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1046646568"/>
              </p:ext>
            </p:extLst>
          </p:nvPr>
        </p:nvGraphicFramePr>
        <p:xfrm>
          <a:off x="5122458" y="1705969"/>
          <a:ext cx="6600970" cy="4847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449421"/>
              </p:ext>
            </p:extLst>
          </p:nvPr>
        </p:nvGraphicFramePr>
        <p:xfrm>
          <a:off x="481705" y="1679049"/>
          <a:ext cx="4349602" cy="4884010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494089"/>
                <a:gridCol w="1435644"/>
                <a:gridCol w="1419869"/>
              </a:tblGrid>
              <a:tr h="5822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MES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Precipitación (mm)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Temperatura (ºC)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93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Enero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42.68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19.11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93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Febrero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53.91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19.12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93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Marzo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56.53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18.75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93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Abril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64.07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18.91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93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Mayo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33.46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19.03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93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Junio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10.69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19.07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93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Julio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10.27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19.12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93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Agosto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14.69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19.9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65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Septiembre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17.68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19.91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93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Octubre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42.88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18.8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84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Noviembre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46.17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18.37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26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Diciembre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56.9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18.5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80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Promedio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37.5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19.0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552" marR="595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Rectángulo 6"/>
          <p:cNvSpPr/>
          <p:nvPr/>
        </p:nvSpPr>
        <p:spPr>
          <a:xfrm>
            <a:off x="6341656" y="1042041"/>
            <a:ext cx="4344539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2000" dirty="0">
                <a:solidFill>
                  <a:schemeClr val="tx1"/>
                </a:solidFill>
                <a:latin typeface="Britannic Bold" pitchFamily="34" charset="0"/>
                <a:ea typeface="Calibri" panose="020F0502020204030204" pitchFamily="34" charset="0"/>
                <a:cs typeface="Arial" pitchFamily="34" charset="0"/>
              </a:rPr>
              <a:t>Diagrama</a:t>
            </a:r>
            <a:r>
              <a:rPr lang="es-MX" sz="2000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/>
                <a:latin typeface="Britannic Bold" pitchFamily="34" charset="0"/>
              </a:rPr>
              <a:t> </a:t>
            </a:r>
            <a:r>
              <a:rPr lang="es-MX" sz="2000" dirty="0">
                <a:solidFill>
                  <a:schemeClr val="tx1"/>
                </a:solidFill>
                <a:latin typeface="Britannic Bold" pitchFamily="34" charset="0"/>
                <a:ea typeface="Calibri" panose="020F0502020204030204" pitchFamily="34" charset="0"/>
                <a:cs typeface="Arial" pitchFamily="34" charset="0"/>
              </a:rPr>
              <a:t>Ombrotérmico</a:t>
            </a:r>
          </a:p>
        </p:txBody>
      </p:sp>
      <p:sp>
        <p:nvSpPr>
          <p:cNvPr id="11" name="Rectángulo 6"/>
          <p:cNvSpPr/>
          <p:nvPr/>
        </p:nvSpPr>
        <p:spPr>
          <a:xfrm>
            <a:off x="475394" y="1042042"/>
            <a:ext cx="4344539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2000" dirty="0">
                <a:solidFill>
                  <a:schemeClr val="tx1"/>
                </a:solidFill>
                <a:latin typeface="Britannic Bold" pitchFamily="34" charset="0"/>
                <a:ea typeface="Calibri" panose="020F0502020204030204" pitchFamily="34" charset="0"/>
                <a:cs typeface="Arial" pitchFamily="34" charset="0"/>
              </a:rPr>
              <a:t>Estación</a:t>
            </a:r>
            <a:r>
              <a:rPr lang="es-MX" sz="2000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/>
                <a:latin typeface="Britannic Bold" pitchFamily="34" charset="0"/>
              </a:rPr>
              <a:t> </a:t>
            </a:r>
            <a:r>
              <a:rPr lang="es-MX" sz="2000" dirty="0">
                <a:solidFill>
                  <a:schemeClr val="tx1"/>
                </a:solidFill>
                <a:latin typeface="Britannic Bold" pitchFamily="34" charset="0"/>
                <a:ea typeface="Calibri" panose="020F0502020204030204" pitchFamily="34" charset="0"/>
                <a:cs typeface="Arial" pitchFamily="34" charset="0"/>
              </a:rPr>
              <a:t>Salinas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475395" y="171684"/>
            <a:ext cx="4708477" cy="4216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MX" sz="2000" dirty="0">
                <a:solidFill>
                  <a:schemeClr val="tx1"/>
                </a:solidFill>
                <a:latin typeface="Britannic Bold" pitchFamily="34" charset="0"/>
                <a:ea typeface="Calibri" panose="020F0502020204030204" pitchFamily="34" charset="0"/>
                <a:cs typeface="Arial" pitchFamily="34" charset="0"/>
              </a:rPr>
              <a:t>Análisis de datos meteorológicos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05377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6332561" y="109180"/>
            <a:ext cx="5759355" cy="8461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solidFill>
                  <a:schemeClr val="tx1"/>
                </a:solidFill>
                <a:latin typeface="Britannic Bold" pitchFamily="34" charset="0"/>
              </a:rPr>
              <a:t>Parámetros de caracterización y evaluación de los servicios de aprovisionamiento y regulación</a:t>
            </a:r>
            <a:endParaRPr lang="es-EC" sz="2000" dirty="0">
              <a:solidFill>
                <a:schemeClr val="tx1"/>
              </a:solidFill>
              <a:latin typeface="Britannic Bold" pitchFamily="34" charset="0"/>
            </a:endParaRPr>
          </a:p>
        </p:txBody>
      </p:sp>
      <p:sp>
        <p:nvSpPr>
          <p:cNvPr id="4" name="Título 3"/>
          <p:cNvSpPr txBox="1">
            <a:spLocks/>
          </p:cNvSpPr>
          <p:nvPr/>
        </p:nvSpPr>
        <p:spPr>
          <a:xfrm>
            <a:off x="853112" y="833269"/>
            <a:ext cx="3370083" cy="7017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200" spc="38" dirty="0" smtClean="0">
                <a:ln w="9525" cmpd="sng">
                  <a:solidFill>
                    <a:schemeClr val="tx1"/>
                  </a:solidFill>
                  <a:prstDash val="solid"/>
                </a:ln>
                <a:effectLst>
                  <a:glow rad="38100">
                    <a:srgbClr val="01D17D">
                      <a:alpha val="40000"/>
                    </a:srgbClr>
                  </a:glow>
                </a:effectLst>
                <a:latin typeface="Britannic Bold" pitchFamily="34" charset="0"/>
              </a:rPr>
              <a:t>Cálculo de la oferta hídrica total</a:t>
            </a:r>
            <a:endParaRPr lang="es-MX" sz="2200" dirty="0">
              <a:ln w="9525" cmpd="sng">
                <a:solidFill>
                  <a:schemeClr val="tx1"/>
                </a:solidFill>
                <a:prstDash val="solid"/>
              </a:ln>
              <a:latin typeface="Britannic Bold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6"/>
              <p:cNvSpPr/>
              <p:nvPr/>
            </p:nvSpPr>
            <p:spPr>
              <a:xfrm>
                <a:off x="647412" y="2204477"/>
                <a:ext cx="3781484" cy="12666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800" b="1" i="1">
                          <a:latin typeface="Cambria Math" panose="02040503050406030204" pitchFamily="18" charset="0"/>
                        </a:rPr>
                        <m:t>𝑶𝑻</m:t>
                      </m:r>
                      <m:r>
                        <a:rPr lang="es-MX" sz="2800" b="1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s-MX" sz="2800" b="1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s-MX" sz="2800" b="1" i="1"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s-MX" sz="2800" b="1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s-MX" sz="28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s-MX" sz="28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sup>
                        <m:e>
                          <m:r>
                            <a:rPr lang="es-MX" sz="2800" b="1" i="1">
                              <a:latin typeface="Cambria Math" panose="02040503050406030204" pitchFamily="18" charset="0"/>
                            </a:rPr>
                            <m:t>𝒑𝒊</m:t>
                          </m:r>
                          <m:r>
                            <a:rPr lang="es-MX" sz="2800" b="1" i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MX" sz="2800" b="1" i="1">
                              <a:latin typeface="Cambria Math" panose="02040503050406030204" pitchFamily="18" charset="0"/>
                            </a:rPr>
                            <m:t>𝑨𝒊</m:t>
                          </m:r>
                          <m:r>
                            <a:rPr lang="es-MX" sz="2800" b="1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s-MX" sz="2800" b="1" i="1">
                              <a:latin typeface="Cambria Math" panose="02040503050406030204" pitchFamily="18" charset="0"/>
                            </a:rPr>
                            <m:t>𝑶𝒆</m:t>
                          </m:r>
                        </m:e>
                      </m:nary>
                      <m:r>
                        <a:rPr lang="es-MX" sz="2800" b="1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MX" sz="2800" b="1" dirty="0"/>
              </a:p>
            </p:txBody>
          </p:sp>
        </mc:Choice>
        <mc:Fallback xmlns="">
          <p:sp>
            <p:nvSpPr>
              <p:cNvPr id="5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412" y="2204477"/>
                <a:ext cx="3781484" cy="126662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ángulo 8"/>
          <p:cNvSpPr/>
          <p:nvPr/>
        </p:nvSpPr>
        <p:spPr>
          <a:xfrm>
            <a:off x="5073010" y="1903403"/>
            <a:ext cx="6636770" cy="175432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EC" b="1" i="1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Donde:</a:t>
            </a:r>
            <a:endParaRPr lang="es-MX" dirty="0"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s-EC" i="1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OT:	</a:t>
            </a:r>
            <a:r>
              <a:rPr lang="es-EC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Oferta total hídrica </a:t>
            </a:r>
            <a:r>
              <a:rPr lang="es-EC" dirty="0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(</a:t>
            </a:r>
            <a:r>
              <a:rPr lang="es-EC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m³/año</a:t>
            </a:r>
            <a:r>
              <a:rPr lang="es-EC" dirty="0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)    </a:t>
            </a:r>
            <a:endParaRPr lang="es-MX" dirty="0"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s-EC" i="1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p</a:t>
            </a:r>
            <a:r>
              <a:rPr lang="es-EC" i="1" baseline="-250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i:</a:t>
            </a:r>
            <a:r>
              <a:rPr lang="es-EC" i="1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	</a:t>
            </a:r>
            <a:r>
              <a:rPr lang="es-EC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Precipitación en la microcuenca </a:t>
            </a:r>
            <a:r>
              <a:rPr lang="es-EC" i="1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i</a:t>
            </a:r>
            <a:r>
              <a:rPr lang="es-EC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(m³/año</a:t>
            </a:r>
            <a:r>
              <a:rPr lang="es-EC" dirty="0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) (682,41 mm)   </a:t>
            </a:r>
            <a:endParaRPr lang="es-MX" dirty="0"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s-EC" i="1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n:	</a:t>
            </a:r>
            <a:r>
              <a:rPr lang="es-EC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Número de </a:t>
            </a:r>
            <a:r>
              <a:rPr lang="es-EC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microcuencas</a:t>
            </a:r>
            <a:r>
              <a:rPr lang="es-EC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s-EC" dirty="0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(1)</a:t>
            </a:r>
            <a:endParaRPr lang="es-MX" dirty="0"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s-EC" i="1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A</a:t>
            </a:r>
            <a:r>
              <a:rPr lang="es-EC" i="1" baseline="-250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i:</a:t>
            </a:r>
            <a:r>
              <a:rPr lang="es-EC" i="1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	</a:t>
            </a:r>
            <a:r>
              <a:rPr lang="es-EC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Área de  la microcuenca </a:t>
            </a:r>
            <a:r>
              <a:rPr lang="es-EC" i="1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i </a:t>
            </a:r>
            <a:r>
              <a:rPr lang="es-EC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(ha) </a:t>
            </a:r>
            <a:r>
              <a:rPr lang="es-EC" dirty="0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(8 142,87) </a:t>
            </a:r>
            <a:endParaRPr lang="es-MX" dirty="0"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s-EC" i="1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Oe</a:t>
            </a:r>
            <a:r>
              <a:rPr lang="es-EC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: 	Aporte hídrico externo a la cuenca (m³/año</a:t>
            </a:r>
            <a:r>
              <a:rPr lang="es-EC" dirty="0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) ( 15 137 280)</a:t>
            </a:r>
            <a:endParaRPr lang="es-MX" dirty="0">
              <a:effectLst/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7" name="Rectángulo 3"/>
          <p:cNvSpPr/>
          <p:nvPr/>
        </p:nvSpPr>
        <p:spPr>
          <a:xfrm>
            <a:off x="1506204" y="5486171"/>
            <a:ext cx="2063899" cy="671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C" sz="2800" b="1" dirty="0" smtClean="0"/>
              <a:t>OD </a:t>
            </a:r>
            <a:r>
              <a:rPr lang="es-EC" sz="2800" b="1" dirty="0"/>
              <a:t>= OT- </a:t>
            </a:r>
            <a:r>
              <a:rPr lang="es-EC" sz="2800" b="1" dirty="0" err="1" smtClean="0"/>
              <a:t>ETr</a:t>
            </a:r>
            <a:endParaRPr lang="es-MX" sz="2800" b="1" dirty="0"/>
          </a:p>
        </p:txBody>
      </p:sp>
      <p:sp>
        <p:nvSpPr>
          <p:cNvPr id="8" name="Título 3"/>
          <p:cNvSpPr txBox="1">
            <a:spLocks/>
          </p:cNvSpPr>
          <p:nvPr/>
        </p:nvSpPr>
        <p:spPr>
          <a:xfrm>
            <a:off x="853112" y="3874187"/>
            <a:ext cx="3370083" cy="7017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200" cap="all" spc="38" baseline="0">
                <a:ln w="9525" cmpd="sng">
                  <a:solidFill>
                    <a:schemeClr val="tx1"/>
                  </a:solidFill>
                  <a:prstDash val="solid"/>
                </a:ln>
                <a:effectLst>
                  <a:glow rad="38100">
                    <a:srgbClr val="01D17D">
                      <a:alpha val="40000"/>
                    </a:srgbClr>
                  </a:glow>
                </a:effectLst>
                <a:latin typeface="Britannic Bold" pitchFamily="34" charset="0"/>
                <a:ea typeface="+mj-ea"/>
                <a:cs typeface="+mj-cs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dirty="0"/>
              <a:t>Cálculo de la oferta hídrica DISPONIBLE</a:t>
            </a:r>
            <a:endParaRPr lang="es-MX" dirty="0"/>
          </a:p>
        </p:txBody>
      </p:sp>
      <p:sp>
        <p:nvSpPr>
          <p:cNvPr id="9" name="Rectángulo 7"/>
          <p:cNvSpPr/>
          <p:nvPr/>
        </p:nvSpPr>
        <p:spPr>
          <a:xfrm>
            <a:off x="5198684" y="5165321"/>
            <a:ext cx="6511096" cy="147732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b="1" i="1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Donde</a:t>
            </a:r>
            <a:r>
              <a:rPr lang="es-EC" b="1" i="1" dirty="0" smtClean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:</a:t>
            </a:r>
          </a:p>
          <a:p>
            <a:endParaRPr lang="es-MX" b="1" i="1" dirty="0">
              <a:solidFill>
                <a:srgbClr val="000000"/>
              </a:solidFill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r>
              <a:rPr lang="es-EC" b="1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OD: </a:t>
            </a:r>
            <a:r>
              <a:rPr lang="es-EC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Oferta </a:t>
            </a:r>
            <a:r>
              <a:rPr lang="es-EC" dirty="0" smtClean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Disponible</a:t>
            </a:r>
            <a:endParaRPr lang="es-MX" dirty="0">
              <a:solidFill>
                <a:srgbClr val="000000"/>
              </a:solidFill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r>
              <a:rPr lang="es-EC" b="1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OT: </a:t>
            </a:r>
            <a:r>
              <a:rPr lang="es-EC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Oferta hídrica </a:t>
            </a:r>
            <a:r>
              <a:rPr lang="es-EC" dirty="0" smtClean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Total (15 </a:t>
            </a:r>
            <a:r>
              <a:rPr lang="es-EC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142 836.8 </a:t>
            </a:r>
            <a:r>
              <a:rPr lang="es-EC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m³</a:t>
            </a:r>
            <a:r>
              <a:rPr lang="es-EC" dirty="0" smtClean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/año)</a:t>
            </a:r>
            <a:endParaRPr lang="es-MX" dirty="0">
              <a:solidFill>
                <a:srgbClr val="000000"/>
              </a:solidFill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r>
              <a:rPr lang="es-EC" b="1" dirty="0" err="1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ETr</a:t>
            </a:r>
            <a:r>
              <a:rPr lang="es-EC" b="1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: </a:t>
            </a:r>
            <a:r>
              <a:rPr lang="es-EC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Evapotranspiración </a:t>
            </a:r>
            <a:r>
              <a:rPr lang="es-EC" dirty="0" smtClean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real (81 428,7 </a:t>
            </a:r>
            <a:r>
              <a:rPr lang="es-EC" dirty="0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m³/año)</a:t>
            </a:r>
            <a:r>
              <a:rPr lang="es-EC" dirty="0" smtClean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endParaRPr lang="es-MX" dirty="0">
              <a:solidFill>
                <a:srgbClr val="000000"/>
              </a:solidFill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0" name="9 Flecha abajo"/>
          <p:cNvSpPr/>
          <p:nvPr/>
        </p:nvSpPr>
        <p:spPr>
          <a:xfrm>
            <a:off x="2333436" y="1665027"/>
            <a:ext cx="409433" cy="53945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Flecha abajo"/>
          <p:cNvSpPr/>
          <p:nvPr/>
        </p:nvSpPr>
        <p:spPr>
          <a:xfrm>
            <a:off x="2333437" y="4823890"/>
            <a:ext cx="409433" cy="53945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Flecha derecha"/>
          <p:cNvSpPr/>
          <p:nvPr/>
        </p:nvSpPr>
        <p:spPr>
          <a:xfrm>
            <a:off x="4428896" y="2616321"/>
            <a:ext cx="497946" cy="32849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Flecha derecha"/>
          <p:cNvSpPr/>
          <p:nvPr/>
        </p:nvSpPr>
        <p:spPr>
          <a:xfrm>
            <a:off x="4428896" y="5739740"/>
            <a:ext cx="497946" cy="32849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1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49026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3"/>
          <p:cNvSpPr txBox="1">
            <a:spLocks/>
          </p:cNvSpPr>
          <p:nvPr/>
        </p:nvSpPr>
        <p:spPr>
          <a:xfrm>
            <a:off x="853112" y="1051637"/>
            <a:ext cx="4401276" cy="7017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200" spc="38" dirty="0" smtClean="0">
                <a:ln w="9525" cmpd="sng">
                  <a:solidFill>
                    <a:schemeClr val="tx1"/>
                  </a:solidFill>
                  <a:prstDash val="solid"/>
                </a:ln>
                <a:effectLst>
                  <a:glow rad="38100">
                    <a:srgbClr val="01D17D">
                      <a:alpha val="40000"/>
                    </a:srgbClr>
                  </a:glow>
                </a:effectLst>
                <a:latin typeface="Britannic Bold" pitchFamily="34" charset="0"/>
              </a:rPr>
              <a:t>Cálculo de la EVAPOTRANSPIRACIÓN REAL</a:t>
            </a:r>
            <a:endParaRPr lang="es-MX" sz="2200" dirty="0">
              <a:ln w="9525" cmpd="sng">
                <a:solidFill>
                  <a:schemeClr val="tx1"/>
                </a:solidFill>
                <a:prstDash val="solid"/>
              </a:ln>
              <a:latin typeface="Britannic Bold" pitchFamily="34" charset="0"/>
            </a:endParaRPr>
          </a:p>
        </p:txBody>
      </p:sp>
      <p:sp>
        <p:nvSpPr>
          <p:cNvPr id="10" name="9 Flecha abajo"/>
          <p:cNvSpPr/>
          <p:nvPr/>
        </p:nvSpPr>
        <p:spPr>
          <a:xfrm>
            <a:off x="2849033" y="1910690"/>
            <a:ext cx="409433" cy="791571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ángulo 8"/>
              <p:cNvSpPr/>
              <p:nvPr/>
            </p:nvSpPr>
            <p:spPr>
              <a:xfrm>
                <a:off x="-72802" y="2713177"/>
                <a:ext cx="7367651" cy="18626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b="1" i="1">
                          <a:latin typeface="Cambria Math" panose="02040503050406030204" pitchFamily="18" charset="0"/>
                        </a:rPr>
                        <m:t>𝑬𝑻𝒓</m:t>
                      </m:r>
                      <m:r>
                        <a:rPr lang="es-MX" b="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s-MX" b="0" i="1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s-MX" b="0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s-MX" b="0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s-MX" b="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s-MX" b="0" i="0">
                                      <a:latin typeface="Cambria Math" panose="02040503050406030204" pitchFamily="18" charset="0"/>
                                    </a:rPr>
                                    <m:t>1.46</m:t>
                                  </m:r>
                                  <m:sSup>
                                    <m:sSupPr>
                                      <m:ctrlPr>
                                        <a:rPr lang="es-MX" b="0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s-MX" b="0" i="1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s-MX" b="0" i="1">
                                                  <a:latin typeface="Cambria Math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s-MX" b="1" i="1">
                                                  <a:latin typeface="Cambria Math" panose="02040503050406030204" pitchFamily="18" charset="0"/>
                                                </a:rPr>
                                                <m:t>𝑬𝑻𝒑</m:t>
                                              </m:r>
                                            </m:num>
                                            <m:den>
                                              <m:acc>
                                                <m:accPr>
                                                  <m:chr m:val="̅"/>
                                                  <m:ctrlPr>
                                                    <a:rPr lang="es-MX" b="1" i="1">
                                                      <a:latin typeface="Cambria Math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s-MX" b="1" i="1">
                                                      <a:latin typeface="Cambria Math" panose="02040503050406030204" pitchFamily="18" charset="0"/>
                                                    </a:rPr>
                                                    <m:t>𝑷</m:t>
                                                  </m:r>
                                                </m:e>
                                              </m:acc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p>
                                      <m:r>
                                        <a:rPr lang="es-MX" b="0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  <m:r>
                                    <a:rPr lang="es-MX" b="0" i="0">
                                      <a:latin typeface="Cambria Math" panose="02040503050406030204" pitchFamily="18" charset="0"/>
                                    </a:rPr>
                                    <m:t>−10.46</m:t>
                                  </m:r>
                                  <m:sSup>
                                    <m:sSupPr>
                                      <m:ctrlPr>
                                        <a:rPr lang="es-MX" b="0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s-MX" b="0" i="1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s-MX" b="0" i="1">
                                                  <a:latin typeface="Cambria Math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s-MX" b="1" i="1">
                                                  <a:latin typeface="Cambria Math" panose="02040503050406030204" pitchFamily="18" charset="0"/>
                                                </a:rPr>
                                                <m:t>𝑬𝑻𝒑</m:t>
                                              </m:r>
                                            </m:num>
                                            <m:den>
                                              <m:acc>
                                                <m:accPr>
                                                  <m:chr m:val="̅"/>
                                                  <m:ctrlPr>
                                                    <a:rPr lang="es-MX" b="1" i="1">
                                                      <a:latin typeface="Cambria Math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s-MX" b="1" i="1">
                                                      <a:latin typeface="Cambria Math" panose="02040503050406030204" pitchFamily="18" charset="0"/>
                                                    </a:rPr>
                                                    <m:t>𝑷</m:t>
                                                  </m:r>
                                                </m:e>
                                              </m:acc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p>
                                      <m:r>
                                        <a:rPr lang="es-MX" b="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s-MX" b="0" i="0">
                                      <a:latin typeface="Cambria Math" panose="02040503050406030204" pitchFamily="18" charset="0"/>
                                    </a:rPr>
                                    <m:t>+4.63</m:t>
                                  </m:r>
                                  <m:d>
                                    <m:dPr>
                                      <m:ctrlPr>
                                        <a:rPr lang="es-MX" b="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s-MX" b="0" i="1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MX" b="1" i="1">
                                              <a:latin typeface="Cambria Math" panose="02040503050406030204" pitchFamily="18" charset="0"/>
                                            </a:rPr>
                                            <m:t>𝑬𝑻𝒑</m:t>
                                          </m:r>
                                        </m:num>
                                        <m:den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lang="es-MX" b="1" i="1">
                                                  <a:latin typeface="Cambria Math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s-MX" b="1" i="1">
                                                  <a:latin typeface="Cambria Math" panose="02040503050406030204" pitchFamily="18" charset="0"/>
                                                </a:rPr>
                                                <m:t>𝑷</m:t>
                                              </m:r>
                                            </m:e>
                                          </m:acc>
                                        </m:den>
                                      </m:f>
                                    </m:e>
                                  </m:d>
                                  <m:r>
                                    <a:rPr lang="es-MX" b="0" i="0">
                                      <a:latin typeface="Cambria Math" panose="02040503050406030204" pitchFamily="18" charset="0"/>
                                    </a:rPr>
                                    <m:t>+0.27</m:t>
                                  </m:r>
                                </m:e>
                              </m:d>
                              <m:r>
                                <a:rPr lang="es-MX" b="0" i="1">
                                  <a:latin typeface="Cambria Math" panose="02040503050406030204" pitchFamily="18" charset="0"/>
                                </a:rPr>
                                <m:t>𝐸𝑇</m:t>
                              </m:r>
                              <m:r>
                                <a:rPr lang="es-MX" b="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MX" b="0" i="1">
                                  <a:latin typeface="Cambria Math" panose="02040503050406030204" pitchFamily="18" charset="0"/>
                                </a:rPr>
                                <m:t>𝑠𝑖</m:t>
                              </m:r>
                              <m:r>
                                <a:rPr lang="es-MX" b="0" i="0">
                                  <a:latin typeface="Cambria Math" panose="02040503050406030204" pitchFamily="18" charset="0"/>
                                </a:rPr>
                                <m:t> 0.06</m:t>
                              </m:r>
                            </m:e>
                            <m:e>
                              <m:r>
                                <a:rPr lang="es-MX" b="0" i="0">
                                  <a:latin typeface="Cambria Math" panose="02040503050406030204" pitchFamily="18" charset="0"/>
                                </a:rPr>
                                <m:t>&amp;≤</m:t>
                              </m:r>
                              <m:f>
                                <m:fPr>
                                  <m:ctrlPr>
                                    <a:rPr lang="es-MX" b="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s-MX" b="1" i="1">
                                      <a:latin typeface="Cambria Math" panose="02040503050406030204" pitchFamily="18" charset="0"/>
                                    </a:rPr>
                                    <m:t>𝑬𝑻𝒑</m:t>
                                  </m:r>
                                </m:num>
                                <m:den>
                                  <m:acc>
                                    <m:accPr>
                                      <m:chr m:val="̅"/>
                                      <m:ctrlPr>
                                        <a:rPr lang="es-MX" b="1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s-MX" b="1" i="1"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den>
                              </m:f>
                              <m:r>
                                <a:rPr lang="es-MX" b="0" i="0">
                                  <a:latin typeface="Cambria Math" panose="02040503050406030204" pitchFamily="18" charset="0"/>
                                </a:rPr>
                                <m:t>≤0.45 </m:t>
                              </m:r>
                            </m:e>
                            <m:e>
                              <m:r>
                                <a:rPr lang="es-MX" b="0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d>
                                <m:dPr>
                                  <m:ctrlPr>
                                    <a:rPr lang="es-MX" b="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s-MX" b="0" i="0">
                                      <a:latin typeface="Cambria Math" panose="02040503050406030204" pitchFamily="18" charset="0"/>
                                    </a:rPr>
                                    <m:t>1.12−</m:t>
                                  </m:r>
                                  <m:f>
                                    <m:fPr>
                                      <m:ctrlPr>
                                        <a:rPr lang="es-MX" b="0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MX" b="1" i="1">
                                          <a:latin typeface="Cambria Math" panose="02040503050406030204" pitchFamily="18" charset="0"/>
                                        </a:rPr>
                                        <m:t>𝑬𝑻𝒑</m:t>
                                      </m:r>
                                    </m:num>
                                    <m:den>
                                      <m:acc>
                                        <m:accPr>
                                          <m:chr m:val="̅"/>
                                          <m:ctrlPr>
                                            <a:rPr lang="es-MX" b="1" i="1">
                                              <a:latin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s-MX" b="1" i="1">
                                              <a:latin typeface="Cambria Math" panose="02040503050406030204" pitchFamily="18" charset="0"/>
                                            </a:rPr>
                                            <m:t>𝑷</m:t>
                                          </m:r>
                                        </m:e>
                                      </m:acc>
                                    </m:den>
                                  </m:f>
                                </m:e>
                              </m:d>
                              <m:r>
                                <a:rPr lang="es-MX" b="0" i="1">
                                  <a:latin typeface="Cambria Math" panose="02040503050406030204" pitchFamily="18" charset="0"/>
                                </a:rPr>
                                <m:t>𝐸𝑇</m:t>
                              </m:r>
                              <m:r>
                                <a:rPr lang="es-MX" b="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MX" b="0" i="1">
                                  <a:latin typeface="Cambria Math" panose="02040503050406030204" pitchFamily="18" charset="0"/>
                                </a:rPr>
                                <m:t>𝑠𝑖</m:t>
                              </m:r>
                              <m:r>
                                <a:rPr lang="es-MX" b="0" i="0">
                                  <a:latin typeface="Cambria Math" panose="02040503050406030204" pitchFamily="18" charset="0"/>
                                </a:rPr>
                                <m:t> 0.45 &lt;</m:t>
                              </m:r>
                              <m:f>
                                <m:fPr>
                                  <m:ctrlPr>
                                    <a:rPr lang="es-MX" b="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s-MX" b="1" i="1">
                                      <a:latin typeface="Cambria Math" panose="02040503050406030204" pitchFamily="18" charset="0"/>
                                    </a:rPr>
                                    <m:t>𝑬𝑻𝒑</m:t>
                                  </m:r>
                                </m:num>
                                <m:den>
                                  <m:acc>
                                    <m:accPr>
                                      <m:chr m:val="̅"/>
                                      <m:ctrlPr>
                                        <a:rPr lang="es-MX" b="1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s-MX" b="1" i="1"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</m:acc>
                                </m:den>
                              </m:f>
                              <m:r>
                                <a:rPr lang="es-MX" b="0" i="0">
                                  <a:latin typeface="Cambria Math" panose="02040503050406030204" pitchFamily="18" charset="0"/>
                                </a:rPr>
                                <m:t>≤1.5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14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2802" y="2713177"/>
                <a:ext cx="7367651" cy="186268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ángulo 9"/>
              <p:cNvSpPr/>
              <p:nvPr/>
            </p:nvSpPr>
            <p:spPr>
              <a:xfrm>
                <a:off x="245787" y="5192503"/>
                <a:ext cx="5615926" cy="1200329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es-EC" dirty="0">
                    <a:latin typeface="Arial" pitchFamily="34" charset="0"/>
                    <a:ea typeface="Times New Roman" panose="02020603050405020304" pitchFamily="18" charset="0"/>
                    <a:cs typeface="Arial" pitchFamily="34" charset="0"/>
                  </a:rPr>
                  <a:t>Donde:</a:t>
                </a:r>
                <a:endParaRPr lang="es-MX" dirty="0">
                  <a:latin typeface="Arial" pitchFamily="34" charset="0"/>
                  <a:ea typeface="Times New Roman" panose="02020603050405020304" pitchFamily="18" charset="0"/>
                  <a:cs typeface="Arial" pitchFamily="34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C" b="0" i="0">
                        <a:latin typeface="Cambria Math"/>
                        <a:ea typeface="Times New Roman" panose="02020603050405020304" pitchFamily="18" charset="0"/>
                        <a:cs typeface="Arial" pitchFamily="34" charset="0"/>
                      </a:rPr>
                      <m:t>ETr</m:t>
                    </m:r>
                  </m:oMath>
                </a14:m>
                <a:r>
                  <a:rPr lang="es-EC" dirty="0">
                    <a:latin typeface="Arial" pitchFamily="34" charset="0"/>
                    <a:ea typeface="Times New Roman" panose="02020603050405020304" pitchFamily="18" charset="0"/>
                    <a:cs typeface="Arial" pitchFamily="34" charset="0"/>
                  </a:rPr>
                  <a:t> : Evapotranspiración media real (mm/año)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s-EC" i="1">
                            <a:latin typeface="Cambria Math"/>
                            <a:ea typeface="Times New Roman" panose="02020603050405020304" pitchFamily="18" charset="0"/>
                            <a:cs typeface="Arial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s-EC" b="0" i="0">
                            <a:latin typeface="Cambria Math"/>
                            <a:ea typeface="Times New Roman" panose="02020603050405020304" pitchFamily="18" charset="0"/>
                            <a:cs typeface="Arial" pitchFamily="34" charset="0"/>
                          </a:rPr>
                          <m:t>P</m:t>
                        </m:r>
                      </m:e>
                    </m:acc>
                  </m:oMath>
                </a14:m>
                <a:r>
                  <a:rPr lang="es-MX" dirty="0">
                    <a:latin typeface="Arial" pitchFamily="34" charset="0"/>
                    <a:ea typeface="Times New Roman" panose="02020603050405020304" pitchFamily="18" charset="0"/>
                    <a:cs typeface="Arial" pitchFamily="34" charset="0"/>
                  </a:rPr>
                  <a:t> : precipitación media 682.41mm/año</a:t>
                </a:r>
              </a:p>
              <a:p>
                <a:r>
                  <a:rPr lang="es-MX" dirty="0" err="1">
                    <a:latin typeface="Arial" pitchFamily="34" charset="0"/>
                    <a:ea typeface="Times New Roman" panose="02020603050405020304" pitchFamily="18" charset="0"/>
                    <a:cs typeface="Arial" pitchFamily="34" charset="0"/>
                  </a:rPr>
                  <a:t>Etp</a:t>
                </a:r>
                <a:r>
                  <a:rPr lang="es-MX" dirty="0">
                    <a:latin typeface="Arial" pitchFamily="34" charset="0"/>
                    <a:ea typeface="Times New Roman" panose="02020603050405020304" pitchFamily="18" charset="0"/>
                    <a:cs typeface="Arial" pitchFamily="34" charset="0"/>
                  </a:rPr>
                  <a:t> : Evapotranspiración potencial (774.43mm/año)</a:t>
                </a:r>
              </a:p>
            </p:txBody>
          </p:sp>
        </mc:Choice>
        <mc:Fallback xmlns="">
          <p:sp>
            <p:nvSpPr>
              <p:cNvPr id="15" name="Rectá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787" y="5192503"/>
                <a:ext cx="5615926" cy="120032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ítulo 3"/>
          <p:cNvSpPr txBox="1">
            <a:spLocks/>
          </p:cNvSpPr>
          <p:nvPr/>
        </p:nvSpPr>
        <p:spPr>
          <a:xfrm>
            <a:off x="7567810" y="1051636"/>
            <a:ext cx="4401276" cy="7017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200" dirty="0" smtClean="0">
                <a:ln w="9525" cmpd="sng">
                  <a:solidFill>
                    <a:schemeClr val="tx1"/>
                  </a:solidFill>
                  <a:prstDash val="solid"/>
                </a:ln>
                <a:latin typeface="Britannic Bold" pitchFamily="34" charset="0"/>
              </a:rPr>
              <a:t>CÁLCULO DE LA DEMANDA HÍDRICA NATURAL </a:t>
            </a:r>
            <a:endParaRPr lang="es-MX" sz="2200" dirty="0">
              <a:ln w="9525" cmpd="sng">
                <a:solidFill>
                  <a:schemeClr val="tx1"/>
                </a:solidFill>
                <a:prstDash val="solid"/>
              </a:ln>
              <a:latin typeface="Britannic Bold" pitchFamily="34" charset="0"/>
            </a:endParaRPr>
          </a:p>
        </p:txBody>
      </p:sp>
      <p:sp>
        <p:nvSpPr>
          <p:cNvPr id="17" name="16 Flecha abajo"/>
          <p:cNvSpPr/>
          <p:nvPr/>
        </p:nvSpPr>
        <p:spPr>
          <a:xfrm>
            <a:off x="9574029" y="1910690"/>
            <a:ext cx="409433" cy="791571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Rectángulo 9"/>
          <p:cNvSpPr/>
          <p:nvPr/>
        </p:nvSpPr>
        <p:spPr>
          <a:xfrm>
            <a:off x="8726192" y="3288682"/>
            <a:ext cx="21051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DHN = </a:t>
            </a:r>
            <a:r>
              <a:rPr lang="es-MX" sz="2800" dirty="0" err="1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ETr</a:t>
            </a:r>
            <a:endParaRPr lang="es-MX" sz="2800" dirty="0">
              <a:solidFill>
                <a:schemeClr val="tx1"/>
              </a:solidFill>
              <a:latin typeface="Cambria Math" pitchFamily="18" charset="0"/>
              <a:ea typeface="Cambria Math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ángulo 9"/>
              <p:cNvSpPr/>
              <p:nvPr/>
            </p:nvSpPr>
            <p:spPr>
              <a:xfrm>
                <a:off x="6974006" y="5192502"/>
                <a:ext cx="4995080" cy="1200329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es-EC" dirty="0">
                    <a:latin typeface="Arial" pitchFamily="34" charset="0"/>
                    <a:ea typeface="Times New Roman" panose="02020603050405020304" pitchFamily="18" charset="0"/>
                    <a:cs typeface="Arial" pitchFamily="34" charset="0"/>
                  </a:rPr>
                  <a:t>Donde</a:t>
                </a:r>
                <a:r>
                  <a:rPr lang="es-EC" dirty="0" smtClean="0">
                    <a:latin typeface="Arial" pitchFamily="34" charset="0"/>
                    <a:ea typeface="Times New Roman" panose="02020603050405020304" pitchFamily="18" charset="0"/>
                    <a:cs typeface="Arial" pitchFamily="34" charset="0"/>
                  </a:rPr>
                  <a:t>:</a:t>
                </a:r>
              </a:p>
              <a:p>
                <a:endParaRPr lang="es-MX" dirty="0">
                  <a:latin typeface="Arial" pitchFamily="34" charset="0"/>
                  <a:ea typeface="Times New Roman" panose="02020603050405020304" pitchFamily="18" charset="0"/>
                  <a:cs typeface="Arial" pitchFamily="34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C" b="0" i="0">
                        <a:latin typeface="Cambria Math"/>
                        <a:ea typeface="Times New Roman" panose="02020603050405020304" pitchFamily="18" charset="0"/>
                        <a:cs typeface="Arial" pitchFamily="34" charset="0"/>
                      </a:rPr>
                      <m:t>ETr</m:t>
                    </m:r>
                  </m:oMath>
                </a14:m>
                <a:r>
                  <a:rPr lang="es-EC" dirty="0">
                    <a:latin typeface="Arial" pitchFamily="34" charset="0"/>
                    <a:ea typeface="Times New Roman" panose="02020603050405020304" pitchFamily="18" charset="0"/>
                    <a:cs typeface="Arial" pitchFamily="34" charset="0"/>
                  </a:rPr>
                  <a:t> : Evapotranspiración media real (mm/año</a:t>
                </a:r>
                <a:r>
                  <a:rPr lang="es-EC" dirty="0" smtClean="0">
                    <a:latin typeface="Arial" pitchFamily="34" charset="0"/>
                    <a:ea typeface="Times New Roman" panose="02020603050405020304" pitchFamily="18" charset="0"/>
                    <a:cs typeface="Arial" pitchFamily="34" charset="0"/>
                  </a:rPr>
                  <a:t>)</a:t>
                </a:r>
              </a:p>
              <a:p>
                <a:r>
                  <a:rPr lang="es-EC" dirty="0" err="1">
                    <a:latin typeface="Arial" pitchFamily="34" charset="0"/>
                    <a:ea typeface="Times New Roman" panose="02020603050405020304" pitchFamily="18" charset="0"/>
                    <a:cs typeface="Arial" pitchFamily="34" charset="0"/>
                  </a:rPr>
                  <a:t>Etr</a:t>
                </a:r>
                <a:r>
                  <a:rPr lang="es-EC" dirty="0">
                    <a:latin typeface="Arial" pitchFamily="34" charset="0"/>
                    <a:ea typeface="Times New Roman" panose="02020603050405020304" pitchFamily="18" charset="0"/>
                    <a:cs typeface="Arial" pitchFamily="34" charset="0"/>
                  </a:rPr>
                  <a:t> = 81 428.7 m³/año</a:t>
                </a:r>
              </a:p>
            </p:txBody>
          </p:sp>
        </mc:Choice>
        <mc:Fallback xmlns="">
          <p:sp>
            <p:nvSpPr>
              <p:cNvPr id="20" name="Rectá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4006" y="5192502"/>
                <a:ext cx="4995080" cy="120032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20 Flecha abajo"/>
          <p:cNvSpPr/>
          <p:nvPr/>
        </p:nvSpPr>
        <p:spPr>
          <a:xfrm>
            <a:off x="9540034" y="4575866"/>
            <a:ext cx="409433" cy="548191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21 Flecha abajo"/>
          <p:cNvSpPr/>
          <p:nvPr/>
        </p:nvSpPr>
        <p:spPr>
          <a:xfrm>
            <a:off x="2849033" y="4575866"/>
            <a:ext cx="409433" cy="548191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35601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3"/>
          <p:cNvSpPr txBox="1">
            <a:spLocks/>
          </p:cNvSpPr>
          <p:nvPr/>
        </p:nvSpPr>
        <p:spPr>
          <a:xfrm>
            <a:off x="1192001" y="616391"/>
            <a:ext cx="4401276" cy="7017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200" dirty="0" smtClean="0">
                <a:ln w="9525" cmpd="sng">
                  <a:solidFill>
                    <a:schemeClr val="tx1"/>
                  </a:solidFill>
                  <a:prstDash val="solid"/>
                </a:ln>
                <a:latin typeface="Britannic Bold" pitchFamily="34" charset="0"/>
              </a:rPr>
              <a:t>CÁLCULO DE LA DEMANDA SOCIAL HÍDRICA</a:t>
            </a:r>
            <a:endParaRPr lang="es-MX" sz="2200" dirty="0">
              <a:ln w="9525" cmpd="sng">
                <a:solidFill>
                  <a:schemeClr val="tx1"/>
                </a:solidFill>
                <a:prstDash val="solid"/>
              </a:ln>
              <a:latin typeface="Britannic Bold" pitchFamily="34" charset="0"/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302094"/>
              </p:ext>
            </p:extLst>
          </p:nvPr>
        </p:nvGraphicFramePr>
        <p:xfrm>
          <a:off x="276722" y="2820240"/>
          <a:ext cx="6162714" cy="2758663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1670449"/>
                <a:gridCol w="1677112"/>
                <a:gridCol w="1392603"/>
                <a:gridCol w="1422550"/>
              </a:tblGrid>
              <a:tr h="4414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USO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SUPERFICIE (</a:t>
                      </a:r>
                      <a:r>
                        <a:rPr lang="es-EC" sz="16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ha)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CAUDAL (</a:t>
                      </a:r>
                      <a:r>
                        <a:rPr lang="es-EC" sz="16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l/s)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CAUDAL (%)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7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Agropecuario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3 155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200,07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62,49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3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Doméstico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0,47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110,00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34,35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3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Abrevadero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0,00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0,10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0,03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3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Industrial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43,40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10,00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3,13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3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3 198,87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320,17</a:t>
                      </a:r>
                      <a:endParaRPr lang="es-EC" sz="16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100,00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8 Flecha abajo"/>
          <p:cNvSpPr/>
          <p:nvPr/>
        </p:nvSpPr>
        <p:spPr>
          <a:xfrm>
            <a:off x="3138480" y="1632763"/>
            <a:ext cx="508316" cy="907956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075" name="Picture 3" descr="F:\FOTOGRAFÍAS_TESIS\20160729_12483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81" b="14430"/>
          <a:stretch/>
        </p:blipFill>
        <p:spPr bwMode="auto">
          <a:xfrm>
            <a:off x="8329171" y="2003532"/>
            <a:ext cx="3728433" cy="28509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6 Imagen" descr="C:\Users\Usuario\Desktop\DOCUMENTO TESIS\FOTOGRAFÍAS_TESIS\20160914_081215.jpg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589" y="128201"/>
            <a:ext cx="3786388" cy="25763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4" name="Picture 2" descr="F:\FOTOGRAFÍAS_TESIS\20160729_084249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589" y="4254119"/>
            <a:ext cx="3940935" cy="2490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50241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3"/>
          <p:cNvSpPr txBox="1">
            <a:spLocks/>
          </p:cNvSpPr>
          <p:nvPr/>
        </p:nvSpPr>
        <p:spPr>
          <a:xfrm>
            <a:off x="716635" y="606497"/>
            <a:ext cx="4401276" cy="7017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200" dirty="0" smtClean="0">
                <a:ln w="9525" cmpd="sng">
                  <a:solidFill>
                    <a:schemeClr val="tx1"/>
                  </a:solidFill>
                  <a:prstDash val="solid"/>
                </a:ln>
                <a:latin typeface="Britannic Bold" pitchFamily="34" charset="0"/>
              </a:rPr>
              <a:t>CÁLCULO DE LA DEMANDA HÍDRICA TOTAL</a:t>
            </a:r>
            <a:endParaRPr lang="es-MX" sz="2200" dirty="0">
              <a:ln w="9525" cmpd="sng">
                <a:solidFill>
                  <a:schemeClr val="tx1"/>
                </a:solidFill>
                <a:prstDash val="solid"/>
              </a:ln>
              <a:latin typeface="Britannic Bold" pitchFamily="34" charset="0"/>
            </a:endParaRPr>
          </a:p>
        </p:txBody>
      </p:sp>
      <p:sp>
        <p:nvSpPr>
          <p:cNvPr id="4" name="Rectángulo 5"/>
          <p:cNvSpPr/>
          <p:nvPr/>
        </p:nvSpPr>
        <p:spPr>
          <a:xfrm>
            <a:off x="1292469" y="2727704"/>
            <a:ext cx="31213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>
                <a:latin typeface="Cambria Math" panose="02040503050406030204" pitchFamily="18" charset="0"/>
              </a:rPr>
              <a:t>DHT = DSH + DNH</a:t>
            </a:r>
            <a:endParaRPr lang="es-MX" sz="2800" dirty="0">
              <a:latin typeface="Cambria Math" panose="02040503050406030204" pitchFamily="18" charset="0"/>
            </a:endParaRPr>
          </a:p>
        </p:txBody>
      </p:sp>
      <p:sp>
        <p:nvSpPr>
          <p:cNvPr id="5" name="Rectángulo 6"/>
          <p:cNvSpPr/>
          <p:nvPr/>
        </p:nvSpPr>
        <p:spPr>
          <a:xfrm>
            <a:off x="149934" y="4582433"/>
            <a:ext cx="5946064" cy="120032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Donde:</a:t>
            </a:r>
            <a:endParaRPr lang="es-MX" dirty="0"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r>
              <a:rPr lang="es-EC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DHT: Demanda Total Hídrica (m³/año)</a:t>
            </a:r>
            <a:endParaRPr lang="es-MX" dirty="0"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r>
              <a:rPr lang="es-EC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DSH: Demanda Social Hídrica (m³/año) (10 096 881,12)</a:t>
            </a:r>
            <a:endParaRPr lang="es-MX" dirty="0"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r>
              <a:rPr lang="es-EC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DNH: Demanda Natural Hídrica (m³/año) 81 428,7 </a:t>
            </a:r>
            <a:endParaRPr lang="es-MX" dirty="0"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6" name="Título 3"/>
          <p:cNvSpPr txBox="1">
            <a:spLocks/>
          </p:cNvSpPr>
          <p:nvPr/>
        </p:nvSpPr>
        <p:spPr>
          <a:xfrm>
            <a:off x="6423674" y="606498"/>
            <a:ext cx="4401276" cy="7017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200" dirty="0" smtClean="0">
                <a:ln w="9525" cmpd="sng">
                  <a:solidFill>
                    <a:schemeClr val="tx1"/>
                  </a:solidFill>
                  <a:prstDash val="solid"/>
                </a:ln>
                <a:latin typeface="Britannic Bold" pitchFamily="34" charset="0"/>
              </a:rPr>
              <a:t>CÁLCULO DEL ÍNDICE DE ESCASEZ</a:t>
            </a:r>
          </a:p>
          <a:p>
            <a:pPr algn="ctr"/>
            <a:endParaRPr lang="es-MX" sz="2200" dirty="0">
              <a:ln w="9525" cmpd="sng">
                <a:solidFill>
                  <a:schemeClr val="tx1"/>
                </a:solidFill>
                <a:prstDash val="solid"/>
              </a:ln>
              <a:latin typeface="Britannic Bold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8"/>
              <p:cNvSpPr/>
              <p:nvPr/>
            </p:nvSpPr>
            <p:spPr>
              <a:xfrm>
                <a:off x="7257720" y="2539735"/>
                <a:ext cx="2733184" cy="8991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800" i="1">
                          <a:latin typeface="Cambria Math" panose="02040503050406030204" pitchFamily="18" charset="0"/>
                        </a:rPr>
                        <m:t>𝐼𝑒</m:t>
                      </m:r>
                      <m:r>
                        <a:rPr lang="es-MX" sz="2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MX" sz="2800" i="1">
                              <a:latin typeface="Cambria Math" panose="02040503050406030204" pitchFamily="18" charset="0"/>
                            </a:rPr>
                            <m:t>𝐷𝐻𝑇</m:t>
                          </m:r>
                        </m:num>
                        <m:den>
                          <m:r>
                            <a:rPr lang="es-MX" sz="2800" i="1">
                              <a:latin typeface="Cambria Math" panose="02040503050406030204" pitchFamily="18" charset="0"/>
                            </a:rPr>
                            <m:t>𝑂𝐷</m:t>
                          </m:r>
                        </m:den>
                      </m:f>
                      <m:r>
                        <a:rPr lang="es-MX" sz="2800" i="0">
                          <a:latin typeface="Cambria Math" panose="02040503050406030204" pitchFamily="18" charset="0"/>
                        </a:rPr>
                        <m:t>∗100</m:t>
                      </m:r>
                    </m:oMath>
                  </m:oMathPara>
                </a14:m>
                <a:endParaRPr lang="es-MX" sz="2800" dirty="0"/>
              </a:p>
            </p:txBody>
          </p:sp>
        </mc:Choice>
        <mc:Fallback xmlns="">
          <p:sp>
            <p:nvSpPr>
              <p:cNvPr id="7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7720" y="2539735"/>
                <a:ext cx="2733184" cy="89915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ángulo 6"/>
          <p:cNvSpPr/>
          <p:nvPr/>
        </p:nvSpPr>
        <p:spPr>
          <a:xfrm>
            <a:off x="6423674" y="4582432"/>
            <a:ext cx="5628289" cy="120032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Donde:</a:t>
            </a:r>
          </a:p>
          <a:p>
            <a:endParaRPr lang="es-MX" dirty="0"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r>
              <a:rPr lang="es-EC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DHT: Demanda Total Hídrica (m³/año) 10 178 309,82 </a:t>
            </a:r>
            <a:endParaRPr lang="es-MX" dirty="0"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r>
              <a:rPr lang="es-EC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OD: Oferta Disponible (m³/año) 15 061 408,1</a:t>
            </a:r>
            <a:endParaRPr lang="es-MX" dirty="0"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0" name="9 Flecha abajo"/>
          <p:cNvSpPr/>
          <p:nvPr/>
        </p:nvSpPr>
        <p:spPr>
          <a:xfrm>
            <a:off x="2663115" y="1464665"/>
            <a:ext cx="508316" cy="907956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Flecha abajo"/>
          <p:cNvSpPr/>
          <p:nvPr/>
        </p:nvSpPr>
        <p:spPr>
          <a:xfrm>
            <a:off x="2663115" y="3593159"/>
            <a:ext cx="508316" cy="907956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Flecha abajo"/>
          <p:cNvSpPr/>
          <p:nvPr/>
        </p:nvSpPr>
        <p:spPr>
          <a:xfrm>
            <a:off x="8370154" y="1464665"/>
            <a:ext cx="508316" cy="907956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Flecha abajo"/>
          <p:cNvSpPr/>
          <p:nvPr/>
        </p:nvSpPr>
        <p:spPr>
          <a:xfrm>
            <a:off x="8370154" y="3593159"/>
            <a:ext cx="508316" cy="907956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02545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747789"/>
              </p:ext>
            </p:extLst>
          </p:nvPr>
        </p:nvGraphicFramePr>
        <p:xfrm>
          <a:off x="384410" y="1187355"/>
          <a:ext cx="11423175" cy="5437360"/>
        </p:xfrm>
        <a:graphic>
          <a:graphicData uri="http://schemas.openxmlformats.org/drawingml/2006/table">
            <a:tbl>
              <a:tblPr firstRow="1" firstCol="1" bandRow="1">
                <a:tableStyleId>{74C1A8A3-306A-4EB7-A6B1-4F7E0EB9C5D6}</a:tableStyleId>
              </a:tblPr>
              <a:tblGrid>
                <a:gridCol w="1815153"/>
                <a:gridCol w="2314966"/>
                <a:gridCol w="7293056"/>
              </a:tblGrid>
              <a:tr h="4352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Categoría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154" marR="281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Índice de escasez (%)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154" marR="281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Interpretación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154" marR="281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96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Alto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154" marR="281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&gt;40 %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154" marR="281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Existe fuerte presión sobre el recurso hídrico, denota una urgencia máxima para el ordenamiento de la oferta y la demanda. En estos casos la baja disponibilidad de agua es un factor </a:t>
                      </a:r>
                      <a:r>
                        <a:rPr lang="es-MX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limitante </a:t>
                      </a: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del desarrollo económico. Se requieren fuertes inversiones económicas para mejorar la eficiencia en la utilización del agua en los sectores productivos y en los sistemas abastecedores de agua potable.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154" marR="281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912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Medio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154" marR="281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20-40%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154" marR="281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Cuando los límites de presión exigen entre el 20 y el 40% de la oferta hídrica disponible es necesario el ordenamiento tanto en la oferta, como en la demanda. Es </a:t>
                      </a:r>
                      <a:r>
                        <a:rPr lang="es-MX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necesario </a:t>
                      </a: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asignar propiedades a los distintos usos y prestar particular atención a los ecosistemas acuáticos para garantizar que reciban el aporte hídrico requerido para su existencia. Se necesitan inversiones para mejorar la eficiencia en la utilización de los recursos hídricos.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154" marR="28154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22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Moderado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154" marR="281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10-20 %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154" marR="281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Indica que la disponibilidad de agua se está convirtiendo en un factor limitador de desarrollo. Se debe implementar un mejor sistema de monitoreo y seguimiento del agua y desarrollar proyecciones del recurso hídrico a corto y largo plazo.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154" marR="28154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49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Bajo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154" marR="281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&lt;10%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154" marR="281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 se experimentan presiones importantes sobre el recurso hídrico en términos de cantidad.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154" marR="28154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Título 1"/>
          <p:cNvSpPr txBox="1">
            <a:spLocks/>
          </p:cNvSpPr>
          <p:nvPr/>
        </p:nvSpPr>
        <p:spPr>
          <a:xfrm>
            <a:off x="4531057" y="238292"/>
            <a:ext cx="7260609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200" cap="all" baseline="0">
                <a:ln w="9525" cmpd="sng">
                  <a:solidFill>
                    <a:schemeClr val="tx1"/>
                  </a:solidFill>
                  <a:prstDash val="solid"/>
                </a:ln>
                <a:latin typeface="Britannic Bold" pitchFamily="34" charset="0"/>
                <a:ea typeface="+mj-ea"/>
                <a:cs typeface="+mj-cs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2000" dirty="0"/>
              <a:t>RANGOS CRÍTICOS DE PRESIÓN SOBRE EL RECURSO HÍDRICO </a:t>
            </a:r>
            <a:br>
              <a:rPr lang="es-ES" sz="2000" dirty="0"/>
            </a:br>
            <a:r>
              <a:rPr lang="es-ES" sz="2000" dirty="0"/>
              <a:t>ÍNDICE DE ESCASEZ</a:t>
            </a:r>
            <a:endParaRPr lang="es-MX" sz="2000" dirty="0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83797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307287"/>
              </p:ext>
            </p:extLst>
          </p:nvPr>
        </p:nvGraphicFramePr>
        <p:xfrm>
          <a:off x="590383" y="1196769"/>
          <a:ext cx="8307957" cy="4955350"/>
        </p:xfrm>
        <a:graphic>
          <a:graphicData uri="http://schemas.openxmlformats.org/drawingml/2006/table">
            <a:tbl>
              <a:tblPr firstRow="1" firstCol="1" bandRow="1">
                <a:tableStyleId>{74C1A8A3-306A-4EB7-A6B1-4F7E0EB9C5D6}</a:tableStyleId>
              </a:tblPr>
              <a:tblGrid>
                <a:gridCol w="1456781"/>
                <a:gridCol w="2047164"/>
                <a:gridCol w="4804012"/>
              </a:tblGrid>
              <a:tr h="413667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Puntos de Aforo</a:t>
                      </a:r>
                      <a:endParaRPr lang="es-EC" sz="20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7369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Puntos </a:t>
                      </a:r>
                      <a:endParaRPr lang="es-EC" sz="1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Lugar</a:t>
                      </a:r>
                      <a:endParaRPr lang="es-EC" sz="1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Usos</a:t>
                      </a:r>
                      <a:endParaRPr lang="es-EC" sz="1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85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Punto 1</a:t>
                      </a:r>
                      <a:endParaRPr lang="es-EC" sz="1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Páramo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Agua</a:t>
                      </a:r>
                      <a:r>
                        <a:rPr lang="es-ES" sz="180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de consumo humano</a:t>
                      </a:r>
                      <a:r>
                        <a:rPr lang="es-ES" sz="18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para las comunidades de: Rumipamba, Apangora  </a:t>
                      </a:r>
                      <a:r>
                        <a:rPr lang="es-ES" sz="18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Peñaherrera</a:t>
                      </a:r>
                      <a:r>
                        <a:rPr lang="es-ES" sz="180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y </a:t>
                      </a:r>
                      <a:r>
                        <a:rPr lang="es-ES" sz="18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Chaupi Guarangui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25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Punto 2</a:t>
                      </a:r>
                      <a:endParaRPr lang="es-EC" sz="1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Rancho Chico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Agua </a:t>
                      </a:r>
                      <a:r>
                        <a:rPr lang="es-ES" sz="18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 consumo humano </a:t>
                      </a: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para las comunidades de: Lavandero, Las Mercedes, San Clemente y </a:t>
                      </a:r>
                      <a:r>
                        <a:rPr lang="es-ES" sz="18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Ambuquí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28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Punto 3</a:t>
                      </a:r>
                      <a:endParaRPr lang="es-EC" sz="1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Quiche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Agua para uso de riego de las comunidades </a:t>
                      </a:r>
                      <a:r>
                        <a:rPr lang="es-ES" sz="18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de: </a:t>
                      </a: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San Clemente y </a:t>
                      </a:r>
                      <a:r>
                        <a:rPr lang="es-ES" sz="18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Ambuquí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93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Punto 4</a:t>
                      </a:r>
                      <a:endParaRPr lang="es-EC" sz="1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Aforo al Río Chota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Excedente de agua en la Microcuenca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3 Rectángulo"/>
          <p:cNvSpPr/>
          <p:nvPr/>
        </p:nvSpPr>
        <p:spPr>
          <a:xfrm>
            <a:off x="7141482" y="314031"/>
            <a:ext cx="44053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s-MX" sz="2000" cap="all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dk1"/>
                </a:solidFill>
                <a:latin typeface="Britannic Bold" pitchFamily="34" charset="0"/>
                <a:ea typeface="+mj-ea"/>
                <a:cs typeface="+mj-cs"/>
              </a:rPr>
              <a:t>Monitoreo de caudales (6 meses)</a:t>
            </a:r>
          </a:p>
        </p:txBody>
      </p:sp>
      <p:pic>
        <p:nvPicPr>
          <p:cNvPr id="3074" name="Picture 2" descr="C:\Users\Claudia Paspuezan\Documents\FOTOGRAFÍAS_TESIS\20160729_1324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78677" y="2301215"/>
            <a:ext cx="4923717" cy="27841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99065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24" t="17043" r="55211" b="15275"/>
          <a:stretch/>
        </p:blipFill>
        <p:spPr bwMode="auto">
          <a:xfrm>
            <a:off x="191070" y="109182"/>
            <a:ext cx="5704765" cy="6707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Elipse"/>
          <p:cNvSpPr/>
          <p:nvPr/>
        </p:nvSpPr>
        <p:spPr>
          <a:xfrm>
            <a:off x="2169994" y="6134669"/>
            <a:ext cx="464024" cy="457200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Elipse"/>
          <p:cNvSpPr/>
          <p:nvPr/>
        </p:nvSpPr>
        <p:spPr>
          <a:xfrm>
            <a:off x="2338316" y="5263487"/>
            <a:ext cx="464024" cy="45720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4 Elipse"/>
          <p:cNvSpPr/>
          <p:nvPr/>
        </p:nvSpPr>
        <p:spPr>
          <a:xfrm>
            <a:off x="2624919" y="3234519"/>
            <a:ext cx="464024" cy="4572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5 Elipse"/>
          <p:cNvSpPr/>
          <p:nvPr/>
        </p:nvSpPr>
        <p:spPr>
          <a:xfrm>
            <a:off x="2677236" y="144439"/>
            <a:ext cx="464024" cy="4572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Elipse"/>
          <p:cNvSpPr/>
          <p:nvPr/>
        </p:nvSpPr>
        <p:spPr>
          <a:xfrm>
            <a:off x="6378046" y="716510"/>
            <a:ext cx="677838" cy="689205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P4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8" name="7 Elipse"/>
          <p:cNvSpPr/>
          <p:nvPr/>
        </p:nvSpPr>
        <p:spPr>
          <a:xfrm>
            <a:off x="6378046" y="2267808"/>
            <a:ext cx="677838" cy="69375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P</a:t>
            </a:r>
            <a:r>
              <a:rPr lang="es-EC" dirty="0" smtClean="0">
                <a:solidFill>
                  <a:schemeClr val="tx1"/>
                </a:solidFill>
              </a:rPr>
              <a:t>3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9" name="8 Elipse"/>
          <p:cNvSpPr/>
          <p:nvPr/>
        </p:nvSpPr>
        <p:spPr>
          <a:xfrm>
            <a:off x="6378046" y="3907820"/>
            <a:ext cx="677838" cy="691475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P2</a:t>
            </a:r>
            <a:endParaRPr lang="es-EC" dirty="0"/>
          </a:p>
        </p:txBody>
      </p:sp>
      <p:sp>
        <p:nvSpPr>
          <p:cNvPr id="10" name="9 Elipse"/>
          <p:cNvSpPr/>
          <p:nvPr/>
        </p:nvSpPr>
        <p:spPr>
          <a:xfrm>
            <a:off x="6378045" y="5652463"/>
            <a:ext cx="677839" cy="639160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P</a:t>
            </a:r>
            <a:r>
              <a:rPr lang="es-EC" dirty="0" smtClean="0">
                <a:solidFill>
                  <a:schemeClr val="tx1"/>
                </a:solidFill>
              </a:rPr>
              <a:t>1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3" name="2 Flecha derecha"/>
          <p:cNvSpPr/>
          <p:nvPr/>
        </p:nvSpPr>
        <p:spPr>
          <a:xfrm>
            <a:off x="7369782" y="5492087"/>
            <a:ext cx="1651379" cy="86379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Páramo</a:t>
            </a:r>
            <a:endParaRPr lang="es-EC" b="1" dirty="0"/>
          </a:p>
        </p:txBody>
      </p:sp>
      <p:sp>
        <p:nvSpPr>
          <p:cNvPr id="12" name="11 Flecha derecha"/>
          <p:cNvSpPr/>
          <p:nvPr/>
        </p:nvSpPr>
        <p:spPr>
          <a:xfrm>
            <a:off x="7369779" y="3869715"/>
            <a:ext cx="1651379" cy="86605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Rancho Chico</a:t>
            </a:r>
            <a:endParaRPr lang="es-EC" b="1" dirty="0"/>
          </a:p>
        </p:txBody>
      </p:sp>
      <p:sp>
        <p:nvSpPr>
          <p:cNvPr id="13" name="12 Flecha derecha"/>
          <p:cNvSpPr/>
          <p:nvPr/>
        </p:nvSpPr>
        <p:spPr>
          <a:xfrm>
            <a:off x="7369781" y="373039"/>
            <a:ext cx="1746923" cy="1071915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Aforo al Río Chota</a:t>
            </a:r>
            <a:endParaRPr lang="es-EC" b="1" dirty="0"/>
          </a:p>
        </p:txBody>
      </p:sp>
      <p:sp>
        <p:nvSpPr>
          <p:cNvPr id="14" name="13 Flecha derecha"/>
          <p:cNvSpPr/>
          <p:nvPr/>
        </p:nvSpPr>
        <p:spPr>
          <a:xfrm>
            <a:off x="7369780" y="2156346"/>
            <a:ext cx="1651379" cy="842182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Quiche</a:t>
            </a:r>
            <a:endParaRPr lang="es-EC" b="1" dirty="0"/>
          </a:p>
        </p:txBody>
      </p:sp>
      <p:pic>
        <p:nvPicPr>
          <p:cNvPr id="15" name="Picture 4" descr="C:\Users\Claudia Paspuezan\Documents\FOTOGRAFÍAS_TESIS\20160908_121220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94376" y="3040285"/>
            <a:ext cx="1651874" cy="238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Claudia Paspuezan\Documents\FOTOGRAFÍAS_TESIS\20160729_13241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" t="24730" r="3076" b="41576"/>
          <a:stretch/>
        </p:blipFill>
        <p:spPr bwMode="auto">
          <a:xfrm rot="5400000">
            <a:off x="9903150" y="-278072"/>
            <a:ext cx="1634325" cy="238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16 Imagen" descr="C:\Users\Usuario\Desktop\DOCUMENTO TESIS\FOTOGRAFÍAS_TESIS\20160901_13060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134" y="5173646"/>
            <a:ext cx="2388358" cy="1596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C:\Users\Claudia Paspuezan\Documents\FOTOGRAFÍAS_TESIS\20160729_103139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020" r="3177" b="29948"/>
          <a:stretch/>
        </p:blipFill>
        <p:spPr bwMode="auto">
          <a:xfrm rot="5400000">
            <a:off x="9969687" y="1371605"/>
            <a:ext cx="1501252" cy="238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34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3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 redondeado"/>
          <p:cNvSpPr/>
          <p:nvPr/>
        </p:nvSpPr>
        <p:spPr>
          <a:xfrm>
            <a:off x="1364774" y="1723305"/>
            <a:ext cx="9662615" cy="374575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2400" dirty="0">
              <a:solidFill>
                <a:schemeClr val="tx1"/>
              </a:solidFill>
              <a:latin typeface="Britannic Bold" pitchFamily="34" charset="0"/>
            </a:endParaRPr>
          </a:p>
          <a:p>
            <a:pPr algn="ctr"/>
            <a:endParaRPr lang="es-EC" sz="2400" dirty="0">
              <a:solidFill>
                <a:schemeClr val="tx1"/>
              </a:solidFill>
              <a:latin typeface="Britannic Bold" pitchFamily="34" charset="0"/>
            </a:endParaRPr>
          </a:p>
          <a:p>
            <a:pPr algn="ctr"/>
            <a:endParaRPr lang="es-EC" sz="2400" dirty="0">
              <a:solidFill>
                <a:schemeClr val="tx1"/>
              </a:solidFill>
              <a:latin typeface="Britannic Bold" pitchFamily="34" charset="0"/>
            </a:endParaRPr>
          </a:p>
          <a:p>
            <a:pPr algn="ctr"/>
            <a:endParaRPr lang="es-EC" sz="2400" dirty="0">
              <a:solidFill>
                <a:schemeClr val="tx1"/>
              </a:solidFill>
              <a:latin typeface="Britannic Bold" pitchFamily="34" charset="0"/>
            </a:endParaRPr>
          </a:p>
          <a:p>
            <a:pPr algn="ctr"/>
            <a:r>
              <a:rPr lang="es-EC" sz="2400" dirty="0" smtClean="0">
                <a:solidFill>
                  <a:schemeClr val="tx1"/>
                </a:solidFill>
                <a:latin typeface="Britannic Bold" pitchFamily="34" charset="0"/>
              </a:rPr>
              <a:t>SEGUNDO </a:t>
            </a:r>
            <a:r>
              <a:rPr lang="es-EC" sz="2400" dirty="0">
                <a:solidFill>
                  <a:schemeClr val="tx1"/>
                </a:solidFill>
                <a:latin typeface="Britannic Bold" pitchFamily="34" charset="0"/>
              </a:rPr>
              <a:t>Y TERCER OBJETIVO</a:t>
            </a:r>
          </a:p>
          <a:p>
            <a:pPr algn="ctr"/>
            <a:endParaRPr lang="es-EC" sz="2400" dirty="0">
              <a:solidFill>
                <a:schemeClr val="tx1"/>
              </a:solidFill>
              <a:latin typeface="Britannic Bold" pitchFamily="34" charset="0"/>
            </a:endParaRPr>
          </a:p>
          <a:p>
            <a:r>
              <a:rPr lang="es-EC" sz="2400" dirty="0" smtClean="0">
                <a:solidFill>
                  <a:schemeClr val="tx1"/>
                </a:solidFill>
                <a:latin typeface="Britannic Bold" pitchFamily="34" charset="0"/>
              </a:rPr>
              <a:t>Valoración económica del </a:t>
            </a:r>
            <a:r>
              <a:rPr lang="es-EC" sz="2400" dirty="0">
                <a:solidFill>
                  <a:schemeClr val="tx1"/>
                </a:solidFill>
                <a:latin typeface="Britannic Bold" pitchFamily="34" charset="0"/>
              </a:rPr>
              <a:t>servicio de aprovisionamiento de agua de consumo humano y riego.</a:t>
            </a:r>
          </a:p>
          <a:p>
            <a:pPr algn="ctr"/>
            <a:endParaRPr lang="es-EC" sz="2400" dirty="0">
              <a:solidFill>
                <a:schemeClr val="tx1"/>
              </a:solidFill>
              <a:latin typeface="Britannic Bold" pitchFamily="34" charset="0"/>
            </a:endParaRPr>
          </a:p>
          <a:p>
            <a:r>
              <a:rPr lang="es-EC" sz="2400" dirty="0">
                <a:solidFill>
                  <a:schemeClr val="tx1"/>
                </a:solidFill>
                <a:latin typeface="Britannic Bold" pitchFamily="34" charset="0"/>
              </a:rPr>
              <a:t>Valoración económica del servicio </a:t>
            </a:r>
            <a:r>
              <a:rPr lang="es-EC" sz="2400" dirty="0" smtClean="0">
                <a:solidFill>
                  <a:schemeClr val="tx1"/>
                </a:solidFill>
                <a:latin typeface="Britannic Bold" pitchFamily="34" charset="0"/>
              </a:rPr>
              <a:t>de </a:t>
            </a:r>
            <a:r>
              <a:rPr lang="es-EC" sz="2400" dirty="0">
                <a:solidFill>
                  <a:schemeClr val="tx1"/>
                </a:solidFill>
                <a:latin typeface="Britannic Bold" pitchFamily="34" charset="0"/>
              </a:rPr>
              <a:t>regulación hídrica en la microcuenca.</a:t>
            </a:r>
            <a:endParaRPr lang="es-MX" sz="2400" dirty="0">
              <a:solidFill>
                <a:schemeClr val="tx1"/>
              </a:solidFill>
              <a:latin typeface="Britannic Bold" pitchFamily="34" charset="0"/>
            </a:endParaRPr>
          </a:p>
          <a:p>
            <a:pPr algn="ctr"/>
            <a:endParaRPr lang="es-MX" sz="2400" dirty="0">
              <a:solidFill>
                <a:schemeClr val="tx1"/>
              </a:solidFill>
              <a:latin typeface="Britannic Bold" pitchFamily="34" charset="0"/>
            </a:endParaRPr>
          </a:p>
          <a:p>
            <a:pPr algn="ctr"/>
            <a:endParaRPr lang="es-EC" sz="2400" dirty="0">
              <a:solidFill>
                <a:schemeClr val="tx1"/>
              </a:solidFill>
              <a:latin typeface="Britannic Bold" pitchFamily="34" charset="0"/>
            </a:endParaRPr>
          </a:p>
          <a:p>
            <a:pPr algn="ctr"/>
            <a:endParaRPr lang="es-EC" sz="2400" dirty="0">
              <a:solidFill>
                <a:schemeClr val="tx1"/>
              </a:solidFill>
              <a:latin typeface="Britannic Bold" pitchFamily="34" charset="0"/>
            </a:endParaRPr>
          </a:p>
          <a:p>
            <a:pPr algn="ctr"/>
            <a:endParaRPr lang="es-MX" sz="2400" dirty="0">
              <a:solidFill>
                <a:schemeClr val="tx1"/>
              </a:solidFill>
              <a:latin typeface="Britannic Bold" pitchFamily="34" charset="0"/>
            </a:endParaRPr>
          </a:p>
          <a:p>
            <a:pPr algn="ctr"/>
            <a:endParaRPr lang="es-EC" sz="2400" dirty="0">
              <a:solidFill>
                <a:schemeClr val="tx1"/>
              </a:solidFill>
              <a:latin typeface="Britannic Bold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73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5"/>
          <p:cNvSpPr/>
          <p:nvPr/>
        </p:nvSpPr>
        <p:spPr>
          <a:xfrm>
            <a:off x="4319587" y="3181487"/>
            <a:ext cx="6987654" cy="154063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2000" dirty="0">
              <a:solidFill>
                <a:schemeClr val="tx1"/>
              </a:solidFill>
              <a:latin typeface="Britannic Bold" panose="020B0903060703020204" pitchFamily="34" charset="0"/>
            </a:endParaRPr>
          </a:p>
          <a:p>
            <a:pPr algn="ctr"/>
            <a:endParaRPr lang="es-EC" sz="2000" dirty="0">
              <a:solidFill>
                <a:schemeClr val="tx1"/>
              </a:solidFill>
              <a:latin typeface="Britannic Bold" panose="020B0903060703020204" pitchFamily="34" charset="0"/>
            </a:endParaRPr>
          </a:p>
          <a:p>
            <a:pPr algn="ctr"/>
            <a:endParaRPr lang="es-EC" sz="2000" dirty="0">
              <a:solidFill>
                <a:schemeClr val="tx1"/>
              </a:solidFill>
              <a:latin typeface="Britannic Bold" panose="020B0903060703020204" pitchFamily="34" charset="0"/>
            </a:endParaRPr>
          </a:p>
          <a:p>
            <a:pPr algn="ctr"/>
            <a:endParaRPr lang="es-EC" sz="2000" dirty="0">
              <a:solidFill>
                <a:schemeClr val="tx1"/>
              </a:solidFill>
              <a:latin typeface="Britannic Bold" panose="020B0903060703020204" pitchFamily="34" charset="0"/>
            </a:endParaRPr>
          </a:p>
          <a:p>
            <a:pPr algn="ctr"/>
            <a:r>
              <a:rPr lang="es-EC" sz="2000" dirty="0">
                <a:solidFill>
                  <a:schemeClr val="tx1"/>
                </a:solidFill>
                <a:latin typeface="Britannic Bold" panose="020B0903060703020204" pitchFamily="34" charset="0"/>
              </a:rPr>
              <a:t>EVALUACIÓN AMBIENTAL Y VALORACIÓN ECONÓMICA DE LOS SERVICIOS DE APROVISIONAMIENTO Y REGULACIÓN DEL RECURSO HÍDRICO DE LA MICROCUENCA AMBUQUÍ, CANTÓN IBARRA, PROVINCIA DE IMBABURA</a:t>
            </a:r>
          </a:p>
          <a:p>
            <a:pPr algn="ctr"/>
            <a:endParaRPr lang="es-EC" b="1" dirty="0">
              <a:solidFill>
                <a:schemeClr val="tx1"/>
              </a:solidFill>
            </a:endParaRPr>
          </a:p>
          <a:p>
            <a:pPr algn="ctr"/>
            <a:endParaRPr lang="es-MX" b="1" dirty="0">
              <a:solidFill>
                <a:schemeClr val="tx1"/>
              </a:solidFill>
            </a:endParaRPr>
          </a:p>
          <a:p>
            <a:pPr algn="ctr"/>
            <a:endParaRPr lang="es-MX" dirty="0">
              <a:solidFill>
                <a:schemeClr val="tx1"/>
              </a:solidFill>
            </a:endParaRPr>
          </a:p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5" name="Rectángulo 6"/>
          <p:cNvSpPr/>
          <p:nvPr/>
        </p:nvSpPr>
        <p:spPr>
          <a:xfrm>
            <a:off x="6095998" y="1894444"/>
            <a:ext cx="3434832" cy="5232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800" spc="38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rgbClr val="01D17D">
                      <a:alpha val="40000"/>
                    </a:srgbClr>
                  </a:glow>
                </a:effectLst>
                <a:latin typeface="Britannic Bold" pitchFamily="34" charset="0"/>
              </a:rPr>
              <a:t>TEMA</a:t>
            </a:r>
            <a:endParaRPr lang="es-MX" sz="2800" dirty="0">
              <a:ln w="952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latin typeface="Britannic Bold" pitchFamily="34" charset="0"/>
            </a:endParaRPr>
          </a:p>
        </p:txBody>
      </p:sp>
      <p:pic>
        <p:nvPicPr>
          <p:cNvPr id="8" name="7 Imagen" descr="C:\Users\Usuario\Desktop\DOCUMENTO TESIS\FOTOGRAFÍAS_TESIS\20160915_111732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1768"/>
            <a:ext cx="3370996" cy="3351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8 Imagen" descr="C:\Users\Usuario\Desktop\DOCUMENTO TESIS\FOTOGRAFÍAS_TESIS\20160925_112013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30054"/>
            <a:ext cx="3370996" cy="354159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50388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286931" y="130540"/>
            <a:ext cx="6187465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defRPr sz="2000" cap="all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dk1"/>
                </a:solidFill>
                <a:latin typeface="Britannic Bold" pitchFamily="34" charset="0"/>
                <a:ea typeface="+mj-ea"/>
                <a:cs typeface="+mj-cs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C" dirty="0"/>
              <a:t>Estimación del valor económico de los servicios de aprovisionamiento y regulación del recurso hídrico</a:t>
            </a:r>
            <a:endParaRPr lang="es-MX" dirty="0"/>
          </a:p>
        </p:txBody>
      </p:sp>
      <p:pic>
        <p:nvPicPr>
          <p:cNvPr id="10" name="Picture 2" descr="Imagen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t="7485" r="15467" b="6011"/>
          <a:stretch/>
        </p:blipFill>
        <p:spPr bwMode="auto">
          <a:xfrm>
            <a:off x="2163408" y="2689313"/>
            <a:ext cx="2661678" cy="313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Rectángulo redondeado"/>
          <p:cNvSpPr/>
          <p:nvPr/>
        </p:nvSpPr>
        <p:spPr>
          <a:xfrm>
            <a:off x="1830985" y="1690439"/>
            <a:ext cx="3326524" cy="740979"/>
          </a:xfrm>
          <a:prstGeom prst="roundRect">
            <a:avLst/>
          </a:prstGeom>
          <a:gradFill rotWithShape="1">
            <a:gsLst>
              <a:gs pos="0">
                <a:srgbClr val="D63731">
                  <a:tint val="69000"/>
                  <a:alpha val="100000"/>
                  <a:satMod val="109000"/>
                  <a:lumMod val="110000"/>
                </a:srgbClr>
              </a:gs>
              <a:gs pos="52000">
                <a:srgbClr val="D63731">
                  <a:tint val="74000"/>
                  <a:satMod val="100000"/>
                  <a:lumMod val="104000"/>
                </a:srgbClr>
              </a:gs>
              <a:gs pos="100000">
                <a:srgbClr val="D63731">
                  <a:tint val="78000"/>
                  <a:satMod val="100000"/>
                  <a:lumMod val="100000"/>
                </a:srgbClr>
              </a:gs>
            </a:gsLst>
            <a:lin ang="5400000" scaled="0"/>
          </a:gradFill>
          <a:ln w="9525" cap="flat" cmpd="sng" algn="ctr">
            <a:solidFill>
              <a:srgbClr val="D6373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MÉTODO DE VALORACIÓN CONTINGENTE</a:t>
            </a:r>
            <a:endParaRPr kumimoji="0" lang="es-EC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ritannic Bold" pitchFamily="34" charset="0"/>
              <a:ea typeface="+mn-ea"/>
              <a:cs typeface="+mn-cs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7882166" y="198821"/>
            <a:ext cx="2546855" cy="740979"/>
          </a:xfrm>
          <a:prstGeom prst="roundRect">
            <a:avLst/>
          </a:prstGeom>
          <a:gradFill rotWithShape="1">
            <a:gsLst>
              <a:gs pos="0">
                <a:srgbClr val="D63731">
                  <a:tint val="69000"/>
                  <a:alpha val="100000"/>
                  <a:satMod val="109000"/>
                  <a:lumMod val="110000"/>
                </a:srgbClr>
              </a:gs>
              <a:gs pos="52000">
                <a:srgbClr val="D63731">
                  <a:tint val="74000"/>
                  <a:satMod val="100000"/>
                  <a:lumMod val="104000"/>
                </a:srgbClr>
              </a:gs>
              <a:gs pos="100000">
                <a:srgbClr val="D63731">
                  <a:tint val="78000"/>
                  <a:satMod val="100000"/>
                  <a:lumMod val="100000"/>
                </a:srgbClr>
              </a:gs>
            </a:gsLst>
            <a:lin ang="5400000" scaled="0"/>
          </a:gradFill>
          <a:ln w="9525" cap="flat" cmpd="sng" algn="ctr">
            <a:solidFill>
              <a:srgbClr val="D6373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ENCUESTAS </a:t>
            </a:r>
            <a:endParaRPr kumimoji="0" lang="es-EC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ritannic Bold" pitchFamily="34" charset="0"/>
              <a:ea typeface="+mn-ea"/>
              <a:cs typeface="+mn-cs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6474396" y="1741124"/>
            <a:ext cx="5389690" cy="168691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ritannic Bold" pitchFamily="34" charset="0"/>
              <a:ea typeface="+mn-ea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ritannic Bold" pitchFamily="34" charset="0"/>
              <a:ea typeface="+mn-ea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ritannic Bold" pitchFamily="34" charset="0"/>
              <a:ea typeface="+mn-ea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SECCIONES DE LA ENCUESTA: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s-EC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Consumo y pago por el servicio de agua de consumo humano</a:t>
            </a:r>
            <a:r>
              <a:rPr kumimoji="0" lang="es-EC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 </a:t>
            </a:r>
            <a:r>
              <a:rPr kumimoji="0" lang="es-EC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y riego.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s-EC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Importancia y valoración del agua.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s-EC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Información socio-económica.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ritannic Bold" pitchFamily="34" charset="0"/>
              <a:ea typeface="+mn-ea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ritannic Bold" pitchFamily="34" charset="0"/>
              <a:ea typeface="+mn-ea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ritannic Bold" pitchFamily="34" charset="0"/>
              <a:ea typeface="+mn-ea"/>
              <a:cs typeface="+mn-cs"/>
            </a:endParaRPr>
          </a:p>
        </p:txBody>
      </p:sp>
      <p:sp>
        <p:nvSpPr>
          <p:cNvPr id="15" name="14 Flecha abajo"/>
          <p:cNvSpPr/>
          <p:nvPr/>
        </p:nvSpPr>
        <p:spPr>
          <a:xfrm>
            <a:off x="8907053" y="1021568"/>
            <a:ext cx="497080" cy="618268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6" name="Picture 2" descr="Resultado de imagen para excel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494" y="3742788"/>
            <a:ext cx="2077634" cy="166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sultado de imagen para minitab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577" y="3744861"/>
            <a:ext cx="2003157" cy="166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Flecha cuádruple"/>
          <p:cNvSpPr/>
          <p:nvPr/>
        </p:nvSpPr>
        <p:spPr>
          <a:xfrm>
            <a:off x="8612067" y="3455780"/>
            <a:ext cx="1141643" cy="2085212"/>
          </a:xfrm>
          <a:prstGeom prst="quad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20 Rectángulo redondeado"/>
          <p:cNvSpPr/>
          <p:nvPr/>
        </p:nvSpPr>
        <p:spPr>
          <a:xfrm>
            <a:off x="7314012" y="5656778"/>
            <a:ext cx="3737751" cy="54942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kern="0" dirty="0" smtClean="0">
                <a:solidFill>
                  <a:sysClr val="windowText" lastClr="000000"/>
                </a:solidFill>
                <a:latin typeface="Britannic Bold" pitchFamily="34" charset="0"/>
              </a:rPr>
              <a:t>Modelos de Regresión (variables) </a:t>
            </a:r>
            <a:endParaRPr kumimoji="0" lang="es-EC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ritannic Bold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21 Rectángulo"/>
              <p:cNvSpPr/>
              <p:nvPr/>
            </p:nvSpPr>
            <p:spPr>
              <a:xfrm>
                <a:off x="6885606" y="6300590"/>
                <a:ext cx="4594563" cy="40011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0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𝜶</m:t>
                      </m:r>
                      <m:r>
                        <a:rPr lang="es-MX" sz="20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s-MX" sz="20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𝜷</m:t>
                      </m:r>
                      <m:r>
                        <a:rPr lang="es-MX" sz="20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𝟏</m:t>
                      </m:r>
                      <m:r>
                        <a:rPr lang="es-MX" sz="20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es-MX" sz="2000" b="1" i="1">
                          <a:solidFill>
                            <a:schemeClr val="tx1"/>
                          </a:solidFill>
                          <a:latin typeface="Cambria Math"/>
                        </a:rPr>
                        <m:t>𝛃</m:t>
                      </m:r>
                      <m:r>
                        <a:rPr lang="es-MX" sz="2000" b="1" i="1">
                          <a:solidFill>
                            <a:schemeClr val="tx1"/>
                          </a:solidFill>
                          <a:latin typeface="Cambria Math"/>
                        </a:rPr>
                        <m:t>𝟐</m:t>
                      </m:r>
                      <m:r>
                        <a:rPr lang="es-MX" sz="2000" b="1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es-MX" sz="2000" b="1" i="1">
                          <a:solidFill>
                            <a:schemeClr val="tx1"/>
                          </a:solidFill>
                          <a:latin typeface="Cambria Math"/>
                        </a:rPr>
                        <m:t>𝛃</m:t>
                      </m:r>
                      <m:r>
                        <a:rPr lang="es-MX" sz="2000" b="1" i="1">
                          <a:solidFill>
                            <a:schemeClr val="tx1"/>
                          </a:solidFill>
                          <a:latin typeface="Cambria Math"/>
                        </a:rPr>
                        <m:t>𝟑</m:t>
                      </m:r>
                      <m:r>
                        <a:rPr lang="es-MX" sz="2000" b="1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es-MX" sz="2000" b="1" i="1">
                          <a:solidFill>
                            <a:schemeClr val="tx1"/>
                          </a:solidFill>
                          <a:latin typeface="Cambria Math"/>
                        </a:rPr>
                        <m:t>𝛃</m:t>
                      </m:r>
                      <m:r>
                        <a:rPr lang="es-MX" sz="2000" b="1" i="1">
                          <a:solidFill>
                            <a:schemeClr val="tx1"/>
                          </a:solidFill>
                          <a:latin typeface="Cambria Math"/>
                        </a:rPr>
                        <m:t>𝟒</m:t>
                      </m:r>
                      <m:r>
                        <a:rPr lang="es-MX" sz="2000" b="1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es-MX" sz="2000" b="1" i="1">
                          <a:solidFill>
                            <a:schemeClr val="tx1"/>
                          </a:solidFill>
                          <a:latin typeface="Cambria Math"/>
                        </a:rPr>
                        <m:t>𝛃</m:t>
                      </m:r>
                      <m:r>
                        <a:rPr lang="es-MX" sz="2000" b="1" i="1">
                          <a:solidFill>
                            <a:schemeClr val="tx1"/>
                          </a:solidFill>
                          <a:latin typeface="Cambria Math"/>
                        </a:rPr>
                        <m:t>𝟓</m:t>
                      </m:r>
                      <m:r>
                        <a:rPr lang="es-MX" sz="2000" b="1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es-MX" sz="2000" b="1" i="1">
                          <a:solidFill>
                            <a:schemeClr val="tx1"/>
                          </a:solidFill>
                          <a:latin typeface="Cambria Math"/>
                        </a:rPr>
                        <m:t>𝛃</m:t>
                      </m:r>
                      <m:r>
                        <a:rPr lang="es-MX" sz="2000" b="1" i="1">
                          <a:solidFill>
                            <a:schemeClr val="tx1"/>
                          </a:solidFill>
                          <a:latin typeface="Cambria Math"/>
                        </a:rPr>
                        <m:t>𝟔</m:t>
                      </m:r>
                      <m:r>
                        <a:rPr lang="es-MX" sz="2000" b="1">
                          <a:solidFill>
                            <a:schemeClr val="tx1"/>
                          </a:solidFill>
                          <a:latin typeface="Cambria Math"/>
                        </a:rPr>
                        <m:t>…</m:t>
                      </m:r>
                    </m:oMath>
                  </m:oMathPara>
                </a14:m>
                <a:endParaRPr lang="es-EC" sz="20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2" name="21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5606" y="6300590"/>
                <a:ext cx="4594563" cy="40011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31545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7102448"/>
              </p:ext>
            </p:extLst>
          </p:nvPr>
        </p:nvGraphicFramePr>
        <p:xfrm>
          <a:off x="978089" y="555531"/>
          <a:ext cx="9635319" cy="5290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2 Rectángulo"/>
          <p:cNvSpPr/>
          <p:nvPr/>
        </p:nvSpPr>
        <p:spPr>
          <a:xfrm>
            <a:off x="127377" y="195089"/>
            <a:ext cx="4676633" cy="10568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s-EC" sz="2000" dirty="0" smtClean="0">
                <a:latin typeface="Britannic Bold" pitchFamily="34" charset="0"/>
                <a:cs typeface="Arial" pitchFamily="34" charset="0"/>
              </a:rPr>
              <a:t>Valoración económica del </a:t>
            </a:r>
            <a:r>
              <a:rPr lang="es-EC" sz="2000" dirty="0">
                <a:latin typeface="Britannic Bold" pitchFamily="34" charset="0"/>
                <a:cs typeface="Arial" pitchFamily="34" charset="0"/>
              </a:rPr>
              <a:t>servicio de aprovisionamiento de agua de consumo humano y riego.</a:t>
            </a:r>
            <a:endParaRPr lang="es-MX" sz="2000" dirty="0">
              <a:latin typeface="Britannic Bold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5122" name="Picture 2" descr="C:\Users\Claudia Paspuezan\Documents\FOTOGRAFÍAS_TESIS\20160822_154649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85" r="12974"/>
          <a:stretch/>
        </p:blipFill>
        <p:spPr bwMode="auto">
          <a:xfrm>
            <a:off x="9457898" y="195089"/>
            <a:ext cx="2587215" cy="329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Abrir llave"/>
          <p:cNvSpPr/>
          <p:nvPr/>
        </p:nvSpPr>
        <p:spPr>
          <a:xfrm rot="16200000">
            <a:off x="4767049" y="2883653"/>
            <a:ext cx="286598" cy="6392844"/>
          </a:xfrm>
          <a:prstGeom prst="leftBrac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4 Rectángulo"/>
          <p:cNvSpPr/>
          <p:nvPr/>
        </p:nvSpPr>
        <p:spPr>
          <a:xfrm>
            <a:off x="3680626" y="6223374"/>
            <a:ext cx="2459443" cy="39579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de las familias </a:t>
            </a:r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2852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24 Grupo"/>
          <p:cNvGrpSpPr/>
          <p:nvPr/>
        </p:nvGrpSpPr>
        <p:grpSpPr>
          <a:xfrm>
            <a:off x="-114869" y="783517"/>
            <a:ext cx="12115799" cy="5290959"/>
            <a:chOff x="-105769" y="1205374"/>
            <a:chExt cx="12115799" cy="5290959"/>
          </a:xfrm>
        </p:grpSpPr>
        <p:graphicFrame>
          <p:nvGraphicFramePr>
            <p:cNvPr id="3" name="Marcador de contenido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797951208"/>
                </p:ext>
              </p:extLst>
            </p:nvPr>
          </p:nvGraphicFramePr>
          <p:xfrm>
            <a:off x="-105769" y="1205374"/>
            <a:ext cx="10327942" cy="529095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1" name="10 Rectángulo"/>
            <p:cNvSpPr/>
            <p:nvPr/>
          </p:nvSpPr>
          <p:spPr>
            <a:xfrm>
              <a:off x="9887802" y="4558349"/>
              <a:ext cx="1579729" cy="832515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dirty="0" smtClean="0">
                  <a:latin typeface="Arial" pitchFamily="34" charset="0"/>
                  <a:cs typeface="Arial" pitchFamily="34" charset="0"/>
                </a:rPr>
                <a:t>Total de encuestas</a:t>
              </a:r>
              <a:endParaRPr lang="es-EC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11 Rectángulo"/>
            <p:cNvSpPr/>
            <p:nvPr/>
          </p:nvSpPr>
          <p:spPr>
            <a:xfrm>
              <a:off x="10481481" y="5704763"/>
              <a:ext cx="1528549" cy="79157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b="1" dirty="0" smtClean="0">
                  <a:latin typeface="Arial" pitchFamily="34" charset="0"/>
                  <a:cs typeface="Arial" pitchFamily="34" charset="0"/>
                </a:rPr>
                <a:t>223</a:t>
              </a:r>
              <a:endParaRPr lang="es-EC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4" name="13 Conector recto"/>
            <p:cNvCxnSpPr/>
            <p:nvPr/>
          </p:nvCxnSpPr>
          <p:spPr>
            <a:xfrm flipV="1">
              <a:off x="8693624" y="4421875"/>
              <a:ext cx="1984042" cy="1"/>
            </a:xfrm>
            <a:prstGeom prst="line">
              <a:avLst/>
            </a:prstGeom>
            <a:ln w="19050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17 Conector recto"/>
            <p:cNvCxnSpPr>
              <a:endCxn id="11" idx="0"/>
            </p:cNvCxnSpPr>
            <p:nvPr/>
          </p:nvCxnSpPr>
          <p:spPr>
            <a:xfrm>
              <a:off x="10677666" y="4421875"/>
              <a:ext cx="1" cy="136474"/>
            </a:xfrm>
            <a:prstGeom prst="line">
              <a:avLst/>
            </a:prstGeom>
            <a:ln w="19050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2" name="21 Conector recto"/>
            <p:cNvCxnSpPr/>
            <p:nvPr/>
          </p:nvCxnSpPr>
          <p:spPr>
            <a:xfrm>
              <a:off x="10114059" y="5390864"/>
              <a:ext cx="7951" cy="709684"/>
            </a:xfrm>
            <a:prstGeom prst="line">
              <a:avLst/>
            </a:prstGeom>
            <a:ln w="190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23 Conector recto"/>
            <p:cNvCxnSpPr>
              <a:stCxn id="12" idx="1"/>
            </p:cNvCxnSpPr>
            <p:nvPr/>
          </p:nvCxnSpPr>
          <p:spPr>
            <a:xfrm flipH="1">
              <a:off x="10122010" y="6100548"/>
              <a:ext cx="359471" cy="0"/>
            </a:xfrm>
            <a:prstGeom prst="line">
              <a:avLst/>
            </a:prstGeom>
            <a:ln w="190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7" name="26 Rectángulo"/>
          <p:cNvSpPr/>
          <p:nvPr/>
        </p:nvSpPr>
        <p:spPr>
          <a:xfrm>
            <a:off x="182255" y="189637"/>
            <a:ext cx="4676633" cy="7275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s-EC" sz="2000" dirty="0" smtClean="0">
                <a:latin typeface="Britannic Bold" pitchFamily="34" charset="0"/>
                <a:cs typeface="Arial" pitchFamily="34" charset="0"/>
              </a:rPr>
              <a:t>Valoración económica del </a:t>
            </a:r>
            <a:r>
              <a:rPr lang="es-EC" sz="2000" dirty="0">
                <a:latin typeface="Britannic Bold" pitchFamily="34" charset="0"/>
                <a:cs typeface="Arial" pitchFamily="34" charset="0"/>
              </a:rPr>
              <a:t>servicio de </a:t>
            </a:r>
            <a:r>
              <a:rPr lang="es-EC" sz="2000" dirty="0" smtClean="0">
                <a:latin typeface="Britannic Bold" pitchFamily="34" charset="0"/>
                <a:cs typeface="Arial" pitchFamily="34" charset="0"/>
              </a:rPr>
              <a:t>regulación hídrica en la microcuenca.</a:t>
            </a:r>
            <a:endParaRPr lang="es-MX" sz="2000" dirty="0">
              <a:latin typeface="Britannic Bold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4098" name="Picture 2" descr="C:\Users\Claudia Paspuezan\Documents\FOTOGRAFÍAS_TESIS\20160903_09340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060" y="240824"/>
            <a:ext cx="2246413" cy="334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Abrir llave"/>
          <p:cNvSpPr/>
          <p:nvPr/>
        </p:nvSpPr>
        <p:spPr>
          <a:xfrm rot="16200000">
            <a:off x="5053296" y="2385956"/>
            <a:ext cx="286599" cy="7690934"/>
          </a:xfrm>
          <a:prstGeom prst="leftBrac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Rectángulo"/>
          <p:cNvSpPr/>
          <p:nvPr/>
        </p:nvSpPr>
        <p:spPr>
          <a:xfrm>
            <a:off x="3717174" y="6374723"/>
            <a:ext cx="2958841" cy="3957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de las familias </a:t>
            </a:r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77316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 redondeado"/>
          <p:cNvSpPr/>
          <p:nvPr/>
        </p:nvSpPr>
        <p:spPr>
          <a:xfrm>
            <a:off x="1364774" y="1723306"/>
            <a:ext cx="9662615" cy="246655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2400" dirty="0">
              <a:solidFill>
                <a:schemeClr val="tx1"/>
              </a:solidFill>
              <a:latin typeface="Britannic Bold" pitchFamily="34" charset="0"/>
            </a:endParaRPr>
          </a:p>
          <a:p>
            <a:pPr algn="ctr"/>
            <a:endParaRPr lang="es-EC" sz="2400" dirty="0">
              <a:solidFill>
                <a:schemeClr val="tx1"/>
              </a:solidFill>
              <a:latin typeface="Britannic Bold" pitchFamily="34" charset="0"/>
            </a:endParaRPr>
          </a:p>
          <a:p>
            <a:pPr algn="ctr"/>
            <a:endParaRPr lang="es-EC" sz="2400" dirty="0">
              <a:solidFill>
                <a:schemeClr val="tx1"/>
              </a:solidFill>
              <a:latin typeface="Britannic Bold" pitchFamily="34" charset="0"/>
            </a:endParaRPr>
          </a:p>
          <a:p>
            <a:pPr algn="ctr"/>
            <a:endParaRPr lang="es-EC" sz="2400" dirty="0">
              <a:solidFill>
                <a:schemeClr val="tx1"/>
              </a:solidFill>
              <a:latin typeface="Britannic Bold" pitchFamily="34" charset="0"/>
            </a:endParaRPr>
          </a:p>
          <a:p>
            <a:pPr algn="ctr"/>
            <a:endParaRPr lang="es-EC" sz="2400" dirty="0">
              <a:solidFill>
                <a:schemeClr val="tx1"/>
              </a:solidFill>
              <a:latin typeface="Britannic Bold" pitchFamily="34" charset="0"/>
            </a:endParaRPr>
          </a:p>
          <a:p>
            <a:pPr algn="ctr"/>
            <a:endParaRPr lang="es-EC" sz="2400" dirty="0">
              <a:solidFill>
                <a:schemeClr val="tx1"/>
              </a:solidFill>
              <a:latin typeface="Britannic Bold" pitchFamily="34" charset="0"/>
            </a:endParaRPr>
          </a:p>
          <a:p>
            <a:pPr algn="ctr"/>
            <a:endParaRPr lang="es-EC" sz="2400" dirty="0">
              <a:solidFill>
                <a:schemeClr val="tx1"/>
              </a:solidFill>
              <a:latin typeface="Britannic Bold" pitchFamily="34" charset="0"/>
            </a:endParaRPr>
          </a:p>
          <a:p>
            <a:pPr algn="ctr"/>
            <a:endParaRPr lang="es-EC" sz="2400" dirty="0">
              <a:solidFill>
                <a:schemeClr val="tx1"/>
              </a:solidFill>
              <a:latin typeface="Britannic Bold" pitchFamily="34" charset="0"/>
            </a:endParaRPr>
          </a:p>
          <a:p>
            <a:pPr algn="ctr"/>
            <a:r>
              <a:rPr lang="es-EC" sz="2400" dirty="0" smtClean="0">
                <a:solidFill>
                  <a:schemeClr val="tx1"/>
                </a:solidFill>
                <a:latin typeface="Britannic Bold" pitchFamily="34" charset="0"/>
              </a:rPr>
              <a:t>CUARTO </a:t>
            </a:r>
            <a:r>
              <a:rPr lang="es-EC" sz="2400" dirty="0">
                <a:solidFill>
                  <a:schemeClr val="tx1"/>
                </a:solidFill>
                <a:latin typeface="Britannic Bold" pitchFamily="34" charset="0"/>
              </a:rPr>
              <a:t>OBJETIVO</a:t>
            </a:r>
          </a:p>
          <a:p>
            <a:pPr algn="ctr"/>
            <a:endParaRPr lang="es-EC" sz="2400" dirty="0">
              <a:solidFill>
                <a:schemeClr val="tx1"/>
              </a:solidFill>
              <a:latin typeface="Britannic Bold" pitchFamily="34" charset="0"/>
            </a:endParaRPr>
          </a:p>
          <a:p>
            <a:pPr algn="ctr"/>
            <a:r>
              <a:rPr lang="es-EC" sz="2400" dirty="0" smtClean="0">
                <a:solidFill>
                  <a:schemeClr val="tx1"/>
                </a:solidFill>
                <a:latin typeface="Britannic Bold" pitchFamily="34" charset="0"/>
              </a:rPr>
              <a:t>Estrategias </a:t>
            </a:r>
            <a:r>
              <a:rPr lang="es-EC" sz="2400" dirty="0">
                <a:solidFill>
                  <a:schemeClr val="tx1"/>
                </a:solidFill>
                <a:latin typeface="Britannic Bold" pitchFamily="34" charset="0"/>
              </a:rPr>
              <a:t>de conservación y manejo del recurso hídrico en la </a:t>
            </a:r>
            <a:r>
              <a:rPr lang="es-EC" sz="2400" dirty="0" smtClean="0">
                <a:solidFill>
                  <a:schemeClr val="tx1"/>
                </a:solidFill>
                <a:latin typeface="Britannic Bold" pitchFamily="34" charset="0"/>
              </a:rPr>
              <a:t>microcuenca</a:t>
            </a:r>
            <a:endParaRPr lang="es-EC" sz="2400" dirty="0">
              <a:solidFill>
                <a:schemeClr val="tx1"/>
              </a:solidFill>
              <a:latin typeface="Britannic Bold" pitchFamily="34" charset="0"/>
            </a:endParaRPr>
          </a:p>
          <a:p>
            <a:pPr algn="ctr"/>
            <a:endParaRPr lang="es-EC" sz="2400" dirty="0">
              <a:solidFill>
                <a:schemeClr val="tx1"/>
              </a:solidFill>
              <a:latin typeface="Britannic Bold" pitchFamily="34" charset="0"/>
            </a:endParaRPr>
          </a:p>
          <a:p>
            <a:pPr algn="ctr"/>
            <a:endParaRPr lang="es-EC" sz="2400" dirty="0">
              <a:solidFill>
                <a:schemeClr val="tx1"/>
              </a:solidFill>
              <a:latin typeface="Britannic Bold" pitchFamily="34" charset="0"/>
            </a:endParaRPr>
          </a:p>
          <a:p>
            <a:pPr algn="ctr"/>
            <a:endParaRPr lang="es-EC" sz="2400" dirty="0">
              <a:solidFill>
                <a:schemeClr val="tx1"/>
              </a:solidFill>
              <a:latin typeface="Britannic Bold" pitchFamily="34" charset="0"/>
            </a:endParaRPr>
          </a:p>
          <a:p>
            <a:pPr algn="ctr"/>
            <a:endParaRPr lang="es-EC" sz="2400" dirty="0">
              <a:solidFill>
                <a:schemeClr val="tx1"/>
              </a:solidFill>
              <a:latin typeface="Britannic Bold" pitchFamily="34" charset="0"/>
            </a:endParaRPr>
          </a:p>
          <a:p>
            <a:pPr algn="ctr"/>
            <a:endParaRPr lang="es-MX" sz="2400" dirty="0">
              <a:solidFill>
                <a:schemeClr val="tx1"/>
              </a:solidFill>
              <a:latin typeface="Britannic Bold" pitchFamily="34" charset="0"/>
            </a:endParaRPr>
          </a:p>
          <a:p>
            <a:pPr algn="ctr"/>
            <a:endParaRPr lang="es-EC" sz="2400" dirty="0">
              <a:solidFill>
                <a:schemeClr val="tx1"/>
              </a:solidFill>
              <a:latin typeface="Britannic Bold" pitchFamily="34" charset="0"/>
            </a:endParaRPr>
          </a:p>
          <a:p>
            <a:pPr algn="ctr"/>
            <a:endParaRPr lang="es-EC" sz="2400" dirty="0">
              <a:solidFill>
                <a:schemeClr val="tx1"/>
              </a:solidFill>
              <a:latin typeface="Britannic Bold" pitchFamily="34" charset="0"/>
            </a:endParaRPr>
          </a:p>
          <a:p>
            <a:pPr algn="ctr"/>
            <a:endParaRPr lang="es-MX" sz="2400" dirty="0">
              <a:solidFill>
                <a:schemeClr val="tx1"/>
              </a:solidFill>
              <a:latin typeface="Britannic Bold" pitchFamily="34" charset="0"/>
            </a:endParaRPr>
          </a:p>
          <a:p>
            <a:pPr algn="ctr"/>
            <a:endParaRPr lang="es-EC" sz="2400" dirty="0">
              <a:solidFill>
                <a:schemeClr val="tx1"/>
              </a:solidFill>
              <a:latin typeface="Britannic Bold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23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50209" y="206793"/>
            <a:ext cx="5099713" cy="7509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s-EC" sz="2000" dirty="0">
                <a:solidFill>
                  <a:schemeClr val="dk1"/>
                </a:solidFill>
                <a:latin typeface="Britannic Bold" pitchFamily="34" charset="0"/>
                <a:cs typeface="Arial" pitchFamily="34" charset="0"/>
              </a:rPr>
              <a:t>Estrategias de conservación y manejo del recurso hídrico en la microcuenca.</a:t>
            </a:r>
            <a:endParaRPr lang="es-MX" sz="2000" dirty="0">
              <a:solidFill>
                <a:schemeClr val="dk1"/>
              </a:solidFill>
              <a:latin typeface="Britannic Bold" pitchFamily="34" charset="0"/>
              <a:cs typeface="Arial" pitchFamily="34" charset="0"/>
            </a:endParaRPr>
          </a:p>
        </p:txBody>
      </p:sp>
      <p:pic>
        <p:nvPicPr>
          <p:cNvPr id="6148" name="Picture 4" descr="Imagen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5283"/>
          <a:stretch/>
        </p:blipFill>
        <p:spPr bwMode="auto">
          <a:xfrm>
            <a:off x="9526138" y="4640415"/>
            <a:ext cx="2693157" cy="22585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779562233"/>
              </p:ext>
            </p:extLst>
          </p:nvPr>
        </p:nvGraphicFramePr>
        <p:xfrm>
          <a:off x="1915235" y="1292873"/>
          <a:ext cx="7720085" cy="4971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152" name="Picture 8" descr="Imagen relacionada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0" t="9048" r="13945" b="13798"/>
          <a:stretch/>
        </p:blipFill>
        <p:spPr bwMode="auto">
          <a:xfrm>
            <a:off x="9553434" y="-7"/>
            <a:ext cx="2665861" cy="21017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1873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2 Grupo"/>
          <p:cNvGrpSpPr/>
          <p:nvPr/>
        </p:nvGrpSpPr>
        <p:grpSpPr>
          <a:xfrm>
            <a:off x="1009302" y="523062"/>
            <a:ext cx="10173391" cy="5811870"/>
            <a:chOff x="1009302" y="523062"/>
            <a:chExt cx="10173391" cy="5811870"/>
          </a:xfrm>
        </p:grpSpPr>
        <p:pic>
          <p:nvPicPr>
            <p:cNvPr id="4" name="Picture 10" descr="Imagen relacionad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302" y="523062"/>
              <a:ext cx="10173391" cy="58118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4 Rectángulo redondeado"/>
            <p:cNvSpPr/>
            <p:nvPr/>
          </p:nvSpPr>
          <p:spPr>
            <a:xfrm>
              <a:off x="6778387" y="814292"/>
              <a:ext cx="3880515" cy="1519474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4000" dirty="0" smtClean="0">
                <a:solidFill>
                  <a:schemeClr val="tx1"/>
                </a:solidFill>
                <a:latin typeface="Britannic Bold" pitchFamily="34" charset="0"/>
              </a:endParaRPr>
            </a:p>
            <a:p>
              <a:pPr algn="ctr"/>
              <a:endParaRPr lang="es-EC" sz="4000" dirty="0">
                <a:solidFill>
                  <a:schemeClr val="tx1"/>
                </a:solidFill>
                <a:latin typeface="Britannic Bold" pitchFamily="34" charset="0"/>
              </a:endParaRPr>
            </a:p>
            <a:p>
              <a:pPr algn="ctr"/>
              <a:endParaRPr lang="es-EC" sz="4000" dirty="0" smtClean="0">
                <a:solidFill>
                  <a:schemeClr val="tx1"/>
                </a:solidFill>
                <a:latin typeface="Britannic Bold" pitchFamily="34" charset="0"/>
              </a:endParaRPr>
            </a:p>
            <a:p>
              <a:pPr algn="ctr"/>
              <a:endParaRPr lang="es-EC" sz="4000" dirty="0">
                <a:solidFill>
                  <a:schemeClr val="tx1"/>
                </a:solidFill>
                <a:latin typeface="Britannic Bold" pitchFamily="34" charset="0"/>
              </a:endParaRPr>
            </a:p>
            <a:p>
              <a:pPr algn="ctr"/>
              <a:endParaRPr lang="es-EC" sz="4000" dirty="0" smtClean="0">
                <a:solidFill>
                  <a:schemeClr val="tx1"/>
                </a:solidFill>
                <a:latin typeface="Britannic Bold" pitchFamily="34" charset="0"/>
              </a:endParaRPr>
            </a:p>
            <a:p>
              <a:pPr algn="ctr"/>
              <a:endParaRPr lang="es-EC" sz="4000" dirty="0" smtClean="0">
                <a:solidFill>
                  <a:schemeClr val="tx1"/>
                </a:solidFill>
                <a:latin typeface="Britannic Bold" pitchFamily="34" charset="0"/>
              </a:endParaRPr>
            </a:p>
            <a:p>
              <a:pPr algn="ctr"/>
              <a:endParaRPr lang="es-EC" sz="4000" dirty="0">
                <a:solidFill>
                  <a:schemeClr val="tx1"/>
                </a:solidFill>
                <a:latin typeface="Britannic Bold" pitchFamily="34" charset="0"/>
              </a:endParaRPr>
            </a:p>
            <a:p>
              <a:pPr algn="ctr"/>
              <a:endParaRPr lang="es-EC" sz="4000" dirty="0" smtClean="0">
                <a:solidFill>
                  <a:schemeClr val="tx1"/>
                </a:solidFill>
                <a:latin typeface="Britannic Bold" pitchFamily="34" charset="0"/>
              </a:endParaRPr>
            </a:p>
            <a:p>
              <a:pPr algn="ctr"/>
              <a:endParaRPr lang="es-EC" sz="4000" dirty="0" smtClean="0">
                <a:solidFill>
                  <a:schemeClr val="tx1"/>
                </a:solidFill>
                <a:latin typeface="Britannic Bold" pitchFamily="34" charset="0"/>
              </a:endParaRPr>
            </a:p>
            <a:p>
              <a:pPr algn="ctr"/>
              <a:r>
                <a:rPr lang="es-EC" sz="4000" dirty="0" smtClean="0">
                  <a:solidFill>
                    <a:schemeClr val="tx1"/>
                  </a:solidFill>
                  <a:latin typeface="Britannic Bold" pitchFamily="34" charset="0"/>
                </a:rPr>
                <a:t>RESULTADOS</a:t>
              </a:r>
              <a:endParaRPr lang="es-EC" sz="4000" dirty="0">
                <a:solidFill>
                  <a:schemeClr val="tx1"/>
                </a:solidFill>
                <a:latin typeface="Britannic Bold" pitchFamily="34" charset="0"/>
              </a:endParaRPr>
            </a:p>
            <a:p>
              <a:pPr algn="ctr"/>
              <a:endParaRPr lang="es-EC" sz="4000" dirty="0" smtClean="0">
                <a:solidFill>
                  <a:schemeClr val="tx1"/>
                </a:solidFill>
                <a:latin typeface="Britannic Bold" pitchFamily="34" charset="0"/>
              </a:endParaRPr>
            </a:p>
            <a:p>
              <a:pPr algn="ctr"/>
              <a:endParaRPr lang="es-EC" sz="4000" dirty="0">
                <a:solidFill>
                  <a:schemeClr val="tx1"/>
                </a:solidFill>
                <a:latin typeface="Britannic Bold" pitchFamily="34" charset="0"/>
              </a:endParaRPr>
            </a:p>
            <a:p>
              <a:pPr algn="ctr"/>
              <a:endParaRPr lang="es-EC" sz="4000" dirty="0" smtClean="0">
                <a:solidFill>
                  <a:schemeClr val="tx1"/>
                </a:solidFill>
                <a:latin typeface="Britannic Bold" pitchFamily="34" charset="0"/>
              </a:endParaRPr>
            </a:p>
            <a:p>
              <a:pPr algn="ctr"/>
              <a:endParaRPr lang="es-EC" sz="4000" dirty="0" smtClean="0">
                <a:solidFill>
                  <a:schemeClr val="tx1"/>
                </a:solidFill>
                <a:latin typeface="Britannic Bold" pitchFamily="34" charset="0"/>
              </a:endParaRPr>
            </a:p>
            <a:p>
              <a:pPr algn="ctr"/>
              <a:endParaRPr lang="es-MX" sz="4000" b="1" dirty="0">
                <a:solidFill>
                  <a:schemeClr val="tx1"/>
                </a:solidFill>
                <a:latin typeface="Britannic Bold" pitchFamily="34" charset="0"/>
                <a:ea typeface="Calibri" panose="020F0502020204030204" pitchFamily="34" charset="0"/>
                <a:cs typeface="Arial" pitchFamily="34" charset="0"/>
              </a:endParaRPr>
            </a:p>
            <a:p>
              <a:pPr algn="ctr"/>
              <a:endParaRPr lang="es-EC" sz="4000" dirty="0" smtClean="0">
                <a:solidFill>
                  <a:schemeClr val="tx1"/>
                </a:solidFill>
                <a:latin typeface="Britannic Bold" pitchFamily="34" charset="0"/>
              </a:endParaRPr>
            </a:p>
            <a:p>
              <a:pPr algn="ctr"/>
              <a:endParaRPr lang="es-EC" sz="4000" dirty="0" smtClean="0">
                <a:solidFill>
                  <a:schemeClr val="tx1"/>
                </a:solidFill>
                <a:latin typeface="Britannic Bold" pitchFamily="34" charset="0"/>
              </a:endParaRPr>
            </a:p>
            <a:p>
              <a:pPr algn="ctr"/>
              <a:endParaRPr lang="es-MX" sz="4000" dirty="0" smtClean="0">
                <a:solidFill>
                  <a:schemeClr val="tx1"/>
                </a:solidFill>
                <a:latin typeface="Britannic Bold" pitchFamily="34" charset="0"/>
                <a:ea typeface="Calibri" panose="020F0502020204030204" pitchFamily="34" charset="0"/>
                <a:cs typeface="Arial" pitchFamily="34" charset="0"/>
              </a:endParaRPr>
            </a:p>
            <a:p>
              <a:pPr algn="ctr"/>
              <a:endParaRPr lang="es-EC" sz="4000" dirty="0">
                <a:solidFill>
                  <a:schemeClr val="tx1"/>
                </a:solidFill>
                <a:latin typeface="Britannic Bold" pitchFamily="34" charset="0"/>
              </a:endParaRPr>
            </a:p>
          </p:txBody>
        </p:sp>
      </p:grp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03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 redondeado"/>
          <p:cNvSpPr/>
          <p:nvPr/>
        </p:nvSpPr>
        <p:spPr>
          <a:xfrm>
            <a:off x="5044696" y="1056174"/>
            <a:ext cx="3353993" cy="567559"/>
          </a:xfrm>
          <a:prstGeom prst="roundRect">
            <a:avLst/>
          </a:prstGeom>
          <a:gradFill rotWithShape="1">
            <a:gsLst>
              <a:gs pos="0">
                <a:srgbClr val="01D17D">
                  <a:tint val="69000"/>
                  <a:alpha val="100000"/>
                  <a:satMod val="109000"/>
                  <a:lumMod val="110000"/>
                </a:srgbClr>
              </a:gs>
              <a:gs pos="52000">
                <a:srgbClr val="01D17D">
                  <a:tint val="74000"/>
                  <a:satMod val="100000"/>
                  <a:lumMod val="104000"/>
                </a:srgbClr>
              </a:gs>
              <a:gs pos="100000">
                <a:srgbClr val="01D17D">
                  <a:tint val="78000"/>
                  <a:satMod val="100000"/>
                  <a:lumMod val="100000"/>
                </a:srgbClr>
              </a:gs>
            </a:gsLst>
            <a:lin ang="5400000" scaled="0"/>
          </a:gradFill>
          <a:ln w="9525" cap="flat" cmpd="sng" algn="ctr">
            <a:solidFill>
              <a:srgbClr val="01D1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OT=15 142.836,8 </a:t>
            </a:r>
            <a:r>
              <a:rPr kumimoji="0" lang="es-EC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</a:t>
            </a:r>
            <a:r>
              <a:rPr kumimoji="0" lang="es-EC" sz="2000" b="1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  <a:r>
              <a:rPr kumimoji="0" lang="es-EC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/año</a:t>
            </a:r>
            <a:endParaRPr kumimoji="0" lang="es-EC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9 Flecha derecha"/>
          <p:cNvSpPr/>
          <p:nvPr/>
        </p:nvSpPr>
        <p:spPr>
          <a:xfrm>
            <a:off x="8556337" y="1176354"/>
            <a:ext cx="624060" cy="327197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9469942" y="1056174"/>
            <a:ext cx="1542391" cy="567559"/>
          </a:xfrm>
          <a:prstGeom prst="roundRect">
            <a:avLst/>
          </a:prstGeom>
          <a:solidFill>
            <a:srgbClr val="01D17D"/>
          </a:solidFill>
          <a:ln w="12700" cap="flat" cmpd="sng" algn="ctr">
            <a:solidFill>
              <a:srgbClr val="01D17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480,17 l/s</a:t>
            </a:r>
            <a:endParaRPr kumimoji="0" lang="es-EC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ritannic Bold" pitchFamily="34" charset="0"/>
              <a:ea typeface="+mn-ea"/>
              <a:cs typeface="+mn-cs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5044696" y="1847386"/>
            <a:ext cx="3353993" cy="567561"/>
          </a:xfrm>
          <a:prstGeom prst="roundRect">
            <a:avLst/>
          </a:prstGeom>
          <a:gradFill rotWithShape="1">
            <a:gsLst>
              <a:gs pos="0">
                <a:srgbClr val="01D17D">
                  <a:tint val="69000"/>
                  <a:alpha val="100000"/>
                  <a:satMod val="109000"/>
                  <a:lumMod val="110000"/>
                </a:srgbClr>
              </a:gs>
              <a:gs pos="52000">
                <a:srgbClr val="01D17D">
                  <a:tint val="74000"/>
                  <a:satMod val="100000"/>
                  <a:lumMod val="104000"/>
                </a:srgbClr>
              </a:gs>
              <a:gs pos="100000">
                <a:srgbClr val="01D17D">
                  <a:tint val="78000"/>
                  <a:satMod val="100000"/>
                  <a:lumMod val="100000"/>
                </a:srgbClr>
              </a:gs>
            </a:gsLst>
            <a:lin ang="5400000" scaled="0"/>
          </a:gradFill>
          <a:ln w="9525" cap="flat" cmpd="sng" algn="ctr">
            <a:solidFill>
              <a:srgbClr val="01D1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OD =15 061.408,1 m</a:t>
            </a:r>
            <a:r>
              <a:rPr kumimoji="0" lang="es-EC" sz="20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3</a:t>
            </a:r>
            <a:r>
              <a:rPr kumimoji="0" lang="es-EC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/año</a:t>
            </a:r>
            <a:endParaRPr kumimoji="0" lang="es-EC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ritannic Bold" pitchFamily="34" charset="0"/>
              <a:ea typeface="+mn-ea"/>
              <a:cs typeface="+mn-cs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9469942" y="1861213"/>
            <a:ext cx="1550276" cy="539905"/>
          </a:xfrm>
          <a:prstGeom prst="roundRect">
            <a:avLst/>
          </a:prstGeom>
          <a:solidFill>
            <a:srgbClr val="01D17D"/>
          </a:solidFill>
          <a:ln w="12700" cap="flat" cmpd="sng" algn="ctr">
            <a:solidFill>
              <a:srgbClr val="01D17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477,59 l/s</a:t>
            </a:r>
            <a:endParaRPr kumimoji="0" lang="es-EC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ritannic Bold" pitchFamily="34" charset="0"/>
              <a:ea typeface="+mn-ea"/>
              <a:cs typeface="+mn-cs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5044695" y="3508233"/>
            <a:ext cx="3353993" cy="567561"/>
          </a:xfrm>
          <a:prstGeom prst="roundRect">
            <a:avLst/>
          </a:prstGeom>
          <a:gradFill rotWithShape="1">
            <a:gsLst>
              <a:gs pos="0">
                <a:srgbClr val="01D17D">
                  <a:tint val="69000"/>
                  <a:alpha val="100000"/>
                  <a:satMod val="109000"/>
                  <a:lumMod val="110000"/>
                </a:srgbClr>
              </a:gs>
              <a:gs pos="52000">
                <a:srgbClr val="01D17D">
                  <a:tint val="74000"/>
                  <a:satMod val="100000"/>
                  <a:lumMod val="104000"/>
                </a:srgbClr>
              </a:gs>
              <a:gs pos="100000">
                <a:srgbClr val="01D17D">
                  <a:tint val="78000"/>
                  <a:satMod val="100000"/>
                  <a:lumMod val="100000"/>
                </a:srgbClr>
              </a:gs>
            </a:gsLst>
            <a:lin ang="5400000" scaled="0"/>
          </a:gradFill>
          <a:ln w="9525" cap="flat" cmpd="sng" algn="ctr">
            <a:solidFill>
              <a:srgbClr val="01D1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DHN</a:t>
            </a:r>
            <a:r>
              <a:rPr kumimoji="0" lang="es-EC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 = 81.428,7 m</a:t>
            </a:r>
            <a:r>
              <a:rPr kumimoji="0" lang="es-EC" sz="20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3</a:t>
            </a:r>
            <a:r>
              <a:rPr kumimoji="0" lang="es-EC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/año</a:t>
            </a:r>
            <a:endParaRPr kumimoji="0" lang="es-EC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ritannic Bold" pitchFamily="34" charset="0"/>
              <a:ea typeface="+mn-ea"/>
              <a:cs typeface="+mn-cs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5044696" y="2662072"/>
            <a:ext cx="3353993" cy="567561"/>
          </a:xfrm>
          <a:prstGeom prst="roundRect">
            <a:avLst/>
          </a:prstGeom>
          <a:gradFill rotWithShape="1">
            <a:gsLst>
              <a:gs pos="0">
                <a:srgbClr val="01D17D">
                  <a:tint val="69000"/>
                  <a:alpha val="100000"/>
                  <a:satMod val="109000"/>
                  <a:lumMod val="110000"/>
                </a:srgbClr>
              </a:gs>
              <a:gs pos="52000">
                <a:srgbClr val="01D17D">
                  <a:tint val="74000"/>
                  <a:satMod val="100000"/>
                  <a:lumMod val="104000"/>
                </a:srgbClr>
              </a:gs>
              <a:gs pos="100000">
                <a:srgbClr val="01D17D">
                  <a:tint val="78000"/>
                  <a:satMod val="100000"/>
                  <a:lumMod val="100000"/>
                </a:srgbClr>
              </a:gs>
            </a:gsLst>
            <a:lin ang="5400000" scaled="0"/>
          </a:gradFill>
          <a:ln w="9525" cap="flat" cmpd="sng" algn="ctr">
            <a:solidFill>
              <a:srgbClr val="01D1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000" kern="0" dirty="0" err="1" smtClean="0">
                <a:solidFill>
                  <a:sysClr val="windowText" lastClr="000000"/>
                </a:solidFill>
                <a:latin typeface="Britannic Bold" pitchFamily="34" charset="0"/>
              </a:rPr>
              <a:t>ETr</a:t>
            </a:r>
            <a:r>
              <a:rPr kumimoji="0" lang="es-EC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 = 81.428,7 m</a:t>
            </a:r>
            <a:r>
              <a:rPr kumimoji="0" lang="es-EC" sz="20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3</a:t>
            </a:r>
            <a:r>
              <a:rPr kumimoji="0" lang="es-EC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/año</a:t>
            </a:r>
            <a:endParaRPr kumimoji="0" lang="es-EC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ritannic Bold" pitchFamily="34" charset="0"/>
              <a:ea typeface="+mn-ea"/>
              <a:cs typeface="+mn-cs"/>
            </a:endParaRPr>
          </a:p>
        </p:txBody>
      </p:sp>
      <p:sp>
        <p:nvSpPr>
          <p:cNvPr id="19" name="18 Flecha derecha"/>
          <p:cNvSpPr/>
          <p:nvPr/>
        </p:nvSpPr>
        <p:spPr>
          <a:xfrm>
            <a:off x="8556337" y="1967567"/>
            <a:ext cx="624060" cy="327197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5044695" y="4289571"/>
            <a:ext cx="3353994" cy="567559"/>
          </a:xfrm>
          <a:prstGeom prst="roundRect">
            <a:avLst/>
          </a:prstGeom>
          <a:gradFill rotWithShape="1">
            <a:gsLst>
              <a:gs pos="0">
                <a:srgbClr val="01D17D">
                  <a:tint val="69000"/>
                  <a:alpha val="100000"/>
                  <a:satMod val="109000"/>
                  <a:lumMod val="110000"/>
                </a:srgbClr>
              </a:gs>
              <a:gs pos="52000">
                <a:srgbClr val="01D17D">
                  <a:tint val="74000"/>
                  <a:satMod val="100000"/>
                  <a:lumMod val="104000"/>
                </a:srgbClr>
              </a:gs>
              <a:gs pos="100000">
                <a:srgbClr val="01D17D">
                  <a:tint val="78000"/>
                  <a:satMod val="100000"/>
                  <a:lumMod val="100000"/>
                </a:srgbClr>
              </a:gs>
            </a:gsLst>
            <a:lin ang="5400000" scaled="0"/>
          </a:gradFill>
          <a:ln w="9525" cap="flat" cmpd="sng" algn="ctr">
            <a:solidFill>
              <a:srgbClr val="01D1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DSH</a:t>
            </a:r>
            <a:r>
              <a:rPr kumimoji="0" lang="es-EC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 = 10 096.881,12 </a:t>
            </a:r>
            <a:r>
              <a:rPr kumimoji="0" lang="es-EC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</a:t>
            </a:r>
            <a:r>
              <a:rPr kumimoji="0" lang="es-EC" sz="1600" b="1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  <a:r>
              <a:rPr kumimoji="0" lang="es-EC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/año</a:t>
            </a:r>
            <a:endParaRPr kumimoji="0" lang="es-EC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9" name="28 Rectángulo redondeado"/>
          <p:cNvSpPr/>
          <p:nvPr/>
        </p:nvSpPr>
        <p:spPr>
          <a:xfrm>
            <a:off x="9469943" y="4289570"/>
            <a:ext cx="1550276" cy="567559"/>
          </a:xfrm>
          <a:prstGeom prst="roundRect">
            <a:avLst/>
          </a:prstGeom>
          <a:solidFill>
            <a:srgbClr val="01D17D"/>
          </a:solidFill>
          <a:ln w="12700" cap="flat" cmpd="sng" algn="ctr">
            <a:solidFill>
              <a:srgbClr val="01D17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320,17 l/s</a:t>
            </a:r>
            <a:endParaRPr kumimoji="0" lang="es-EC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ritannic Bold" pitchFamily="34" charset="0"/>
              <a:ea typeface="+mn-ea"/>
              <a:cs typeface="+mn-cs"/>
            </a:endParaRPr>
          </a:p>
        </p:txBody>
      </p:sp>
      <p:sp>
        <p:nvSpPr>
          <p:cNvPr id="30" name="29 Flecha derecha"/>
          <p:cNvSpPr/>
          <p:nvPr/>
        </p:nvSpPr>
        <p:spPr>
          <a:xfrm>
            <a:off x="8556337" y="4409750"/>
            <a:ext cx="624060" cy="327197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7" name="36 Rectángulo redondeado"/>
          <p:cNvSpPr/>
          <p:nvPr/>
        </p:nvSpPr>
        <p:spPr>
          <a:xfrm>
            <a:off x="5044693" y="5123334"/>
            <a:ext cx="3353994" cy="567559"/>
          </a:xfrm>
          <a:prstGeom prst="roundRect">
            <a:avLst/>
          </a:prstGeom>
          <a:gradFill rotWithShape="1">
            <a:gsLst>
              <a:gs pos="0">
                <a:srgbClr val="01D17D">
                  <a:tint val="69000"/>
                  <a:alpha val="100000"/>
                  <a:satMod val="109000"/>
                  <a:lumMod val="110000"/>
                </a:srgbClr>
              </a:gs>
              <a:gs pos="52000">
                <a:srgbClr val="01D17D">
                  <a:tint val="74000"/>
                  <a:satMod val="100000"/>
                  <a:lumMod val="104000"/>
                </a:srgbClr>
              </a:gs>
              <a:gs pos="100000">
                <a:srgbClr val="01D17D">
                  <a:tint val="78000"/>
                  <a:satMod val="100000"/>
                  <a:lumMod val="100000"/>
                </a:srgbClr>
              </a:gs>
            </a:gsLst>
            <a:lin ang="5400000" scaled="0"/>
          </a:gradFill>
          <a:ln w="9525" cap="flat" cmpd="sng" algn="ctr">
            <a:solidFill>
              <a:srgbClr val="01D1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DHT=10 178.309,82 </a:t>
            </a:r>
            <a:r>
              <a:rPr kumimoji="0" lang="es-EC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</a:t>
            </a:r>
            <a:r>
              <a:rPr kumimoji="0" lang="es-EC" b="1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  <a:r>
              <a:rPr kumimoji="0" lang="es-EC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/año</a:t>
            </a:r>
            <a:endParaRPr kumimoji="0" lang="es-EC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9" name="38 Rectángulo redondeado"/>
          <p:cNvSpPr/>
          <p:nvPr/>
        </p:nvSpPr>
        <p:spPr>
          <a:xfrm>
            <a:off x="9500983" y="5123334"/>
            <a:ext cx="1488195" cy="567559"/>
          </a:xfrm>
          <a:prstGeom prst="roundRect">
            <a:avLst/>
          </a:prstGeom>
          <a:solidFill>
            <a:srgbClr val="01D17D"/>
          </a:solidFill>
          <a:ln w="12700" cap="flat" cmpd="sng" algn="ctr">
            <a:solidFill>
              <a:srgbClr val="01D17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322,75 l/s</a:t>
            </a:r>
            <a:endParaRPr kumimoji="0" lang="es-EC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ritannic Bold" pitchFamily="34" charset="0"/>
              <a:ea typeface="+mn-ea"/>
              <a:cs typeface="+mn-cs"/>
            </a:endParaRPr>
          </a:p>
        </p:txBody>
      </p:sp>
      <p:sp>
        <p:nvSpPr>
          <p:cNvPr id="40" name="39 Rectángulo redondeado"/>
          <p:cNvSpPr/>
          <p:nvPr/>
        </p:nvSpPr>
        <p:spPr>
          <a:xfrm>
            <a:off x="5044696" y="5980390"/>
            <a:ext cx="3353991" cy="567559"/>
          </a:xfrm>
          <a:prstGeom prst="roundRect">
            <a:avLst/>
          </a:prstGeom>
          <a:gradFill rotWithShape="1">
            <a:gsLst>
              <a:gs pos="0">
                <a:srgbClr val="01D17D">
                  <a:tint val="69000"/>
                  <a:alpha val="100000"/>
                  <a:satMod val="109000"/>
                  <a:lumMod val="110000"/>
                </a:srgbClr>
              </a:gs>
              <a:gs pos="52000">
                <a:srgbClr val="01D17D">
                  <a:tint val="74000"/>
                  <a:satMod val="100000"/>
                  <a:lumMod val="104000"/>
                </a:srgbClr>
              </a:gs>
              <a:gs pos="100000">
                <a:srgbClr val="01D17D">
                  <a:tint val="78000"/>
                  <a:satMod val="100000"/>
                  <a:lumMod val="100000"/>
                </a:srgbClr>
              </a:gs>
            </a:gsLst>
            <a:lin ang="5400000" scaled="0"/>
          </a:gradFill>
          <a:ln w="9525" cap="flat" cmpd="sng" algn="ctr">
            <a:solidFill>
              <a:srgbClr val="01D1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Ie</a:t>
            </a:r>
            <a:r>
              <a:rPr kumimoji="0" lang="es-EC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 = 67,58 %</a:t>
            </a:r>
            <a:endParaRPr kumimoji="0" lang="es-EC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ritannic Bold" pitchFamily="34" charset="0"/>
              <a:ea typeface="+mn-ea"/>
              <a:cs typeface="+mn-cs"/>
            </a:endParaRPr>
          </a:p>
        </p:txBody>
      </p:sp>
      <p:sp>
        <p:nvSpPr>
          <p:cNvPr id="42" name="41 Rectángulo redondeado"/>
          <p:cNvSpPr/>
          <p:nvPr/>
        </p:nvSpPr>
        <p:spPr>
          <a:xfrm>
            <a:off x="9469942" y="5980390"/>
            <a:ext cx="1550277" cy="567559"/>
          </a:xfrm>
          <a:prstGeom prst="roundRect">
            <a:avLst/>
          </a:prstGeom>
          <a:solidFill>
            <a:srgbClr val="01D17D"/>
          </a:solidFill>
          <a:ln w="12700" cap="flat" cmpd="sng" algn="ctr">
            <a:solidFill>
              <a:srgbClr val="01D17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ALTO</a:t>
            </a:r>
            <a:endParaRPr kumimoji="0" lang="es-EC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ritannic Bold" pitchFamily="34" charset="0"/>
              <a:ea typeface="+mn-ea"/>
              <a:cs typeface="+mn-cs"/>
            </a:endParaRPr>
          </a:p>
        </p:txBody>
      </p:sp>
      <p:sp>
        <p:nvSpPr>
          <p:cNvPr id="43" name="42 Flecha derecha"/>
          <p:cNvSpPr/>
          <p:nvPr/>
        </p:nvSpPr>
        <p:spPr>
          <a:xfrm>
            <a:off x="8556337" y="5243514"/>
            <a:ext cx="624060" cy="327197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4" name="43 Flecha derecha"/>
          <p:cNvSpPr/>
          <p:nvPr/>
        </p:nvSpPr>
        <p:spPr>
          <a:xfrm>
            <a:off x="8556337" y="6100570"/>
            <a:ext cx="624060" cy="327197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5" name="44 Rectángulo redondeado"/>
          <p:cNvSpPr/>
          <p:nvPr/>
        </p:nvSpPr>
        <p:spPr>
          <a:xfrm>
            <a:off x="802514" y="1056174"/>
            <a:ext cx="3353993" cy="567559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OFERTA</a:t>
            </a:r>
            <a:r>
              <a:rPr kumimoji="0" lang="es-EC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 TOTAL</a:t>
            </a:r>
            <a:endParaRPr kumimoji="0" lang="es-EC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6" name="45 Rectángulo redondeado"/>
          <p:cNvSpPr/>
          <p:nvPr/>
        </p:nvSpPr>
        <p:spPr>
          <a:xfrm>
            <a:off x="802513" y="1847388"/>
            <a:ext cx="3353993" cy="567559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OFERTA</a:t>
            </a:r>
            <a:r>
              <a:rPr kumimoji="0" lang="es-EC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 DISPONIBLE</a:t>
            </a:r>
            <a:endParaRPr kumimoji="0" lang="es-EC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7" name="46 Rectángulo redondeado"/>
          <p:cNvSpPr/>
          <p:nvPr/>
        </p:nvSpPr>
        <p:spPr>
          <a:xfrm>
            <a:off x="802512" y="2662074"/>
            <a:ext cx="3353993" cy="567559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EVAPOTRANSPIRACIÓN REAL</a:t>
            </a:r>
            <a:endParaRPr kumimoji="0" lang="es-EC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8" name="47 Rectángulo redondeado"/>
          <p:cNvSpPr/>
          <p:nvPr/>
        </p:nvSpPr>
        <p:spPr>
          <a:xfrm>
            <a:off x="802511" y="3508235"/>
            <a:ext cx="3353993" cy="567559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DEMANDA HÍDRICA NATURAL</a:t>
            </a:r>
            <a:endParaRPr kumimoji="0" lang="es-EC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9" name="48 Rectángulo redondeado"/>
          <p:cNvSpPr/>
          <p:nvPr/>
        </p:nvSpPr>
        <p:spPr>
          <a:xfrm>
            <a:off x="802514" y="4289568"/>
            <a:ext cx="3353993" cy="567559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DEMANDA</a:t>
            </a:r>
            <a:r>
              <a:rPr kumimoji="0" lang="es-EC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 SOCIAL HÍDRICA</a:t>
            </a:r>
            <a:endParaRPr kumimoji="0" lang="es-EC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0" name="49 Rectángulo redondeado"/>
          <p:cNvSpPr/>
          <p:nvPr/>
        </p:nvSpPr>
        <p:spPr>
          <a:xfrm>
            <a:off x="802514" y="5123332"/>
            <a:ext cx="3353993" cy="567559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DEMANDA</a:t>
            </a:r>
            <a:r>
              <a:rPr kumimoji="0" lang="es-EC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 HÍDRICA TOTAL</a:t>
            </a:r>
            <a:endParaRPr kumimoji="0" lang="es-EC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1" name="50 Rectángulo redondeado"/>
          <p:cNvSpPr/>
          <p:nvPr/>
        </p:nvSpPr>
        <p:spPr>
          <a:xfrm>
            <a:off x="802514" y="5980388"/>
            <a:ext cx="3353993" cy="567559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ÍNDICE DE ESCASEZ</a:t>
            </a:r>
            <a:endParaRPr kumimoji="0" lang="es-EC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2" name="51 Flecha derecha"/>
          <p:cNvSpPr/>
          <p:nvPr/>
        </p:nvSpPr>
        <p:spPr>
          <a:xfrm>
            <a:off x="4286862" y="1176354"/>
            <a:ext cx="624060" cy="327197"/>
          </a:xfrm>
          <a:prstGeom prst="rightArrow">
            <a:avLst/>
          </a:prstGeom>
          <a:solidFill>
            <a:srgbClr val="01D17D"/>
          </a:solidFill>
          <a:ln w="12700" cap="flat" cmpd="sng" algn="ctr">
            <a:solidFill>
              <a:srgbClr val="01D17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lang="es-EC" sz="2000" kern="0">
              <a:solidFill>
                <a:sysClr val="windowText" lastClr="000000"/>
              </a:solidFill>
              <a:latin typeface="Britannic Bold" pitchFamily="34" charset="0"/>
            </a:endParaRPr>
          </a:p>
        </p:txBody>
      </p:sp>
      <p:sp>
        <p:nvSpPr>
          <p:cNvPr id="53" name="52 Flecha derecha"/>
          <p:cNvSpPr/>
          <p:nvPr/>
        </p:nvSpPr>
        <p:spPr>
          <a:xfrm>
            <a:off x="4286862" y="1967566"/>
            <a:ext cx="624060" cy="327197"/>
          </a:xfrm>
          <a:prstGeom prst="rightArrow">
            <a:avLst/>
          </a:prstGeom>
          <a:solidFill>
            <a:srgbClr val="01D17D"/>
          </a:solidFill>
          <a:ln w="12700" cap="flat" cmpd="sng" algn="ctr">
            <a:solidFill>
              <a:srgbClr val="01D17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lang="es-EC" sz="2000" kern="0">
              <a:solidFill>
                <a:sysClr val="windowText" lastClr="000000"/>
              </a:solidFill>
              <a:latin typeface="Britannic Bold" pitchFamily="34" charset="0"/>
            </a:endParaRPr>
          </a:p>
        </p:txBody>
      </p:sp>
      <p:sp>
        <p:nvSpPr>
          <p:cNvPr id="54" name="53 Flecha derecha"/>
          <p:cNvSpPr/>
          <p:nvPr/>
        </p:nvSpPr>
        <p:spPr>
          <a:xfrm>
            <a:off x="4286862" y="2782253"/>
            <a:ext cx="624060" cy="327197"/>
          </a:xfrm>
          <a:prstGeom prst="rightArrow">
            <a:avLst/>
          </a:prstGeom>
          <a:solidFill>
            <a:srgbClr val="01D17D"/>
          </a:solidFill>
          <a:ln w="12700" cap="flat" cmpd="sng" algn="ctr">
            <a:solidFill>
              <a:srgbClr val="01D17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lang="es-EC" sz="2000" kern="0">
              <a:solidFill>
                <a:sysClr val="windowText" lastClr="000000"/>
              </a:solidFill>
              <a:latin typeface="Britannic Bold" pitchFamily="34" charset="0"/>
            </a:endParaRPr>
          </a:p>
        </p:txBody>
      </p:sp>
      <p:sp>
        <p:nvSpPr>
          <p:cNvPr id="55" name="54 Flecha derecha"/>
          <p:cNvSpPr/>
          <p:nvPr/>
        </p:nvSpPr>
        <p:spPr>
          <a:xfrm>
            <a:off x="4286862" y="3628414"/>
            <a:ext cx="624060" cy="327197"/>
          </a:xfrm>
          <a:prstGeom prst="rightArrow">
            <a:avLst/>
          </a:prstGeom>
          <a:solidFill>
            <a:srgbClr val="01D17D"/>
          </a:solidFill>
          <a:ln w="12700" cap="flat" cmpd="sng" algn="ctr">
            <a:solidFill>
              <a:srgbClr val="01D17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lang="es-EC" sz="2000" kern="0">
              <a:solidFill>
                <a:sysClr val="windowText" lastClr="000000"/>
              </a:solidFill>
              <a:latin typeface="Britannic Bold" pitchFamily="34" charset="0"/>
            </a:endParaRPr>
          </a:p>
        </p:txBody>
      </p:sp>
      <p:sp>
        <p:nvSpPr>
          <p:cNvPr id="56" name="55 Flecha derecha"/>
          <p:cNvSpPr/>
          <p:nvPr/>
        </p:nvSpPr>
        <p:spPr>
          <a:xfrm>
            <a:off x="4286862" y="4409748"/>
            <a:ext cx="624060" cy="327197"/>
          </a:xfrm>
          <a:prstGeom prst="rightArrow">
            <a:avLst/>
          </a:prstGeom>
          <a:solidFill>
            <a:srgbClr val="01D17D"/>
          </a:solidFill>
          <a:ln w="12700" cap="flat" cmpd="sng" algn="ctr">
            <a:solidFill>
              <a:srgbClr val="01D17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lang="es-EC" sz="2000" kern="0">
              <a:solidFill>
                <a:sysClr val="windowText" lastClr="000000"/>
              </a:solidFill>
              <a:latin typeface="Britannic Bold" pitchFamily="34" charset="0"/>
            </a:endParaRPr>
          </a:p>
        </p:txBody>
      </p:sp>
      <p:sp>
        <p:nvSpPr>
          <p:cNvPr id="57" name="56 Flecha derecha"/>
          <p:cNvSpPr/>
          <p:nvPr/>
        </p:nvSpPr>
        <p:spPr>
          <a:xfrm>
            <a:off x="4286862" y="5243512"/>
            <a:ext cx="624060" cy="327197"/>
          </a:xfrm>
          <a:prstGeom prst="rightArrow">
            <a:avLst/>
          </a:prstGeom>
          <a:solidFill>
            <a:srgbClr val="01D17D"/>
          </a:solidFill>
          <a:ln w="12700" cap="flat" cmpd="sng" algn="ctr">
            <a:solidFill>
              <a:srgbClr val="01D17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lang="es-EC" sz="2000" kern="0">
              <a:solidFill>
                <a:sysClr val="windowText" lastClr="000000"/>
              </a:solidFill>
              <a:latin typeface="Britannic Bold" pitchFamily="34" charset="0"/>
            </a:endParaRPr>
          </a:p>
        </p:txBody>
      </p:sp>
      <p:sp>
        <p:nvSpPr>
          <p:cNvPr id="58" name="57 Flecha derecha"/>
          <p:cNvSpPr/>
          <p:nvPr/>
        </p:nvSpPr>
        <p:spPr>
          <a:xfrm>
            <a:off x="4286862" y="6100570"/>
            <a:ext cx="624060" cy="327197"/>
          </a:xfrm>
          <a:prstGeom prst="rightArrow">
            <a:avLst/>
          </a:prstGeom>
          <a:solidFill>
            <a:srgbClr val="01D17D"/>
          </a:solidFill>
          <a:ln w="12700" cap="flat" cmpd="sng" algn="ctr">
            <a:solidFill>
              <a:srgbClr val="01D17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lang="es-EC" sz="2000" kern="0">
              <a:solidFill>
                <a:sysClr val="windowText" lastClr="000000"/>
              </a:solidFill>
              <a:latin typeface="Britannic Bold" pitchFamily="34" charset="0"/>
            </a:endParaRPr>
          </a:p>
        </p:txBody>
      </p:sp>
      <p:sp>
        <p:nvSpPr>
          <p:cNvPr id="59" name="58 Flecha derecha"/>
          <p:cNvSpPr/>
          <p:nvPr/>
        </p:nvSpPr>
        <p:spPr>
          <a:xfrm>
            <a:off x="8556337" y="2782254"/>
            <a:ext cx="624060" cy="327197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0" name="59 Flecha derecha"/>
          <p:cNvSpPr/>
          <p:nvPr/>
        </p:nvSpPr>
        <p:spPr>
          <a:xfrm>
            <a:off x="8556337" y="3628413"/>
            <a:ext cx="624060" cy="327197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1" name="60 Rectángulo redondeado"/>
          <p:cNvSpPr/>
          <p:nvPr/>
        </p:nvSpPr>
        <p:spPr>
          <a:xfrm>
            <a:off x="9500983" y="2675900"/>
            <a:ext cx="1550276" cy="539905"/>
          </a:xfrm>
          <a:prstGeom prst="roundRect">
            <a:avLst/>
          </a:prstGeom>
          <a:solidFill>
            <a:srgbClr val="01D17D"/>
          </a:solidFill>
          <a:ln w="12700" cap="flat" cmpd="sng" algn="ctr">
            <a:solidFill>
              <a:srgbClr val="01D17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2,58 l/s</a:t>
            </a:r>
            <a:endParaRPr kumimoji="0" lang="es-EC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ritannic Bold" pitchFamily="34" charset="0"/>
              <a:ea typeface="+mn-ea"/>
              <a:cs typeface="+mn-cs"/>
            </a:endParaRPr>
          </a:p>
        </p:txBody>
      </p:sp>
      <p:sp>
        <p:nvSpPr>
          <p:cNvPr id="62" name="61 Rectángulo redondeado"/>
          <p:cNvSpPr/>
          <p:nvPr/>
        </p:nvSpPr>
        <p:spPr>
          <a:xfrm>
            <a:off x="9500983" y="3522061"/>
            <a:ext cx="1550276" cy="539905"/>
          </a:xfrm>
          <a:prstGeom prst="roundRect">
            <a:avLst/>
          </a:prstGeom>
          <a:solidFill>
            <a:srgbClr val="01D17D"/>
          </a:solidFill>
          <a:ln w="12700" cap="flat" cmpd="sng" algn="ctr">
            <a:solidFill>
              <a:srgbClr val="01D17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 2,58 l/s</a:t>
            </a:r>
            <a:endParaRPr kumimoji="0" lang="es-EC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ritannic Bold" pitchFamily="34" charset="0"/>
              <a:ea typeface="+mn-ea"/>
              <a:cs typeface="+mn-cs"/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3341531" y="143296"/>
            <a:ext cx="8709444" cy="661921"/>
          </a:xfrm>
          <a:prstGeom prst="roundRect">
            <a:avLst/>
          </a:prstGeom>
          <a:solidFill>
            <a:srgbClr val="99CC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solidFill>
                  <a:schemeClr val="tx1"/>
                </a:solidFill>
                <a:latin typeface="Britannic Bold" pitchFamily="34" charset="0"/>
              </a:rPr>
              <a:t>Parámetros de caracterización y evaluación de los servicios de aprovisionamiento y regulación del recurso hídrico en la microcuenca</a:t>
            </a:r>
            <a:endParaRPr lang="es-EC" sz="2000" dirty="0">
              <a:solidFill>
                <a:schemeClr val="tx1"/>
              </a:solidFill>
              <a:latin typeface="Britannic Bold" pitchFamily="34" charset="0"/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477672" y="5786651"/>
            <a:ext cx="10849970" cy="941695"/>
          </a:xfrm>
          <a:prstGeom prst="round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91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530190"/>
              </p:ext>
            </p:extLst>
          </p:nvPr>
        </p:nvGraphicFramePr>
        <p:xfrm>
          <a:off x="1533349" y="1512270"/>
          <a:ext cx="9125297" cy="4655910"/>
        </p:xfrm>
        <a:graphic>
          <a:graphicData uri="http://schemas.openxmlformats.org/drawingml/2006/table">
            <a:tbl>
              <a:tblPr firstRow="1" firstCol="1" bandRow="1">
                <a:tableStyleId>{74C1A8A3-306A-4EB7-A6B1-4F7E0EB9C5D6}</a:tableStyleId>
              </a:tblPr>
              <a:tblGrid>
                <a:gridCol w="1168908"/>
                <a:gridCol w="1787856"/>
                <a:gridCol w="1077918"/>
                <a:gridCol w="996286"/>
                <a:gridCol w="1187356"/>
                <a:gridCol w="1009934"/>
                <a:gridCol w="1897039"/>
              </a:tblGrid>
              <a:tr h="541282">
                <a:tc gridSpan="7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Medición de caudales (l/s)</a:t>
                      </a:r>
                      <a:endParaRPr lang="es-EC" sz="20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41282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Épocas</a:t>
                      </a:r>
                      <a:endParaRPr lang="es-EC" sz="1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Mes</a:t>
                      </a:r>
                      <a:endParaRPr lang="es-EC" sz="1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Puntos de monitoreo</a:t>
                      </a:r>
                      <a:endParaRPr lang="es-EC" sz="1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Total                     (caudal mensual)</a:t>
                      </a:r>
                      <a:endParaRPr lang="es-EC" sz="1800" b="1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37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1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Punto 1</a:t>
                      </a:r>
                      <a:endParaRPr lang="es-EC" sz="1800" b="1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Punto 2</a:t>
                      </a:r>
                      <a:endParaRPr lang="es-EC" sz="1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Punto 3</a:t>
                      </a:r>
                      <a:endParaRPr lang="es-EC" sz="1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Punto 4</a:t>
                      </a:r>
                      <a:endParaRPr lang="es-EC" sz="1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51045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Seca</a:t>
                      </a:r>
                      <a:endParaRPr lang="es-EC" sz="1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Junio</a:t>
                      </a:r>
                      <a:endParaRPr lang="es-EC" sz="1800" b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264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280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135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222</a:t>
                      </a:r>
                      <a:endParaRPr lang="es-EC" sz="1800" b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901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</a:tr>
              <a:tr h="45104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Julio</a:t>
                      </a:r>
                      <a:endParaRPr lang="es-EC" sz="1800" b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252</a:t>
                      </a:r>
                      <a:endParaRPr lang="es-EC" sz="1800" b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351</a:t>
                      </a:r>
                      <a:endParaRPr lang="es-EC" sz="1800" b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149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480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1 232</a:t>
                      </a:r>
                      <a:endParaRPr lang="es-EC" sz="1800" b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04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Agosto</a:t>
                      </a:r>
                      <a:endParaRPr lang="es-EC" sz="1800" b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252</a:t>
                      </a:r>
                      <a:endParaRPr lang="es-EC" sz="1800" b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310</a:t>
                      </a:r>
                      <a:endParaRPr lang="es-EC" sz="1800" b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145</a:t>
                      </a:r>
                      <a:endParaRPr lang="es-EC" sz="1800" b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520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1 227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214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Lluvia</a:t>
                      </a:r>
                      <a:endParaRPr lang="es-EC" sz="1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Septiembre</a:t>
                      </a:r>
                      <a:endParaRPr lang="es-EC" sz="1800" b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432</a:t>
                      </a:r>
                      <a:endParaRPr lang="es-EC" sz="1800" b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600</a:t>
                      </a:r>
                      <a:endParaRPr lang="es-EC" sz="1800" b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478</a:t>
                      </a:r>
                      <a:endParaRPr lang="es-EC" sz="1800" b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760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2 270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04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Octubre</a:t>
                      </a:r>
                      <a:endParaRPr lang="es-EC" sz="1800" b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490</a:t>
                      </a:r>
                      <a:endParaRPr lang="es-EC" sz="1800" b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780</a:t>
                      </a:r>
                      <a:endParaRPr lang="es-EC" sz="1800" b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690</a:t>
                      </a:r>
                      <a:endParaRPr lang="es-EC" sz="1800" b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819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2 779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09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Noviembre</a:t>
                      </a:r>
                      <a:endParaRPr lang="es-EC" sz="1800" b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498</a:t>
                      </a:r>
                      <a:endParaRPr lang="es-EC" sz="1800" b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810</a:t>
                      </a:r>
                      <a:endParaRPr lang="es-EC" sz="1800" b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730</a:t>
                      </a:r>
                      <a:endParaRPr lang="es-EC" sz="1800" b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830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2 868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</a:tr>
              <a:tr h="450376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Total (por punto de aforo)</a:t>
                      </a:r>
                      <a:endParaRPr lang="es-EC" sz="1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1 672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2 851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2327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3 631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11 277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4 Rectángulo redondeado"/>
          <p:cNvSpPr/>
          <p:nvPr/>
        </p:nvSpPr>
        <p:spPr>
          <a:xfrm>
            <a:off x="2178005" y="129649"/>
            <a:ext cx="7835985" cy="661921"/>
          </a:xfrm>
          <a:prstGeom prst="roundRect">
            <a:avLst/>
          </a:prstGeom>
          <a:solidFill>
            <a:srgbClr val="99CC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solidFill>
                  <a:schemeClr val="tx1"/>
                </a:solidFill>
                <a:latin typeface="Britannic Bold" pitchFamily="34" charset="0"/>
              </a:rPr>
              <a:t>Monitoreo de caudales durante seis meses en la microcuenca</a:t>
            </a:r>
            <a:endParaRPr lang="es-EC" sz="2000" dirty="0">
              <a:solidFill>
                <a:schemeClr val="tx1"/>
              </a:solidFill>
              <a:latin typeface="Britannic Bold" pitchFamily="34" charset="0"/>
            </a:endParaRPr>
          </a:p>
        </p:txBody>
      </p:sp>
      <p:graphicFrame>
        <p:nvGraphicFramePr>
          <p:cNvPr id="6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830180"/>
              </p:ext>
            </p:extLst>
          </p:nvPr>
        </p:nvGraphicFramePr>
        <p:xfrm>
          <a:off x="192376" y="1770796"/>
          <a:ext cx="5903621" cy="4793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6 Rectángulo redondeado"/>
          <p:cNvSpPr/>
          <p:nvPr/>
        </p:nvSpPr>
        <p:spPr>
          <a:xfrm>
            <a:off x="1632756" y="1061470"/>
            <a:ext cx="3353993" cy="567559"/>
          </a:xfrm>
          <a:prstGeom prst="roundRect">
            <a:avLst/>
          </a:prstGeom>
          <a:gradFill rotWithShape="1">
            <a:gsLst>
              <a:gs pos="0">
                <a:srgbClr val="01D17D">
                  <a:tint val="69000"/>
                  <a:alpha val="100000"/>
                  <a:satMod val="109000"/>
                  <a:lumMod val="110000"/>
                </a:srgbClr>
              </a:gs>
              <a:gs pos="52000">
                <a:srgbClr val="01D17D">
                  <a:tint val="74000"/>
                  <a:satMod val="100000"/>
                  <a:lumMod val="104000"/>
                </a:srgbClr>
              </a:gs>
              <a:gs pos="100000">
                <a:srgbClr val="01D17D">
                  <a:tint val="78000"/>
                  <a:satMod val="100000"/>
                  <a:lumMod val="100000"/>
                </a:srgbClr>
              </a:gs>
            </a:gsLst>
            <a:lin ang="5400000" scaled="0"/>
          </a:gradFill>
          <a:ln w="9525" cap="flat" cmpd="sng" algn="ctr">
            <a:solidFill>
              <a:srgbClr val="01D1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Mes de mayor caudal</a:t>
            </a:r>
            <a:endParaRPr kumimoji="0" lang="es-EC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8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2471923"/>
              </p:ext>
            </p:extLst>
          </p:nvPr>
        </p:nvGraphicFramePr>
        <p:xfrm>
          <a:off x="6318914" y="1743502"/>
          <a:ext cx="5677468" cy="4793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8 Rectángulo redondeado"/>
          <p:cNvSpPr/>
          <p:nvPr/>
        </p:nvSpPr>
        <p:spPr>
          <a:xfrm>
            <a:off x="7339795" y="1061470"/>
            <a:ext cx="3353993" cy="567559"/>
          </a:xfrm>
          <a:prstGeom prst="roundRect">
            <a:avLst/>
          </a:prstGeom>
          <a:gradFill rotWithShape="1">
            <a:gsLst>
              <a:gs pos="0">
                <a:srgbClr val="01D17D">
                  <a:tint val="69000"/>
                  <a:alpha val="100000"/>
                  <a:satMod val="109000"/>
                  <a:lumMod val="110000"/>
                </a:srgbClr>
              </a:gs>
              <a:gs pos="52000">
                <a:srgbClr val="01D17D">
                  <a:tint val="74000"/>
                  <a:satMod val="100000"/>
                  <a:lumMod val="104000"/>
                </a:srgbClr>
              </a:gs>
              <a:gs pos="100000">
                <a:srgbClr val="01D17D">
                  <a:tint val="78000"/>
                  <a:satMod val="100000"/>
                  <a:lumMod val="100000"/>
                </a:srgbClr>
              </a:gs>
            </a:gsLst>
            <a:lin ang="5400000" scaled="0"/>
          </a:gradFill>
          <a:ln w="9525" cap="flat" cmpd="sng" algn="ctr">
            <a:solidFill>
              <a:srgbClr val="01D1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000" kern="0" dirty="0" smtClean="0">
                <a:solidFill>
                  <a:sysClr val="windowText" lastClr="000000"/>
                </a:solidFill>
                <a:latin typeface="Britannic Bold" pitchFamily="34" charset="0"/>
              </a:rPr>
              <a:t>Punto de</a:t>
            </a:r>
            <a:r>
              <a:rPr kumimoji="0" lang="es-EC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 mayor caudal</a:t>
            </a:r>
            <a:endParaRPr kumimoji="0" lang="es-EC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2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 animBg="1"/>
      <p:bldGraphic spid="8" grpId="0">
        <p:bldAsOne/>
      </p:bldGraphic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 redondeado"/>
          <p:cNvSpPr/>
          <p:nvPr/>
        </p:nvSpPr>
        <p:spPr>
          <a:xfrm>
            <a:off x="4393494" y="446957"/>
            <a:ext cx="6689573" cy="1325540"/>
          </a:xfrm>
          <a:prstGeom prst="roundRect">
            <a:avLst/>
          </a:prstGeom>
          <a:solidFill>
            <a:srgbClr val="99CC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 smtClean="0">
                <a:solidFill>
                  <a:schemeClr val="tx1"/>
                </a:solidFill>
                <a:latin typeface="Britannic Bold" pitchFamily="34" charset="0"/>
              </a:rPr>
              <a:t>Valoración económica del servicio de aprovisionamiento del recurso hídrico en la microcuenca</a:t>
            </a:r>
            <a:endParaRPr lang="es-EC" sz="2400" dirty="0">
              <a:solidFill>
                <a:schemeClr val="tx1"/>
              </a:solidFill>
              <a:latin typeface="Britannic Bold" pitchFamily="34" charset="0"/>
            </a:endParaRPr>
          </a:p>
        </p:txBody>
      </p:sp>
      <p:pic>
        <p:nvPicPr>
          <p:cNvPr id="4" name="3 Imagen" descr="C:\Users\Usuario\Desktop\DOCUMENTO TESIS\FOTOGRAFÍAS_TESIS\20160903_08153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6" t="14453" b="9267"/>
          <a:stretch/>
        </p:blipFill>
        <p:spPr bwMode="auto">
          <a:xfrm>
            <a:off x="118149" y="115998"/>
            <a:ext cx="2515869" cy="31516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5 Rectángulo redondeado"/>
          <p:cNvSpPr/>
          <p:nvPr/>
        </p:nvSpPr>
        <p:spPr>
          <a:xfrm>
            <a:off x="3725839" y="2304760"/>
            <a:ext cx="8024884" cy="31952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s-EC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s-EC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s-EC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s-EC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s-EC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s-EC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Wingdings" pitchFamily="2" charset="2"/>
              <a:buChar char="v"/>
            </a:pPr>
            <a:r>
              <a:rPr lang="es-EC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Acceso</a:t>
            </a:r>
            <a:r>
              <a:rPr lang="es-EC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disponibilidad y pago </a:t>
            </a:r>
            <a:r>
              <a:rPr lang="es-EC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del servicio de agua </a:t>
            </a:r>
            <a:r>
              <a:rPr lang="es-EC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para consumo </a:t>
            </a:r>
            <a:r>
              <a:rPr lang="es-EC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humano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es-EC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Acceso, </a:t>
            </a:r>
            <a:r>
              <a:rPr lang="es-EC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disponibilidad </a:t>
            </a:r>
            <a:r>
              <a:rPr lang="es-EC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 pago por el </a:t>
            </a:r>
            <a:r>
              <a:rPr lang="es-EC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agua </a:t>
            </a:r>
            <a:r>
              <a:rPr lang="es-EC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es-EC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riego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es-EC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Disminución de la cantidad de agua en la microcuenca en relación a años anteriores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es-EC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Problemas ambientales y acciones para la conservación </a:t>
            </a:r>
            <a:r>
              <a:rPr lang="es-EC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del recurso hídrico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es-EC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Disposición </a:t>
            </a:r>
            <a:r>
              <a:rPr lang="es-EC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máxima </a:t>
            </a:r>
            <a:r>
              <a:rPr lang="es-EC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 </a:t>
            </a:r>
            <a:r>
              <a:rPr lang="es-EC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mínima de  pago (compensación)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es-EC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Información socio económica</a:t>
            </a:r>
          </a:p>
          <a:p>
            <a:pPr algn="just"/>
            <a:endParaRPr lang="es-EC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s-EC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s-EC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s-EC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s-EC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s-EC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F:\FOTOGRAFÍAS_TESIS\b\20160916_0957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51" y="3267635"/>
            <a:ext cx="2515868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110249" y="72304"/>
            <a:ext cx="3971498" cy="400110"/>
          </a:xfrm>
          <a:prstGeom prst="rect">
            <a:avLst/>
          </a:prstGeom>
          <a:solidFill>
            <a:srgbClr val="99CC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s-EC" sz="2000" dirty="0" smtClean="0">
                <a:solidFill>
                  <a:schemeClr val="tx1"/>
                </a:solidFill>
                <a:latin typeface="Britannic Bold" pitchFamily="34" charset="0"/>
              </a:rPr>
              <a:t>AGUA DE CONSUMO HUMANO</a:t>
            </a:r>
            <a:endParaRPr lang="es-EC" sz="2000" dirty="0">
              <a:solidFill>
                <a:schemeClr val="tx1"/>
              </a:solidFill>
              <a:latin typeface="Britannic Bold" pitchFamily="34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170397"/>
              </p:ext>
            </p:extLst>
          </p:nvPr>
        </p:nvGraphicFramePr>
        <p:xfrm>
          <a:off x="904177" y="999837"/>
          <a:ext cx="4836980" cy="2758913"/>
        </p:xfrm>
        <a:graphic>
          <a:graphicData uri="http://schemas.openxmlformats.org/drawingml/2006/table">
            <a:tbl>
              <a:tblPr firstRow="1" firstCol="1" bandRow="1">
                <a:tableStyleId>{74C1A8A3-306A-4EB7-A6B1-4F7E0EB9C5D6}</a:tableStyleId>
              </a:tblPr>
              <a:tblGrid>
                <a:gridCol w="2638353"/>
                <a:gridCol w="2198627"/>
              </a:tblGrid>
              <a:tr h="39223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Comunidad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Acceso</a:t>
                      </a:r>
                      <a:endParaRPr lang="es-EC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039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Ambuquí</a:t>
                      </a:r>
                      <a:endParaRPr lang="es-EC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es-EC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3294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 Mercedes</a:t>
                      </a:r>
                      <a:endParaRPr lang="es-EC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5039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Lavandero</a:t>
                      </a:r>
                      <a:endParaRPr lang="es-EC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63294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 Clemente</a:t>
                      </a:r>
                      <a:endParaRPr lang="es-EC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1140534"/>
              </p:ext>
            </p:extLst>
          </p:nvPr>
        </p:nvGraphicFramePr>
        <p:xfrm>
          <a:off x="6776128" y="965578"/>
          <a:ext cx="4897271" cy="2760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5 Rectángulo redondeado"/>
          <p:cNvSpPr/>
          <p:nvPr/>
        </p:nvSpPr>
        <p:spPr>
          <a:xfrm>
            <a:off x="2129065" y="545904"/>
            <a:ext cx="1705970" cy="3548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ACCESO</a:t>
            </a:r>
            <a:endParaRPr lang="es-EC" dirty="0"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8341069" y="545904"/>
            <a:ext cx="2577154" cy="3548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PAGO PROMEDIO ($)</a:t>
            </a:r>
            <a:endParaRPr lang="es-EC" dirty="0"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4512843"/>
              </p:ext>
            </p:extLst>
          </p:nvPr>
        </p:nvGraphicFramePr>
        <p:xfrm>
          <a:off x="236561" y="5022380"/>
          <a:ext cx="2684059" cy="1663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4610852"/>
              </p:ext>
            </p:extLst>
          </p:nvPr>
        </p:nvGraphicFramePr>
        <p:xfrm>
          <a:off x="3152633" y="5049676"/>
          <a:ext cx="2640842" cy="1665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6337179"/>
              </p:ext>
            </p:extLst>
          </p:nvPr>
        </p:nvGraphicFramePr>
        <p:xfrm>
          <a:off x="5970896" y="5046192"/>
          <a:ext cx="2853518" cy="1654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3268442"/>
              </p:ext>
            </p:extLst>
          </p:nvPr>
        </p:nvGraphicFramePr>
        <p:xfrm>
          <a:off x="9034535" y="5022380"/>
          <a:ext cx="2857500" cy="1651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2" name="11 Rectángulo redondeado"/>
          <p:cNvSpPr/>
          <p:nvPr/>
        </p:nvSpPr>
        <p:spPr>
          <a:xfrm>
            <a:off x="764275" y="4599297"/>
            <a:ext cx="1678674" cy="36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dk1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Ambuquí</a:t>
            </a:r>
          </a:p>
        </p:txBody>
      </p:sp>
      <p:sp>
        <p:nvSpPr>
          <p:cNvPr id="13" name="12 Rectángulo redondeado"/>
          <p:cNvSpPr/>
          <p:nvPr/>
        </p:nvSpPr>
        <p:spPr>
          <a:xfrm>
            <a:off x="3564339" y="4599297"/>
            <a:ext cx="1867469" cy="36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Las Mercedes</a:t>
            </a:r>
            <a:endParaRPr lang="es-EC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6696500" y="4599297"/>
            <a:ext cx="1678674" cy="36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Lavandero</a:t>
            </a:r>
            <a:endParaRPr lang="es-EC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9655790" y="4599297"/>
            <a:ext cx="1835624" cy="36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San Clemente</a:t>
            </a:r>
            <a:endParaRPr lang="es-EC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15 Abrir llave"/>
          <p:cNvSpPr/>
          <p:nvPr/>
        </p:nvSpPr>
        <p:spPr>
          <a:xfrm rot="5400000">
            <a:off x="5932226" y="-1037226"/>
            <a:ext cx="327544" cy="1108198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16 Rectángulo redondeado"/>
          <p:cNvSpPr/>
          <p:nvPr/>
        </p:nvSpPr>
        <p:spPr>
          <a:xfrm>
            <a:off x="4304729" y="4012446"/>
            <a:ext cx="3582537" cy="3343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dk1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CALIFICACIÓN </a:t>
            </a:r>
            <a:r>
              <a:rPr lang="es-EC" dirty="0">
                <a:solidFill>
                  <a:schemeClr val="dk1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DEL </a:t>
            </a:r>
            <a:r>
              <a:rPr lang="es-EC" dirty="0" smtClean="0">
                <a:solidFill>
                  <a:schemeClr val="dk1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SERVICIO (%)</a:t>
            </a:r>
            <a:endParaRPr lang="es-EC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22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 redondeado"/>
          <p:cNvSpPr/>
          <p:nvPr/>
        </p:nvSpPr>
        <p:spPr>
          <a:xfrm>
            <a:off x="4676631" y="254544"/>
            <a:ext cx="2838734" cy="5788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2800" spc="38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rgbClr val="01D17D">
                      <a:alpha val="40000"/>
                    </a:srgbClr>
                  </a:glow>
                </a:effectLst>
                <a:latin typeface="Britannic Bold" pitchFamily="34" charset="0"/>
              </a:rPr>
              <a:t>INTRODUCCIÓN</a:t>
            </a:r>
            <a:endParaRPr lang="es-EC" sz="2800" spc="38" dirty="0">
              <a:ln w="952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glow rad="38100">
                  <a:srgbClr val="01D17D">
                    <a:alpha val="40000"/>
                  </a:srgbClr>
                </a:glow>
              </a:effectLst>
              <a:latin typeface="Britannic Bold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4876201" y="2380742"/>
            <a:ext cx="2056268" cy="897341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  <a:latin typeface="Britannic Bold" pitchFamily="34" charset="0"/>
              </a:rPr>
              <a:t>RECURSO HÍDRICO</a:t>
            </a:r>
            <a:endParaRPr lang="es-EC" sz="1600" dirty="0">
              <a:solidFill>
                <a:schemeClr val="tx1"/>
              </a:solidFill>
              <a:latin typeface="Britannic Bold" pitchFamily="34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8897557" y="553830"/>
            <a:ext cx="1966408" cy="796704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tx1"/>
                </a:solidFill>
                <a:latin typeface="Britannic Bold" pitchFamily="34" charset="0"/>
              </a:rPr>
              <a:t>SERVICIOS AMBIENTALES</a:t>
            </a:r>
            <a:endParaRPr lang="es-EC" sz="1600" dirty="0">
              <a:solidFill>
                <a:schemeClr val="tx1"/>
              </a:solidFill>
              <a:latin typeface="Britannic Bold" pitchFamily="34" charset="0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884877" y="553830"/>
            <a:ext cx="2085833" cy="796704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  <a:latin typeface="Britannic Bold" pitchFamily="34" charset="0"/>
              </a:rPr>
              <a:t>CUENCAS HIDROGRÁFICAS</a:t>
            </a:r>
            <a:endParaRPr lang="es-EC" sz="1600" dirty="0">
              <a:solidFill>
                <a:schemeClr val="tx1"/>
              </a:solidFill>
              <a:latin typeface="Britannic Bold" pitchFamily="34" charset="0"/>
            </a:endParaRPr>
          </a:p>
        </p:txBody>
      </p:sp>
      <p:pic>
        <p:nvPicPr>
          <p:cNvPr id="1027" name="Picture 3" descr="C:\Users\Claudia Paspuezan\Documents\FOTOGRAFÍAS_TESIS\20160901_11582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387" y="1619229"/>
            <a:ext cx="3671245" cy="250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Claudia Paspuezan\Documents\FOTOGRAFÍAS_TESIS\20160908_121220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47411" y="3401820"/>
            <a:ext cx="3113848" cy="352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 descr="C:\Users\Usuario\Desktop\DOCUMENTO TESIS\FOTOGRAFÍAS_TESIS\20160915_111732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67" y="1619229"/>
            <a:ext cx="3523609" cy="260504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2536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 redondeado"/>
          <p:cNvSpPr/>
          <p:nvPr/>
        </p:nvSpPr>
        <p:spPr>
          <a:xfrm>
            <a:off x="914401" y="1473953"/>
            <a:ext cx="1678674" cy="36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dk1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Ambuquí</a:t>
            </a:r>
          </a:p>
        </p:txBody>
      </p:sp>
      <p:sp>
        <p:nvSpPr>
          <p:cNvPr id="4" name="3 Rectángulo redondeado"/>
          <p:cNvSpPr/>
          <p:nvPr/>
        </p:nvSpPr>
        <p:spPr>
          <a:xfrm>
            <a:off x="3662149" y="1501243"/>
            <a:ext cx="1867469" cy="36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Las Mercedes</a:t>
            </a:r>
            <a:endParaRPr lang="es-EC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6872782" y="1501243"/>
            <a:ext cx="1678674" cy="36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Lavandero</a:t>
            </a:r>
            <a:endParaRPr lang="es-EC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9696734" y="1501243"/>
            <a:ext cx="1835624" cy="36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San Clemente</a:t>
            </a:r>
            <a:endParaRPr lang="es-EC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6 Abrir llave"/>
          <p:cNvSpPr/>
          <p:nvPr/>
        </p:nvSpPr>
        <p:spPr>
          <a:xfrm rot="5400000">
            <a:off x="6003876" y="-4227398"/>
            <a:ext cx="457200" cy="1108198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Rectángulo redondeado"/>
          <p:cNvSpPr/>
          <p:nvPr/>
        </p:nvSpPr>
        <p:spPr>
          <a:xfrm>
            <a:off x="4304729" y="696030"/>
            <a:ext cx="3582537" cy="3343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ACCESO %</a:t>
            </a:r>
            <a:endParaRPr lang="es-EC" sz="2000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724964" y="72304"/>
            <a:ext cx="2742066" cy="461665"/>
          </a:xfrm>
          <a:prstGeom prst="rect">
            <a:avLst/>
          </a:prstGeom>
          <a:solidFill>
            <a:srgbClr val="99CC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s-EC" sz="2400" dirty="0" smtClean="0">
                <a:solidFill>
                  <a:schemeClr val="tx1"/>
                </a:solidFill>
                <a:latin typeface="Britannic Bold" pitchFamily="34" charset="0"/>
              </a:rPr>
              <a:t>AGUA DE RIEGO</a:t>
            </a:r>
            <a:endParaRPr lang="es-EC" sz="2400" dirty="0">
              <a:solidFill>
                <a:schemeClr val="tx1"/>
              </a:solidFill>
              <a:latin typeface="Britannic Bold" pitchFamily="34" charset="0"/>
            </a:endParaRPr>
          </a:p>
        </p:txBody>
      </p:sp>
      <p:graphicFrame>
        <p:nvGraphicFramePr>
          <p:cNvPr id="10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0443702"/>
              </p:ext>
            </p:extLst>
          </p:nvPr>
        </p:nvGraphicFramePr>
        <p:xfrm>
          <a:off x="313899" y="2083414"/>
          <a:ext cx="2702256" cy="1615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5168960"/>
              </p:ext>
            </p:extLst>
          </p:nvPr>
        </p:nvGraphicFramePr>
        <p:xfrm>
          <a:off x="6095997" y="2083414"/>
          <a:ext cx="2870581" cy="1601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9561066"/>
              </p:ext>
            </p:extLst>
          </p:nvPr>
        </p:nvGraphicFramePr>
        <p:xfrm>
          <a:off x="9294125" y="2074462"/>
          <a:ext cx="2661314" cy="1624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13 Rectángulo"/>
          <p:cNvSpPr/>
          <p:nvPr/>
        </p:nvSpPr>
        <p:spPr>
          <a:xfrm>
            <a:off x="3234520" y="2115404"/>
            <a:ext cx="2695432" cy="15694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NO TIENE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4412565"/>
              </p:ext>
            </p:extLst>
          </p:nvPr>
        </p:nvGraphicFramePr>
        <p:xfrm>
          <a:off x="197040" y="4026090"/>
          <a:ext cx="2832763" cy="1795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15 Rectángulo"/>
          <p:cNvSpPr/>
          <p:nvPr/>
        </p:nvSpPr>
        <p:spPr>
          <a:xfrm>
            <a:off x="3234520" y="4026090"/>
            <a:ext cx="2695432" cy="17355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NO TIENE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3980188"/>
              </p:ext>
            </p:extLst>
          </p:nvPr>
        </p:nvGraphicFramePr>
        <p:xfrm>
          <a:off x="6095997" y="3998794"/>
          <a:ext cx="2775048" cy="1764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8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8387943"/>
              </p:ext>
            </p:extLst>
          </p:nvPr>
        </p:nvGraphicFramePr>
        <p:xfrm>
          <a:off x="9086423" y="3998794"/>
          <a:ext cx="2923607" cy="1762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2" name="21 Rectángulo redondeado"/>
          <p:cNvSpPr/>
          <p:nvPr/>
        </p:nvSpPr>
        <p:spPr>
          <a:xfrm>
            <a:off x="4027787" y="6424682"/>
            <a:ext cx="4034054" cy="3343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solidFill>
                  <a:schemeClr val="dk1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CALIFICACIÓN </a:t>
            </a:r>
            <a:r>
              <a:rPr lang="es-EC" sz="2000" dirty="0">
                <a:solidFill>
                  <a:schemeClr val="dk1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DEL </a:t>
            </a:r>
            <a:r>
              <a:rPr lang="es-EC" sz="2000" dirty="0" smtClean="0">
                <a:solidFill>
                  <a:schemeClr val="dk1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SERVICIO %</a:t>
            </a:r>
            <a:endParaRPr lang="es-EC" sz="2000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22 Cerrar llave"/>
          <p:cNvSpPr/>
          <p:nvPr/>
        </p:nvSpPr>
        <p:spPr>
          <a:xfrm rot="5400000">
            <a:off x="5849197" y="518614"/>
            <a:ext cx="391234" cy="1118206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35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0929674"/>
              </p:ext>
            </p:extLst>
          </p:nvPr>
        </p:nvGraphicFramePr>
        <p:xfrm>
          <a:off x="718781" y="3070813"/>
          <a:ext cx="4940490" cy="2947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4 Rectángulo redondeado"/>
          <p:cNvSpPr/>
          <p:nvPr/>
        </p:nvSpPr>
        <p:spPr>
          <a:xfrm>
            <a:off x="1291987" y="1651369"/>
            <a:ext cx="3794078" cy="11600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Disminución </a:t>
            </a:r>
            <a:r>
              <a:rPr lang="es-EC" dirty="0">
                <a:latin typeface="Britannic Bold" panose="020B0903060703020204" pitchFamily="34" charset="0"/>
                <a:cs typeface="Arial" panose="020B0604020202020204" pitchFamily="34" charset="0"/>
              </a:rPr>
              <a:t>de la cantidad de agua </a:t>
            </a:r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(%) en un promedio de 15 años por comunidad</a:t>
            </a:r>
            <a:endParaRPr lang="es-EC" dirty="0"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564107" y="304319"/>
            <a:ext cx="5249839" cy="707886"/>
          </a:xfrm>
          <a:prstGeom prst="rect">
            <a:avLst/>
          </a:prstGeom>
          <a:solidFill>
            <a:srgbClr val="99CC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2000" dirty="0">
                <a:solidFill>
                  <a:schemeClr val="tx1"/>
                </a:solidFill>
                <a:latin typeface="Britannic Bold" pitchFamily="34" charset="0"/>
              </a:rPr>
              <a:t>Disminución de la cantidad de agua en la </a:t>
            </a:r>
            <a:r>
              <a:rPr lang="es-EC" sz="2000" dirty="0" smtClean="0">
                <a:solidFill>
                  <a:schemeClr val="tx1"/>
                </a:solidFill>
                <a:latin typeface="Britannic Bold" pitchFamily="34" charset="0"/>
              </a:rPr>
              <a:t>microcuenca (%)</a:t>
            </a:r>
            <a:endParaRPr lang="es-EC" sz="2000" dirty="0">
              <a:solidFill>
                <a:schemeClr val="tx1"/>
              </a:solidFill>
              <a:latin typeface="Britannic Bold" pitchFamily="34" charset="0"/>
            </a:endParaRPr>
          </a:p>
        </p:txBody>
      </p:sp>
      <p:graphicFrame>
        <p:nvGraphicFramePr>
          <p:cNvPr id="8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4937336"/>
              </p:ext>
            </p:extLst>
          </p:nvPr>
        </p:nvGraphicFramePr>
        <p:xfrm>
          <a:off x="9091108" y="235917"/>
          <a:ext cx="2591375" cy="1552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3997084"/>
              </p:ext>
            </p:extLst>
          </p:nvPr>
        </p:nvGraphicFramePr>
        <p:xfrm>
          <a:off x="9099994" y="1952622"/>
          <a:ext cx="2609785" cy="1476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6016861"/>
              </p:ext>
            </p:extLst>
          </p:nvPr>
        </p:nvGraphicFramePr>
        <p:xfrm>
          <a:off x="9075541" y="3552825"/>
          <a:ext cx="2647886" cy="1581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9188480"/>
              </p:ext>
            </p:extLst>
          </p:nvPr>
        </p:nvGraphicFramePr>
        <p:xfrm>
          <a:off x="9091108" y="5293411"/>
          <a:ext cx="2673262" cy="1457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2" name="11 Rectángulo redondeado"/>
          <p:cNvSpPr/>
          <p:nvPr/>
        </p:nvSpPr>
        <p:spPr>
          <a:xfrm rot="16200000">
            <a:off x="7949576" y="711711"/>
            <a:ext cx="1347050" cy="36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dk1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Ambuquí</a:t>
            </a:r>
          </a:p>
        </p:txBody>
      </p:sp>
      <p:sp>
        <p:nvSpPr>
          <p:cNvPr id="13" name="12 Rectángulo redondeado"/>
          <p:cNvSpPr/>
          <p:nvPr/>
        </p:nvSpPr>
        <p:spPr>
          <a:xfrm rot="16200000">
            <a:off x="7811624" y="2470804"/>
            <a:ext cx="1622956" cy="36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Las Mercedes</a:t>
            </a:r>
            <a:endParaRPr lang="es-EC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 rot="16200000">
            <a:off x="7968004" y="4114787"/>
            <a:ext cx="1310195" cy="36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Lavandero</a:t>
            </a:r>
            <a:endParaRPr lang="es-EC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14 Rectángulo redondeado"/>
          <p:cNvSpPr/>
          <p:nvPr/>
        </p:nvSpPr>
        <p:spPr>
          <a:xfrm rot="16200000">
            <a:off x="7836645" y="5764473"/>
            <a:ext cx="1607033" cy="36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San Clemente</a:t>
            </a:r>
            <a:endParaRPr lang="es-EC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15 Abrir llave"/>
          <p:cNvSpPr/>
          <p:nvPr/>
        </p:nvSpPr>
        <p:spPr>
          <a:xfrm>
            <a:off x="7845176" y="109183"/>
            <a:ext cx="457200" cy="657822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17 Rectángulo"/>
          <p:cNvSpPr/>
          <p:nvPr/>
        </p:nvSpPr>
        <p:spPr>
          <a:xfrm rot="16200000">
            <a:off x="4728942" y="3075054"/>
            <a:ext cx="5249839" cy="707886"/>
          </a:xfrm>
          <a:prstGeom prst="rect">
            <a:avLst/>
          </a:prstGeom>
          <a:solidFill>
            <a:srgbClr val="99CC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2000" dirty="0" smtClean="0">
                <a:solidFill>
                  <a:schemeClr val="tx1"/>
                </a:solidFill>
                <a:latin typeface="Britannic Bold" pitchFamily="34" charset="0"/>
              </a:rPr>
              <a:t>Problemas ambientales </a:t>
            </a:r>
            <a:r>
              <a:rPr lang="es-EC" sz="2000" dirty="0">
                <a:solidFill>
                  <a:schemeClr val="tx1"/>
                </a:solidFill>
                <a:latin typeface="Britannic Bold" pitchFamily="34" charset="0"/>
              </a:rPr>
              <a:t>en la </a:t>
            </a:r>
            <a:r>
              <a:rPr lang="es-EC" sz="2000" dirty="0" smtClean="0">
                <a:solidFill>
                  <a:schemeClr val="tx1"/>
                </a:solidFill>
                <a:latin typeface="Britannic Bold" pitchFamily="34" charset="0"/>
              </a:rPr>
              <a:t>microcuenca (%)</a:t>
            </a:r>
            <a:endParaRPr lang="es-EC" sz="2000" dirty="0">
              <a:solidFill>
                <a:schemeClr val="tx1"/>
              </a:solidFill>
              <a:latin typeface="Britannic Bold" pitchFamily="34" charset="0"/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6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solidFill>
            <a:srgbClr val="99CCFF"/>
          </a:solidFill>
          <a:extLst/>
        </p:spPr>
      </p:pic>
      <p:graphicFrame>
        <p:nvGraphicFramePr>
          <p:cNvPr id="3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7362304"/>
              </p:ext>
            </p:extLst>
          </p:nvPr>
        </p:nvGraphicFramePr>
        <p:xfrm>
          <a:off x="408789" y="805222"/>
          <a:ext cx="5473396" cy="2814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3 Rectángulo redondeado"/>
          <p:cNvSpPr/>
          <p:nvPr/>
        </p:nvSpPr>
        <p:spPr>
          <a:xfrm>
            <a:off x="1964142" y="307069"/>
            <a:ext cx="1678674" cy="36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dk1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Ambuquí</a:t>
            </a:r>
          </a:p>
        </p:txBody>
      </p:sp>
      <p:graphicFrame>
        <p:nvGraphicFramePr>
          <p:cNvPr id="5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2760339"/>
              </p:ext>
            </p:extLst>
          </p:nvPr>
        </p:nvGraphicFramePr>
        <p:xfrm>
          <a:off x="422298" y="4189866"/>
          <a:ext cx="5405296" cy="2538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5 Rectángulo redondeado"/>
          <p:cNvSpPr/>
          <p:nvPr/>
        </p:nvSpPr>
        <p:spPr>
          <a:xfrm>
            <a:off x="1869745" y="3725806"/>
            <a:ext cx="1867469" cy="36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Las Mercedes</a:t>
            </a:r>
            <a:endParaRPr lang="es-EC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0064807"/>
              </p:ext>
            </p:extLst>
          </p:nvPr>
        </p:nvGraphicFramePr>
        <p:xfrm>
          <a:off x="6375778" y="805212"/>
          <a:ext cx="5606955" cy="2814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7 Rectángulo redondeado"/>
          <p:cNvSpPr/>
          <p:nvPr/>
        </p:nvSpPr>
        <p:spPr>
          <a:xfrm>
            <a:off x="8701582" y="307069"/>
            <a:ext cx="1678674" cy="36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Lavandero</a:t>
            </a:r>
            <a:endParaRPr lang="es-EC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8623107" y="3725806"/>
            <a:ext cx="1835624" cy="36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San Clemente</a:t>
            </a:r>
            <a:endParaRPr lang="es-EC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8297184"/>
              </p:ext>
            </p:extLst>
          </p:nvPr>
        </p:nvGraphicFramePr>
        <p:xfrm>
          <a:off x="6387153" y="4183041"/>
          <a:ext cx="5625152" cy="2572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10 Rectángulo"/>
          <p:cNvSpPr/>
          <p:nvPr/>
        </p:nvSpPr>
        <p:spPr>
          <a:xfrm>
            <a:off x="4338848" y="27296"/>
            <a:ext cx="3645092" cy="400110"/>
          </a:xfrm>
          <a:prstGeom prst="rect">
            <a:avLst/>
          </a:prstGeom>
          <a:solidFill>
            <a:srgbClr val="99CC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2000" dirty="0" smtClean="0">
                <a:solidFill>
                  <a:schemeClr val="tx1"/>
                </a:solidFill>
                <a:latin typeface="Britannic Bold" pitchFamily="34" charset="0"/>
              </a:rPr>
              <a:t>Tipo de problema ambiental %</a:t>
            </a:r>
            <a:endParaRPr lang="es-EC" sz="2000" dirty="0">
              <a:solidFill>
                <a:schemeClr val="tx1"/>
              </a:solidFill>
              <a:latin typeface="Britannic Bold" pitchFamily="34" charset="0"/>
            </a:endParaRPr>
          </a:p>
        </p:txBody>
      </p:sp>
      <p:sp>
        <p:nvSpPr>
          <p:cNvPr id="12" name="1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15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3" y="0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9780647"/>
              </p:ext>
            </p:extLst>
          </p:nvPr>
        </p:nvGraphicFramePr>
        <p:xfrm>
          <a:off x="365075" y="1719618"/>
          <a:ext cx="3592775" cy="2033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3 Rectángulo redondeado"/>
          <p:cNvSpPr/>
          <p:nvPr/>
        </p:nvSpPr>
        <p:spPr>
          <a:xfrm>
            <a:off x="1375010" y="1115105"/>
            <a:ext cx="1678674" cy="36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dk1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Ambuquí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9142861" y="1115105"/>
            <a:ext cx="1867469" cy="36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Las Mercedes</a:t>
            </a:r>
            <a:endParaRPr lang="es-EC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1791259" y="4097125"/>
            <a:ext cx="1678674" cy="36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Lavandero</a:t>
            </a:r>
            <a:endParaRPr lang="es-EC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8732299" y="4069829"/>
            <a:ext cx="1835624" cy="36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San Clemente</a:t>
            </a:r>
            <a:endParaRPr lang="es-EC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6624044"/>
              </p:ext>
            </p:extLst>
          </p:nvPr>
        </p:nvGraphicFramePr>
        <p:xfrm>
          <a:off x="8229603" y="1667839"/>
          <a:ext cx="3603009" cy="2153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54778"/>
              </p:ext>
            </p:extLst>
          </p:nvPr>
        </p:nvGraphicFramePr>
        <p:xfrm>
          <a:off x="1791258" y="4639215"/>
          <a:ext cx="3449473" cy="2048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0812905"/>
              </p:ext>
            </p:extLst>
          </p:nvPr>
        </p:nvGraphicFramePr>
        <p:xfrm>
          <a:off x="7183279" y="4649859"/>
          <a:ext cx="3384644" cy="2074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11 Rectángulo"/>
          <p:cNvSpPr/>
          <p:nvPr/>
        </p:nvSpPr>
        <p:spPr>
          <a:xfrm>
            <a:off x="4104274" y="152557"/>
            <a:ext cx="3983446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2400" dirty="0" smtClean="0">
                <a:solidFill>
                  <a:schemeClr val="tx1"/>
                </a:solidFill>
                <a:latin typeface="Britannic Bold" pitchFamily="34" charset="0"/>
              </a:rPr>
              <a:t>Estado de conservación del bosque y páramo %</a:t>
            </a:r>
            <a:endParaRPr lang="es-EC" sz="2400" dirty="0">
              <a:solidFill>
                <a:schemeClr val="tx1"/>
              </a:solidFill>
              <a:latin typeface="Britannic Bold" pitchFamily="34" charset="0"/>
            </a:endParaRPr>
          </a:p>
        </p:txBody>
      </p:sp>
      <p:pic>
        <p:nvPicPr>
          <p:cNvPr id="2050" name="Picture 2" descr="C:\Users\Claudia Paspuezan\Documents\FOTOGRAFÍAS_TESIS\20160730_095422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274" y="1476756"/>
            <a:ext cx="3983446" cy="302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04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3" y="0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8373901"/>
              </p:ext>
            </p:extLst>
          </p:nvPr>
        </p:nvGraphicFramePr>
        <p:xfrm>
          <a:off x="97807" y="709610"/>
          <a:ext cx="567064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3 Rectángulo redondeado"/>
          <p:cNvSpPr/>
          <p:nvPr/>
        </p:nvSpPr>
        <p:spPr>
          <a:xfrm>
            <a:off x="1895902" y="184237"/>
            <a:ext cx="1678674" cy="36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dk1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Ambuquí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1801505" y="3507375"/>
            <a:ext cx="1867469" cy="36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Las Mercedes</a:t>
            </a:r>
            <a:endParaRPr lang="es-EC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4382503"/>
              </p:ext>
            </p:extLst>
          </p:nvPr>
        </p:nvGraphicFramePr>
        <p:xfrm>
          <a:off x="95533" y="3998760"/>
          <a:ext cx="562287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6 Rectángulo redondeado"/>
          <p:cNvSpPr/>
          <p:nvPr/>
        </p:nvSpPr>
        <p:spPr>
          <a:xfrm>
            <a:off x="8783470" y="197885"/>
            <a:ext cx="1678674" cy="36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Lavandero</a:t>
            </a:r>
            <a:endParaRPr lang="es-EC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8704995" y="3521086"/>
            <a:ext cx="1835624" cy="36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San Clemente</a:t>
            </a:r>
            <a:endParaRPr lang="es-EC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7471343"/>
              </p:ext>
            </p:extLst>
          </p:nvPr>
        </p:nvGraphicFramePr>
        <p:xfrm>
          <a:off x="6414449" y="750624"/>
          <a:ext cx="5677469" cy="2709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0903135"/>
              </p:ext>
            </p:extLst>
          </p:nvPr>
        </p:nvGraphicFramePr>
        <p:xfrm>
          <a:off x="6387154" y="4032918"/>
          <a:ext cx="5677467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10 Rectángulo"/>
          <p:cNvSpPr/>
          <p:nvPr/>
        </p:nvSpPr>
        <p:spPr>
          <a:xfrm>
            <a:off x="3897561" y="110075"/>
            <a:ext cx="4329754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Britannic Bold" pitchFamily="34" charset="0"/>
              </a:rPr>
              <a:t>Acciones para la conservación del RH %</a:t>
            </a:r>
            <a:endParaRPr lang="es-EC" dirty="0">
              <a:solidFill>
                <a:schemeClr val="tx1"/>
              </a:solidFill>
              <a:latin typeface="Britannic Bold" pitchFamily="34" charset="0"/>
            </a:endParaRPr>
          </a:p>
        </p:txBody>
      </p:sp>
      <p:sp>
        <p:nvSpPr>
          <p:cNvPr id="12" name="1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62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5955384"/>
              </p:ext>
            </p:extLst>
          </p:nvPr>
        </p:nvGraphicFramePr>
        <p:xfrm>
          <a:off x="679117" y="996292"/>
          <a:ext cx="4957407" cy="2347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2 Rectángulo redondeado"/>
          <p:cNvSpPr/>
          <p:nvPr/>
        </p:nvSpPr>
        <p:spPr>
          <a:xfrm>
            <a:off x="1554707" y="498002"/>
            <a:ext cx="1678674" cy="36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DAP mínimo $ </a:t>
            </a:r>
            <a:endParaRPr lang="es-EC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8708409" y="498075"/>
            <a:ext cx="1868606" cy="36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DAP máximo $</a:t>
            </a:r>
            <a:endParaRPr lang="es-EC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4253779"/>
              </p:ext>
            </p:extLst>
          </p:nvPr>
        </p:nvGraphicFramePr>
        <p:xfrm>
          <a:off x="6837528" y="975749"/>
          <a:ext cx="4949020" cy="2400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843741"/>
              </p:ext>
            </p:extLst>
          </p:nvPr>
        </p:nvGraphicFramePr>
        <p:xfrm>
          <a:off x="2421340" y="4013548"/>
          <a:ext cx="683298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7 Rectángulo"/>
          <p:cNvSpPr/>
          <p:nvPr/>
        </p:nvSpPr>
        <p:spPr>
          <a:xfrm>
            <a:off x="3807726" y="58264"/>
            <a:ext cx="4299044" cy="646331"/>
          </a:xfrm>
          <a:prstGeom prst="rect">
            <a:avLst/>
          </a:prstGeom>
          <a:solidFill>
            <a:srgbClr val="99CC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 smtClean="0">
                <a:solidFill>
                  <a:prstClr val="black"/>
                </a:solidFill>
                <a:latin typeface="Britannic Bold" pitchFamily="34" charset="0"/>
              </a:rPr>
              <a:t>Disposición </a:t>
            </a:r>
            <a:r>
              <a:rPr lang="es-ES" dirty="0">
                <a:solidFill>
                  <a:prstClr val="black"/>
                </a:solidFill>
                <a:latin typeface="Britannic Bold" pitchFamily="34" charset="0"/>
              </a:rPr>
              <a:t>máxima y mínima </a:t>
            </a:r>
            <a:r>
              <a:rPr lang="es-ES" dirty="0" smtClean="0">
                <a:solidFill>
                  <a:prstClr val="black"/>
                </a:solidFill>
                <a:latin typeface="Britannic Bold" pitchFamily="34" charset="0"/>
              </a:rPr>
              <a:t>de pago (compensación $) </a:t>
            </a:r>
            <a:endParaRPr lang="es-EC" dirty="0">
              <a:solidFill>
                <a:schemeClr val="tx1"/>
              </a:solidFill>
              <a:latin typeface="Britannic Bold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3142039" y="3500634"/>
            <a:ext cx="5907917" cy="3593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DAP promedio general (aporte comunitario $ mensual)</a:t>
            </a:r>
            <a:endParaRPr lang="es-EC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50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193002" y="177293"/>
            <a:ext cx="5805989" cy="400110"/>
          </a:xfrm>
          <a:prstGeom prst="rect">
            <a:avLst/>
          </a:prstGeom>
          <a:solidFill>
            <a:srgbClr val="99CC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2000" dirty="0" smtClean="0">
                <a:solidFill>
                  <a:schemeClr val="tx1"/>
                </a:solidFill>
                <a:latin typeface="Britannic Bold" pitchFamily="34" charset="0"/>
              </a:rPr>
              <a:t>Información socioeconómica</a:t>
            </a:r>
            <a:endParaRPr lang="es-EC" sz="2000" dirty="0">
              <a:solidFill>
                <a:schemeClr val="tx1"/>
              </a:solidFill>
              <a:latin typeface="Britannic Bold" pitchFamily="34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513808"/>
              </p:ext>
            </p:extLst>
          </p:nvPr>
        </p:nvGraphicFramePr>
        <p:xfrm>
          <a:off x="301335" y="1028698"/>
          <a:ext cx="11544930" cy="55071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9295"/>
                <a:gridCol w="1018245"/>
                <a:gridCol w="2689870"/>
                <a:gridCol w="2189339"/>
                <a:gridCol w="546381"/>
                <a:gridCol w="2328249"/>
                <a:gridCol w="1663551"/>
              </a:tblGrid>
              <a:tr h="7342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Comunidad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047" marR="280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Género (%)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047" marR="280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Nivel </a:t>
                      </a:r>
                      <a:r>
                        <a:rPr lang="es-EC" sz="14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educativo (%)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047" marR="280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Número promedio de personas por familia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047" marR="280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PEA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047" marR="280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Ocupación (%) 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047" marR="280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Ingreso mensual </a:t>
                      </a:r>
                      <a:r>
                        <a:rPr lang="es-EC" sz="14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promedio ($)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047" marR="280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431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Ambuquí</a:t>
                      </a:r>
                      <a:endParaRPr lang="es-EC" sz="1400">
                        <a:solidFill>
                          <a:srgbClr val="FFFF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047" marR="280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59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41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047" marR="280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25,39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Primaria incompleta </a:t>
                      </a:r>
                      <a:endParaRPr lang="es-EC" sz="14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38,86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Primaria completa </a:t>
                      </a:r>
                      <a:endParaRPr lang="es-EC" sz="14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13,47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Secundaria incompleta 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20,21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Secundaria completa </a:t>
                      </a:r>
                      <a:endParaRPr lang="es-EC" sz="14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2,07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Superior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047" marR="280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 a 4 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047" marR="280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a 3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047" marR="280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23,83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Agricultura           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12,95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Comercio                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9,33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Jornal                         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8,81</a:t>
                      </a:r>
                      <a:r>
                        <a:rPr lang="es-EC" sz="140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Albañilería                 3,11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Negocio propio           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3,63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Empleado público   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4,15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Empleado privado </a:t>
                      </a:r>
                      <a:r>
                        <a:rPr lang="es-EC" sz="14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26,42 </a:t>
                      </a:r>
                      <a:r>
                        <a:rPr lang="es-EC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Trabajos varios       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7,77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 trabaja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047" marR="280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344,00 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047" marR="280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858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Las Mercedes</a:t>
                      </a:r>
                      <a:endParaRPr lang="es-EC" sz="1400" dirty="0">
                        <a:solidFill>
                          <a:srgbClr val="FFFF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047" marR="280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50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047" marR="280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Primaria incompleta    </a:t>
                      </a:r>
                      <a:endParaRPr lang="es-EC" sz="14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Primaria completa        </a:t>
                      </a:r>
                      <a:endParaRPr lang="es-EC" sz="14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Secundaria completa </a:t>
                      </a:r>
                      <a:endParaRPr lang="es-EC" sz="14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2,07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Superior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047" marR="280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 a 4 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047" marR="280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a 2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047" marR="280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 </a:t>
                      </a:r>
                      <a:r>
                        <a:rPr lang="es-EC" sz="14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EC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Agricultura                               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Jornal                                   5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Empleado privado               5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Trabajos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varios       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047" marR="280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226,50 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047" marR="280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49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370507"/>
              </p:ext>
            </p:extLst>
          </p:nvPr>
        </p:nvGraphicFramePr>
        <p:xfrm>
          <a:off x="609600" y="1600200"/>
          <a:ext cx="11218460" cy="32842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6738"/>
                <a:gridCol w="1010639"/>
                <a:gridCol w="2613805"/>
                <a:gridCol w="2127429"/>
                <a:gridCol w="530930"/>
                <a:gridCol w="2262410"/>
                <a:gridCol w="1616509"/>
              </a:tblGrid>
              <a:tr h="72388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Comunidad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047" marR="280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Género (%)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047" marR="280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Nivel educativo (%)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047" marR="280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Número promedio de personas por familia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047" marR="280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PEA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047" marR="280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Ocupación (%)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047" marR="280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Ingreso mensual promedio ($)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047" marR="280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388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Lavandero</a:t>
                      </a:r>
                      <a:endParaRPr lang="es-EC" sz="1400" dirty="0">
                        <a:solidFill>
                          <a:srgbClr val="FFFF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047" marR="280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64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36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047" marR="280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64,29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Primaria incompleta    28,57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Primaria completa        7,14 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 estudió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047" marR="280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 a 4 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047" marR="280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047" marR="280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64,29 </a:t>
                      </a:r>
                      <a:r>
                        <a:rPr lang="es-EC" sz="14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Agricultura                               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28,57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Jornal                                                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7,14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Trabajos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varios       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047" marR="280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280,71 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047" marR="280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647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San Clemente</a:t>
                      </a:r>
                      <a:endParaRPr lang="es-EC" sz="1400" dirty="0">
                        <a:solidFill>
                          <a:srgbClr val="FFFF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047" marR="280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65 M</a:t>
                      </a:r>
                      <a:r>
                        <a:rPr lang="es-EC" sz="140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 F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047" marR="280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47,06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Primaria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incompleta    29,41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Primaria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completa        17,65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Secundaria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completa        5,88 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estudió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047" marR="280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047" marR="280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047" marR="280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35,29 </a:t>
                      </a:r>
                      <a:r>
                        <a:rPr lang="es-EC" sz="14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Agricultura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                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23,53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Jornal                                  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5,88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Negocio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propio                 11,76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Empleado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privado           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23,53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Trabajos varios       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047" marR="280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351,76 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8047" marR="280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3 Rectángulo"/>
          <p:cNvSpPr/>
          <p:nvPr/>
        </p:nvSpPr>
        <p:spPr>
          <a:xfrm>
            <a:off x="3193002" y="532141"/>
            <a:ext cx="5805989" cy="400110"/>
          </a:xfrm>
          <a:prstGeom prst="rect">
            <a:avLst/>
          </a:prstGeom>
          <a:solidFill>
            <a:srgbClr val="99CC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2000" dirty="0" smtClean="0">
                <a:solidFill>
                  <a:schemeClr val="tx1"/>
                </a:solidFill>
                <a:latin typeface="Britannic Bold" pitchFamily="34" charset="0"/>
              </a:rPr>
              <a:t>Información socioeconómica</a:t>
            </a:r>
            <a:endParaRPr lang="es-EC" sz="2000" dirty="0">
              <a:solidFill>
                <a:schemeClr val="tx1"/>
              </a:solidFill>
              <a:latin typeface="Britannic Bold" pitchFamily="34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65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 redondeado"/>
          <p:cNvSpPr/>
          <p:nvPr/>
        </p:nvSpPr>
        <p:spPr>
          <a:xfrm>
            <a:off x="2751211" y="238834"/>
            <a:ext cx="6689573" cy="661921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solidFill>
                  <a:schemeClr val="tx1"/>
                </a:solidFill>
                <a:latin typeface="Britannic Bold" pitchFamily="34" charset="0"/>
              </a:rPr>
              <a:t>Modelos de regresión de las comunidades demandantes del recurso hídrico en la microcuenca</a:t>
            </a:r>
            <a:endParaRPr lang="es-EC" sz="2000" dirty="0">
              <a:solidFill>
                <a:schemeClr val="tx1"/>
              </a:solidFill>
              <a:latin typeface="Britannic Bold" pitchFamily="34" charset="0"/>
            </a:endParaRPr>
          </a:p>
        </p:txBody>
      </p:sp>
      <p:graphicFrame>
        <p:nvGraphicFramePr>
          <p:cNvPr id="4" name="Marcador de contenid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3278305"/>
              </p:ext>
            </p:extLst>
          </p:nvPr>
        </p:nvGraphicFramePr>
        <p:xfrm>
          <a:off x="1549059" y="1490968"/>
          <a:ext cx="9093877" cy="411480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601257"/>
                <a:gridCol w="4285375"/>
                <a:gridCol w="1953969"/>
                <a:gridCol w="125327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COMUNIDAD</a:t>
                      </a:r>
                      <a:endParaRPr lang="es-MX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INDICADORES</a:t>
                      </a:r>
                      <a:endParaRPr lang="es-MX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  CUADRADO AJUSTADO (%)</a:t>
                      </a:r>
                      <a:endParaRPr lang="es-MX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VARIANZA</a:t>
                      </a:r>
                      <a:endParaRPr lang="es-MX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s-MX" sz="16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MX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Ambuquí</a:t>
                      </a:r>
                      <a:endParaRPr lang="es-MX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s-MX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Pago por agua de riego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s-MX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Tipo de problema ambiental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s-MX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Nivel educativo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6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MX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7.1</a:t>
                      </a:r>
                      <a:endParaRPr lang="es-MX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600" kern="12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EC" sz="16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0.001</a:t>
                      </a:r>
                      <a:endParaRPr lang="es-MX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s-MX" sz="16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MX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Las Mercedes</a:t>
                      </a:r>
                      <a:endParaRPr lang="es-MX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s-MX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Indicador (porcentaje/tiempo de disminución del recurso hídrico)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600" kern="12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EC" sz="16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43.4</a:t>
                      </a:r>
                      <a:endParaRPr lang="es-MX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600" kern="12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EC" sz="16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0.01</a:t>
                      </a:r>
                      <a:endParaRPr lang="es-MX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s-MX" sz="16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es-MX" sz="16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MX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El Lavandero</a:t>
                      </a:r>
                      <a:endParaRPr lang="es-MX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s-MX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Frecuencia</a:t>
                      </a:r>
                      <a:r>
                        <a:rPr lang="es-MX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de agua de consumo humano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s-MX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Indicador (porcentaje/tiempo)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s-MX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Género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s-MX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Nivel educativo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s-MX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Frecuencia de agua de riego</a:t>
                      </a:r>
                      <a:endParaRPr lang="es-MX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600" kern="12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es-EC" sz="1600" kern="12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EC" sz="16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0.49</a:t>
                      </a:r>
                      <a:endParaRPr lang="es-MX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600" kern="12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es-EC" sz="1600" kern="12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EC" sz="16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0.08</a:t>
                      </a:r>
                      <a:endParaRPr lang="es-MX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San Clemente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s-MX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Tarifa de agua de consumo humano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s-MX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Frecuencia de agua de riego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s-MX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Indicador (porcentaje/tiempo)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6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MX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92.20</a:t>
                      </a:r>
                      <a:endParaRPr lang="es-MX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6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MX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0.000</a:t>
                      </a:r>
                      <a:endParaRPr lang="es-MX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87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 redondeado"/>
          <p:cNvSpPr/>
          <p:nvPr/>
        </p:nvSpPr>
        <p:spPr>
          <a:xfrm>
            <a:off x="4284312" y="607318"/>
            <a:ext cx="6689573" cy="661921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solidFill>
                  <a:schemeClr val="tx1"/>
                </a:solidFill>
                <a:latin typeface="Britannic Bold" pitchFamily="34" charset="0"/>
              </a:rPr>
              <a:t>Valoración económica del servicio de regulación del recurso hídrico en la microcuenca</a:t>
            </a:r>
            <a:endParaRPr lang="es-EC" sz="2000" dirty="0">
              <a:solidFill>
                <a:schemeClr val="tx1"/>
              </a:solidFill>
              <a:latin typeface="Britannic Bold" pitchFamily="34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3616657" y="2250169"/>
            <a:ext cx="8024884" cy="31952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s-EC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s-EC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s-EC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s-EC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s-EC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s-EC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Wingdings" pitchFamily="2" charset="2"/>
              <a:buChar char="v"/>
            </a:pPr>
            <a:r>
              <a:rPr lang="es-EC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Acceso, calificación y </a:t>
            </a:r>
            <a:r>
              <a:rPr lang="es-EC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pago </a:t>
            </a:r>
            <a:r>
              <a:rPr lang="es-EC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del servicio de agua </a:t>
            </a:r>
            <a:r>
              <a:rPr lang="es-EC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para consumo </a:t>
            </a:r>
            <a:r>
              <a:rPr lang="es-EC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humano y riego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es-EC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Acceso, </a:t>
            </a:r>
            <a:r>
              <a:rPr lang="es-EC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disponibilidad </a:t>
            </a:r>
            <a:r>
              <a:rPr lang="es-EC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 pago por el </a:t>
            </a:r>
            <a:r>
              <a:rPr lang="es-EC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agua </a:t>
            </a:r>
            <a:r>
              <a:rPr lang="es-EC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es-EC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riego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es-EC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Disminución de la cantidad de agua en relación a años anteriores, problemas </a:t>
            </a:r>
            <a:r>
              <a:rPr lang="es-EC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ambientales y acciones para la conservación </a:t>
            </a:r>
            <a:r>
              <a:rPr lang="es-EC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del recurso hídrico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es-EC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Disposición </a:t>
            </a:r>
            <a:r>
              <a:rPr lang="es-EC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máxima </a:t>
            </a:r>
            <a:r>
              <a:rPr lang="es-EC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 </a:t>
            </a:r>
            <a:r>
              <a:rPr lang="es-EC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mínima a ser compensado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es-EC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Información socio económica</a:t>
            </a:r>
          </a:p>
          <a:p>
            <a:pPr algn="just"/>
            <a:endParaRPr lang="es-EC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s-EC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s-EC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s-EC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s-EC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s-EC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F:\FOTOGRAFÍAS_TESIS\b\20160909_08415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" t="11615" r="9350" b="12673"/>
          <a:stretch/>
        </p:blipFill>
        <p:spPr bwMode="auto">
          <a:xfrm rot="5400000">
            <a:off x="-235913" y="3764723"/>
            <a:ext cx="3627152" cy="251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FOTOGRAFÍAS_TESIS\b\20160916_10152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97"/>
          <a:stretch/>
        </p:blipFill>
        <p:spPr bwMode="auto">
          <a:xfrm>
            <a:off x="321972" y="64395"/>
            <a:ext cx="2511382" cy="319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7302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580408"/>
              </p:ext>
            </p:extLst>
          </p:nvPr>
        </p:nvGraphicFramePr>
        <p:xfrm>
          <a:off x="482957" y="1777282"/>
          <a:ext cx="7617854" cy="4709668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251647"/>
                <a:gridCol w="2332547"/>
                <a:gridCol w="3033660"/>
              </a:tblGrid>
              <a:tr h="1994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SERVICIO 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6192" marR="261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DIVISIÓN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6192" marR="261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GRUPO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6192" marR="261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474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8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Aprovisionamiento</a:t>
                      </a:r>
                      <a:endParaRPr lang="es-EC" sz="180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6192" marR="261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Agua</a:t>
                      </a:r>
                      <a:endParaRPr lang="es-EC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6192" marR="261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Agua (consumo humano, riego)</a:t>
                      </a:r>
                      <a:endParaRPr lang="es-EC" sz="1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6192" marR="2619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94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Materiales</a:t>
                      </a:r>
                      <a:endParaRPr lang="es-EC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6192" marR="261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Plantas,</a:t>
                      </a:r>
                      <a:r>
                        <a:rPr lang="es-MX" sz="1600" baseline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MX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animales,</a:t>
                      </a:r>
                      <a:r>
                        <a:rPr lang="es-MX" sz="1600" baseline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nutrientes, alimento, materiales genéticos.</a:t>
                      </a:r>
                      <a:endParaRPr lang="es-EC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6192" marR="261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474">
                <a:tc rowSpan="6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Regulación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6192" marR="261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Arial" pitchFamily="34" charset="0"/>
                          <a:cs typeface="Arial" pitchFamily="34" charset="0"/>
                        </a:rPr>
                        <a:t>Remediación y regulación del ambiente biofísico</a:t>
                      </a:r>
                      <a:endParaRPr lang="es-EC" sz="16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6192" marR="261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Bio</a:t>
                      </a:r>
                      <a:r>
                        <a:rPr lang="es-MX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remediación</a:t>
                      </a:r>
                      <a:endParaRPr lang="es-EC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6192" marR="261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94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Dilución </a:t>
                      </a:r>
                      <a:r>
                        <a:rPr lang="es-ES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 filtración y secuestro de contaminantes</a:t>
                      </a:r>
                      <a:endParaRPr lang="es-EC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6192" marR="261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47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Regulación de flujos</a:t>
                      </a:r>
                      <a:endParaRPr lang="es-EC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6192" marR="261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Regulación del flujo de aire</a:t>
                      </a:r>
                      <a:endParaRPr lang="es-EC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6192" marR="261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47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Regulación del flujo de agua</a:t>
                      </a:r>
                      <a:endParaRPr lang="es-EC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6192" marR="261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94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Regulación del ciclo hidrológico</a:t>
                      </a:r>
                      <a:endParaRPr lang="es-EC" sz="1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6192" marR="261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47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Regulación de caudal </a:t>
                      </a:r>
                      <a:endParaRPr lang="es-EC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6192" marR="261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3 Rectángulo redondeado"/>
          <p:cNvSpPr/>
          <p:nvPr/>
        </p:nvSpPr>
        <p:spPr>
          <a:xfrm>
            <a:off x="822098" y="519257"/>
            <a:ext cx="4187784" cy="897341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Britannic Bold" pitchFamily="34" charset="0"/>
              </a:rPr>
              <a:t>SERVICIOS DE APROVISIONAMIENTO </a:t>
            </a:r>
            <a:r>
              <a:rPr lang="es-EC" dirty="0" smtClean="0">
                <a:solidFill>
                  <a:schemeClr val="tx1"/>
                </a:solidFill>
                <a:latin typeface="Britannic Bold" pitchFamily="34" charset="0"/>
              </a:rPr>
              <a:t>Y REGULACIÓN</a:t>
            </a:r>
            <a:endParaRPr lang="es-EC" dirty="0">
              <a:solidFill>
                <a:schemeClr val="tx1"/>
              </a:solidFill>
              <a:latin typeface="Britannic Bold" pitchFamily="34" charset="0"/>
            </a:endParaRPr>
          </a:p>
        </p:txBody>
      </p:sp>
      <p:pic>
        <p:nvPicPr>
          <p:cNvPr id="5" name="Picture 2" descr="C:\Users\Claudia Paspuezan\Documents\FOTOGRAFÍAS_TESIS\20160729_084255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025" y="205985"/>
            <a:ext cx="3206839" cy="2146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FOTOGRAFÍAS_TESIS\b\20160903_09182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025" y="2512894"/>
            <a:ext cx="3206839" cy="2020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F:\FOTOGRAFÍAS_TESIS\20160729_1248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81" b="14430"/>
          <a:stretch/>
        </p:blipFill>
        <p:spPr bwMode="auto">
          <a:xfrm>
            <a:off x="8397025" y="4700789"/>
            <a:ext cx="3206840" cy="1970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335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7350309"/>
              </p:ext>
            </p:extLst>
          </p:nvPr>
        </p:nvGraphicFramePr>
        <p:xfrm>
          <a:off x="900776" y="1686466"/>
          <a:ext cx="3875944" cy="2192909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2287657"/>
                <a:gridCol w="1588287"/>
              </a:tblGrid>
              <a:tr h="46402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Comunidad</a:t>
                      </a:r>
                      <a:endParaRPr lang="es-EC" sz="18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Acceso</a:t>
                      </a:r>
                      <a:endParaRPr lang="es-EC" sz="18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777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b="0" u="none" strike="noStrike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Rancho Chico</a:t>
                      </a:r>
                      <a:endParaRPr lang="es-EC" sz="1800" b="0" i="0" u="none" strike="noStrike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EC" sz="1800" b="0" u="none" strike="noStrike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100%</a:t>
                      </a:r>
                      <a:endParaRPr lang="es-EC" sz="1800" b="0" i="0" u="none" strike="noStrike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777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b="0" u="none" strike="noStrike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Apangora</a:t>
                      </a:r>
                      <a:endParaRPr lang="es-EC" sz="1800" b="0" i="0" u="none" strike="noStrike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45777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b="0" u="none" strike="noStrike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Rumipamba</a:t>
                      </a:r>
                      <a:endParaRPr lang="es-EC" sz="1800" b="0" i="0" u="none" strike="noStrike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45777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b="0" u="none" strike="noStrike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Peñaherrera</a:t>
                      </a:r>
                      <a:endParaRPr lang="es-EC" sz="1800" b="0" i="0" u="none" strike="noStrike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45777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b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Chaupi Guarangui</a:t>
                      </a:r>
                      <a:endParaRPr lang="es-EC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3 Rectángulo"/>
          <p:cNvSpPr/>
          <p:nvPr/>
        </p:nvSpPr>
        <p:spPr>
          <a:xfrm>
            <a:off x="3821938" y="280752"/>
            <a:ext cx="454812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s-EC" sz="2000" dirty="0" smtClean="0">
                <a:solidFill>
                  <a:schemeClr val="tx1"/>
                </a:solidFill>
                <a:latin typeface="Britannic Bold" pitchFamily="34" charset="0"/>
              </a:rPr>
              <a:t>AGUA DE CONSUMO HUMANO Y RIEGO </a:t>
            </a:r>
            <a:endParaRPr lang="es-EC" sz="2000" dirty="0">
              <a:solidFill>
                <a:schemeClr val="tx1"/>
              </a:solidFill>
              <a:latin typeface="Britannic Bold" pitchFamily="34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1828800" y="1173703"/>
            <a:ext cx="1705970" cy="3548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ACCESO</a:t>
            </a:r>
            <a:endParaRPr lang="es-EC" dirty="0"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8341069" y="1078176"/>
            <a:ext cx="2577154" cy="3548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PAGO PROMEDIO ($)</a:t>
            </a:r>
            <a:endParaRPr lang="es-EC" dirty="0"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0368668"/>
              </p:ext>
            </p:extLst>
          </p:nvPr>
        </p:nvGraphicFramePr>
        <p:xfrm>
          <a:off x="6686990" y="1610439"/>
          <a:ext cx="5077711" cy="2350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17 Rectángulo redondeado"/>
          <p:cNvSpPr/>
          <p:nvPr/>
        </p:nvSpPr>
        <p:spPr>
          <a:xfrm>
            <a:off x="4171663" y="4394583"/>
            <a:ext cx="3848669" cy="173664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2400" dirty="0">
                <a:solidFill>
                  <a:schemeClr val="tx1"/>
                </a:solidFill>
                <a:latin typeface="Britannic Bold" pitchFamily="34" charset="0"/>
              </a:rPr>
              <a:t>Las comunidades de la parte alta y media de la </a:t>
            </a:r>
            <a:r>
              <a:rPr lang="es-EC" sz="2400" dirty="0" smtClean="0">
                <a:solidFill>
                  <a:schemeClr val="tx1"/>
                </a:solidFill>
                <a:latin typeface="Britannic Bold" pitchFamily="34" charset="0"/>
              </a:rPr>
              <a:t>microcuenca Ambuquí no </a:t>
            </a:r>
            <a:r>
              <a:rPr lang="es-EC" sz="2400" dirty="0">
                <a:solidFill>
                  <a:schemeClr val="tx1"/>
                </a:solidFill>
                <a:latin typeface="Britannic Bold" pitchFamily="34" charset="0"/>
              </a:rPr>
              <a:t>poseen agua de riego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6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 redondeado"/>
          <p:cNvSpPr/>
          <p:nvPr/>
        </p:nvSpPr>
        <p:spPr>
          <a:xfrm>
            <a:off x="2872808" y="3889615"/>
            <a:ext cx="1835624" cy="36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Peñaherrera</a:t>
            </a:r>
            <a:endParaRPr lang="es-EC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7190121" y="3889617"/>
            <a:ext cx="2240477" cy="36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Chaupi Guarangui</a:t>
            </a:r>
            <a:endParaRPr lang="es-EC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Abrir llave"/>
          <p:cNvSpPr/>
          <p:nvPr/>
        </p:nvSpPr>
        <p:spPr>
          <a:xfrm rot="16200000">
            <a:off x="5899248" y="897338"/>
            <a:ext cx="361664" cy="1136858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7" name="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2502666"/>
              </p:ext>
            </p:extLst>
          </p:nvPr>
        </p:nvGraphicFramePr>
        <p:xfrm>
          <a:off x="2635251" y="4441212"/>
          <a:ext cx="3165055" cy="1850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9986636"/>
              </p:ext>
            </p:extLst>
          </p:nvPr>
        </p:nvGraphicFramePr>
        <p:xfrm>
          <a:off x="6935047" y="4425363"/>
          <a:ext cx="3109713" cy="1879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8 Rectángulo redondeado"/>
          <p:cNvSpPr/>
          <p:nvPr/>
        </p:nvSpPr>
        <p:spPr>
          <a:xfrm>
            <a:off x="1453495" y="1228297"/>
            <a:ext cx="1678674" cy="36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Rancho Chico</a:t>
            </a:r>
            <a:endParaRPr lang="es-EC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5162262" y="1228297"/>
            <a:ext cx="1867469" cy="36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Apangora</a:t>
            </a:r>
            <a:endParaRPr lang="es-EC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9466974" y="1214652"/>
            <a:ext cx="1678674" cy="36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Rumipamba</a:t>
            </a:r>
            <a:endParaRPr lang="es-EC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11 Abrir llave"/>
          <p:cNvSpPr/>
          <p:nvPr/>
        </p:nvSpPr>
        <p:spPr>
          <a:xfrm rot="5400000">
            <a:off x="5932226" y="-4571999"/>
            <a:ext cx="327544" cy="1108198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Rectángulo redondeado"/>
          <p:cNvSpPr/>
          <p:nvPr/>
        </p:nvSpPr>
        <p:spPr>
          <a:xfrm>
            <a:off x="2480459" y="286601"/>
            <a:ext cx="7199240" cy="3343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dk1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CALIFICACIÓN </a:t>
            </a:r>
            <a:r>
              <a:rPr lang="es-EC" dirty="0">
                <a:solidFill>
                  <a:schemeClr val="dk1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DEL </a:t>
            </a:r>
            <a:r>
              <a:rPr lang="es-EC" dirty="0" smtClean="0">
                <a:solidFill>
                  <a:schemeClr val="dk1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SERVICIO DE AGUA DE CONSUMO HUMANO (%)</a:t>
            </a:r>
            <a:endParaRPr lang="es-EC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4697619"/>
              </p:ext>
            </p:extLst>
          </p:nvPr>
        </p:nvGraphicFramePr>
        <p:xfrm>
          <a:off x="614159" y="1801510"/>
          <a:ext cx="3534769" cy="1665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1453628"/>
              </p:ext>
            </p:extLst>
          </p:nvPr>
        </p:nvGraphicFramePr>
        <p:xfrm>
          <a:off x="4440067" y="1791698"/>
          <a:ext cx="3447199" cy="1674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6209407"/>
              </p:ext>
            </p:extLst>
          </p:nvPr>
        </p:nvGraphicFramePr>
        <p:xfrm>
          <a:off x="8651652" y="1815156"/>
          <a:ext cx="3058135" cy="1637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7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 redondeado"/>
          <p:cNvSpPr/>
          <p:nvPr/>
        </p:nvSpPr>
        <p:spPr>
          <a:xfrm>
            <a:off x="1141907" y="1760551"/>
            <a:ext cx="3794078" cy="11600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latin typeface="Britannic Bold" panose="020B0903060703020204" pitchFamily="34" charset="0"/>
                <a:cs typeface="Arial" panose="020B0604020202020204" pitchFamily="34" charset="0"/>
              </a:rPr>
              <a:t>Porcentaje de disminución de la cantidad de agua </a:t>
            </a:r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(%) en un promedio de 20 años por comunidad</a:t>
            </a:r>
            <a:endParaRPr lang="es-EC" dirty="0"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14149" y="211958"/>
            <a:ext cx="4899547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2000" dirty="0">
                <a:solidFill>
                  <a:schemeClr val="tx1"/>
                </a:solidFill>
                <a:latin typeface="Britannic Bold" pitchFamily="34" charset="0"/>
              </a:rPr>
              <a:t>Disminución de la cantidad de agua en la </a:t>
            </a:r>
            <a:r>
              <a:rPr lang="es-EC" sz="2000" dirty="0" smtClean="0">
                <a:solidFill>
                  <a:schemeClr val="tx1"/>
                </a:solidFill>
                <a:latin typeface="Britannic Bold" pitchFamily="34" charset="0"/>
              </a:rPr>
              <a:t>microcuenca %</a:t>
            </a:r>
            <a:endParaRPr lang="es-EC" sz="2000" dirty="0">
              <a:solidFill>
                <a:schemeClr val="tx1"/>
              </a:solidFill>
              <a:latin typeface="Britannic Bold" pitchFamily="34" charset="0"/>
            </a:endParaRPr>
          </a:p>
        </p:txBody>
      </p:sp>
      <p:graphicFrame>
        <p:nvGraphicFramePr>
          <p:cNvPr id="19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3484544"/>
              </p:ext>
            </p:extLst>
          </p:nvPr>
        </p:nvGraphicFramePr>
        <p:xfrm>
          <a:off x="414026" y="3463683"/>
          <a:ext cx="5140657" cy="2699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4909463"/>
              </p:ext>
            </p:extLst>
          </p:nvPr>
        </p:nvGraphicFramePr>
        <p:xfrm>
          <a:off x="7478969" y="1358610"/>
          <a:ext cx="4271750" cy="2343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6511136"/>
              </p:ext>
            </p:extLst>
          </p:nvPr>
        </p:nvGraphicFramePr>
        <p:xfrm>
          <a:off x="7519912" y="4094321"/>
          <a:ext cx="4288951" cy="2538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21 Rectángulo redondeado"/>
          <p:cNvSpPr/>
          <p:nvPr/>
        </p:nvSpPr>
        <p:spPr>
          <a:xfrm rot="16200000">
            <a:off x="6321181" y="2429300"/>
            <a:ext cx="1678674" cy="36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Rancho Chico</a:t>
            </a:r>
            <a:endParaRPr lang="es-EC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22 Rectángulo redondeado"/>
          <p:cNvSpPr/>
          <p:nvPr/>
        </p:nvSpPr>
        <p:spPr>
          <a:xfrm rot="16200000">
            <a:off x="6226784" y="5213450"/>
            <a:ext cx="1867469" cy="36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Apangora</a:t>
            </a:r>
            <a:endParaRPr lang="es-EC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23 Rectángulo"/>
          <p:cNvSpPr/>
          <p:nvPr/>
        </p:nvSpPr>
        <p:spPr>
          <a:xfrm>
            <a:off x="7453952" y="211958"/>
            <a:ext cx="4324066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2000" dirty="0" smtClean="0">
                <a:solidFill>
                  <a:schemeClr val="tx1"/>
                </a:solidFill>
                <a:latin typeface="Britannic Bold" pitchFamily="34" charset="0"/>
              </a:rPr>
              <a:t>Problemas ambientales en la microcuenca %</a:t>
            </a:r>
            <a:endParaRPr lang="es-EC" sz="2000" dirty="0">
              <a:solidFill>
                <a:schemeClr val="tx1"/>
              </a:solidFill>
              <a:latin typeface="Britannic Bold" pitchFamily="34" charset="0"/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03688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246728" y="49982"/>
            <a:ext cx="4324066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2000" dirty="0" smtClean="0">
                <a:solidFill>
                  <a:schemeClr val="tx1"/>
                </a:solidFill>
                <a:latin typeface="Britannic Bold" pitchFamily="34" charset="0"/>
              </a:rPr>
              <a:t>Problemas ambientales en la microcuenca %</a:t>
            </a:r>
            <a:endParaRPr lang="es-EC" sz="2000" dirty="0">
              <a:solidFill>
                <a:schemeClr val="tx1"/>
              </a:solidFill>
              <a:latin typeface="Britannic Bold" pitchFamily="34" charset="0"/>
            </a:endParaRPr>
          </a:p>
        </p:txBody>
      </p:sp>
      <p:graphicFrame>
        <p:nvGraphicFramePr>
          <p:cNvPr id="4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1110281"/>
              </p:ext>
            </p:extLst>
          </p:nvPr>
        </p:nvGraphicFramePr>
        <p:xfrm>
          <a:off x="927195" y="1429740"/>
          <a:ext cx="4477318" cy="2337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4 Rectángulo redondeado"/>
          <p:cNvSpPr/>
          <p:nvPr/>
        </p:nvSpPr>
        <p:spPr>
          <a:xfrm>
            <a:off x="8786909" y="723330"/>
            <a:ext cx="1835624" cy="36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Peñaherrera</a:t>
            </a:r>
            <a:endParaRPr lang="es-EC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4975759" y="3916911"/>
            <a:ext cx="2240477" cy="36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Chaupi Guarangui</a:t>
            </a:r>
            <a:endParaRPr lang="es-EC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2111946" y="723330"/>
            <a:ext cx="1678674" cy="36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Rumipamba</a:t>
            </a:r>
            <a:endParaRPr lang="es-EC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7563380"/>
              </p:ext>
            </p:extLst>
          </p:nvPr>
        </p:nvGraphicFramePr>
        <p:xfrm>
          <a:off x="7042240" y="1424128"/>
          <a:ext cx="4572000" cy="2369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3377401"/>
              </p:ext>
            </p:extLst>
          </p:nvPr>
        </p:nvGraphicFramePr>
        <p:xfrm>
          <a:off x="3482378" y="4408236"/>
          <a:ext cx="5227238" cy="2254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27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5156937"/>
              </p:ext>
            </p:extLst>
          </p:nvPr>
        </p:nvGraphicFramePr>
        <p:xfrm>
          <a:off x="279432" y="1549165"/>
          <a:ext cx="4026800" cy="2176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3 Rectángulo redondeado"/>
          <p:cNvSpPr/>
          <p:nvPr/>
        </p:nvSpPr>
        <p:spPr>
          <a:xfrm>
            <a:off x="2872808" y="3875973"/>
            <a:ext cx="1835624" cy="36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Peñaherrera</a:t>
            </a:r>
            <a:endParaRPr lang="es-EC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190121" y="3875975"/>
            <a:ext cx="2240477" cy="36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Chaupi Guarangui</a:t>
            </a:r>
            <a:endParaRPr lang="es-EC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1658212" y="1009935"/>
            <a:ext cx="1678674" cy="36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Rancho Chico</a:t>
            </a:r>
            <a:endParaRPr lang="es-EC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5489808" y="1009935"/>
            <a:ext cx="1867469" cy="36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Apangora</a:t>
            </a:r>
            <a:endParaRPr lang="es-EC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9430598" y="996290"/>
            <a:ext cx="1678674" cy="36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Rumipamba</a:t>
            </a:r>
            <a:endParaRPr lang="es-EC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7014135"/>
              </p:ext>
            </p:extLst>
          </p:nvPr>
        </p:nvGraphicFramePr>
        <p:xfrm>
          <a:off x="4465589" y="1549448"/>
          <a:ext cx="3721940" cy="2203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1846139"/>
              </p:ext>
            </p:extLst>
          </p:nvPr>
        </p:nvGraphicFramePr>
        <p:xfrm>
          <a:off x="8310359" y="1563736"/>
          <a:ext cx="3467100" cy="2175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1300628"/>
              </p:ext>
            </p:extLst>
          </p:nvPr>
        </p:nvGraphicFramePr>
        <p:xfrm>
          <a:off x="1904383" y="4503763"/>
          <a:ext cx="3772473" cy="2183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8816422"/>
              </p:ext>
            </p:extLst>
          </p:nvPr>
        </p:nvGraphicFramePr>
        <p:xfrm>
          <a:off x="6423542" y="4501488"/>
          <a:ext cx="3634858" cy="2199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" name="12 Rectángulo"/>
          <p:cNvSpPr/>
          <p:nvPr/>
        </p:nvSpPr>
        <p:spPr>
          <a:xfrm>
            <a:off x="2589659" y="182284"/>
            <a:ext cx="7012678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2000" dirty="0">
                <a:solidFill>
                  <a:schemeClr val="tx1"/>
                </a:solidFill>
                <a:latin typeface="Britannic Bold" pitchFamily="34" charset="0"/>
              </a:rPr>
              <a:t>Estado de conservación del bosque y páramo %</a:t>
            </a:r>
          </a:p>
        </p:txBody>
      </p:sp>
      <p:sp>
        <p:nvSpPr>
          <p:cNvPr id="14" name="1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85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692568" y="70183"/>
            <a:ext cx="4806859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2000" dirty="0">
                <a:solidFill>
                  <a:schemeClr val="tx1"/>
                </a:solidFill>
                <a:latin typeface="Britannic Bold" pitchFamily="34" charset="0"/>
                <a:cs typeface="Arial" pitchFamily="34" charset="0"/>
              </a:rPr>
              <a:t>Disposición máxima y mínima </a:t>
            </a:r>
            <a:r>
              <a:rPr lang="es-EC" sz="2000" dirty="0" smtClean="0">
                <a:solidFill>
                  <a:schemeClr val="tx1"/>
                </a:solidFill>
                <a:latin typeface="Britannic Bold" pitchFamily="34" charset="0"/>
                <a:cs typeface="Arial" pitchFamily="34" charset="0"/>
              </a:rPr>
              <a:t>a ser compensado ($)</a:t>
            </a:r>
            <a:endParaRPr lang="es-EC" sz="2000" dirty="0">
              <a:solidFill>
                <a:schemeClr val="tx1"/>
              </a:solidFill>
              <a:latin typeface="Britannic Bold" pitchFamily="34" charset="0"/>
              <a:cs typeface="Arial" pitchFamily="34" charset="0"/>
            </a:endParaRPr>
          </a:p>
        </p:txBody>
      </p:sp>
      <p:graphicFrame>
        <p:nvGraphicFramePr>
          <p:cNvPr id="6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653586"/>
              </p:ext>
            </p:extLst>
          </p:nvPr>
        </p:nvGraphicFramePr>
        <p:xfrm>
          <a:off x="645421" y="1088403"/>
          <a:ext cx="5250411" cy="2569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6 Rectángulo redondeado"/>
          <p:cNvSpPr/>
          <p:nvPr/>
        </p:nvSpPr>
        <p:spPr>
          <a:xfrm>
            <a:off x="1310173" y="511785"/>
            <a:ext cx="2156338" cy="4844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DAC promedio mínimo $</a:t>
            </a:r>
            <a:endParaRPr lang="es-EC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8723182" y="620968"/>
            <a:ext cx="2156338" cy="4844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DAC promedio máximo $</a:t>
            </a:r>
            <a:endParaRPr lang="es-EC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7224020"/>
              </p:ext>
            </p:extLst>
          </p:nvPr>
        </p:nvGraphicFramePr>
        <p:xfrm>
          <a:off x="6864825" y="1183938"/>
          <a:ext cx="4981432" cy="2449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9 Rectángulo redondeado"/>
          <p:cNvSpPr/>
          <p:nvPr/>
        </p:nvSpPr>
        <p:spPr>
          <a:xfrm>
            <a:off x="3142039" y="3759946"/>
            <a:ext cx="5907917" cy="3593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DAC promedio general (aporte comunitario $ mensual)</a:t>
            </a:r>
            <a:endParaRPr lang="es-EC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9615465"/>
              </p:ext>
            </p:extLst>
          </p:nvPr>
        </p:nvGraphicFramePr>
        <p:xfrm>
          <a:off x="3202739" y="4223982"/>
          <a:ext cx="5847217" cy="2504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0120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927708" y="107657"/>
            <a:ext cx="4336579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s-EC" sz="2000" dirty="0" smtClean="0">
                <a:solidFill>
                  <a:schemeClr val="tx1"/>
                </a:solidFill>
                <a:latin typeface="Britannic Bold" pitchFamily="34" charset="0"/>
                <a:cs typeface="Arial" pitchFamily="34" charset="0"/>
              </a:rPr>
              <a:t>Proyectos ambientales comunitarios  </a:t>
            </a:r>
            <a:endParaRPr lang="es-EC" sz="2000" dirty="0">
              <a:solidFill>
                <a:schemeClr val="tx1"/>
              </a:solidFill>
              <a:latin typeface="Britannic Bold" pitchFamily="34" charset="0"/>
              <a:cs typeface="Arial" pitchFamily="34" charset="0"/>
            </a:endParaRPr>
          </a:p>
        </p:txBody>
      </p:sp>
      <p:graphicFrame>
        <p:nvGraphicFramePr>
          <p:cNvPr id="5" name="1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4824823"/>
              </p:ext>
            </p:extLst>
          </p:nvPr>
        </p:nvGraphicFramePr>
        <p:xfrm>
          <a:off x="92688" y="1239597"/>
          <a:ext cx="4247301" cy="218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5 Rectángulo redondeado"/>
          <p:cNvSpPr/>
          <p:nvPr/>
        </p:nvSpPr>
        <p:spPr>
          <a:xfrm>
            <a:off x="8106765" y="3548429"/>
            <a:ext cx="1835624" cy="36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Peñaherrera</a:t>
            </a:r>
            <a:endParaRPr lang="es-EC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9337374" y="736970"/>
            <a:ext cx="2240477" cy="36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Chaupi Guarangui</a:t>
            </a:r>
            <a:endParaRPr lang="es-EC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1289722" y="736970"/>
            <a:ext cx="1678674" cy="36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Rancho Chico</a:t>
            </a:r>
            <a:endParaRPr lang="es-EC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5812801" y="736970"/>
            <a:ext cx="1867469" cy="36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Apangora</a:t>
            </a:r>
            <a:endParaRPr lang="es-EC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2685762" y="3548429"/>
            <a:ext cx="1678674" cy="36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Britannic Bold" panose="020B0903060703020204" pitchFamily="34" charset="0"/>
                <a:cs typeface="Arial" panose="020B0604020202020204" pitchFamily="34" charset="0"/>
              </a:rPr>
              <a:t>Rumipamba</a:t>
            </a:r>
            <a:endParaRPr lang="es-EC" dirty="0">
              <a:solidFill>
                <a:schemeClr val="dk1"/>
              </a:solidFill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1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6042218"/>
              </p:ext>
            </p:extLst>
          </p:nvPr>
        </p:nvGraphicFramePr>
        <p:xfrm>
          <a:off x="4487265" y="1258721"/>
          <a:ext cx="3804318" cy="2170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1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3857894"/>
              </p:ext>
            </p:extLst>
          </p:nvPr>
        </p:nvGraphicFramePr>
        <p:xfrm>
          <a:off x="655093" y="4067036"/>
          <a:ext cx="5322626" cy="2565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1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2227238"/>
              </p:ext>
            </p:extLst>
          </p:nvPr>
        </p:nvGraphicFramePr>
        <p:xfrm>
          <a:off x="6313241" y="4121625"/>
          <a:ext cx="5254389" cy="2552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1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1632224"/>
              </p:ext>
            </p:extLst>
          </p:nvPr>
        </p:nvGraphicFramePr>
        <p:xfrm>
          <a:off x="8424934" y="1294054"/>
          <a:ext cx="3562350" cy="2134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901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825350" y="298807"/>
            <a:ext cx="4541296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2000" dirty="0" smtClean="0">
                <a:solidFill>
                  <a:schemeClr val="tx1"/>
                </a:solidFill>
                <a:latin typeface="Britannic Bold" pitchFamily="34" charset="0"/>
                <a:cs typeface="Arial" pitchFamily="34" charset="0"/>
              </a:rPr>
              <a:t>Información socioeconómica</a:t>
            </a:r>
            <a:endParaRPr lang="es-EC" sz="2000" dirty="0">
              <a:solidFill>
                <a:schemeClr val="tx1"/>
              </a:solidFill>
              <a:latin typeface="Britannic Bold" pitchFamily="34" charset="0"/>
              <a:cs typeface="Arial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562010"/>
              </p:ext>
            </p:extLst>
          </p:nvPr>
        </p:nvGraphicFramePr>
        <p:xfrm>
          <a:off x="321266" y="1103949"/>
          <a:ext cx="11549463" cy="5440680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1149227"/>
                <a:gridCol w="1392714"/>
                <a:gridCol w="943005"/>
                <a:gridCol w="2291514"/>
                <a:gridCol w="1473373"/>
                <a:gridCol w="1168294"/>
                <a:gridCol w="1854709"/>
                <a:gridCol w="1276627"/>
              </a:tblGrid>
              <a:tr h="6872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Comunidad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Género (%)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Edad (años)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Nivel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educativo (%)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Promedio de personas por familia</a:t>
                      </a:r>
                      <a:endParaRPr lang="es-MX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Promedio de PEA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Ocupación (%) 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Ingreso mensual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promedio ($)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94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Rancho Chico</a:t>
                      </a:r>
                      <a:endParaRPr lang="es-MX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64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Masculino    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36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Femenino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45 - 61 </a:t>
                      </a:r>
                      <a:endParaRPr lang="es-MX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48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Primaria completa                 </a:t>
                      </a:r>
                      <a:endParaRPr lang="es-EC" sz="14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28 Primaria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incompleta                 16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Secundaria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completa                    8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Estudió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s-MX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56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Agricultura                        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Comercio                     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Trabajos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varios                         8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No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trabaja 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177,04 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91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Apangora</a:t>
                      </a:r>
                      <a:endParaRPr lang="es-MX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Masculino               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Femenino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30 - 70 </a:t>
                      </a:r>
                      <a:endParaRPr lang="es-MX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Primaria completa          </a:t>
                      </a:r>
                      <a:endParaRPr lang="es-EC" sz="14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 Secundaria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completa       </a:t>
                      </a:r>
                      <a:endParaRPr lang="es-EC" sz="14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 Primaria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incompleta        </a:t>
                      </a:r>
                      <a:endParaRPr lang="es-EC" sz="14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5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 estudió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s-MX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s-MX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  Agricultura                    35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Jornal              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25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Comercio       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 Trabajos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varios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250,00 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459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Rumipamba</a:t>
                      </a:r>
                      <a:endParaRPr lang="es-MX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65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Masculino   </a:t>
                      </a:r>
                      <a:endParaRPr lang="es-EC" sz="14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Femenino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24 - 96 </a:t>
                      </a:r>
                      <a:endParaRPr lang="es-MX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39,13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Secundaria incompleta                      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        21,74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Primaria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completa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19,56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Secundaria completa                         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17,39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Primaria incompleta                     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2,18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 estudió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s-MX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s-MX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Agricultura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19,63 Jornal                   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19,6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Comercio 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8,60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Trabajos varios                              2,17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trabaja 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263,26 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6144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566791"/>
              </p:ext>
            </p:extLst>
          </p:nvPr>
        </p:nvGraphicFramePr>
        <p:xfrm>
          <a:off x="242203" y="1431490"/>
          <a:ext cx="11549463" cy="4160520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1149227"/>
                <a:gridCol w="1392714"/>
                <a:gridCol w="943005"/>
                <a:gridCol w="2291514"/>
                <a:gridCol w="1473373"/>
                <a:gridCol w="1168294"/>
                <a:gridCol w="1854709"/>
                <a:gridCol w="1276627"/>
              </a:tblGrid>
              <a:tr h="6872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Comunidad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Género (%)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Edad (años)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Nivel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educativo (%)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Promedio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 personas por familia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Promedio de PEA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Ocupación (%) 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Ingreso mensual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promedio $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276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Peñaherrera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42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Masculino  </a:t>
                      </a:r>
                      <a:endParaRPr lang="es-EC" sz="14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58 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Femenino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30 - 75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45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Primaria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completa          </a:t>
                      </a:r>
                      <a:endParaRPr lang="es-EC" sz="14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28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Primaria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incompleta        </a:t>
                      </a:r>
                      <a:endParaRPr lang="es-EC" sz="14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 estudió                   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  10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Secundaria incompleta        </a:t>
                      </a:r>
                      <a:endParaRPr lang="es-EC" sz="14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Secundaria completa.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69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Agricultura                     15 Trabajos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varios  </a:t>
                      </a:r>
                      <a:endParaRPr lang="es-EC" sz="14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  Jornal                          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Comercio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300,00 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276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Chaupi Guarangui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62,5</a:t>
                      </a:r>
                      <a:r>
                        <a:rPr lang="es-EC" sz="140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Masculino      37,5</a:t>
                      </a:r>
                      <a:r>
                        <a:rPr lang="es-EC" sz="140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Femenino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  - 86 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71,88 Primaria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completa </a:t>
                      </a:r>
                      <a:endParaRPr lang="es-EC" sz="14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18,75 Primaria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incompleta </a:t>
                      </a:r>
                      <a:endParaRPr lang="es-EC" sz="14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6,25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Secundaria incompleta                         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3,13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Secundaria completa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59,38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Agricultura               25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Jornal           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9,38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Comercio   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3,2 No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trabaja    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3,1</a:t>
                      </a:r>
                      <a:r>
                        <a:rPr lang="es-EC" sz="140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Son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estudiantes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204,07 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26347" marR="263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3825350" y="503527"/>
            <a:ext cx="4541296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2000" dirty="0" smtClean="0">
                <a:solidFill>
                  <a:schemeClr val="tx1"/>
                </a:solidFill>
                <a:latin typeface="Britannic Bold" pitchFamily="34" charset="0"/>
                <a:cs typeface="Arial" pitchFamily="34" charset="0"/>
              </a:rPr>
              <a:t>Información socioeconómica</a:t>
            </a:r>
            <a:endParaRPr lang="es-EC" sz="2000" dirty="0">
              <a:solidFill>
                <a:schemeClr val="tx1"/>
              </a:solidFill>
              <a:latin typeface="Britannic Bold" pitchFamily="34" charset="0"/>
              <a:cs typeface="Arial" pitchFamily="34" charset="0"/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77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 redondeado"/>
          <p:cNvSpPr/>
          <p:nvPr/>
        </p:nvSpPr>
        <p:spPr>
          <a:xfrm>
            <a:off x="2751211" y="266124"/>
            <a:ext cx="6689573" cy="661921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solidFill>
                  <a:schemeClr val="tx1"/>
                </a:solidFill>
                <a:latin typeface="Britannic Bold" pitchFamily="34" charset="0"/>
              </a:rPr>
              <a:t>Modelos de regresión de las comunidades ofertantes del recurso hídrico en la microcuenca</a:t>
            </a:r>
            <a:endParaRPr lang="es-EC" sz="2000" dirty="0">
              <a:solidFill>
                <a:schemeClr val="tx1"/>
              </a:solidFill>
              <a:latin typeface="Britannic Bold" pitchFamily="34" charset="0"/>
            </a:endParaRPr>
          </a:p>
        </p:txBody>
      </p:sp>
      <p:graphicFrame>
        <p:nvGraphicFramePr>
          <p:cNvPr id="4" name="Marcador de contenid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7995460"/>
              </p:ext>
            </p:extLst>
          </p:nvPr>
        </p:nvGraphicFramePr>
        <p:xfrm>
          <a:off x="1360329" y="1327195"/>
          <a:ext cx="9093877" cy="493776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601257"/>
                <a:gridCol w="4107976"/>
                <a:gridCol w="2019847"/>
                <a:gridCol w="136479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COMUNIDAD</a:t>
                      </a:r>
                      <a:endParaRPr lang="es-MX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INDICADORES</a:t>
                      </a:r>
                      <a:endParaRPr lang="es-MX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  CUADRADO AJUSTADO (%)</a:t>
                      </a:r>
                      <a:endParaRPr lang="es-MX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VARIANZA</a:t>
                      </a:r>
                      <a:endParaRPr lang="es-MX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s-MX" sz="16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MX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Apangora</a:t>
                      </a:r>
                      <a:endParaRPr lang="es-MX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  Tarifa de agua de consumo humano.</a:t>
                      </a:r>
                    </a:p>
                    <a:p>
                      <a:r>
                        <a:rPr lang="es-MX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  Número</a:t>
                      </a:r>
                      <a:r>
                        <a:rPr lang="es-MX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de personas por familia.</a:t>
                      </a:r>
                      <a:endParaRPr lang="es-MX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36.10</a:t>
                      </a:r>
                      <a:endParaRPr lang="es-MX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0.01</a:t>
                      </a:r>
                      <a:endParaRPr lang="es-MX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s-MX" sz="16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s-MX" sz="16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MX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Peñaherrera</a:t>
                      </a:r>
                      <a:endParaRPr lang="es-MX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s-MX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Calidad del servicio de agua potable.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s-MX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Posee</a:t>
                      </a:r>
                      <a:r>
                        <a:rPr lang="es-MX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terreno.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s-MX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Tipo de cultivo.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s-MX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Ingreso familiar mensual.</a:t>
                      </a:r>
                      <a:endParaRPr lang="es-MX" sz="16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600" kern="12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EC" sz="16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28.60</a:t>
                      </a:r>
                      <a:endParaRPr lang="es-MX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600" kern="12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EC" sz="16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0.00</a:t>
                      </a:r>
                      <a:endParaRPr lang="es-MX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s-EC" sz="1600" b="1" kern="12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EC" sz="1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Chaupi Guarangui</a:t>
                      </a:r>
                      <a:endParaRPr lang="es-MX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s-MX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Nivel</a:t>
                      </a:r>
                      <a:r>
                        <a:rPr lang="es-MX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educativo.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s-MX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Gastos realizados en animales (ganado vacuno, porcinos, caballar)</a:t>
                      </a:r>
                      <a:endParaRPr lang="es-MX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600" kern="12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EC" sz="16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37.10</a:t>
                      </a:r>
                      <a:endParaRPr lang="es-MX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600" kern="12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EC" sz="16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0.000</a:t>
                      </a:r>
                      <a:endParaRPr lang="es-MX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s-MX" sz="1600" b="1" kern="12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MX" sz="1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Rancho Chico</a:t>
                      </a:r>
                      <a:endParaRPr lang="es-MX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s-MX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Pago de agua para</a:t>
                      </a:r>
                      <a:r>
                        <a:rPr lang="es-MX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consumo humano.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s-MX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Calidad del servicio de agua para consumo humano.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s-MX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Edad.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600" kern="12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es-EC" sz="1600" kern="12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EC" sz="16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65.30</a:t>
                      </a:r>
                      <a:endParaRPr lang="es-MX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600" kern="12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es-EC" sz="1600" kern="12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EC" sz="16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0.00</a:t>
                      </a:r>
                      <a:endParaRPr lang="es-MX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s-MX" sz="1600" b="1" kern="12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MX" sz="16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Rumipamba</a:t>
                      </a:r>
                      <a:endParaRPr lang="es-MX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s-MX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Ingreso percibido por animales.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s-MX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Gasto en</a:t>
                      </a:r>
                      <a:r>
                        <a:rPr lang="es-MX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animales.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s-MX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Ingreso familiar mensual.</a:t>
                      </a:r>
                      <a:endParaRPr lang="es-MX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600" kern="12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EC" sz="16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19.60</a:t>
                      </a:r>
                      <a:endParaRPr lang="es-MX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C" sz="1600" kern="12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EC" sz="16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0.016</a:t>
                      </a:r>
                      <a:endParaRPr lang="es-MX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5604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034059351"/>
              </p:ext>
            </p:extLst>
          </p:nvPr>
        </p:nvGraphicFramePr>
        <p:xfrm>
          <a:off x="1963758" y="93802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3 Rectángulo redondeado"/>
          <p:cNvSpPr/>
          <p:nvPr/>
        </p:nvSpPr>
        <p:spPr>
          <a:xfrm>
            <a:off x="4649335" y="189660"/>
            <a:ext cx="2838734" cy="510778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2400" spc="38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rgbClr val="01D17D">
                      <a:alpha val="40000"/>
                    </a:srgbClr>
                  </a:glow>
                </a:effectLst>
                <a:latin typeface="Britannic Bold" pitchFamily="34" charset="0"/>
              </a:rPr>
              <a:t>PROBLEMA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5326035" y="3292520"/>
            <a:ext cx="1485334" cy="859809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dirty="0" smtClean="0">
                <a:solidFill>
                  <a:schemeClr val="tx1"/>
                </a:solidFill>
                <a:latin typeface="Britannic Bold" pitchFamily="34" charset="0"/>
              </a:rPr>
              <a:t>Recurso Hídrico</a:t>
            </a:r>
            <a:endParaRPr lang="es-EC" sz="2400" dirty="0">
              <a:solidFill>
                <a:schemeClr val="tx1"/>
              </a:solidFill>
              <a:latin typeface="Britannic Bold" pitchFamily="34" charset="0"/>
            </a:endParaRPr>
          </a:p>
        </p:txBody>
      </p:sp>
      <p:pic>
        <p:nvPicPr>
          <p:cNvPr id="6" name="5 Imagen" descr="C:\Users\Usuario\Desktop\DOCUMENTO TESIS\FOTOGRAFÍAS_TESIS\20160901_120942.jpg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66" y="3916908"/>
            <a:ext cx="3125340" cy="2538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Users\Claudia Paspuezan\Documents\FOTOGRAFÍAS_TESIS\20160909_075905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750" y="3916908"/>
            <a:ext cx="3152634" cy="25384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laudia Paspuezan\Documents\FOTOGRAFÍAS_TESIS\20160729_101529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3"/>
          <a:stretch/>
        </p:blipFill>
        <p:spPr bwMode="auto">
          <a:xfrm rot="5400000">
            <a:off x="-120816" y="519815"/>
            <a:ext cx="3221064" cy="25973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Claudia Paspuezan\Documents\FOTOGRAFÍAS_TESIS\20160730_084625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004" y="207932"/>
            <a:ext cx="2736379" cy="32210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3256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4 Grupo"/>
          <p:cNvGrpSpPr/>
          <p:nvPr/>
        </p:nvGrpSpPr>
        <p:grpSpPr>
          <a:xfrm>
            <a:off x="2233682" y="559558"/>
            <a:ext cx="7724632" cy="5554639"/>
            <a:chOff x="2233682" y="559558"/>
            <a:chExt cx="7724632" cy="5554639"/>
          </a:xfrm>
        </p:grpSpPr>
        <p:pic>
          <p:nvPicPr>
            <p:cNvPr id="2050" name="Picture 2" descr="Resultado de imagen para discusion de resultado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3682" y="764275"/>
              <a:ext cx="7724632" cy="5349922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2 Rectángulo redondeado"/>
            <p:cNvSpPr/>
            <p:nvPr/>
          </p:nvSpPr>
          <p:spPr>
            <a:xfrm>
              <a:off x="2233682" y="559558"/>
              <a:ext cx="7724632" cy="1078173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sz="2400" dirty="0" smtClean="0">
                  <a:solidFill>
                    <a:schemeClr val="tx1"/>
                  </a:solidFill>
                  <a:latin typeface="Britannic Bold" pitchFamily="34" charset="0"/>
                </a:rPr>
                <a:t>ESTRATEGIAS DE CONSERVACIÓN Y MANEJO DEL RECURSO HÍDRICO EN LA MICROCUENCA</a:t>
              </a:r>
              <a:endParaRPr lang="es-EC" sz="2400" dirty="0">
                <a:solidFill>
                  <a:schemeClr val="tx1"/>
                </a:solidFill>
                <a:latin typeface="Britannic Bold" pitchFamily="34" charset="0"/>
              </a:endParaRPr>
            </a:p>
          </p:txBody>
        </p:sp>
      </p:grp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96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:\Users\Usuario\Desktop\DOCUMENTO TESIS\FOTOGRAFÍAS_TESIS\20160901_120942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71" y="3374493"/>
            <a:ext cx="3710775" cy="3265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 Imagen" descr="C:\Users\Usuario\Desktop\DOCUMENTO TESIS\FOTOGRAFÍAS_TESIS\20160908_11352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543" y="201383"/>
            <a:ext cx="3684895" cy="304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3 Imagen" descr="C:\Users\Usuario\Desktop\DOCUMENTO TESIS\FOTOGRAFÍAS_TESIS\20160914_081215.jpg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70" y="201383"/>
            <a:ext cx="3710775" cy="3043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5 Grupo"/>
          <p:cNvGrpSpPr/>
          <p:nvPr/>
        </p:nvGrpSpPr>
        <p:grpSpPr>
          <a:xfrm>
            <a:off x="4012437" y="1252042"/>
            <a:ext cx="4148920" cy="5210175"/>
            <a:chOff x="2333480" y="736979"/>
            <a:chExt cx="6515100" cy="6121021"/>
          </a:xfrm>
        </p:grpSpPr>
        <p:pic>
          <p:nvPicPr>
            <p:cNvPr id="7" name="Picture 2" descr="Resultado de imagen para foda logo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3480" y="1647825"/>
              <a:ext cx="6515100" cy="5210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7 Rectángulo redondeado"/>
            <p:cNvSpPr/>
            <p:nvPr/>
          </p:nvSpPr>
          <p:spPr>
            <a:xfrm>
              <a:off x="3043451" y="736979"/>
              <a:ext cx="5805129" cy="910846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sz="5400" dirty="0" smtClean="0">
                  <a:latin typeface="Britannic Bold" pitchFamily="34" charset="0"/>
                </a:rPr>
                <a:t>FODA</a:t>
              </a:r>
              <a:endParaRPr lang="es-EC" sz="5400" dirty="0">
                <a:latin typeface="Britannic Bold" pitchFamily="34" charset="0"/>
              </a:endParaRPr>
            </a:p>
          </p:txBody>
        </p:sp>
      </p:grpSp>
      <p:pic>
        <p:nvPicPr>
          <p:cNvPr id="9" name="Picture 2" descr="F:\FOTOGRAFÍAS_TESIS\A\IMG_20160831_111729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53"/>
          <a:stretch/>
        </p:blipFill>
        <p:spPr bwMode="auto">
          <a:xfrm>
            <a:off x="8234497" y="3374493"/>
            <a:ext cx="3720941" cy="326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95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6230471"/>
              </p:ext>
            </p:extLst>
          </p:nvPr>
        </p:nvGraphicFramePr>
        <p:xfrm>
          <a:off x="213813" y="227310"/>
          <a:ext cx="11764369" cy="64033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6979"/>
                <a:gridCol w="5100834"/>
                <a:gridCol w="5926556"/>
              </a:tblGrid>
              <a:tr h="28783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177" marR="2417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Puntos Fuertes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177" marR="241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Puntos Débiles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177" marR="241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533">
                <a:tc rowSpan="1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 origen interno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177" marR="24177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FORTALEZAS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177" marR="2417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DEBILIDADES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177" marR="2417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06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Existencia de relictos de bosque nativo (páramo) en la parte alta de la microcuenca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177" marR="241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Presencia de animales en las fuentes de agua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177" marR="241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53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Quema del páramo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177" marR="2417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53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Cambio de uso del suelo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177" marR="241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53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Organización social (comunidades)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177" marR="241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Crecimiento poblacional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177" marR="2417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06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Mala distribución del recurso hídrico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177" marR="241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61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Percepción favorable de la población hacia la inserción a proyectos de conservación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177" marR="241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Escaso presupuesto para el desarrollo de proyectos socio-ambientales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177" marR="2417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30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Presión sobre los recursos naturales (agua, suelo, vegetación)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177" marR="2417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06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Baja disponibilidad de agua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177" marR="2417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53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Ejecución del PDOT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177" marR="241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Conflictos sociales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177" marR="2417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456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Escasa </a:t>
                      </a: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financiación y apoyo técnico para el desarrollo socio económico de la población de la microcuenca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177" marR="241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533">
                <a:tc row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 Origen externo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177" marR="24177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OPORTUNIDADES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177" marR="241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AMENAZAS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177" marR="241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612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Participación de los GADs parroquial, municipal y provincial en proyectos de intervención en la microcuenca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177" marR="241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Compactación del suelo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177" marR="241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53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Convenios interinstitucionales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177" marR="2417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Cambio climático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177" marR="2417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06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Creación de ordenanzas municipales que permitan la conservación de los recursos naturales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177" marR="241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Pérdida de vegetación nativa (bosque y páramo)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177" marR="241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06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Pérdida de caudal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177" marR="2417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04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909561731"/>
              </p:ext>
            </p:extLst>
          </p:nvPr>
        </p:nvGraphicFramePr>
        <p:xfrm>
          <a:off x="2511188" y="1405723"/>
          <a:ext cx="6892120" cy="4678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7 Rectángulo redondeado"/>
          <p:cNvSpPr/>
          <p:nvPr/>
        </p:nvSpPr>
        <p:spPr>
          <a:xfrm>
            <a:off x="3591634" y="163773"/>
            <a:ext cx="5008728" cy="90075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solidFill>
                  <a:schemeClr val="tx1"/>
                </a:solidFill>
                <a:latin typeface="Britannic Bold" pitchFamily="34" charset="0"/>
              </a:rPr>
              <a:t>Proyectos de conservación y manejo del recurso hídrico en la microcuenca </a:t>
            </a:r>
            <a:r>
              <a:rPr lang="es-EC" sz="2000" dirty="0">
                <a:solidFill>
                  <a:schemeClr val="tx1"/>
                </a:solidFill>
                <a:latin typeface="Britannic Bold" pitchFamily="34" charset="0"/>
              </a:rPr>
              <a:t>A</a:t>
            </a:r>
            <a:r>
              <a:rPr lang="es-EC" sz="2000" dirty="0" smtClean="0">
                <a:solidFill>
                  <a:schemeClr val="tx1"/>
                </a:solidFill>
                <a:latin typeface="Britannic Bold" pitchFamily="34" charset="0"/>
              </a:rPr>
              <a:t>mbuquí</a:t>
            </a:r>
            <a:endParaRPr lang="es-EC" sz="2000" dirty="0">
              <a:solidFill>
                <a:schemeClr val="tx1"/>
              </a:solidFill>
              <a:latin typeface="Britannic Bold" pitchFamily="34" charset="0"/>
            </a:endParaRPr>
          </a:p>
        </p:txBody>
      </p:sp>
      <p:pic>
        <p:nvPicPr>
          <p:cNvPr id="1026" name="Picture 2" descr="Resultado de imagen para conservar el agua paisaje gota de agua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66" y="614149"/>
            <a:ext cx="1834630" cy="1820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Resultado de imagen para ecozonas flora y fauna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5" t="10724" r="5934" b="9472"/>
          <a:stretch/>
        </p:blipFill>
        <p:spPr bwMode="auto">
          <a:xfrm>
            <a:off x="9689911" y="614149"/>
            <a:ext cx="2183642" cy="1820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0" name="Picture 6" descr="Imagen relacionada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61" y="4838341"/>
            <a:ext cx="1834630" cy="1820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2" name="Picture 8" descr="Imagen relacionada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0"/>
          <a:stretch/>
        </p:blipFill>
        <p:spPr bwMode="auto">
          <a:xfrm>
            <a:off x="9689911" y="4838341"/>
            <a:ext cx="2183641" cy="1820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01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2824294932"/>
              </p:ext>
            </p:extLst>
          </p:nvPr>
        </p:nvGraphicFramePr>
        <p:xfrm>
          <a:off x="1187357" y="1201003"/>
          <a:ext cx="9539785" cy="5063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3 Rectángulo redondeado"/>
          <p:cNvSpPr/>
          <p:nvPr/>
        </p:nvSpPr>
        <p:spPr>
          <a:xfrm>
            <a:off x="4348000" y="122816"/>
            <a:ext cx="3495996" cy="66192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 smtClean="0">
                <a:solidFill>
                  <a:schemeClr val="tx1"/>
                </a:solidFill>
                <a:latin typeface="Britannic Bold" pitchFamily="34" charset="0"/>
              </a:rPr>
              <a:t>Proyecto 1</a:t>
            </a:r>
            <a:endParaRPr lang="es-EC" sz="2400" dirty="0">
              <a:solidFill>
                <a:schemeClr val="tx1"/>
              </a:solidFill>
              <a:latin typeface="Britannic Bold" pitchFamily="34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53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 redondeado"/>
          <p:cNvSpPr/>
          <p:nvPr/>
        </p:nvSpPr>
        <p:spPr>
          <a:xfrm>
            <a:off x="4348000" y="95532"/>
            <a:ext cx="3495996" cy="49133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 smtClean="0">
                <a:solidFill>
                  <a:schemeClr val="tx1"/>
                </a:solidFill>
                <a:latin typeface="Britannic Bold" pitchFamily="34" charset="0"/>
              </a:rPr>
              <a:t>Proyecto 2</a:t>
            </a:r>
            <a:endParaRPr lang="es-EC" sz="2400" dirty="0">
              <a:solidFill>
                <a:schemeClr val="tx1"/>
              </a:solidFill>
              <a:latin typeface="Britannic Bold" pitchFamily="34" charset="0"/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2863807740"/>
              </p:ext>
            </p:extLst>
          </p:nvPr>
        </p:nvGraphicFramePr>
        <p:xfrm>
          <a:off x="750620" y="900750"/>
          <a:ext cx="10508774" cy="5691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14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 redondeado"/>
          <p:cNvSpPr/>
          <p:nvPr/>
        </p:nvSpPr>
        <p:spPr>
          <a:xfrm>
            <a:off x="4348000" y="122817"/>
            <a:ext cx="3495996" cy="46403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 smtClean="0">
                <a:solidFill>
                  <a:schemeClr val="tx1"/>
                </a:solidFill>
                <a:latin typeface="Britannic Bold" pitchFamily="34" charset="0"/>
              </a:rPr>
              <a:t>Proyecto 3</a:t>
            </a:r>
            <a:endParaRPr lang="es-EC" sz="2400" dirty="0">
              <a:solidFill>
                <a:schemeClr val="tx1"/>
              </a:solidFill>
              <a:latin typeface="Britannic Bold" pitchFamily="34" charset="0"/>
            </a:endParaRP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171337958"/>
              </p:ext>
            </p:extLst>
          </p:nvPr>
        </p:nvGraphicFramePr>
        <p:xfrm>
          <a:off x="409433" y="900750"/>
          <a:ext cx="11600597" cy="5691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368488" y="0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 redondeado"/>
          <p:cNvSpPr/>
          <p:nvPr/>
        </p:nvSpPr>
        <p:spPr>
          <a:xfrm>
            <a:off x="4348000" y="122816"/>
            <a:ext cx="3495996" cy="49133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 smtClean="0">
                <a:solidFill>
                  <a:schemeClr val="tx1"/>
                </a:solidFill>
                <a:latin typeface="Britannic Bold" pitchFamily="34" charset="0"/>
              </a:rPr>
              <a:t>Proyecto 4</a:t>
            </a:r>
            <a:endParaRPr lang="es-EC" sz="2400" dirty="0">
              <a:solidFill>
                <a:schemeClr val="tx1"/>
              </a:solidFill>
              <a:latin typeface="Britannic Bold" pitchFamily="34" charset="0"/>
            </a:endParaRP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756483342"/>
              </p:ext>
            </p:extLst>
          </p:nvPr>
        </p:nvGraphicFramePr>
        <p:xfrm>
          <a:off x="750620" y="900750"/>
          <a:ext cx="10508774" cy="5691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9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724398" y="150125"/>
            <a:ext cx="2743200" cy="4913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 smtClean="0">
                <a:solidFill>
                  <a:schemeClr val="tx1"/>
                </a:solidFill>
                <a:latin typeface="Britannic Bold" pitchFamily="34" charset="0"/>
              </a:rPr>
              <a:t>CONCLUSIONES</a:t>
            </a:r>
            <a:endParaRPr lang="es-EC" sz="2400" dirty="0">
              <a:solidFill>
                <a:schemeClr val="tx1"/>
              </a:solidFill>
              <a:latin typeface="Britannic Bold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2870" y="831207"/>
            <a:ext cx="11846256" cy="6186309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s-MX" dirty="0">
                <a:latin typeface="Arial" pitchFamily="34" charset="0"/>
                <a:cs typeface="Arial" pitchFamily="34" charset="0"/>
              </a:rPr>
              <a:t>El drenaje principal de la microcuenca es la quebrada 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Ambuquí y presenta </a:t>
            </a:r>
            <a:r>
              <a:rPr lang="es-MX" dirty="0">
                <a:latin typeface="Arial" pitchFamily="34" charset="0"/>
                <a:cs typeface="Arial" pitchFamily="34" charset="0"/>
              </a:rPr>
              <a:t>una extensión de 12,2 Km. La Chorrera es el afluente 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de tipo perenne más </a:t>
            </a:r>
            <a:r>
              <a:rPr lang="es-MX" dirty="0">
                <a:latin typeface="Arial" pitchFamily="34" charset="0"/>
                <a:cs typeface="Arial" pitchFamily="34" charset="0"/>
              </a:rPr>
              <a:t>importante ya que es el mayor aportante de 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caudal a la microcuenca.</a:t>
            </a:r>
            <a:endParaRPr lang="es-EC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v"/>
            </a:pPr>
            <a:endParaRPr lang="es-EC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v"/>
            </a:pPr>
            <a:r>
              <a:rPr lang="es-MX" dirty="0">
                <a:latin typeface="Arial" pitchFamily="34" charset="0"/>
                <a:cs typeface="Arial" pitchFamily="34" charset="0"/>
              </a:rPr>
              <a:t>El servicio de aprovisionamiento 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del </a:t>
            </a:r>
            <a:r>
              <a:rPr lang="es-MX" dirty="0">
                <a:latin typeface="Arial" pitchFamily="34" charset="0"/>
                <a:cs typeface="Arial" pitchFamily="34" charset="0"/>
              </a:rPr>
              <a:t>recurso hídrico se encuentra distribuido 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en cuatro </a:t>
            </a:r>
            <a:r>
              <a:rPr lang="es-MX" dirty="0">
                <a:latin typeface="Arial" pitchFamily="34" charset="0"/>
                <a:cs typeface="Arial" pitchFamily="34" charset="0"/>
              </a:rPr>
              <a:t>sectores: 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doméstico 34,35% , agropecuario 62,49%, industrial 3,13% y abrevadero 0,03%; </a:t>
            </a:r>
            <a:r>
              <a:rPr lang="es-MX" dirty="0">
                <a:latin typeface="Arial" pitchFamily="34" charset="0"/>
                <a:cs typeface="Arial" pitchFamily="34" charset="0"/>
              </a:rPr>
              <a:t>utilizado por las 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nueve </a:t>
            </a:r>
            <a:r>
              <a:rPr lang="es-MX" dirty="0">
                <a:latin typeface="Arial" pitchFamily="34" charset="0"/>
                <a:cs typeface="Arial" pitchFamily="34" charset="0"/>
              </a:rPr>
              <a:t>comunidades de la parte 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alta, media y baja </a:t>
            </a:r>
            <a:r>
              <a:rPr lang="es-MX" dirty="0">
                <a:latin typeface="Arial" pitchFamily="34" charset="0"/>
                <a:cs typeface="Arial" pitchFamily="34" charset="0"/>
              </a:rPr>
              <a:t>de la microcuenca.</a:t>
            </a:r>
            <a:endParaRPr lang="es-EC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v"/>
            </a:pPr>
            <a:endParaRPr lang="es-EC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v"/>
            </a:pPr>
            <a:r>
              <a:rPr lang="es-MX" dirty="0">
                <a:latin typeface="Arial" pitchFamily="34" charset="0"/>
                <a:cs typeface="Arial" pitchFamily="34" charset="0"/>
              </a:rPr>
              <a:t>El servicio de regulación del recurso hídrico se caracterizó con los datos de cinco estaciones meteorológicas completas: Salinas, San Vicente, San Gabriel, Otavalo y Cahuasquí. </a:t>
            </a:r>
            <a:endParaRPr lang="es-MX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v"/>
            </a:pPr>
            <a:endParaRPr lang="es-MX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v"/>
            </a:pPr>
            <a:r>
              <a:rPr lang="es-MX" dirty="0">
                <a:latin typeface="Arial" pitchFamily="34" charset="0"/>
                <a:cs typeface="Arial" pitchFamily="34" charset="0"/>
              </a:rPr>
              <a:t>La microcuenca Ambuquí de acuerdo al cálculo de  los parámetros de estimación del déficit hídrico, representado en el índice de escasez es de 67, 58% valor 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evaluado en un </a:t>
            </a:r>
            <a:r>
              <a:rPr lang="es-MX" dirty="0">
                <a:latin typeface="Arial" pitchFamily="34" charset="0"/>
                <a:cs typeface="Arial" pitchFamily="34" charset="0"/>
              </a:rPr>
              <a:t>rango crítico de presión sobre el recurso ya que existe una fuerte 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presión antrópica y la </a:t>
            </a:r>
            <a:r>
              <a:rPr lang="es-MX" dirty="0">
                <a:latin typeface="Arial" pitchFamily="34" charset="0"/>
                <a:cs typeface="Arial" pitchFamily="34" charset="0"/>
              </a:rPr>
              <a:t>disponibilidad de agua es 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baja; representando </a:t>
            </a:r>
            <a:r>
              <a:rPr lang="es-MX" dirty="0">
                <a:latin typeface="Arial" pitchFamily="34" charset="0"/>
                <a:cs typeface="Arial" pitchFamily="34" charset="0"/>
              </a:rPr>
              <a:t>una factor limitante para 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el óptimo desarrollo económico, social y ambiental.</a:t>
            </a:r>
          </a:p>
          <a:p>
            <a:pPr marL="285750" indent="-285750" algn="just">
              <a:buFont typeface="Wingdings" pitchFamily="2" charset="2"/>
              <a:buChar char="v"/>
            </a:pPr>
            <a:endParaRPr lang="es-EC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v"/>
            </a:pPr>
            <a:r>
              <a:rPr lang="es-MX" dirty="0">
                <a:latin typeface="Arial" pitchFamily="34" charset="0"/>
                <a:cs typeface="Arial" pitchFamily="34" charset="0"/>
              </a:rPr>
              <a:t>El mayor caudal se presenta en el mes de noviembre con un aporte de 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2.868 l/s </a:t>
            </a:r>
            <a:r>
              <a:rPr lang="es-MX" dirty="0">
                <a:latin typeface="Arial" pitchFamily="34" charset="0"/>
                <a:cs typeface="Arial" pitchFamily="34" charset="0"/>
              </a:rPr>
              <a:t>en los cuatro puntos de aforo; mientras que el mes con menor aporte es junio con un caudal de 901 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l/s</a:t>
            </a:r>
            <a:r>
              <a:rPr lang="es-MX" dirty="0">
                <a:latin typeface="Arial" pitchFamily="34" charset="0"/>
                <a:cs typeface="Arial" pitchFamily="34" charset="0"/>
              </a:rPr>
              <a:t>. El punto de aforo que presenta el mayor caudal es el externo a la microcuenca medido en la desembocadura al Río Chota con un caudal de 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3.631 l/s </a:t>
            </a:r>
            <a:r>
              <a:rPr lang="es-MX" dirty="0">
                <a:latin typeface="Arial" pitchFamily="34" charset="0"/>
                <a:cs typeface="Arial" pitchFamily="34" charset="0"/>
              </a:rPr>
              <a:t>y el punto con mayor caudal dentro de la microcuenca es el punto 2 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(La Chorrera) ubicado </a:t>
            </a:r>
            <a:r>
              <a:rPr lang="es-MX" dirty="0">
                <a:latin typeface="Arial" pitchFamily="34" charset="0"/>
                <a:cs typeface="Arial" pitchFamily="34" charset="0"/>
              </a:rPr>
              <a:t>en la comunidad de Rancho Chico con un aporte de 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2.851 l/s </a:t>
            </a:r>
            <a:r>
              <a:rPr lang="es-MX" dirty="0">
                <a:latin typeface="Arial" pitchFamily="34" charset="0"/>
                <a:cs typeface="Arial" pitchFamily="34" charset="0"/>
              </a:rPr>
              <a:t>durante los 6 meses en estudio.</a:t>
            </a:r>
            <a:endParaRPr lang="es-EC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v"/>
            </a:pPr>
            <a:endParaRPr lang="es-EC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99206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724398" y="395785"/>
            <a:ext cx="2743200" cy="4913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 smtClean="0">
                <a:solidFill>
                  <a:schemeClr val="tx1"/>
                </a:solidFill>
                <a:latin typeface="Britannic Bold" pitchFamily="34" charset="0"/>
              </a:rPr>
              <a:t>CONCLUSIONES</a:t>
            </a:r>
            <a:endParaRPr lang="es-EC" sz="2400" dirty="0">
              <a:solidFill>
                <a:schemeClr val="tx1"/>
              </a:solidFill>
              <a:latin typeface="Britannic Bold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614146" y="1410480"/>
            <a:ext cx="10963704" cy="3693319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endParaRPr lang="es-MX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v"/>
            </a:pPr>
            <a:r>
              <a:rPr lang="es-MX" dirty="0" smtClean="0">
                <a:latin typeface="Arial" pitchFamily="34" charset="0"/>
                <a:cs typeface="Arial" pitchFamily="34" charset="0"/>
              </a:rPr>
              <a:t>La </a:t>
            </a:r>
            <a:r>
              <a:rPr lang="es-MX" dirty="0">
                <a:latin typeface="Arial" pitchFamily="34" charset="0"/>
                <a:cs typeface="Arial" pitchFamily="34" charset="0"/>
              </a:rPr>
              <a:t>valoración económica de los servicios de aprovisionamiento y regulación del recurso hídrico se obtuvo mediante encuestas aplicadas a las comunidades consideradas ofertantes y demandantes del recurso, permitiendo estimar la disposición a pagar (DAP) y a ser compensado (DAC), por mantener y mejorar los 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servicios. </a:t>
            </a:r>
            <a:endParaRPr lang="es-EC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v"/>
            </a:pPr>
            <a:endParaRPr lang="es-EC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v"/>
            </a:pPr>
            <a:r>
              <a:rPr lang="es-EC" dirty="0" smtClean="0">
                <a:latin typeface="Arial" pitchFamily="34" charset="0"/>
                <a:cs typeface="Arial" pitchFamily="34" charset="0"/>
              </a:rPr>
              <a:t>La disposición a pagar por las familias de las cuatro comunidades demandantes del recurso hídrico es de $ 559,85 dólares mensuales; mientras que la disposición a ser compensado para las familias de las cinco comunidades ofertantes del recurso es de $ 3.760,00 dólares mensuales. </a:t>
            </a:r>
            <a:endParaRPr lang="es-EC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v"/>
            </a:pPr>
            <a:endParaRPr lang="es-EC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v"/>
            </a:pPr>
            <a:r>
              <a:rPr lang="es-MX" dirty="0">
                <a:latin typeface="Arial" pitchFamily="34" charset="0"/>
                <a:cs typeface="Arial" pitchFamily="34" charset="0"/>
              </a:rPr>
              <a:t>Las estrategias de manejo y conservación del recurso hídrico en la microcuenca se plasmaron en cuatro proyectos acordes a las necesidades y problemática 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locales (FODA), obtenidas </a:t>
            </a:r>
            <a:r>
              <a:rPr lang="es-MX" dirty="0">
                <a:latin typeface="Arial" pitchFamily="34" charset="0"/>
                <a:cs typeface="Arial" pitchFamily="34" charset="0"/>
              </a:rPr>
              <a:t>de forma participativa de cada una de las comunidades.</a:t>
            </a:r>
            <a:endParaRPr lang="es-EC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6233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 redondeado"/>
          <p:cNvSpPr/>
          <p:nvPr/>
        </p:nvSpPr>
        <p:spPr>
          <a:xfrm>
            <a:off x="9553433" y="163908"/>
            <a:ext cx="2456597" cy="578882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2800" spc="38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rgbClr val="01D17D">
                      <a:alpha val="40000"/>
                    </a:srgbClr>
                  </a:glow>
                </a:effectLst>
                <a:latin typeface="Britannic Bold" pitchFamily="34" charset="0"/>
              </a:rPr>
              <a:t>OBJETIVOS</a:t>
            </a:r>
          </a:p>
        </p:txBody>
      </p:sp>
      <p:sp>
        <p:nvSpPr>
          <p:cNvPr id="5" name="Rectángulo 8"/>
          <p:cNvSpPr/>
          <p:nvPr/>
        </p:nvSpPr>
        <p:spPr>
          <a:xfrm>
            <a:off x="2034035" y="1477409"/>
            <a:ext cx="8392471" cy="123191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2000" dirty="0">
              <a:solidFill>
                <a:schemeClr val="tx1"/>
              </a:solidFill>
              <a:latin typeface="Britannic Bold" panose="020B0903060703020204" pitchFamily="34" charset="0"/>
            </a:endParaRPr>
          </a:p>
          <a:p>
            <a:pPr algn="ctr"/>
            <a:endParaRPr lang="es-EC" sz="2000" dirty="0">
              <a:solidFill>
                <a:schemeClr val="tx1"/>
              </a:solidFill>
              <a:latin typeface="Britannic Bold" panose="020B0903060703020204" pitchFamily="34" charset="0"/>
            </a:endParaRPr>
          </a:p>
          <a:p>
            <a:pPr algn="ctr"/>
            <a:endParaRPr lang="es-EC" sz="2000" dirty="0">
              <a:solidFill>
                <a:schemeClr val="tx1"/>
              </a:solidFill>
              <a:latin typeface="Britannic Bold" panose="020B0903060703020204" pitchFamily="34" charset="0"/>
            </a:endParaRPr>
          </a:p>
          <a:p>
            <a:pPr algn="ctr"/>
            <a:endParaRPr lang="es-EC" sz="2000" dirty="0">
              <a:solidFill>
                <a:schemeClr val="tx1"/>
              </a:solidFill>
              <a:latin typeface="Britannic Bold" panose="020B0903060703020204" pitchFamily="34" charset="0"/>
            </a:endParaRPr>
          </a:p>
          <a:p>
            <a:pPr algn="ctr"/>
            <a:r>
              <a:rPr lang="es-ES" sz="2000" dirty="0">
                <a:solidFill>
                  <a:schemeClr val="tx1"/>
                </a:solidFill>
                <a:latin typeface="Britannic Bold" panose="020B0903060703020204" pitchFamily="34" charset="0"/>
              </a:rPr>
              <a:t>Evaluar ambiental y económicamente los servicios de aprovisionamiento y regulación del recurso hídrico en la Microcuenca Ambuquí, cantón Ibarra , Provincia de Imbabura.</a:t>
            </a:r>
          </a:p>
          <a:p>
            <a:pPr algn="ctr"/>
            <a:endParaRPr lang="es-EC" sz="2000" dirty="0">
              <a:solidFill>
                <a:schemeClr val="tx1"/>
              </a:solidFill>
              <a:latin typeface="Britannic Bold" panose="020B0903060703020204" pitchFamily="34" charset="0"/>
            </a:endParaRPr>
          </a:p>
          <a:p>
            <a:pPr algn="ctr"/>
            <a:endParaRPr lang="es-EC" b="1" dirty="0">
              <a:solidFill>
                <a:schemeClr val="tx1"/>
              </a:solidFill>
            </a:endParaRPr>
          </a:p>
          <a:p>
            <a:pPr algn="ctr"/>
            <a:endParaRPr lang="es-MX" b="1" dirty="0">
              <a:solidFill>
                <a:schemeClr val="tx1"/>
              </a:solidFill>
            </a:endParaRPr>
          </a:p>
          <a:p>
            <a:pPr algn="ctr"/>
            <a:endParaRPr lang="es-MX" dirty="0">
              <a:solidFill>
                <a:schemeClr val="tx1"/>
              </a:solidFill>
            </a:endParaRPr>
          </a:p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6" name="Rectángulo 7"/>
          <p:cNvSpPr/>
          <p:nvPr/>
        </p:nvSpPr>
        <p:spPr>
          <a:xfrm>
            <a:off x="4512855" y="742790"/>
            <a:ext cx="3434833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400" spc="38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rgbClr val="01D17D">
                      <a:alpha val="40000"/>
                    </a:srgbClr>
                  </a:glow>
                </a:effectLst>
                <a:latin typeface="Britannic Bold" pitchFamily="34" charset="0"/>
              </a:rPr>
              <a:t>OBJETIVO GENERAL</a:t>
            </a:r>
            <a:endParaRPr lang="es-MX" sz="2400" dirty="0">
              <a:ln w="952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latin typeface="Britannic Bold" pitchFamily="34" charset="0"/>
            </a:endParaRPr>
          </a:p>
        </p:txBody>
      </p:sp>
      <p:sp>
        <p:nvSpPr>
          <p:cNvPr id="7" name="Rectángulo 7"/>
          <p:cNvSpPr/>
          <p:nvPr/>
        </p:nvSpPr>
        <p:spPr>
          <a:xfrm>
            <a:off x="4317305" y="3066440"/>
            <a:ext cx="3825929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400" spc="38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rgbClr val="01D17D">
                      <a:alpha val="40000"/>
                    </a:srgbClr>
                  </a:glow>
                </a:effectLst>
                <a:latin typeface="Britannic Bold" pitchFamily="34" charset="0"/>
              </a:rPr>
              <a:t>OBJETIVOS ESPECÍFICOS</a:t>
            </a:r>
            <a:endParaRPr lang="es-MX" sz="2400" dirty="0">
              <a:ln w="952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latin typeface="Britannic Bold" pitchFamily="34" charset="0"/>
            </a:endParaRPr>
          </a:p>
        </p:txBody>
      </p:sp>
      <p:sp>
        <p:nvSpPr>
          <p:cNvPr id="8" name="Rectángulo 8"/>
          <p:cNvSpPr/>
          <p:nvPr/>
        </p:nvSpPr>
        <p:spPr>
          <a:xfrm>
            <a:off x="2034034" y="3889611"/>
            <a:ext cx="8392471" cy="267496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lnSpc>
                <a:spcPct val="107000"/>
              </a:lnSpc>
              <a:buAutoNum type="arabicPeriod"/>
            </a:pPr>
            <a:endParaRPr lang="es-MX" sz="2000" dirty="0" smtClean="0">
              <a:latin typeface="Britannic Bold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107000"/>
              </a:lnSpc>
              <a:buAutoNum type="arabicPeriod"/>
            </a:pPr>
            <a:r>
              <a:rPr lang="es-MX" sz="2000" dirty="0" smtClean="0">
                <a:latin typeface="Britannic Bold" pitchFamily="34" charset="0"/>
                <a:cs typeface="Arial" pitchFamily="34" charset="0"/>
              </a:rPr>
              <a:t>Caracterizar </a:t>
            </a:r>
            <a:r>
              <a:rPr lang="es-MX" sz="2000" dirty="0">
                <a:latin typeface="Britannic Bold" pitchFamily="34" charset="0"/>
                <a:cs typeface="Arial" pitchFamily="34" charset="0"/>
              </a:rPr>
              <a:t>ambientalmente  los servicios de aprovisionamiento y regulación del recurso hídrico</a:t>
            </a:r>
            <a:r>
              <a:rPr lang="es-MX" sz="2000" dirty="0" smtClean="0">
                <a:latin typeface="Britannic Bold" pitchFamily="34" charset="0"/>
                <a:cs typeface="Arial" pitchFamily="34" charset="0"/>
              </a:rPr>
              <a:t>.</a:t>
            </a:r>
          </a:p>
          <a:p>
            <a:pPr marL="457200" indent="-457200" algn="just">
              <a:lnSpc>
                <a:spcPct val="107000"/>
              </a:lnSpc>
              <a:buFontTx/>
              <a:buAutoNum type="arabicPeriod"/>
            </a:pPr>
            <a:r>
              <a:rPr lang="es-EC" sz="2000" dirty="0">
                <a:latin typeface="Britannic Bold" pitchFamily="34" charset="0"/>
                <a:cs typeface="Arial" pitchFamily="34" charset="0"/>
              </a:rPr>
              <a:t>Valorar económicamente el servicio de aprovisionamiento de agua de consumo humano y riego.</a:t>
            </a:r>
            <a:endParaRPr lang="es-MX" sz="2000" dirty="0">
              <a:latin typeface="Britannic Bold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107000"/>
              </a:lnSpc>
              <a:buFontTx/>
              <a:buAutoNum type="arabicPeriod"/>
            </a:pPr>
            <a:r>
              <a:rPr lang="es-EC" sz="2000" dirty="0">
                <a:latin typeface="Britannic Bold" pitchFamily="34" charset="0"/>
                <a:cs typeface="Arial" pitchFamily="34" charset="0"/>
              </a:rPr>
              <a:t>Valorar económicamente el servicio de regulación hídrica en la microcuenca.</a:t>
            </a:r>
            <a:endParaRPr lang="es-MX" sz="2000" dirty="0">
              <a:latin typeface="Britannic Bold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107000"/>
              </a:lnSpc>
              <a:buFontTx/>
              <a:buAutoNum type="arabicPeriod"/>
            </a:pPr>
            <a:r>
              <a:rPr lang="es-EC" sz="2000" dirty="0">
                <a:latin typeface="Britannic Bold" pitchFamily="34" charset="0"/>
                <a:cs typeface="Arial" pitchFamily="34" charset="0"/>
              </a:rPr>
              <a:t>Establecer estrategias de conservación y manejo del recurso hídrico en la microcuenca.</a:t>
            </a:r>
            <a:endParaRPr lang="es-MX" sz="2000" dirty="0">
              <a:latin typeface="Britannic Bold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just">
              <a:lnSpc>
                <a:spcPct val="107000"/>
              </a:lnSpc>
            </a:pPr>
            <a:endParaRPr lang="es-MX" sz="2000" dirty="0">
              <a:latin typeface="Britannic Bold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79532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3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38668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421875" y="98603"/>
            <a:ext cx="3425588" cy="37791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solidFill>
                  <a:schemeClr val="tx1"/>
                </a:solidFill>
                <a:latin typeface="Britannic Bold" pitchFamily="34" charset="0"/>
              </a:rPr>
              <a:t>RECOMENDACIONES</a:t>
            </a:r>
            <a:endParaRPr lang="es-EC" sz="2000" dirty="0">
              <a:solidFill>
                <a:schemeClr val="tx1"/>
              </a:solidFill>
              <a:latin typeface="Britannic Bold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32013" y="801948"/>
            <a:ext cx="11805312" cy="5632311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just"/>
            <a:endParaRPr lang="es-EC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v"/>
            </a:pPr>
            <a:r>
              <a:rPr lang="es-MX" dirty="0">
                <a:latin typeface="Arial" pitchFamily="34" charset="0"/>
                <a:cs typeface="Arial" pitchFamily="34" charset="0"/>
              </a:rPr>
              <a:t>Socializar los resultados del estudio con los entes 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involucrados; considerando </a:t>
            </a:r>
            <a:r>
              <a:rPr lang="es-MX" dirty="0">
                <a:latin typeface="Arial" pitchFamily="34" charset="0"/>
                <a:cs typeface="Arial" pitchFamily="34" charset="0"/>
              </a:rPr>
              <a:t>necesaria la ejecución del proyecto por parte de las autoridades competentes, puesto que el estudio realizado da cumplimiento al objetivo 7 del Plan Nacional del Buen 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Vivir. </a:t>
            </a:r>
          </a:p>
          <a:p>
            <a:pPr marL="285750" indent="-285750" algn="just">
              <a:buFont typeface="Wingdings" pitchFamily="2" charset="2"/>
              <a:buChar char="v"/>
            </a:pPr>
            <a:endParaRPr lang="es-MX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v"/>
            </a:pPr>
            <a:r>
              <a:rPr lang="es-EC" dirty="0">
                <a:latin typeface="Arial" pitchFamily="34" charset="0"/>
                <a:cs typeface="Arial" pitchFamily="34" charset="0"/>
              </a:rPr>
              <a:t>Antes de realizar un estudio en cuencas hidrográficas es necesario verificar el acceso y la disponibilidad de </a:t>
            </a:r>
            <a:r>
              <a:rPr lang="es-EC" dirty="0" smtClean="0">
                <a:latin typeface="Arial" pitchFamily="34" charset="0"/>
                <a:cs typeface="Arial" pitchFamily="34" charset="0"/>
              </a:rPr>
              <a:t>la información requerida, </a:t>
            </a:r>
            <a:r>
              <a:rPr lang="es-EC" dirty="0">
                <a:latin typeface="Arial" pitchFamily="34" charset="0"/>
                <a:cs typeface="Arial" pitchFamily="34" charset="0"/>
              </a:rPr>
              <a:t>para que los resultados obtenidos sean de mayor </a:t>
            </a:r>
            <a:r>
              <a:rPr lang="es-EC" dirty="0" smtClean="0">
                <a:latin typeface="Arial" pitchFamily="34" charset="0"/>
                <a:cs typeface="Arial" pitchFamily="34" charset="0"/>
              </a:rPr>
              <a:t>precisión. Por lo que se recomienda la i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instalación </a:t>
            </a:r>
            <a:r>
              <a:rPr lang="es-MX" dirty="0">
                <a:latin typeface="Arial" pitchFamily="34" charset="0"/>
                <a:cs typeface="Arial" pitchFamily="34" charset="0"/>
              </a:rPr>
              <a:t>de estaciones meteorológicas completas en el área de estudio, para que se registren datos 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que </a:t>
            </a:r>
            <a:r>
              <a:rPr lang="es-MX" dirty="0">
                <a:latin typeface="Arial" pitchFamily="34" charset="0"/>
                <a:cs typeface="Arial" pitchFamily="34" charset="0"/>
              </a:rPr>
              <a:t>permitan realizar estudios hidrológicos 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acordes </a:t>
            </a:r>
            <a:r>
              <a:rPr lang="es-MX" dirty="0">
                <a:latin typeface="Arial" pitchFamily="34" charset="0"/>
                <a:cs typeface="Arial" pitchFamily="34" charset="0"/>
              </a:rPr>
              <a:t>a la realidad de la zona de estudio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lvl="0" indent="-285750" algn="just">
              <a:buFont typeface="Wingdings" pitchFamily="2" charset="2"/>
              <a:buChar char="v"/>
            </a:pPr>
            <a:endParaRPr lang="es-MX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v"/>
            </a:pPr>
            <a:r>
              <a:rPr lang="es-EC" dirty="0">
                <a:latin typeface="Arial" pitchFamily="34" charset="0"/>
                <a:cs typeface="Arial" pitchFamily="34" charset="0"/>
              </a:rPr>
              <a:t>Para posteriores estudios se sugiere considerar: las mismas condiciones ambientales; como los períodos de época seca y lluviosa para la medición de caudales en campo, realizar las mediciones con equipos similares a  los usados en el presente estudio y la normativa de calidad de agua principalmente del agua para consumo humano, a fin de que los estudios se correlacionen y permitan fortalecer la gestión del recurso hídrico en la microcuenca.</a:t>
            </a:r>
          </a:p>
          <a:p>
            <a:pPr marL="285750" indent="-285750" algn="just">
              <a:buFont typeface="Wingdings" pitchFamily="2" charset="2"/>
              <a:buChar char="v"/>
            </a:pPr>
            <a:endParaRPr lang="es-EC" dirty="0" smtClean="0">
              <a:latin typeface="Arial" pitchFamily="34" charset="0"/>
              <a:cs typeface="Arial" pitchFamily="34" charset="0"/>
            </a:endParaRPr>
          </a:p>
          <a:p>
            <a:pPr marL="285750" lvl="0" indent="-285750" algn="just">
              <a:buFont typeface="Wingdings" pitchFamily="2" charset="2"/>
              <a:buChar char="v"/>
            </a:pPr>
            <a:r>
              <a:rPr lang="es-MX" dirty="0">
                <a:latin typeface="Arial" pitchFamily="34" charset="0"/>
                <a:cs typeface="Arial" pitchFamily="34" charset="0"/>
              </a:rPr>
              <a:t>Empoderar a los miembros de la comunidad, presidentes comunitarios, autoridades del GAD parroquial, Instituciones públicas y privadas, ONG s, sobre los proyectos a implementarse para 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lograr aceptabilidad </a:t>
            </a:r>
            <a:r>
              <a:rPr lang="es-MX" dirty="0">
                <a:latin typeface="Arial" pitchFamily="34" charset="0"/>
                <a:cs typeface="Arial" pitchFamily="34" charset="0"/>
              </a:rPr>
              <a:t>y 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compromiso, </a:t>
            </a:r>
            <a:r>
              <a:rPr lang="es-MX" dirty="0">
                <a:latin typeface="Arial" pitchFamily="34" charset="0"/>
                <a:cs typeface="Arial" pitchFamily="34" charset="0"/>
              </a:rPr>
              <a:t>ya que de ellos depende el éxito o fracaso de las medidas propuestas.</a:t>
            </a:r>
            <a:endParaRPr lang="es-EC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v"/>
            </a:pPr>
            <a:endParaRPr lang="es-EC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85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Claudia Paspuezan\Documents\FOTOGRAFÍAS_TESIS\20160908_11184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40" y="177421"/>
            <a:ext cx="11070070" cy="5745707"/>
          </a:xfrm>
          <a:prstGeom prst="rect">
            <a:avLst/>
          </a:prstGeom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61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871" t="22348" r="15197" b="26833"/>
          <a:stretch/>
        </p:blipFill>
        <p:spPr bwMode="auto">
          <a:xfrm>
            <a:off x="3821378" y="2784143"/>
            <a:ext cx="4630251" cy="3534769"/>
          </a:xfrm>
          <a:prstGeom prst="rect">
            <a:avLst/>
          </a:prstGeom>
          <a:ln w="3175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3816328" y="409433"/>
            <a:ext cx="4635301" cy="237471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2800" dirty="0">
              <a:solidFill>
                <a:schemeClr val="tx1"/>
              </a:solidFill>
              <a:latin typeface="Britannic Bold" panose="020B0903060703020204" pitchFamily="34" charset="0"/>
            </a:endParaRPr>
          </a:p>
          <a:p>
            <a:endParaRPr lang="es-ES" sz="2800" dirty="0" smtClean="0">
              <a:solidFill>
                <a:schemeClr val="tx1"/>
              </a:solidFill>
              <a:latin typeface="Britannic Bold" panose="020B0903060703020204" pitchFamily="34" charset="0"/>
            </a:endParaRPr>
          </a:p>
          <a:p>
            <a:pPr algn="ctr"/>
            <a:r>
              <a:rPr lang="es-MX" sz="2800" b="1" dirty="0" smtClean="0">
                <a:solidFill>
                  <a:schemeClr val="tx1"/>
                </a:solidFill>
                <a:latin typeface="Britannic Bold" pitchFamily="34" charset="0"/>
              </a:rPr>
              <a:t>ÁREA DE ESTUDIO</a:t>
            </a:r>
          </a:p>
          <a:p>
            <a:pPr algn="ctr"/>
            <a:r>
              <a:rPr lang="es-MX" sz="2800" b="1" dirty="0" smtClean="0">
                <a:solidFill>
                  <a:schemeClr val="tx1"/>
                </a:solidFill>
                <a:latin typeface="Britannic Bold" pitchFamily="34" charset="0"/>
              </a:rPr>
              <a:t>MICROCUENCA AMBUQUÍ</a:t>
            </a:r>
            <a:endParaRPr lang="es-MX" sz="2800" b="1" dirty="0">
              <a:solidFill>
                <a:schemeClr val="tx1"/>
              </a:solidFill>
              <a:latin typeface="Britannic Bold" pitchFamily="34" charset="0"/>
            </a:endParaRPr>
          </a:p>
          <a:p>
            <a:pPr algn="ctr"/>
            <a:endParaRPr lang="es-MX" sz="2800" dirty="0">
              <a:solidFill>
                <a:schemeClr val="tx1"/>
              </a:solidFill>
              <a:latin typeface="Britannic Bold" pitchFamily="34" charset="0"/>
            </a:endParaRPr>
          </a:p>
          <a:p>
            <a:pPr algn="ctr"/>
            <a:endParaRPr lang="es-MX" sz="2800" dirty="0">
              <a:solidFill>
                <a:schemeClr val="tx1"/>
              </a:solidFill>
              <a:latin typeface="Britannic Bold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5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3" t="2116" r="10043" b="2614"/>
          <a:stretch/>
        </p:blipFill>
        <p:spPr bwMode="auto">
          <a:xfrm>
            <a:off x="8451628" y="409433"/>
            <a:ext cx="3398293" cy="5909480"/>
          </a:xfrm>
          <a:prstGeom prst="rect">
            <a:avLst/>
          </a:prstGeom>
          <a:ln w="3175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7 Imagen" descr="C:\Users\Usuario\Desktop\DOCUMENTO TESIS\FOTOGRAFÍAS_TESIS\20160915_111732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46" y="409433"/>
            <a:ext cx="3488782" cy="59094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0959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 redondeado"/>
          <p:cNvSpPr/>
          <p:nvPr/>
        </p:nvSpPr>
        <p:spPr>
          <a:xfrm>
            <a:off x="4676630" y="150126"/>
            <a:ext cx="2838735" cy="510778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2400" spc="38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rgbClr val="01D17D">
                      <a:alpha val="40000"/>
                    </a:srgbClr>
                  </a:glow>
                </a:effectLst>
                <a:latin typeface="Britannic Bold" pitchFamily="34" charset="0"/>
              </a:rPr>
              <a:t>METODOLOGÍA</a:t>
            </a: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452662962"/>
              </p:ext>
            </p:extLst>
          </p:nvPr>
        </p:nvGraphicFramePr>
        <p:xfrm>
          <a:off x="-191066" y="992621"/>
          <a:ext cx="610054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2910445844"/>
              </p:ext>
            </p:extLst>
          </p:nvPr>
        </p:nvGraphicFramePr>
        <p:xfrm>
          <a:off x="6196090" y="1030151"/>
          <a:ext cx="616878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6 Flecha abajo"/>
          <p:cNvSpPr/>
          <p:nvPr/>
        </p:nvSpPr>
        <p:spPr>
          <a:xfrm rot="10800000">
            <a:off x="5873085" y="846160"/>
            <a:ext cx="445825" cy="5786651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63300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-2" y="-6"/>
            <a:ext cx="12192001" cy="68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 redondeado"/>
          <p:cNvSpPr/>
          <p:nvPr/>
        </p:nvSpPr>
        <p:spPr>
          <a:xfrm>
            <a:off x="2254153" y="1784441"/>
            <a:ext cx="7683690" cy="26067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dirty="0" smtClean="0">
                <a:solidFill>
                  <a:schemeClr val="tx1"/>
                </a:solidFill>
                <a:latin typeface="Britannic Bold" pitchFamily="34" charset="0"/>
              </a:rPr>
              <a:t>PRIMER OBJETIVO</a:t>
            </a:r>
          </a:p>
          <a:p>
            <a:pPr algn="ctr"/>
            <a:endParaRPr lang="es-EC" sz="2400" dirty="0" smtClean="0">
              <a:solidFill>
                <a:schemeClr val="tx1"/>
              </a:solidFill>
              <a:latin typeface="Britannic Bold" pitchFamily="34" charset="0"/>
            </a:endParaRPr>
          </a:p>
          <a:p>
            <a:pPr algn="ctr"/>
            <a:r>
              <a:rPr lang="es-MX" sz="2400" dirty="0" smtClean="0">
                <a:solidFill>
                  <a:schemeClr val="tx1"/>
                </a:solidFill>
                <a:latin typeface="Britannic Bold" pitchFamily="34" charset="0"/>
                <a:cs typeface="Arial" pitchFamily="34" charset="0"/>
              </a:rPr>
              <a:t>Caracterización ambiental de </a:t>
            </a:r>
            <a:r>
              <a:rPr lang="es-MX" sz="2400" dirty="0">
                <a:solidFill>
                  <a:schemeClr val="tx1"/>
                </a:solidFill>
                <a:latin typeface="Britannic Bold" pitchFamily="34" charset="0"/>
                <a:cs typeface="Arial" pitchFamily="34" charset="0"/>
              </a:rPr>
              <a:t>los servicios de aprovisionamiento y regulación del recurso hídrico.</a:t>
            </a:r>
            <a:endParaRPr lang="es-MX" sz="2400" dirty="0">
              <a:solidFill>
                <a:schemeClr val="tx1"/>
              </a:solidFill>
              <a:latin typeface="Britannic Bold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ctr"/>
            <a:endParaRPr lang="es-EC" sz="2400" dirty="0">
              <a:solidFill>
                <a:schemeClr val="tx1"/>
              </a:solidFill>
              <a:latin typeface="Britannic Bold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94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5284</TotalTime>
  <Words>3936</Words>
  <Application>Microsoft Office PowerPoint</Application>
  <PresentationFormat>Personalizado</PresentationFormat>
  <Paragraphs>987</Paragraphs>
  <Slides>61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61</vt:i4>
      </vt:variant>
    </vt:vector>
  </HeadingPairs>
  <TitlesOfParts>
    <vt:vector size="62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Claudia Paspuezan</cp:lastModifiedBy>
  <cp:revision>305</cp:revision>
  <dcterms:created xsi:type="dcterms:W3CDTF">2016-10-11T19:17:02Z</dcterms:created>
  <dcterms:modified xsi:type="dcterms:W3CDTF">2017-05-24T18:20:46Z</dcterms:modified>
</cp:coreProperties>
</file>