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3"/>
  </p:notesMasterIdLst>
  <p:sldIdLst>
    <p:sldId id="256" r:id="rId2"/>
    <p:sldId id="257" r:id="rId3"/>
    <p:sldId id="258" r:id="rId4"/>
    <p:sldId id="267" r:id="rId5"/>
    <p:sldId id="277" r:id="rId6"/>
    <p:sldId id="275" r:id="rId7"/>
    <p:sldId id="273" r:id="rId8"/>
    <p:sldId id="278" r:id="rId9"/>
    <p:sldId id="279" r:id="rId10"/>
    <p:sldId id="274" r:id="rId11"/>
    <p:sldId id="280" r:id="rId12"/>
    <p:sldId id="270" r:id="rId13"/>
    <p:sldId id="271" r:id="rId14"/>
    <p:sldId id="269" r:id="rId15"/>
    <p:sldId id="268" r:id="rId16"/>
    <p:sldId id="265" r:id="rId17"/>
    <p:sldId id="263" r:id="rId18"/>
    <p:sldId id="281" r:id="rId19"/>
    <p:sldId id="286" r:id="rId20"/>
    <p:sldId id="287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8052A-4EB6-4F1E-BCEA-C40E24BE0A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750E23-F7B4-4D0F-AEF8-AAE66EBD23F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OMS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DBF86-45EC-48F9-AD51-12C19F3DA15D}" type="parTrans" cxnId="{866E36C6-0880-4588-A524-2ABDFFEBDD7D}">
      <dgm:prSet/>
      <dgm:spPr/>
      <dgm:t>
        <a:bodyPr/>
        <a:lstStyle/>
        <a:p>
          <a:endParaRPr lang="es-ES"/>
        </a:p>
      </dgm:t>
    </dgm:pt>
    <dgm:pt modelId="{FA250285-DC3A-4FC6-A022-5C94341C1183}" type="sibTrans" cxnId="{866E36C6-0880-4588-A524-2ABDFFEBDD7D}">
      <dgm:prSet/>
      <dgm:spPr/>
      <dgm:t>
        <a:bodyPr/>
        <a:lstStyle/>
        <a:p>
          <a:endParaRPr lang="es-ES"/>
        </a:p>
      </dgm:t>
    </dgm:pt>
    <dgm:pt modelId="{5B955C83-5F41-45E2-B240-C076B81FA2AA}">
      <dgm:prSet phldrT="[Texto]" custT="1"/>
      <dgm:spPr/>
      <dgm:t>
        <a:bodyPr/>
        <a:lstStyle/>
        <a:p>
          <a:r>
            <a:rPr lang="es-ES" sz="1800" b="0" dirty="0" smtClean="0"/>
            <a:t>Mejorar la seguridad de la atención de los pacientes.</a:t>
          </a:r>
          <a:endParaRPr lang="es-ES" sz="1800" b="0" dirty="0"/>
        </a:p>
      </dgm:t>
    </dgm:pt>
    <dgm:pt modelId="{72A0B5C2-615A-40D4-B759-BFFF497382C3}" type="parTrans" cxnId="{AADE8D72-1F33-4A9F-AE6A-ACACEB2806F6}">
      <dgm:prSet/>
      <dgm:spPr/>
      <dgm:t>
        <a:bodyPr/>
        <a:lstStyle/>
        <a:p>
          <a:endParaRPr lang="es-ES"/>
        </a:p>
      </dgm:t>
    </dgm:pt>
    <dgm:pt modelId="{267F6463-ADE6-4B8D-9051-E3FAE2330F3B}" type="sibTrans" cxnId="{AADE8D72-1F33-4A9F-AE6A-ACACEB2806F6}">
      <dgm:prSet/>
      <dgm:spPr/>
      <dgm:t>
        <a:bodyPr/>
        <a:lstStyle/>
        <a:p>
          <a:endParaRPr lang="es-ES"/>
        </a:p>
      </dgm:t>
    </dgm:pt>
    <dgm:pt modelId="{72995596-187D-4AF0-8290-5E52F108B30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IBEAS</a:t>
          </a:r>
        </a:p>
        <a:p>
          <a:r>
            <a:rPr lang="es-ES" sz="1400" b="1" dirty="0" smtClean="0">
              <a:solidFill>
                <a:schemeClr val="tx1"/>
              </a:solidFill>
            </a:rPr>
            <a:t>Latinoamérica</a:t>
          </a:r>
          <a:endParaRPr lang="es-ES" sz="1400" b="1" dirty="0">
            <a:solidFill>
              <a:schemeClr val="tx1"/>
            </a:solidFill>
          </a:endParaRPr>
        </a:p>
      </dgm:t>
    </dgm:pt>
    <dgm:pt modelId="{5D2B5A73-76A6-490F-AAA9-F13AE8A3CF4D}" type="parTrans" cxnId="{6767E449-4261-4705-A074-80755C08005A}">
      <dgm:prSet/>
      <dgm:spPr/>
      <dgm:t>
        <a:bodyPr/>
        <a:lstStyle/>
        <a:p>
          <a:endParaRPr lang="es-ES"/>
        </a:p>
      </dgm:t>
    </dgm:pt>
    <dgm:pt modelId="{5F431C43-3FD8-4C9F-A90F-33323E761D8D}" type="sibTrans" cxnId="{6767E449-4261-4705-A074-80755C08005A}">
      <dgm:prSet/>
      <dgm:spPr/>
      <dgm:t>
        <a:bodyPr/>
        <a:lstStyle/>
        <a:p>
          <a:endParaRPr lang="es-ES"/>
        </a:p>
      </dgm:t>
    </dgm:pt>
    <dgm:pt modelId="{5B84104C-0E9C-4E2B-8F94-E1AA8AC35F94}">
      <dgm:prSet phldrT="[Texto]" custT="1"/>
      <dgm:spPr/>
      <dgm:t>
        <a:bodyPr/>
        <a:lstStyle/>
        <a:p>
          <a:r>
            <a:rPr lang="es-ES" sz="1800" b="0" dirty="0" smtClean="0"/>
            <a:t>10 de 100 pacientes, sufren daño</a:t>
          </a:r>
          <a:endParaRPr lang="es-ES" sz="1800" b="0" dirty="0"/>
        </a:p>
      </dgm:t>
    </dgm:pt>
    <dgm:pt modelId="{F1E59055-0843-4DBC-8570-D2A9D8F0D5F2}" type="parTrans" cxnId="{18B34795-D111-40E9-9FCB-541BBCC70CA9}">
      <dgm:prSet/>
      <dgm:spPr/>
      <dgm:t>
        <a:bodyPr/>
        <a:lstStyle/>
        <a:p>
          <a:endParaRPr lang="es-ES"/>
        </a:p>
      </dgm:t>
    </dgm:pt>
    <dgm:pt modelId="{7556C54A-2893-46B4-A58F-0D48946DED99}" type="sibTrans" cxnId="{18B34795-D111-40E9-9FCB-541BBCC70CA9}">
      <dgm:prSet/>
      <dgm:spPr/>
      <dgm:t>
        <a:bodyPr/>
        <a:lstStyle/>
        <a:p>
          <a:endParaRPr lang="es-ES"/>
        </a:p>
      </dgm:t>
    </dgm:pt>
    <dgm:pt modelId="{477D49A9-CAC3-436C-AAEE-DB9E27A8587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Ecuador</a:t>
          </a:r>
          <a:endParaRPr lang="es-ES" sz="1800" b="1" dirty="0">
            <a:solidFill>
              <a:schemeClr val="tx1"/>
            </a:solidFill>
          </a:endParaRPr>
        </a:p>
      </dgm:t>
    </dgm:pt>
    <dgm:pt modelId="{E4C734F8-5A80-45CA-88D2-97AC05D4E003}" type="parTrans" cxnId="{3B845BA8-788B-41C9-9468-EA7361F821A4}">
      <dgm:prSet/>
      <dgm:spPr/>
      <dgm:t>
        <a:bodyPr/>
        <a:lstStyle/>
        <a:p>
          <a:endParaRPr lang="es-ES"/>
        </a:p>
      </dgm:t>
    </dgm:pt>
    <dgm:pt modelId="{CE6CC660-20E9-4E33-9AE2-64EBBEFBC798}" type="sibTrans" cxnId="{3B845BA8-788B-41C9-9468-EA7361F821A4}">
      <dgm:prSet/>
      <dgm:spPr/>
      <dgm:t>
        <a:bodyPr/>
        <a:lstStyle/>
        <a:p>
          <a:endParaRPr lang="es-ES"/>
        </a:p>
      </dgm:t>
    </dgm:pt>
    <dgm:pt modelId="{99BCD23C-A688-4409-8D55-6CB6E1548EF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HDTC</a:t>
          </a:r>
          <a:endParaRPr lang="es-ES" sz="1800" b="1" dirty="0">
            <a:solidFill>
              <a:schemeClr val="tx1"/>
            </a:solidFill>
          </a:endParaRPr>
        </a:p>
      </dgm:t>
    </dgm:pt>
    <dgm:pt modelId="{20EFD728-0C58-4F37-82C7-A61A06B7CBD4}" type="parTrans" cxnId="{AFDBFD57-D19E-4B28-B947-EDB5D94FF686}">
      <dgm:prSet/>
      <dgm:spPr/>
      <dgm:t>
        <a:bodyPr/>
        <a:lstStyle/>
        <a:p>
          <a:endParaRPr lang="es-ES"/>
        </a:p>
      </dgm:t>
    </dgm:pt>
    <dgm:pt modelId="{F9A9F41E-A0B4-4F9C-A7CF-C5583B772B8A}" type="sibTrans" cxnId="{AFDBFD57-D19E-4B28-B947-EDB5D94FF686}">
      <dgm:prSet/>
      <dgm:spPr/>
      <dgm:t>
        <a:bodyPr/>
        <a:lstStyle/>
        <a:p>
          <a:endParaRPr lang="es-ES"/>
        </a:p>
      </dgm:t>
    </dgm:pt>
    <dgm:pt modelId="{E0705A4F-325A-4394-8394-2511F4EAC92D}">
      <dgm:prSet custT="1"/>
      <dgm:spPr/>
      <dgm:t>
        <a:bodyPr/>
        <a:lstStyle/>
        <a:p>
          <a:r>
            <a:rPr lang="es-ES" sz="1800" b="0" dirty="0" smtClean="0"/>
            <a:t>Presenta debilidades en relación a la atención de calidad y calidez.</a:t>
          </a:r>
          <a:endParaRPr lang="es-ES" sz="1800" b="0" dirty="0"/>
        </a:p>
      </dgm:t>
    </dgm:pt>
    <dgm:pt modelId="{E5346DD6-D235-4C4E-9D7D-3405DA962C73}" type="parTrans" cxnId="{C4AD8B9C-E5B3-4B1E-90CA-CE28F0E02391}">
      <dgm:prSet/>
      <dgm:spPr/>
      <dgm:t>
        <a:bodyPr/>
        <a:lstStyle/>
        <a:p>
          <a:endParaRPr lang="es-ES"/>
        </a:p>
      </dgm:t>
    </dgm:pt>
    <dgm:pt modelId="{E2B4C124-F34B-401D-AF46-615B1E1CDD89}" type="sibTrans" cxnId="{C4AD8B9C-E5B3-4B1E-90CA-CE28F0E02391}">
      <dgm:prSet/>
      <dgm:spPr/>
      <dgm:t>
        <a:bodyPr/>
        <a:lstStyle/>
        <a:p>
          <a:endParaRPr lang="es-ES"/>
        </a:p>
      </dgm:t>
    </dgm:pt>
    <dgm:pt modelId="{D0F50C42-D0E8-4E49-B9F7-713999539106}">
      <dgm:prSet phldrT="[Texto]" custT="1"/>
      <dgm:spPr/>
      <dgm:t>
        <a:bodyPr/>
        <a:lstStyle/>
        <a:p>
          <a:r>
            <a:rPr lang="es-ES" sz="1800" b="0" dirty="0" smtClean="0"/>
            <a:t>Fomentar la investigación.</a:t>
          </a:r>
          <a:endParaRPr lang="es-ES" sz="1800" b="0" dirty="0"/>
        </a:p>
      </dgm:t>
    </dgm:pt>
    <dgm:pt modelId="{E43C5060-377E-47D4-A688-6E0B194AA362}" type="sibTrans" cxnId="{80374367-4EFC-4B1A-B0E2-0D84BE157D1A}">
      <dgm:prSet/>
      <dgm:spPr/>
      <dgm:t>
        <a:bodyPr/>
        <a:lstStyle/>
        <a:p>
          <a:endParaRPr lang="es-ES"/>
        </a:p>
      </dgm:t>
    </dgm:pt>
    <dgm:pt modelId="{D9E3E622-A29C-4975-A1E2-429D4F8B2565}" type="parTrans" cxnId="{80374367-4EFC-4B1A-B0E2-0D84BE157D1A}">
      <dgm:prSet/>
      <dgm:spPr/>
      <dgm:t>
        <a:bodyPr/>
        <a:lstStyle/>
        <a:p>
          <a:endParaRPr lang="es-ES"/>
        </a:p>
      </dgm:t>
    </dgm:pt>
    <dgm:pt modelId="{2080E016-6F30-4251-B77D-61E5820D3F5A}">
      <dgm:prSet phldrT="[Texto]" custT="1"/>
      <dgm:spPr/>
      <dgm:t>
        <a:bodyPr/>
        <a:lstStyle/>
        <a:p>
          <a:r>
            <a:rPr lang="es-ES" sz="1800" b="0" dirty="0" smtClean="0"/>
            <a:t>Eventos</a:t>
          </a:r>
          <a:r>
            <a:rPr lang="es-ES" sz="1800" b="0" baseline="0" dirty="0" smtClean="0"/>
            <a:t> adversos relacionas con enfermería</a:t>
          </a:r>
          <a:endParaRPr lang="es-ES" sz="1800" b="0" dirty="0"/>
        </a:p>
      </dgm:t>
    </dgm:pt>
    <dgm:pt modelId="{BC1BF3BB-2F06-4A7C-9CB1-B3ABD704A896}" type="parTrans" cxnId="{0AEFF245-65B6-4B81-B01C-AC4DB5BE5BA7}">
      <dgm:prSet/>
      <dgm:spPr/>
      <dgm:t>
        <a:bodyPr/>
        <a:lstStyle/>
        <a:p>
          <a:endParaRPr lang="es-ES"/>
        </a:p>
      </dgm:t>
    </dgm:pt>
    <dgm:pt modelId="{91CFAD7C-30E8-412B-A04A-1C49993CB45C}" type="sibTrans" cxnId="{0AEFF245-65B6-4B81-B01C-AC4DB5BE5BA7}">
      <dgm:prSet/>
      <dgm:spPr/>
      <dgm:t>
        <a:bodyPr/>
        <a:lstStyle/>
        <a:p>
          <a:endParaRPr lang="es-ES"/>
        </a:p>
      </dgm:t>
    </dgm:pt>
    <dgm:pt modelId="{83239712-EDDD-4A24-A886-6B646C0A52FC}">
      <dgm:prSet phldrT="[Texto]" custT="1"/>
      <dgm:spPr/>
      <dgm:t>
        <a:bodyPr/>
        <a:lstStyle/>
        <a:p>
          <a:endParaRPr lang="es-ES" sz="1800" b="0" dirty="0"/>
        </a:p>
      </dgm:t>
    </dgm:pt>
    <dgm:pt modelId="{F7944E50-0EF4-436D-9F50-F3958B328AEE}" type="parTrans" cxnId="{71D6E03E-F64A-4755-BE11-33365FA21F50}">
      <dgm:prSet/>
      <dgm:spPr/>
      <dgm:t>
        <a:bodyPr/>
        <a:lstStyle/>
        <a:p>
          <a:endParaRPr lang="es-ES"/>
        </a:p>
      </dgm:t>
    </dgm:pt>
    <dgm:pt modelId="{D900C956-11EB-441F-877F-82E4319AA320}" type="sibTrans" cxnId="{71D6E03E-F64A-4755-BE11-33365FA21F50}">
      <dgm:prSet/>
      <dgm:spPr/>
      <dgm:t>
        <a:bodyPr/>
        <a:lstStyle/>
        <a:p>
          <a:endParaRPr lang="es-ES"/>
        </a:p>
      </dgm:t>
    </dgm:pt>
    <dgm:pt modelId="{5F0A6AA6-69EB-40DB-B800-93AAB6F44ED1}">
      <dgm:prSet phldrT="[Texto]" custT="1"/>
      <dgm:spPr/>
      <dgm:t>
        <a:bodyPr/>
        <a:lstStyle/>
        <a:p>
          <a:r>
            <a:rPr lang="es-ES" sz="1800" b="0" dirty="0" smtClean="0"/>
            <a:t>De 10 servicios del hospital </a:t>
          </a:r>
          <a:endParaRPr lang="es-ES" sz="1800" b="0" dirty="0"/>
        </a:p>
      </dgm:t>
    </dgm:pt>
    <dgm:pt modelId="{352F3CB0-CFD3-4112-978B-CAF2C8A122AC}" type="parTrans" cxnId="{02C5565B-2EED-4BC2-8D80-EF546AFFBBF4}">
      <dgm:prSet/>
      <dgm:spPr/>
      <dgm:t>
        <a:bodyPr/>
        <a:lstStyle/>
        <a:p>
          <a:endParaRPr lang="es-ES"/>
        </a:p>
      </dgm:t>
    </dgm:pt>
    <dgm:pt modelId="{BB7884AC-7022-4209-A354-47D70C80CAB7}" type="sibTrans" cxnId="{02C5565B-2EED-4BC2-8D80-EF546AFFBBF4}">
      <dgm:prSet/>
      <dgm:spPr/>
      <dgm:t>
        <a:bodyPr/>
        <a:lstStyle/>
        <a:p>
          <a:endParaRPr lang="es-ES"/>
        </a:p>
      </dgm:t>
    </dgm:pt>
    <dgm:pt modelId="{511439B3-5424-4FFE-ADA0-132EA270F250}">
      <dgm:prSet phldrT="[Texto]" custT="1"/>
      <dgm:spPr/>
      <dgm:t>
        <a:bodyPr/>
        <a:lstStyle/>
        <a:p>
          <a:r>
            <a:rPr lang="es-ES" sz="1800" b="0" dirty="0" smtClean="0"/>
            <a:t>Ocurren con mas frecuencia en Medicina interna con un 27%</a:t>
          </a:r>
          <a:endParaRPr lang="es-ES" sz="1800" b="0" dirty="0"/>
        </a:p>
      </dgm:t>
    </dgm:pt>
    <dgm:pt modelId="{BB353E9E-C2A3-411A-B31B-8FB33E1A2669}" type="parTrans" cxnId="{D2A8883E-6A86-4713-B28E-6EC51529EB9C}">
      <dgm:prSet/>
      <dgm:spPr/>
      <dgm:t>
        <a:bodyPr/>
        <a:lstStyle/>
        <a:p>
          <a:endParaRPr lang="es-ES"/>
        </a:p>
      </dgm:t>
    </dgm:pt>
    <dgm:pt modelId="{DE20E224-BCD6-4991-BFED-989E7B46F093}" type="sibTrans" cxnId="{D2A8883E-6A86-4713-B28E-6EC51529EB9C}">
      <dgm:prSet/>
      <dgm:spPr/>
      <dgm:t>
        <a:bodyPr/>
        <a:lstStyle/>
        <a:p>
          <a:endParaRPr lang="es-ES"/>
        </a:p>
      </dgm:t>
    </dgm:pt>
    <dgm:pt modelId="{60FFE3BC-9C7F-4E9E-B4C5-8011CF16BFF8}">
      <dgm:prSet phldrT="[Texto]" custT="1"/>
      <dgm:spPr/>
      <dgm:t>
        <a:bodyPr/>
        <a:lstStyle/>
        <a:p>
          <a:endParaRPr lang="es-ES" sz="1800" b="0" dirty="0"/>
        </a:p>
      </dgm:t>
    </dgm:pt>
    <dgm:pt modelId="{C8CA5F6C-CCCB-4BC9-B781-75242B1F516D}" type="parTrans" cxnId="{068A93B5-60F7-4B21-ABE0-0F9440DF6458}">
      <dgm:prSet/>
      <dgm:spPr/>
      <dgm:t>
        <a:bodyPr/>
        <a:lstStyle/>
        <a:p>
          <a:endParaRPr lang="es-ES"/>
        </a:p>
      </dgm:t>
    </dgm:pt>
    <dgm:pt modelId="{A00C0BF8-908E-4A69-AA5F-C11085D6EA5D}" type="sibTrans" cxnId="{068A93B5-60F7-4B21-ABE0-0F9440DF6458}">
      <dgm:prSet/>
      <dgm:spPr/>
      <dgm:t>
        <a:bodyPr/>
        <a:lstStyle/>
        <a:p>
          <a:endParaRPr lang="es-ES"/>
        </a:p>
      </dgm:t>
    </dgm:pt>
    <dgm:pt modelId="{54156203-CDC2-441C-9D57-B616B7DB5658}">
      <dgm:prSet custT="1"/>
      <dgm:spPr/>
      <dgm:t>
        <a:bodyPr/>
        <a:lstStyle/>
        <a:p>
          <a:endParaRPr lang="es-ES" sz="1800" b="0" dirty="0"/>
        </a:p>
      </dgm:t>
    </dgm:pt>
    <dgm:pt modelId="{E91E78AA-E0BC-4EB1-BBB1-E9F86D410A32}" type="parTrans" cxnId="{E0F4A1BC-6B38-4BA1-8F3C-27FC82EB94A2}">
      <dgm:prSet/>
      <dgm:spPr/>
      <dgm:t>
        <a:bodyPr/>
        <a:lstStyle/>
        <a:p>
          <a:endParaRPr lang="es-ES"/>
        </a:p>
      </dgm:t>
    </dgm:pt>
    <dgm:pt modelId="{D092D4F3-AC43-4AF2-84E8-00146601ADDA}" type="sibTrans" cxnId="{E0F4A1BC-6B38-4BA1-8F3C-27FC82EB94A2}">
      <dgm:prSet/>
      <dgm:spPr/>
      <dgm:t>
        <a:bodyPr/>
        <a:lstStyle/>
        <a:p>
          <a:endParaRPr lang="es-ES"/>
        </a:p>
      </dgm:t>
    </dgm:pt>
    <dgm:pt modelId="{1B4D8D22-1112-4D66-BED5-667721FE42A3}">
      <dgm:prSet custT="1"/>
      <dgm:spPr/>
      <dgm:t>
        <a:bodyPr/>
        <a:lstStyle/>
        <a:p>
          <a:r>
            <a:rPr lang="es-ES" sz="1800" b="0" dirty="0" smtClean="0"/>
            <a:t>En el servicio de medicina interna existe alta demanda de usuarios y patología complejas, larga estadía.</a:t>
          </a:r>
          <a:endParaRPr lang="es-ES" sz="1800" b="0" dirty="0"/>
        </a:p>
      </dgm:t>
    </dgm:pt>
    <dgm:pt modelId="{0F1FB347-5E6A-4FF0-BF3B-48D0B811F394}" type="parTrans" cxnId="{9267C9C2-6633-4A88-AC11-D67F41D90BE3}">
      <dgm:prSet/>
      <dgm:spPr/>
      <dgm:t>
        <a:bodyPr/>
        <a:lstStyle/>
        <a:p>
          <a:endParaRPr lang="es-ES"/>
        </a:p>
      </dgm:t>
    </dgm:pt>
    <dgm:pt modelId="{4357A22B-7242-4303-9A3D-BDC3334BD315}" type="sibTrans" cxnId="{9267C9C2-6633-4A88-AC11-D67F41D90BE3}">
      <dgm:prSet/>
      <dgm:spPr/>
      <dgm:t>
        <a:bodyPr/>
        <a:lstStyle/>
        <a:p>
          <a:endParaRPr lang="es-ES"/>
        </a:p>
      </dgm:t>
    </dgm:pt>
    <dgm:pt modelId="{DD1AC081-3A1F-47CE-9A8A-56A1E46A68D0}">
      <dgm:prSet phldrT="[Texto]" custT="1"/>
      <dgm:spPr/>
      <dgm:t>
        <a:bodyPr/>
        <a:lstStyle/>
        <a:p>
          <a:r>
            <a:rPr lang="es-ES" sz="1800" b="0" dirty="0" smtClean="0"/>
            <a:t>20 de cada 100 paciente si se duplica los días de hospitalización</a:t>
          </a:r>
          <a:endParaRPr lang="es-ES" sz="1800" b="0" dirty="0"/>
        </a:p>
      </dgm:t>
    </dgm:pt>
    <dgm:pt modelId="{391E6A2F-8D30-49EB-9963-ADC24F23C1F3}" type="parTrans" cxnId="{8A2B013B-6A97-49E0-B41D-49D7173FABAC}">
      <dgm:prSet/>
      <dgm:spPr/>
      <dgm:t>
        <a:bodyPr/>
        <a:lstStyle/>
        <a:p>
          <a:endParaRPr lang="es-ES"/>
        </a:p>
      </dgm:t>
    </dgm:pt>
    <dgm:pt modelId="{0ED1B47F-8DBF-4477-B689-A95DB1A90358}" type="sibTrans" cxnId="{8A2B013B-6A97-49E0-B41D-49D7173FABAC}">
      <dgm:prSet/>
      <dgm:spPr/>
      <dgm:t>
        <a:bodyPr/>
        <a:lstStyle/>
        <a:p>
          <a:endParaRPr lang="es-ES"/>
        </a:p>
      </dgm:t>
    </dgm:pt>
    <dgm:pt modelId="{65A2A0F8-160D-457D-A885-4B1DA98BFC05}" type="pres">
      <dgm:prSet presAssocID="{8E68052A-4EB6-4F1E-BCEA-C40E24BE0A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2633EB-D26A-483C-8D04-3E15663932E7}" type="pres">
      <dgm:prSet presAssocID="{DD750E23-F7B4-4D0F-AEF8-AAE66EBD23F8}" presName="composite" presStyleCnt="0"/>
      <dgm:spPr/>
    </dgm:pt>
    <dgm:pt modelId="{8CE4E916-9644-41DC-B635-1940916121C5}" type="pres">
      <dgm:prSet presAssocID="{DD750E23-F7B4-4D0F-AEF8-AAE66EBD23F8}" presName="parentText" presStyleLbl="alignNode1" presStyleIdx="0" presStyleCnt="4" custScaleX="12893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8A91B-55B9-44AF-991D-D1A2962F3285}" type="pres">
      <dgm:prSet presAssocID="{DD750E23-F7B4-4D0F-AEF8-AAE66EBD23F8}" presName="descendantText" presStyleLbl="alignAcc1" presStyleIdx="0" presStyleCnt="4" custLinFactNeighborX="-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A892D-82BD-4BE5-B619-AFF14F944E0A}" type="pres">
      <dgm:prSet presAssocID="{FA250285-DC3A-4FC6-A022-5C94341C1183}" presName="sp" presStyleCnt="0"/>
      <dgm:spPr/>
    </dgm:pt>
    <dgm:pt modelId="{1AF76F56-A813-44A1-A065-EAAD1BDF4431}" type="pres">
      <dgm:prSet presAssocID="{72995596-187D-4AF0-8290-5E52F108B30A}" presName="composite" presStyleCnt="0"/>
      <dgm:spPr/>
    </dgm:pt>
    <dgm:pt modelId="{0437A0ED-FF09-4448-BAF4-FDE9B317EC55}" type="pres">
      <dgm:prSet presAssocID="{72995596-187D-4AF0-8290-5E52F108B30A}" presName="parentText" presStyleLbl="alignNode1" presStyleIdx="1" presStyleCnt="4" custScaleX="14876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51802-B509-49B7-BE5C-0996BC63DA41}" type="pres">
      <dgm:prSet presAssocID="{72995596-187D-4AF0-8290-5E52F108B30A}" presName="descendantText" presStyleLbl="alignAcc1" presStyleIdx="1" presStyleCnt="4" custScaleX="93906" custScaleY="88487" custLinFactNeighborX="315" custLinFactNeighborY="7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F1122-D842-491E-B24A-3922234AB829}" type="pres">
      <dgm:prSet presAssocID="{5F431C43-3FD8-4C9F-A90F-33323E761D8D}" presName="sp" presStyleCnt="0"/>
      <dgm:spPr/>
    </dgm:pt>
    <dgm:pt modelId="{82F25A8D-16F8-4137-9F0F-6ABCDB2F6C54}" type="pres">
      <dgm:prSet presAssocID="{477D49A9-CAC3-436C-AAEE-DB9E27A85876}" presName="composite" presStyleCnt="0"/>
      <dgm:spPr/>
    </dgm:pt>
    <dgm:pt modelId="{6FF2ABBA-FB49-4B5B-ABDC-0DB2E57C78C6}" type="pres">
      <dgm:prSet presAssocID="{477D49A9-CAC3-436C-AAEE-DB9E27A8587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7E8C3-3D43-463D-AEF3-9380D4BB7F7F}" type="pres">
      <dgm:prSet presAssocID="{477D49A9-CAC3-436C-AAEE-DB9E27A85876}" presName="descendantText" presStyleLbl="alignAcc1" presStyleIdx="2" presStyleCnt="4" custLinFactNeighborX="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A8134-F70D-44DA-A79F-560BE7ECE8D7}" type="pres">
      <dgm:prSet presAssocID="{CE6CC660-20E9-4E33-9AE2-64EBBEFBC798}" presName="sp" presStyleCnt="0"/>
      <dgm:spPr/>
    </dgm:pt>
    <dgm:pt modelId="{C389B57B-2336-4BF4-BDE8-7CA5ECDEA578}" type="pres">
      <dgm:prSet presAssocID="{99BCD23C-A688-4409-8D55-6CB6E1548EF9}" presName="composite" presStyleCnt="0"/>
      <dgm:spPr/>
    </dgm:pt>
    <dgm:pt modelId="{96C3C2F3-3145-4448-A7D5-73BE0CB49096}" type="pres">
      <dgm:prSet presAssocID="{99BCD23C-A688-4409-8D55-6CB6E1548E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716E9-38B0-4BA4-9E86-E7D1F2FEC25D}" type="pres">
      <dgm:prSet presAssocID="{99BCD23C-A688-4409-8D55-6CB6E1548EF9}" presName="descendantText" presStyleLbl="alignAcc1" presStyleIdx="3" presStyleCnt="4" custScaleY="1157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2B013B-6A97-49E0-B41D-49D7173FABAC}" srcId="{72995596-187D-4AF0-8290-5E52F108B30A}" destId="{DD1AC081-3A1F-47CE-9A8A-56A1E46A68D0}" srcOrd="1" destOrd="0" parTransId="{391E6A2F-8D30-49EB-9963-ADC24F23C1F3}" sibTransId="{0ED1B47F-8DBF-4477-B689-A95DB1A90358}"/>
    <dgm:cxn modelId="{46F64098-91C4-4AD4-8CC7-1447C47CF12C}" type="presOf" srcId="{511439B3-5424-4FFE-ADA0-132EA270F250}" destId="{26B7E8C3-3D43-463D-AEF3-9380D4BB7F7F}" srcOrd="0" destOrd="3" presId="urn:microsoft.com/office/officeart/2005/8/layout/chevron2"/>
    <dgm:cxn modelId="{52BF95E9-C557-47F2-B291-7D4461C3A717}" type="presOf" srcId="{D0F50C42-D0E8-4E49-B9F7-713999539106}" destId="{8258A91B-55B9-44AF-991D-D1A2962F3285}" srcOrd="0" destOrd="1" presId="urn:microsoft.com/office/officeart/2005/8/layout/chevron2"/>
    <dgm:cxn modelId="{37A380FA-2437-46D5-BDCD-1D3CDDF78098}" type="presOf" srcId="{54156203-CDC2-441C-9D57-B616B7DB5658}" destId="{537716E9-38B0-4BA4-9E86-E7D1F2FEC25D}" srcOrd="0" destOrd="2" presId="urn:microsoft.com/office/officeart/2005/8/layout/chevron2"/>
    <dgm:cxn modelId="{24210CD9-AB5C-4661-9191-D7741064BC8E}" type="presOf" srcId="{99BCD23C-A688-4409-8D55-6CB6E1548EF9}" destId="{96C3C2F3-3145-4448-A7D5-73BE0CB49096}" srcOrd="0" destOrd="0" presId="urn:microsoft.com/office/officeart/2005/8/layout/chevron2"/>
    <dgm:cxn modelId="{80374367-4EFC-4B1A-B0E2-0D84BE157D1A}" srcId="{DD750E23-F7B4-4D0F-AEF8-AAE66EBD23F8}" destId="{D0F50C42-D0E8-4E49-B9F7-713999539106}" srcOrd="1" destOrd="0" parTransId="{D9E3E622-A29C-4975-A1E2-429D4F8B2565}" sibTransId="{E43C5060-377E-47D4-A688-6E0B194AA362}"/>
    <dgm:cxn modelId="{46ACD8C9-29C9-45ED-93D9-EA1F930C218A}" type="presOf" srcId="{72995596-187D-4AF0-8290-5E52F108B30A}" destId="{0437A0ED-FF09-4448-BAF4-FDE9B317EC55}" srcOrd="0" destOrd="0" presId="urn:microsoft.com/office/officeart/2005/8/layout/chevron2"/>
    <dgm:cxn modelId="{90D70288-7A9F-48BA-83C9-30D1EB774CE3}" type="presOf" srcId="{60FFE3BC-9C7F-4E9E-B4C5-8011CF16BFF8}" destId="{26B7E8C3-3D43-463D-AEF3-9380D4BB7F7F}" srcOrd="0" destOrd="0" presId="urn:microsoft.com/office/officeart/2005/8/layout/chevron2"/>
    <dgm:cxn modelId="{980D893C-5961-4693-83D2-A0AA8E71864B}" type="presOf" srcId="{DD750E23-F7B4-4D0F-AEF8-AAE66EBD23F8}" destId="{8CE4E916-9644-41DC-B635-1940916121C5}" srcOrd="0" destOrd="0" presId="urn:microsoft.com/office/officeart/2005/8/layout/chevron2"/>
    <dgm:cxn modelId="{6767E449-4261-4705-A074-80755C08005A}" srcId="{8E68052A-4EB6-4F1E-BCEA-C40E24BE0A08}" destId="{72995596-187D-4AF0-8290-5E52F108B30A}" srcOrd="1" destOrd="0" parTransId="{5D2B5A73-76A6-490F-AAA9-F13AE8A3CF4D}" sibTransId="{5F431C43-3FD8-4C9F-A90F-33323E761D8D}"/>
    <dgm:cxn modelId="{068A93B5-60F7-4B21-ABE0-0F9440DF6458}" srcId="{477D49A9-CAC3-436C-AAEE-DB9E27A85876}" destId="{60FFE3BC-9C7F-4E9E-B4C5-8011CF16BFF8}" srcOrd="0" destOrd="0" parTransId="{C8CA5F6C-CCCB-4BC9-B781-75242B1F516D}" sibTransId="{A00C0BF8-908E-4A69-AA5F-C11085D6EA5D}"/>
    <dgm:cxn modelId="{C4AD8B9C-E5B3-4B1E-90CA-CE28F0E02391}" srcId="{99BCD23C-A688-4409-8D55-6CB6E1548EF9}" destId="{E0705A4F-325A-4394-8394-2511F4EAC92D}" srcOrd="0" destOrd="0" parTransId="{E5346DD6-D235-4C4E-9D7D-3405DA962C73}" sibTransId="{E2B4C124-F34B-401D-AF46-615B1E1CDD89}"/>
    <dgm:cxn modelId="{19088A98-4144-440D-BC8C-A7A3490258A4}" type="presOf" srcId="{8E68052A-4EB6-4F1E-BCEA-C40E24BE0A08}" destId="{65A2A0F8-160D-457D-A885-4B1DA98BFC05}" srcOrd="0" destOrd="0" presId="urn:microsoft.com/office/officeart/2005/8/layout/chevron2"/>
    <dgm:cxn modelId="{F3F52CFE-D164-4806-8FCE-EE2FFD81B746}" type="presOf" srcId="{DD1AC081-3A1F-47CE-9A8A-56A1E46A68D0}" destId="{16B51802-B509-49B7-BE5C-0996BC63DA41}" srcOrd="0" destOrd="1" presId="urn:microsoft.com/office/officeart/2005/8/layout/chevron2"/>
    <dgm:cxn modelId="{6A029BD4-8F45-438E-B8AD-587170BA772B}" type="presOf" srcId="{5B955C83-5F41-45E2-B240-C076B81FA2AA}" destId="{8258A91B-55B9-44AF-991D-D1A2962F3285}" srcOrd="0" destOrd="0" presId="urn:microsoft.com/office/officeart/2005/8/layout/chevron2"/>
    <dgm:cxn modelId="{E0F4A1BC-6B38-4BA1-8F3C-27FC82EB94A2}" srcId="{99BCD23C-A688-4409-8D55-6CB6E1548EF9}" destId="{54156203-CDC2-441C-9D57-B616B7DB5658}" srcOrd="2" destOrd="0" parTransId="{E91E78AA-E0BC-4EB1-BBB1-E9F86D410A32}" sibTransId="{D092D4F3-AC43-4AF2-84E8-00146601ADDA}"/>
    <dgm:cxn modelId="{866E36C6-0880-4588-A524-2ABDFFEBDD7D}" srcId="{8E68052A-4EB6-4F1E-BCEA-C40E24BE0A08}" destId="{DD750E23-F7B4-4D0F-AEF8-AAE66EBD23F8}" srcOrd="0" destOrd="0" parTransId="{54CDBF86-45EC-48F9-AD51-12C19F3DA15D}" sibTransId="{FA250285-DC3A-4FC6-A022-5C94341C1183}"/>
    <dgm:cxn modelId="{0AEFF245-65B6-4B81-B01C-AC4DB5BE5BA7}" srcId="{477D49A9-CAC3-436C-AAEE-DB9E27A85876}" destId="{2080E016-6F30-4251-B77D-61E5820D3F5A}" srcOrd="1" destOrd="0" parTransId="{BC1BF3BB-2F06-4A7C-9CB1-B3ABD704A896}" sibTransId="{91CFAD7C-30E8-412B-A04A-1C49993CB45C}"/>
    <dgm:cxn modelId="{7F7852E4-F8A9-4198-801B-6B8375173FA2}" type="presOf" srcId="{477D49A9-CAC3-436C-AAEE-DB9E27A85876}" destId="{6FF2ABBA-FB49-4B5B-ABDC-0DB2E57C78C6}" srcOrd="0" destOrd="0" presId="urn:microsoft.com/office/officeart/2005/8/layout/chevron2"/>
    <dgm:cxn modelId="{462D96AE-B033-4C9E-BD0C-95C856C14FC8}" type="presOf" srcId="{83239712-EDDD-4A24-A886-6B646C0A52FC}" destId="{26B7E8C3-3D43-463D-AEF3-9380D4BB7F7F}" srcOrd="0" destOrd="4" presId="urn:microsoft.com/office/officeart/2005/8/layout/chevron2"/>
    <dgm:cxn modelId="{71D6E03E-F64A-4755-BE11-33365FA21F50}" srcId="{477D49A9-CAC3-436C-AAEE-DB9E27A85876}" destId="{83239712-EDDD-4A24-A886-6B646C0A52FC}" srcOrd="4" destOrd="0" parTransId="{F7944E50-0EF4-436D-9F50-F3958B328AEE}" sibTransId="{D900C956-11EB-441F-877F-82E4319AA320}"/>
    <dgm:cxn modelId="{9267C9C2-6633-4A88-AC11-D67F41D90BE3}" srcId="{99BCD23C-A688-4409-8D55-6CB6E1548EF9}" destId="{1B4D8D22-1112-4D66-BED5-667721FE42A3}" srcOrd="1" destOrd="0" parTransId="{0F1FB347-5E6A-4FF0-BF3B-48D0B811F394}" sibTransId="{4357A22B-7242-4303-9A3D-BDC3334BD315}"/>
    <dgm:cxn modelId="{B908CDCB-B0F7-4CBF-9E48-5BCE0E2A2776}" type="presOf" srcId="{5B84104C-0E9C-4E2B-8F94-E1AA8AC35F94}" destId="{16B51802-B509-49B7-BE5C-0996BC63DA41}" srcOrd="0" destOrd="0" presId="urn:microsoft.com/office/officeart/2005/8/layout/chevron2"/>
    <dgm:cxn modelId="{E88180C6-CC96-4514-A21A-FF797541E7AF}" type="presOf" srcId="{E0705A4F-325A-4394-8394-2511F4EAC92D}" destId="{537716E9-38B0-4BA4-9E86-E7D1F2FEC25D}" srcOrd="0" destOrd="0" presId="urn:microsoft.com/office/officeart/2005/8/layout/chevron2"/>
    <dgm:cxn modelId="{18B34795-D111-40E9-9FCB-541BBCC70CA9}" srcId="{72995596-187D-4AF0-8290-5E52F108B30A}" destId="{5B84104C-0E9C-4E2B-8F94-E1AA8AC35F94}" srcOrd="0" destOrd="0" parTransId="{F1E59055-0843-4DBC-8570-D2A9D8F0D5F2}" sibTransId="{7556C54A-2893-46B4-A58F-0D48946DED99}"/>
    <dgm:cxn modelId="{AADE8D72-1F33-4A9F-AE6A-ACACEB2806F6}" srcId="{DD750E23-F7B4-4D0F-AEF8-AAE66EBD23F8}" destId="{5B955C83-5F41-45E2-B240-C076B81FA2AA}" srcOrd="0" destOrd="0" parTransId="{72A0B5C2-615A-40D4-B759-BFFF497382C3}" sibTransId="{267F6463-ADE6-4B8D-9051-E3FAE2330F3B}"/>
    <dgm:cxn modelId="{AFDBFD57-D19E-4B28-B947-EDB5D94FF686}" srcId="{8E68052A-4EB6-4F1E-BCEA-C40E24BE0A08}" destId="{99BCD23C-A688-4409-8D55-6CB6E1548EF9}" srcOrd="3" destOrd="0" parTransId="{20EFD728-0C58-4F37-82C7-A61A06B7CBD4}" sibTransId="{F9A9F41E-A0B4-4F9C-A7CF-C5583B772B8A}"/>
    <dgm:cxn modelId="{02C5565B-2EED-4BC2-8D80-EF546AFFBBF4}" srcId="{477D49A9-CAC3-436C-AAEE-DB9E27A85876}" destId="{5F0A6AA6-69EB-40DB-B800-93AAB6F44ED1}" srcOrd="2" destOrd="0" parTransId="{352F3CB0-CFD3-4112-978B-CAF2C8A122AC}" sibTransId="{BB7884AC-7022-4209-A354-47D70C80CAB7}"/>
    <dgm:cxn modelId="{3B845BA8-788B-41C9-9468-EA7361F821A4}" srcId="{8E68052A-4EB6-4F1E-BCEA-C40E24BE0A08}" destId="{477D49A9-CAC3-436C-AAEE-DB9E27A85876}" srcOrd="2" destOrd="0" parTransId="{E4C734F8-5A80-45CA-88D2-97AC05D4E003}" sibTransId="{CE6CC660-20E9-4E33-9AE2-64EBBEFBC798}"/>
    <dgm:cxn modelId="{F8EF0FEE-ADDF-40D7-A9C0-6111B4845C19}" type="presOf" srcId="{2080E016-6F30-4251-B77D-61E5820D3F5A}" destId="{26B7E8C3-3D43-463D-AEF3-9380D4BB7F7F}" srcOrd="0" destOrd="1" presId="urn:microsoft.com/office/officeart/2005/8/layout/chevron2"/>
    <dgm:cxn modelId="{395E0DB6-0FCA-4C54-B79F-8EF99CDCEB96}" type="presOf" srcId="{1B4D8D22-1112-4D66-BED5-667721FE42A3}" destId="{537716E9-38B0-4BA4-9E86-E7D1F2FEC25D}" srcOrd="0" destOrd="1" presId="urn:microsoft.com/office/officeart/2005/8/layout/chevron2"/>
    <dgm:cxn modelId="{7E590F97-30A6-4A36-997A-515613E128C0}" type="presOf" srcId="{5F0A6AA6-69EB-40DB-B800-93AAB6F44ED1}" destId="{26B7E8C3-3D43-463D-AEF3-9380D4BB7F7F}" srcOrd="0" destOrd="2" presId="urn:microsoft.com/office/officeart/2005/8/layout/chevron2"/>
    <dgm:cxn modelId="{D2A8883E-6A86-4713-B28E-6EC51529EB9C}" srcId="{477D49A9-CAC3-436C-AAEE-DB9E27A85876}" destId="{511439B3-5424-4FFE-ADA0-132EA270F250}" srcOrd="3" destOrd="0" parTransId="{BB353E9E-C2A3-411A-B31B-8FB33E1A2669}" sibTransId="{DE20E224-BCD6-4991-BFED-989E7B46F093}"/>
    <dgm:cxn modelId="{90AA003F-F116-47DC-83F0-90A23598C12B}" type="presParOf" srcId="{65A2A0F8-160D-457D-A885-4B1DA98BFC05}" destId="{8B2633EB-D26A-483C-8D04-3E15663932E7}" srcOrd="0" destOrd="0" presId="urn:microsoft.com/office/officeart/2005/8/layout/chevron2"/>
    <dgm:cxn modelId="{9C623E80-D4FB-43AE-98EB-FD19500E6BDC}" type="presParOf" srcId="{8B2633EB-D26A-483C-8D04-3E15663932E7}" destId="{8CE4E916-9644-41DC-B635-1940916121C5}" srcOrd="0" destOrd="0" presId="urn:microsoft.com/office/officeart/2005/8/layout/chevron2"/>
    <dgm:cxn modelId="{102F026F-C659-48F4-B765-504B678EBF14}" type="presParOf" srcId="{8B2633EB-D26A-483C-8D04-3E15663932E7}" destId="{8258A91B-55B9-44AF-991D-D1A2962F3285}" srcOrd="1" destOrd="0" presId="urn:microsoft.com/office/officeart/2005/8/layout/chevron2"/>
    <dgm:cxn modelId="{FE9B5DA6-8288-4EAD-A19B-B2F2A1A1117B}" type="presParOf" srcId="{65A2A0F8-160D-457D-A885-4B1DA98BFC05}" destId="{29AA892D-82BD-4BE5-B619-AFF14F944E0A}" srcOrd="1" destOrd="0" presId="urn:microsoft.com/office/officeart/2005/8/layout/chevron2"/>
    <dgm:cxn modelId="{4AF3EBC2-7CFE-4BB4-ADE4-5D51B5086032}" type="presParOf" srcId="{65A2A0F8-160D-457D-A885-4B1DA98BFC05}" destId="{1AF76F56-A813-44A1-A065-EAAD1BDF4431}" srcOrd="2" destOrd="0" presId="urn:microsoft.com/office/officeart/2005/8/layout/chevron2"/>
    <dgm:cxn modelId="{A53680BC-5BAC-4281-AD78-BC5F5D951819}" type="presParOf" srcId="{1AF76F56-A813-44A1-A065-EAAD1BDF4431}" destId="{0437A0ED-FF09-4448-BAF4-FDE9B317EC55}" srcOrd="0" destOrd="0" presId="urn:microsoft.com/office/officeart/2005/8/layout/chevron2"/>
    <dgm:cxn modelId="{71A49C1B-C4CC-4076-B693-5475859B5C0C}" type="presParOf" srcId="{1AF76F56-A813-44A1-A065-EAAD1BDF4431}" destId="{16B51802-B509-49B7-BE5C-0996BC63DA41}" srcOrd="1" destOrd="0" presId="urn:microsoft.com/office/officeart/2005/8/layout/chevron2"/>
    <dgm:cxn modelId="{AF46F227-E804-4185-8276-EB64AB767A7C}" type="presParOf" srcId="{65A2A0F8-160D-457D-A885-4B1DA98BFC05}" destId="{9C9F1122-D842-491E-B24A-3922234AB829}" srcOrd="3" destOrd="0" presId="urn:microsoft.com/office/officeart/2005/8/layout/chevron2"/>
    <dgm:cxn modelId="{72F38F98-504B-4C2A-8130-219D354829F6}" type="presParOf" srcId="{65A2A0F8-160D-457D-A885-4B1DA98BFC05}" destId="{82F25A8D-16F8-4137-9F0F-6ABCDB2F6C54}" srcOrd="4" destOrd="0" presId="urn:microsoft.com/office/officeart/2005/8/layout/chevron2"/>
    <dgm:cxn modelId="{9E75A11C-DA27-40B3-BCFA-3EFED34EAF99}" type="presParOf" srcId="{82F25A8D-16F8-4137-9F0F-6ABCDB2F6C54}" destId="{6FF2ABBA-FB49-4B5B-ABDC-0DB2E57C78C6}" srcOrd="0" destOrd="0" presId="urn:microsoft.com/office/officeart/2005/8/layout/chevron2"/>
    <dgm:cxn modelId="{C63F2CB4-A778-4E82-B5EE-39EDCD1A5A70}" type="presParOf" srcId="{82F25A8D-16F8-4137-9F0F-6ABCDB2F6C54}" destId="{26B7E8C3-3D43-463D-AEF3-9380D4BB7F7F}" srcOrd="1" destOrd="0" presId="urn:microsoft.com/office/officeart/2005/8/layout/chevron2"/>
    <dgm:cxn modelId="{88118248-6DF0-4292-AAC5-86ABB0DE6C9A}" type="presParOf" srcId="{65A2A0F8-160D-457D-A885-4B1DA98BFC05}" destId="{412A8134-F70D-44DA-A79F-560BE7ECE8D7}" srcOrd="5" destOrd="0" presId="urn:microsoft.com/office/officeart/2005/8/layout/chevron2"/>
    <dgm:cxn modelId="{430EFDE9-5D60-4DA9-A704-C930988DFC04}" type="presParOf" srcId="{65A2A0F8-160D-457D-A885-4B1DA98BFC05}" destId="{C389B57B-2336-4BF4-BDE8-7CA5ECDEA578}" srcOrd="6" destOrd="0" presId="urn:microsoft.com/office/officeart/2005/8/layout/chevron2"/>
    <dgm:cxn modelId="{B2AF1C3A-6293-4722-A894-19BC51DB3673}" type="presParOf" srcId="{C389B57B-2336-4BF4-BDE8-7CA5ECDEA578}" destId="{96C3C2F3-3145-4448-A7D5-73BE0CB49096}" srcOrd="0" destOrd="0" presId="urn:microsoft.com/office/officeart/2005/8/layout/chevron2"/>
    <dgm:cxn modelId="{2062D20A-5DEF-47EE-B805-60CE91822487}" type="presParOf" srcId="{C389B57B-2336-4BF4-BDE8-7CA5ECDEA578}" destId="{537716E9-38B0-4BA4-9E86-E7D1F2FEC2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4EBA8A-308C-427D-BCD8-E6AC686D2CD0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54FAF15F-C349-4808-B597-2DB9B6207E7C}">
      <dgm:prSet phldrT="[Texto]" custT="1"/>
      <dgm:spPr/>
      <dgm:t>
        <a:bodyPr/>
        <a:lstStyle/>
        <a:p>
          <a:pPr algn="just" rtl="0"/>
          <a:r>
            <a:rPr lang="es-E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Los profesionales de enfermería continúen adquiriendo conocimientos sobre guías, manuales, normas actualizadas sobre seguridad del paciente a fin de direccionar las acciones hacia una disminución de la incidencia de eventos adversos.</a:t>
          </a:r>
          <a:endParaRPr lang="es-E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94855C-6801-4DD6-9AF4-8DA64A10EEB2}" type="parTrans" cxnId="{2E18A8E1-9BAC-4607-BFC4-E80EE6C1335E}">
      <dgm:prSet/>
      <dgm:spPr/>
      <dgm:t>
        <a:bodyPr/>
        <a:lstStyle/>
        <a:p>
          <a:endParaRPr lang="es-ES"/>
        </a:p>
      </dgm:t>
    </dgm:pt>
    <dgm:pt modelId="{49FB8F2E-72AF-45E8-BBA3-F6C1EE3CBC48}" type="sibTrans" cxnId="{2E18A8E1-9BAC-4607-BFC4-E80EE6C1335E}">
      <dgm:prSet/>
      <dgm:spPr/>
      <dgm:t>
        <a:bodyPr/>
        <a:lstStyle/>
        <a:p>
          <a:endParaRPr lang="es-ES"/>
        </a:p>
      </dgm:t>
    </dgm:pt>
    <dgm:pt modelId="{5CBC0A4E-86DE-48B5-8D6F-E02799DA3DD9}">
      <dgm:prSet phldrT="[Texto]" custT="1"/>
      <dgm:spPr/>
      <dgm:t>
        <a:bodyPr/>
        <a:lstStyle/>
        <a:p>
          <a:pPr algn="just" rtl="0"/>
          <a:r>
            <a:rPr lang="es-E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 debe implementar la cultura de notificación de registro de eventos adversos como </a:t>
          </a:r>
          <a:r>
            <a:rPr lang="es-EC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estrategia clave para aprender de los errores y evitar su recurrencia, intensificando </a:t>
          </a:r>
          <a:r>
            <a:rPr lang="es-E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sistema de reporte voluntario de eventos adversos y vigilancia activa.</a:t>
          </a:r>
          <a:endParaRPr lang="es-E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26AEE6-4023-4A7E-AAB0-88DE2979935E}" type="parTrans" cxnId="{B701D153-25B5-4FA7-8C82-92374B520240}">
      <dgm:prSet/>
      <dgm:spPr/>
      <dgm:t>
        <a:bodyPr/>
        <a:lstStyle/>
        <a:p>
          <a:endParaRPr lang="es-ES"/>
        </a:p>
      </dgm:t>
    </dgm:pt>
    <dgm:pt modelId="{CAD7BAF9-D24B-44B7-B005-4F1EBBF4A3BA}" type="sibTrans" cxnId="{B701D153-25B5-4FA7-8C82-92374B520240}">
      <dgm:prSet/>
      <dgm:spPr/>
      <dgm:t>
        <a:bodyPr/>
        <a:lstStyle/>
        <a:p>
          <a:endParaRPr lang="es-ES"/>
        </a:p>
      </dgm:t>
    </dgm:pt>
    <dgm:pt modelId="{CA1D0A9C-24AA-45BE-9F10-2AC3DE3D1D51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Manejar alertas y estrategias de seguridad del paciente como mecanismo para prevenir la aparición de dichos eventos adversos, es importante y urgente capacitar periódicamente al personal con el fin de brindar atención de calidad a los pacientes.</a:t>
          </a:r>
          <a:endParaRPr lang="es-E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62DDE0-5602-4F42-A953-EA4BB8FBE863}" type="parTrans" cxnId="{4AEA8885-1AE7-4E36-8881-2FD6370BAE63}">
      <dgm:prSet/>
      <dgm:spPr/>
      <dgm:t>
        <a:bodyPr/>
        <a:lstStyle/>
        <a:p>
          <a:endParaRPr lang="es-ES"/>
        </a:p>
      </dgm:t>
    </dgm:pt>
    <dgm:pt modelId="{9FC9DFEF-7B33-46F0-81B4-2825CC47A85C}" type="sibTrans" cxnId="{4AEA8885-1AE7-4E36-8881-2FD6370BAE63}">
      <dgm:prSet/>
      <dgm:spPr/>
      <dgm:t>
        <a:bodyPr/>
        <a:lstStyle/>
        <a:p>
          <a:endParaRPr lang="es-ES"/>
        </a:p>
      </dgm:t>
    </dgm:pt>
    <dgm:pt modelId="{1ACA2064-90B7-445C-BE09-B6D20D979EA4}" type="pres">
      <dgm:prSet presAssocID="{434EBA8A-308C-427D-BCD8-E6AC686D2CD0}" presName="CompostProcess" presStyleCnt="0">
        <dgm:presLayoutVars>
          <dgm:dir/>
          <dgm:resizeHandles val="exact"/>
        </dgm:presLayoutVars>
      </dgm:prSet>
      <dgm:spPr/>
    </dgm:pt>
    <dgm:pt modelId="{5D584B77-847F-4A68-9501-E96F2B5C66CA}" type="pres">
      <dgm:prSet presAssocID="{434EBA8A-308C-427D-BCD8-E6AC686D2CD0}" presName="arrow" presStyleLbl="bgShp" presStyleIdx="0" presStyleCnt="1" custScaleX="117647" custLinFactNeighborX="-1003" custLinFactNeighborY="1227"/>
      <dgm:spPr/>
    </dgm:pt>
    <dgm:pt modelId="{C1A69F1A-D90B-4245-AA39-2AFEE653F48E}" type="pres">
      <dgm:prSet presAssocID="{434EBA8A-308C-427D-BCD8-E6AC686D2CD0}" presName="linearProcess" presStyleCnt="0"/>
      <dgm:spPr/>
    </dgm:pt>
    <dgm:pt modelId="{57D138C1-C4DF-410F-AC30-9E0DCF106E79}" type="pres">
      <dgm:prSet presAssocID="{54FAF15F-C349-4808-B597-2DB9B6207E7C}" presName="textNode" presStyleLbl="node1" presStyleIdx="0" presStyleCnt="3" custScaleX="230692" custScaleY="1216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EAF3A-0FA1-4504-85D3-781F8564C232}" type="pres">
      <dgm:prSet presAssocID="{49FB8F2E-72AF-45E8-BBA3-F6C1EE3CBC48}" presName="sibTrans" presStyleCnt="0"/>
      <dgm:spPr/>
    </dgm:pt>
    <dgm:pt modelId="{542FA2B7-FA1B-4DDD-B338-8B83AEA0BC61}" type="pres">
      <dgm:prSet presAssocID="{5CBC0A4E-86DE-48B5-8D6F-E02799DA3DD9}" presName="textNode" presStyleLbl="node1" presStyleIdx="1" presStyleCnt="3" custScaleX="241767" custScaleY="115726" custLinFactNeighborX="1409" custLinFactNeighborY="-1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C4E87-82E4-456E-86D9-86DF746B1CC3}" type="pres">
      <dgm:prSet presAssocID="{CAD7BAF9-D24B-44B7-B005-4F1EBBF4A3BA}" presName="sibTrans" presStyleCnt="0"/>
      <dgm:spPr/>
    </dgm:pt>
    <dgm:pt modelId="{999C4AB6-EE78-4A9F-9BE1-C9EB0F1DD8AA}" type="pres">
      <dgm:prSet presAssocID="{CA1D0A9C-24AA-45BE-9F10-2AC3DE3D1D51}" presName="textNode" presStyleLbl="node1" presStyleIdx="2" presStyleCnt="3" custScaleX="256925" custScaleY="119177" custLinFactNeighborX="42753" custLinFactNeighborY="-29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18A8E1-9BAC-4607-BFC4-E80EE6C1335E}" srcId="{434EBA8A-308C-427D-BCD8-E6AC686D2CD0}" destId="{54FAF15F-C349-4808-B597-2DB9B6207E7C}" srcOrd="0" destOrd="0" parTransId="{AF94855C-6801-4DD6-9AF4-8DA64A10EEB2}" sibTransId="{49FB8F2E-72AF-45E8-BBA3-F6C1EE3CBC48}"/>
    <dgm:cxn modelId="{0EB3E369-DF55-4AF2-BED0-C0DE40791390}" type="presOf" srcId="{54FAF15F-C349-4808-B597-2DB9B6207E7C}" destId="{57D138C1-C4DF-410F-AC30-9E0DCF106E79}" srcOrd="0" destOrd="0" presId="urn:microsoft.com/office/officeart/2005/8/layout/hProcess9"/>
    <dgm:cxn modelId="{6ADB0909-1755-4E80-A61A-E9E3DF5F2374}" type="presOf" srcId="{5CBC0A4E-86DE-48B5-8D6F-E02799DA3DD9}" destId="{542FA2B7-FA1B-4DDD-B338-8B83AEA0BC61}" srcOrd="0" destOrd="0" presId="urn:microsoft.com/office/officeart/2005/8/layout/hProcess9"/>
    <dgm:cxn modelId="{0B7B7337-6F32-456F-876B-2B88EECF197E}" type="presOf" srcId="{434EBA8A-308C-427D-BCD8-E6AC686D2CD0}" destId="{1ACA2064-90B7-445C-BE09-B6D20D979EA4}" srcOrd="0" destOrd="0" presId="urn:microsoft.com/office/officeart/2005/8/layout/hProcess9"/>
    <dgm:cxn modelId="{EB6469DD-3070-4DF0-A564-271A6C31A2FD}" type="presOf" srcId="{CA1D0A9C-24AA-45BE-9F10-2AC3DE3D1D51}" destId="{999C4AB6-EE78-4A9F-9BE1-C9EB0F1DD8AA}" srcOrd="0" destOrd="0" presId="urn:microsoft.com/office/officeart/2005/8/layout/hProcess9"/>
    <dgm:cxn modelId="{4AEA8885-1AE7-4E36-8881-2FD6370BAE63}" srcId="{434EBA8A-308C-427D-BCD8-E6AC686D2CD0}" destId="{CA1D0A9C-24AA-45BE-9F10-2AC3DE3D1D51}" srcOrd="2" destOrd="0" parTransId="{A462DDE0-5602-4F42-A953-EA4BB8FBE863}" sibTransId="{9FC9DFEF-7B33-46F0-81B4-2825CC47A85C}"/>
    <dgm:cxn modelId="{B701D153-25B5-4FA7-8C82-92374B520240}" srcId="{434EBA8A-308C-427D-BCD8-E6AC686D2CD0}" destId="{5CBC0A4E-86DE-48B5-8D6F-E02799DA3DD9}" srcOrd="1" destOrd="0" parTransId="{7026AEE6-4023-4A7E-AAB0-88DE2979935E}" sibTransId="{CAD7BAF9-D24B-44B7-B005-4F1EBBF4A3BA}"/>
    <dgm:cxn modelId="{57511503-6A5C-4323-9395-6270869D1E88}" type="presParOf" srcId="{1ACA2064-90B7-445C-BE09-B6D20D979EA4}" destId="{5D584B77-847F-4A68-9501-E96F2B5C66CA}" srcOrd="0" destOrd="0" presId="urn:microsoft.com/office/officeart/2005/8/layout/hProcess9"/>
    <dgm:cxn modelId="{C19CE6D4-26EE-4CA7-BB30-01ADDAA84000}" type="presParOf" srcId="{1ACA2064-90B7-445C-BE09-B6D20D979EA4}" destId="{C1A69F1A-D90B-4245-AA39-2AFEE653F48E}" srcOrd="1" destOrd="0" presId="urn:microsoft.com/office/officeart/2005/8/layout/hProcess9"/>
    <dgm:cxn modelId="{667D1E9E-1D88-415F-84BF-3A1D600D61D6}" type="presParOf" srcId="{C1A69F1A-D90B-4245-AA39-2AFEE653F48E}" destId="{57D138C1-C4DF-410F-AC30-9E0DCF106E79}" srcOrd="0" destOrd="0" presId="urn:microsoft.com/office/officeart/2005/8/layout/hProcess9"/>
    <dgm:cxn modelId="{6C33D734-B058-4F94-A3F9-4CDA2DA96E83}" type="presParOf" srcId="{C1A69F1A-D90B-4245-AA39-2AFEE653F48E}" destId="{CC2EAF3A-0FA1-4504-85D3-781F8564C232}" srcOrd="1" destOrd="0" presId="urn:microsoft.com/office/officeart/2005/8/layout/hProcess9"/>
    <dgm:cxn modelId="{57EB1E5D-D60B-466C-BA3C-66C4E645BC70}" type="presParOf" srcId="{C1A69F1A-D90B-4245-AA39-2AFEE653F48E}" destId="{542FA2B7-FA1B-4DDD-B338-8B83AEA0BC61}" srcOrd="2" destOrd="0" presId="urn:microsoft.com/office/officeart/2005/8/layout/hProcess9"/>
    <dgm:cxn modelId="{AE274D57-D776-44D1-9BFB-766F17710AD0}" type="presParOf" srcId="{C1A69F1A-D90B-4245-AA39-2AFEE653F48E}" destId="{F7AC4E87-82E4-456E-86D9-86DF746B1CC3}" srcOrd="3" destOrd="0" presId="urn:microsoft.com/office/officeart/2005/8/layout/hProcess9"/>
    <dgm:cxn modelId="{08415F49-575C-4706-BE58-054B4278820F}" type="presParOf" srcId="{C1A69F1A-D90B-4245-AA39-2AFEE653F48E}" destId="{999C4AB6-EE78-4A9F-9BE1-C9EB0F1DD8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96B31-51D2-42EE-AF1A-6566C0B81C3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68635F-9D15-4A53-A585-9BE70905437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OPS</a:t>
          </a:r>
          <a:r>
            <a:rPr lang="es-E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implementa la política de seguridad del paciente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DBE8-9128-4B51-B52F-297F0DAB9079}" type="parTrans" cxnId="{62CBD1A6-824A-4212-91E2-C20DBCC595C1}">
      <dgm:prSet/>
      <dgm:spPr/>
      <dgm:t>
        <a:bodyPr/>
        <a:lstStyle/>
        <a:p>
          <a:endParaRPr lang="es-ES"/>
        </a:p>
      </dgm:t>
    </dgm:pt>
    <dgm:pt modelId="{4E32B31A-B2F8-466A-864B-2125290822A2}" type="sibTrans" cxnId="{62CBD1A6-824A-4212-91E2-C20DBCC595C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2EA3D608-C7B7-4E18-AD77-15287B30977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MSP implemente normativa y mecanismos para la gestión de riesgo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5B4BD-6C38-444A-A4B5-842C467EC132}" type="parTrans" cxnId="{08FBF760-0581-449B-99F9-E527361ED174}">
      <dgm:prSet/>
      <dgm:spPr/>
      <dgm:t>
        <a:bodyPr/>
        <a:lstStyle/>
        <a:p>
          <a:endParaRPr lang="es-ES"/>
        </a:p>
      </dgm:t>
    </dgm:pt>
    <dgm:pt modelId="{041780C8-C012-462F-90A3-D4ADA7A465E6}" type="sibTrans" cxnId="{08FBF760-0581-449B-99F9-E527361ED17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dirty="0"/>
        </a:p>
      </dgm:t>
    </dgm:pt>
    <dgm:pt modelId="{AE56EC8E-7C2D-4CBA-A162-8D768127B86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Hospital en estudio, </a:t>
          </a:r>
          <a:r>
            <a:rPr lang="es-E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tasas altas de morbimortalidad, siendo su incidencia en muertes materna y patologías complejas</a:t>
          </a:r>
          <a:endParaRPr lang="es-E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DFDA-2ACE-4047-ABDE-2604FE298C21}" type="parTrans" cxnId="{7586F95C-99D5-4FA0-BBEC-1111D3F9EFA3}">
      <dgm:prSet/>
      <dgm:spPr/>
      <dgm:t>
        <a:bodyPr/>
        <a:lstStyle/>
        <a:p>
          <a:endParaRPr lang="es-ES"/>
        </a:p>
      </dgm:t>
    </dgm:pt>
    <dgm:pt modelId="{A15D1039-9BF9-45FC-BF51-580E7086F342}" type="sibTrans" cxnId="{7586F95C-99D5-4FA0-BBEC-1111D3F9EFA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18C6503A-3CB8-473E-8D8A-7D094B6CC7A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Beneficiarios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25367-9AC9-4683-A636-3B9DF19233AD}" type="parTrans" cxnId="{8971B803-38FA-48B8-A43D-BDB46E3FB342}">
      <dgm:prSet/>
      <dgm:spPr/>
      <dgm:t>
        <a:bodyPr/>
        <a:lstStyle/>
        <a:p>
          <a:endParaRPr lang="es-ES"/>
        </a:p>
      </dgm:t>
    </dgm:pt>
    <dgm:pt modelId="{ED830C7F-2530-4C1E-810C-14DC6DBA6818}" type="sibTrans" cxnId="{8971B803-38FA-48B8-A43D-BDB46E3FB34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66236C83-790E-4E33-80A9-60C7F7FCDDB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Practicas de seguridad del paciente de manera que se mejore y se brinde una atención de excelencias.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D3AAB-9B06-41FA-83B1-EDEEC7563842}" type="parTrans" cxnId="{8D0D3C4E-DCDE-4CF8-8AC8-6BE200E2EE11}">
      <dgm:prSet/>
      <dgm:spPr/>
      <dgm:t>
        <a:bodyPr/>
        <a:lstStyle/>
        <a:p>
          <a:endParaRPr lang="es-ES"/>
        </a:p>
      </dgm:t>
    </dgm:pt>
    <dgm:pt modelId="{67F0D246-6ACC-48A6-97F7-3B132C389245}" type="sibTrans" cxnId="{8D0D3C4E-DCDE-4CF8-8AC8-6BE200E2EE11}">
      <dgm:prSet/>
      <dgm:spPr/>
      <dgm:t>
        <a:bodyPr/>
        <a:lstStyle/>
        <a:p>
          <a:endParaRPr lang="es-ES"/>
        </a:p>
      </dgm:t>
    </dgm:pt>
    <dgm:pt modelId="{42F5C96B-0036-4689-95B1-9DC6B027B4E8}" type="pres">
      <dgm:prSet presAssocID="{D4796B31-51D2-42EE-AF1A-6566C0B81C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AB06A0-4A76-453B-B6CE-C65932AAB8A7}" type="pres">
      <dgm:prSet presAssocID="{7168635F-9D15-4A53-A585-9BE709054371}" presName="node" presStyleLbl="node1" presStyleIdx="0" presStyleCnt="5" custScaleX="101142" custScaleY="1194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8DB56-3094-4834-B53D-DB0358FED739}" type="pres">
      <dgm:prSet presAssocID="{4E32B31A-B2F8-466A-864B-2125290822A2}" presName="sibTrans" presStyleLbl="sibTrans2D1" presStyleIdx="0" presStyleCnt="4" custScaleY="60480"/>
      <dgm:spPr/>
      <dgm:t>
        <a:bodyPr/>
        <a:lstStyle/>
        <a:p>
          <a:endParaRPr lang="es-ES"/>
        </a:p>
      </dgm:t>
    </dgm:pt>
    <dgm:pt modelId="{5AD72097-153E-4E32-AC82-D3A5BF23F868}" type="pres">
      <dgm:prSet presAssocID="{4E32B31A-B2F8-466A-864B-2125290822A2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FCCB1A45-329A-4C8D-ADAA-84608F4F5357}" type="pres">
      <dgm:prSet presAssocID="{2EA3D608-C7B7-4E18-AD77-15287B309778}" presName="node" presStyleLbl="node1" presStyleIdx="1" presStyleCnt="5" custScaleX="96924" custScaleY="131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14051-C14C-4382-892F-2BBCAD6F3DA7}" type="pres">
      <dgm:prSet presAssocID="{041780C8-C012-462F-90A3-D4ADA7A465E6}" presName="sibTrans" presStyleLbl="sibTrans2D1" presStyleIdx="1" presStyleCnt="4" custScaleX="130622" custScaleY="65018"/>
      <dgm:spPr/>
      <dgm:t>
        <a:bodyPr/>
        <a:lstStyle/>
        <a:p>
          <a:endParaRPr lang="es-ES"/>
        </a:p>
      </dgm:t>
    </dgm:pt>
    <dgm:pt modelId="{F2730F32-F793-4F14-B3A9-C7D991CF0A9C}" type="pres">
      <dgm:prSet presAssocID="{041780C8-C012-462F-90A3-D4ADA7A465E6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702C16E-746C-4542-8782-2A2F36A28206}" type="pres">
      <dgm:prSet presAssocID="{AE56EC8E-7C2D-4CBA-A162-8D768127B862}" presName="node" presStyleLbl="node1" presStyleIdx="2" presStyleCnt="5" custScaleX="140342" custScaleY="1360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35B47-1C7F-4C94-B662-EC595542BA6D}" type="pres">
      <dgm:prSet presAssocID="{A15D1039-9BF9-45FC-BF51-580E7086F342}" presName="sibTrans" presStyleLbl="sibTrans2D1" presStyleIdx="2" presStyleCnt="4" custScaleY="59835"/>
      <dgm:spPr/>
      <dgm:t>
        <a:bodyPr/>
        <a:lstStyle/>
        <a:p>
          <a:endParaRPr lang="es-ES"/>
        </a:p>
      </dgm:t>
    </dgm:pt>
    <dgm:pt modelId="{FDB5257E-629B-4854-8E8E-2E4077426097}" type="pres">
      <dgm:prSet presAssocID="{A15D1039-9BF9-45FC-BF51-580E7086F342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DC53405-17D3-4FE6-BAA5-FACD2F58C798}" type="pres">
      <dgm:prSet presAssocID="{18C6503A-3CB8-473E-8D8A-7D094B6CC7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278C6-8B79-45C3-BBAF-E15747A1FD4C}" type="pres">
      <dgm:prSet presAssocID="{ED830C7F-2530-4C1E-810C-14DC6DBA6818}" presName="sibTrans" presStyleLbl="sibTrans2D1" presStyleIdx="3" presStyleCnt="4" custScaleX="144475" custScaleY="65510"/>
      <dgm:spPr/>
      <dgm:t>
        <a:bodyPr/>
        <a:lstStyle/>
        <a:p>
          <a:endParaRPr lang="es-ES"/>
        </a:p>
      </dgm:t>
    </dgm:pt>
    <dgm:pt modelId="{0F80093B-D585-47C5-85E1-16D9E0F4391E}" type="pres">
      <dgm:prSet presAssocID="{ED830C7F-2530-4C1E-810C-14DC6DBA6818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4583BF2D-FE98-4DFB-ACB6-57080752BDD9}" type="pres">
      <dgm:prSet presAssocID="{66236C83-790E-4E33-80A9-60C7F7FCDDB9}" presName="node" presStyleLbl="node1" presStyleIdx="4" presStyleCnt="5" custScaleX="1836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0D3C4E-DCDE-4CF8-8AC8-6BE200E2EE11}" srcId="{D4796B31-51D2-42EE-AF1A-6566C0B81C3A}" destId="{66236C83-790E-4E33-80A9-60C7F7FCDDB9}" srcOrd="4" destOrd="0" parTransId="{217D3AAB-9B06-41FA-83B1-EDEEC7563842}" sibTransId="{67F0D246-6ACC-48A6-97F7-3B132C389245}"/>
    <dgm:cxn modelId="{8E15FF17-8D07-486A-99CA-0C3477BF74AA}" type="presOf" srcId="{D4796B31-51D2-42EE-AF1A-6566C0B81C3A}" destId="{42F5C96B-0036-4689-95B1-9DC6B027B4E8}" srcOrd="0" destOrd="0" presId="urn:microsoft.com/office/officeart/2005/8/layout/process5"/>
    <dgm:cxn modelId="{68549926-8768-4168-89BC-8C1D49F53256}" type="presOf" srcId="{ED830C7F-2530-4C1E-810C-14DC6DBA6818}" destId="{0F80093B-D585-47C5-85E1-16D9E0F4391E}" srcOrd="1" destOrd="0" presId="urn:microsoft.com/office/officeart/2005/8/layout/process5"/>
    <dgm:cxn modelId="{5CDCA6F1-2352-4D61-A0E9-838F55090461}" type="presOf" srcId="{041780C8-C012-462F-90A3-D4ADA7A465E6}" destId="{F2730F32-F793-4F14-B3A9-C7D991CF0A9C}" srcOrd="1" destOrd="0" presId="urn:microsoft.com/office/officeart/2005/8/layout/process5"/>
    <dgm:cxn modelId="{7586F95C-99D5-4FA0-BBEC-1111D3F9EFA3}" srcId="{D4796B31-51D2-42EE-AF1A-6566C0B81C3A}" destId="{AE56EC8E-7C2D-4CBA-A162-8D768127B862}" srcOrd="2" destOrd="0" parTransId="{3C95DFDA-2ACE-4047-ABDE-2604FE298C21}" sibTransId="{A15D1039-9BF9-45FC-BF51-580E7086F342}"/>
    <dgm:cxn modelId="{51CE2BE2-0052-4FB0-BCD1-9582C9430B57}" type="presOf" srcId="{66236C83-790E-4E33-80A9-60C7F7FCDDB9}" destId="{4583BF2D-FE98-4DFB-ACB6-57080752BDD9}" srcOrd="0" destOrd="0" presId="urn:microsoft.com/office/officeart/2005/8/layout/process5"/>
    <dgm:cxn modelId="{8971B803-38FA-48B8-A43D-BDB46E3FB342}" srcId="{D4796B31-51D2-42EE-AF1A-6566C0B81C3A}" destId="{18C6503A-3CB8-473E-8D8A-7D094B6CC7A3}" srcOrd="3" destOrd="0" parTransId="{C5725367-9AC9-4683-A636-3B9DF19233AD}" sibTransId="{ED830C7F-2530-4C1E-810C-14DC6DBA6818}"/>
    <dgm:cxn modelId="{262BB328-5D8E-4171-B05A-3D3FEA555227}" type="presOf" srcId="{7168635F-9D15-4A53-A585-9BE709054371}" destId="{4AAB06A0-4A76-453B-B6CE-C65932AAB8A7}" srcOrd="0" destOrd="0" presId="urn:microsoft.com/office/officeart/2005/8/layout/process5"/>
    <dgm:cxn modelId="{08F21F2A-D9FC-4F2E-A93A-4301C34CBFD9}" type="presOf" srcId="{ED830C7F-2530-4C1E-810C-14DC6DBA6818}" destId="{1BB278C6-8B79-45C3-BBAF-E15747A1FD4C}" srcOrd="0" destOrd="0" presId="urn:microsoft.com/office/officeart/2005/8/layout/process5"/>
    <dgm:cxn modelId="{08FBF760-0581-449B-99F9-E527361ED174}" srcId="{D4796B31-51D2-42EE-AF1A-6566C0B81C3A}" destId="{2EA3D608-C7B7-4E18-AD77-15287B309778}" srcOrd="1" destOrd="0" parTransId="{9D25B4BD-6C38-444A-A4B5-842C467EC132}" sibTransId="{041780C8-C012-462F-90A3-D4ADA7A465E6}"/>
    <dgm:cxn modelId="{CD453120-3031-4DB3-8A13-0C6B1C93AA18}" type="presOf" srcId="{18C6503A-3CB8-473E-8D8A-7D094B6CC7A3}" destId="{2DC53405-17D3-4FE6-BAA5-FACD2F58C798}" srcOrd="0" destOrd="0" presId="urn:microsoft.com/office/officeart/2005/8/layout/process5"/>
    <dgm:cxn modelId="{7E84CEED-69C6-4204-B9A1-4EF5E03FA941}" type="presOf" srcId="{A15D1039-9BF9-45FC-BF51-580E7086F342}" destId="{FDB5257E-629B-4854-8E8E-2E4077426097}" srcOrd="1" destOrd="0" presId="urn:microsoft.com/office/officeart/2005/8/layout/process5"/>
    <dgm:cxn modelId="{7C27AADC-6F3B-4A2D-9D58-35345C177764}" type="presOf" srcId="{041780C8-C012-462F-90A3-D4ADA7A465E6}" destId="{B3A14051-C14C-4382-892F-2BBCAD6F3DA7}" srcOrd="0" destOrd="0" presId="urn:microsoft.com/office/officeart/2005/8/layout/process5"/>
    <dgm:cxn modelId="{FADBAF03-C7BD-45BC-AC0C-B00E7EA1C9B5}" type="presOf" srcId="{AE56EC8E-7C2D-4CBA-A162-8D768127B862}" destId="{3702C16E-746C-4542-8782-2A2F36A28206}" srcOrd="0" destOrd="0" presId="urn:microsoft.com/office/officeart/2005/8/layout/process5"/>
    <dgm:cxn modelId="{62CBD1A6-824A-4212-91E2-C20DBCC595C1}" srcId="{D4796B31-51D2-42EE-AF1A-6566C0B81C3A}" destId="{7168635F-9D15-4A53-A585-9BE709054371}" srcOrd="0" destOrd="0" parTransId="{0164DBE8-9128-4B51-B52F-297F0DAB9079}" sibTransId="{4E32B31A-B2F8-466A-864B-2125290822A2}"/>
    <dgm:cxn modelId="{535142A5-5C66-4038-93D0-6519B21FAC66}" type="presOf" srcId="{4E32B31A-B2F8-466A-864B-2125290822A2}" destId="{29F8DB56-3094-4834-B53D-DB0358FED739}" srcOrd="0" destOrd="0" presId="urn:microsoft.com/office/officeart/2005/8/layout/process5"/>
    <dgm:cxn modelId="{D206CBFB-9F31-41D8-84D0-F0AB25EA1DD1}" type="presOf" srcId="{A15D1039-9BF9-45FC-BF51-580E7086F342}" destId="{D6135B47-1C7F-4C94-B662-EC595542BA6D}" srcOrd="0" destOrd="0" presId="urn:microsoft.com/office/officeart/2005/8/layout/process5"/>
    <dgm:cxn modelId="{9B9AFD89-C8A6-43E7-B763-625621297B61}" type="presOf" srcId="{2EA3D608-C7B7-4E18-AD77-15287B309778}" destId="{FCCB1A45-329A-4C8D-ADAA-84608F4F5357}" srcOrd="0" destOrd="0" presId="urn:microsoft.com/office/officeart/2005/8/layout/process5"/>
    <dgm:cxn modelId="{4F083EFA-2EA4-4BBA-9FEC-E634FC6CB5FB}" type="presOf" srcId="{4E32B31A-B2F8-466A-864B-2125290822A2}" destId="{5AD72097-153E-4E32-AC82-D3A5BF23F868}" srcOrd="1" destOrd="0" presId="urn:microsoft.com/office/officeart/2005/8/layout/process5"/>
    <dgm:cxn modelId="{92E34449-3A16-4852-BC46-99DB850E7CBA}" type="presParOf" srcId="{42F5C96B-0036-4689-95B1-9DC6B027B4E8}" destId="{4AAB06A0-4A76-453B-B6CE-C65932AAB8A7}" srcOrd="0" destOrd="0" presId="urn:microsoft.com/office/officeart/2005/8/layout/process5"/>
    <dgm:cxn modelId="{3575F2F1-372E-425D-9F47-265D891DD0E0}" type="presParOf" srcId="{42F5C96B-0036-4689-95B1-9DC6B027B4E8}" destId="{29F8DB56-3094-4834-B53D-DB0358FED739}" srcOrd="1" destOrd="0" presId="urn:microsoft.com/office/officeart/2005/8/layout/process5"/>
    <dgm:cxn modelId="{71F4A102-4985-4445-978E-965FB4E82B52}" type="presParOf" srcId="{29F8DB56-3094-4834-B53D-DB0358FED739}" destId="{5AD72097-153E-4E32-AC82-D3A5BF23F868}" srcOrd="0" destOrd="0" presId="urn:microsoft.com/office/officeart/2005/8/layout/process5"/>
    <dgm:cxn modelId="{793B7025-1C39-47AC-934A-68D52EA01385}" type="presParOf" srcId="{42F5C96B-0036-4689-95B1-9DC6B027B4E8}" destId="{FCCB1A45-329A-4C8D-ADAA-84608F4F5357}" srcOrd="2" destOrd="0" presId="urn:microsoft.com/office/officeart/2005/8/layout/process5"/>
    <dgm:cxn modelId="{B6071EC0-FF55-4C2B-97CD-1A75799732A9}" type="presParOf" srcId="{42F5C96B-0036-4689-95B1-9DC6B027B4E8}" destId="{B3A14051-C14C-4382-892F-2BBCAD6F3DA7}" srcOrd="3" destOrd="0" presId="urn:microsoft.com/office/officeart/2005/8/layout/process5"/>
    <dgm:cxn modelId="{6A334416-FBB0-4265-A811-49893FDFEC1F}" type="presParOf" srcId="{B3A14051-C14C-4382-892F-2BBCAD6F3DA7}" destId="{F2730F32-F793-4F14-B3A9-C7D991CF0A9C}" srcOrd="0" destOrd="0" presId="urn:microsoft.com/office/officeart/2005/8/layout/process5"/>
    <dgm:cxn modelId="{4763088C-AB87-4D24-B21C-D8DE5E01DD55}" type="presParOf" srcId="{42F5C96B-0036-4689-95B1-9DC6B027B4E8}" destId="{3702C16E-746C-4542-8782-2A2F36A28206}" srcOrd="4" destOrd="0" presId="urn:microsoft.com/office/officeart/2005/8/layout/process5"/>
    <dgm:cxn modelId="{C339AD38-57AD-49BE-BA02-BDF5D0C1A7A6}" type="presParOf" srcId="{42F5C96B-0036-4689-95B1-9DC6B027B4E8}" destId="{D6135B47-1C7F-4C94-B662-EC595542BA6D}" srcOrd="5" destOrd="0" presId="urn:microsoft.com/office/officeart/2005/8/layout/process5"/>
    <dgm:cxn modelId="{C7B345E4-0196-4779-8E2D-2374C2BE4B6D}" type="presParOf" srcId="{D6135B47-1C7F-4C94-B662-EC595542BA6D}" destId="{FDB5257E-629B-4854-8E8E-2E4077426097}" srcOrd="0" destOrd="0" presId="urn:microsoft.com/office/officeart/2005/8/layout/process5"/>
    <dgm:cxn modelId="{F4D2193D-A00D-4D06-99C6-06A4F1F23DF6}" type="presParOf" srcId="{42F5C96B-0036-4689-95B1-9DC6B027B4E8}" destId="{2DC53405-17D3-4FE6-BAA5-FACD2F58C798}" srcOrd="6" destOrd="0" presId="urn:microsoft.com/office/officeart/2005/8/layout/process5"/>
    <dgm:cxn modelId="{D2CF2F74-91B1-4036-9F12-815319498190}" type="presParOf" srcId="{42F5C96B-0036-4689-95B1-9DC6B027B4E8}" destId="{1BB278C6-8B79-45C3-BBAF-E15747A1FD4C}" srcOrd="7" destOrd="0" presId="urn:microsoft.com/office/officeart/2005/8/layout/process5"/>
    <dgm:cxn modelId="{01F0DF6F-4655-42F3-8A09-599804407E70}" type="presParOf" srcId="{1BB278C6-8B79-45C3-BBAF-E15747A1FD4C}" destId="{0F80093B-D585-47C5-85E1-16D9E0F4391E}" srcOrd="0" destOrd="0" presId="urn:microsoft.com/office/officeart/2005/8/layout/process5"/>
    <dgm:cxn modelId="{5AC10A3A-BA73-4D1D-965D-2C2C795EC6EA}" type="presParOf" srcId="{42F5C96B-0036-4689-95B1-9DC6B027B4E8}" destId="{4583BF2D-FE98-4DFB-ACB6-57080752BDD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A2E9A-8604-4476-BD25-CDF715DAB9ED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87BBE2E-171B-4A9F-9574-9002F1426C6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LOS EVENTOS ADVERSOS DE ENFERMERÍA EN EL CUIDADO DIRECTO AL PACIENTE QUE ASISTE AL ÁREA DE MEDICINA INTERNA DEL HDTC.</a:t>
          </a:r>
          <a:endParaRPr lang="es-CO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A7DB6-FF71-47D7-B93E-CC46ADB4DB9F}" type="parTrans" cxnId="{3264B24B-B548-4097-B2CF-E6C41F253D91}">
      <dgm:prSet/>
      <dgm:spPr/>
      <dgm:t>
        <a:bodyPr/>
        <a:lstStyle/>
        <a:p>
          <a:endParaRPr lang="es-CO"/>
        </a:p>
      </dgm:t>
    </dgm:pt>
    <dgm:pt modelId="{96717A2B-B95A-4531-B2A2-C0B2A95BFB78}" type="sibTrans" cxnId="{3264B24B-B548-4097-B2CF-E6C41F253D91}">
      <dgm:prSet/>
      <dgm:spPr/>
      <dgm:t>
        <a:bodyPr/>
        <a:lstStyle/>
        <a:p>
          <a:endParaRPr lang="es-CO"/>
        </a:p>
      </dgm:t>
    </dgm:pt>
    <dgm:pt modelId="{C8254086-F2EC-4BDA-8732-5D75517C03E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2:Describir el nivel de cumplimiento de notificación y registro de eventos adversos de los profesionales de enfermería del servicio en estudio</a:t>
          </a:r>
          <a:endParaRPr lang="es-CO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1C293-0B12-49E9-8A35-664E5A76FDBD}" type="parTrans" cxnId="{CEB06B20-BE3A-4758-9F09-85471F887670}">
      <dgm:prSet/>
      <dgm:spPr/>
      <dgm:t>
        <a:bodyPr/>
        <a:lstStyle/>
        <a:p>
          <a:endParaRPr lang="es-CO"/>
        </a:p>
      </dgm:t>
    </dgm:pt>
    <dgm:pt modelId="{42254A61-1807-4301-BEBB-8DE66597050F}" type="sibTrans" cxnId="{CEB06B20-BE3A-4758-9F09-85471F887670}">
      <dgm:prSet/>
      <dgm:spPr/>
      <dgm:t>
        <a:bodyPr/>
        <a:lstStyle/>
        <a:p>
          <a:endParaRPr lang="es-CO"/>
        </a:p>
      </dgm:t>
    </dgm:pt>
    <dgm:pt modelId="{6F2144AE-6A49-474C-93F4-B89E15F778C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Identificar  los eventos adversos notificados y registrados en el servicio?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2D2E1-B1E7-49A5-9853-EB1843343A92}" type="parTrans" cxnId="{B28037C1-85FA-4780-B2E1-2DEBB63DA163}">
      <dgm:prSet/>
      <dgm:spPr/>
      <dgm:t>
        <a:bodyPr/>
        <a:lstStyle/>
        <a:p>
          <a:endParaRPr lang="es-CO"/>
        </a:p>
      </dgm:t>
    </dgm:pt>
    <dgm:pt modelId="{04C123B0-B5B5-44E8-97C0-6229E46EF890}" type="sibTrans" cxnId="{B28037C1-85FA-4780-B2E1-2DEBB63DA163}">
      <dgm:prSet/>
      <dgm:spPr/>
      <dgm:t>
        <a:bodyPr/>
        <a:lstStyle/>
        <a:p>
          <a:endParaRPr lang="es-CO"/>
        </a:p>
      </dgm:t>
    </dgm:pt>
    <dgm:pt modelId="{854C5A93-94F7-4BBF-B691-C4F10EBE0EF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4: Elaborar una guía educativa para mejorar en el profesional de enfermería la cultura de notificación y registro de eventos adversos.</a:t>
          </a:r>
          <a:endParaRPr lang="es-CO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</a:pPr>
          <a:endParaRPr lang="es-CO" sz="1600" dirty="0">
            <a:latin typeface="+mn-lt"/>
            <a:cs typeface="Times New Roman" panose="02020603050405020304" pitchFamily="18" charset="0"/>
          </a:endParaRPr>
        </a:p>
      </dgm:t>
    </dgm:pt>
    <dgm:pt modelId="{AC10101D-3136-4B6C-A76F-D27733869C1C}" type="parTrans" cxnId="{3FEACCAC-6307-428A-83A9-096A1A0028A0}">
      <dgm:prSet/>
      <dgm:spPr/>
      <dgm:t>
        <a:bodyPr/>
        <a:lstStyle/>
        <a:p>
          <a:endParaRPr lang="es-CO"/>
        </a:p>
      </dgm:t>
    </dgm:pt>
    <dgm:pt modelId="{CF38C728-17AD-4466-B6C1-F7214B93F5D0}" type="sibTrans" cxnId="{3FEACCAC-6307-428A-83A9-096A1A0028A0}">
      <dgm:prSet/>
      <dgm:spPr/>
      <dgm:t>
        <a:bodyPr/>
        <a:lstStyle/>
        <a:p>
          <a:endParaRPr lang="es-CO"/>
        </a:p>
      </dgm:t>
    </dgm:pt>
    <dgm:pt modelId="{82334B8A-7006-44FC-B37A-56377DF62265}">
      <dgm:prSet custT="1"/>
      <dgm:spPr/>
      <dgm:t>
        <a:bodyPr/>
        <a:lstStyle/>
        <a:p>
          <a:r>
            <a:rPr lang="es-EC" sz="16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C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1:Identificar el nivel de conocimientos que poseen el personal de enfermería sobre el manual de Seguridad del Paciente del MSP.</a:t>
          </a:r>
          <a:endParaRPr lang="es-ES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</a:pPr>
          <a:endParaRPr lang="es-CO" sz="1600" dirty="0">
            <a:latin typeface="+mn-lt"/>
            <a:cs typeface="Times New Roman" panose="02020603050405020304" pitchFamily="18" charset="0"/>
          </a:endParaRPr>
        </a:p>
      </dgm:t>
    </dgm:pt>
    <dgm:pt modelId="{D8BD9084-6EF4-4B91-87D6-BF6C81F999D3}" type="sibTrans" cxnId="{CF221571-30CD-46CB-B339-7CE8B5AA2D5D}">
      <dgm:prSet/>
      <dgm:spPr/>
      <dgm:t>
        <a:bodyPr/>
        <a:lstStyle/>
        <a:p>
          <a:endParaRPr lang="es-CO"/>
        </a:p>
      </dgm:t>
    </dgm:pt>
    <dgm:pt modelId="{669ED82F-B6E0-49F4-AF94-03A01F73CEDE}" type="parTrans" cxnId="{CF221571-30CD-46CB-B339-7CE8B5AA2D5D}">
      <dgm:prSet/>
      <dgm:spPr/>
      <dgm:t>
        <a:bodyPr/>
        <a:lstStyle/>
        <a:p>
          <a:endParaRPr lang="es-CO"/>
        </a:p>
      </dgm:t>
    </dgm:pt>
    <dgm:pt modelId="{3C8AEF1A-6AFF-4DA4-896B-BE71730C3649}" type="pres">
      <dgm:prSet presAssocID="{49DA2E9A-8604-4476-BD25-CDF715DAB9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452729D-62C9-45CB-87A6-493F12D173CD}" type="pres">
      <dgm:prSet presAssocID="{487BBE2E-171B-4A9F-9574-9002F1426C68}" presName="centerShape" presStyleLbl="node0" presStyleIdx="0" presStyleCnt="1" custScaleX="254254" custScaleY="152872" custLinFactNeighborX="6133" custLinFactNeighborY="645"/>
      <dgm:spPr/>
      <dgm:t>
        <a:bodyPr/>
        <a:lstStyle/>
        <a:p>
          <a:endParaRPr lang="es-CO"/>
        </a:p>
      </dgm:t>
    </dgm:pt>
    <dgm:pt modelId="{BDF7D0D6-E659-41D8-B073-A2CC74680537}" type="pres">
      <dgm:prSet presAssocID="{669ED82F-B6E0-49F4-AF94-03A01F73CEDE}" presName="parTrans" presStyleLbl="sibTrans2D1" presStyleIdx="0" presStyleCnt="4"/>
      <dgm:spPr/>
      <dgm:t>
        <a:bodyPr/>
        <a:lstStyle/>
        <a:p>
          <a:endParaRPr lang="es-CO"/>
        </a:p>
      </dgm:t>
    </dgm:pt>
    <dgm:pt modelId="{5DCCE947-3348-4133-B379-7332A2B71574}" type="pres">
      <dgm:prSet presAssocID="{669ED82F-B6E0-49F4-AF94-03A01F73CEDE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96F785F6-E14E-4B9B-BFDF-579F7CC24FA3}" type="pres">
      <dgm:prSet presAssocID="{82334B8A-7006-44FC-B37A-56377DF62265}" presName="node" presStyleLbl="node1" presStyleIdx="0" presStyleCnt="4" custScaleX="286469" custScaleY="1009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8C3CE1-911A-4830-AFF6-8BF103370D60}" type="pres">
      <dgm:prSet presAssocID="{0A41C293-0B12-49E9-8A35-664E5A76FDBD}" presName="parTrans" presStyleLbl="sibTrans2D1" presStyleIdx="1" presStyleCnt="4" custLinFactNeighborX="16233"/>
      <dgm:spPr/>
      <dgm:t>
        <a:bodyPr/>
        <a:lstStyle/>
        <a:p>
          <a:endParaRPr lang="es-CO"/>
        </a:p>
      </dgm:t>
    </dgm:pt>
    <dgm:pt modelId="{557D6185-BB3B-4ED6-A952-7F5AD04E7F36}" type="pres">
      <dgm:prSet presAssocID="{0A41C293-0B12-49E9-8A35-664E5A76FDBD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526B71A8-39FF-4EBE-B8D6-5D127C194F71}" type="pres">
      <dgm:prSet presAssocID="{C8254086-F2EC-4BDA-8732-5D75517C03EB}" presName="node" presStyleLbl="node1" presStyleIdx="1" presStyleCnt="4" custScaleX="180339" custScaleY="151765" custRadScaleRad="185380" custRadScaleInc="17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9EBB35-DCE6-4D37-9D93-1D95ADCFB9C9}" type="pres">
      <dgm:prSet presAssocID="{2082D2E1-B1E7-49A5-9853-EB1843343A92}" presName="parTrans" presStyleLbl="sibTrans2D1" presStyleIdx="2" presStyleCnt="4" custLinFactNeighborX="48006" custLinFactNeighborY="14410"/>
      <dgm:spPr/>
      <dgm:t>
        <a:bodyPr/>
        <a:lstStyle/>
        <a:p>
          <a:endParaRPr lang="es-CO"/>
        </a:p>
      </dgm:t>
    </dgm:pt>
    <dgm:pt modelId="{A7C90797-9C1B-437A-98B7-F71B2CA76911}" type="pres">
      <dgm:prSet presAssocID="{2082D2E1-B1E7-49A5-9853-EB1843343A92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6F4FB6DC-FD1D-4FA4-A1ED-B7783152DD34}" type="pres">
      <dgm:prSet presAssocID="{6F2144AE-6A49-474C-93F4-B89E15F778CC}" presName="node" presStyleLbl="node1" presStyleIdx="2" presStyleCnt="4" custScaleX="275046" custScaleY="88800" custRadScaleRad="100757" custRadScaleInc="-74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FB83D7-9FF7-45F4-ACEE-B2AC1ED8A602}" type="pres">
      <dgm:prSet presAssocID="{AC10101D-3136-4B6C-A76F-D27733869C1C}" presName="parTrans" presStyleLbl="sibTrans2D1" presStyleIdx="3" presStyleCnt="4" custLinFactNeighborX="-49557" custLinFactNeighborY="-2402"/>
      <dgm:spPr/>
      <dgm:t>
        <a:bodyPr/>
        <a:lstStyle/>
        <a:p>
          <a:endParaRPr lang="es-CO"/>
        </a:p>
      </dgm:t>
    </dgm:pt>
    <dgm:pt modelId="{EAD36242-D5E4-423B-AFB7-425BD1ADBCAC}" type="pres">
      <dgm:prSet presAssocID="{AC10101D-3136-4B6C-A76F-D27733869C1C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F3034F2C-A75F-408D-926F-75ABB40766F7}" type="pres">
      <dgm:prSet presAssocID="{854C5A93-94F7-4BBF-B691-C4F10EBE0EFD}" presName="node" presStyleLbl="node1" presStyleIdx="3" presStyleCnt="4" custScaleX="246127" custScaleY="153009" custRadScaleRad="185590" custRadScaleInc="40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D664B5F-0BCB-4D1D-AA47-1B630807CBA4}" type="presOf" srcId="{0A41C293-0B12-49E9-8A35-664E5A76FDBD}" destId="{858C3CE1-911A-4830-AFF6-8BF103370D60}" srcOrd="0" destOrd="0" presId="urn:microsoft.com/office/officeart/2005/8/layout/radial5"/>
    <dgm:cxn modelId="{A75187AC-FE46-48F4-B45A-A08A8DE30CA6}" type="presOf" srcId="{2082D2E1-B1E7-49A5-9853-EB1843343A92}" destId="{AC9EBB35-DCE6-4D37-9D93-1D95ADCFB9C9}" srcOrd="0" destOrd="0" presId="urn:microsoft.com/office/officeart/2005/8/layout/radial5"/>
    <dgm:cxn modelId="{C562F12B-0AA8-4838-9887-BA02FF94EE4E}" type="presOf" srcId="{AC10101D-3136-4B6C-A76F-D27733869C1C}" destId="{EAD36242-D5E4-423B-AFB7-425BD1ADBCAC}" srcOrd="1" destOrd="0" presId="urn:microsoft.com/office/officeart/2005/8/layout/radial5"/>
    <dgm:cxn modelId="{CF221571-30CD-46CB-B339-7CE8B5AA2D5D}" srcId="{487BBE2E-171B-4A9F-9574-9002F1426C68}" destId="{82334B8A-7006-44FC-B37A-56377DF62265}" srcOrd="0" destOrd="0" parTransId="{669ED82F-B6E0-49F4-AF94-03A01F73CEDE}" sibTransId="{D8BD9084-6EF4-4B91-87D6-BF6C81F999D3}"/>
    <dgm:cxn modelId="{FCE744FD-B9D6-44BD-8777-28771BD6D06A}" type="presOf" srcId="{2082D2E1-B1E7-49A5-9853-EB1843343A92}" destId="{A7C90797-9C1B-437A-98B7-F71B2CA76911}" srcOrd="1" destOrd="0" presId="urn:microsoft.com/office/officeart/2005/8/layout/radial5"/>
    <dgm:cxn modelId="{73D44EA2-2030-4727-9B96-5A2DDC8F0412}" type="presOf" srcId="{82334B8A-7006-44FC-B37A-56377DF62265}" destId="{96F785F6-E14E-4B9B-BFDF-579F7CC24FA3}" srcOrd="0" destOrd="0" presId="urn:microsoft.com/office/officeart/2005/8/layout/radial5"/>
    <dgm:cxn modelId="{3264B24B-B548-4097-B2CF-E6C41F253D91}" srcId="{49DA2E9A-8604-4476-BD25-CDF715DAB9ED}" destId="{487BBE2E-171B-4A9F-9574-9002F1426C68}" srcOrd="0" destOrd="0" parTransId="{54AA7DB6-FF71-47D7-B93E-CC46ADB4DB9F}" sibTransId="{96717A2B-B95A-4531-B2A2-C0B2A95BFB78}"/>
    <dgm:cxn modelId="{4C80CF0E-38B7-4DBE-863F-6E9224E88D6C}" type="presOf" srcId="{854C5A93-94F7-4BBF-B691-C4F10EBE0EFD}" destId="{F3034F2C-A75F-408D-926F-75ABB40766F7}" srcOrd="0" destOrd="0" presId="urn:microsoft.com/office/officeart/2005/8/layout/radial5"/>
    <dgm:cxn modelId="{3FEACCAC-6307-428A-83A9-096A1A0028A0}" srcId="{487BBE2E-171B-4A9F-9574-9002F1426C68}" destId="{854C5A93-94F7-4BBF-B691-C4F10EBE0EFD}" srcOrd="3" destOrd="0" parTransId="{AC10101D-3136-4B6C-A76F-D27733869C1C}" sibTransId="{CF38C728-17AD-4466-B6C1-F7214B93F5D0}"/>
    <dgm:cxn modelId="{9436428A-834E-4FF1-9F11-A183C06B1595}" type="presOf" srcId="{AC10101D-3136-4B6C-A76F-D27733869C1C}" destId="{F4FB83D7-9FF7-45F4-ACEE-B2AC1ED8A602}" srcOrd="0" destOrd="0" presId="urn:microsoft.com/office/officeart/2005/8/layout/radial5"/>
    <dgm:cxn modelId="{B9BB6668-878C-44BF-A5EC-129CAF05FF5A}" type="presOf" srcId="{0A41C293-0B12-49E9-8A35-664E5A76FDBD}" destId="{557D6185-BB3B-4ED6-A952-7F5AD04E7F36}" srcOrd="1" destOrd="0" presId="urn:microsoft.com/office/officeart/2005/8/layout/radial5"/>
    <dgm:cxn modelId="{B28037C1-85FA-4780-B2E1-2DEBB63DA163}" srcId="{487BBE2E-171B-4A9F-9574-9002F1426C68}" destId="{6F2144AE-6A49-474C-93F4-B89E15F778CC}" srcOrd="2" destOrd="0" parTransId="{2082D2E1-B1E7-49A5-9853-EB1843343A92}" sibTransId="{04C123B0-B5B5-44E8-97C0-6229E46EF890}"/>
    <dgm:cxn modelId="{205BC2B8-AB4C-4F87-87F0-06FD42D6A8BA}" type="presOf" srcId="{669ED82F-B6E0-49F4-AF94-03A01F73CEDE}" destId="{BDF7D0D6-E659-41D8-B073-A2CC74680537}" srcOrd="0" destOrd="0" presId="urn:microsoft.com/office/officeart/2005/8/layout/radial5"/>
    <dgm:cxn modelId="{CEB06B20-BE3A-4758-9F09-85471F887670}" srcId="{487BBE2E-171B-4A9F-9574-9002F1426C68}" destId="{C8254086-F2EC-4BDA-8732-5D75517C03EB}" srcOrd="1" destOrd="0" parTransId="{0A41C293-0B12-49E9-8A35-664E5A76FDBD}" sibTransId="{42254A61-1807-4301-BEBB-8DE66597050F}"/>
    <dgm:cxn modelId="{C9E6CD3C-9E4E-4B96-95CD-6F2301F5DBF8}" type="presOf" srcId="{669ED82F-B6E0-49F4-AF94-03A01F73CEDE}" destId="{5DCCE947-3348-4133-B379-7332A2B71574}" srcOrd="1" destOrd="0" presId="urn:microsoft.com/office/officeart/2005/8/layout/radial5"/>
    <dgm:cxn modelId="{E76674CD-F484-411C-9BE7-3BF960F7D718}" type="presOf" srcId="{6F2144AE-6A49-474C-93F4-B89E15F778CC}" destId="{6F4FB6DC-FD1D-4FA4-A1ED-B7783152DD34}" srcOrd="0" destOrd="0" presId="urn:microsoft.com/office/officeart/2005/8/layout/radial5"/>
    <dgm:cxn modelId="{5711A6E1-5090-493E-8EC9-FAE6BD7499E4}" type="presOf" srcId="{487BBE2E-171B-4A9F-9574-9002F1426C68}" destId="{E452729D-62C9-45CB-87A6-493F12D173CD}" srcOrd="0" destOrd="0" presId="urn:microsoft.com/office/officeart/2005/8/layout/radial5"/>
    <dgm:cxn modelId="{4800C744-DE68-4AE1-B0A6-A93EEA1FC80D}" type="presOf" srcId="{C8254086-F2EC-4BDA-8732-5D75517C03EB}" destId="{526B71A8-39FF-4EBE-B8D6-5D127C194F71}" srcOrd="0" destOrd="0" presId="urn:microsoft.com/office/officeart/2005/8/layout/radial5"/>
    <dgm:cxn modelId="{5EF618CA-8021-44CD-B6BA-B47C18E352A6}" type="presOf" srcId="{49DA2E9A-8604-4476-BD25-CDF715DAB9ED}" destId="{3C8AEF1A-6AFF-4DA4-896B-BE71730C3649}" srcOrd="0" destOrd="0" presId="urn:microsoft.com/office/officeart/2005/8/layout/radial5"/>
    <dgm:cxn modelId="{60C2C100-6C26-46E3-9742-A8E6EAD2E3C0}" type="presParOf" srcId="{3C8AEF1A-6AFF-4DA4-896B-BE71730C3649}" destId="{E452729D-62C9-45CB-87A6-493F12D173CD}" srcOrd="0" destOrd="0" presId="urn:microsoft.com/office/officeart/2005/8/layout/radial5"/>
    <dgm:cxn modelId="{5B00E2AA-E2E3-4DA0-BB3C-71E5206CE20F}" type="presParOf" srcId="{3C8AEF1A-6AFF-4DA4-896B-BE71730C3649}" destId="{BDF7D0D6-E659-41D8-B073-A2CC74680537}" srcOrd="1" destOrd="0" presId="urn:microsoft.com/office/officeart/2005/8/layout/radial5"/>
    <dgm:cxn modelId="{50246BF2-01D1-4B0B-9E0C-26DEBC26D4E5}" type="presParOf" srcId="{BDF7D0D6-E659-41D8-B073-A2CC74680537}" destId="{5DCCE947-3348-4133-B379-7332A2B71574}" srcOrd="0" destOrd="0" presId="urn:microsoft.com/office/officeart/2005/8/layout/radial5"/>
    <dgm:cxn modelId="{828E96A4-0A0B-471B-9F42-78838832A2FE}" type="presParOf" srcId="{3C8AEF1A-6AFF-4DA4-896B-BE71730C3649}" destId="{96F785F6-E14E-4B9B-BFDF-579F7CC24FA3}" srcOrd="2" destOrd="0" presId="urn:microsoft.com/office/officeart/2005/8/layout/radial5"/>
    <dgm:cxn modelId="{DD808BBD-218E-468C-9283-9E026A6211D2}" type="presParOf" srcId="{3C8AEF1A-6AFF-4DA4-896B-BE71730C3649}" destId="{858C3CE1-911A-4830-AFF6-8BF103370D60}" srcOrd="3" destOrd="0" presId="urn:microsoft.com/office/officeart/2005/8/layout/radial5"/>
    <dgm:cxn modelId="{8BBF3DC0-F2E4-469C-8ED0-B0A9F7B89C99}" type="presParOf" srcId="{858C3CE1-911A-4830-AFF6-8BF103370D60}" destId="{557D6185-BB3B-4ED6-A952-7F5AD04E7F36}" srcOrd="0" destOrd="0" presId="urn:microsoft.com/office/officeart/2005/8/layout/radial5"/>
    <dgm:cxn modelId="{534D9DFD-CC8E-4B9E-94C4-0215CB60D0D2}" type="presParOf" srcId="{3C8AEF1A-6AFF-4DA4-896B-BE71730C3649}" destId="{526B71A8-39FF-4EBE-B8D6-5D127C194F71}" srcOrd="4" destOrd="0" presId="urn:microsoft.com/office/officeart/2005/8/layout/radial5"/>
    <dgm:cxn modelId="{782524C9-285E-46C3-AC81-7FFD94B005A3}" type="presParOf" srcId="{3C8AEF1A-6AFF-4DA4-896B-BE71730C3649}" destId="{AC9EBB35-DCE6-4D37-9D93-1D95ADCFB9C9}" srcOrd="5" destOrd="0" presId="urn:microsoft.com/office/officeart/2005/8/layout/radial5"/>
    <dgm:cxn modelId="{E1025418-83FF-465E-BAC8-B3F4253DB6BB}" type="presParOf" srcId="{AC9EBB35-DCE6-4D37-9D93-1D95ADCFB9C9}" destId="{A7C90797-9C1B-437A-98B7-F71B2CA76911}" srcOrd="0" destOrd="0" presId="urn:microsoft.com/office/officeart/2005/8/layout/radial5"/>
    <dgm:cxn modelId="{E1167A62-2611-4931-AE50-1924CDE95A34}" type="presParOf" srcId="{3C8AEF1A-6AFF-4DA4-896B-BE71730C3649}" destId="{6F4FB6DC-FD1D-4FA4-A1ED-B7783152DD34}" srcOrd="6" destOrd="0" presId="urn:microsoft.com/office/officeart/2005/8/layout/radial5"/>
    <dgm:cxn modelId="{F9E1E920-58F9-4CE0-8750-446DE516B661}" type="presParOf" srcId="{3C8AEF1A-6AFF-4DA4-896B-BE71730C3649}" destId="{F4FB83D7-9FF7-45F4-ACEE-B2AC1ED8A602}" srcOrd="7" destOrd="0" presId="urn:microsoft.com/office/officeart/2005/8/layout/radial5"/>
    <dgm:cxn modelId="{25BF76A1-59F2-4E13-B6D4-CA3CA283728A}" type="presParOf" srcId="{F4FB83D7-9FF7-45F4-ACEE-B2AC1ED8A602}" destId="{EAD36242-D5E4-423B-AFB7-425BD1ADBCAC}" srcOrd="0" destOrd="0" presId="urn:microsoft.com/office/officeart/2005/8/layout/radial5"/>
    <dgm:cxn modelId="{F153A6E6-DA26-4CDD-80A9-30F26EA50E41}" type="presParOf" srcId="{3C8AEF1A-6AFF-4DA4-896B-BE71730C3649}" destId="{F3034F2C-A75F-408D-926F-75ABB40766F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D55EA-D74A-4A47-B5C5-E36AD9B75134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AEE8948-E12C-419C-B3D8-1EFBCB295F4A}">
      <dgm:prSet phldrT="[Texto]" custT="1"/>
      <dgm:spPr/>
      <dgm:t>
        <a:bodyPr/>
        <a:lstStyle/>
        <a:p>
          <a:pPr algn="just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España realizo un estudio basado en eventos adversos ligados a la asistencia en los servicios de urgencia.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6EAC2036-9D87-42C6-94EC-1DC478924ED1}" type="parTrans" cxnId="{BE8D21F8-08B5-4F8C-BECB-8320041B8395}">
      <dgm:prSet/>
      <dgm:spPr/>
      <dgm:t>
        <a:bodyPr/>
        <a:lstStyle/>
        <a:p>
          <a:endParaRPr lang="es-EC"/>
        </a:p>
      </dgm:t>
    </dgm:pt>
    <dgm:pt modelId="{0A3D701B-4F11-4DBF-B177-DBAA63FC931F}" type="sibTrans" cxnId="{BE8D21F8-08B5-4F8C-BECB-8320041B8395}">
      <dgm:prSet/>
      <dgm:spPr/>
      <dgm:t>
        <a:bodyPr/>
        <a:lstStyle/>
        <a:p>
          <a:endParaRPr lang="es-EC"/>
        </a:p>
      </dgm:t>
    </dgm:pt>
    <dgm:pt modelId="{0EB21D32-A8E0-4B25-AA88-FCC9C5CCFFE3}">
      <dgm:prSet phldrT="[Texto]" custT="1"/>
      <dgm:spPr/>
      <dgm:t>
        <a:bodyPr/>
        <a:lstStyle/>
        <a:p>
          <a:pPr algn="just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Colombia</a:t>
          </a:r>
          <a:r>
            <a:rPr lang="es-EC" sz="2000" b="0" baseline="0" dirty="0" smtClean="0">
              <a:latin typeface="Times New Roman" pitchFamily="18" charset="0"/>
              <a:cs typeface="Times New Roman" pitchFamily="18" charset="0"/>
            </a:rPr>
            <a:t> realizo un estudio sobre eventos adversos derivados de enfermería: flebitis ulceras por presión y caídas.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FA41CEEC-FF61-4DB9-B771-D5DED6BF9027}" type="parTrans" cxnId="{F9A85AE0-45A8-422A-8ECD-7A430641C962}">
      <dgm:prSet/>
      <dgm:spPr/>
      <dgm:t>
        <a:bodyPr/>
        <a:lstStyle/>
        <a:p>
          <a:endParaRPr lang="es-EC"/>
        </a:p>
      </dgm:t>
    </dgm:pt>
    <dgm:pt modelId="{974BA936-9536-4877-8D51-ECA8CCC1FEB1}" type="sibTrans" cxnId="{F9A85AE0-45A8-422A-8ECD-7A430641C962}">
      <dgm:prSet/>
      <dgm:spPr/>
      <dgm:t>
        <a:bodyPr/>
        <a:lstStyle/>
        <a:p>
          <a:endParaRPr lang="es-EC"/>
        </a:p>
      </dgm:t>
    </dgm:pt>
    <dgm:pt modelId="{B2DD238D-5F7A-4A6B-9653-FA4BBA5856EE}">
      <dgm:prSet phldrT="[Texto]" custT="1"/>
      <dgm:spPr/>
      <dgm:t>
        <a:bodyPr/>
        <a:lstStyle/>
        <a:p>
          <a:pPr algn="just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México realizo un estudio eventos adversos en pacientes hospitalizados reportados por enfermería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A3192913-CCBD-4D91-AEEA-FC1F9F14BB1C}" type="parTrans" cxnId="{F6CEC6F2-A6D3-49C0-818D-041F35CB4DC5}">
      <dgm:prSet/>
      <dgm:spPr/>
      <dgm:t>
        <a:bodyPr/>
        <a:lstStyle/>
        <a:p>
          <a:endParaRPr lang="es-EC"/>
        </a:p>
      </dgm:t>
    </dgm:pt>
    <dgm:pt modelId="{E3C67387-F400-486A-BE8C-3B5FC17849B0}" type="sibTrans" cxnId="{F6CEC6F2-A6D3-49C0-818D-041F35CB4DC5}">
      <dgm:prSet/>
      <dgm:spPr/>
      <dgm:t>
        <a:bodyPr/>
        <a:lstStyle/>
        <a:p>
          <a:endParaRPr lang="es-EC"/>
        </a:p>
      </dgm:t>
    </dgm:pt>
    <dgm:pt modelId="{1AA330CD-0AB1-4BE3-816D-8FF87690CA0E}">
      <dgm:prSet phldrT="[Texto]" custT="1"/>
      <dgm:spPr/>
      <dgm:t>
        <a:bodyPr/>
        <a:lstStyle/>
        <a:p>
          <a:pPr algn="just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IBEAS estudio los factores relacionados en la calidad de la atención por eventos adversos.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D9F893E8-7E95-472F-9D00-9F56FF32F3B3}" type="parTrans" cxnId="{C8AED1EB-2A13-496A-B04D-539B92098951}">
      <dgm:prSet/>
      <dgm:spPr/>
      <dgm:t>
        <a:bodyPr/>
        <a:lstStyle/>
        <a:p>
          <a:endParaRPr lang="es-EC"/>
        </a:p>
      </dgm:t>
    </dgm:pt>
    <dgm:pt modelId="{46954836-27F6-4370-99AB-7C7EEA4B3B3F}" type="sibTrans" cxnId="{C8AED1EB-2A13-496A-B04D-539B92098951}">
      <dgm:prSet/>
      <dgm:spPr/>
      <dgm:t>
        <a:bodyPr/>
        <a:lstStyle/>
        <a:p>
          <a:endParaRPr lang="es-EC"/>
        </a:p>
      </dgm:t>
    </dgm:pt>
    <dgm:pt modelId="{1034C394-9C79-4F30-91C2-0C7C76B3A339}">
      <dgm:prSet phldrT="[Texto]" custT="1"/>
      <dgm:spPr/>
      <dgm:t>
        <a:bodyPr/>
        <a:lstStyle/>
        <a:p>
          <a:pPr algn="just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Ecuador realizo un estudio Eventos adversos relacionas con el cuidado de enfermería </a:t>
          </a:r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40E190F4-BD1E-42CE-98DF-BEE7CBC8BAAF}" type="parTrans" cxnId="{DFB5D689-86F2-4F30-9D19-96D5B40A1083}">
      <dgm:prSet/>
      <dgm:spPr/>
      <dgm:t>
        <a:bodyPr/>
        <a:lstStyle/>
        <a:p>
          <a:endParaRPr lang="es-EC"/>
        </a:p>
      </dgm:t>
    </dgm:pt>
    <dgm:pt modelId="{17DF31D0-6AD3-4460-9F72-7B6877A55120}" type="sibTrans" cxnId="{DFB5D689-86F2-4F30-9D19-96D5B40A1083}">
      <dgm:prSet/>
      <dgm:spPr/>
      <dgm:t>
        <a:bodyPr/>
        <a:lstStyle/>
        <a:p>
          <a:endParaRPr lang="es-EC"/>
        </a:p>
      </dgm:t>
    </dgm:pt>
    <dgm:pt modelId="{E114C7F4-800A-47F1-BE27-BAD4A43E5D5E}" type="pres">
      <dgm:prSet presAssocID="{2CCD55EA-D74A-4A47-B5C5-E36AD9B751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C5ED83-6D27-45CD-88A1-F0829567899B}" type="pres">
      <dgm:prSet presAssocID="{CAEE8948-E12C-419C-B3D8-1EFBCB295F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A0708-7F24-4076-8FFA-78F737D129F6}" type="pres">
      <dgm:prSet presAssocID="{0A3D701B-4F11-4DBF-B177-DBAA63FC931F}" presName="sibTrans" presStyleCnt="0"/>
      <dgm:spPr/>
    </dgm:pt>
    <dgm:pt modelId="{A2A8EF88-2B5C-42F5-A91B-5D42B497A79B}" type="pres">
      <dgm:prSet presAssocID="{0EB21D32-A8E0-4B25-AA88-FCC9C5CCFFE3}" presName="node" presStyleLbl="node1" presStyleIdx="1" presStyleCnt="5" custLinFactX="200000" custLinFactNeighborX="216542" custLinFactNeighborY="1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0EA1B-E2CC-4F42-BFF9-E7408F7FFA5F}" type="pres">
      <dgm:prSet presAssocID="{974BA936-9536-4877-8D51-ECA8CCC1FEB1}" presName="sibTrans" presStyleCnt="0"/>
      <dgm:spPr/>
    </dgm:pt>
    <dgm:pt modelId="{ABB09EC7-4C6B-4BD1-BEF9-AECCF1494C47}" type="pres">
      <dgm:prSet presAssocID="{B2DD238D-5F7A-4A6B-9653-FA4BBA5856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0F406-95E3-43BF-A3C5-428050513EE2}" type="pres">
      <dgm:prSet presAssocID="{E3C67387-F400-486A-BE8C-3B5FC17849B0}" presName="sibTrans" presStyleCnt="0"/>
      <dgm:spPr/>
    </dgm:pt>
    <dgm:pt modelId="{169F03C2-54EF-4F83-9A9C-613ADCE39EAE}" type="pres">
      <dgm:prSet presAssocID="{1AA330CD-0AB1-4BE3-816D-8FF87690CA0E}" presName="node" presStyleLbl="node1" presStyleIdx="3" presStyleCnt="5" custLinFactX="-200000" custLinFactNeighborX="-206625" custLinFactNeighborY="-2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3AFA0-45DF-475D-85AF-96E3EE2F060E}" type="pres">
      <dgm:prSet presAssocID="{46954836-27F6-4370-99AB-7C7EEA4B3B3F}" presName="sibTrans" presStyleCnt="0"/>
      <dgm:spPr/>
    </dgm:pt>
    <dgm:pt modelId="{FC9FB97E-63AE-43C1-B1EE-528B1C0F3438}" type="pres">
      <dgm:prSet presAssocID="{1034C394-9C79-4F30-91C2-0C7C76B3A3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8D21F8-08B5-4F8C-BECB-8320041B8395}" srcId="{2CCD55EA-D74A-4A47-B5C5-E36AD9B75134}" destId="{CAEE8948-E12C-419C-B3D8-1EFBCB295F4A}" srcOrd="0" destOrd="0" parTransId="{6EAC2036-9D87-42C6-94EC-1DC478924ED1}" sibTransId="{0A3D701B-4F11-4DBF-B177-DBAA63FC931F}"/>
    <dgm:cxn modelId="{3F8ADAAE-9FA1-41F1-85A1-535C6144042F}" type="presOf" srcId="{0EB21D32-A8E0-4B25-AA88-FCC9C5CCFFE3}" destId="{A2A8EF88-2B5C-42F5-A91B-5D42B497A79B}" srcOrd="0" destOrd="0" presId="urn:microsoft.com/office/officeart/2005/8/layout/hList6"/>
    <dgm:cxn modelId="{4E2996CD-C609-406C-A276-43814EEFC44F}" type="presOf" srcId="{CAEE8948-E12C-419C-B3D8-1EFBCB295F4A}" destId="{F4C5ED83-6D27-45CD-88A1-F0829567899B}" srcOrd="0" destOrd="0" presId="urn:microsoft.com/office/officeart/2005/8/layout/hList6"/>
    <dgm:cxn modelId="{F9A85AE0-45A8-422A-8ECD-7A430641C962}" srcId="{2CCD55EA-D74A-4A47-B5C5-E36AD9B75134}" destId="{0EB21D32-A8E0-4B25-AA88-FCC9C5CCFFE3}" srcOrd="1" destOrd="0" parTransId="{FA41CEEC-FF61-4DB9-B771-D5DED6BF9027}" sibTransId="{974BA936-9536-4877-8D51-ECA8CCC1FEB1}"/>
    <dgm:cxn modelId="{A84CE103-C36B-45FA-86A1-AC4DBD497495}" type="presOf" srcId="{1AA330CD-0AB1-4BE3-816D-8FF87690CA0E}" destId="{169F03C2-54EF-4F83-9A9C-613ADCE39EAE}" srcOrd="0" destOrd="0" presId="urn:microsoft.com/office/officeart/2005/8/layout/hList6"/>
    <dgm:cxn modelId="{11BDA246-E4F8-4A06-BBBE-721668DD091B}" type="presOf" srcId="{2CCD55EA-D74A-4A47-B5C5-E36AD9B75134}" destId="{E114C7F4-800A-47F1-BE27-BAD4A43E5D5E}" srcOrd="0" destOrd="0" presId="urn:microsoft.com/office/officeart/2005/8/layout/hList6"/>
    <dgm:cxn modelId="{DFB5D689-86F2-4F30-9D19-96D5B40A1083}" srcId="{2CCD55EA-D74A-4A47-B5C5-E36AD9B75134}" destId="{1034C394-9C79-4F30-91C2-0C7C76B3A339}" srcOrd="4" destOrd="0" parTransId="{40E190F4-BD1E-42CE-98DF-BEE7CBC8BAAF}" sibTransId="{17DF31D0-6AD3-4460-9F72-7B6877A55120}"/>
    <dgm:cxn modelId="{C8AED1EB-2A13-496A-B04D-539B92098951}" srcId="{2CCD55EA-D74A-4A47-B5C5-E36AD9B75134}" destId="{1AA330CD-0AB1-4BE3-816D-8FF87690CA0E}" srcOrd="3" destOrd="0" parTransId="{D9F893E8-7E95-472F-9D00-9F56FF32F3B3}" sibTransId="{46954836-27F6-4370-99AB-7C7EEA4B3B3F}"/>
    <dgm:cxn modelId="{F6CEC6F2-A6D3-49C0-818D-041F35CB4DC5}" srcId="{2CCD55EA-D74A-4A47-B5C5-E36AD9B75134}" destId="{B2DD238D-5F7A-4A6B-9653-FA4BBA5856EE}" srcOrd="2" destOrd="0" parTransId="{A3192913-CCBD-4D91-AEEA-FC1F9F14BB1C}" sibTransId="{E3C67387-F400-486A-BE8C-3B5FC17849B0}"/>
    <dgm:cxn modelId="{FD2AFB75-0A77-42DA-B1FA-5262B7F3998E}" type="presOf" srcId="{1034C394-9C79-4F30-91C2-0C7C76B3A339}" destId="{FC9FB97E-63AE-43C1-B1EE-528B1C0F3438}" srcOrd="0" destOrd="0" presId="urn:microsoft.com/office/officeart/2005/8/layout/hList6"/>
    <dgm:cxn modelId="{2B984EE8-65B0-4678-98E1-2EB658D66315}" type="presOf" srcId="{B2DD238D-5F7A-4A6B-9653-FA4BBA5856EE}" destId="{ABB09EC7-4C6B-4BD1-BEF9-AECCF1494C47}" srcOrd="0" destOrd="0" presId="urn:microsoft.com/office/officeart/2005/8/layout/hList6"/>
    <dgm:cxn modelId="{4E736F41-1C98-44FC-ADD3-82E4F381A945}" type="presParOf" srcId="{E114C7F4-800A-47F1-BE27-BAD4A43E5D5E}" destId="{F4C5ED83-6D27-45CD-88A1-F0829567899B}" srcOrd="0" destOrd="0" presId="urn:microsoft.com/office/officeart/2005/8/layout/hList6"/>
    <dgm:cxn modelId="{D756B3CC-CE7C-4404-8274-9D3EBA1D47D5}" type="presParOf" srcId="{E114C7F4-800A-47F1-BE27-BAD4A43E5D5E}" destId="{420A0708-7F24-4076-8FFA-78F737D129F6}" srcOrd="1" destOrd="0" presId="urn:microsoft.com/office/officeart/2005/8/layout/hList6"/>
    <dgm:cxn modelId="{303E1FF6-0B66-44D6-9B8E-12DC28101EBF}" type="presParOf" srcId="{E114C7F4-800A-47F1-BE27-BAD4A43E5D5E}" destId="{A2A8EF88-2B5C-42F5-A91B-5D42B497A79B}" srcOrd="2" destOrd="0" presId="urn:microsoft.com/office/officeart/2005/8/layout/hList6"/>
    <dgm:cxn modelId="{C95EDF4C-281B-4650-8AFF-F2AE4069B978}" type="presParOf" srcId="{E114C7F4-800A-47F1-BE27-BAD4A43E5D5E}" destId="{A8D0EA1B-E2CC-4F42-BFF9-E7408F7FFA5F}" srcOrd="3" destOrd="0" presId="urn:microsoft.com/office/officeart/2005/8/layout/hList6"/>
    <dgm:cxn modelId="{BEB24C9E-5126-4A77-A2AF-E1E258A0B81C}" type="presParOf" srcId="{E114C7F4-800A-47F1-BE27-BAD4A43E5D5E}" destId="{ABB09EC7-4C6B-4BD1-BEF9-AECCF1494C47}" srcOrd="4" destOrd="0" presId="urn:microsoft.com/office/officeart/2005/8/layout/hList6"/>
    <dgm:cxn modelId="{F4C6B44E-799B-4890-A054-672B36E0A28C}" type="presParOf" srcId="{E114C7F4-800A-47F1-BE27-BAD4A43E5D5E}" destId="{F680F406-95E3-43BF-A3C5-428050513EE2}" srcOrd="5" destOrd="0" presId="urn:microsoft.com/office/officeart/2005/8/layout/hList6"/>
    <dgm:cxn modelId="{7BCDF1E1-DF2E-45D6-8CE6-399313FAFC92}" type="presParOf" srcId="{E114C7F4-800A-47F1-BE27-BAD4A43E5D5E}" destId="{169F03C2-54EF-4F83-9A9C-613ADCE39EAE}" srcOrd="6" destOrd="0" presId="urn:microsoft.com/office/officeart/2005/8/layout/hList6"/>
    <dgm:cxn modelId="{AFF5B16A-4779-49BA-B5BF-273E5FC7D4F2}" type="presParOf" srcId="{E114C7F4-800A-47F1-BE27-BAD4A43E5D5E}" destId="{64A3AFA0-45DF-475D-85AF-96E3EE2F060E}" srcOrd="7" destOrd="0" presId="urn:microsoft.com/office/officeart/2005/8/layout/hList6"/>
    <dgm:cxn modelId="{EA2162DC-219A-4F77-946A-5B902BCA39D3}" type="presParOf" srcId="{E114C7F4-800A-47F1-BE27-BAD4A43E5D5E}" destId="{FC9FB97E-63AE-43C1-B1EE-528B1C0F343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D8E1A-52DF-498B-B5D4-ED14C1FBB3DA}" type="doc">
      <dgm:prSet loTypeId="urn:microsoft.com/office/officeart/2005/8/layout/radial4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239FC48-7B9B-4D08-BCF2-21A2C0AE77EB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Evento Adverso:</a:t>
          </a:r>
          <a:endParaRPr lang="es-E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4685A-D2B8-447F-BDAC-B25ACE88D005}" type="parTrans" cxnId="{BB03144C-2EA3-4AA4-B944-58D1A81EBF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72147D-384B-4184-8AB2-F17B9B82E201}" type="sibTrans" cxnId="{BB03144C-2EA3-4AA4-B944-58D1A81EBF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743DEA-B09E-4871-ADDC-BFEC1E8C2B04}">
      <dgm:prSet custT="1"/>
      <dgm:spPr/>
      <dgm:t>
        <a:bodyPr/>
        <a:lstStyle/>
        <a:p>
          <a:r>
            <a:rPr lang="es-ES" sz="1800" dirty="0" smtClean="0"/>
            <a:t>Evento centinela: es el que sucede y causa daño.</a:t>
          </a:r>
          <a:endParaRPr lang="es-E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39A28-8347-49BA-8EBC-3F8773D17667}" type="sibTrans" cxnId="{86DD1257-EE5C-4F0B-B5B4-41F33410A511}">
      <dgm:prSet/>
      <dgm:spPr/>
      <dgm:t>
        <a:bodyPr/>
        <a:lstStyle/>
        <a:p>
          <a:endParaRPr lang="es-CO"/>
        </a:p>
      </dgm:t>
    </dgm:pt>
    <dgm:pt modelId="{7FAF8266-8011-4A66-879A-E871F60DF3FF}" type="parTrans" cxnId="{86DD1257-EE5C-4F0B-B5B4-41F33410A511}">
      <dgm:prSet/>
      <dgm:spPr/>
      <dgm:t>
        <a:bodyPr/>
        <a:lstStyle/>
        <a:p>
          <a:endParaRPr lang="es-CO"/>
        </a:p>
      </dgm:t>
    </dgm:pt>
    <dgm:pt modelId="{78591AF0-2031-423E-A5E7-9F6752DBE1EB}">
      <dgm:prSet custT="1"/>
      <dgm:spPr/>
      <dgm:t>
        <a:bodyPr/>
        <a:lstStyle/>
        <a:p>
          <a:pPr algn="just"/>
          <a:r>
            <a:rPr lang="es-ES" sz="1600" dirty="0" smtClean="0">
              <a:latin typeface="+mn-lt"/>
              <a:cs typeface="Times New Roman" panose="02020603050405020304" pitchFamily="18" charset="0"/>
            </a:rPr>
            <a:t>Cuasi eventos: evento o situación que podría haber producido un accidente, lesión o enfermedad, que no ocurrió  por una intervención oportuna.</a:t>
          </a:r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7992C4FB-D062-4555-8BEC-1CA9D0A1C259}" type="sibTrans" cxnId="{E4D1B943-5CD1-4E5E-B57A-02E826CDB90B}">
      <dgm:prSet/>
      <dgm:spPr/>
      <dgm:t>
        <a:bodyPr/>
        <a:lstStyle/>
        <a:p>
          <a:endParaRPr lang="es-ES"/>
        </a:p>
      </dgm:t>
    </dgm:pt>
    <dgm:pt modelId="{C5A5A6FE-86F2-4767-9906-151392DE20B8}" type="parTrans" cxnId="{E4D1B943-5CD1-4E5E-B57A-02E826CDB90B}">
      <dgm:prSet/>
      <dgm:spPr/>
      <dgm:t>
        <a:bodyPr/>
        <a:lstStyle/>
        <a:p>
          <a:endParaRPr lang="es-ES"/>
        </a:p>
      </dgm:t>
    </dgm:pt>
    <dgm:pt modelId="{887A5311-6C66-437D-8293-44DAEDEB2E6C}" type="pres">
      <dgm:prSet presAssocID="{FABD8E1A-52DF-498B-B5D4-ED14C1FBB3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F032D0F-8C1A-4511-9E3C-68E7D1ED4CE4}" type="pres">
      <dgm:prSet presAssocID="{F239FC48-7B9B-4D08-BCF2-21A2C0AE77EB}" presName="centerShape" presStyleLbl="node0" presStyleIdx="0" presStyleCnt="1" custScaleX="75569" custScaleY="61283" custLinFactNeighborX="2016" custLinFactNeighborY="168"/>
      <dgm:spPr/>
      <dgm:t>
        <a:bodyPr/>
        <a:lstStyle/>
        <a:p>
          <a:endParaRPr lang="es-ES"/>
        </a:p>
      </dgm:t>
    </dgm:pt>
    <dgm:pt modelId="{AF8C2354-12EB-4341-AF20-018B818117A8}" type="pres">
      <dgm:prSet presAssocID="{C5A5A6FE-86F2-4767-9906-151392DE20B8}" presName="parTrans" presStyleLbl="bgSibTrans2D1" presStyleIdx="0" presStyleCnt="2" custScaleX="41575" custLinFactNeighborX="16537" custLinFactNeighborY="85167"/>
      <dgm:spPr/>
      <dgm:t>
        <a:bodyPr/>
        <a:lstStyle/>
        <a:p>
          <a:endParaRPr lang="es-ES"/>
        </a:p>
      </dgm:t>
    </dgm:pt>
    <dgm:pt modelId="{3A821644-6C25-41E1-8DF0-FD84B6BAD082}" type="pres">
      <dgm:prSet presAssocID="{78591AF0-2031-423E-A5E7-9F6752DBE1EB}" presName="node" presStyleLbl="node1" presStyleIdx="0" presStyleCnt="2" custScaleX="125255" custScaleY="83284" custRadScaleRad="155632" custRadScaleInc="-96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8A81E7-07D0-4AD3-8DE9-DD132DCD2F28}" type="pres">
      <dgm:prSet presAssocID="{7FAF8266-8011-4A66-879A-E871F60DF3FF}" presName="parTrans" presStyleLbl="bgSibTrans2D1" presStyleIdx="1" presStyleCnt="2" custScaleX="42228" custLinFactNeighborX="-14371" custLinFactNeighborY="88573"/>
      <dgm:spPr/>
      <dgm:t>
        <a:bodyPr/>
        <a:lstStyle/>
        <a:p>
          <a:endParaRPr lang="es-CO"/>
        </a:p>
      </dgm:t>
    </dgm:pt>
    <dgm:pt modelId="{1E1305C9-8D46-4F80-AFD0-8109CD68BC8B}" type="pres">
      <dgm:prSet presAssocID="{84743DEA-B09E-4871-ADDC-BFEC1E8C2B04}" presName="node" presStyleLbl="node1" presStyleIdx="1" presStyleCnt="2" custScaleX="115147" custScaleY="86266" custRadScaleRad="99904" custRadScaleInc="-34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2A62C3-519C-47D8-8C21-6E997E48E814}" type="presOf" srcId="{78591AF0-2031-423E-A5E7-9F6752DBE1EB}" destId="{3A821644-6C25-41E1-8DF0-FD84B6BAD082}" srcOrd="0" destOrd="0" presId="urn:microsoft.com/office/officeart/2005/8/layout/radial4"/>
    <dgm:cxn modelId="{E13BC26B-C71E-4AF5-9735-9D5EA2DBD585}" type="presOf" srcId="{84743DEA-B09E-4871-ADDC-BFEC1E8C2B04}" destId="{1E1305C9-8D46-4F80-AFD0-8109CD68BC8B}" srcOrd="0" destOrd="0" presId="urn:microsoft.com/office/officeart/2005/8/layout/radial4"/>
    <dgm:cxn modelId="{BB03144C-2EA3-4AA4-B944-58D1A81EBFE9}" srcId="{FABD8E1A-52DF-498B-B5D4-ED14C1FBB3DA}" destId="{F239FC48-7B9B-4D08-BCF2-21A2C0AE77EB}" srcOrd="0" destOrd="0" parTransId="{EBE4685A-D2B8-447F-BDAC-B25ACE88D005}" sibTransId="{DA72147D-384B-4184-8AB2-F17B9B82E201}"/>
    <dgm:cxn modelId="{2D347AA1-7627-40B2-9B88-AA40ECA96422}" type="presOf" srcId="{FABD8E1A-52DF-498B-B5D4-ED14C1FBB3DA}" destId="{887A5311-6C66-437D-8293-44DAEDEB2E6C}" srcOrd="0" destOrd="0" presId="urn:microsoft.com/office/officeart/2005/8/layout/radial4"/>
    <dgm:cxn modelId="{72076988-B674-4201-8E16-F0A6F6597267}" type="presOf" srcId="{7FAF8266-8011-4A66-879A-E871F60DF3FF}" destId="{ED8A81E7-07D0-4AD3-8DE9-DD132DCD2F28}" srcOrd="0" destOrd="0" presId="urn:microsoft.com/office/officeart/2005/8/layout/radial4"/>
    <dgm:cxn modelId="{AC5F4634-EA48-47D7-81B0-7BD263328CF9}" type="presOf" srcId="{C5A5A6FE-86F2-4767-9906-151392DE20B8}" destId="{AF8C2354-12EB-4341-AF20-018B818117A8}" srcOrd="0" destOrd="0" presId="urn:microsoft.com/office/officeart/2005/8/layout/radial4"/>
    <dgm:cxn modelId="{86DD1257-EE5C-4F0B-B5B4-41F33410A511}" srcId="{F239FC48-7B9B-4D08-BCF2-21A2C0AE77EB}" destId="{84743DEA-B09E-4871-ADDC-BFEC1E8C2B04}" srcOrd="1" destOrd="0" parTransId="{7FAF8266-8011-4A66-879A-E871F60DF3FF}" sibTransId="{67239A28-8347-49BA-8EBC-3F8773D17667}"/>
    <dgm:cxn modelId="{360927D6-A9B9-42BA-B668-1A9302E77E5B}" type="presOf" srcId="{F239FC48-7B9B-4D08-BCF2-21A2C0AE77EB}" destId="{9F032D0F-8C1A-4511-9E3C-68E7D1ED4CE4}" srcOrd="0" destOrd="0" presId="urn:microsoft.com/office/officeart/2005/8/layout/radial4"/>
    <dgm:cxn modelId="{E4D1B943-5CD1-4E5E-B57A-02E826CDB90B}" srcId="{F239FC48-7B9B-4D08-BCF2-21A2C0AE77EB}" destId="{78591AF0-2031-423E-A5E7-9F6752DBE1EB}" srcOrd="0" destOrd="0" parTransId="{C5A5A6FE-86F2-4767-9906-151392DE20B8}" sibTransId="{7992C4FB-D062-4555-8BEC-1CA9D0A1C259}"/>
    <dgm:cxn modelId="{256A0957-9556-4751-A88F-FB12D3227C66}" type="presParOf" srcId="{887A5311-6C66-437D-8293-44DAEDEB2E6C}" destId="{9F032D0F-8C1A-4511-9E3C-68E7D1ED4CE4}" srcOrd="0" destOrd="0" presId="urn:microsoft.com/office/officeart/2005/8/layout/radial4"/>
    <dgm:cxn modelId="{1F2C465B-2B52-434A-A486-70E4C1C514B0}" type="presParOf" srcId="{887A5311-6C66-437D-8293-44DAEDEB2E6C}" destId="{AF8C2354-12EB-4341-AF20-018B818117A8}" srcOrd="1" destOrd="0" presId="urn:microsoft.com/office/officeart/2005/8/layout/radial4"/>
    <dgm:cxn modelId="{04E0C133-D7DC-40EC-B8D3-AF69FDA3F956}" type="presParOf" srcId="{887A5311-6C66-437D-8293-44DAEDEB2E6C}" destId="{3A821644-6C25-41E1-8DF0-FD84B6BAD082}" srcOrd="2" destOrd="0" presId="urn:microsoft.com/office/officeart/2005/8/layout/radial4"/>
    <dgm:cxn modelId="{A2802741-118D-432D-B2D8-4E7D5FFB4D7D}" type="presParOf" srcId="{887A5311-6C66-437D-8293-44DAEDEB2E6C}" destId="{ED8A81E7-07D0-4AD3-8DE9-DD132DCD2F28}" srcOrd="3" destOrd="0" presId="urn:microsoft.com/office/officeart/2005/8/layout/radial4"/>
    <dgm:cxn modelId="{D70281A3-8EFC-4E05-86D6-244446BAF908}" type="presParOf" srcId="{887A5311-6C66-437D-8293-44DAEDEB2E6C}" destId="{1E1305C9-8D46-4F80-AFD0-8109CD68BC8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D8E1A-52DF-498B-B5D4-ED14C1FBB3DA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48D58B-369E-4E8F-92EE-4DC0BDD6599C}">
      <dgm:prSet phldrT="[Texto]" custT="1"/>
      <dgm:spPr/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EVENTOS ADVERSOS 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A9E12-D399-413D-88AA-09390A5CE7D7}" type="parTrans" cxnId="{EC63A56F-BB16-4194-B55C-950A3D945CF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2A5D7E-1DC0-4C6E-8C38-78B9C82BAB61}" type="sibTrans" cxnId="{EC63A56F-BB16-4194-B55C-950A3D945CF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239FC48-7B9B-4D08-BCF2-21A2C0AE77EB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y seguridad del paciente.</a:t>
          </a:r>
          <a:endParaRPr lang="es-E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4685A-D2B8-447F-BDAC-B25ACE88D005}" type="parTrans" cxnId="{BB03144C-2EA3-4AA4-B944-58D1A81EBF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72147D-384B-4184-8AB2-F17B9B82E201}" type="sibTrans" cxnId="{BB03144C-2EA3-4AA4-B944-58D1A81EBF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5F3BB2-7E84-4F0C-9F89-CA2DD668F6B2}">
      <dgm:prSet phldrT="[Texto]" phldr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82CE35-B63B-49A3-9F45-E4DCA827D93B}" type="parTrans" cxnId="{A03B35CB-B49B-49D4-B894-C6436C6DDE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CAE850-76F9-4BAF-BAA2-49077C7AC6C9}" type="sibTrans" cxnId="{A03B35CB-B49B-49D4-B894-C6436C6DDE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9979B8-49B0-4FAC-AFE6-85C5E943D1B9}">
      <dgm:prSet phldrT="[Texto]" phldr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18A478-C5D1-4882-98B4-ED2A79497F74}" type="parTrans" cxnId="{0532FA62-5FA8-41F7-80B3-F27B94B2B8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B2EA19-39D5-40AA-A051-5BFE9C78A949}" type="sibTrans" cxnId="{0532FA62-5FA8-41F7-80B3-F27B94B2B8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2419F7-E97E-4BB7-9C89-463BE0C73538}">
      <dgm:prSet phldrT="[Texto]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E6BBC09-7BD0-4A29-8C1F-34E9AEE9971C}" type="parTrans" cxnId="{1CA0C1F8-B379-4A48-B873-F06B90455F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EB0BEF-F1E4-4555-8199-FB7631EA2E96}" type="sibTrans" cxnId="{1CA0C1F8-B379-4A48-B873-F06B90455F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661A1C-F891-4EDE-8D92-98E9CAA11C63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 notificación y registro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16BC4-FA19-498A-822E-34EF84991CBE}" type="parTrans" cxnId="{0AD3D5DC-9281-4A39-B676-19AB380BBE21}">
      <dgm:prSet/>
      <dgm:spPr/>
      <dgm:t>
        <a:bodyPr/>
        <a:lstStyle/>
        <a:p>
          <a:endParaRPr lang="es-CO"/>
        </a:p>
      </dgm:t>
    </dgm:pt>
    <dgm:pt modelId="{8869DC63-6A0F-463D-BC6D-B6F2A3A79778}" type="sibTrans" cxnId="{0AD3D5DC-9281-4A39-B676-19AB380BBE21}">
      <dgm:prSet/>
      <dgm:spPr/>
      <dgm:t>
        <a:bodyPr/>
        <a:lstStyle/>
        <a:p>
          <a:endParaRPr lang="es-CO"/>
        </a:p>
      </dgm:t>
    </dgm:pt>
    <dgm:pt modelId="{1E101F20-FB3F-4AB3-9410-4E2C534676D2}">
      <dgm:prSet custT="1"/>
      <dgm:spPr/>
      <dgm:t>
        <a:bodyPr/>
        <a:lstStyle/>
        <a:p>
          <a:pPr algn="ctr"/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evento adverso en los cuidados de enfermería</a:t>
          </a:r>
          <a:endParaRPr lang="es-CO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F05E0-1BD3-47EF-A518-DC8898735BC2}" type="parTrans" cxnId="{E8FBE7E1-8669-4AC8-A6E9-8F651681E238}">
      <dgm:prSet/>
      <dgm:spPr/>
      <dgm:t>
        <a:bodyPr/>
        <a:lstStyle/>
        <a:p>
          <a:endParaRPr lang="es-CO"/>
        </a:p>
      </dgm:t>
    </dgm:pt>
    <dgm:pt modelId="{A1A51B7F-2A64-4C57-9B58-4A4B632AD4B7}" type="sibTrans" cxnId="{E8FBE7E1-8669-4AC8-A6E9-8F651681E238}">
      <dgm:prSet/>
      <dgm:spPr/>
      <dgm:t>
        <a:bodyPr/>
        <a:lstStyle/>
        <a:p>
          <a:endParaRPr lang="es-CO"/>
        </a:p>
      </dgm:t>
    </dgm:pt>
    <dgm:pt modelId="{84743DEA-B09E-4871-ADDC-BFEC1E8C2B04}">
      <dgm:prSet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Notificación y registro del evento adverso</a:t>
          </a:r>
          <a:endParaRPr lang="es-E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F8266-8011-4A66-879A-E871F60DF3FF}" type="parTrans" cxnId="{86DD1257-EE5C-4F0B-B5B4-41F33410A511}">
      <dgm:prSet/>
      <dgm:spPr/>
      <dgm:t>
        <a:bodyPr/>
        <a:lstStyle/>
        <a:p>
          <a:endParaRPr lang="es-CO"/>
        </a:p>
      </dgm:t>
    </dgm:pt>
    <dgm:pt modelId="{67239A28-8347-49BA-8EBC-3F8773D17667}" type="sibTrans" cxnId="{86DD1257-EE5C-4F0B-B5B4-41F33410A511}">
      <dgm:prSet/>
      <dgm:spPr/>
      <dgm:t>
        <a:bodyPr/>
        <a:lstStyle/>
        <a:p>
          <a:endParaRPr lang="es-CO"/>
        </a:p>
      </dgm:t>
    </dgm:pt>
    <dgm:pt modelId="{887A5311-6C66-437D-8293-44DAEDEB2E6C}" type="pres">
      <dgm:prSet presAssocID="{FABD8E1A-52DF-498B-B5D4-ED14C1FBB3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DFF98B0-B567-4C6A-8CA5-C4460BD3C72D}" type="pres">
      <dgm:prSet presAssocID="{2248D58B-369E-4E8F-92EE-4DC0BDD6599C}" presName="centerShape" presStyleLbl="node0" presStyleIdx="0" presStyleCnt="1" custScaleX="131801"/>
      <dgm:spPr/>
      <dgm:t>
        <a:bodyPr/>
        <a:lstStyle/>
        <a:p>
          <a:endParaRPr lang="es-CO"/>
        </a:p>
      </dgm:t>
    </dgm:pt>
    <dgm:pt modelId="{BB783568-E399-4061-83BA-24B83E461BA0}" type="pres">
      <dgm:prSet presAssocID="{EBE4685A-D2B8-447F-BDAC-B25ACE88D005}" presName="parTrans" presStyleLbl="bgSibTrans2D1" presStyleIdx="0" presStyleCnt="4" custFlipHor="0" custScaleX="59448" custLinFactNeighborX="24071" custLinFactNeighborY="-6692"/>
      <dgm:spPr/>
      <dgm:t>
        <a:bodyPr/>
        <a:lstStyle/>
        <a:p>
          <a:endParaRPr lang="es-CO"/>
        </a:p>
      </dgm:t>
    </dgm:pt>
    <dgm:pt modelId="{19676D27-364F-45CA-B857-FFFF9356D1DF}" type="pres">
      <dgm:prSet presAssocID="{F239FC48-7B9B-4D08-BCF2-21A2C0AE77EB}" presName="node" presStyleLbl="node1" presStyleIdx="0" presStyleCnt="4" custScaleX="138342" custScaleY="71185" custRadScaleRad="129660" custRadScaleInc="-182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C02533-504D-41F0-A796-F5AA139FBB32}" type="pres">
      <dgm:prSet presAssocID="{71FF05E0-1BD3-47EF-A518-DC8898735BC2}" presName="parTrans" presStyleLbl="bgSibTrans2D1" presStyleIdx="1" presStyleCnt="4" custLinFactNeighborX="20610" custLinFactNeighborY="-15576"/>
      <dgm:spPr/>
      <dgm:t>
        <a:bodyPr/>
        <a:lstStyle/>
        <a:p>
          <a:endParaRPr lang="es-CO"/>
        </a:p>
      </dgm:t>
    </dgm:pt>
    <dgm:pt modelId="{F9BB81F9-AA16-4CC4-819F-56559E729B63}" type="pres">
      <dgm:prSet presAssocID="{1E101F20-FB3F-4AB3-9410-4E2C534676D2}" presName="node" presStyleLbl="node1" presStyleIdx="1" presStyleCnt="4" custScaleX="106313" custScaleY="122267" custRadScaleRad="118570" custRadScaleInc="-331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8A81E7-07D0-4AD3-8DE9-DD132DCD2F28}" type="pres">
      <dgm:prSet presAssocID="{7FAF8266-8011-4A66-879A-E871F60DF3FF}" presName="parTrans" presStyleLbl="bgSibTrans2D1" presStyleIdx="2" presStyleCnt="4"/>
      <dgm:spPr/>
      <dgm:t>
        <a:bodyPr/>
        <a:lstStyle/>
        <a:p>
          <a:endParaRPr lang="es-CO"/>
        </a:p>
      </dgm:t>
    </dgm:pt>
    <dgm:pt modelId="{1E1305C9-8D46-4F80-AFD0-8109CD68BC8B}" type="pres">
      <dgm:prSet presAssocID="{84743DEA-B09E-4871-ADDC-BFEC1E8C2B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A0CBA5-8016-4132-8D08-9E0930F50BA8}" type="pres">
      <dgm:prSet presAssocID="{AA616BC4-FA19-498A-822E-34EF84991CBE}" presName="parTrans" presStyleLbl="bgSibTrans2D1" presStyleIdx="3" presStyleCnt="4" custLinFactNeighborX="-4045" custLinFactNeighborY="-4313"/>
      <dgm:spPr/>
      <dgm:t>
        <a:bodyPr/>
        <a:lstStyle/>
        <a:p>
          <a:endParaRPr lang="es-CO"/>
        </a:p>
      </dgm:t>
    </dgm:pt>
    <dgm:pt modelId="{5424C773-D27D-4C7E-97C8-67FBD0A8C745}" type="pres">
      <dgm:prSet presAssocID="{1A661A1C-F891-4EDE-8D92-98E9CAA11C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13BC26B-C71E-4AF5-9735-9D5EA2DBD585}" type="presOf" srcId="{84743DEA-B09E-4871-ADDC-BFEC1E8C2B04}" destId="{1E1305C9-8D46-4F80-AFD0-8109CD68BC8B}" srcOrd="0" destOrd="0" presId="urn:microsoft.com/office/officeart/2005/8/layout/radial4"/>
    <dgm:cxn modelId="{EC63A56F-BB16-4194-B55C-950A3D945CF3}" srcId="{FABD8E1A-52DF-498B-B5D4-ED14C1FBB3DA}" destId="{2248D58B-369E-4E8F-92EE-4DC0BDD6599C}" srcOrd="0" destOrd="0" parTransId="{959A9E12-D399-413D-88AA-09390A5CE7D7}" sibTransId="{902A5D7E-1DC0-4C6E-8C38-78B9C82BAB61}"/>
    <dgm:cxn modelId="{B52F3CE8-D947-4CC8-8602-FCB830750548}" type="presOf" srcId="{EBE4685A-D2B8-447F-BDAC-B25ACE88D005}" destId="{BB783568-E399-4061-83BA-24B83E461BA0}" srcOrd="0" destOrd="0" presId="urn:microsoft.com/office/officeart/2005/8/layout/radial4"/>
    <dgm:cxn modelId="{BB03144C-2EA3-4AA4-B944-58D1A81EBFE9}" srcId="{2248D58B-369E-4E8F-92EE-4DC0BDD6599C}" destId="{F239FC48-7B9B-4D08-BCF2-21A2C0AE77EB}" srcOrd="0" destOrd="0" parTransId="{EBE4685A-D2B8-447F-BDAC-B25ACE88D005}" sibTransId="{DA72147D-384B-4184-8AB2-F17B9B82E201}"/>
    <dgm:cxn modelId="{0532FA62-5FA8-41F7-80B3-F27B94B2B834}" srcId="{FABD8E1A-52DF-498B-B5D4-ED14C1FBB3DA}" destId="{E59979B8-49B0-4FAC-AFE6-85C5E943D1B9}" srcOrd="2" destOrd="0" parTransId="{8918A478-C5D1-4882-98B4-ED2A79497F74}" sibTransId="{DFB2EA19-39D5-40AA-A051-5BFE9C78A949}"/>
    <dgm:cxn modelId="{3543B08C-4387-4B90-BBFA-2E4DE3666FBD}" type="presOf" srcId="{2248D58B-369E-4E8F-92EE-4DC0BDD6599C}" destId="{2DFF98B0-B567-4C6A-8CA5-C4460BD3C72D}" srcOrd="0" destOrd="0" presId="urn:microsoft.com/office/officeart/2005/8/layout/radial4"/>
    <dgm:cxn modelId="{16CCAF74-9E18-4EAD-A004-5E38819B309A}" type="presOf" srcId="{AA616BC4-FA19-498A-822E-34EF84991CBE}" destId="{31A0CBA5-8016-4132-8D08-9E0930F50BA8}" srcOrd="0" destOrd="0" presId="urn:microsoft.com/office/officeart/2005/8/layout/radial4"/>
    <dgm:cxn modelId="{1CA0C1F8-B379-4A48-B873-F06B90455FD7}" srcId="{FABD8E1A-52DF-498B-B5D4-ED14C1FBB3DA}" destId="{DA2419F7-E97E-4BB7-9C89-463BE0C73538}" srcOrd="3" destOrd="0" parTransId="{EE6BBC09-7BD0-4A29-8C1F-34E9AEE9971C}" sibTransId="{91EB0BEF-F1E4-4555-8199-FB7631EA2E96}"/>
    <dgm:cxn modelId="{3D31193E-81EE-4CB1-B162-319216BA33CC}" type="presOf" srcId="{71FF05E0-1BD3-47EF-A518-DC8898735BC2}" destId="{F3C02533-504D-41F0-A796-F5AA139FBB32}" srcOrd="0" destOrd="0" presId="urn:microsoft.com/office/officeart/2005/8/layout/radial4"/>
    <dgm:cxn modelId="{2D347AA1-7627-40B2-9B88-AA40ECA96422}" type="presOf" srcId="{FABD8E1A-52DF-498B-B5D4-ED14C1FBB3DA}" destId="{887A5311-6C66-437D-8293-44DAEDEB2E6C}" srcOrd="0" destOrd="0" presId="urn:microsoft.com/office/officeart/2005/8/layout/radial4"/>
    <dgm:cxn modelId="{A591D49D-ED20-4C71-B251-248BE2089E29}" type="presOf" srcId="{1A661A1C-F891-4EDE-8D92-98E9CAA11C63}" destId="{5424C773-D27D-4C7E-97C8-67FBD0A8C745}" srcOrd="0" destOrd="0" presId="urn:microsoft.com/office/officeart/2005/8/layout/radial4"/>
    <dgm:cxn modelId="{C291A95B-7C4B-444F-8684-6AE163F0196D}" type="presOf" srcId="{F239FC48-7B9B-4D08-BCF2-21A2C0AE77EB}" destId="{19676D27-364F-45CA-B857-FFFF9356D1DF}" srcOrd="0" destOrd="0" presId="urn:microsoft.com/office/officeart/2005/8/layout/radial4"/>
    <dgm:cxn modelId="{E8FBE7E1-8669-4AC8-A6E9-8F651681E238}" srcId="{2248D58B-369E-4E8F-92EE-4DC0BDD6599C}" destId="{1E101F20-FB3F-4AB3-9410-4E2C534676D2}" srcOrd="1" destOrd="0" parTransId="{71FF05E0-1BD3-47EF-A518-DC8898735BC2}" sibTransId="{A1A51B7F-2A64-4C57-9B58-4A4B632AD4B7}"/>
    <dgm:cxn modelId="{72076988-B674-4201-8E16-F0A6F6597267}" type="presOf" srcId="{7FAF8266-8011-4A66-879A-E871F60DF3FF}" destId="{ED8A81E7-07D0-4AD3-8DE9-DD132DCD2F28}" srcOrd="0" destOrd="0" presId="urn:microsoft.com/office/officeart/2005/8/layout/radial4"/>
    <dgm:cxn modelId="{86DD1257-EE5C-4F0B-B5B4-41F33410A511}" srcId="{2248D58B-369E-4E8F-92EE-4DC0BDD6599C}" destId="{84743DEA-B09E-4871-ADDC-BFEC1E8C2B04}" srcOrd="2" destOrd="0" parTransId="{7FAF8266-8011-4A66-879A-E871F60DF3FF}" sibTransId="{67239A28-8347-49BA-8EBC-3F8773D17667}"/>
    <dgm:cxn modelId="{48613017-4768-48CB-B3CB-D5B566DC4624}" type="presOf" srcId="{1E101F20-FB3F-4AB3-9410-4E2C534676D2}" destId="{F9BB81F9-AA16-4CC4-819F-56559E729B63}" srcOrd="0" destOrd="0" presId="urn:microsoft.com/office/officeart/2005/8/layout/radial4"/>
    <dgm:cxn modelId="{A03B35CB-B49B-49D4-B894-C6436C6DDE88}" srcId="{FABD8E1A-52DF-498B-B5D4-ED14C1FBB3DA}" destId="{F65F3BB2-7E84-4F0C-9F89-CA2DD668F6B2}" srcOrd="1" destOrd="0" parTransId="{3282CE35-B63B-49A3-9F45-E4DCA827D93B}" sibTransId="{03CAE850-76F9-4BAF-BAA2-49077C7AC6C9}"/>
    <dgm:cxn modelId="{0AD3D5DC-9281-4A39-B676-19AB380BBE21}" srcId="{2248D58B-369E-4E8F-92EE-4DC0BDD6599C}" destId="{1A661A1C-F891-4EDE-8D92-98E9CAA11C63}" srcOrd="3" destOrd="0" parTransId="{AA616BC4-FA19-498A-822E-34EF84991CBE}" sibTransId="{8869DC63-6A0F-463D-BC6D-B6F2A3A79778}"/>
    <dgm:cxn modelId="{B647E5E8-23B5-49C2-99DA-DEFB69FD0616}" type="presParOf" srcId="{887A5311-6C66-437D-8293-44DAEDEB2E6C}" destId="{2DFF98B0-B567-4C6A-8CA5-C4460BD3C72D}" srcOrd="0" destOrd="0" presId="urn:microsoft.com/office/officeart/2005/8/layout/radial4"/>
    <dgm:cxn modelId="{35CE3C66-7BFD-4418-AFE7-6C7CAFE377AC}" type="presParOf" srcId="{887A5311-6C66-437D-8293-44DAEDEB2E6C}" destId="{BB783568-E399-4061-83BA-24B83E461BA0}" srcOrd="1" destOrd="0" presId="urn:microsoft.com/office/officeart/2005/8/layout/radial4"/>
    <dgm:cxn modelId="{52019CD2-3802-4D85-ACCC-A79BBD848578}" type="presParOf" srcId="{887A5311-6C66-437D-8293-44DAEDEB2E6C}" destId="{19676D27-364F-45CA-B857-FFFF9356D1DF}" srcOrd="2" destOrd="0" presId="urn:microsoft.com/office/officeart/2005/8/layout/radial4"/>
    <dgm:cxn modelId="{EDF44BAD-5244-4413-82AF-60F5DF87A0D5}" type="presParOf" srcId="{887A5311-6C66-437D-8293-44DAEDEB2E6C}" destId="{F3C02533-504D-41F0-A796-F5AA139FBB32}" srcOrd="3" destOrd="0" presId="urn:microsoft.com/office/officeart/2005/8/layout/radial4"/>
    <dgm:cxn modelId="{2E1AE531-6E18-4276-AD19-38FAC8561FE2}" type="presParOf" srcId="{887A5311-6C66-437D-8293-44DAEDEB2E6C}" destId="{F9BB81F9-AA16-4CC4-819F-56559E729B63}" srcOrd="4" destOrd="0" presId="urn:microsoft.com/office/officeart/2005/8/layout/radial4"/>
    <dgm:cxn modelId="{A2802741-118D-432D-B2D8-4E7D5FFB4D7D}" type="presParOf" srcId="{887A5311-6C66-437D-8293-44DAEDEB2E6C}" destId="{ED8A81E7-07D0-4AD3-8DE9-DD132DCD2F28}" srcOrd="5" destOrd="0" presId="urn:microsoft.com/office/officeart/2005/8/layout/radial4"/>
    <dgm:cxn modelId="{D70281A3-8EFC-4E05-86D6-244446BAF908}" type="presParOf" srcId="{887A5311-6C66-437D-8293-44DAEDEB2E6C}" destId="{1E1305C9-8D46-4F80-AFD0-8109CD68BC8B}" srcOrd="6" destOrd="0" presId="urn:microsoft.com/office/officeart/2005/8/layout/radial4"/>
    <dgm:cxn modelId="{FBDDF221-88FF-47DE-8CB2-5A483ACBE80E}" type="presParOf" srcId="{887A5311-6C66-437D-8293-44DAEDEB2E6C}" destId="{31A0CBA5-8016-4132-8D08-9E0930F50BA8}" srcOrd="7" destOrd="0" presId="urn:microsoft.com/office/officeart/2005/8/layout/radial4"/>
    <dgm:cxn modelId="{1C07A2A6-1037-4532-8DC1-A5C3B59C19B2}" type="presParOf" srcId="{887A5311-6C66-437D-8293-44DAEDEB2E6C}" destId="{5424C773-D27D-4C7E-97C8-67FBD0A8C74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5EEC86-81BC-4DFA-A132-AA7184A9254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42820B-2A1F-4A0B-B145-815EDEA5654B}">
      <dgm:prSet phldrT="[Texto]"/>
      <dgm:spPr/>
      <dgm:t>
        <a:bodyPr/>
        <a:lstStyle/>
        <a:p>
          <a:r>
            <a:rPr lang="es-ES" dirty="0" smtClean="0"/>
            <a:t>Constitución de la Republica del Ecuador </a:t>
          </a:r>
          <a:endParaRPr lang="es-ES" dirty="0"/>
        </a:p>
      </dgm:t>
    </dgm:pt>
    <dgm:pt modelId="{F8939455-8209-4DD1-8818-657F22315F94}" type="parTrans" cxnId="{6D67CD84-7938-49A8-AA42-5A747DDE36F8}">
      <dgm:prSet/>
      <dgm:spPr/>
      <dgm:t>
        <a:bodyPr/>
        <a:lstStyle/>
        <a:p>
          <a:endParaRPr lang="es-ES"/>
        </a:p>
      </dgm:t>
    </dgm:pt>
    <dgm:pt modelId="{5AE97564-754F-40D1-8323-DA31E7E7D73E}" type="sibTrans" cxnId="{6D67CD84-7938-49A8-AA42-5A747DDE36F8}">
      <dgm:prSet/>
      <dgm:spPr/>
      <dgm:t>
        <a:bodyPr/>
        <a:lstStyle/>
        <a:p>
          <a:endParaRPr lang="es-ES"/>
        </a:p>
      </dgm:t>
    </dgm:pt>
    <dgm:pt modelId="{A2229C93-8A60-4F24-8887-F55D209F9573}">
      <dgm:prSet phldrT="[Texto]"/>
      <dgm:spPr/>
      <dgm:t>
        <a:bodyPr/>
        <a:lstStyle/>
        <a:p>
          <a:r>
            <a:rPr lang="es-ES" dirty="0" smtClean="0"/>
            <a:t>  Código   Deontológico de Enfermería </a:t>
          </a:r>
          <a:endParaRPr lang="es-ES" dirty="0"/>
        </a:p>
      </dgm:t>
    </dgm:pt>
    <dgm:pt modelId="{60DBA8EE-627C-4F73-A63F-27D8F0F55EC7}" type="parTrans" cxnId="{F6AC9AA1-E856-4513-ADCA-2B147F8ADDF8}">
      <dgm:prSet/>
      <dgm:spPr/>
      <dgm:t>
        <a:bodyPr/>
        <a:lstStyle/>
        <a:p>
          <a:endParaRPr lang="es-ES"/>
        </a:p>
      </dgm:t>
    </dgm:pt>
    <dgm:pt modelId="{5FE803E5-9E75-4550-A5B4-AC8C62B8CE96}" type="sibTrans" cxnId="{F6AC9AA1-E856-4513-ADCA-2B147F8ADDF8}">
      <dgm:prSet/>
      <dgm:spPr/>
      <dgm:t>
        <a:bodyPr/>
        <a:lstStyle/>
        <a:p>
          <a:endParaRPr lang="es-ES"/>
        </a:p>
      </dgm:t>
    </dgm:pt>
    <dgm:pt modelId="{207D7C2D-3064-464A-A27E-2ECD2A4D5BEE}">
      <dgm:prSet phldrT="[Texto]"/>
      <dgm:spPr/>
      <dgm:t>
        <a:bodyPr/>
        <a:lstStyle/>
        <a:p>
          <a:r>
            <a:rPr lang="es-ES" dirty="0" smtClean="0"/>
            <a:t>   Plan Nacional Del   Buen Vivir</a:t>
          </a:r>
          <a:endParaRPr lang="es-ES" dirty="0"/>
        </a:p>
      </dgm:t>
    </dgm:pt>
    <dgm:pt modelId="{34C0FA0A-F567-4BD6-99EA-D8F0AE2EF3A0}" type="sibTrans" cxnId="{C30E6F9A-3D88-41A2-88D2-1D5BBA3D0C02}">
      <dgm:prSet/>
      <dgm:spPr/>
      <dgm:t>
        <a:bodyPr/>
        <a:lstStyle/>
        <a:p>
          <a:endParaRPr lang="es-ES"/>
        </a:p>
      </dgm:t>
    </dgm:pt>
    <dgm:pt modelId="{B4985F48-0AF2-4F3D-9BDE-DC845D7C4D88}" type="parTrans" cxnId="{C30E6F9A-3D88-41A2-88D2-1D5BBA3D0C02}">
      <dgm:prSet/>
      <dgm:spPr/>
      <dgm:t>
        <a:bodyPr/>
        <a:lstStyle/>
        <a:p>
          <a:endParaRPr lang="es-ES"/>
        </a:p>
      </dgm:t>
    </dgm:pt>
    <dgm:pt modelId="{36C701C0-C8E8-4521-A9EE-E416E9B48960}" type="pres">
      <dgm:prSet presAssocID="{4F5EEC86-81BC-4DFA-A132-AA7184A925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ED60F7-FC15-46ED-95C4-EE18A52578D4}" type="pres">
      <dgm:prSet presAssocID="{9E42820B-2A1F-4A0B-B145-815EDEA5654B}" presName="composite" presStyleCnt="0"/>
      <dgm:spPr/>
    </dgm:pt>
    <dgm:pt modelId="{7343FDA8-2688-43AC-9C3C-37321FABBFBF}" type="pres">
      <dgm:prSet presAssocID="{9E42820B-2A1F-4A0B-B145-815EDEA5654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E5EA3-FAFA-4FA4-841A-1E1979794054}" type="pres">
      <dgm:prSet presAssocID="{9E42820B-2A1F-4A0B-B145-815EDEA5654B}" presName="rect2" presStyleLbl="fgImgPlace1" presStyleIdx="0" presStyleCnt="3" custLinFactNeighborX="18191" custLinFactNeighborY="69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437B2D8-8FF9-455A-9028-32D393058184}" type="pres">
      <dgm:prSet presAssocID="{5AE97564-754F-40D1-8323-DA31E7E7D73E}" presName="sibTrans" presStyleCnt="0"/>
      <dgm:spPr/>
    </dgm:pt>
    <dgm:pt modelId="{1CCD149A-A185-4986-8B27-89A2DC3D27F5}" type="pres">
      <dgm:prSet presAssocID="{207D7C2D-3064-464A-A27E-2ECD2A4D5BEE}" presName="composite" presStyleCnt="0"/>
      <dgm:spPr/>
    </dgm:pt>
    <dgm:pt modelId="{E9996676-229C-4E82-834A-FC3C2F400241}" type="pres">
      <dgm:prSet presAssocID="{207D7C2D-3064-464A-A27E-2ECD2A4D5BE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F641F-F3C7-45FF-92EE-C7C6BA4B6572}" type="pres">
      <dgm:prSet presAssocID="{207D7C2D-3064-464A-A27E-2ECD2A4D5BEE}" presName="rect2" presStyleLbl="fgImgPlace1" presStyleIdx="1" presStyleCnt="3" custScaleY="82220" custLinFactNeighborX="22871" custLinFactNeighborY="137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0B4A07-2632-4B16-97D3-7C9D8C44E7D1}" type="pres">
      <dgm:prSet presAssocID="{34C0FA0A-F567-4BD6-99EA-D8F0AE2EF3A0}" presName="sibTrans" presStyleCnt="0"/>
      <dgm:spPr/>
    </dgm:pt>
    <dgm:pt modelId="{73E4C43C-9168-4FCE-8727-529AB8B40C49}" type="pres">
      <dgm:prSet presAssocID="{A2229C93-8A60-4F24-8887-F55D209F9573}" presName="composite" presStyleCnt="0"/>
      <dgm:spPr/>
    </dgm:pt>
    <dgm:pt modelId="{1978FA4E-FE9B-47CA-82ED-A93E38036F11}" type="pres">
      <dgm:prSet presAssocID="{A2229C93-8A60-4F24-8887-F55D209F9573}" presName="rect1" presStyleLbl="trAlignAcc1" presStyleIdx="2" presStyleCnt="3" custScaleX="111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F8F97-6F10-4116-9372-28BA153DEFBE}" type="pres">
      <dgm:prSet presAssocID="{A2229C93-8A60-4F24-8887-F55D209F9573}" presName="rect2" presStyleLbl="fgImgPlace1" presStyleIdx="2" presStyleCnt="3" custLinFactNeighborX="-12045" custLinFactNeighborY="124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8CC19F10-7E00-4944-A4A4-92B37EB07572}" type="presOf" srcId="{4F5EEC86-81BC-4DFA-A132-AA7184A92547}" destId="{36C701C0-C8E8-4521-A9EE-E416E9B48960}" srcOrd="0" destOrd="0" presId="urn:microsoft.com/office/officeart/2008/layout/PictureStrips"/>
    <dgm:cxn modelId="{6D67CD84-7938-49A8-AA42-5A747DDE36F8}" srcId="{4F5EEC86-81BC-4DFA-A132-AA7184A92547}" destId="{9E42820B-2A1F-4A0B-B145-815EDEA5654B}" srcOrd="0" destOrd="0" parTransId="{F8939455-8209-4DD1-8818-657F22315F94}" sibTransId="{5AE97564-754F-40D1-8323-DA31E7E7D73E}"/>
    <dgm:cxn modelId="{20504D2D-5B7B-4436-A92B-BAE491F77AC0}" type="presOf" srcId="{207D7C2D-3064-464A-A27E-2ECD2A4D5BEE}" destId="{E9996676-229C-4E82-834A-FC3C2F400241}" srcOrd="0" destOrd="0" presId="urn:microsoft.com/office/officeart/2008/layout/PictureStrips"/>
    <dgm:cxn modelId="{D8E08614-AD1E-4B6F-98F2-DA32753906D8}" type="presOf" srcId="{A2229C93-8A60-4F24-8887-F55D209F9573}" destId="{1978FA4E-FE9B-47CA-82ED-A93E38036F11}" srcOrd="0" destOrd="0" presId="urn:microsoft.com/office/officeart/2008/layout/PictureStrips"/>
    <dgm:cxn modelId="{C30E6F9A-3D88-41A2-88D2-1D5BBA3D0C02}" srcId="{4F5EEC86-81BC-4DFA-A132-AA7184A92547}" destId="{207D7C2D-3064-464A-A27E-2ECD2A4D5BEE}" srcOrd="1" destOrd="0" parTransId="{B4985F48-0AF2-4F3D-9BDE-DC845D7C4D88}" sibTransId="{34C0FA0A-F567-4BD6-99EA-D8F0AE2EF3A0}"/>
    <dgm:cxn modelId="{82D0F0D1-2C86-4A1C-9089-736333C1D5F1}" type="presOf" srcId="{9E42820B-2A1F-4A0B-B145-815EDEA5654B}" destId="{7343FDA8-2688-43AC-9C3C-37321FABBFBF}" srcOrd="0" destOrd="0" presId="urn:microsoft.com/office/officeart/2008/layout/PictureStrips"/>
    <dgm:cxn modelId="{F6AC9AA1-E856-4513-ADCA-2B147F8ADDF8}" srcId="{4F5EEC86-81BC-4DFA-A132-AA7184A92547}" destId="{A2229C93-8A60-4F24-8887-F55D209F9573}" srcOrd="2" destOrd="0" parTransId="{60DBA8EE-627C-4F73-A63F-27D8F0F55EC7}" sibTransId="{5FE803E5-9E75-4550-A5B4-AC8C62B8CE96}"/>
    <dgm:cxn modelId="{07B87780-2F9A-4E98-B5F1-08B9B18A744B}" type="presParOf" srcId="{36C701C0-C8E8-4521-A9EE-E416E9B48960}" destId="{CCED60F7-FC15-46ED-95C4-EE18A52578D4}" srcOrd="0" destOrd="0" presId="urn:microsoft.com/office/officeart/2008/layout/PictureStrips"/>
    <dgm:cxn modelId="{D2C88940-3620-44E5-B5F9-3B1677F0784F}" type="presParOf" srcId="{CCED60F7-FC15-46ED-95C4-EE18A52578D4}" destId="{7343FDA8-2688-43AC-9C3C-37321FABBFBF}" srcOrd="0" destOrd="0" presId="urn:microsoft.com/office/officeart/2008/layout/PictureStrips"/>
    <dgm:cxn modelId="{CD2B8F1C-029C-494C-8526-2F6B126749C0}" type="presParOf" srcId="{CCED60F7-FC15-46ED-95C4-EE18A52578D4}" destId="{178E5EA3-FAFA-4FA4-841A-1E1979794054}" srcOrd="1" destOrd="0" presId="urn:microsoft.com/office/officeart/2008/layout/PictureStrips"/>
    <dgm:cxn modelId="{AE3467C7-18DE-416E-B34F-EC528F5D2C9C}" type="presParOf" srcId="{36C701C0-C8E8-4521-A9EE-E416E9B48960}" destId="{2437B2D8-8FF9-455A-9028-32D393058184}" srcOrd="1" destOrd="0" presId="urn:microsoft.com/office/officeart/2008/layout/PictureStrips"/>
    <dgm:cxn modelId="{4465148D-56FC-4BBF-BFCE-A0C2B6E830F0}" type="presParOf" srcId="{36C701C0-C8E8-4521-A9EE-E416E9B48960}" destId="{1CCD149A-A185-4986-8B27-89A2DC3D27F5}" srcOrd="2" destOrd="0" presId="urn:microsoft.com/office/officeart/2008/layout/PictureStrips"/>
    <dgm:cxn modelId="{E33F9A90-04A8-472D-9850-2EAEEE08E587}" type="presParOf" srcId="{1CCD149A-A185-4986-8B27-89A2DC3D27F5}" destId="{E9996676-229C-4E82-834A-FC3C2F400241}" srcOrd="0" destOrd="0" presId="urn:microsoft.com/office/officeart/2008/layout/PictureStrips"/>
    <dgm:cxn modelId="{0E9DEA1B-CC4D-49AE-9D96-ED51B4BB53A4}" type="presParOf" srcId="{1CCD149A-A185-4986-8B27-89A2DC3D27F5}" destId="{5FAF641F-F3C7-45FF-92EE-C7C6BA4B6572}" srcOrd="1" destOrd="0" presId="urn:microsoft.com/office/officeart/2008/layout/PictureStrips"/>
    <dgm:cxn modelId="{ECD183DF-FFAC-441F-ACB9-FDDD04B617FF}" type="presParOf" srcId="{36C701C0-C8E8-4521-A9EE-E416E9B48960}" destId="{DD0B4A07-2632-4B16-97D3-7C9D8C44E7D1}" srcOrd="3" destOrd="0" presId="urn:microsoft.com/office/officeart/2008/layout/PictureStrips"/>
    <dgm:cxn modelId="{39DA350D-50EA-4E00-9A4F-7153D9DA9AC3}" type="presParOf" srcId="{36C701C0-C8E8-4521-A9EE-E416E9B48960}" destId="{73E4C43C-9168-4FCE-8727-529AB8B40C49}" srcOrd="4" destOrd="0" presId="urn:microsoft.com/office/officeart/2008/layout/PictureStrips"/>
    <dgm:cxn modelId="{E2BEEF4C-B8C2-40A9-8D18-BD32E2F40303}" type="presParOf" srcId="{73E4C43C-9168-4FCE-8727-529AB8B40C49}" destId="{1978FA4E-FE9B-47CA-82ED-A93E38036F11}" srcOrd="0" destOrd="0" presId="urn:microsoft.com/office/officeart/2008/layout/PictureStrips"/>
    <dgm:cxn modelId="{09027C7E-9247-4518-967C-FCABEA970AE7}" type="presParOf" srcId="{73E4C43C-9168-4FCE-8727-529AB8B40C49}" destId="{479F8F97-6F10-4116-9372-28BA153DEF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BCD184-B665-43C3-8105-DC375CA44C60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572D5B3-ECD4-4616-90BA-6CB15EB05654}">
      <dgm:prSet phldrT="[Texto]" custT="1"/>
      <dgm:spPr/>
      <dgm:t>
        <a:bodyPr/>
        <a:lstStyle/>
        <a:p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TIPO Y DISEÑO DE LA INVESTIGACIÓN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68626-3DC5-4B65-8B13-825BD8DE198E}" type="parTrans" cxnId="{5E29E232-1E16-4D2F-92D0-3E54049C8B85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46631-D20C-4BF5-86CF-0246E1B35A50}" type="sibTrans" cxnId="{5E29E232-1E16-4D2F-92D0-3E54049C8B85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0D653-4A2B-43E0-BCCA-D1101F23C67C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enfermeras del servicio de medicina interna del HDTC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E496F-EADE-4078-844D-74C810D77BFE}" type="parTrans" cxnId="{F371A3DB-741A-445A-A576-9612C9F3CD4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E5532-F3AD-466A-9864-A2B474A243D4}" type="sibTrans" cxnId="{F371A3DB-741A-445A-A576-9612C9F3CD4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1C1A8-2861-4B1D-B066-588A149E8E2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 con un método empírico, Check list con un método  deductivo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8C6AF-C51D-4B6C-BC2E-238B68F3FEB2}" type="parTrans" cxnId="{0CEB5640-F46A-4DC6-BA73-D0818D7AFC6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32B78-EC3D-4A2A-90EE-067C4B1F57BC}" type="sibTrans" cxnId="{0CEB5640-F46A-4DC6-BA73-D0818D7AFC6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82515-8307-4CC7-AE69-3163D75836BE}">
      <dgm:prSet phldrT="[Texto]" custT="1"/>
      <dgm:spPr/>
      <dgm:t>
        <a:bodyPr/>
        <a:lstStyle/>
        <a:p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MÉTODOS Y TÉCNICAS </a:t>
          </a:r>
        </a:p>
      </dgm:t>
    </dgm:pt>
    <dgm:pt modelId="{341C162F-9AC2-4540-A518-FF09A552EB8C}" type="parTrans" cxnId="{F9072933-0905-4C0E-B2B8-87BCA14E296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61C6F-2C7A-40C4-8650-496A4C7C6014}" type="sibTrans" cxnId="{F9072933-0905-4C0E-B2B8-87BCA14E296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4371A-9BE7-4BE7-B10A-592503ED1F5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Cuantitativo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64B2A-9629-436E-B429-98F7A981F998}" type="parTrans" cxnId="{A3C454EF-C9EF-4185-B816-2D575DDC5B7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4FBCE-E6DC-439D-B6A8-FFA6D8D87565}" type="sibTrans" cxnId="{A3C454EF-C9EF-4185-B816-2D575DDC5B7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41E40-8575-493D-A62A-2698E273B54E}">
      <dgm:prSet phldrT="[Texto]" custT="1"/>
      <dgm:spPr/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OBJETO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F060B-C6FC-423A-A8B7-A5FE33975A89}" type="sibTrans" cxnId="{3529C1F7-01A4-43C6-A67D-E02C138E533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7AB84-3C0F-4F5B-8116-845D4E8A7AA1}" type="parTrans" cxnId="{3529C1F7-01A4-43C6-A67D-E02C138E533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4DB45-3C61-4FBA-AF22-8D6DB7A7BE55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92BBD-37F2-4C3B-92BB-62786E8242C9}" type="parTrans" cxnId="{CD238041-7AC2-4539-90EA-289A1E7917BD}">
      <dgm:prSet/>
      <dgm:spPr/>
      <dgm:t>
        <a:bodyPr/>
        <a:lstStyle/>
        <a:p>
          <a:endParaRPr lang="es-ES"/>
        </a:p>
      </dgm:t>
    </dgm:pt>
    <dgm:pt modelId="{D6200F55-05B1-428E-9699-B490D372980C}" type="sibTrans" cxnId="{CD238041-7AC2-4539-90EA-289A1E7917BD}">
      <dgm:prSet/>
      <dgm:spPr/>
      <dgm:t>
        <a:bodyPr/>
        <a:lstStyle/>
        <a:p>
          <a:endParaRPr lang="es-ES"/>
        </a:p>
      </dgm:t>
    </dgm:pt>
    <dgm:pt modelId="{7DBF9E01-CD0C-4E33-A753-7791B260E31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FF220-E989-4190-8771-6CB2B00C89BC}" type="parTrans" cxnId="{434F91EE-84D7-4D11-A53C-47B7BE2E77D0}">
      <dgm:prSet/>
      <dgm:spPr/>
      <dgm:t>
        <a:bodyPr/>
        <a:lstStyle/>
        <a:p>
          <a:endParaRPr lang="es-ES"/>
        </a:p>
      </dgm:t>
    </dgm:pt>
    <dgm:pt modelId="{F9360A97-9E3C-4892-BE2D-892F2532E593}" type="sibTrans" cxnId="{434F91EE-84D7-4D11-A53C-47B7BE2E77D0}">
      <dgm:prSet/>
      <dgm:spPr/>
      <dgm:t>
        <a:bodyPr/>
        <a:lstStyle/>
        <a:p>
          <a:endParaRPr lang="es-ES"/>
        </a:p>
      </dgm:t>
    </dgm:pt>
    <dgm:pt modelId="{8833D90B-694E-4DCE-81AB-C573E9435E47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corte transversal	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0A067-70F2-4E7A-9602-5F2B0ED1CD23}" type="parTrans" cxnId="{A530BC93-7D5C-442F-AEF2-0AF1E9476A98}">
      <dgm:prSet/>
      <dgm:spPr/>
      <dgm:t>
        <a:bodyPr/>
        <a:lstStyle/>
        <a:p>
          <a:endParaRPr lang="es-ES"/>
        </a:p>
      </dgm:t>
    </dgm:pt>
    <dgm:pt modelId="{59ADEDF0-5D3E-432A-8001-577738779B72}" type="sibTrans" cxnId="{A530BC93-7D5C-442F-AEF2-0AF1E9476A98}">
      <dgm:prSet/>
      <dgm:spPr/>
      <dgm:t>
        <a:bodyPr/>
        <a:lstStyle/>
        <a:p>
          <a:endParaRPr lang="es-ES"/>
        </a:p>
      </dgm:t>
    </dgm:pt>
    <dgm:pt modelId="{4698F3A9-D0A2-4272-BE20-801B588890F7}" type="pres">
      <dgm:prSet presAssocID="{F6BCD184-B665-43C3-8105-DC375CA44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83D500F-D15B-400C-9296-50E637317562}" type="pres">
      <dgm:prSet presAssocID="{4572D5B3-ECD4-4616-90BA-6CB15EB05654}" presName="linNode" presStyleCnt="0"/>
      <dgm:spPr/>
      <dgm:t>
        <a:bodyPr/>
        <a:lstStyle/>
        <a:p>
          <a:endParaRPr lang="es-ES"/>
        </a:p>
      </dgm:t>
    </dgm:pt>
    <dgm:pt modelId="{18AE0D51-04EC-476F-BA92-125CDB397133}" type="pres">
      <dgm:prSet presAssocID="{4572D5B3-ECD4-4616-90BA-6CB15EB056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97CD0A-E68E-477A-AD13-3A2F0E5955CA}" type="pres">
      <dgm:prSet presAssocID="{4572D5B3-ECD4-4616-90BA-6CB15EB05654}" presName="descendantText" presStyleLbl="alignAccFollowNode1" presStyleIdx="0" presStyleCnt="3" custScaleX="94873" custScaleY="113319" custLinFactNeighborX="4467" custLinFactNeighborY="171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1B0D29-2847-49A4-8386-2A3E9D8C0EDE}" type="pres">
      <dgm:prSet presAssocID="{A2F46631-D20C-4BF5-86CF-0246E1B35A50}" presName="sp" presStyleCnt="0"/>
      <dgm:spPr/>
      <dgm:t>
        <a:bodyPr/>
        <a:lstStyle/>
        <a:p>
          <a:endParaRPr lang="es-ES"/>
        </a:p>
      </dgm:t>
    </dgm:pt>
    <dgm:pt modelId="{334EDF95-5493-4C9B-BE58-FC614CADCFB4}" type="pres">
      <dgm:prSet presAssocID="{D3441E40-8575-493D-A62A-2698E273B54E}" presName="linNode" presStyleCnt="0"/>
      <dgm:spPr/>
      <dgm:t>
        <a:bodyPr/>
        <a:lstStyle/>
        <a:p>
          <a:endParaRPr lang="es-ES"/>
        </a:p>
      </dgm:t>
    </dgm:pt>
    <dgm:pt modelId="{104E72C2-3EBE-4949-880D-98A0D16ECD2B}" type="pres">
      <dgm:prSet presAssocID="{D3441E40-8575-493D-A62A-2698E273B54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3FBEC2-4279-4F0C-B3D5-F4430A4D6866}" type="pres">
      <dgm:prSet presAssocID="{D3441E40-8575-493D-A62A-2698E273B54E}" presName="descendantText" presStyleLbl="alignAccFollowNode1" presStyleIdx="1" presStyleCnt="3" custScaleX="91882" custScaleY="90452" custLinFactNeighborX="11370" custLinFactNeighborY="51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16A23F-FB54-4C37-A93B-C09E7957F927}" type="pres">
      <dgm:prSet presAssocID="{315F060B-C6FC-423A-A8B7-A5FE33975A89}" presName="sp" presStyleCnt="0"/>
      <dgm:spPr/>
      <dgm:t>
        <a:bodyPr/>
        <a:lstStyle/>
        <a:p>
          <a:endParaRPr lang="es-ES"/>
        </a:p>
      </dgm:t>
    </dgm:pt>
    <dgm:pt modelId="{F5A4425D-05ED-4A10-A52E-433772CD5D7F}" type="pres">
      <dgm:prSet presAssocID="{80282515-8307-4CC7-AE69-3163D75836BE}" presName="linNode" presStyleCnt="0"/>
      <dgm:spPr/>
      <dgm:t>
        <a:bodyPr/>
        <a:lstStyle/>
        <a:p>
          <a:endParaRPr lang="es-ES"/>
        </a:p>
      </dgm:t>
    </dgm:pt>
    <dgm:pt modelId="{FCA50F99-DBEC-4F99-AD79-C3330821D5D7}" type="pres">
      <dgm:prSet presAssocID="{80282515-8307-4CC7-AE69-3163D75836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C81AB-96D8-4F4A-B704-C88EA6AE2455}" type="pres">
      <dgm:prSet presAssocID="{80282515-8307-4CC7-AE69-3163D75836BE}" presName="descendantText" presStyleLbl="alignAccFollowNode1" presStyleIdx="2" presStyleCnt="3" custScaleX="91882" custScaleY="102588" custLinFactNeighborX="8933" custLinFactNeighborY="14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34F91EE-84D7-4D11-A53C-47B7BE2E77D0}" srcId="{4572D5B3-ECD4-4616-90BA-6CB15EB05654}" destId="{7DBF9E01-CD0C-4E33-A753-7791B260E310}" srcOrd="0" destOrd="0" parTransId="{078FF220-E989-4190-8771-6CB2B00C89BC}" sibTransId="{F9360A97-9E3C-4892-BE2D-892F2532E593}"/>
    <dgm:cxn modelId="{B1702139-AB10-402D-89B6-852755DE8F51}" type="presOf" srcId="{D484DB45-3C61-4FBA-AF22-8D6DB7A7BE55}" destId="{8B97CD0A-E68E-477A-AD13-3A2F0E5955CA}" srcOrd="0" destOrd="1" presId="urn:microsoft.com/office/officeart/2005/8/layout/vList5"/>
    <dgm:cxn modelId="{3142A4A6-F90B-4FF8-8D1C-1C5973CC97A2}" type="presOf" srcId="{2B51C1A8-2861-4B1D-B066-588A149E8E2F}" destId="{DF8C81AB-96D8-4F4A-B704-C88EA6AE2455}" srcOrd="0" destOrd="0" presId="urn:microsoft.com/office/officeart/2005/8/layout/vList5"/>
    <dgm:cxn modelId="{DBDDB161-608F-4C55-AA3C-C7D1E24CB30A}" type="presOf" srcId="{7DBF9E01-CD0C-4E33-A753-7791B260E310}" destId="{8B97CD0A-E68E-477A-AD13-3A2F0E5955CA}" srcOrd="0" destOrd="0" presId="urn:microsoft.com/office/officeart/2005/8/layout/vList5"/>
    <dgm:cxn modelId="{CD238041-7AC2-4539-90EA-289A1E7917BD}" srcId="{4572D5B3-ECD4-4616-90BA-6CB15EB05654}" destId="{D484DB45-3C61-4FBA-AF22-8D6DB7A7BE55}" srcOrd="1" destOrd="0" parTransId="{BAB92BBD-37F2-4C3B-92BB-62786E8242C9}" sibTransId="{D6200F55-05B1-428E-9699-B490D372980C}"/>
    <dgm:cxn modelId="{5E29E232-1E16-4D2F-92D0-3E54049C8B85}" srcId="{F6BCD184-B665-43C3-8105-DC375CA44C60}" destId="{4572D5B3-ECD4-4616-90BA-6CB15EB05654}" srcOrd="0" destOrd="0" parTransId="{94268626-3DC5-4B65-8B13-825BD8DE198E}" sibTransId="{A2F46631-D20C-4BF5-86CF-0246E1B35A50}"/>
    <dgm:cxn modelId="{82676573-7586-4E2A-A425-C704207EE3B1}" type="presOf" srcId="{80282515-8307-4CC7-AE69-3163D75836BE}" destId="{FCA50F99-DBEC-4F99-AD79-C3330821D5D7}" srcOrd="0" destOrd="0" presId="urn:microsoft.com/office/officeart/2005/8/layout/vList5"/>
    <dgm:cxn modelId="{32CC4E88-6894-4E48-9958-5E77F9D95B6F}" type="presOf" srcId="{4572D5B3-ECD4-4616-90BA-6CB15EB05654}" destId="{18AE0D51-04EC-476F-BA92-125CDB397133}" srcOrd="0" destOrd="0" presId="urn:microsoft.com/office/officeart/2005/8/layout/vList5"/>
    <dgm:cxn modelId="{B14D4183-76A3-40DD-B26B-4864F5E78F99}" type="presOf" srcId="{8EA0D653-4A2B-43E0-BCCA-D1101F23C67C}" destId="{F53FBEC2-4279-4F0C-B3D5-F4430A4D6866}" srcOrd="0" destOrd="0" presId="urn:microsoft.com/office/officeart/2005/8/layout/vList5"/>
    <dgm:cxn modelId="{3529C1F7-01A4-43C6-A67D-E02C138E5333}" srcId="{F6BCD184-B665-43C3-8105-DC375CA44C60}" destId="{D3441E40-8575-493D-A62A-2698E273B54E}" srcOrd="1" destOrd="0" parTransId="{7DA7AB84-3C0F-4F5B-8116-845D4E8A7AA1}" sibTransId="{315F060B-C6FC-423A-A8B7-A5FE33975A89}"/>
    <dgm:cxn modelId="{F56A37CA-18E2-40D1-B532-E6124B0D0445}" type="presOf" srcId="{4B94371A-9BE7-4BE7-B10A-592503ED1F53}" destId="{8B97CD0A-E68E-477A-AD13-3A2F0E5955CA}" srcOrd="0" destOrd="3" presId="urn:microsoft.com/office/officeart/2005/8/layout/vList5"/>
    <dgm:cxn modelId="{4CAE7E4F-88CC-463F-8239-BB3EBD370790}" type="presOf" srcId="{F6BCD184-B665-43C3-8105-DC375CA44C60}" destId="{4698F3A9-D0A2-4272-BE20-801B588890F7}" srcOrd="0" destOrd="0" presId="urn:microsoft.com/office/officeart/2005/8/layout/vList5"/>
    <dgm:cxn modelId="{A530BC93-7D5C-442F-AEF2-0AF1E9476A98}" srcId="{4572D5B3-ECD4-4616-90BA-6CB15EB05654}" destId="{8833D90B-694E-4DCE-81AB-C573E9435E47}" srcOrd="2" destOrd="0" parTransId="{A310A067-70F2-4E7A-9602-5F2B0ED1CD23}" sibTransId="{59ADEDF0-5D3E-432A-8001-577738779B72}"/>
    <dgm:cxn modelId="{0CEB5640-F46A-4DC6-BA73-D0818D7AFC63}" srcId="{80282515-8307-4CC7-AE69-3163D75836BE}" destId="{2B51C1A8-2861-4B1D-B066-588A149E8E2F}" srcOrd="0" destOrd="0" parTransId="{0B48C6AF-C51D-4B6C-BC2E-238B68F3FEB2}" sibTransId="{77132B78-EC3D-4A2A-90EE-067C4B1F57BC}"/>
    <dgm:cxn modelId="{F371A3DB-741A-445A-A576-9612C9F3CD43}" srcId="{D3441E40-8575-493D-A62A-2698E273B54E}" destId="{8EA0D653-4A2B-43E0-BCCA-D1101F23C67C}" srcOrd="0" destOrd="0" parTransId="{D0DE496F-EADE-4078-844D-74C810D77BFE}" sibTransId="{D29E5532-F3AD-466A-9864-A2B474A243D4}"/>
    <dgm:cxn modelId="{A3C454EF-C9EF-4185-B816-2D575DDC5B78}" srcId="{4572D5B3-ECD4-4616-90BA-6CB15EB05654}" destId="{4B94371A-9BE7-4BE7-B10A-592503ED1F53}" srcOrd="3" destOrd="0" parTransId="{43664B2A-9629-436E-B429-98F7A981F998}" sibTransId="{6E64FBCE-E6DC-439D-B6A8-FFA6D8D87565}"/>
    <dgm:cxn modelId="{F9072933-0905-4C0E-B2B8-87BCA14E296C}" srcId="{F6BCD184-B665-43C3-8105-DC375CA44C60}" destId="{80282515-8307-4CC7-AE69-3163D75836BE}" srcOrd="2" destOrd="0" parTransId="{341C162F-9AC2-4540-A518-FF09A552EB8C}" sibTransId="{A2161C6F-2C7A-40C4-8650-496A4C7C6014}"/>
    <dgm:cxn modelId="{064B6CA1-643C-49F6-8FEF-D4927E8CDC66}" type="presOf" srcId="{D3441E40-8575-493D-A62A-2698E273B54E}" destId="{104E72C2-3EBE-4949-880D-98A0D16ECD2B}" srcOrd="0" destOrd="0" presId="urn:microsoft.com/office/officeart/2005/8/layout/vList5"/>
    <dgm:cxn modelId="{ED42CC4D-DAD8-44B2-B6AE-29CB4991C559}" type="presOf" srcId="{8833D90B-694E-4DCE-81AB-C573E9435E47}" destId="{8B97CD0A-E68E-477A-AD13-3A2F0E5955CA}" srcOrd="0" destOrd="2" presId="urn:microsoft.com/office/officeart/2005/8/layout/vList5"/>
    <dgm:cxn modelId="{D58092D0-550F-4253-A9F7-0DD4905D5D7A}" type="presParOf" srcId="{4698F3A9-D0A2-4272-BE20-801B588890F7}" destId="{C83D500F-D15B-400C-9296-50E637317562}" srcOrd="0" destOrd="0" presId="urn:microsoft.com/office/officeart/2005/8/layout/vList5"/>
    <dgm:cxn modelId="{EBC062B6-0AAE-4589-8D55-1286B03BA86A}" type="presParOf" srcId="{C83D500F-D15B-400C-9296-50E637317562}" destId="{18AE0D51-04EC-476F-BA92-125CDB397133}" srcOrd="0" destOrd="0" presId="urn:microsoft.com/office/officeart/2005/8/layout/vList5"/>
    <dgm:cxn modelId="{15D94094-682A-41F0-A4A1-AF92A8F832DE}" type="presParOf" srcId="{C83D500F-D15B-400C-9296-50E637317562}" destId="{8B97CD0A-E68E-477A-AD13-3A2F0E5955CA}" srcOrd="1" destOrd="0" presId="urn:microsoft.com/office/officeart/2005/8/layout/vList5"/>
    <dgm:cxn modelId="{86F29234-F95F-491B-82F3-CABDFB823EDF}" type="presParOf" srcId="{4698F3A9-D0A2-4272-BE20-801B588890F7}" destId="{CC1B0D29-2847-49A4-8386-2A3E9D8C0EDE}" srcOrd="1" destOrd="0" presId="urn:microsoft.com/office/officeart/2005/8/layout/vList5"/>
    <dgm:cxn modelId="{C9DC2CFB-F7A2-4829-B48D-C69D405B668E}" type="presParOf" srcId="{4698F3A9-D0A2-4272-BE20-801B588890F7}" destId="{334EDF95-5493-4C9B-BE58-FC614CADCFB4}" srcOrd="2" destOrd="0" presId="urn:microsoft.com/office/officeart/2005/8/layout/vList5"/>
    <dgm:cxn modelId="{9D5DE42B-E480-4839-8215-6ECE68B6A21F}" type="presParOf" srcId="{334EDF95-5493-4C9B-BE58-FC614CADCFB4}" destId="{104E72C2-3EBE-4949-880D-98A0D16ECD2B}" srcOrd="0" destOrd="0" presId="urn:microsoft.com/office/officeart/2005/8/layout/vList5"/>
    <dgm:cxn modelId="{0EE9C852-08F9-443D-A434-DFCE032BD8EA}" type="presParOf" srcId="{334EDF95-5493-4C9B-BE58-FC614CADCFB4}" destId="{F53FBEC2-4279-4F0C-B3D5-F4430A4D6866}" srcOrd="1" destOrd="0" presId="urn:microsoft.com/office/officeart/2005/8/layout/vList5"/>
    <dgm:cxn modelId="{2867BFB0-AD4C-4402-B578-FC1BD7142F0D}" type="presParOf" srcId="{4698F3A9-D0A2-4272-BE20-801B588890F7}" destId="{DB16A23F-FB54-4C37-A93B-C09E7957F927}" srcOrd="3" destOrd="0" presId="urn:microsoft.com/office/officeart/2005/8/layout/vList5"/>
    <dgm:cxn modelId="{EBB69C67-86F1-41D5-BDA8-27D3E70D68C6}" type="presParOf" srcId="{4698F3A9-D0A2-4272-BE20-801B588890F7}" destId="{F5A4425D-05ED-4A10-A52E-433772CD5D7F}" srcOrd="4" destOrd="0" presId="urn:microsoft.com/office/officeart/2005/8/layout/vList5"/>
    <dgm:cxn modelId="{665A722B-AE48-499A-A3E2-40AD35161851}" type="presParOf" srcId="{F5A4425D-05ED-4A10-A52E-433772CD5D7F}" destId="{FCA50F99-DBEC-4F99-AD79-C3330821D5D7}" srcOrd="0" destOrd="0" presId="urn:microsoft.com/office/officeart/2005/8/layout/vList5"/>
    <dgm:cxn modelId="{0C0A46C9-9D62-47FA-A60A-F88BC1FB83C6}" type="presParOf" srcId="{F5A4425D-05ED-4A10-A52E-433772CD5D7F}" destId="{DF8C81AB-96D8-4F4A-B704-C88EA6AE24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4EBA8A-308C-427D-BCD8-E6AC686D2CD0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54FAF15F-C349-4808-B597-2DB9B6207E7C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El 65% del personal de enfermería tiene un nivel alto de conocimiento sobre el manual de Seguridad del Paciente del MSP.</a:t>
          </a:r>
          <a:endParaRPr lang="es-E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94855C-6801-4DD6-9AF4-8DA64A10EEB2}" type="parTrans" cxnId="{2E18A8E1-9BAC-4607-BFC4-E80EE6C1335E}">
      <dgm:prSet/>
      <dgm:spPr/>
      <dgm:t>
        <a:bodyPr/>
        <a:lstStyle/>
        <a:p>
          <a:endParaRPr lang="es-ES"/>
        </a:p>
      </dgm:t>
    </dgm:pt>
    <dgm:pt modelId="{49FB8F2E-72AF-45E8-BBA3-F6C1EE3CBC48}" type="sibTrans" cxnId="{2E18A8E1-9BAC-4607-BFC4-E80EE6C1335E}">
      <dgm:prSet/>
      <dgm:spPr/>
      <dgm:t>
        <a:bodyPr/>
        <a:lstStyle/>
        <a:p>
          <a:endParaRPr lang="es-ES"/>
        </a:p>
      </dgm:t>
    </dgm:pt>
    <dgm:pt modelId="{5CBC0A4E-86DE-48B5-8D6F-E02799DA3DD9}">
      <dgm:prSet phldrT="[Texto]" custT="1"/>
      <dgm:spPr/>
      <dgm:t>
        <a:bodyPr/>
        <a:lstStyle/>
        <a:p>
          <a:pPr algn="just" rtl="0"/>
          <a:r>
            <a:rPr lang="es-EC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personal de enfermería tiene un  nivel medio de notificación y registro de eventos adversos, por lo tanto la cultura de reportes no es adecuada.</a:t>
          </a:r>
          <a:endParaRPr lang="es-E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26AEE6-4023-4A7E-AAB0-88DE2979935E}" type="parTrans" cxnId="{B701D153-25B5-4FA7-8C82-92374B520240}">
      <dgm:prSet/>
      <dgm:spPr/>
      <dgm:t>
        <a:bodyPr/>
        <a:lstStyle/>
        <a:p>
          <a:endParaRPr lang="es-ES"/>
        </a:p>
      </dgm:t>
    </dgm:pt>
    <dgm:pt modelId="{CAD7BAF9-D24B-44B7-B005-4F1EBBF4A3BA}" type="sibTrans" cxnId="{B701D153-25B5-4FA7-8C82-92374B520240}">
      <dgm:prSet/>
      <dgm:spPr/>
      <dgm:t>
        <a:bodyPr/>
        <a:lstStyle/>
        <a:p>
          <a:endParaRPr lang="es-ES"/>
        </a:p>
      </dgm:t>
    </dgm:pt>
    <dgm:pt modelId="{CA1D0A9C-24AA-45BE-9F10-2AC3DE3D1D51}">
      <dgm:prSet phldrT="[Texto]" custT="1"/>
      <dgm:spPr/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Los eventos adversos mas frecuentes: Flebitis 30%, caídas 20%, ulceras por presión 40%, mal admiración de medicación 10%.</a:t>
          </a:r>
          <a:endParaRPr lang="es-E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62DDE0-5602-4F42-A953-EA4BB8FBE863}" type="parTrans" cxnId="{4AEA8885-1AE7-4E36-8881-2FD6370BAE63}">
      <dgm:prSet/>
      <dgm:spPr/>
      <dgm:t>
        <a:bodyPr/>
        <a:lstStyle/>
        <a:p>
          <a:endParaRPr lang="es-ES"/>
        </a:p>
      </dgm:t>
    </dgm:pt>
    <dgm:pt modelId="{9FC9DFEF-7B33-46F0-81B4-2825CC47A85C}" type="sibTrans" cxnId="{4AEA8885-1AE7-4E36-8881-2FD6370BAE63}">
      <dgm:prSet/>
      <dgm:spPr/>
      <dgm:t>
        <a:bodyPr/>
        <a:lstStyle/>
        <a:p>
          <a:endParaRPr lang="es-ES"/>
        </a:p>
      </dgm:t>
    </dgm:pt>
    <dgm:pt modelId="{1ACA2064-90B7-445C-BE09-B6D20D979EA4}" type="pres">
      <dgm:prSet presAssocID="{434EBA8A-308C-427D-BCD8-E6AC686D2CD0}" presName="CompostProcess" presStyleCnt="0">
        <dgm:presLayoutVars>
          <dgm:dir/>
          <dgm:resizeHandles val="exact"/>
        </dgm:presLayoutVars>
      </dgm:prSet>
      <dgm:spPr/>
    </dgm:pt>
    <dgm:pt modelId="{5D584B77-847F-4A68-9501-E96F2B5C66CA}" type="pres">
      <dgm:prSet presAssocID="{434EBA8A-308C-427D-BCD8-E6AC686D2CD0}" presName="arrow" presStyleLbl="bgShp" presStyleIdx="0" presStyleCnt="1" custScaleX="117647" custLinFactNeighborX="5132" custLinFactNeighborY="-243"/>
      <dgm:spPr/>
    </dgm:pt>
    <dgm:pt modelId="{C1A69F1A-D90B-4245-AA39-2AFEE653F48E}" type="pres">
      <dgm:prSet presAssocID="{434EBA8A-308C-427D-BCD8-E6AC686D2CD0}" presName="linearProcess" presStyleCnt="0"/>
      <dgm:spPr/>
    </dgm:pt>
    <dgm:pt modelId="{57D138C1-C4DF-410F-AC30-9E0DCF106E79}" type="pres">
      <dgm:prSet presAssocID="{54FAF15F-C349-4808-B597-2DB9B6207E7C}" presName="textNode" presStyleLbl="node1" presStyleIdx="0" presStyleCnt="3" custScaleX="235210" custScaleY="99077" custLinFactNeighborX="-17388" custLinFactNeighborY="3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EAF3A-0FA1-4504-85D3-781F8564C232}" type="pres">
      <dgm:prSet presAssocID="{49FB8F2E-72AF-45E8-BBA3-F6C1EE3CBC48}" presName="sibTrans" presStyleCnt="0"/>
      <dgm:spPr/>
    </dgm:pt>
    <dgm:pt modelId="{542FA2B7-FA1B-4DDD-B338-8B83AEA0BC61}" type="pres">
      <dgm:prSet presAssocID="{5CBC0A4E-86DE-48B5-8D6F-E02799DA3DD9}" presName="textNode" presStyleLbl="node1" presStyleIdx="1" presStyleCnt="3" custScaleX="221461" custScaleY="99077" custLinFactNeighborX="-16332" custLinFactNeighborY="48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C4E87-82E4-456E-86D9-86DF746B1CC3}" type="pres">
      <dgm:prSet presAssocID="{CAD7BAF9-D24B-44B7-B005-4F1EBBF4A3BA}" presName="sibTrans" presStyleCnt="0"/>
      <dgm:spPr/>
    </dgm:pt>
    <dgm:pt modelId="{999C4AB6-EE78-4A9F-9BE1-C9EB0F1DD8AA}" type="pres">
      <dgm:prSet presAssocID="{CA1D0A9C-24AA-45BE-9F10-2AC3DE3D1D51}" presName="textNode" presStyleLbl="node1" presStyleIdx="2" presStyleCnt="3" custScaleX="235210" custScaleY="99077" custLinFactNeighborX="6919" custLinFactNeighborY="5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18A8E1-9BAC-4607-BFC4-E80EE6C1335E}" srcId="{434EBA8A-308C-427D-BCD8-E6AC686D2CD0}" destId="{54FAF15F-C349-4808-B597-2DB9B6207E7C}" srcOrd="0" destOrd="0" parTransId="{AF94855C-6801-4DD6-9AF4-8DA64A10EEB2}" sibTransId="{49FB8F2E-72AF-45E8-BBA3-F6C1EE3CBC48}"/>
    <dgm:cxn modelId="{0EB3E369-DF55-4AF2-BED0-C0DE40791390}" type="presOf" srcId="{54FAF15F-C349-4808-B597-2DB9B6207E7C}" destId="{57D138C1-C4DF-410F-AC30-9E0DCF106E79}" srcOrd="0" destOrd="0" presId="urn:microsoft.com/office/officeart/2005/8/layout/hProcess9"/>
    <dgm:cxn modelId="{6ADB0909-1755-4E80-A61A-E9E3DF5F2374}" type="presOf" srcId="{5CBC0A4E-86DE-48B5-8D6F-E02799DA3DD9}" destId="{542FA2B7-FA1B-4DDD-B338-8B83AEA0BC61}" srcOrd="0" destOrd="0" presId="urn:microsoft.com/office/officeart/2005/8/layout/hProcess9"/>
    <dgm:cxn modelId="{0B7B7337-6F32-456F-876B-2B88EECF197E}" type="presOf" srcId="{434EBA8A-308C-427D-BCD8-E6AC686D2CD0}" destId="{1ACA2064-90B7-445C-BE09-B6D20D979EA4}" srcOrd="0" destOrd="0" presId="urn:microsoft.com/office/officeart/2005/8/layout/hProcess9"/>
    <dgm:cxn modelId="{EB6469DD-3070-4DF0-A564-271A6C31A2FD}" type="presOf" srcId="{CA1D0A9C-24AA-45BE-9F10-2AC3DE3D1D51}" destId="{999C4AB6-EE78-4A9F-9BE1-C9EB0F1DD8AA}" srcOrd="0" destOrd="0" presId="urn:microsoft.com/office/officeart/2005/8/layout/hProcess9"/>
    <dgm:cxn modelId="{4AEA8885-1AE7-4E36-8881-2FD6370BAE63}" srcId="{434EBA8A-308C-427D-BCD8-E6AC686D2CD0}" destId="{CA1D0A9C-24AA-45BE-9F10-2AC3DE3D1D51}" srcOrd="2" destOrd="0" parTransId="{A462DDE0-5602-4F42-A953-EA4BB8FBE863}" sibTransId="{9FC9DFEF-7B33-46F0-81B4-2825CC47A85C}"/>
    <dgm:cxn modelId="{B701D153-25B5-4FA7-8C82-92374B520240}" srcId="{434EBA8A-308C-427D-BCD8-E6AC686D2CD0}" destId="{5CBC0A4E-86DE-48B5-8D6F-E02799DA3DD9}" srcOrd="1" destOrd="0" parTransId="{7026AEE6-4023-4A7E-AAB0-88DE2979935E}" sibTransId="{CAD7BAF9-D24B-44B7-B005-4F1EBBF4A3BA}"/>
    <dgm:cxn modelId="{57511503-6A5C-4323-9395-6270869D1E88}" type="presParOf" srcId="{1ACA2064-90B7-445C-BE09-B6D20D979EA4}" destId="{5D584B77-847F-4A68-9501-E96F2B5C66CA}" srcOrd="0" destOrd="0" presId="urn:microsoft.com/office/officeart/2005/8/layout/hProcess9"/>
    <dgm:cxn modelId="{C19CE6D4-26EE-4CA7-BB30-01ADDAA84000}" type="presParOf" srcId="{1ACA2064-90B7-445C-BE09-B6D20D979EA4}" destId="{C1A69F1A-D90B-4245-AA39-2AFEE653F48E}" srcOrd="1" destOrd="0" presId="urn:microsoft.com/office/officeart/2005/8/layout/hProcess9"/>
    <dgm:cxn modelId="{667D1E9E-1D88-415F-84BF-3A1D600D61D6}" type="presParOf" srcId="{C1A69F1A-D90B-4245-AA39-2AFEE653F48E}" destId="{57D138C1-C4DF-410F-AC30-9E0DCF106E79}" srcOrd="0" destOrd="0" presId="urn:microsoft.com/office/officeart/2005/8/layout/hProcess9"/>
    <dgm:cxn modelId="{6C33D734-B058-4F94-A3F9-4CDA2DA96E83}" type="presParOf" srcId="{C1A69F1A-D90B-4245-AA39-2AFEE653F48E}" destId="{CC2EAF3A-0FA1-4504-85D3-781F8564C232}" srcOrd="1" destOrd="0" presId="urn:microsoft.com/office/officeart/2005/8/layout/hProcess9"/>
    <dgm:cxn modelId="{57EB1E5D-D60B-466C-BA3C-66C4E645BC70}" type="presParOf" srcId="{C1A69F1A-D90B-4245-AA39-2AFEE653F48E}" destId="{542FA2B7-FA1B-4DDD-B338-8B83AEA0BC61}" srcOrd="2" destOrd="0" presId="urn:microsoft.com/office/officeart/2005/8/layout/hProcess9"/>
    <dgm:cxn modelId="{AE274D57-D776-44D1-9BFB-766F17710AD0}" type="presParOf" srcId="{C1A69F1A-D90B-4245-AA39-2AFEE653F48E}" destId="{F7AC4E87-82E4-456E-86D9-86DF746B1CC3}" srcOrd="3" destOrd="0" presId="urn:microsoft.com/office/officeart/2005/8/layout/hProcess9"/>
    <dgm:cxn modelId="{08415F49-575C-4706-BE58-054B4278820F}" type="presParOf" srcId="{C1A69F1A-D90B-4245-AA39-2AFEE653F48E}" destId="{999C4AB6-EE78-4A9F-9BE1-C9EB0F1DD8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4E916-9644-41DC-B635-1940916121C5}">
      <dsp:nvSpPr>
        <dsp:cNvPr id="0" name=""/>
        <dsp:cNvSpPr/>
      </dsp:nvSpPr>
      <dsp:spPr>
        <a:xfrm rot="5400000">
          <a:off x="-139362" y="74246"/>
          <a:ext cx="1402647" cy="1265991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OMS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71033" y="638914"/>
        <a:ext cx="1265991" cy="136656"/>
      </dsp:txXfrm>
    </dsp:sp>
    <dsp:sp modelId="{8258A91B-55B9-44AF-991D-D1A2962F3285}">
      <dsp:nvSpPr>
        <dsp:cNvPr id="0" name=""/>
        <dsp:cNvSpPr/>
      </dsp:nvSpPr>
      <dsp:spPr>
        <a:xfrm rot="5400000">
          <a:off x="5172920" y="-4126594"/>
          <a:ext cx="912200" cy="9177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Mejorar la seguridad de la atención de los pacientes.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Fomentar la investigación.</a:t>
          </a:r>
          <a:endParaRPr lang="es-ES" sz="1800" b="0" kern="1200" dirty="0"/>
        </a:p>
      </dsp:txBody>
      <dsp:txXfrm rot="-5400000">
        <a:off x="1040407" y="50449"/>
        <a:ext cx="9132697" cy="823140"/>
      </dsp:txXfrm>
    </dsp:sp>
    <dsp:sp modelId="{0437A0ED-FF09-4448-BAF4-FDE9B317EC55}">
      <dsp:nvSpPr>
        <dsp:cNvPr id="0" name=""/>
        <dsp:cNvSpPr/>
      </dsp:nvSpPr>
      <dsp:spPr>
        <a:xfrm rot="5400000">
          <a:off x="-42051" y="1236909"/>
          <a:ext cx="1402647" cy="1460614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IBEAS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Latinoamérica</a:t>
          </a:r>
          <a:endParaRPr lang="es-ES" sz="1400" b="1" kern="1200" dirty="0">
            <a:solidFill>
              <a:schemeClr val="tx1"/>
            </a:solidFill>
          </a:endParaRPr>
        </a:p>
      </dsp:txBody>
      <dsp:txXfrm rot="-5400000">
        <a:off x="-71034" y="1265892"/>
        <a:ext cx="1460614" cy="1402647"/>
      </dsp:txXfrm>
    </dsp:sp>
    <dsp:sp modelId="{16B51802-B509-49B7-BE5C-0996BC63DA41}">
      <dsp:nvSpPr>
        <dsp:cNvPr id="0" name=""/>
        <dsp:cNvSpPr/>
      </dsp:nvSpPr>
      <dsp:spPr>
        <a:xfrm rot="5400000">
          <a:off x="5364344" y="-2515304"/>
          <a:ext cx="806754" cy="861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10 de 100 pacientes, sufren daño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20 de cada 100 paciente si se duplica los días de hospitalización</a:t>
          </a:r>
          <a:endParaRPr lang="es-ES" sz="1800" b="0" kern="1200" dirty="0"/>
        </a:p>
      </dsp:txBody>
      <dsp:txXfrm rot="-5400000">
        <a:off x="1458738" y="1429684"/>
        <a:ext cx="8578585" cy="727990"/>
      </dsp:txXfrm>
    </dsp:sp>
    <dsp:sp modelId="{6FF2ABBA-FB49-4B5B-ABDC-0DB2E57C78C6}">
      <dsp:nvSpPr>
        <dsp:cNvPr id="0" name=""/>
        <dsp:cNvSpPr/>
      </dsp:nvSpPr>
      <dsp:spPr>
        <a:xfrm rot="5400000">
          <a:off x="-281431" y="2736264"/>
          <a:ext cx="1402647" cy="981853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Ecuador</a:t>
          </a:r>
          <a:endParaRPr lang="es-ES" sz="1800" b="1" kern="1200" dirty="0">
            <a:solidFill>
              <a:schemeClr val="tx1"/>
            </a:solidFill>
          </a:endParaRPr>
        </a:p>
      </dsp:txBody>
      <dsp:txXfrm rot="-5400000">
        <a:off x="-71033" y="3016794"/>
        <a:ext cx="981853" cy="420794"/>
      </dsp:txXfrm>
    </dsp:sp>
    <dsp:sp modelId="{26B7E8C3-3D43-463D-AEF3-9380D4BB7F7F}">
      <dsp:nvSpPr>
        <dsp:cNvPr id="0" name=""/>
        <dsp:cNvSpPr/>
      </dsp:nvSpPr>
      <dsp:spPr>
        <a:xfrm rot="5400000">
          <a:off x="5048252" y="-1606886"/>
          <a:ext cx="911720" cy="9177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Eventos</a:t>
          </a:r>
          <a:r>
            <a:rPr lang="es-ES" sz="1800" b="0" kern="1200" baseline="0" dirty="0" smtClean="0"/>
            <a:t> adversos relacionas con enfermería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De 10 servicios del hospital 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Ocurren con mas frecuencia en Medicina interna con un 27%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</dsp:txBody>
      <dsp:txXfrm rot="-5400000">
        <a:off x="915499" y="2570374"/>
        <a:ext cx="9132720" cy="822706"/>
      </dsp:txXfrm>
    </dsp:sp>
    <dsp:sp modelId="{96C3C2F3-3145-4448-A7D5-73BE0CB49096}">
      <dsp:nvSpPr>
        <dsp:cNvPr id="0" name=""/>
        <dsp:cNvSpPr/>
      </dsp:nvSpPr>
      <dsp:spPr>
        <a:xfrm rot="5400000">
          <a:off x="-281431" y="4068186"/>
          <a:ext cx="1402647" cy="981853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HDTC</a:t>
          </a:r>
          <a:endParaRPr lang="es-ES" sz="1800" b="1" kern="1200" dirty="0">
            <a:solidFill>
              <a:schemeClr val="tx1"/>
            </a:solidFill>
          </a:endParaRPr>
        </a:p>
      </dsp:txBody>
      <dsp:txXfrm rot="-5400000">
        <a:off x="-71033" y="4348716"/>
        <a:ext cx="981853" cy="420794"/>
      </dsp:txXfrm>
    </dsp:sp>
    <dsp:sp modelId="{537716E9-38B0-4BA4-9E86-E7D1F2FEC25D}">
      <dsp:nvSpPr>
        <dsp:cNvPr id="0" name=""/>
        <dsp:cNvSpPr/>
      </dsp:nvSpPr>
      <dsp:spPr>
        <a:xfrm rot="5400000">
          <a:off x="4971623" y="-274963"/>
          <a:ext cx="1055617" cy="9177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Presenta debilidades en relación a la atención de calidad y calidez.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En el servicio de medicina interna existe alta demanda de usuarios y patología complejas, larga estadía.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</dsp:txBody>
      <dsp:txXfrm rot="-5400000">
        <a:off x="910819" y="3837372"/>
        <a:ext cx="9125696" cy="9525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84B77-847F-4A68-9501-E96F2B5C66CA}">
      <dsp:nvSpPr>
        <dsp:cNvPr id="0" name=""/>
        <dsp:cNvSpPr/>
      </dsp:nvSpPr>
      <dsp:spPr>
        <a:xfrm>
          <a:off x="0" y="0"/>
          <a:ext cx="10640285" cy="5735781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7D138C1-C4DF-410F-AC30-9E0DCF106E79}">
      <dsp:nvSpPr>
        <dsp:cNvPr id="0" name=""/>
        <dsp:cNvSpPr/>
      </dsp:nvSpPr>
      <dsp:spPr>
        <a:xfrm>
          <a:off x="89724" y="1472340"/>
          <a:ext cx="3194384" cy="27911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Los profesionales de enfermería continúen adquiriendo conocimientos sobre guías, manuales, normas actualizadas sobre seguridad del paciente a fin de direccionar las acciones hacia una disminución de la incidencia de eventos adversos.</a:t>
          </a:r>
          <a:endParaRPr lang="es-E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974" y="1608590"/>
        <a:ext cx="2921884" cy="2518600"/>
      </dsp:txXfrm>
    </dsp:sp>
    <dsp:sp modelId="{542FA2B7-FA1B-4DDD-B338-8B83AEA0BC61}">
      <dsp:nvSpPr>
        <dsp:cNvPr id="0" name=""/>
        <dsp:cNvSpPr/>
      </dsp:nvSpPr>
      <dsp:spPr>
        <a:xfrm>
          <a:off x="3467195" y="1512823"/>
          <a:ext cx="3347740" cy="2655116"/>
        </a:xfrm>
        <a:prstGeom prst="roundRect">
          <a:avLst/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 debe implementar la cultura de notificación de registro de eventos adversos como </a:t>
          </a:r>
          <a:r>
            <a:rPr lang="es-EC" sz="18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estrategia clave para aprender de los errores y evitar su recurrencia, intensificando </a:t>
          </a:r>
          <a:r>
            <a:rPr lang="es-ES" sz="18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sistema de reporte voluntario de eventos adversos y vigilancia activa.</a:t>
          </a:r>
          <a:endParaRPr lang="es-E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6807" y="1642435"/>
        <a:ext cx="3088516" cy="2395892"/>
      </dsp:txXfrm>
    </dsp:sp>
    <dsp:sp modelId="{999C4AB6-EE78-4A9F-9BE1-C9EB0F1DD8AA}">
      <dsp:nvSpPr>
        <dsp:cNvPr id="0" name=""/>
        <dsp:cNvSpPr/>
      </dsp:nvSpPr>
      <dsp:spPr>
        <a:xfrm>
          <a:off x="7070121" y="1433199"/>
          <a:ext cx="3557632" cy="2734293"/>
        </a:xfrm>
        <a:prstGeom prst="round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Manejar alertas y estrategias de seguridad del paciente como mecanismo para prevenir la aparición de dichos eventos adversos, es importante y urgente capacitar periódicamente al personal con el fin de brindar atención de calidad a los pacientes.</a:t>
          </a:r>
          <a:endParaRPr lang="es-E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03598" y="1566676"/>
        <a:ext cx="3290678" cy="2467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B06A0-4A76-453B-B6CE-C65932AAB8A7}">
      <dsp:nvSpPr>
        <dsp:cNvPr id="0" name=""/>
        <dsp:cNvSpPr/>
      </dsp:nvSpPr>
      <dsp:spPr>
        <a:xfrm>
          <a:off x="47511" y="123949"/>
          <a:ext cx="2489807" cy="17649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OPS</a:t>
          </a:r>
          <a:r>
            <a:rPr lang="es-E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implementa la política de seguridad del paciente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206" y="175644"/>
        <a:ext cx="2386417" cy="1661600"/>
      </dsp:txXfrm>
    </dsp:sp>
    <dsp:sp modelId="{29F8DB56-3094-4834-B53D-DB0358FED739}">
      <dsp:nvSpPr>
        <dsp:cNvPr id="0" name=""/>
        <dsp:cNvSpPr/>
      </dsp:nvSpPr>
      <dsp:spPr>
        <a:xfrm>
          <a:off x="2753947" y="821829"/>
          <a:ext cx="521879" cy="3692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64000"/>
                <a:lumMod val="118000"/>
              </a:schemeClr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753947" y="895675"/>
        <a:ext cx="411110" cy="221538"/>
      </dsp:txXfrm>
    </dsp:sp>
    <dsp:sp modelId="{FCCB1A45-329A-4C8D-ADAA-84608F4F5357}">
      <dsp:nvSpPr>
        <dsp:cNvPr id="0" name=""/>
        <dsp:cNvSpPr/>
      </dsp:nvSpPr>
      <dsp:spPr>
        <a:xfrm>
          <a:off x="3521996" y="35712"/>
          <a:ext cx="2385972" cy="19414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MSP implemente normativa y mecanismos para la gestión de riesgo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860" y="92576"/>
        <a:ext cx="2272244" cy="1827736"/>
      </dsp:txXfrm>
    </dsp:sp>
    <dsp:sp modelId="{B3A14051-C14C-4382-892F-2BBCAD6F3DA7}">
      <dsp:nvSpPr>
        <dsp:cNvPr id="0" name=""/>
        <dsp:cNvSpPr/>
      </dsp:nvSpPr>
      <dsp:spPr>
        <a:xfrm>
          <a:off x="6044693" y="807977"/>
          <a:ext cx="681689" cy="3969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64000"/>
                <a:lumMod val="118000"/>
              </a:schemeClr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6044693" y="887364"/>
        <a:ext cx="562609" cy="238161"/>
      </dsp:txXfrm>
    </dsp:sp>
    <dsp:sp modelId="{3702C16E-746C-4542-8782-2A2F36A28206}">
      <dsp:nvSpPr>
        <dsp:cNvPr id="0" name=""/>
        <dsp:cNvSpPr/>
      </dsp:nvSpPr>
      <dsp:spPr>
        <a:xfrm>
          <a:off x="6892647" y="1785"/>
          <a:ext cx="3454791" cy="20093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Hospital en estudio, </a:t>
          </a:r>
          <a:r>
            <a:rPr lang="es-E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tasas altas de morbimortalidad, siendo su incidencia en muertes materna y patologías complejas</a:t>
          </a:r>
          <a:endParaRPr lang="es-E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1498" y="60636"/>
        <a:ext cx="3337089" cy="1891616"/>
      </dsp:txXfrm>
    </dsp:sp>
    <dsp:sp modelId="{D6135B47-1C7F-4C94-B662-EC595542BA6D}">
      <dsp:nvSpPr>
        <dsp:cNvPr id="0" name=""/>
        <dsp:cNvSpPr/>
      </dsp:nvSpPr>
      <dsp:spPr>
        <a:xfrm rot="4781006">
          <a:off x="8624624" y="2306026"/>
          <a:ext cx="530454" cy="3652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64000"/>
                <a:lumMod val="118000"/>
              </a:schemeClr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 rot="-5400000">
        <a:off x="8770450" y="2224331"/>
        <a:ext cx="219176" cy="420866"/>
      </dsp:txXfrm>
    </dsp:sp>
    <dsp:sp modelId="{2DC53405-17D3-4FE6-BAA5-FACD2F58C798}">
      <dsp:nvSpPr>
        <dsp:cNvPr id="0" name=""/>
        <dsp:cNvSpPr/>
      </dsp:nvSpPr>
      <dsp:spPr>
        <a:xfrm>
          <a:off x="7885744" y="2995782"/>
          <a:ext cx="2461694" cy="1477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Beneficiarios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9004" y="3039042"/>
        <a:ext cx="2375174" cy="1390496"/>
      </dsp:txXfrm>
    </dsp:sp>
    <dsp:sp modelId="{1BB278C6-8B79-45C3-BBAF-E15747A1FD4C}">
      <dsp:nvSpPr>
        <dsp:cNvPr id="0" name=""/>
        <dsp:cNvSpPr/>
      </dsp:nvSpPr>
      <dsp:spPr>
        <a:xfrm rot="10800000">
          <a:off x="7031182" y="3534321"/>
          <a:ext cx="753985" cy="39993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64000"/>
                <a:lumMod val="118000"/>
              </a:schemeClr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10800000">
        <a:off x="7151163" y="3614309"/>
        <a:ext cx="634004" cy="239962"/>
      </dsp:txXfrm>
    </dsp:sp>
    <dsp:sp modelId="{4583BF2D-FE98-4DFB-ACB6-57080752BDD9}">
      <dsp:nvSpPr>
        <dsp:cNvPr id="0" name=""/>
        <dsp:cNvSpPr/>
      </dsp:nvSpPr>
      <dsp:spPr>
        <a:xfrm>
          <a:off x="2379646" y="2995782"/>
          <a:ext cx="4521419" cy="1477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Practicas de seguridad del paciente de manera que se mejore y se brinde una atención de excelencias.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906" y="3039042"/>
        <a:ext cx="4434899" cy="139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2729D-62C9-45CB-87A6-493F12D173CD}">
      <dsp:nvSpPr>
        <dsp:cNvPr id="0" name=""/>
        <dsp:cNvSpPr/>
      </dsp:nvSpPr>
      <dsp:spPr>
        <a:xfrm>
          <a:off x="4243487" y="1843102"/>
          <a:ext cx="3954271" cy="23775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LOS EVENTOS ADVERSOS DE ENFERMERÍA EN EL CUIDADO DIRECTO AL PACIENTE QUE ASISTE AL ÁREA DE MEDICINA INTERNA DEL HDTC.</a:t>
          </a:r>
          <a:endParaRPr lang="es-CO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2577" y="2191284"/>
        <a:ext cx="2796091" cy="1681169"/>
      </dsp:txXfrm>
    </dsp:sp>
    <dsp:sp modelId="{BDF7D0D6-E659-41D8-B073-A2CC74680537}">
      <dsp:nvSpPr>
        <dsp:cNvPr id="0" name=""/>
        <dsp:cNvSpPr/>
      </dsp:nvSpPr>
      <dsp:spPr>
        <a:xfrm rot="15785714">
          <a:off x="6000851" y="1468376"/>
          <a:ext cx="124907" cy="5287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 rot="10800000">
        <a:off x="6021839" y="1592733"/>
        <a:ext cx="87435" cy="317269"/>
      </dsp:txXfrm>
    </dsp:sp>
    <dsp:sp modelId="{96F785F6-E14E-4B9B-BFDF-579F7CC24FA3}">
      <dsp:nvSpPr>
        <dsp:cNvPr id="0" name=""/>
        <dsp:cNvSpPr/>
      </dsp:nvSpPr>
      <dsp:spPr>
        <a:xfrm>
          <a:off x="3726070" y="42645"/>
          <a:ext cx="4455293" cy="15703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spcBef>
              <a:spcPct val="0"/>
            </a:spcBef>
            <a:spcAft>
              <a:spcPct val="35000"/>
            </a:spcAft>
          </a:pPr>
          <a:r>
            <a:rPr lang="es-EC" sz="16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C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1:Identificar el nivel de conocimientos que poseen el personal de enfermería sobre el manual de Seguridad del Paciente del MSP.</a:t>
          </a:r>
          <a:endParaRPr lang="es-ES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378533" y="272617"/>
        <a:ext cx="3150367" cy="1110401"/>
      </dsp:txXfrm>
    </dsp:sp>
    <dsp:sp modelId="{858C3CE1-911A-4830-AFF6-8BF103370D60}">
      <dsp:nvSpPr>
        <dsp:cNvPr id="0" name=""/>
        <dsp:cNvSpPr/>
      </dsp:nvSpPr>
      <dsp:spPr>
        <a:xfrm rot="25213">
          <a:off x="8316122" y="2783354"/>
          <a:ext cx="205249" cy="5287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64000"/>
                <a:lumMod val="118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>
        <a:off x="8316123" y="2888885"/>
        <a:ext cx="143674" cy="317269"/>
      </dsp:txXfrm>
    </dsp:sp>
    <dsp:sp modelId="{526B71A8-39FF-4EBE-B8D6-5D127C194F71}">
      <dsp:nvSpPr>
        <dsp:cNvPr id="0" name=""/>
        <dsp:cNvSpPr/>
      </dsp:nvSpPr>
      <dsp:spPr>
        <a:xfrm>
          <a:off x="8584810" y="1879335"/>
          <a:ext cx="2804712" cy="2360316"/>
        </a:xfrm>
        <a:prstGeom prst="ellipse">
          <a:avLst/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64000"/>
                <a:lumMod val="118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2:Describir el nivel de cumplimiento de notificación y registro de eventos adversos de los profesionales de enfermería del servicio en estudio</a:t>
          </a:r>
          <a:endParaRPr lang="es-CO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5551" y="2224995"/>
        <a:ext cx="1983230" cy="1668996"/>
      </dsp:txXfrm>
    </dsp:sp>
    <dsp:sp modelId="{AC9EBB35-DCE6-4D37-9D93-1D95ADCFB9C9}">
      <dsp:nvSpPr>
        <dsp:cNvPr id="0" name=""/>
        <dsp:cNvSpPr/>
      </dsp:nvSpPr>
      <dsp:spPr>
        <a:xfrm rot="5620127">
          <a:off x="6132684" y="4168502"/>
          <a:ext cx="149956" cy="5287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64000"/>
                <a:lumMod val="118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 rot="10800000">
        <a:off x="6156617" y="4251812"/>
        <a:ext cx="104969" cy="317269"/>
      </dsp:txXfrm>
    </dsp:sp>
    <dsp:sp modelId="{6F4FB6DC-FD1D-4FA4-A1ED-B7783152DD34}">
      <dsp:nvSpPr>
        <dsp:cNvPr id="0" name=""/>
        <dsp:cNvSpPr/>
      </dsp:nvSpPr>
      <dsp:spPr>
        <a:xfrm>
          <a:off x="3943264" y="4501962"/>
          <a:ext cx="4277637" cy="1381057"/>
        </a:xfrm>
        <a:prstGeom prst="ellipse">
          <a:avLst/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64000"/>
                <a:lumMod val="118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Identificar  los eventos adversos notificados y registrados en el servicio?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709" y="4704213"/>
        <a:ext cx="3024747" cy="976555"/>
      </dsp:txXfrm>
    </dsp:sp>
    <dsp:sp modelId="{F4FB83D7-9FF7-45F4-ACEE-B2AC1ED8A602}">
      <dsp:nvSpPr>
        <dsp:cNvPr id="0" name=""/>
        <dsp:cNvSpPr/>
      </dsp:nvSpPr>
      <dsp:spPr>
        <a:xfrm rot="10923807">
          <a:off x="3822597" y="2676347"/>
          <a:ext cx="222206" cy="5287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64000"/>
                <a:lumMod val="118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 rot="10800000">
        <a:off x="3889237" y="2783304"/>
        <a:ext cx="155544" cy="317269"/>
      </dsp:txXfrm>
    </dsp:sp>
    <dsp:sp modelId="{F3034F2C-A75F-408D-926F-75ABB40766F7}">
      <dsp:nvSpPr>
        <dsp:cNvPr id="0" name=""/>
        <dsp:cNvSpPr/>
      </dsp:nvSpPr>
      <dsp:spPr>
        <a:xfrm>
          <a:off x="3372" y="1686991"/>
          <a:ext cx="3827876" cy="2379663"/>
        </a:xfrm>
        <a:prstGeom prst="ellipse">
          <a:avLst/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64000"/>
                <a:lumMod val="118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4: Elaborar una guía educativa para mejorar en el profesional de enfermería la cultura de notificación y registro de eventos adversos.</a:t>
          </a:r>
          <a:endParaRPr lang="es-CO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563951" y="2035485"/>
        <a:ext cx="2706718" cy="1682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ED83-6D27-45CD-88A1-F0829567899B}">
      <dsp:nvSpPr>
        <dsp:cNvPr id="0" name=""/>
        <dsp:cNvSpPr/>
      </dsp:nvSpPr>
      <dsp:spPr>
        <a:xfrm rot="16200000">
          <a:off x="-1929175" y="1934046"/>
          <a:ext cx="5577160" cy="170906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España realizo un estudio basado en eventos adversos ligados a la asistencia en los servicios de urgencia.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871" y="1115432"/>
        <a:ext cx="1709067" cy="3346296"/>
      </dsp:txXfrm>
    </dsp:sp>
    <dsp:sp modelId="{A2A8EF88-2B5C-42F5-A91B-5D42B497A79B}">
      <dsp:nvSpPr>
        <dsp:cNvPr id="0" name=""/>
        <dsp:cNvSpPr/>
      </dsp:nvSpPr>
      <dsp:spPr>
        <a:xfrm rot="16200000">
          <a:off x="3603770" y="1934046"/>
          <a:ext cx="5577160" cy="1709067"/>
        </a:xfrm>
        <a:prstGeom prst="flowChartManualOperation">
          <a:avLst/>
        </a:prstGeom>
        <a:gradFill rotWithShape="0">
          <a:gsLst>
            <a:gs pos="0">
              <a:schemeClr val="accent2">
                <a:hueOff val="-4941430"/>
                <a:satOff val="225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-4941430"/>
                <a:satOff val="225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Colombia</a:t>
          </a:r>
          <a:r>
            <a:rPr lang="es-EC" sz="2000" b="0" kern="1200" baseline="0" dirty="0" smtClean="0">
              <a:latin typeface="Times New Roman" pitchFamily="18" charset="0"/>
              <a:cs typeface="Times New Roman" pitchFamily="18" charset="0"/>
            </a:rPr>
            <a:t> realizo un estudio sobre eventos adversos derivados de enfermería: flebitis ulceras por presión y caídas.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537816" y="1115432"/>
        <a:ext cx="1709067" cy="3346296"/>
      </dsp:txXfrm>
    </dsp:sp>
    <dsp:sp modelId="{ABB09EC7-4C6B-4BD1-BEF9-AECCF1494C47}">
      <dsp:nvSpPr>
        <dsp:cNvPr id="0" name=""/>
        <dsp:cNvSpPr/>
      </dsp:nvSpPr>
      <dsp:spPr>
        <a:xfrm rot="16200000">
          <a:off x="1745319" y="1934046"/>
          <a:ext cx="5577160" cy="1709067"/>
        </a:xfrm>
        <a:prstGeom prst="flowChartManualOperation">
          <a:avLst/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México realizo un estudio eventos adversos en pacientes hospitalizados reportados por enfermería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679365" y="1115432"/>
        <a:ext cx="1709067" cy="3346296"/>
      </dsp:txXfrm>
    </dsp:sp>
    <dsp:sp modelId="{169F03C2-54EF-4F83-9A9C-613ADCE39EAE}">
      <dsp:nvSpPr>
        <dsp:cNvPr id="0" name=""/>
        <dsp:cNvSpPr/>
      </dsp:nvSpPr>
      <dsp:spPr>
        <a:xfrm rot="16200000">
          <a:off x="-100420" y="1934046"/>
          <a:ext cx="5577160" cy="1709067"/>
        </a:xfrm>
        <a:prstGeom prst="flowChartManualOperation">
          <a:avLst/>
        </a:prstGeom>
        <a:gradFill rotWithShape="0">
          <a:gsLst>
            <a:gs pos="0">
              <a:schemeClr val="accent2">
                <a:hueOff val="-14824290"/>
                <a:satOff val="676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-14824290"/>
                <a:satOff val="676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IBEAS estudio los factores relacionados en la calidad de la atención por eventos adversos.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833626" y="1115432"/>
        <a:ext cx="1709067" cy="3346296"/>
      </dsp:txXfrm>
    </dsp:sp>
    <dsp:sp modelId="{FC9FB97E-63AE-43C1-B1EE-528B1C0F3438}">
      <dsp:nvSpPr>
        <dsp:cNvPr id="0" name=""/>
        <dsp:cNvSpPr/>
      </dsp:nvSpPr>
      <dsp:spPr>
        <a:xfrm rot="16200000">
          <a:off x="5419814" y="1934046"/>
          <a:ext cx="5577160" cy="1709067"/>
        </a:xfrm>
        <a:prstGeom prst="flowChartManualOperation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Ecuador realizo un estudio Eventos adversos relacionas con el cuidado de enfermería </a:t>
          </a: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353860" y="1115432"/>
        <a:ext cx="1709067" cy="3346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32D0F-8C1A-4511-9E3C-68E7D1ED4CE4}">
      <dsp:nvSpPr>
        <dsp:cNvPr id="0" name=""/>
        <dsp:cNvSpPr/>
      </dsp:nvSpPr>
      <dsp:spPr>
        <a:xfrm>
          <a:off x="3663718" y="2594825"/>
          <a:ext cx="2156721" cy="1749002"/>
        </a:xfrm>
        <a:prstGeom prst="ellipse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Evento Adverso:</a:t>
          </a:r>
          <a:endParaRPr lang="es-E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9562" y="2850960"/>
        <a:ext cx="1525033" cy="1236732"/>
      </dsp:txXfrm>
    </dsp:sp>
    <dsp:sp modelId="{AF8C2354-12EB-4341-AF20-018B818117A8}">
      <dsp:nvSpPr>
        <dsp:cNvPr id="0" name=""/>
        <dsp:cNvSpPr/>
      </dsp:nvSpPr>
      <dsp:spPr>
        <a:xfrm rot="13098185">
          <a:off x="2536526" y="2113451"/>
          <a:ext cx="1239807" cy="8133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21644-6C25-41E1-8DF0-FD84B6BAD082}">
      <dsp:nvSpPr>
        <dsp:cNvPr id="0" name=""/>
        <dsp:cNvSpPr/>
      </dsp:nvSpPr>
      <dsp:spPr>
        <a:xfrm>
          <a:off x="-204815" y="0"/>
          <a:ext cx="3396011" cy="1806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  <a:cs typeface="Times New Roman" panose="02020603050405020304" pitchFamily="18" charset="0"/>
            </a:rPr>
            <a:t>Cuasi eventos: evento o situación que podría haber producido un accidente, lesión o enfermedad, que no ocurrió  por una intervención oportuna.</a:t>
          </a:r>
          <a:endParaRPr lang="es-EC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-151906" y="52909"/>
        <a:ext cx="3290193" cy="1700630"/>
      </dsp:txXfrm>
    </dsp:sp>
    <dsp:sp modelId="{ED8A81E7-07D0-4AD3-8DE9-DD132DCD2F28}">
      <dsp:nvSpPr>
        <dsp:cNvPr id="0" name=""/>
        <dsp:cNvSpPr/>
      </dsp:nvSpPr>
      <dsp:spPr>
        <a:xfrm rot="19216390">
          <a:off x="5684274" y="2251446"/>
          <a:ext cx="1072094" cy="8133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355382"/>
                <a:satOff val="-2137"/>
                <a:lumOff val="31144"/>
                <a:alphaOff val="0"/>
                <a:tint val="98000"/>
                <a:lumMod val="114000"/>
              </a:schemeClr>
            </a:gs>
            <a:gs pos="100000">
              <a:schemeClr val="accent3">
                <a:shade val="90000"/>
                <a:hueOff val="-355382"/>
                <a:satOff val="-2137"/>
                <a:lumOff val="311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305C9-8D46-4F80-AFD0-8109CD68BC8B}">
      <dsp:nvSpPr>
        <dsp:cNvPr id="0" name=""/>
        <dsp:cNvSpPr/>
      </dsp:nvSpPr>
      <dsp:spPr>
        <a:xfrm>
          <a:off x="6000503" y="190818"/>
          <a:ext cx="3121955" cy="1871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lumMod val="114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Evento centinela: es el que sucede y causa daño.</a:t>
          </a:r>
          <a:endParaRPr lang="es-E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5306" y="245621"/>
        <a:ext cx="3012349" cy="17615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98B0-B567-4C6A-8CA5-C4460BD3C72D}">
      <dsp:nvSpPr>
        <dsp:cNvPr id="0" name=""/>
        <dsp:cNvSpPr/>
      </dsp:nvSpPr>
      <dsp:spPr>
        <a:xfrm>
          <a:off x="3221225" y="2491344"/>
          <a:ext cx="3016704" cy="2288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EVENTOS ADVERSOS </a:t>
          </a:r>
          <a:endParaRPr lang="es-E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3011" y="2826536"/>
        <a:ext cx="2133132" cy="1618448"/>
      </dsp:txXfrm>
    </dsp:sp>
    <dsp:sp modelId="{BB783568-E399-4061-83BA-24B83E461BA0}">
      <dsp:nvSpPr>
        <dsp:cNvPr id="0" name=""/>
        <dsp:cNvSpPr/>
      </dsp:nvSpPr>
      <dsp:spPr>
        <a:xfrm rot="11276851">
          <a:off x="2233215" y="2930558"/>
          <a:ext cx="988163" cy="652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676D27-364F-45CA-B857-FFFF9356D1DF}">
      <dsp:nvSpPr>
        <dsp:cNvPr id="0" name=""/>
        <dsp:cNvSpPr/>
      </dsp:nvSpPr>
      <dsp:spPr>
        <a:xfrm>
          <a:off x="0" y="2566318"/>
          <a:ext cx="3008096" cy="1238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y seguridad del paciente.</a:t>
          </a:r>
          <a:endParaRPr lang="es-E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68" y="2602586"/>
        <a:ext cx="2935560" cy="1165736"/>
      </dsp:txXfrm>
    </dsp:sp>
    <dsp:sp modelId="{F3C02533-504D-41F0-A796-F5AA139FBB32}">
      <dsp:nvSpPr>
        <dsp:cNvPr id="0" name=""/>
        <dsp:cNvSpPr/>
      </dsp:nvSpPr>
      <dsp:spPr>
        <a:xfrm rot="13799258">
          <a:off x="2547410" y="1344279"/>
          <a:ext cx="2101519" cy="652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BB81F9-AA16-4CC4-819F-56559E729B63}">
      <dsp:nvSpPr>
        <dsp:cNvPr id="0" name=""/>
        <dsp:cNvSpPr/>
      </dsp:nvSpPr>
      <dsp:spPr>
        <a:xfrm>
          <a:off x="1333627" y="-96164"/>
          <a:ext cx="2311660" cy="212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evento adverso en los cuidados de enfermería</a:t>
          </a:r>
          <a:endParaRPr lang="es-CO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5920" y="-33871"/>
        <a:ext cx="2187074" cy="2002264"/>
      </dsp:txXfrm>
    </dsp:sp>
    <dsp:sp modelId="{ED8A81E7-07D0-4AD3-8DE9-DD132DCD2F28}">
      <dsp:nvSpPr>
        <dsp:cNvPr id="0" name=""/>
        <dsp:cNvSpPr/>
      </dsp:nvSpPr>
      <dsp:spPr>
        <a:xfrm rot="17700000">
          <a:off x="4794938" y="1392195"/>
          <a:ext cx="1657481" cy="652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305C9-8D46-4F80-AFD0-8109CD68BC8B}">
      <dsp:nvSpPr>
        <dsp:cNvPr id="0" name=""/>
        <dsp:cNvSpPr/>
      </dsp:nvSpPr>
      <dsp:spPr>
        <a:xfrm>
          <a:off x="4886724" y="97504"/>
          <a:ext cx="2174391" cy="173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Notificación y registro del evento adverso</a:t>
          </a:r>
          <a:endParaRPr lang="es-E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7673" y="148453"/>
        <a:ext cx="2072493" cy="1637615"/>
      </dsp:txXfrm>
    </dsp:sp>
    <dsp:sp modelId="{31A0CBA5-8016-4132-8D08-9E0930F50BA8}">
      <dsp:nvSpPr>
        <dsp:cNvPr id="0" name=""/>
        <dsp:cNvSpPr/>
      </dsp:nvSpPr>
      <dsp:spPr>
        <a:xfrm rot="20700000">
          <a:off x="6150076" y="2699415"/>
          <a:ext cx="1390972" cy="652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24C773-D27D-4C7E-97C8-67FBD0A8C745}">
      <dsp:nvSpPr>
        <dsp:cNvPr id="0" name=""/>
        <dsp:cNvSpPr/>
      </dsp:nvSpPr>
      <dsp:spPr>
        <a:xfrm>
          <a:off x="6486419" y="2003946"/>
          <a:ext cx="2174391" cy="173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 notificación y registro</a:t>
          </a:r>
          <a:endParaRPr lang="es-CO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7368" y="2054895"/>
        <a:ext cx="2072493" cy="1637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3FDA8-2688-43AC-9C3C-37321FABBFBF}">
      <dsp:nvSpPr>
        <dsp:cNvPr id="0" name=""/>
        <dsp:cNvSpPr/>
      </dsp:nvSpPr>
      <dsp:spPr>
        <a:xfrm>
          <a:off x="649370" y="202820"/>
          <a:ext cx="4468204" cy="13963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7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Constitución de la Republica del Ecuador </a:t>
          </a:r>
          <a:endParaRPr lang="es-ES" sz="2700" kern="1200" dirty="0"/>
        </a:p>
      </dsp:txBody>
      <dsp:txXfrm>
        <a:off x="649370" y="202820"/>
        <a:ext cx="4468204" cy="1396313"/>
      </dsp:txXfrm>
    </dsp:sp>
    <dsp:sp modelId="{178E5EA3-FAFA-4FA4-841A-1E1979794054}">
      <dsp:nvSpPr>
        <dsp:cNvPr id="0" name=""/>
        <dsp:cNvSpPr/>
      </dsp:nvSpPr>
      <dsp:spPr>
        <a:xfrm>
          <a:off x="640997" y="102733"/>
          <a:ext cx="977419" cy="14661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96676-229C-4E82-834A-FC3C2F400241}">
      <dsp:nvSpPr>
        <dsp:cNvPr id="0" name=""/>
        <dsp:cNvSpPr/>
      </dsp:nvSpPr>
      <dsp:spPr>
        <a:xfrm>
          <a:off x="5463550" y="137650"/>
          <a:ext cx="4468204" cy="13963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7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   Plan Nacional Del   Buen Vivir</a:t>
          </a:r>
          <a:endParaRPr lang="es-ES" sz="2700" kern="1200" dirty="0"/>
        </a:p>
      </dsp:txBody>
      <dsp:txXfrm>
        <a:off x="5463550" y="137650"/>
        <a:ext cx="4468204" cy="1396313"/>
      </dsp:txXfrm>
    </dsp:sp>
    <dsp:sp modelId="{5FAF641F-F3C7-45FF-92EE-C7C6BA4B6572}">
      <dsp:nvSpPr>
        <dsp:cNvPr id="0" name=""/>
        <dsp:cNvSpPr/>
      </dsp:nvSpPr>
      <dsp:spPr>
        <a:xfrm>
          <a:off x="5500920" y="268362"/>
          <a:ext cx="977419" cy="120545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8FA4E-FE9B-47CA-82ED-A93E38036F11}">
      <dsp:nvSpPr>
        <dsp:cNvPr id="0" name=""/>
        <dsp:cNvSpPr/>
      </dsp:nvSpPr>
      <dsp:spPr>
        <a:xfrm>
          <a:off x="2774168" y="1954749"/>
          <a:ext cx="4846613" cy="1355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223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  Código   Deontológico de Enfermería </a:t>
          </a:r>
          <a:endParaRPr lang="es-ES" sz="2700" kern="1200" dirty="0"/>
        </a:p>
      </dsp:txBody>
      <dsp:txXfrm>
        <a:off x="2774168" y="1954749"/>
        <a:ext cx="4846613" cy="1355644"/>
      </dsp:txXfrm>
    </dsp:sp>
    <dsp:sp modelId="{479F8F97-6F10-4116-9372-28BA153DEFBE}">
      <dsp:nvSpPr>
        <dsp:cNvPr id="0" name=""/>
        <dsp:cNvSpPr/>
      </dsp:nvSpPr>
      <dsp:spPr>
        <a:xfrm>
          <a:off x="2733390" y="1888098"/>
          <a:ext cx="948951" cy="142342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7CD0A-E68E-477A-AD13-3A2F0E5955CA}">
      <dsp:nvSpPr>
        <dsp:cNvPr id="0" name=""/>
        <dsp:cNvSpPr/>
      </dsp:nvSpPr>
      <dsp:spPr>
        <a:xfrm rot="5400000">
          <a:off x="5395770" y="-1719257"/>
          <a:ext cx="1303138" cy="527505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corte transversal	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Cuantitativo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09812" y="330315"/>
        <a:ext cx="5211441" cy="1175910"/>
      </dsp:txXfrm>
    </dsp:sp>
    <dsp:sp modelId="{18AE0D51-04EC-476F-BA92-125CDB397133}">
      <dsp:nvSpPr>
        <dsp:cNvPr id="0" name=""/>
        <dsp:cNvSpPr/>
      </dsp:nvSpPr>
      <dsp:spPr>
        <a:xfrm>
          <a:off x="142533" y="2177"/>
          <a:ext cx="3127569" cy="14374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TIPO Y DISEÑO DE LA INVESTIGACIÓN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704" y="72348"/>
        <a:ext cx="2987227" cy="1297125"/>
      </dsp:txXfrm>
    </dsp:sp>
    <dsp:sp modelId="{F53FBEC2-4279-4F0C-B3D5-F4430A4D6866}">
      <dsp:nvSpPr>
        <dsp:cNvPr id="0" name=""/>
        <dsp:cNvSpPr/>
      </dsp:nvSpPr>
      <dsp:spPr>
        <a:xfrm rot="5400000">
          <a:off x="5613229" y="-264958"/>
          <a:ext cx="1040174" cy="5108752"/>
        </a:xfrm>
        <a:prstGeom prst="round2SameRect">
          <a:avLst/>
        </a:prstGeom>
        <a:solidFill>
          <a:schemeClr val="accent4">
            <a:tint val="40000"/>
            <a:alpha val="90000"/>
            <a:hueOff val="7036825"/>
            <a:satOff val="4152"/>
            <a:lumOff val="932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7036825"/>
              <a:satOff val="4152"/>
              <a:lumOff val="9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enfermeras del servicio de medicina interna del HDTC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78941" y="1820107"/>
        <a:ext cx="5057975" cy="938620"/>
      </dsp:txXfrm>
    </dsp:sp>
    <dsp:sp modelId="{104E72C2-3EBE-4949-880D-98A0D16ECD2B}">
      <dsp:nvSpPr>
        <dsp:cNvPr id="0" name=""/>
        <dsp:cNvSpPr/>
      </dsp:nvSpPr>
      <dsp:spPr>
        <a:xfrm>
          <a:off x="142533" y="1511518"/>
          <a:ext cx="3127569" cy="1437467"/>
        </a:xfrm>
        <a:prstGeom prst="roundRect">
          <a:avLst/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64000"/>
                <a:lumMod val="118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OBJETO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704" y="1581689"/>
        <a:ext cx="2987227" cy="1297125"/>
      </dsp:txXfrm>
    </dsp:sp>
    <dsp:sp modelId="{DF8C81AB-96D8-4F4A-B704-C88EA6AE2455}">
      <dsp:nvSpPr>
        <dsp:cNvPr id="0" name=""/>
        <dsp:cNvSpPr/>
      </dsp:nvSpPr>
      <dsp:spPr>
        <a:xfrm rot="5400000">
          <a:off x="5513997" y="1201959"/>
          <a:ext cx="1179735" cy="5108752"/>
        </a:xfrm>
        <a:prstGeom prst="round2SameRect">
          <a:avLst/>
        </a:prstGeom>
        <a:solidFill>
          <a:schemeClr val="accent4">
            <a:tint val="40000"/>
            <a:alpha val="90000"/>
            <a:hueOff val="14073650"/>
            <a:satOff val="8304"/>
            <a:lumOff val="1863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14073650"/>
              <a:satOff val="8304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 con un método empírico, Check list con un método  deductivo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49489" y="3224057"/>
        <a:ext cx="5051162" cy="1064555"/>
      </dsp:txXfrm>
    </dsp:sp>
    <dsp:sp modelId="{FCA50F99-DBEC-4F99-AD79-C3330821D5D7}">
      <dsp:nvSpPr>
        <dsp:cNvPr id="0" name=""/>
        <dsp:cNvSpPr/>
      </dsp:nvSpPr>
      <dsp:spPr>
        <a:xfrm>
          <a:off x="142533" y="3020858"/>
          <a:ext cx="3127569" cy="1437467"/>
        </a:xfrm>
        <a:prstGeom prst="roundRect">
          <a:avLst/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64000"/>
                <a:lumMod val="118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MÉTODOS Y TÉCNICAS </a:t>
          </a:r>
        </a:p>
      </dsp:txBody>
      <dsp:txXfrm>
        <a:off x="212704" y="3091029"/>
        <a:ext cx="2987227" cy="1297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84B77-847F-4A68-9501-E96F2B5C66CA}">
      <dsp:nvSpPr>
        <dsp:cNvPr id="0" name=""/>
        <dsp:cNvSpPr/>
      </dsp:nvSpPr>
      <dsp:spPr>
        <a:xfrm>
          <a:off x="5" y="0"/>
          <a:ext cx="10926612" cy="5532006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7D138C1-C4DF-410F-AC30-9E0DCF106E79}">
      <dsp:nvSpPr>
        <dsp:cNvPr id="0" name=""/>
        <dsp:cNvSpPr/>
      </dsp:nvSpPr>
      <dsp:spPr>
        <a:xfrm>
          <a:off x="0" y="1737016"/>
          <a:ext cx="3658054" cy="21923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El 65% del personal de enfermería tiene un nivel alto de conocimiento sobre el manual de Seguridad del Paciente del MSP.</a:t>
          </a:r>
          <a:endParaRPr lang="es-ES" sz="23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023" y="1844039"/>
        <a:ext cx="3444008" cy="1978332"/>
      </dsp:txXfrm>
    </dsp:sp>
    <dsp:sp modelId="{542FA2B7-FA1B-4DDD-B338-8B83AEA0BC61}">
      <dsp:nvSpPr>
        <dsp:cNvPr id="0" name=""/>
        <dsp:cNvSpPr/>
      </dsp:nvSpPr>
      <dsp:spPr>
        <a:xfrm>
          <a:off x="3728496" y="1777333"/>
          <a:ext cx="3444225" cy="2192378"/>
        </a:xfrm>
        <a:prstGeom prst="roundRect">
          <a:avLst/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personal de enfermería tiene un  nivel medio de notificación y registro de eventos adversos, por lo tanto la cultura de reportes no es adecuada.</a:t>
          </a:r>
          <a:endParaRPr lang="es-E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35519" y="1884356"/>
        <a:ext cx="3230179" cy="1978332"/>
      </dsp:txXfrm>
    </dsp:sp>
    <dsp:sp modelId="{999C4AB6-EE78-4A9F-9BE1-C9EB0F1DD8AA}">
      <dsp:nvSpPr>
        <dsp:cNvPr id="0" name=""/>
        <dsp:cNvSpPr/>
      </dsp:nvSpPr>
      <dsp:spPr>
        <a:xfrm>
          <a:off x="7268563" y="1790057"/>
          <a:ext cx="3658054" cy="2192378"/>
        </a:xfrm>
        <a:prstGeom prst="roundRect">
          <a:avLst/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Los eventos adversos mas frecuentes: Flebitis 30%, caídas 20%, ulceras por presión 40%, mal admiración de medicación 10%.</a:t>
          </a:r>
          <a:endParaRPr lang="es-E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75586" y="1897080"/>
        <a:ext cx="3444008" cy="1978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B2E17-08C0-4D43-A11E-89F6343ECD02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6527-6897-43C6-A2C2-AB9E13B373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091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307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434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ESPAÑA: Tomás</a:t>
            </a:r>
            <a:r>
              <a:rPr lang="es-EC" baseline="0" dirty="0" smtClean="0"/>
              <a:t> S. 2010</a:t>
            </a:r>
            <a:endParaRPr lang="es-EC" dirty="0" smtClean="0"/>
          </a:p>
          <a:p>
            <a:r>
              <a:rPr lang="es-EC" dirty="0" smtClean="0"/>
              <a:t>COLOMBIA: Parra</a:t>
            </a:r>
            <a:r>
              <a:rPr lang="es-EC" baseline="0" dirty="0" smtClean="0"/>
              <a:t> D. 2012</a:t>
            </a:r>
          </a:p>
          <a:p>
            <a:r>
              <a:rPr lang="es-EC" baseline="0" dirty="0" smtClean="0"/>
              <a:t>MEXICO: Zárate-Grajales R. 2017</a:t>
            </a:r>
          </a:p>
          <a:p>
            <a:r>
              <a:rPr lang="es-EC" baseline="0" dirty="0" smtClean="0"/>
              <a:t>ECUADOR: Vaca Janeth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559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050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Protocolo de Londres: este es para investigación</a:t>
            </a:r>
            <a:r>
              <a:rPr lang="es-EC" baseline="0" dirty="0" smtClean="0"/>
              <a:t> y análisis de incidentes clínicos </a:t>
            </a:r>
          </a:p>
          <a:p>
            <a:r>
              <a:rPr lang="es-EC" baseline="0" dirty="0" smtClean="0"/>
              <a:t>el modelo queso suizo explica el error humano </a:t>
            </a:r>
          </a:p>
          <a:p>
            <a:r>
              <a:rPr lang="es-EC" baseline="0" dirty="0" smtClean="0"/>
              <a:t>10 aspectos para evaluar y proteger la seguridad del paciente</a:t>
            </a:r>
          </a:p>
          <a:p>
            <a:r>
              <a:rPr lang="es-EC" baseline="0" dirty="0" smtClean="0"/>
              <a:t>Error de medicación (incumplimiento del horario, error en la dosis, medicación no autorizada)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799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837-ED71-4A81-B4FC-862AC67B3DC1}" type="slidenum">
              <a:rPr lang="es-EC" smtClean="0">
                <a:solidFill>
                  <a:prstClr val="black"/>
                </a:solidFill>
              </a:rPr>
              <a:pPr/>
              <a:t>11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Las capacitaciones impulsa</a:t>
            </a:r>
            <a:r>
              <a:rPr lang="es-EC" baseline="0" dirty="0" smtClean="0"/>
              <a:t> la seguridad con el fin de poner todo lo aprendido en practica a través de habilidades y destrezas que se desarrollan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992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Logrando por la </a:t>
            </a:r>
            <a:r>
              <a:rPr lang="es-EC" dirty="0" err="1" smtClean="0"/>
              <a:t>interaccion</a:t>
            </a:r>
            <a:r>
              <a:rPr lang="es-EC" dirty="0" smtClean="0"/>
              <a:t> de lo</a:t>
            </a:r>
            <a:r>
              <a:rPr lang="es-EC" baseline="0" dirty="0" smtClean="0"/>
              <a:t> científico con las actividades realizadas cotidianamente . </a:t>
            </a:r>
          </a:p>
          <a:p>
            <a:r>
              <a:rPr lang="es-EC" baseline="0" dirty="0" smtClean="0"/>
              <a:t>Es decir que la practica sin los conocimientos científicos no vale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957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Son eventos que se pueden prevenir aplicando la normativa de seguridad para el paciente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6527-6897-43C6-A2C2-AB9E13B373E8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49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490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055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14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923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150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923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231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56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48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07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001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36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35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808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960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496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641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F800A3C-C0A4-4430-91F9-A87BB3D85E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DDEC38-932A-4CC7-80F1-D4EB61DD2D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00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https://encrypted-tbn3.gstatic.com/images?q=tbn:ANd9GcQmdxeVlpUeEkuwx5UMLXaxn8aQyhRl-d8dZM8jJ55YI5dg6jdZb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t="-2075" r="15857" b="-1248"/>
          <a:stretch/>
        </p:blipFill>
        <p:spPr bwMode="auto">
          <a:xfrm>
            <a:off x="636711" y="664196"/>
            <a:ext cx="1728191" cy="1695160"/>
          </a:xfrm>
          <a:prstGeom prst="wedgeEllipseCallout">
            <a:avLst>
              <a:gd name="adj1" fmla="val -18822"/>
              <a:gd name="adj2" fmla="val 25230"/>
            </a:avLst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3226526" y="605030"/>
            <a:ext cx="6557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TÉCNICA DEL NORTE</a:t>
            </a:r>
            <a:b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FACULTAD CIENCIAS DE LA SALUD</a:t>
            </a:r>
            <a:b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ENFERMERÍA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147456" y="2610188"/>
            <a:ext cx="8423762" cy="682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PREVIA LA OBTENCIÓN DEL TÍTULO LICENCIATURA EN ENFERMERÍA </a:t>
            </a:r>
            <a:endParaRPr lang="es-EC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463040" y="3975403"/>
            <a:ext cx="10084526" cy="1008112"/>
          </a:xfrm>
          <a:prstGeom prst="rect">
            <a:avLst/>
          </a:prstGeom>
        </p:spPr>
        <p:txBody>
          <a:bodyPr tIns="0">
            <a:normAutofit fontScale="70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C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MX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Eventos adversos de enfermería en el cuidado directo al paciente del área de medicina interna del Hospital Delfina Torres de Concha- Esmeraldas, </a:t>
            </a:r>
            <a:r>
              <a:rPr lang="es-MX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  <a:endParaRPr lang="es-EC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6466115" y="5295164"/>
            <a:ext cx="5551714" cy="86409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C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es-EC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Acosta Noguera Daisy Fernanda.</a:t>
            </a: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Directora de </a:t>
            </a:r>
            <a:r>
              <a:rPr lang="es-EC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Tesis: </a:t>
            </a:r>
            <a:r>
              <a:rPr lang="es-EC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Mph. Sonia Revelo Villarreal.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569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65930"/>
              </p:ext>
            </p:extLst>
          </p:nvPr>
        </p:nvGraphicFramePr>
        <p:xfrm>
          <a:off x="698500" y="20383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4486251" y="975358"/>
            <a:ext cx="3895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MARCO ÉTICO Y LEGAL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92326655"/>
              </p:ext>
            </p:extLst>
          </p:nvPr>
        </p:nvGraphicFramePr>
        <p:xfrm>
          <a:off x="2463353" y="2397496"/>
          <a:ext cx="8687693" cy="446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760706" y="994767"/>
            <a:ext cx="5014994" cy="7959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 de la investigación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51683" y="318095"/>
            <a:ext cx="59034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 DE LA INVESTIGACIÓN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40098" y="1140312"/>
            <a:ext cx="3431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Existencia de un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programa de seguridad del paciente en la institución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141110" y="1306029"/>
            <a:ext cx="4486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b="1" dirty="0" smtClean="0">
                <a:latin typeface="Times New Roman" panose="02020603050405020304" pitchFamily="18" charset="0"/>
              </a:rPr>
              <a:t>Conocimiento por el personal de enfermería sobre el manual </a:t>
            </a:r>
            <a:r>
              <a:rPr lang="es-EC" b="1" dirty="0" smtClean="0">
                <a:latin typeface="Times New Roman" panose="02020603050405020304" pitchFamily="18" charset="0"/>
              </a:rPr>
              <a:t>de seguridad.</a:t>
            </a:r>
            <a:endParaRPr lang="es-EC" dirty="0" smtClean="0"/>
          </a:p>
          <a:p>
            <a:pPr algn="just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</a:rPr>
              <a:t> </a:t>
            </a:r>
            <a:endParaRPr lang="es-EC" dirty="0"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141110" y="6373604"/>
            <a:ext cx="3794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Resolución Ministerial Nº </a:t>
            </a:r>
            <a:r>
              <a:rPr lang="es-ES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533-2008/MINSALUD</a:t>
            </a:r>
            <a:endParaRPr lang="es-EC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4" y="2063643"/>
            <a:ext cx="5647109" cy="33338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588" y="2063642"/>
            <a:ext cx="5315846" cy="333385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76526" y="6373603"/>
            <a:ext cx="3794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Calibri" panose="020F0502020204030204" pitchFamily="34" charset="0"/>
              </a:rPr>
              <a:t>OMS/OPS, 26 de abril del 2013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7161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99400" y="826034"/>
            <a:ext cx="87816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ersonal de enfermería recibe capacitación sobre seguridad del paciente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44752" y="6370844"/>
            <a:ext cx="2661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María del </a:t>
            </a:r>
            <a:r>
              <a:rPr lang="es-E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Carmen, 2015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582" y="1489910"/>
            <a:ext cx="6301324" cy="40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3511" y="963107"/>
            <a:ext cx="5175322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Conocimiento de enfermería sobre 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 concepto de evento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adverso.</a:t>
            </a: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40058" y="10950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Prevención de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evento adverso aplicando 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los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estándares del cuidado 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asistencial.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0" y="2018384"/>
            <a:ext cx="5508789" cy="30988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2018384"/>
            <a:ext cx="5456433" cy="30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7546" y="375472"/>
            <a:ext cx="5534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Existe formatos  para el reporte de eventos adversos.</a:t>
            </a:r>
            <a:endParaRPr lang="es-EC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34854" y="1136956"/>
            <a:ext cx="4624252" cy="73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Notificación y registro sobre evento adverso.</a:t>
            </a:r>
            <a:endParaRPr lang="es-EC" dirty="0" smtClean="0"/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s-ES" b="1" dirty="0" smtClean="0">
                <a:latin typeface="Times New Roman" panose="02020603050405020304" pitchFamily="18" charset="0"/>
              </a:rPr>
              <a:t> </a:t>
            </a:r>
            <a:endParaRPr lang="es-EC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73405" y="6201410"/>
            <a:ext cx="497369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Bef>
                <a:spcPts val="800"/>
              </a:spcBef>
              <a:spcAft>
                <a:spcPts val="800"/>
              </a:spcAft>
            </a:pPr>
            <a:r>
              <a:rPr lang="es-EC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</a:t>
            </a:r>
            <a:r>
              <a:rPr lang="es-EC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Yubely, 2011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5" y="1164364"/>
            <a:ext cx="5931318" cy="4303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342" y="1689100"/>
            <a:ext cx="5277276" cy="40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692" y="993987"/>
            <a:ext cx="5952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Según la opinión de enfermería es importante 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notificar y reportar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eventos adversos.</a:t>
            </a:r>
            <a:endParaRPr lang="es-EC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85299" y="1183271"/>
            <a:ext cx="5717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 eventos adversos en el servicio que no hayan sido notificados y registrados</a:t>
            </a:r>
            <a:endPara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" y="2106601"/>
            <a:ext cx="5484726" cy="376079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0545" y="6245968"/>
            <a:ext cx="4064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Wegner en el año 2012,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99" y="2106601"/>
            <a:ext cx="5477210" cy="37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90287" y="432583"/>
            <a:ext cx="7419704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EVENTOS ADVERSOS REPORTADOS EN EL DOCUMENTO DE NOTIFICACIÓN Y REGISTRO DE EVENTOS ADVERSO.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3813" y="6296493"/>
            <a:ext cx="3252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Parra, 2012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36" y="1559494"/>
            <a:ext cx="8406364" cy="45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733800" y="381001"/>
            <a:ext cx="5054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8974111"/>
              </p:ext>
            </p:extLst>
          </p:nvPr>
        </p:nvGraphicFramePr>
        <p:xfrm>
          <a:off x="554182" y="965776"/>
          <a:ext cx="10926618" cy="553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70298" y="438834"/>
            <a:ext cx="461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4788447"/>
              </p:ext>
            </p:extLst>
          </p:nvPr>
        </p:nvGraphicFramePr>
        <p:xfrm>
          <a:off x="554182" y="762000"/>
          <a:ext cx="10640291" cy="573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7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/>
          <p:cNvSpPr txBox="1">
            <a:spLocks/>
          </p:cNvSpPr>
          <p:nvPr/>
        </p:nvSpPr>
        <p:spPr>
          <a:xfrm>
            <a:off x="2625634" y="862525"/>
            <a:ext cx="7895738" cy="74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31591" y="312991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14214"/>
              </p:ext>
            </p:extLst>
          </p:nvPr>
        </p:nvGraphicFramePr>
        <p:xfrm>
          <a:off x="1355068" y="1477640"/>
          <a:ext cx="10159081" cy="526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7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:\tesis mayo 2017\tesis 2017\fernanda acosta\guia\porta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7" y="0"/>
            <a:ext cx="6968835" cy="6636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72210"/>
            <a:ext cx="4335318" cy="2028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1056526" y="3272320"/>
            <a:ext cx="4912473" cy="1083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Este trabajo es dedicado  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ustedes. </a:t>
            </a:r>
            <a:endParaRPr lang="es-EC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91" y="662737"/>
            <a:ext cx="4892936" cy="489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echa curvada hacia arriba 3"/>
          <p:cNvSpPr/>
          <p:nvPr/>
        </p:nvSpPr>
        <p:spPr>
          <a:xfrm>
            <a:off x="2703486" y="5181023"/>
            <a:ext cx="3779982" cy="749300"/>
          </a:xfrm>
          <a:prstGeom prst="curvedUpArrow">
            <a:avLst>
              <a:gd name="adj1" fmla="val 25000"/>
              <a:gd name="adj2" fmla="val 50000"/>
              <a:gd name="adj3" fmla="val 536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1" y="3954910"/>
            <a:ext cx="3394364" cy="266134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781300" y="894916"/>
            <a:ext cx="6380018" cy="772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problema 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214256" y="2677068"/>
            <a:ext cx="6069444" cy="2301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dirty="0" smtClean="0"/>
              <a:t>¿Cuáles son los eventos adversos de enfermería en el cuidado directo al paciente del área de medicina interna del HDTC- Esmeraldas, </a:t>
            </a:r>
            <a:r>
              <a:rPr lang="es-MX" dirty="0" smtClean="0"/>
              <a:t>2016?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3" y="2293028"/>
            <a:ext cx="1943100" cy="2352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45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83383"/>
              </p:ext>
            </p:extLst>
          </p:nvPr>
        </p:nvGraphicFramePr>
        <p:xfrm>
          <a:off x="755072" y="1288905"/>
          <a:ext cx="10394950" cy="447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3110346" y="392834"/>
            <a:ext cx="5216236" cy="660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84" y="3549564"/>
            <a:ext cx="2941062" cy="208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4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4745830"/>
              </p:ext>
            </p:extLst>
          </p:nvPr>
        </p:nvGraphicFramePr>
        <p:xfrm>
          <a:off x="463639" y="719666"/>
          <a:ext cx="11395852" cy="591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8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5 Diagrama"/>
          <p:cNvGraphicFramePr/>
          <p:nvPr>
            <p:extLst>
              <p:ext uri="{D42A27DB-BD31-4B8C-83A1-F6EECF244321}">
                <p14:modId xmlns:p14="http://schemas.microsoft.com/office/powerpoint/2010/main" val="3581301339"/>
              </p:ext>
            </p:extLst>
          </p:nvPr>
        </p:nvGraphicFramePr>
        <p:xfrm>
          <a:off x="1371600" y="812800"/>
          <a:ext cx="9067799" cy="557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contenido 3"/>
          <p:cNvSpPr txBox="1">
            <a:spLocks/>
          </p:cNvSpPr>
          <p:nvPr/>
        </p:nvSpPr>
        <p:spPr>
          <a:xfrm>
            <a:off x="3048001" y="241300"/>
            <a:ext cx="68199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Marco Referencial </a:t>
            </a:r>
            <a:endParaRPr lang="es-E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21053" y="704401"/>
            <a:ext cx="620273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MARCO CONTEXTUAL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Fernanda  Acosta\Pictures\bonitas\55418317dc92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435100"/>
            <a:ext cx="6298835" cy="36369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017122" y="5512551"/>
            <a:ext cx="822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bicado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norte de la cabecera cantonal de la provincia de Esmeraldas, en la Avenida Libertad al Oeste entre la calle Manabí y la 24 de mayo, en la parroquia Bartolomé Ruiz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18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0017746"/>
              </p:ext>
            </p:extLst>
          </p:nvPr>
        </p:nvGraphicFramePr>
        <p:xfrm>
          <a:off x="1591593" y="1532986"/>
          <a:ext cx="9042303" cy="468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31931" y="1379098"/>
            <a:ext cx="436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81497" y="471157"/>
            <a:ext cx="349647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 MARCO </a:t>
            </a:r>
            <a:r>
              <a:rPr lang="es-EC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endParaRPr lang="es-ES" sz="20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931" y="1379098"/>
            <a:ext cx="436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75724" y="471156"/>
            <a:ext cx="4866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 MARCO CONCEPTUAL</a:t>
            </a:r>
            <a:endParaRPr lang="es-ES" sz="20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87476"/>
              </p:ext>
            </p:extLst>
          </p:nvPr>
        </p:nvGraphicFramePr>
        <p:xfrm>
          <a:off x="1686266" y="1532986"/>
          <a:ext cx="9042303" cy="468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6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1264</TotalTime>
  <Words>1078</Words>
  <Application>Microsoft Office PowerPoint</Application>
  <PresentationFormat>Panorámica</PresentationFormat>
  <Paragraphs>117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Metodología de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 Acosta</dc:creator>
  <cp:lastModifiedBy>Fernanda Acosta</cp:lastModifiedBy>
  <cp:revision>89</cp:revision>
  <dcterms:created xsi:type="dcterms:W3CDTF">2017-10-09T15:23:22Z</dcterms:created>
  <dcterms:modified xsi:type="dcterms:W3CDTF">2017-10-17T21:48:52Z</dcterms:modified>
</cp:coreProperties>
</file>