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79" r:id="rId3"/>
    <p:sldId id="257" r:id="rId4"/>
    <p:sldId id="258" r:id="rId5"/>
    <p:sldId id="259" r:id="rId6"/>
    <p:sldId id="288" r:id="rId7"/>
    <p:sldId id="280" r:id="rId8"/>
    <p:sldId id="276" r:id="rId9"/>
    <p:sldId id="260" r:id="rId10"/>
    <p:sldId id="261" r:id="rId11"/>
    <p:sldId id="270" r:id="rId12"/>
    <p:sldId id="262" r:id="rId13"/>
    <p:sldId id="281" r:id="rId14"/>
    <p:sldId id="263" r:id="rId15"/>
    <p:sldId id="282" r:id="rId16"/>
    <p:sldId id="264" r:id="rId17"/>
    <p:sldId id="289" r:id="rId18"/>
    <p:sldId id="272" r:id="rId19"/>
    <p:sldId id="273" r:id="rId20"/>
    <p:sldId id="274" r:id="rId21"/>
    <p:sldId id="275" r:id="rId22"/>
    <p:sldId id="285" r:id="rId23"/>
    <p:sldId id="286" r:id="rId24"/>
    <p:sldId id="287" r:id="rId25"/>
    <p:sldId id="278" r:id="rId26"/>
    <p:sldId id="283" r:id="rId27"/>
    <p:sldId id="267" r:id="rId28"/>
    <p:sldId id="284" r:id="rId29"/>
    <p:sldId id="268" r:id="rId30"/>
    <p:sldId id="26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Hoja2!$B$5</c:f>
              <c:strCache>
                <c:ptCount val="1"/>
                <c:pt idx="0">
                  <c:v>15 años - 19 años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0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185067526415994E-16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(Hoja2!$D$3,Hoja2!$J$3,Hoja2!$L$3)</c:f>
              <c:strCache>
                <c:ptCount val="3"/>
                <c:pt idx="0">
                  <c:v>mestiza</c:v>
                </c:pt>
                <c:pt idx="1">
                  <c:v>afro-ecuatoriano</c:v>
                </c:pt>
                <c:pt idx="2">
                  <c:v>mulato</c:v>
                </c:pt>
              </c:strCache>
            </c:strRef>
          </c:cat>
          <c:val>
            <c:numRef>
              <c:f>(Hoja2!$D$5,Hoja2!$J$5,Hoja2!$L$5)</c:f>
              <c:numCache>
                <c:formatCode>0.0%</c:formatCode>
                <c:ptCount val="3"/>
                <c:pt idx="0" formatCode="0%">
                  <c:v>0.25</c:v>
                </c:pt>
                <c:pt idx="1">
                  <c:v>0.625</c:v>
                </c:pt>
                <c:pt idx="2">
                  <c:v>0.125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975808"/>
        <c:axId val="113976368"/>
        <c:axId val="0"/>
      </c:bar3DChart>
      <c:catAx>
        <c:axId val="1139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976368"/>
        <c:crosses val="autoZero"/>
        <c:auto val="1"/>
        <c:lblAlgn val="ctr"/>
        <c:lblOffset val="100"/>
        <c:noMultiLvlLbl val="0"/>
      </c:catAx>
      <c:valAx>
        <c:axId val="113976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397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Hoja2!$D$10</c:f>
              <c:strCache>
                <c:ptCount val="1"/>
                <c:pt idx="0">
                  <c:v>Que haceres domésticos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12,5%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Hoja2!$B$11:$B$15</c:f>
              <c:strCache>
                <c:ptCount val="4"/>
                <c:pt idx="1">
                  <c:v>Primaria incompleta</c:v>
                </c:pt>
                <c:pt idx="2">
                  <c:v>Secundaria completa</c:v>
                </c:pt>
                <c:pt idx="3">
                  <c:v>Secundaria incompleta</c:v>
                </c:pt>
              </c:strCache>
            </c:strRef>
          </c:cat>
          <c:val>
            <c:numRef>
              <c:f>Hoja2!$D$11:$D$15</c:f>
              <c:numCache>
                <c:formatCode>0%</c:formatCode>
                <c:ptCount val="5"/>
                <c:pt idx="1">
                  <c:v>0.125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Hoja2!$F$10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Hoja2!$B$11:$B$15</c:f>
              <c:strCache>
                <c:ptCount val="4"/>
                <c:pt idx="1">
                  <c:v>Primaria incompleta</c:v>
                </c:pt>
                <c:pt idx="2">
                  <c:v>Secundaria completa</c:v>
                </c:pt>
                <c:pt idx="3">
                  <c:v>Secundaria incompleta</c:v>
                </c:pt>
              </c:strCache>
            </c:strRef>
          </c:cat>
          <c:val>
            <c:numRef>
              <c:f>Hoja2!$F$11:$F$15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Hoja2!$H$10</c:f>
              <c:strCache>
                <c:ptCount val="1"/>
                <c:pt idx="0">
                  <c:v>Estudiante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37,5%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Hoja2!$B$11:$B$15</c:f>
              <c:strCache>
                <c:ptCount val="4"/>
                <c:pt idx="1">
                  <c:v>Primaria incompleta</c:v>
                </c:pt>
                <c:pt idx="2">
                  <c:v>Secundaria completa</c:v>
                </c:pt>
                <c:pt idx="3">
                  <c:v>Secundaria incompleta</c:v>
                </c:pt>
              </c:strCache>
            </c:strRef>
          </c:cat>
          <c:val>
            <c:numRef>
              <c:f>Hoja2!$H$11:$H$15</c:f>
              <c:numCache>
                <c:formatCode>General</c:formatCode>
                <c:ptCount val="5"/>
                <c:pt idx="3" formatCode="0%">
                  <c:v>0.375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338384"/>
        <c:axId val="154338944"/>
        <c:axId val="0"/>
      </c:bar3DChart>
      <c:catAx>
        <c:axId val="15433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4338944"/>
        <c:crosses val="autoZero"/>
        <c:auto val="1"/>
        <c:lblAlgn val="ctr"/>
        <c:lblOffset val="100"/>
        <c:noMultiLvlLbl val="0"/>
      </c:catAx>
      <c:valAx>
        <c:axId val="154338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433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0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(Hoja1!$C$72,Hoja1!$C$75)</c:f>
              <c:strCache>
                <c:ptCount val="2"/>
                <c:pt idx="0">
                  <c:v>soltera</c:v>
                </c:pt>
                <c:pt idx="1">
                  <c:v>unión libre</c:v>
                </c:pt>
              </c:strCache>
            </c:strRef>
          </c:cat>
          <c:val>
            <c:numRef>
              <c:f>(Hoja1!$E$72,Hoja1!$E$75)</c:f>
              <c:numCache>
                <c:formatCode>0.0%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341184"/>
        <c:axId val="154341744"/>
        <c:axId val="0"/>
      </c:bar3DChart>
      <c:catAx>
        <c:axId val="15434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4341744"/>
        <c:crosses val="autoZero"/>
        <c:auto val="1"/>
        <c:lblAlgn val="ctr"/>
        <c:lblOffset val="100"/>
        <c:noMultiLvlLbl val="0"/>
      </c:catAx>
      <c:valAx>
        <c:axId val="1543417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434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C16A3-89C4-44D2-8043-9011F02355D8}" type="doc">
      <dgm:prSet loTypeId="urn:microsoft.com/office/officeart/2005/8/layout/bProcess2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07FED8CA-90C1-4CDD-8152-8146D226FC27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Describir socio-demográficamente a las madres adolescentes que acuden al Hospital Delfina Torres de Concha.   </a:t>
          </a:r>
          <a:endParaRPr lang="es-EC" sz="1600" dirty="0"/>
        </a:p>
      </dgm:t>
    </dgm:pt>
    <dgm:pt modelId="{E9EAB3C0-4F2E-4457-96EE-B49ECA143174}" type="parTrans" cxnId="{9B8CF87C-5E5F-496F-B88A-070A2CC0373C}">
      <dgm:prSet/>
      <dgm:spPr/>
      <dgm:t>
        <a:bodyPr/>
        <a:lstStyle/>
        <a:p>
          <a:endParaRPr lang="es-EC"/>
        </a:p>
      </dgm:t>
    </dgm:pt>
    <dgm:pt modelId="{FEEC4A09-8A82-49F5-95AD-8EE2DF5E7DC8}" type="sibTrans" cxnId="{9B8CF87C-5E5F-496F-B88A-070A2CC0373C}">
      <dgm:prSet/>
      <dgm:spPr/>
      <dgm:t>
        <a:bodyPr/>
        <a:lstStyle/>
        <a:p>
          <a:endParaRPr lang="es-EC"/>
        </a:p>
      </dgm:t>
    </dgm:pt>
    <dgm:pt modelId="{C98A2614-10AE-49BA-B6D9-51FEFAA0DFDA}">
      <dgm:prSet phldrT="[Texto]" custT="1"/>
      <dgm:spPr/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Establecer el nivel de conocimiento que tienen las madres adolescentes sobre los cuidados básicos al recién nacido. </a:t>
          </a:r>
          <a:endParaRPr lang="es-EC" sz="1400" dirty="0"/>
        </a:p>
      </dgm:t>
    </dgm:pt>
    <dgm:pt modelId="{933FE7ED-FE74-4CBF-916E-9AD7D4A20A8E}" type="parTrans" cxnId="{588E49BD-C581-4666-9205-EFAA0388CDCB}">
      <dgm:prSet/>
      <dgm:spPr/>
      <dgm:t>
        <a:bodyPr/>
        <a:lstStyle/>
        <a:p>
          <a:endParaRPr lang="es-EC"/>
        </a:p>
      </dgm:t>
    </dgm:pt>
    <dgm:pt modelId="{AFD9EBC9-998C-4438-BAB1-712621506CD6}" type="sibTrans" cxnId="{588E49BD-C581-4666-9205-EFAA0388CDCB}">
      <dgm:prSet/>
      <dgm:spPr/>
      <dgm:t>
        <a:bodyPr/>
        <a:lstStyle/>
        <a:p>
          <a:endParaRPr lang="es-EC"/>
        </a:p>
      </dgm:t>
    </dgm:pt>
    <dgm:pt modelId="{6EDE8845-B5AD-4754-94B2-0B0971820411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Describir las actitudes que tienen las madres adolescentes sobre cuidados al recién nacido. </a:t>
          </a:r>
          <a:endParaRPr lang="es-EC" sz="1600" dirty="0"/>
        </a:p>
      </dgm:t>
    </dgm:pt>
    <dgm:pt modelId="{6C59DA73-E04A-4561-9969-A4C48179D219}" type="parTrans" cxnId="{0B6F3BE8-4238-47D6-86EA-2A1A1596BAFF}">
      <dgm:prSet/>
      <dgm:spPr/>
      <dgm:t>
        <a:bodyPr/>
        <a:lstStyle/>
        <a:p>
          <a:endParaRPr lang="es-EC"/>
        </a:p>
      </dgm:t>
    </dgm:pt>
    <dgm:pt modelId="{11034ED0-CA84-4D12-9232-8BC4C8A528AA}" type="sibTrans" cxnId="{0B6F3BE8-4238-47D6-86EA-2A1A1596BAFF}">
      <dgm:prSet/>
      <dgm:spPr/>
      <dgm:t>
        <a:bodyPr/>
        <a:lstStyle/>
        <a:p>
          <a:endParaRPr lang="es-EC"/>
        </a:p>
      </dgm:t>
    </dgm:pt>
    <dgm:pt modelId="{D714C2DC-405A-4FE0-B0DD-1257682A510B}">
      <dgm:prSet phldrT="[Texto]" custT="1"/>
      <dgm:spPr/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Identificar las prácticas que tienen las madres adolescentes sobre cuidados del recién nacido.</a:t>
          </a:r>
          <a:endParaRPr lang="es-EC" sz="1400" dirty="0"/>
        </a:p>
      </dgm:t>
    </dgm:pt>
    <dgm:pt modelId="{0FE1BB43-B9F8-4A1F-8A81-2E0CDB5C3536}" type="parTrans" cxnId="{04D13EA8-FA7B-4D77-9766-F7AC4AF4494C}">
      <dgm:prSet/>
      <dgm:spPr/>
      <dgm:t>
        <a:bodyPr/>
        <a:lstStyle/>
        <a:p>
          <a:endParaRPr lang="es-EC"/>
        </a:p>
      </dgm:t>
    </dgm:pt>
    <dgm:pt modelId="{D4FBAA67-0A65-41CF-8667-38997BB781A0}" type="sibTrans" cxnId="{04D13EA8-FA7B-4D77-9766-F7AC4AF4494C}">
      <dgm:prSet/>
      <dgm:spPr/>
      <dgm:t>
        <a:bodyPr/>
        <a:lstStyle/>
        <a:p>
          <a:endParaRPr lang="es-EC"/>
        </a:p>
      </dgm:t>
    </dgm:pt>
    <dgm:pt modelId="{E9E8335D-3E27-4DA0-8FD5-65DF97520625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Elaborar una guía educativa sobre cuidados del recién nacido dirigida a madres adolescentes. </a:t>
          </a:r>
          <a:endParaRPr lang="es-EC" dirty="0"/>
        </a:p>
      </dgm:t>
    </dgm:pt>
    <dgm:pt modelId="{E1ECDCAB-32B3-44D3-90E1-B3960D308DC2}" type="parTrans" cxnId="{583888C1-68E5-44DE-BFFE-C75C3F7FF2DF}">
      <dgm:prSet/>
      <dgm:spPr/>
      <dgm:t>
        <a:bodyPr/>
        <a:lstStyle/>
        <a:p>
          <a:endParaRPr lang="es-EC"/>
        </a:p>
      </dgm:t>
    </dgm:pt>
    <dgm:pt modelId="{FB87E45D-ACD2-497C-B743-338C03FE45D0}" type="sibTrans" cxnId="{583888C1-68E5-44DE-BFFE-C75C3F7FF2DF}">
      <dgm:prSet/>
      <dgm:spPr/>
      <dgm:t>
        <a:bodyPr/>
        <a:lstStyle/>
        <a:p>
          <a:endParaRPr lang="es-EC"/>
        </a:p>
      </dgm:t>
    </dgm:pt>
    <dgm:pt modelId="{F78544B0-CA1A-421E-AC13-1C16F699F7A2}" type="pres">
      <dgm:prSet presAssocID="{BBBC16A3-89C4-44D2-8043-9011F02355D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16D104D2-78B9-48C8-96FF-1B6CB0A3FA1E}" type="pres">
      <dgm:prSet presAssocID="{07FED8CA-90C1-4CDD-8152-8146D226FC27}" presName="firstNode" presStyleLbl="node1" presStyleIdx="0" presStyleCnt="5" custScaleX="107067" custScaleY="1129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9BCCF0-A113-4FA3-A2FB-25F0D0C06502}" type="pres">
      <dgm:prSet presAssocID="{FEEC4A09-8A82-49F5-95AD-8EE2DF5E7DC8}" presName="sibTrans" presStyleLbl="sibTrans2D1" presStyleIdx="0" presStyleCnt="4"/>
      <dgm:spPr/>
      <dgm:t>
        <a:bodyPr/>
        <a:lstStyle/>
        <a:p>
          <a:endParaRPr lang="es-EC"/>
        </a:p>
      </dgm:t>
    </dgm:pt>
    <dgm:pt modelId="{BABD4D73-4F28-4B99-A563-B4C36A01F329}" type="pres">
      <dgm:prSet presAssocID="{C98A2614-10AE-49BA-B6D9-51FEFAA0DFDA}" presName="middleNode" presStyleCnt="0"/>
      <dgm:spPr/>
    </dgm:pt>
    <dgm:pt modelId="{7CDB218E-F137-4474-B035-319E7C92F3DC}" type="pres">
      <dgm:prSet presAssocID="{C98A2614-10AE-49BA-B6D9-51FEFAA0DFDA}" presName="padding" presStyleLbl="node1" presStyleIdx="0" presStyleCnt="5"/>
      <dgm:spPr/>
    </dgm:pt>
    <dgm:pt modelId="{3A1590D6-503C-4C07-9FC4-BF6708AA2C83}" type="pres">
      <dgm:prSet presAssocID="{C98A2614-10AE-49BA-B6D9-51FEFAA0DFDA}" presName="shape" presStyleLbl="node1" presStyleIdx="1" presStyleCnt="5" custScaleX="144570" custScaleY="1395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09A145-4B1F-490A-93FD-EEED6BE22887}" type="pres">
      <dgm:prSet presAssocID="{AFD9EBC9-998C-4438-BAB1-712621506CD6}" presName="sibTrans" presStyleLbl="sibTrans2D1" presStyleIdx="1" presStyleCnt="4"/>
      <dgm:spPr/>
      <dgm:t>
        <a:bodyPr/>
        <a:lstStyle/>
        <a:p>
          <a:endParaRPr lang="es-EC"/>
        </a:p>
      </dgm:t>
    </dgm:pt>
    <dgm:pt modelId="{9ED94F81-A4AC-40D4-81E7-C314E1920C78}" type="pres">
      <dgm:prSet presAssocID="{6EDE8845-B5AD-4754-94B2-0B0971820411}" presName="middleNode" presStyleCnt="0"/>
      <dgm:spPr/>
    </dgm:pt>
    <dgm:pt modelId="{20DD8EA2-F94F-4B94-8283-2952BF4D41BD}" type="pres">
      <dgm:prSet presAssocID="{6EDE8845-B5AD-4754-94B2-0B0971820411}" presName="padding" presStyleLbl="node1" presStyleIdx="1" presStyleCnt="5"/>
      <dgm:spPr/>
    </dgm:pt>
    <dgm:pt modelId="{9B62358B-DD86-4424-9913-4E74497130F2}" type="pres">
      <dgm:prSet presAssocID="{6EDE8845-B5AD-4754-94B2-0B0971820411}" presName="shape" presStyleLbl="node1" presStyleIdx="2" presStyleCnt="5" custScaleX="155083" custScaleY="1438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AB86C6-6542-4E35-AD6D-AF294A681298}" type="pres">
      <dgm:prSet presAssocID="{11034ED0-CA84-4D12-9232-8BC4C8A528AA}" presName="sibTrans" presStyleLbl="sibTrans2D1" presStyleIdx="2" presStyleCnt="4"/>
      <dgm:spPr/>
      <dgm:t>
        <a:bodyPr/>
        <a:lstStyle/>
        <a:p>
          <a:endParaRPr lang="es-EC"/>
        </a:p>
      </dgm:t>
    </dgm:pt>
    <dgm:pt modelId="{CDF0E2A4-E8F5-43EF-88E0-E9BC0D14AF4E}" type="pres">
      <dgm:prSet presAssocID="{D714C2DC-405A-4FE0-B0DD-1257682A510B}" presName="middleNode" presStyleCnt="0"/>
      <dgm:spPr/>
    </dgm:pt>
    <dgm:pt modelId="{648C0B74-37D8-442F-8C84-BE53BB97DE05}" type="pres">
      <dgm:prSet presAssocID="{D714C2DC-405A-4FE0-B0DD-1257682A510B}" presName="padding" presStyleLbl="node1" presStyleIdx="2" presStyleCnt="5"/>
      <dgm:spPr/>
    </dgm:pt>
    <dgm:pt modelId="{C493F7F9-971E-4E6B-8275-D05B4AFEFCA3}" type="pres">
      <dgm:prSet presAssocID="{D714C2DC-405A-4FE0-B0DD-1257682A510B}" presName="shape" presStyleLbl="node1" presStyleIdx="3" presStyleCnt="5" custScaleX="133717" custScaleY="1371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E6FAAC-175A-4C9F-A3D6-D79B9BF991E4}" type="pres">
      <dgm:prSet presAssocID="{D4FBAA67-0A65-41CF-8667-38997BB781A0}" presName="sibTrans" presStyleLbl="sibTrans2D1" presStyleIdx="3" presStyleCnt="4"/>
      <dgm:spPr/>
      <dgm:t>
        <a:bodyPr/>
        <a:lstStyle/>
        <a:p>
          <a:endParaRPr lang="es-EC"/>
        </a:p>
      </dgm:t>
    </dgm:pt>
    <dgm:pt modelId="{50FD036F-9E58-4792-98DF-5B60EE61FA07}" type="pres">
      <dgm:prSet presAssocID="{E9E8335D-3E27-4DA0-8FD5-65DF97520625}" presName="lastNode" presStyleLbl="node1" presStyleIdx="4" presStyleCnt="5" custLinFactNeighborY="17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3888C1-68E5-44DE-BFFE-C75C3F7FF2DF}" srcId="{BBBC16A3-89C4-44D2-8043-9011F02355D8}" destId="{E9E8335D-3E27-4DA0-8FD5-65DF97520625}" srcOrd="4" destOrd="0" parTransId="{E1ECDCAB-32B3-44D3-90E1-B3960D308DC2}" sibTransId="{FB87E45D-ACD2-497C-B743-338C03FE45D0}"/>
    <dgm:cxn modelId="{21C210D3-5834-4A4F-907D-7BE4DD1E55C8}" type="presOf" srcId="{6EDE8845-B5AD-4754-94B2-0B0971820411}" destId="{9B62358B-DD86-4424-9913-4E74497130F2}" srcOrd="0" destOrd="0" presId="urn:microsoft.com/office/officeart/2005/8/layout/bProcess2"/>
    <dgm:cxn modelId="{C8FC7E49-9E4F-468D-B444-C18802278385}" type="presOf" srcId="{E9E8335D-3E27-4DA0-8FD5-65DF97520625}" destId="{50FD036F-9E58-4792-98DF-5B60EE61FA07}" srcOrd="0" destOrd="0" presId="urn:microsoft.com/office/officeart/2005/8/layout/bProcess2"/>
    <dgm:cxn modelId="{0329B4C2-35A9-4A07-A657-31A74F7F229F}" type="presOf" srcId="{D714C2DC-405A-4FE0-B0DD-1257682A510B}" destId="{C493F7F9-971E-4E6B-8275-D05B4AFEFCA3}" srcOrd="0" destOrd="0" presId="urn:microsoft.com/office/officeart/2005/8/layout/bProcess2"/>
    <dgm:cxn modelId="{9B8CF87C-5E5F-496F-B88A-070A2CC0373C}" srcId="{BBBC16A3-89C4-44D2-8043-9011F02355D8}" destId="{07FED8CA-90C1-4CDD-8152-8146D226FC27}" srcOrd="0" destOrd="0" parTransId="{E9EAB3C0-4F2E-4457-96EE-B49ECA143174}" sibTransId="{FEEC4A09-8A82-49F5-95AD-8EE2DF5E7DC8}"/>
    <dgm:cxn modelId="{08ED2679-C618-4FE7-A8E0-B02165A5A5F8}" type="presOf" srcId="{AFD9EBC9-998C-4438-BAB1-712621506CD6}" destId="{6009A145-4B1F-490A-93FD-EEED6BE22887}" srcOrd="0" destOrd="0" presId="urn:microsoft.com/office/officeart/2005/8/layout/bProcess2"/>
    <dgm:cxn modelId="{55420DAA-D350-45EC-B7A2-6B71911FCD49}" type="presOf" srcId="{07FED8CA-90C1-4CDD-8152-8146D226FC27}" destId="{16D104D2-78B9-48C8-96FF-1B6CB0A3FA1E}" srcOrd="0" destOrd="0" presId="urn:microsoft.com/office/officeart/2005/8/layout/bProcess2"/>
    <dgm:cxn modelId="{04D13EA8-FA7B-4D77-9766-F7AC4AF4494C}" srcId="{BBBC16A3-89C4-44D2-8043-9011F02355D8}" destId="{D714C2DC-405A-4FE0-B0DD-1257682A510B}" srcOrd="3" destOrd="0" parTransId="{0FE1BB43-B9F8-4A1F-8A81-2E0CDB5C3536}" sibTransId="{D4FBAA67-0A65-41CF-8667-38997BB781A0}"/>
    <dgm:cxn modelId="{EF2ADCC2-46C2-4F37-85BD-F631FDB34D63}" type="presOf" srcId="{D4FBAA67-0A65-41CF-8667-38997BB781A0}" destId="{6FE6FAAC-175A-4C9F-A3D6-D79B9BF991E4}" srcOrd="0" destOrd="0" presId="urn:microsoft.com/office/officeart/2005/8/layout/bProcess2"/>
    <dgm:cxn modelId="{96856F6C-0A48-44B0-9EB2-FCD656FE9FFD}" type="presOf" srcId="{BBBC16A3-89C4-44D2-8043-9011F02355D8}" destId="{F78544B0-CA1A-421E-AC13-1C16F699F7A2}" srcOrd="0" destOrd="0" presId="urn:microsoft.com/office/officeart/2005/8/layout/bProcess2"/>
    <dgm:cxn modelId="{588E49BD-C581-4666-9205-EFAA0388CDCB}" srcId="{BBBC16A3-89C4-44D2-8043-9011F02355D8}" destId="{C98A2614-10AE-49BA-B6D9-51FEFAA0DFDA}" srcOrd="1" destOrd="0" parTransId="{933FE7ED-FE74-4CBF-916E-9AD7D4A20A8E}" sibTransId="{AFD9EBC9-998C-4438-BAB1-712621506CD6}"/>
    <dgm:cxn modelId="{CAE6195E-1A8E-4CB9-A8A5-28A808172C6D}" type="presOf" srcId="{C98A2614-10AE-49BA-B6D9-51FEFAA0DFDA}" destId="{3A1590D6-503C-4C07-9FC4-BF6708AA2C83}" srcOrd="0" destOrd="0" presId="urn:microsoft.com/office/officeart/2005/8/layout/bProcess2"/>
    <dgm:cxn modelId="{123CF353-3068-46B6-A9FD-40E3CBC57BE8}" type="presOf" srcId="{11034ED0-CA84-4D12-9232-8BC4C8A528AA}" destId="{A4AB86C6-6542-4E35-AD6D-AF294A681298}" srcOrd="0" destOrd="0" presId="urn:microsoft.com/office/officeart/2005/8/layout/bProcess2"/>
    <dgm:cxn modelId="{2CC8B7D5-E1E8-4488-B7EC-D76C9CD6F9F2}" type="presOf" srcId="{FEEC4A09-8A82-49F5-95AD-8EE2DF5E7DC8}" destId="{9E9BCCF0-A113-4FA3-A2FB-25F0D0C06502}" srcOrd="0" destOrd="0" presId="urn:microsoft.com/office/officeart/2005/8/layout/bProcess2"/>
    <dgm:cxn modelId="{0B6F3BE8-4238-47D6-86EA-2A1A1596BAFF}" srcId="{BBBC16A3-89C4-44D2-8043-9011F02355D8}" destId="{6EDE8845-B5AD-4754-94B2-0B0971820411}" srcOrd="2" destOrd="0" parTransId="{6C59DA73-E04A-4561-9969-A4C48179D219}" sibTransId="{11034ED0-CA84-4D12-9232-8BC4C8A528AA}"/>
    <dgm:cxn modelId="{800F9E24-4600-4D7D-92FB-6D547B7EA4E1}" type="presParOf" srcId="{F78544B0-CA1A-421E-AC13-1C16F699F7A2}" destId="{16D104D2-78B9-48C8-96FF-1B6CB0A3FA1E}" srcOrd="0" destOrd="0" presId="urn:microsoft.com/office/officeart/2005/8/layout/bProcess2"/>
    <dgm:cxn modelId="{5A8B2EF3-3650-46A2-A841-7B4F986A3B52}" type="presParOf" srcId="{F78544B0-CA1A-421E-AC13-1C16F699F7A2}" destId="{9E9BCCF0-A113-4FA3-A2FB-25F0D0C06502}" srcOrd="1" destOrd="0" presId="urn:microsoft.com/office/officeart/2005/8/layout/bProcess2"/>
    <dgm:cxn modelId="{219AD1D6-FEAA-4EDC-B7AF-BB6F80E03605}" type="presParOf" srcId="{F78544B0-CA1A-421E-AC13-1C16F699F7A2}" destId="{BABD4D73-4F28-4B99-A563-B4C36A01F329}" srcOrd="2" destOrd="0" presId="urn:microsoft.com/office/officeart/2005/8/layout/bProcess2"/>
    <dgm:cxn modelId="{72F3B225-9AA3-4778-A484-D527F9AE1C48}" type="presParOf" srcId="{BABD4D73-4F28-4B99-A563-B4C36A01F329}" destId="{7CDB218E-F137-4474-B035-319E7C92F3DC}" srcOrd="0" destOrd="0" presId="urn:microsoft.com/office/officeart/2005/8/layout/bProcess2"/>
    <dgm:cxn modelId="{AD24EDE4-7D64-4ACE-9D07-3F792DFFF174}" type="presParOf" srcId="{BABD4D73-4F28-4B99-A563-B4C36A01F329}" destId="{3A1590D6-503C-4C07-9FC4-BF6708AA2C83}" srcOrd="1" destOrd="0" presId="urn:microsoft.com/office/officeart/2005/8/layout/bProcess2"/>
    <dgm:cxn modelId="{799A8C52-42E4-4D08-A7FC-EDD9B26E73D2}" type="presParOf" srcId="{F78544B0-CA1A-421E-AC13-1C16F699F7A2}" destId="{6009A145-4B1F-490A-93FD-EEED6BE22887}" srcOrd="3" destOrd="0" presId="urn:microsoft.com/office/officeart/2005/8/layout/bProcess2"/>
    <dgm:cxn modelId="{21D56974-D90A-4540-945E-297EA45BBF19}" type="presParOf" srcId="{F78544B0-CA1A-421E-AC13-1C16F699F7A2}" destId="{9ED94F81-A4AC-40D4-81E7-C314E1920C78}" srcOrd="4" destOrd="0" presId="urn:microsoft.com/office/officeart/2005/8/layout/bProcess2"/>
    <dgm:cxn modelId="{A6525DA2-5551-42AD-A8B8-2B96796AB4B3}" type="presParOf" srcId="{9ED94F81-A4AC-40D4-81E7-C314E1920C78}" destId="{20DD8EA2-F94F-4B94-8283-2952BF4D41BD}" srcOrd="0" destOrd="0" presId="urn:microsoft.com/office/officeart/2005/8/layout/bProcess2"/>
    <dgm:cxn modelId="{FA59FF17-1964-4C32-AB48-02A28F2314D9}" type="presParOf" srcId="{9ED94F81-A4AC-40D4-81E7-C314E1920C78}" destId="{9B62358B-DD86-4424-9913-4E74497130F2}" srcOrd="1" destOrd="0" presId="urn:microsoft.com/office/officeart/2005/8/layout/bProcess2"/>
    <dgm:cxn modelId="{9A609A62-ADF2-441F-A562-E3E19CED1CC2}" type="presParOf" srcId="{F78544B0-CA1A-421E-AC13-1C16F699F7A2}" destId="{A4AB86C6-6542-4E35-AD6D-AF294A681298}" srcOrd="5" destOrd="0" presId="urn:microsoft.com/office/officeart/2005/8/layout/bProcess2"/>
    <dgm:cxn modelId="{58E4BB90-EAB2-4C17-A41C-AEC6E8372CF9}" type="presParOf" srcId="{F78544B0-CA1A-421E-AC13-1C16F699F7A2}" destId="{CDF0E2A4-E8F5-43EF-88E0-E9BC0D14AF4E}" srcOrd="6" destOrd="0" presId="urn:microsoft.com/office/officeart/2005/8/layout/bProcess2"/>
    <dgm:cxn modelId="{19AB8F2E-4129-4D5B-96D5-AEE1AA1FEA7D}" type="presParOf" srcId="{CDF0E2A4-E8F5-43EF-88E0-E9BC0D14AF4E}" destId="{648C0B74-37D8-442F-8C84-BE53BB97DE05}" srcOrd="0" destOrd="0" presId="urn:microsoft.com/office/officeart/2005/8/layout/bProcess2"/>
    <dgm:cxn modelId="{606B77D5-899F-4529-B987-BB6220CF6068}" type="presParOf" srcId="{CDF0E2A4-E8F5-43EF-88E0-E9BC0D14AF4E}" destId="{C493F7F9-971E-4E6B-8275-D05B4AFEFCA3}" srcOrd="1" destOrd="0" presId="urn:microsoft.com/office/officeart/2005/8/layout/bProcess2"/>
    <dgm:cxn modelId="{4D5FE98B-D06F-410C-A3B2-DF7090D4173E}" type="presParOf" srcId="{F78544B0-CA1A-421E-AC13-1C16F699F7A2}" destId="{6FE6FAAC-175A-4C9F-A3D6-D79B9BF991E4}" srcOrd="7" destOrd="0" presId="urn:microsoft.com/office/officeart/2005/8/layout/bProcess2"/>
    <dgm:cxn modelId="{14212E94-8D2C-49F1-9E3B-48EBDFC89610}" type="presParOf" srcId="{F78544B0-CA1A-421E-AC13-1C16F699F7A2}" destId="{50FD036F-9E58-4792-98DF-5B60EE61FA07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AAF34-31A3-408D-A142-9749D8C85660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94366BF5-4F62-415C-9884-76D46C6057C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CONOCIMIENTO</a:t>
          </a:r>
          <a:endParaRPr lang="es-EC" dirty="0">
            <a:solidFill>
              <a:schemeClr val="tx1"/>
            </a:solidFill>
          </a:endParaRPr>
        </a:p>
      </dgm:t>
    </dgm:pt>
    <dgm:pt modelId="{47E95A4A-6A87-4927-A303-16005FEF3C41}" type="parTrans" cxnId="{CE0425A5-941D-40CC-81F2-017E81A6B44F}">
      <dgm:prSet/>
      <dgm:spPr/>
      <dgm:t>
        <a:bodyPr/>
        <a:lstStyle/>
        <a:p>
          <a:endParaRPr lang="es-EC"/>
        </a:p>
      </dgm:t>
    </dgm:pt>
    <dgm:pt modelId="{70C4ABD9-9DBA-4B7C-805F-65C8D375B3C7}" type="sibTrans" cxnId="{CE0425A5-941D-40CC-81F2-017E81A6B44F}">
      <dgm:prSet/>
      <dgm:spPr/>
      <dgm:t>
        <a:bodyPr/>
        <a:lstStyle/>
        <a:p>
          <a:endParaRPr lang="es-EC"/>
        </a:p>
      </dgm:t>
    </dgm:pt>
    <dgm:pt modelId="{871AA5C5-77F3-4F34-BE97-186065086F1D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Información almacenada--- experiencia, aprendizaje u observación </a:t>
          </a:r>
          <a:endParaRPr lang="es-EC" sz="1800" dirty="0">
            <a:solidFill>
              <a:schemeClr val="tx1"/>
            </a:solidFill>
          </a:endParaRPr>
        </a:p>
      </dgm:t>
    </dgm:pt>
    <dgm:pt modelId="{834B0F26-5159-4C38-84CF-9FC7E11DF39C}" type="parTrans" cxnId="{50DC45E2-224F-40BE-B607-C7DFB0A2AB4A}">
      <dgm:prSet/>
      <dgm:spPr/>
      <dgm:t>
        <a:bodyPr/>
        <a:lstStyle/>
        <a:p>
          <a:endParaRPr lang="es-EC"/>
        </a:p>
      </dgm:t>
    </dgm:pt>
    <dgm:pt modelId="{AE3AF2A3-B9CC-491E-B1A6-509A136D5418}" type="sibTrans" cxnId="{50DC45E2-224F-40BE-B607-C7DFB0A2AB4A}">
      <dgm:prSet/>
      <dgm:spPr/>
      <dgm:t>
        <a:bodyPr/>
        <a:lstStyle/>
        <a:p>
          <a:endParaRPr lang="es-EC"/>
        </a:p>
      </dgm:t>
    </dgm:pt>
    <dgm:pt modelId="{D07F6BD8-321A-4431-8AEB-337B6EEA1B5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ACTITUD</a:t>
          </a:r>
          <a:endParaRPr lang="es-EC" dirty="0">
            <a:solidFill>
              <a:schemeClr val="tx1"/>
            </a:solidFill>
          </a:endParaRPr>
        </a:p>
      </dgm:t>
    </dgm:pt>
    <dgm:pt modelId="{8282C8B2-E8D9-4D00-97DC-A82DC514B59B}" type="parTrans" cxnId="{8B2DA7A8-A8C0-4799-BCFB-C2D1B8B04C75}">
      <dgm:prSet/>
      <dgm:spPr/>
      <dgm:t>
        <a:bodyPr/>
        <a:lstStyle/>
        <a:p>
          <a:endParaRPr lang="es-EC"/>
        </a:p>
      </dgm:t>
    </dgm:pt>
    <dgm:pt modelId="{089B956D-9557-4D80-B4FF-D63CD4FE3F9D}" type="sibTrans" cxnId="{8B2DA7A8-A8C0-4799-BCFB-C2D1B8B04C75}">
      <dgm:prSet/>
      <dgm:spPr/>
      <dgm:t>
        <a:bodyPr/>
        <a:lstStyle/>
        <a:p>
          <a:endParaRPr lang="es-EC"/>
        </a:p>
      </dgm:t>
    </dgm:pt>
    <dgm:pt modelId="{4DFBFE14-662F-4334-9C82-7D2FD9B8E803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Comportamiento, forma de ser o actuar</a:t>
          </a:r>
          <a:endParaRPr lang="es-EC" sz="1800" dirty="0">
            <a:solidFill>
              <a:schemeClr val="tx1"/>
            </a:solidFill>
          </a:endParaRPr>
        </a:p>
      </dgm:t>
    </dgm:pt>
    <dgm:pt modelId="{AC0E1965-CC68-428B-8A23-A5230FB819F4}" type="parTrans" cxnId="{F0864E9A-FD82-425D-8D94-1DD701E5DE6A}">
      <dgm:prSet/>
      <dgm:spPr/>
      <dgm:t>
        <a:bodyPr/>
        <a:lstStyle/>
        <a:p>
          <a:endParaRPr lang="es-EC"/>
        </a:p>
      </dgm:t>
    </dgm:pt>
    <dgm:pt modelId="{79930ABA-8243-4BE6-8031-98EF569110C4}" type="sibTrans" cxnId="{F0864E9A-FD82-425D-8D94-1DD701E5DE6A}">
      <dgm:prSet/>
      <dgm:spPr/>
      <dgm:t>
        <a:bodyPr/>
        <a:lstStyle/>
        <a:p>
          <a:endParaRPr lang="es-EC"/>
        </a:p>
      </dgm:t>
    </dgm:pt>
    <dgm:pt modelId="{2F2B6673-DF26-4051-BD76-82AB6FA70F6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PRÁCTICA</a:t>
          </a:r>
          <a:endParaRPr lang="es-EC" dirty="0">
            <a:solidFill>
              <a:schemeClr val="tx1"/>
            </a:solidFill>
          </a:endParaRPr>
        </a:p>
      </dgm:t>
    </dgm:pt>
    <dgm:pt modelId="{939D9656-449B-4E82-8583-1DB59746FE7C}" type="parTrans" cxnId="{6A6DA48F-8976-45E7-8153-86ED5DAB34B0}">
      <dgm:prSet/>
      <dgm:spPr/>
      <dgm:t>
        <a:bodyPr/>
        <a:lstStyle/>
        <a:p>
          <a:endParaRPr lang="es-EC"/>
        </a:p>
      </dgm:t>
    </dgm:pt>
    <dgm:pt modelId="{185FE378-E872-45FA-B054-233EC69D6B40}" type="sibTrans" cxnId="{6A6DA48F-8976-45E7-8153-86ED5DAB34B0}">
      <dgm:prSet/>
      <dgm:spPr/>
      <dgm:t>
        <a:bodyPr/>
        <a:lstStyle/>
        <a:p>
          <a:endParaRPr lang="es-EC"/>
        </a:p>
      </dgm:t>
    </dgm:pt>
    <dgm:pt modelId="{28F02EBB-B174-453E-AAF7-E339C6FA4D26}">
      <dgm:prSet phldrT="[Texto]" custT="1"/>
      <dgm:spPr/>
      <dgm:t>
        <a:bodyPr/>
        <a:lstStyle/>
        <a:p>
          <a:r>
            <a:rPr lang="es-EC" sz="1600" dirty="0" smtClean="0"/>
            <a:t>Acción que se desarrolla con la aplicación de ciertos conocimientos.</a:t>
          </a:r>
          <a:endParaRPr lang="es-EC" sz="1600" dirty="0"/>
        </a:p>
      </dgm:t>
    </dgm:pt>
    <dgm:pt modelId="{A8FAAB06-B643-4C6A-9E6A-5D657940DFC0}" type="parTrans" cxnId="{C0F9074A-6B2F-4BF6-87B6-398EE6BEFFCC}">
      <dgm:prSet/>
      <dgm:spPr/>
      <dgm:t>
        <a:bodyPr/>
        <a:lstStyle/>
        <a:p>
          <a:endParaRPr lang="es-EC"/>
        </a:p>
      </dgm:t>
    </dgm:pt>
    <dgm:pt modelId="{C9A98443-20EC-419A-8376-E9F4D02D71FE}" type="sibTrans" cxnId="{C0F9074A-6B2F-4BF6-87B6-398EE6BEFFCC}">
      <dgm:prSet/>
      <dgm:spPr/>
      <dgm:t>
        <a:bodyPr/>
        <a:lstStyle/>
        <a:p>
          <a:endParaRPr lang="es-EC"/>
        </a:p>
      </dgm:t>
    </dgm:pt>
    <dgm:pt modelId="{63F1D229-48D8-4510-B567-8BCB0839BDBC}" type="pres">
      <dgm:prSet presAssocID="{4E3AAF34-31A3-408D-A142-9749D8C856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1B8E18D-AB33-4085-9C5B-AFB0C89B0CB5}" type="pres">
      <dgm:prSet presAssocID="{94366BF5-4F62-415C-9884-76D46C6057C8}" presName="composite" presStyleCnt="0"/>
      <dgm:spPr/>
      <dgm:t>
        <a:bodyPr/>
        <a:lstStyle/>
        <a:p>
          <a:endParaRPr lang="es-EC"/>
        </a:p>
      </dgm:t>
    </dgm:pt>
    <dgm:pt modelId="{7AAB6F75-C25F-4152-B2C8-3F97DD885373}" type="pres">
      <dgm:prSet presAssocID="{94366BF5-4F62-415C-9884-76D46C6057C8}" presName="bentUpArrow1" presStyleLbl="alignImgPlace1" presStyleIdx="0" presStyleCnt="2"/>
      <dgm:spPr/>
      <dgm:t>
        <a:bodyPr/>
        <a:lstStyle/>
        <a:p>
          <a:endParaRPr lang="es-EC"/>
        </a:p>
      </dgm:t>
    </dgm:pt>
    <dgm:pt modelId="{AB0CF354-F3FE-4A70-AF44-78B76BCC84A3}" type="pres">
      <dgm:prSet presAssocID="{94366BF5-4F62-415C-9884-76D46C6057C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822FF7-E8C2-4918-8463-31631E58E1AB}" type="pres">
      <dgm:prSet presAssocID="{94366BF5-4F62-415C-9884-76D46C6057C8}" presName="ChildText" presStyleLbl="revTx" presStyleIdx="0" presStyleCnt="3" custScaleX="215206" custLinFactNeighborX="90675" custLinFactNeighborY="-15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CC8093-A7CF-44AE-A96F-C978DA15879D}" type="pres">
      <dgm:prSet presAssocID="{70C4ABD9-9DBA-4B7C-805F-65C8D375B3C7}" presName="sibTrans" presStyleCnt="0"/>
      <dgm:spPr/>
      <dgm:t>
        <a:bodyPr/>
        <a:lstStyle/>
        <a:p>
          <a:endParaRPr lang="es-EC"/>
        </a:p>
      </dgm:t>
    </dgm:pt>
    <dgm:pt modelId="{D4AB6563-E72F-41B1-8E3B-98600C5A79D8}" type="pres">
      <dgm:prSet presAssocID="{D07F6BD8-321A-4431-8AEB-337B6EEA1B5F}" presName="composite" presStyleCnt="0"/>
      <dgm:spPr/>
      <dgm:t>
        <a:bodyPr/>
        <a:lstStyle/>
        <a:p>
          <a:endParaRPr lang="es-EC"/>
        </a:p>
      </dgm:t>
    </dgm:pt>
    <dgm:pt modelId="{E2AED6D2-98F5-4728-BA94-11483D886887}" type="pres">
      <dgm:prSet presAssocID="{D07F6BD8-321A-4431-8AEB-337B6EEA1B5F}" presName="bentUpArrow1" presStyleLbl="alignImgPlace1" presStyleIdx="1" presStyleCnt="2"/>
      <dgm:spPr/>
      <dgm:t>
        <a:bodyPr/>
        <a:lstStyle/>
        <a:p>
          <a:endParaRPr lang="es-EC"/>
        </a:p>
      </dgm:t>
    </dgm:pt>
    <dgm:pt modelId="{2CB2DF63-4FCC-4D12-9429-DCDD87F3E636}" type="pres">
      <dgm:prSet presAssocID="{D07F6BD8-321A-4431-8AEB-337B6EEA1B5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B904A6-AF59-42CE-BAB4-1F33A9340F98}" type="pres">
      <dgm:prSet presAssocID="{D07F6BD8-321A-4431-8AEB-337B6EEA1B5F}" presName="ChildText" presStyleLbl="revTx" presStyleIdx="1" presStyleCnt="3" custScaleX="149117" custLinFactNeighborX="35536" custLinFactNeighborY="-115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75E6BD-DD1B-4A9C-A66D-3225D7162CC4}" type="pres">
      <dgm:prSet presAssocID="{089B956D-9557-4D80-B4FF-D63CD4FE3F9D}" presName="sibTrans" presStyleCnt="0"/>
      <dgm:spPr/>
      <dgm:t>
        <a:bodyPr/>
        <a:lstStyle/>
        <a:p>
          <a:endParaRPr lang="es-EC"/>
        </a:p>
      </dgm:t>
    </dgm:pt>
    <dgm:pt modelId="{8634A43B-56DA-421B-8DFD-F6990D1B80A5}" type="pres">
      <dgm:prSet presAssocID="{2F2B6673-DF26-4051-BD76-82AB6FA70F69}" presName="composite" presStyleCnt="0"/>
      <dgm:spPr/>
      <dgm:t>
        <a:bodyPr/>
        <a:lstStyle/>
        <a:p>
          <a:endParaRPr lang="es-EC"/>
        </a:p>
      </dgm:t>
    </dgm:pt>
    <dgm:pt modelId="{5B37F996-EF9E-43BC-8B44-F6B2A35C9FA4}" type="pres">
      <dgm:prSet presAssocID="{2F2B6673-DF26-4051-BD76-82AB6FA70F6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C3721E-124B-486E-A65F-BD9C4112CE75}" type="pres">
      <dgm:prSet presAssocID="{2F2B6673-DF26-4051-BD76-82AB6FA70F69}" presName="FinalChildText" presStyleLbl="revTx" presStyleIdx="2" presStyleCnt="3" custScaleX="123723" custLinFactNeighborX="20061" custLinFactNeighborY="-192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F8429B-CC62-46EB-AA64-F961C5268E12}" type="presOf" srcId="{D07F6BD8-321A-4431-8AEB-337B6EEA1B5F}" destId="{2CB2DF63-4FCC-4D12-9429-DCDD87F3E636}" srcOrd="0" destOrd="0" presId="urn:microsoft.com/office/officeart/2005/8/layout/StepDownProcess"/>
    <dgm:cxn modelId="{6A6DA48F-8976-45E7-8153-86ED5DAB34B0}" srcId="{4E3AAF34-31A3-408D-A142-9749D8C85660}" destId="{2F2B6673-DF26-4051-BD76-82AB6FA70F69}" srcOrd="2" destOrd="0" parTransId="{939D9656-449B-4E82-8583-1DB59746FE7C}" sibTransId="{185FE378-E872-45FA-B054-233EC69D6B40}"/>
    <dgm:cxn modelId="{CE0425A5-941D-40CC-81F2-017E81A6B44F}" srcId="{4E3AAF34-31A3-408D-A142-9749D8C85660}" destId="{94366BF5-4F62-415C-9884-76D46C6057C8}" srcOrd="0" destOrd="0" parTransId="{47E95A4A-6A87-4927-A303-16005FEF3C41}" sibTransId="{70C4ABD9-9DBA-4B7C-805F-65C8D375B3C7}"/>
    <dgm:cxn modelId="{71B1D6CB-5F7E-412D-8F17-126B036BF655}" type="presOf" srcId="{871AA5C5-77F3-4F34-BE97-186065086F1D}" destId="{04822FF7-E8C2-4918-8463-31631E58E1AB}" srcOrd="0" destOrd="0" presId="urn:microsoft.com/office/officeart/2005/8/layout/StepDownProcess"/>
    <dgm:cxn modelId="{C9B583D7-D13E-4458-983A-50AE7646B92C}" type="presOf" srcId="{4DFBFE14-662F-4334-9C82-7D2FD9B8E803}" destId="{34B904A6-AF59-42CE-BAB4-1F33A9340F98}" srcOrd="0" destOrd="0" presId="urn:microsoft.com/office/officeart/2005/8/layout/StepDownProcess"/>
    <dgm:cxn modelId="{C65E0620-D14B-4005-A937-FEF08D22AED0}" type="presOf" srcId="{2F2B6673-DF26-4051-BD76-82AB6FA70F69}" destId="{5B37F996-EF9E-43BC-8B44-F6B2A35C9FA4}" srcOrd="0" destOrd="0" presId="urn:microsoft.com/office/officeart/2005/8/layout/StepDownProcess"/>
    <dgm:cxn modelId="{37EBC4D3-CBF3-484B-9242-0ABC19A78018}" type="presOf" srcId="{28F02EBB-B174-453E-AAF7-E339C6FA4D26}" destId="{D3C3721E-124B-486E-A65F-BD9C4112CE75}" srcOrd="0" destOrd="0" presId="urn:microsoft.com/office/officeart/2005/8/layout/StepDownProcess"/>
    <dgm:cxn modelId="{5A14D000-12F8-403F-B8A2-283B818532ED}" type="presOf" srcId="{94366BF5-4F62-415C-9884-76D46C6057C8}" destId="{AB0CF354-F3FE-4A70-AF44-78B76BCC84A3}" srcOrd="0" destOrd="0" presId="urn:microsoft.com/office/officeart/2005/8/layout/StepDownProcess"/>
    <dgm:cxn modelId="{8B2DA7A8-A8C0-4799-BCFB-C2D1B8B04C75}" srcId="{4E3AAF34-31A3-408D-A142-9749D8C85660}" destId="{D07F6BD8-321A-4431-8AEB-337B6EEA1B5F}" srcOrd="1" destOrd="0" parTransId="{8282C8B2-E8D9-4D00-97DC-A82DC514B59B}" sibTransId="{089B956D-9557-4D80-B4FF-D63CD4FE3F9D}"/>
    <dgm:cxn modelId="{50DC45E2-224F-40BE-B607-C7DFB0A2AB4A}" srcId="{94366BF5-4F62-415C-9884-76D46C6057C8}" destId="{871AA5C5-77F3-4F34-BE97-186065086F1D}" srcOrd="0" destOrd="0" parTransId="{834B0F26-5159-4C38-84CF-9FC7E11DF39C}" sibTransId="{AE3AF2A3-B9CC-491E-B1A6-509A136D5418}"/>
    <dgm:cxn modelId="{141F0AAA-02CE-422E-A131-B93675D5ADEC}" type="presOf" srcId="{4E3AAF34-31A3-408D-A142-9749D8C85660}" destId="{63F1D229-48D8-4510-B567-8BCB0839BDBC}" srcOrd="0" destOrd="0" presId="urn:microsoft.com/office/officeart/2005/8/layout/StepDownProcess"/>
    <dgm:cxn modelId="{F0864E9A-FD82-425D-8D94-1DD701E5DE6A}" srcId="{D07F6BD8-321A-4431-8AEB-337B6EEA1B5F}" destId="{4DFBFE14-662F-4334-9C82-7D2FD9B8E803}" srcOrd="0" destOrd="0" parTransId="{AC0E1965-CC68-428B-8A23-A5230FB819F4}" sibTransId="{79930ABA-8243-4BE6-8031-98EF569110C4}"/>
    <dgm:cxn modelId="{C0F9074A-6B2F-4BF6-87B6-398EE6BEFFCC}" srcId="{2F2B6673-DF26-4051-BD76-82AB6FA70F69}" destId="{28F02EBB-B174-453E-AAF7-E339C6FA4D26}" srcOrd="0" destOrd="0" parTransId="{A8FAAB06-B643-4C6A-9E6A-5D657940DFC0}" sibTransId="{C9A98443-20EC-419A-8376-E9F4D02D71FE}"/>
    <dgm:cxn modelId="{E8B9A804-DD9B-4BD7-9132-CD5921D7DC24}" type="presParOf" srcId="{63F1D229-48D8-4510-B567-8BCB0839BDBC}" destId="{F1B8E18D-AB33-4085-9C5B-AFB0C89B0CB5}" srcOrd="0" destOrd="0" presId="urn:microsoft.com/office/officeart/2005/8/layout/StepDownProcess"/>
    <dgm:cxn modelId="{EB1ADF15-F97C-446E-BEE3-DFA1CF860FFD}" type="presParOf" srcId="{F1B8E18D-AB33-4085-9C5B-AFB0C89B0CB5}" destId="{7AAB6F75-C25F-4152-B2C8-3F97DD885373}" srcOrd="0" destOrd="0" presId="urn:microsoft.com/office/officeart/2005/8/layout/StepDownProcess"/>
    <dgm:cxn modelId="{CB1355D4-80A1-4AD3-8787-5E8CB4D8B6B9}" type="presParOf" srcId="{F1B8E18D-AB33-4085-9C5B-AFB0C89B0CB5}" destId="{AB0CF354-F3FE-4A70-AF44-78B76BCC84A3}" srcOrd="1" destOrd="0" presId="urn:microsoft.com/office/officeart/2005/8/layout/StepDownProcess"/>
    <dgm:cxn modelId="{EE69B646-5F61-4765-8864-B8C69BBB4F00}" type="presParOf" srcId="{F1B8E18D-AB33-4085-9C5B-AFB0C89B0CB5}" destId="{04822FF7-E8C2-4918-8463-31631E58E1AB}" srcOrd="2" destOrd="0" presId="urn:microsoft.com/office/officeart/2005/8/layout/StepDownProcess"/>
    <dgm:cxn modelId="{3011ECEF-DAD9-4FB3-8131-DEA3E3F13BB9}" type="presParOf" srcId="{63F1D229-48D8-4510-B567-8BCB0839BDBC}" destId="{16CC8093-A7CF-44AE-A96F-C978DA15879D}" srcOrd="1" destOrd="0" presId="urn:microsoft.com/office/officeart/2005/8/layout/StepDownProcess"/>
    <dgm:cxn modelId="{BDAC74E6-942B-4971-B3A2-1724C99D7A09}" type="presParOf" srcId="{63F1D229-48D8-4510-B567-8BCB0839BDBC}" destId="{D4AB6563-E72F-41B1-8E3B-98600C5A79D8}" srcOrd="2" destOrd="0" presId="urn:microsoft.com/office/officeart/2005/8/layout/StepDownProcess"/>
    <dgm:cxn modelId="{B7B65B55-683A-4916-9DC3-83175FFB6CE5}" type="presParOf" srcId="{D4AB6563-E72F-41B1-8E3B-98600C5A79D8}" destId="{E2AED6D2-98F5-4728-BA94-11483D886887}" srcOrd="0" destOrd="0" presId="urn:microsoft.com/office/officeart/2005/8/layout/StepDownProcess"/>
    <dgm:cxn modelId="{71A45E80-240C-451F-AECD-539C0B322D28}" type="presParOf" srcId="{D4AB6563-E72F-41B1-8E3B-98600C5A79D8}" destId="{2CB2DF63-4FCC-4D12-9429-DCDD87F3E636}" srcOrd="1" destOrd="0" presId="urn:microsoft.com/office/officeart/2005/8/layout/StepDownProcess"/>
    <dgm:cxn modelId="{0663F110-06AC-4B2C-B442-A44BC1CCB79B}" type="presParOf" srcId="{D4AB6563-E72F-41B1-8E3B-98600C5A79D8}" destId="{34B904A6-AF59-42CE-BAB4-1F33A9340F98}" srcOrd="2" destOrd="0" presId="urn:microsoft.com/office/officeart/2005/8/layout/StepDownProcess"/>
    <dgm:cxn modelId="{EC9B7FA2-3388-4077-9738-988D6A87FD35}" type="presParOf" srcId="{63F1D229-48D8-4510-B567-8BCB0839BDBC}" destId="{2475E6BD-DD1B-4A9C-A66D-3225D7162CC4}" srcOrd="3" destOrd="0" presId="urn:microsoft.com/office/officeart/2005/8/layout/StepDownProcess"/>
    <dgm:cxn modelId="{665A20C5-AF75-43BF-B535-174210BBD003}" type="presParOf" srcId="{63F1D229-48D8-4510-B567-8BCB0839BDBC}" destId="{8634A43B-56DA-421B-8DFD-F6990D1B80A5}" srcOrd="4" destOrd="0" presId="urn:microsoft.com/office/officeart/2005/8/layout/StepDownProcess"/>
    <dgm:cxn modelId="{31FC8EDB-9232-4D6F-ADC4-9DB3F7CE82D7}" type="presParOf" srcId="{8634A43B-56DA-421B-8DFD-F6990D1B80A5}" destId="{5B37F996-EF9E-43BC-8B44-F6B2A35C9FA4}" srcOrd="0" destOrd="0" presId="urn:microsoft.com/office/officeart/2005/8/layout/StepDownProcess"/>
    <dgm:cxn modelId="{C5B2025C-B4FB-450F-9D6B-A183E15D086E}" type="presParOf" srcId="{8634A43B-56DA-421B-8DFD-F6990D1B80A5}" destId="{D3C3721E-124B-486E-A65F-BD9C4112CE7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04C40-2B1F-48A5-A759-1FEBC0FCFA09}" type="doc">
      <dgm:prSet loTypeId="urn:microsoft.com/office/officeart/2005/8/layout/process5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85C07520-69FC-47CB-9DBD-FFEA04CBDCD3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CUIDADOS DEL RECIÉN NACIDO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84D31-D984-4FF7-B1A3-8DDDF5BF436B}" type="parTrans" cxnId="{4A3CFA80-E67C-4848-B684-D99BEBD7557D}">
      <dgm:prSet/>
      <dgm:spPr/>
      <dgm:t>
        <a:bodyPr/>
        <a:lstStyle/>
        <a:p>
          <a:endParaRPr lang="es-EC"/>
        </a:p>
      </dgm:t>
    </dgm:pt>
    <dgm:pt modelId="{6DCC721E-BF0B-4336-8ABC-9654E581A484}" type="sibTrans" cxnId="{4A3CFA80-E67C-4848-B684-D99BEBD7557D}">
      <dgm:prSet/>
      <dgm:spPr/>
      <dgm:t>
        <a:bodyPr/>
        <a:lstStyle/>
        <a:p>
          <a:endParaRPr lang="es-EC"/>
        </a:p>
      </dgm:t>
    </dgm:pt>
    <dgm:pt modelId="{0D2A4598-6905-4EB4-86E6-C71EFF0F833C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Alimentación</a:t>
          </a:r>
          <a:endParaRPr lang="es-EC" sz="1600" b="1" dirty="0">
            <a:solidFill>
              <a:schemeClr val="tx1"/>
            </a:solidFill>
          </a:endParaRPr>
        </a:p>
      </dgm:t>
    </dgm:pt>
    <dgm:pt modelId="{2B0A61DD-6A1C-40C6-A187-1B2080B60268}" type="parTrans" cxnId="{F4897554-C0A4-49ED-B90C-B9867089C062}">
      <dgm:prSet/>
      <dgm:spPr/>
      <dgm:t>
        <a:bodyPr/>
        <a:lstStyle/>
        <a:p>
          <a:endParaRPr lang="es-EC"/>
        </a:p>
      </dgm:t>
    </dgm:pt>
    <dgm:pt modelId="{703823C7-BF01-4CDC-84E2-802B3A6EB293}" type="sibTrans" cxnId="{F4897554-C0A4-49ED-B90C-B9867089C062}">
      <dgm:prSet/>
      <dgm:spPr/>
      <dgm:t>
        <a:bodyPr/>
        <a:lstStyle/>
        <a:p>
          <a:endParaRPr lang="es-EC"/>
        </a:p>
      </dgm:t>
    </dgm:pt>
    <dgm:pt modelId="{E94DE407-1E21-4ED3-9FE3-17E00701E2B7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Higiene</a:t>
          </a:r>
          <a:endParaRPr lang="es-EC" sz="1600" b="1" dirty="0">
            <a:solidFill>
              <a:schemeClr val="tx1"/>
            </a:solidFill>
          </a:endParaRPr>
        </a:p>
      </dgm:t>
    </dgm:pt>
    <dgm:pt modelId="{D14C15B3-19A0-4E5D-9A51-420ED249DD80}" type="parTrans" cxnId="{20B598CE-FCB8-4B18-901F-B7BAC8A3F835}">
      <dgm:prSet/>
      <dgm:spPr/>
      <dgm:t>
        <a:bodyPr/>
        <a:lstStyle/>
        <a:p>
          <a:endParaRPr lang="es-EC"/>
        </a:p>
      </dgm:t>
    </dgm:pt>
    <dgm:pt modelId="{C78C8194-7639-46C7-8CDD-DCB019143DF6}" type="sibTrans" cxnId="{20B598CE-FCB8-4B18-901F-B7BAC8A3F835}">
      <dgm:prSet/>
      <dgm:spPr/>
      <dgm:t>
        <a:bodyPr/>
        <a:lstStyle/>
        <a:p>
          <a:endParaRPr lang="es-EC"/>
        </a:p>
      </dgm:t>
    </dgm:pt>
    <dgm:pt modelId="{0A959A1B-52A6-4D24-9CE8-678B26604F81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Eliminación </a:t>
          </a:r>
          <a:r>
            <a:rPr lang="es-EC" sz="1600" b="1" dirty="0" err="1" smtClean="0">
              <a:solidFill>
                <a:schemeClr val="tx1"/>
              </a:solidFill>
            </a:rPr>
            <a:t>vesico</a:t>
          </a:r>
          <a:r>
            <a:rPr lang="es-EC" sz="1600" b="1" dirty="0" smtClean="0">
              <a:solidFill>
                <a:schemeClr val="tx1"/>
              </a:solidFill>
            </a:rPr>
            <a:t>-intestinal</a:t>
          </a:r>
          <a:endParaRPr lang="es-EC" sz="1600" b="1" dirty="0">
            <a:solidFill>
              <a:schemeClr val="tx1"/>
            </a:solidFill>
          </a:endParaRPr>
        </a:p>
      </dgm:t>
    </dgm:pt>
    <dgm:pt modelId="{79C997C2-EBFE-4773-B6F0-92CA86103C99}" type="parTrans" cxnId="{782C2AF9-3D83-497B-850A-0B30A946DB1E}">
      <dgm:prSet/>
      <dgm:spPr/>
      <dgm:t>
        <a:bodyPr/>
        <a:lstStyle/>
        <a:p>
          <a:endParaRPr lang="es-EC"/>
        </a:p>
      </dgm:t>
    </dgm:pt>
    <dgm:pt modelId="{14722DD8-D41C-4EB2-A664-4626DBB9CC96}" type="sibTrans" cxnId="{782C2AF9-3D83-497B-850A-0B30A946DB1E}">
      <dgm:prSet/>
      <dgm:spPr/>
      <dgm:t>
        <a:bodyPr/>
        <a:lstStyle/>
        <a:p>
          <a:endParaRPr lang="es-EC"/>
        </a:p>
      </dgm:t>
    </dgm:pt>
    <dgm:pt modelId="{950F9888-B9A5-466A-BDC4-822F1EBC4356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Termorregulación</a:t>
          </a:r>
          <a:endParaRPr lang="es-EC" sz="1600" b="1" dirty="0">
            <a:solidFill>
              <a:schemeClr val="tx1"/>
            </a:solidFill>
          </a:endParaRPr>
        </a:p>
      </dgm:t>
    </dgm:pt>
    <dgm:pt modelId="{9BD4546F-468D-48BD-ABC6-9682BDA785D3}" type="parTrans" cxnId="{5E8A5005-57C0-4DE7-BBE3-4CCDE5410FD1}">
      <dgm:prSet/>
      <dgm:spPr/>
      <dgm:t>
        <a:bodyPr/>
        <a:lstStyle/>
        <a:p>
          <a:endParaRPr lang="es-EC"/>
        </a:p>
      </dgm:t>
    </dgm:pt>
    <dgm:pt modelId="{E64EA072-2A14-4F52-9C73-D2FB62D2E5DC}" type="sibTrans" cxnId="{5E8A5005-57C0-4DE7-BBE3-4CCDE5410FD1}">
      <dgm:prSet/>
      <dgm:spPr/>
      <dgm:t>
        <a:bodyPr/>
        <a:lstStyle/>
        <a:p>
          <a:endParaRPr lang="es-EC"/>
        </a:p>
      </dgm:t>
    </dgm:pt>
    <dgm:pt modelId="{5350885F-16BF-4A6C-AA8D-2E4C6AF8002E}">
      <dgm:prSet phldrT="[Texto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Signos de alarma</a:t>
          </a:r>
          <a:endParaRPr lang="es-EC" sz="1600" b="1" dirty="0">
            <a:solidFill>
              <a:schemeClr val="tx1"/>
            </a:solidFill>
          </a:endParaRPr>
        </a:p>
      </dgm:t>
    </dgm:pt>
    <dgm:pt modelId="{9144C5C7-341F-41CE-834D-E364C5FE3A2C}" type="parTrans" cxnId="{B20D6213-93FE-485F-94C9-D97918FADF16}">
      <dgm:prSet/>
      <dgm:spPr/>
      <dgm:t>
        <a:bodyPr/>
        <a:lstStyle/>
        <a:p>
          <a:endParaRPr lang="es-EC"/>
        </a:p>
      </dgm:t>
    </dgm:pt>
    <dgm:pt modelId="{7550417F-F805-4073-9A91-DEBF6C0C86B6}" type="sibTrans" cxnId="{B20D6213-93FE-485F-94C9-D97918FADF16}">
      <dgm:prSet/>
      <dgm:spPr/>
      <dgm:t>
        <a:bodyPr/>
        <a:lstStyle/>
        <a:p>
          <a:endParaRPr lang="es-EC"/>
        </a:p>
      </dgm:t>
    </dgm:pt>
    <dgm:pt modelId="{ABB07366-F64E-4365-8769-496A20F7083C}">
      <dgm:prSet phldrT="[Texto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Sueño</a:t>
          </a:r>
          <a:endParaRPr lang="es-EC" sz="1600" b="1" dirty="0">
            <a:solidFill>
              <a:schemeClr val="tx1"/>
            </a:solidFill>
          </a:endParaRPr>
        </a:p>
      </dgm:t>
    </dgm:pt>
    <dgm:pt modelId="{A786440D-3263-4AF7-BFA9-0A43D3434C46}" type="parTrans" cxnId="{17E953B6-EBDD-4F38-B814-F7870638C0B1}">
      <dgm:prSet/>
      <dgm:spPr/>
      <dgm:t>
        <a:bodyPr/>
        <a:lstStyle/>
        <a:p>
          <a:endParaRPr lang="es-EC"/>
        </a:p>
      </dgm:t>
    </dgm:pt>
    <dgm:pt modelId="{4B82316E-4C9E-435B-A6B1-C2E379051708}" type="sibTrans" cxnId="{17E953B6-EBDD-4F38-B814-F7870638C0B1}">
      <dgm:prSet/>
      <dgm:spPr/>
      <dgm:t>
        <a:bodyPr/>
        <a:lstStyle/>
        <a:p>
          <a:endParaRPr lang="es-EC"/>
        </a:p>
      </dgm:t>
    </dgm:pt>
    <dgm:pt modelId="{4CBD87E2-D31C-4B7C-BA3F-B9E653BA3DFA}">
      <dgm:prSet phldrT="[Texto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Vestimenta</a:t>
          </a:r>
          <a:endParaRPr lang="es-EC" sz="1600" b="1" dirty="0">
            <a:solidFill>
              <a:schemeClr val="tx1"/>
            </a:solidFill>
          </a:endParaRPr>
        </a:p>
      </dgm:t>
    </dgm:pt>
    <dgm:pt modelId="{4D2287E1-DD28-4C19-BA88-117C0EF16C7D}" type="parTrans" cxnId="{6B45EE9D-6366-4309-8DBD-FB49E6A766B6}">
      <dgm:prSet/>
      <dgm:spPr/>
      <dgm:t>
        <a:bodyPr/>
        <a:lstStyle/>
        <a:p>
          <a:endParaRPr lang="es-EC"/>
        </a:p>
      </dgm:t>
    </dgm:pt>
    <dgm:pt modelId="{25174DEE-5127-4340-80F1-2601A8C0ED91}" type="sibTrans" cxnId="{6B45EE9D-6366-4309-8DBD-FB49E6A766B6}">
      <dgm:prSet/>
      <dgm:spPr/>
      <dgm:t>
        <a:bodyPr/>
        <a:lstStyle/>
        <a:p>
          <a:endParaRPr lang="es-EC"/>
        </a:p>
      </dgm:t>
    </dgm:pt>
    <dgm:pt modelId="{EC42422F-E719-4811-9486-98BEF7D067E8}">
      <dgm:prSet phldrT="[Texto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Prevención de accidentes</a:t>
          </a:r>
          <a:endParaRPr lang="es-EC" sz="1600" b="1" dirty="0">
            <a:solidFill>
              <a:schemeClr val="tx1"/>
            </a:solidFill>
          </a:endParaRPr>
        </a:p>
      </dgm:t>
    </dgm:pt>
    <dgm:pt modelId="{DB085B64-72DA-45DA-B3BA-2532FA407395}" type="parTrans" cxnId="{15BB3F5D-CD86-4344-A02B-DA17E43F1227}">
      <dgm:prSet/>
      <dgm:spPr/>
      <dgm:t>
        <a:bodyPr/>
        <a:lstStyle/>
        <a:p>
          <a:endParaRPr lang="es-EC"/>
        </a:p>
      </dgm:t>
    </dgm:pt>
    <dgm:pt modelId="{FF63CAC2-4560-4DA8-8839-D3776E07FC84}" type="sibTrans" cxnId="{15BB3F5D-CD86-4344-A02B-DA17E43F1227}">
      <dgm:prSet/>
      <dgm:spPr/>
      <dgm:t>
        <a:bodyPr/>
        <a:lstStyle/>
        <a:p>
          <a:endParaRPr lang="es-EC"/>
        </a:p>
      </dgm:t>
    </dgm:pt>
    <dgm:pt modelId="{6BDE358B-A3E5-4C75-BD95-37AA17612F45}">
      <dgm:prSet phldrT="[Texto]"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Vacunas</a:t>
          </a:r>
          <a:endParaRPr lang="es-EC" sz="1600" b="1" dirty="0">
            <a:solidFill>
              <a:schemeClr val="tx1"/>
            </a:solidFill>
          </a:endParaRPr>
        </a:p>
      </dgm:t>
    </dgm:pt>
    <dgm:pt modelId="{AB49E941-5CDC-4C0D-A8AC-E3BA32FDF102}" type="parTrans" cxnId="{5454E5DC-F19C-4C5A-91F8-B2146D18B72F}">
      <dgm:prSet/>
      <dgm:spPr/>
      <dgm:t>
        <a:bodyPr/>
        <a:lstStyle/>
        <a:p>
          <a:endParaRPr lang="es-EC"/>
        </a:p>
      </dgm:t>
    </dgm:pt>
    <dgm:pt modelId="{D144CD78-34C3-4683-AA59-F8161F65D1F4}" type="sibTrans" cxnId="{5454E5DC-F19C-4C5A-91F8-B2146D18B72F}">
      <dgm:prSet/>
      <dgm:spPr/>
      <dgm:t>
        <a:bodyPr/>
        <a:lstStyle/>
        <a:p>
          <a:endParaRPr lang="es-EC"/>
        </a:p>
      </dgm:t>
    </dgm:pt>
    <dgm:pt modelId="{A02FA69C-5E7F-4303-9F4E-D33250C0C77C}">
      <dgm:prSet phldrT="[Texto]" custT="1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Estimulación temprana (visual, auditiva y táctil)</a:t>
          </a:r>
          <a:endParaRPr lang="es-EC" sz="1400" b="1" dirty="0">
            <a:solidFill>
              <a:schemeClr val="tx1"/>
            </a:solidFill>
          </a:endParaRPr>
        </a:p>
      </dgm:t>
    </dgm:pt>
    <dgm:pt modelId="{6886DADC-71E5-4A61-A7EC-D5D14F9107F3}" type="parTrans" cxnId="{56754797-F6AE-4C4A-AA6F-DD56739E4D79}">
      <dgm:prSet/>
      <dgm:spPr/>
      <dgm:t>
        <a:bodyPr/>
        <a:lstStyle/>
        <a:p>
          <a:endParaRPr lang="es-EC"/>
        </a:p>
      </dgm:t>
    </dgm:pt>
    <dgm:pt modelId="{7676F90D-8232-4284-9902-1BBF4014699F}" type="sibTrans" cxnId="{56754797-F6AE-4C4A-AA6F-DD56739E4D79}">
      <dgm:prSet/>
      <dgm:spPr/>
      <dgm:t>
        <a:bodyPr/>
        <a:lstStyle/>
        <a:p>
          <a:endParaRPr lang="es-EC"/>
        </a:p>
      </dgm:t>
    </dgm:pt>
    <dgm:pt modelId="{93B28152-A5C8-4CA8-904D-E0DFCF24766D}" type="pres">
      <dgm:prSet presAssocID="{69C04C40-2B1F-48A5-A759-1FEBC0FCFA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3EAE936-D3D7-488F-953C-E6CC81DD05D6}" type="pres">
      <dgm:prSet presAssocID="{85C07520-69FC-47CB-9DBD-FFEA04CBDCD3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30B0BF-04F4-4266-AD81-B8210E62EAD2}" type="pres">
      <dgm:prSet presAssocID="{6DCC721E-BF0B-4336-8ABC-9654E581A484}" presName="sibTrans" presStyleLbl="sibTrans2D1" presStyleIdx="0" presStyleCnt="10"/>
      <dgm:spPr/>
      <dgm:t>
        <a:bodyPr/>
        <a:lstStyle/>
        <a:p>
          <a:endParaRPr lang="es-EC"/>
        </a:p>
      </dgm:t>
    </dgm:pt>
    <dgm:pt modelId="{96A5E183-2000-41C5-835B-EFCF2089E80C}" type="pres">
      <dgm:prSet presAssocID="{6DCC721E-BF0B-4336-8ABC-9654E581A484}" presName="connectorText" presStyleLbl="sibTrans2D1" presStyleIdx="0" presStyleCnt="10"/>
      <dgm:spPr/>
      <dgm:t>
        <a:bodyPr/>
        <a:lstStyle/>
        <a:p>
          <a:endParaRPr lang="es-EC"/>
        </a:p>
      </dgm:t>
    </dgm:pt>
    <dgm:pt modelId="{3DEEE36A-6DE1-43FA-BEB4-0D8EA460F56E}" type="pres">
      <dgm:prSet presAssocID="{0D2A4598-6905-4EB4-86E6-C71EFF0F833C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040CF0-D9C3-49E5-B163-39A0E209FF82}" type="pres">
      <dgm:prSet presAssocID="{703823C7-BF01-4CDC-84E2-802B3A6EB293}" presName="sibTrans" presStyleLbl="sibTrans2D1" presStyleIdx="1" presStyleCnt="10"/>
      <dgm:spPr/>
      <dgm:t>
        <a:bodyPr/>
        <a:lstStyle/>
        <a:p>
          <a:endParaRPr lang="es-EC"/>
        </a:p>
      </dgm:t>
    </dgm:pt>
    <dgm:pt modelId="{812A9AB6-F6C4-4D67-B82A-1778D2942D84}" type="pres">
      <dgm:prSet presAssocID="{703823C7-BF01-4CDC-84E2-802B3A6EB293}" presName="connectorText" presStyleLbl="sibTrans2D1" presStyleIdx="1" presStyleCnt="10"/>
      <dgm:spPr/>
      <dgm:t>
        <a:bodyPr/>
        <a:lstStyle/>
        <a:p>
          <a:endParaRPr lang="es-EC"/>
        </a:p>
      </dgm:t>
    </dgm:pt>
    <dgm:pt modelId="{00F8E949-3825-4A7B-9CAF-0D9B87589B2B}" type="pres">
      <dgm:prSet presAssocID="{E94DE407-1E21-4ED3-9FE3-17E00701E2B7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185BA3-C660-41B1-B120-D54153D1EAAA}" type="pres">
      <dgm:prSet presAssocID="{C78C8194-7639-46C7-8CDD-DCB019143DF6}" presName="sibTrans" presStyleLbl="sibTrans2D1" presStyleIdx="2" presStyleCnt="10"/>
      <dgm:spPr/>
      <dgm:t>
        <a:bodyPr/>
        <a:lstStyle/>
        <a:p>
          <a:endParaRPr lang="es-EC"/>
        </a:p>
      </dgm:t>
    </dgm:pt>
    <dgm:pt modelId="{0D313EF9-6583-4E03-B43E-7C2079A504D3}" type="pres">
      <dgm:prSet presAssocID="{C78C8194-7639-46C7-8CDD-DCB019143DF6}" presName="connectorText" presStyleLbl="sibTrans2D1" presStyleIdx="2" presStyleCnt="10"/>
      <dgm:spPr/>
      <dgm:t>
        <a:bodyPr/>
        <a:lstStyle/>
        <a:p>
          <a:endParaRPr lang="es-EC"/>
        </a:p>
      </dgm:t>
    </dgm:pt>
    <dgm:pt modelId="{EA3520A3-3414-4077-B77A-5EDD46978658}" type="pres">
      <dgm:prSet presAssocID="{0A959A1B-52A6-4D24-9CE8-678B26604F81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C8945F-3459-4BB0-8C4B-F4F64125C8F9}" type="pres">
      <dgm:prSet presAssocID="{14722DD8-D41C-4EB2-A664-4626DBB9CC96}" presName="sibTrans" presStyleLbl="sibTrans2D1" presStyleIdx="3" presStyleCnt="10"/>
      <dgm:spPr/>
      <dgm:t>
        <a:bodyPr/>
        <a:lstStyle/>
        <a:p>
          <a:endParaRPr lang="es-EC"/>
        </a:p>
      </dgm:t>
    </dgm:pt>
    <dgm:pt modelId="{99D5E420-8CC3-4F32-A605-4D892DD0107B}" type="pres">
      <dgm:prSet presAssocID="{14722DD8-D41C-4EB2-A664-4626DBB9CC96}" presName="connectorText" presStyleLbl="sibTrans2D1" presStyleIdx="3" presStyleCnt="10"/>
      <dgm:spPr/>
      <dgm:t>
        <a:bodyPr/>
        <a:lstStyle/>
        <a:p>
          <a:endParaRPr lang="es-EC"/>
        </a:p>
      </dgm:t>
    </dgm:pt>
    <dgm:pt modelId="{0FC93A57-7B3D-430C-8947-D0F929D392EA}" type="pres">
      <dgm:prSet presAssocID="{950F9888-B9A5-466A-BDC4-822F1EBC435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00E091-1A78-4282-B87B-FC12E81DBA14}" type="pres">
      <dgm:prSet presAssocID="{E64EA072-2A14-4F52-9C73-D2FB62D2E5DC}" presName="sibTrans" presStyleLbl="sibTrans2D1" presStyleIdx="4" presStyleCnt="10"/>
      <dgm:spPr/>
      <dgm:t>
        <a:bodyPr/>
        <a:lstStyle/>
        <a:p>
          <a:endParaRPr lang="es-EC"/>
        </a:p>
      </dgm:t>
    </dgm:pt>
    <dgm:pt modelId="{13C9C187-25FB-4320-9F66-C7C8F7E3D38D}" type="pres">
      <dgm:prSet presAssocID="{E64EA072-2A14-4F52-9C73-D2FB62D2E5DC}" presName="connectorText" presStyleLbl="sibTrans2D1" presStyleIdx="4" presStyleCnt="10"/>
      <dgm:spPr/>
      <dgm:t>
        <a:bodyPr/>
        <a:lstStyle/>
        <a:p>
          <a:endParaRPr lang="es-EC"/>
        </a:p>
      </dgm:t>
    </dgm:pt>
    <dgm:pt modelId="{D616036B-F731-4077-B6E0-DB667AE3F76F}" type="pres">
      <dgm:prSet presAssocID="{ABB07366-F64E-4365-8769-496A20F7083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82FF6E-7018-430B-8952-A259F17F5E34}" type="pres">
      <dgm:prSet presAssocID="{4B82316E-4C9E-435B-A6B1-C2E379051708}" presName="sibTrans" presStyleLbl="sibTrans2D1" presStyleIdx="5" presStyleCnt="10"/>
      <dgm:spPr/>
      <dgm:t>
        <a:bodyPr/>
        <a:lstStyle/>
        <a:p>
          <a:endParaRPr lang="es-EC"/>
        </a:p>
      </dgm:t>
    </dgm:pt>
    <dgm:pt modelId="{8C6D562A-444A-4E42-BB69-3BD47574392D}" type="pres">
      <dgm:prSet presAssocID="{4B82316E-4C9E-435B-A6B1-C2E379051708}" presName="connectorText" presStyleLbl="sibTrans2D1" presStyleIdx="5" presStyleCnt="10"/>
      <dgm:spPr/>
      <dgm:t>
        <a:bodyPr/>
        <a:lstStyle/>
        <a:p>
          <a:endParaRPr lang="es-EC"/>
        </a:p>
      </dgm:t>
    </dgm:pt>
    <dgm:pt modelId="{6EA19D6B-1A77-41EB-B79A-CE3C24A38A3E}" type="pres">
      <dgm:prSet presAssocID="{4CBD87E2-D31C-4B7C-BA3F-B9E653BA3DFA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744987-CBCD-4C40-A7FE-CF0A5CEC8190}" type="pres">
      <dgm:prSet presAssocID="{25174DEE-5127-4340-80F1-2601A8C0ED91}" presName="sibTrans" presStyleLbl="sibTrans2D1" presStyleIdx="6" presStyleCnt="10"/>
      <dgm:spPr/>
      <dgm:t>
        <a:bodyPr/>
        <a:lstStyle/>
        <a:p>
          <a:endParaRPr lang="es-EC"/>
        </a:p>
      </dgm:t>
    </dgm:pt>
    <dgm:pt modelId="{AA869300-E3F7-468A-A274-B9EA13FE4737}" type="pres">
      <dgm:prSet presAssocID="{25174DEE-5127-4340-80F1-2601A8C0ED91}" presName="connectorText" presStyleLbl="sibTrans2D1" presStyleIdx="6" presStyleCnt="10"/>
      <dgm:spPr/>
      <dgm:t>
        <a:bodyPr/>
        <a:lstStyle/>
        <a:p>
          <a:endParaRPr lang="es-EC"/>
        </a:p>
      </dgm:t>
    </dgm:pt>
    <dgm:pt modelId="{903C8956-F4FA-41D8-9778-A58AA0C4C26A}" type="pres">
      <dgm:prSet presAssocID="{EC42422F-E719-4811-9486-98BEF7D067E8}" presName="node" presStyleLbl="node1" presStyleIdx="7" presStyleCnt="11" custLinFactNeighborY="-13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044BED-367B-42EE-96AC-D62229782CD6}" type="pres">
      <dgm:prSet presAssocID="{FF63CAC2-4560-4DA8-8839-D3776E07FC84}" presName="sibTrans" presStyleLbl="sibTrans2D1" presStyleIdx="7" presStyleCnt="10"/>
      <dgm:spPr/>
      <dgm:t>
        <a:bodyPr/>
        <a:lstStyle/>
        <a:p>
          <a:endParaRPr lang="es-EC"/>
        </a:p>
      </dgm:t>
    </dgm:pt>
    <dgm:pt modelId="{36028E39-4206-4245-B7C6-9C64E7B0BAFA}" type="pres">
      <dgm:prSet presAssocID="{FF63CAC2-4560-4DA8-8839-D3776E07FC84}" presName="connectorText" presStyleLbl="sibTrans2D1" presStyleIdx="7" presStyleCnt="10"/>
      <dgm:spPr/>
      <dgm:t>
        <a:bodyPr/>
        <a:lstStyle/>
        <a:p>
          <a:endParaRPr lang="es-EC"/>
        </a:p>
      </dgm:t>
    </dgm:pt>
    <dgm:pt modelId="{E17B4F82-58CF-4CEF-9F58-AEC42E254D19}" type="pres">
      <dgm:prSet presAssocID="{5350885F-16BF-4A6C-AA8D-2E4C6AF8002E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AF68D7-249A-41B0-B2A7-BD5F2514364E}" type="pres">
      <dgm:prSet presAssocID="{7550417F-F805-4073-9A91-DEBF6C0C86B6}" presName="sibTrans" presStyleLbl="sibTrans2D1" presStyleIdx="8" presStyleCnt="10"/>
      <dgm:spPr/>
      <dgm:t>
        <a:bodyPr/>
        <a:lstStyle/>
        <a:p>
          <a:endParaRPr lang="es-EC"/>
        </a:p>
      </dgm:t>
    </dgm:pt>
    <dgm:pt modelId="{AB885252-0502-48DB-96D2-A7D7D8B9B577}" type="pres">
      <dgm:prSet presAssocID="{7550417F-F805-4073-9A91-DEBF6C0C86B6}" presName="connectorText" presStyleLbl="sibTrans2D1" presStyleIdx="8" presStyleCnt="10"/>
      <dgm:spPr/>
      <dgm:t>
        <a:bodyPr/>
        <a:lstStyle/>
        <a:p>
          <a:endParaRPr lang="es-EC"/>
        </a:p>
      </dgm:t>
    </dgm:pt>
    <dgm:pt modelId="{11916B16-D25C-4403-80AF-FDBB2D95E808}" type="pres">
      <dgm:prSet presAssocID="{6BDE358B-A3E5-4C75-BD95-37AA17612F45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6DB90A-2113-41D3-81CD-7C5223F6B8E2}" type="pres">
      <dgm:prSet presAssocID="{D144CD78-34C3-4683-AA59-F8161F65D1F4}" presName="sibTrans" presStyleLbl="sibTrans2D1" presStyleIdx="9" presStyleCnt="10"/>
      <dgm:spPr/>
      <dgm:t>
        <a:bodyPr/>
        <a:lstStyle/>
        <a:p>
          <a:endParaRPr lang="es-EC"/>
        </a:p>
      </dgm:t>
    </dgm:pt>
    <dgm:pt modelId="{7C9EA645-912F-4485-901D-DADB1B8BFFC7}" type="pres">
      <dgm:prSet presAssocID="{D144CD78-34C3-4683-AA59-F8161F65D1F4}" presName="connectorText" presStyleLbl="sibTrans2D1" presStyleIdx="9" presStyleCnt="10"/>
      <dgm:spPr/>
      <dgm:t>
        <a:bodyPr/>
        <a:lstStyle/>
        <a:p>
          <a:endParaRPr lang="es-EC"/>
        </a:p>
      </dgm:t>
    </dgm:pt>
    <dgm:pt modelId="{DE2A64C1-5F27-4880-AD1E-9BE2C65429FC}" type="pres">
      <dgm:prSet presAssocID="{A02FA69C-5E7F-4303-9F4E-D33250C0C77C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BB3F5D-CD86-4344-A02B-DA17E43F1227}" srcId="{69C04C40-2B1F-48A5-A759-1FEBC0FCFA09}" destId="{EC42422F-E719-4811-9486-98BEF7D067E8}" srcOrd="7" destOrd="0" parTransId="{DB085B64-72DA-45DA-B3BA-2532FA407395}" sibTransId="{FF63CAC2-4560-4DA8-8839-D3776E07FC84}"/>
    <dgm:cxn modelId="{6BF509A4-FBE6-443E-A089-E576AC5D7052}" type="presOf" srcId="{0A959A1B-52A6-4D24-9CE8-678B26604F81}" destId="{EA3520A3-3414-4077-B77A-5EDD46978658}" srcOrd="0" destOrd="0" presId="urn:microsoft.com/office/officeart/2005/8/layout/process5"/>
    <dgm:cxn modelId="{23D46BB9-C500-419D-890E-4985F919A3EE}" type="presOf" srcId="{E94DE407-1E21-4ED3-9FE3-17E00701E2B7}" destId="{00F8E949-3825-4A7B-9CAF-0D9B87589B2B}" srcOrd="0" destOrd="0" presId="urn:microsoft.com/office/officeart/2005/8/layout/process5"/>
    <dgm:cxn modelId="{54FFF825-6C0A-40BD-AA4B-A367D1E99370}" type="presOf" srcId="{D144CD78-34C3-4683-AA59-F8161F65D1F4}" destId="{7C9EA645-912F-4485-901D-DADB1B8BFFC7}" srcOrd="1" destOrd="0" presId="urn:microsoft.com/office/officeart/2005/8/layout/process5"/>
    <dgm:cxn modelId="{B20D6213-93FE-485F-94C9-D97918FADF16}" srcId="{69C04C40-2B1F-48A5-A759-1FEBC0FCFA09}" destId="{5350885F-16BF-4A6C-AA8D-2E4C6AF8002E}" srcOrd="8" destOrd="0" parTransId="{9144C5C7-341F-41CE-834D-E364C5FE3A2C}" sibTransId="{7550417F-F805-4073-9A91-DEBF6C0C86B6}"/>
    <dgm:cxn modelId="{5E8A5005-57C0-4DE7-BBE3-4CCDE5410FD1}" srcId="{69C04C40-2B1F-48A5-A759-1FEBC0FCFA09}" destId="{950F9888-B9A5-466A-BDC4-822F1EBC4356}" srcOrd="4" destOrd="0" parTransId="{9BD4546F-468D-48BD-ABC6-9682BDA785D3}" sibTransId="{E64EA072-2A14-4F52-9C73-D2FB62D2E5DC}"/>
    <dgm:cxn modelId="{DBF3DB76-8110-44A2-8960-68406E55C184}" type="presOf" srcId="{EC42422F-E719-4811-9486-98BEF7D067E8}" destId="{903C8956-F4FA-41D8-9778-A58AA0C4C26A}" srcOrd="0" destOrd="0" presId="urn:microsoft.com/office/officeart/2005/8/layout/process5"/>
    <dgm:cxn modelId="{5F56A902-B18B-4230-920C-5E038FCD3C78}" type="presOf" srcId="{FF63CAC2-4560-4DA8-8839-D3776E07FC84}" destId="{81044BED-367B-42EE-96AC-D62229782CD6}" srcOrd="0" destOrd="0" presId="urn:microsoft.com/office/officeart/2005/8/layout/process5"/>
    <dgm:cxn modelId="{6E0C91F8-C468-4D3F-A224-ACB80A538B20}" type="presOf" srcId="{4B82316E-4C9E-435B-A6B1-C2E379051708}" destId="{AC82FF6E-7018-430B-8952-A259F17F5E34}" srcOrd="0" destOrd="0" presId="urn:microsoft.com/office/officeart/2005/8/layout/process5"/>
    <dgm:cxn modelId="{5454E5DC-F19C-4C5A-91F8-B2146D18B72F}" srcId="{69C04C40-2B1F-48A5-A759-1FEBC0FCFA09}" destId="{6BDE358B-A3E5-4C75-BD95-37AA17612F45}" srcOrd="9" destOrd="0" parTransId="{AB49E941-5CDC-4C0D-A8AC-E3BA32FDF102}" sibTransId="{D144CD78-34C3-4683-AA59-F8161F65D1F4}"/>
    <dgm:cxn modelId="{57D938E1-70F7-4D06-A94C-E4008D414649}" type="presOf" srcId="{4B82316E-4C9E-435B-A6B1-C2E379051708}" destId="{8C6D562A-444A-4E42-BB69-3BD47574392D}" srcOrd="1" destOrd="0" presId="urn:microsoft.com/office/officeart/2005/8/layout/process5"/>
    <dgm:cxn modelId="{58933EFF-D708-4EE4-AE84-6148F007D49F}" type="presOf" srcId="{6DCC721E-BF0B-4336-8ABC-9654E581A484}" destId="{96A5E183-2000-41C5-835B-EFCF2089E80C}" srcOrd="1" destOrd="0" presId="urn:microsoft.com/office/officeart/2005/8/layout/process5"/>
    <dgm:cxn modelId="{7AE612FB-3E5A-4D70-8EC7-DBC05F626387}" type="presOf" srcId="{C78C8194-7639-46C7-8CDD-DCB019143DF6}" destId="{0D313EF9-6583-4E03-B43E-7C2079A504D3}" srcOrd="1" destOrd="0" presId="urn:microsoft.com/office/officeart/2005/8/layout/process5"/>
    <dgm:cxn modelId="{C1A0CBA8-4F96-42CF-B9F2-06CA76C1C838}" type="presOf" srcId="{703823C7-BF01-4CDC-84E2-802B3A6EB293}" destId="{30040CF0-D9C3-49E5-B163-39A0E209FF82}" srcOrd="0" destOrd="0" presId="urn:microsoft.com/office/officeart/2005/8/layout/process5"/>
    <dgm:cxn modelId="{F1042F5E-153E-4BBA-92D9-1B1CDD03741D}" type="presOf" srcId="{5350885F-16BF-4A6C-AA8D-2E4C6AF8002E}" destId="{E17B4F82-58CF-4CEF-9F58-AEC42E254D19}" srcOrd="0" destOrd="0" presId="urn:microsoft.com/office/officeart/2005/8/layout/process5"/>
    <dgm:cxn modelId="{6B45EE9D-6366-4309-8DBD-FB49E6A766B6}" srcId="{69C04C40-2B1F-48A5-A759-1FEBC0FCFA09}" destId="{4CBD87E2-D31C-4B7C-BA3F-B9E653BA3DFA}" srcOrd="6" destOrd="0" parTransId="{4D2287E1-DD28-4C19-BA88-117C0EF16C7D}" sibTransId="{25174DEE-5127-4340-80F1-2601A8C0ED91}"/>
    <dgm:cxn modelId="{08F08376-B8D2-4D35-9D8F-C41D0A95C9A7}" type="presOf" srcId="{0D2A4598-6905-4EB4-86E6-C71EFF0F833C}" destId="{3DEEE36A-6DE1-43FA-BEB4-0D8EA460F56E}" srcOrd="0" destOrd="0" presId="urn:microsoft.com/office/officeart/2005/8/layout/process5"/>
    <dgm:cxn modelId="{56754797-F6AE-4C4A-AA6F-DD56739E4D79}" srcId="{69C04C40-2B1F-48A5-A759-1FEBC0FCFA09}" destId="{A02FA69C-5E7F-4303-9F4E-D33250C0C77C}" srcOrd="10" destOrd="0" parTransId="{6886DADC-71E5-4A61-A7EC-D5D14F9107F3}" sibTransId="{7676F90D-8232-4284-9902-1BBF4014699F}"/>
    <dgm:cxn modelId="{782C2AF9-3D83-497B-850A-0B30A946DB1E}" srcId="{69C04C40-2B1F-48A5-A759-1FEBC0FCFA09}" destId="{0A959A1B-52A6-4D24-9CE8-678B26604F81}" srcOrd="3" destOrd="0" parTransId="{79C997C2-EBFE-4773-B6F0-92CA86103C99}" sibTransId="{14722DD8-D41C-4EB2-A664-4626DBB9CC96}"/>
    <dgm:cxn modelId="{7A538B35-2793-419B-A9F5-AB80C4DB6BC9}" type="presOf" srcId="{E64EA072-2A14-4F52-9C73-D2FB62D2E5DC}" destId="{13C9C187-25FB-4320-9F66-C7C8F7E3D38D}" srcOrd="1" destOrd="0" presId="urn:microsoft.com/office/officeart/2005/8/layout/process5"/>
    <dgm:cxn modelId="{6F1BEFD4-DA74-42C2-8F01-D7D09A7010E7}" type="presOf" srcId="{6BDE358B-A3E5-4C75-BD95-37AA17612F45}" destId="{11916B16-D25C-4403-80AF-FDBB2D95E808}" srcOrd="0" destOrd="0" presId="urn:microsoft.com/office/officeart/2005/8/layout/process5"/>
    <dgm:cxn modelId="{D9524ECD-5F2C-4115-AF3B-0A22582A1E6D}" type="presOf" srcId="{14722DD8-D41C-4EB2-A664-4626DBB9CC96}" destId="{64C8945F-3459-4BB0-8C4B-F4F64125C8F9}" srcOrd="0" destOrd="0" presId="urn:microsoft.com/office/officeart/2005/8/layout/process5"/>
    <dgm:cxn modelId="{F4897554-C0A4-49ED-B90C-B9867089C062}" srcId="{69C04C40-2B1F-48A5-A759-1FEBC0FCFA09}" destId="{0D2A4598-6905-4EB4-86E6-C71EFF0F833C}" srcOrd="1" destOrd="0" parTransId="{2B0A61DD-6A1C-40C6-A187-1B2080B60268}" sibTransId="{703823C7-BF01-4CDC-84E2-802B3A6EB293}"/>
    <dgm:cxn modelId="{E10DCB76-9883-4D84-B1F7-0CE006E35441}" type="presOf" srcId="{85C07520-69FC-47CB-9DBD-FFEA04CBDCD3}" destId="{53EAE936-D3D7-488F-953C-E6CC81DD05D6}" srcOrd="0" destOrd="0" presId="urn:microsoft.com/office/officeart/2005/8/layout/process5"/>
    <dgm:cxn modelId="{E5B24DB9-F027-439E-A4A7-299D36D490E6}" type="presOf" srcId="{703823C7-BF01-4CDC-84E2-802B3A6EB293}" destId="{812A9AB6-F6C4-4D67-B82A-1778D2942D84}" srcOrd="1" destOrd="0" presId="urn:microsoft.com/office/officeart/2005/8/layout/process5"/>
    <dgm:cxn modelId="{FF40F3F5-0F96-4290-9302-1E85C78EDE19}" type="presOf" srcId="{A02FA69C-5E7F-4303-9F4E-D33250C0C77C}" destId="{DE2A64C1-5F27-4880-AD1E-9BE2C65429FC}" srcOrd="0" destOrd="0" presId="urn:microsoft.com/office/officeart/2005/8/layout/process5"/>
    <dgm:cxn modelId="{B335E314-2C8A-4498-B920-6E6B733E58DC}" type="presOf" srcId="{6DCC721E-BF0B-4336-8ABC-9654E581A484}" destId="{8F30B0BF-04F4-4266-AD81-B8210E62EAD2}" srcOrd="0" destOrd="0" presId="urn:microsoft.com/office/officeart/2005/8/layout/process5"/>
    <dgm:cxn modelId="{20B598CE-FCB8-4B18-901F-B7BAC8A3F835}" srcId="{69C04C40-2B1F-48A5-A759-1FEBC0FCFA09}" destId="{E94DE407-1E21-4ED3-9FE3-17E00701E2B7}" srcOrd="2" destOrd="0" parTransId="{D14C15B3-19A0-4E5D-9A51-420ED249DD80}" sibTransId="{C78C8194-7639-46C7-8CDD-DCB019143DF6}"/>
    <dgm:cxn modelId="{8D2E4F2B-A0D0-4EDE-A755-ECA6D1C8C8D4}" type="presOf" srcId="{14722DD8-D41C-4EB2-A664-4626DBB9CC96}" destId="{99D5E420-8CC3-4F32-A605-4D892DD0107B}" srcOrd="1" destOrd="0" presId="urn:microsoft.com/office/officeart/2005/8/layout/process5"/>
    <dgm:cxn modelId="{CA635FF7-3C83-43E8-9BC6-4103AD8F8EE0}" type="presOf" srcId="{7550417F-F805-4073-9A91-DEBF6C0C86B6}" destId="{AB885252-0502-48DB-96D2-A7D7D8B9B577}" srcOrd="1" destOrd="0" presId="urn:microsoft.com/office/officeart/2005/8/layout/process5"/>
    <dgm:cxn modelId="{72EA9E16-2095-4B36-BCB1-91129A7FA4CA}" type="presOf" srcId="{950F9888-B9A5-466A-BDC4-822F1EBC4356}" destId="{0FC93A57-7B3D-430C-8947-D0F929D392EA}" srcOrd="0" destOrd="0" presId="urn:microsoft.com/office/officeart/2005/8/layout/process5"/>
    <dgm:cxn modelId="{1F78B2CC-4572-4E78-B717-BEDA1ACF03EC}" type="presOf" srcId="{E64EA072-2A14-4F52-9C73-D2FB62D2E5DC}" destId="{7700E091-1A78-4282-B87B-FC12E81DBA14}" srcOrd="0" destOrd="0" presId="urn:microsoft.com/office/officeart/2005/8/layout/process5"/>
    <dgm:cxn modelId="{61E0A525-1B18-45E0-9A52-C5BF27A2CAC3}" type="presOf" srcId="{C78C8194-7639-46C7-8CDD-DCB019143DF6}" destId="{70185BA3-C660-41B1-B120-D54153D1EAAA}" srcOrd="0" destOrd="0" presId="urn:microsoft.com/office/officeart/2005/8/layout/process5"/>
    <dgm:cxn modelId="{39D21FEB-6134-4D7B-971E-F5E954B82E9B}" type="presOf" srcId="{ABB07366-F64E-4365-8769-496A20F7083C}" destId="{D616036B-F731-4077-B6E0-DB667AE3F76F}" srcOrd="0" destOrd="0" presId="urn:microsoft.com/office/officeart/2005/8/layout/process5"/>
    <dgm:cxn modelId="{A03318C7-6610-4196-8725-D8665827AA10}" type="presOf" srcId="{FF63CAC2-4560-4DA8-8839-D3776E07FC84}" destId="{36028E39-4206-4245-B7C6-9C64E7B0BAFA}" srcOrd="1" destOrd="0" presId="urn:microsoft.com/office/officeart/2005/8/layout/process5"/>
    <dgm:cxn modelId="{DC5E90EB-9371-4E37-936B-7518AEA27CD8}" type="presOf" srcId="{25174DEE-5127-4340-80F1-2601A8C0ED91}" destId="{AA869300-E3F7-468A-A274-B9EA13FE4737}" srcOrd="1" destOrd="0" presId="urn:microsoft.com/office/officeart/2005/8/layout/process5"/>
    <dgm:cxn modelId="{706ACF71-308E-4534-804F-0AB3D572459D}" type="presOf" srcId="{D144CD78-34C3-4683-AA59-F8161F65D1F4}" destId="{E16DB90A-2113-41D3-81CD-7C5223F6B8E2}" srcOrd="0" destOrd="0" presId="urn:microsoft.com/office/officeart/2005/8/layout/process5"/>
    <dgm:cxn modelId="{47D9C48C-2592-4874-8CBE-6C6AF3308622}" type="presOf" srcId="{7550417F-F805-4073-9A91-DEBF6C0C86B6}" destId="{E0AF68D7-249A-41B0-B2A7-BD5F2514364E}" srcOrd="0" destOrd="0" presId="urn:microsoft.com/office/officeart/2005/8/layout/process5"/>
    <dgm:cxn modelId="{4A3CFA80-E67C-4848-B684-D99BEBD7557D}" srcId="{69C04C40-2B1F-48A5-A759-1FEBC0FCFA09}" destId="{85C07520-69FC-47CB-9DBD-FFEA04CBDCD3}" srcOrd="0" destOrd="0" parTransId="{DB584D31-D984-4FF7-B1A3-8DDDF5BF436B}" sibTransId="{6DCC721E-BF0B-4336-8ABC-9654E581A484}"/>
    <dgm:cxn modelId="{430090C5-8C37-4148-80DF-AE866F51AC13}" type="presOf" srcId="{25174DEE-5127-4340-80F1-2601A8C0ED91}" destId="{65744987-CBCD-4C40-A7FE-CF0A5CEC8190}" srcOrd="0" destOrd="0" presId="urn:microsoft.com/office/officeart/2005/8/layout/process5"/>
    <dgm:cxn modelId="{17E953B6-EBDD-4F38-B814-F7870638C0B1}" srcId="{69C04C40-2B1F-48A5-A759-1FEBC0FCFA09}" destId="{ABB07366-F64E-4365-8769-496A20F7083C}" srcOrd="5" destOrd="0" parTransId="{A786440D-3263-4AF7-BFA9-0A43D3434C46}" sibTransId="{4B82316E-4C9E-435B-A6B1-C2E379051708}"/>
    <dgm:cxn modelId="{108A0D19-7FBF-426E-8158-F48A9A75FEAC}" type="presOf" srcId="{4CBD87E2-D31C-4B7C-BA3F-B9E653BA3DFA}" destId="{6EA19D6B-1A77-41EB-B79A-CE3C24A38A3E}" srcOrd="0" destOrd="0" presId="urn:microsoft.com/office/officeart/2005/8/layout/process5"/>
    <dgm:cxn modelId="{7414EEE6-0D01-4FE2-8984-5628F063BE0E}" type="presOf" srcId="{69C04C40-2B1F-48A5-A759-1FEBC0FCFA09}" destId="{93B28152-A5C8-4CA8-904D-E0DFCF24766D}" srcOrd="0" destOrd="0" presId="urn:microsoft.com/office/officeart/2005/8/layout/process5"/>
    <dgm:cxn modelId="{62089FB5-09DC-4CA0-944A-D06A36466C87}" type="presParOf" srcId="{93B28152-A5C8-4CA8-904D-E0DFCF24766D}" destId="{53EAE936-D3D7-488F-953C-E6CC81DD05D6}" srcOrd="0" destOrd="0" presId="urn:microsoft.com/office/officeart/2005/8/layout/process5"/>
    <dgm:cxn modelId="{C6EE7424-E583-43FB-A379-3692A9982704}" type="presParOf" srcId="{93B28152-A5C8-4CA8-904D-E0DFCF24766D}" destId="{8F30B0BF-04F4-4266-AD81-B8210E62EAD2}" srcOrd="1" destOrd="0" presId="urn:microsoft.com/office/officeart/2005/8/layout/process5"/>
    <dgm:cxn modelId="{FE5CF9E7-3EF1-4A53-B95B-C6559B01E168}" type="presParOf" srcId="{8F30B0BF-04F4-4266-AD81-B8210E62EAD2}" destId="{96A5E183-2000-41C5-835B-EFCF2089E80C}" srcOrd="0" destOrd="0" presId="urn:microsoft.com/office/officeart/2005/8/layout/process5"/>
    <dgm:cxn modelId="{C77176E8-F384-4565-9CBA-214229E8E609}" type="presParOf" srcId="{93B28152-A5C8-4CA8-904D-E0DFCF24766D}" destId="{3DEEE36A-6DE1-43FA-BEB4-0D8EA460F56E}" srcOrd="2" destOrd="0" presId="urn:microsoft.com/office/officeart/2005/8/layout/process5"/>
    <dgm:cxn modelId="{D0927E06-95BC-463C-AB6C-8D7B5E4BE57B}" type="presParOf" srcId="{93B28152-A5C8-4CA8-904D-E0DFCF24766D}" destId="{30040CF0-D9C3-49E5-B163-39A0E209FF82}" srcOrd="3" destOrd="0" presId="urn:microsoft.com/office/officeart/2005/8/layout/process5"/>
    <dgm:cxn modelId="{FDB086AB-BE20-4200-A4E9-F2DFF8E2EC32}" type="presParOf" srcId="{30040CF0-D9C3-49E5-B163-39A0E209FF82}" destId="{812A9AB6-F6C4-4D67-B82A-1778D2942D84}" srcOrd="0" destOrd="0" presId="urn:microsoft.com/office/officeart/2005/8/layout/process5"/>
    <dgm:cxn modelId="{8DCCE97B-450B-4BA8-90B3-65469C868AB6}" type="presParOf" srcId="{93B28152-A5C8-4CA8-904D-E0DFCF24766D}" destId="{00F8E949-3825-4A7B-9CAF-0D9B87589B2B}" srcOrd="4" destOrd="0" presId="urn:microsoft.com/office/officeart/2005/8/layout/process5"/>
    <dgm:cxn modelId="{21CAA6FB-E6BB-400D-8E60-16CCA273382A}" type="presParOf" srcId="{93B28152-A5C8-4CA8-904D-E0DFCF24766D}" destId="{70185BA3-C660-41B1-B120-D54153D1EAAA}" srcOrd="5" destOrd="0" presId="urn:microsoft.com/office/officeart/2005/8/layout/process5"/>
    <dgm:cxn modelId="{3388E4D5-0046-4921-BC5E-452EE0C28E1D}" type="presParOf" srcId="{70185BA3-C660-41B1-B120-D54153D1EAAA}" destId="{0D313EF9-6583-4E03-B43E-7C2079A504D3}" srcOrd="0" destOrd="0" presId="urn:microsoft.com/office/officeart/2005/8/layout/process5"/>
    <dgm:cxn modelId="{AD2423B6-9044-4A1E-AEA7-38C6B8721573}" type="presParOf" srcId="{93B28152-A5C8-4CA8-904D-E0DFCF24766D}" destId="{EA3520A3-3414-4077-B77A-5EDD46978658}" srcOrd="6" destOrd="0" presId="urn:microsoft.com/office/officeart/2005/8/layout/process5"/>
    <dgm:cxn modelId="{6CB7B14E-6EA7-4B8F-BDDF-AA0E29F42DDA}" type="presParOf" srcId="{93B28152-A5C8-4CA8-904D-E0DFCF24766D}" destId="{64C8945F-3459-4BB0-8C4B-F4F64125C8F9}" srcOrd="7" destOrd="0" presId="urn:microsoft.com/office/officeart/2005/8/layout/process5"/>
    <dgm:cxn modelId="{EED1544A-82D2-45C3-8FB1-F4C1AB08EC68}" type="presParOf" srcId="{64C8945F-3459-4BB0-8C4B-F4F64125C8F9}" destId="{99D5E420-8CC3-4F32-A605-4D892DD0107B}" srcOrd="0" destOrd="0" presId="urn:microsoft.com/office/officeart/2005/8/layout/process5"/>
    <dgm:cxn modelId="{74545400-12BD-480A-AC76-A8A23ABDF6C0}" type="presParOf" srcId="{93B28152-A5C8-4CA8-904D-E0DFCF24766D}" destId="{0FC93A57-7B3D-430C-8947-D0F929D392EA}" srcOrd="8" destOrd="0" presId="urn:microsoft.com/office/officeart/2005/8/layout/process5"/>
    <dgm:cxn modelId="{4B6793B6-7EB3-4CE5-AF47-DA3089C6F035}" type="presParOf" srcId="{93B28152-A5C8-4CA8-904D-E0DFCF24766D}" destId="{7700E091-1A78-4282-B87B-FC12E81DBA14}" srcOrd="9" destOrd="0" presId="urn:microsoft.com/office/officeart/2005/8/layout/process5"/>
    <dgm:cxn modelId="{A5722A67-87DE-4226-96AF-89F7480C99E0}" type="presParOf" srcId="{7700E091-1A78-4282-B87B-FC12E81DBA14}" destId="{13C9C187-25FB-4320-9F66-C7C8F7E3D38D}" srcOrd="0" destOrd="0" presId="urn:microsoft.com/office/officeart/2005/8/layout/process5"/>
    <dgm:cxn modelId="{CE80327C-221D-40FB-9EA1-CF48540BF35A}" type="presParOf" srcId="{93B28152-A5C8-4CA8-904D-E0DFCF24766D}" destId="{D616036B-F731-4077-B6E0-DB667AE3F76F}" srcOrd="10" destOrd="0" presId="urn:microsoft.com/office/officeart/2005/8/layout/process5"/>
    <dgm:cxn modelId="{1DBE2201-CF16-474F-A521-26B2891BBE83}" type="presParOf" srcId="{93B28152-A5C8-4CA8-904D-E0DFCF24766D}" destId="{AC82FF6E-7018-430B-8952-A259F17F5E34}" srcOrd="11" destOrd="0" presId="urn:microsoft.com/office/officeart/2005/8/layout/process5"/>
    <dgm:cxn modelId="{EE97D230-0358-4B79-A208-5D689AA6CD35}" type="presParOf" srcId="{AC82FF6E-7018-430B-8952-A259F17F5E34}" destId="{8C6D562A-444A-4E42-BB69-3BD47574392D}" srcOrd="0" destOrd="0" presId="urn:microsoft.com/office/officeart/2005/8/layout/process5"/>
    <dgm:cxn modelId="{B86ECE55-93F3-4D84-97AC-D4125B3D57E1}" type="presParOf" srcId="{93B28152-A5C8-4CA8-904D-E0DFCF24766D}" destId="{6EA19D6B-1A77-41EB-B79A-CE3C24A38A3E}" srcOrd="12" destOrd="0" presId="urn:microsoft.com/office/officeart/2005/8/layout/process5"/>
    <dgm:cxn modelId="{50364461-4FA2-4823-86BD-57C21AF32348}" type="presParOf" srcId="{93B28152-A5C8-4CA8-904D-E0DFCF24766D}" destId="{65744987-CBCD-4C40-A7FE-CF0A5CEC8190}" srcOrd="13" destOrd="0" presId="urn:microsoft.com/office/officeart/2005/8/layout/process5"/>
    <dgm:cxn modelId="{4F5C3981-1166-4851-A422-605B4327A0A2}" type="presParOf" srcId="{65744987-CBCD-4C40-A7FE-CF0A5CEC8190}" destId="{AA869300-E3F7-468A-A274-B9EA13FE4737}" srcOrd="0" destOrd="0" presId="urn:microsoft.com/office/officeart/2005/8/layout/process5"/>
    <dgm:cxn modelId="{96AB859C-4BCB-404C-95C7-98B9ADC46FA4}" type="presParOf" srcId="{93B28152-A5C8-4CA8-904D-E0DFCF24766D}" destId="{903C8956-F4FA-41D8-9778-A58AA0C4C26A}" srcOrd="14" destOrd="0" presId="urn:microsoft.com/office/officeart/2005/8/layout/process5"/>
    <dgm:cxn modelId="{C2885B23-E6C5-4580-8620-F90E5701F985}" type="presParOf" srcId="{93B28152-A5C8-4CA8-904D-E0DFCF24766D}" destId="{81044BED-367B-42EE-96AC-D62229782CD6}" srcOrd="15" destOrd="0" presId="urn:microsoft.com/office/officeart/2005/8/layout/process5"/>
    <dgm:cxn modelId="{09CD3520-BBA3-4BB0-84C6-B170E9004D8F}" type="presParOf" srcId="{81044BED-367B-42EE-96AC-D62229782CD6}" destId="{36028E39-4206-4245-B7C6-9C64E7B0BAFA}" srcOrd="0" destOrd="0" presId="urn:microsoft.com/office/officeart/2005/8/layout/process5"/>
    <dgm:cxn modelId="{BD899834-2C51-433E-B9CC-7D379E0DB1CF}" type="presParOf" srcId="{93B28152-A5C8-4CA8-904D-E0DFCF24766D}" destId="{E17B4F82-58CF-4CEF-9F58-AEC42E254D19}" srcOrd="16" destOrd="0" presId="urn:microsoft.com/office/officeart/2005/8/layout/process5"/>
    <dgm:cxn modelId="{5EF9422F-D6D6-4FFF-A3F2-A41756C2C4A9}" type="presParOf" srcId="{93B28152-A5C8-4CA8-904D-E0DFCF24766D}" destId="{E0AF68D7-249A-41B0-B2A7-BD5F2514364E}" srcOrd="17" destOrd="0" presId="urn:microsoft.com/office/officeart/2005/8/layout/process5"/>
    <dgm:cxn modelId="{1B831EAB-D140-4B2F-B25F-8455E03C76BF}" type="presParOf" srcId="{E0AF68D7-249A-41B0-B2A7-BD5F2514364E}" destId="{AB885252-0502-48DB-96D2-A7D7D8B9B577}" srcOrd="0" destOrd="0" presId="urn:microsoft.com/office/officeart/2005/8/layout/process5"/>
    <dgm:cxn modelId="{26524009-FC26-471A-A55D-EBB27109ABEE}" type="presParOf" srcId="{93B28152-A5C8-4CA8-904D-E0DFCF24766D}" destId="{11916B16-D25C-4403-80AF-FDBB2D95E808}" srcOrd="18" destOrd="0" presId="urn:microsoft.com/office/officeart/2005/8/layout/process5"/>
    <dgm:cxn modelId="{418DC3FF-2FA0-41FF-BD3A-08CE4A4A617E}" type="presParOf" srcId="{93B28152-A5C8-4CA8-904D-E0DFCF24766D}" destId="{E16DB90A-2113-41D3-81CD-7C5223F6B8E2}" srcOrd="19" destOrd="0" presId="urn:microsoft.com/office/officeart/2005/8/layout/process5"/>
    <dgm:cxn modelId="{F005D8CA-BCB6-44B0-8C81-2A47BECE9299}" type="presParOf" srcId="{E16DB90A-2113-41D3-81CD-7C5223F6B8E2}" destId="{7C9EA645-912F-4485-901D-DADB1B8BFFC7}" srcOrd="0" destOrd="0" presId="urn:microsoft.com/office/officeart/2005/8/layout/process5"/>
    <dgm:cxn modelId="{BE8FBB3C-183D-4614-8E5A-3A8D23A11A91}" type="presParOf" srcId="{93B28152-A5C8-4CA8-904D-E0DFCF24766D}" destId="{DE2A64C1-5F27-4880-AD1E-9BE2C65429FC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F39388-66AF-4BC0-889E-2D87F0BCA8B3}" type="doc">
      <dgm:prSet loTypeId="urn:microsoft.com/office/officeart/2005/8/layout/defaul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3F72E9B3-D2F1-4395-81BD-50B59CD6DC41}">
      <dgm:prSet phldrT="[Texto]"/>
      <dgm:spPr/>
      <dgm:t>
        <a:bodyPr/>
        <a:lstStyle/>
        <a:p>
          <a:r>
            <a:rPr lang="es-EC" b="1" dirty="0" smtClean="0"/>
            <a:t>Plan Nacional del Buen Vivir</a:t>
          </a:r>
        </a:p>
        <a:p>
          <a:r>
            <a:rPr lang="es-EC" b="1" dirty="0" smtClean="0"/>
            <a:t>Objetivo 3:</a:t>
          </a:r>
        </a:p>
        <a:p>
          <a:r>
            <a:rPr lang="es-EC" dirty="0" smtClean="0"/>
            <a:t>“Mejorar la calidad de vida de la población”</a:t>
          </a:r>
          <a:endParaRPr lang="es-EC" dirty="0"/>
        </a:p>
      </dgm:t>
    </dgm:pt>
    <dgm:pt modelId="{77FFBAA7-945D-4632-B3EB-EC46266ACADC}" type="parTrans" cxnId="{C1D69193-4F45-4BA1-8BE4-00CEFFEF0116}">
      <dgm:prSet/>
      <dgm:spPr/>
      <dgm:t>
        <a:bodyPr/>
        <a:lstStyle/>
        <a:p>
          <a:endParaRPr lang="es-EC"/>
        </a:p>
      </dgm:t>
    </dgm:pt>
    <dgm:pt modelId="{EF3A095B-F0C0-4D1D-A630-B07FA3193B50}" type="sibTrans" cxnId="{C1D69193-4F45-4BA1-8BE4-00CEFFEF0116}">
      <dgm:prSet/>
      <dgm:spPr/>
      <dgm:t>
        <a:bodyPr/>
        <a:lstStyle/>
        <a:p>
          <a:endParaRPr lang="es-EC"/>
        </a:p>
      </dgm:t>
    </dgm:pt>
    <dgm:pt modelId="{6700DED4-07C5-442D-9FA5-398702516AE1}">
      <dgm:prSet phldrT="[Texto]"/>
      <dgm:spPr/>
      <dgm:t>
        <a:bodyPr/>
        <a:lstStyle/>
        <a:p>
          <a:r>
            <a:rPr lang="es-EC" b="1" dirty="0" smtClean="0"/>
            <a:t>Constitución de la República del Ecuador.</a:t>
          </a:r>
        </a:p>
        <a:p>
          <a:r>
            <a:rPr lang="es-EC" dirty="0" smtClean="0"/>
            <a:t>“Art. 32 La salud es un derecho”</a:t>
          </a:r>
          <a:endParaRPr lang="es-EC" dirty="0"/>
        </a:p>
      </dgm:t>
    </dgm:pt>
    <dgm:pt modelId="{81621624-7AF8-4E69-BDF9-A888CF4A7A5A}" type="parTrans" cxnId="{6B26E502-C0FA-4DBF-947C-AC30B6A80EB6}">
      <dgm:prSet/>
      <dgm:spPr/>
      <dgm:t>
        <a:bodyPr/>
        <a:lstStyle/>
        <a:p>
          <a:endParaRPr lang="es-EC"/>
        </a:p>
      </dgm:t>
    </dgm:pt>
    <dgm:pt modelId="{AF06E932-253F-4987-B20E-007AAE109318}" type="sibTrans" cxnId="{6B26E502-C0FA-4DBF-947C-AC30B6A80EB6}">
      <dgm:prSet/>
      <dgm:spPr/>
      <dgm:t>
        <a:bodyPr/>
        <a:lstStyle/>
        <a:p>
          <a:endParaRPr lang="es-EC"/>
        </a:p>
      </dgm:t>
    </dgm:pt>
    <dgm:pt modelId="{9E8460DF-C17C-4AD8-8A82-552C8DD670E6}">
      <dgm:prSet phldrT="[Texto]"/>
      <dgm:spPr/>
      <dgm:t>
        <a:bodyPr/>
        <a:lstStyle/>
        <a:p>
          <a:r>
            <a:rPr lang="es-EC" b="1" dirty="0" smtClean="0"/>
            <a:t>Declaración de Helsinki</a:t>
          </a:r>
        </a:p>
        <a:p>
          <a:r>
            <a:rPr lang="es-EC" b="1" dirty="0" smtClean="0"/>
            <a:t>Principios éticos </a:t>
          </a:r>
          <a:endParaRPr lang="es-EC" b="1" dirty="0"/>
        </a:p>
      </dgm:t>
    </dgm:pt>
    <dgm:pt modelId="{90528400-7F95-43ED-A361-57376B22EBE2}" type="parTrans" cxnId="{BE5B1522-EA40-405D-A604-0B1AD88BF51F}">
      <dgm:prSet/>
      <dgm:spPr/>
      <dgm:t>
        <a:bodyPr/>
        <a:lstStyle/>
        <a:p>
          <a:endParaRPr lang="es-EC"/>
        </a:p>
      </dgm:t>
    </dgm:pt>
    <dgm:pt modelId="{C464D162-EB20-41E2-A6B5-2FB743E7DC1E}" type="sibTrans" cxnId="{BE5B1522-EA40-405D-A604-0B1AD88BF51F}">
      <dgm:prSet/>
      <dgm:spPr/>
      <dgm:t>
        <a:bodyPr/>
        <a:lstStyle/>
        <a:p>
          <a:endParaRPr lang="es-EC"/>
        </a:p>
      </dgm:t>
    </dgm:pt>
    <dgm:pt modelId="{910DFAE6-801F-4A5A-95A8-925F4BC0339F}">
      <dgm:prSet phldrT="[Texto]"/>
      <dgm:spPr/>
      <dgm:t>
        <a:bodyPr/>
        <a:lstStyle/>
        <a:p>
          <a:r>
            <a:rPr lang="es-EC" b="1" dirty="0" smtClean="0"/>
            <a:t>Principios éticos básicos para el cuidado. </a:t>
          </a:r>
        </a:p>
        <a:p>
          <a:r>
            <a:rPr lang="es-EC" b="0" dirty="0" smtClean="0"/>
            <a:t>Beneficencia y no maleficencia, autonomía, valor fundamental de la vida, veracidad, confiabilidad.</a:t>
          </a:r>
          <a:endParaRPr lang="es-EC" b="0" dirty="0"/>
        </a:p>
      </dgm:t>
    </dgm:pt>
    <dgm:pt modelId="{9F685A4F-CEBA-42CC-8F5B-F206DA7DA329}" type="parTrans" cxnId="{7A93FB0A-7BA7-4BB4-B79C-1C7E0A8FA08D}">
      <dgm:prSet/>
      <dgm:spPr/>
      <dgm:t>
        <a:bodyPr/>
        <a:lstStyle/>
        <a:p>
          <a:endParaRPr lang="es-EC"/>
        </a:p>
      </dgm:t>
    </dgm:pt>
    <dgm:pt modelId="{51AD3510-D2AB-4989-AAA1-06A233D59A75}" type="sibTrans" cxnId="{7A93FB0A-7BA7-4BB4-B79C-1C7E0A8FA08D}">
      <dgm:prSet/>
      <dgm:spPr/>
      <dgm:t>
        <a:bodyPr/>
        <a:lstStyle/>
        <a:p>
          <a:endParaRPr lang="es-EC"/>
        </a:p>
      </dgm:t>
    </dgm:pt>
    <dgm:pt modelId="{833C47A4-3A62-450E-827C-4A104DF6322B}" type="pres">
      <dgm:prSet presAssocID="{25F39388-66AF-4BC0-889E-2D87F0BCA8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4F159C2-07D7-4D47-9538-3C980668AD2B}" type="pres">
      <dgm:prSet presAssocID="{3F72E9B3-D2F1-4395-81BD-50B59CD6DC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0152B7-5B2E-4117-970C-E862A01ABE17}" type="pres">
      <dgm:prSet presAssocID="{EF3A095B-F0C0-4D1D-A630-B07FA3193B50}" presName="sibTrans" presStyleCnt="0"/>
      <dgm:spPr/>
    </dgm:pt>
    <dgm:pt modelId="{371A603F-107E-4077-AAED-EF08CDC4EC31}" type="pres">
      <dgm:prSet presAssocID="{6700DED4-07C5-442D-9FA5-398702516A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DED162-8D9E-49C5-8378-442F00CEDA59}" type="pres">
      <dgm:prSet presAssocID="{AF06E932-253F-4987-B20E-007AAE109318}" presName="sibTrans" presStyleCnt="0"/>
      <dgm:spPr/>
    </dgm:pt>
    <dgm:pt modelId="{8253F788-AE31-4A4A-9189-D70A194D2365}" type="pres">
      <dgm:prSet presAssocID="{9E8460DF-C17C-4AD8-8A82-552C8DD670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CD00DE-7F67-437C-B5D6-237E3ED68276}" type="pres">
      <dgm:prSet presAssocID="{C464D162-EB20-41E2-A6B5-2FB743E7DC1E}" presName="sibTrans" presStyleCnt="0"/>
      <dgm:spPr/>
    </dgm:pt>
    <dgm:pt modelId="{DAA698D6-B975-43DE-BA99-D5EA0A0D0797}" type="pres">
      <dgm:prSet presAssocID="{910DFAE6-801F-4A5A-95A8-925F4BC033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26E502-C0FA-4DBF-947C-AC30B6A80EB6}" srcId="{25F39388-66AF-4BC0-889E-2D87F0BCA8B3}" destId="{6700DED4-07C5-442D-9FA5-398702516AE1}" srcOrd="1" destOrd="0" parTransId="{81621624-7AF8-4E69-BDF9-A888CF4A7A5A}" sibTransId="{AF06E932-253F-4987-B20E-007AAE109318}"/>
    <dgm:cxn modelId="{3D1BA4F9-6050-49A0-852F-134334C9964D}" type="presOf" srcId="{910DFAE6-801F-4A5A-95A8-925F4BC0339F}" destId="{DAA698D6-B975-43DE-BA99-D5EA0A0D0797}" srcOrd="0" destOrd="0" presId="urn:microsoft.com/office/officeart/2005/8/layout/default"/>
    <dgm:cxn modelId="{71A1C443-0E48-4D49-9B9C-F778E6A103CF}" type="presOf" srcId="{3F72E9B3-D2F1-4395-81BD-50B59CD6DC41}" destId="{D4F159C2-07D7-4D47-9538-3C980668AD2B}" srcOrd="0" destOrd="0" presId="urn:microsoft.com/office/officeart/2005/8/layout/default"/>
    <dgm:cxn modelId="{7A93FB0A-7BA7-4BB4-B79C-1C7E0A8FA08D}" srcId="{25F39388-66AF-4BC0-889E-2D87F0BCA8B3}" destId="{910DFAE6-801F-4A5A-95A8-925F4BC0339F}" srcOrd="3" destOrd="0" parTransId="{9F685A4F-CEBA-42CC-8F5B-F206DA7DA329}" sibTransId="{51AD3510-D2AB-4989-AAA1-06A233D59A75}"/>
    <dgm:cxn modelId="{AB497252-E6D6-47BD-AE95-A1A44329D2D0}" type="presOf" srcId="{25F39388-66AF-4BC0-889E-2D87F0BCA8B3}" destId="{833C47A4-3A62-450E-827C-4A104DF6322B}" srcOrd="0" destOrd="0" presId="urn:microsoft.com/office/officeart/2005/8/layout/default"/>
    <dgm:cxn modelId="{C1D69193-4F45-4BA1-8BE4-00CEFFEF0116}" srcId="{25F39388-66AF-4BC0-889E-2D87F0BCA8B3}" destId="{3F72E9B3-D2F1-4395-81BD-50B59CD6DC41}" srcOrd="0" destOrd="0" parTransId="{77FFBAA7-945D-4632-B3EB-EC46266ACADC}" sibTransId="{EF3A095B-F0C0-4D1D-A630-B07FA3193B50}"/>
    <dgm:cxn modelId="{BF3E2086-176E-4C17-8880-472341F9A79F}" type="presOf" srcId="{9E8460DF-C17C-4AD8-8A82-552C8DD670E6}" destId="{8253F788-AE31-4A4A-9189-D70A194D2365}" srcOrd="0" destOrd="0" presId="urn:microsoft.com/office/officeart/2005/8/layout/default"/>
    <dgm:cxn modelId="{A3EF5CB6-A1ED-4184-A2F3-586797FEC81F}" type="presOf" srcId="{6700DED4-07C5-442D-9FA5-398702516AE1}" destId="{371A603F-107E-4077-AAED-EF08CDC4EC31}" srcOrd="0" destOrd="0" presId="urn:microsoft.com/office/officeart/2005/8/layout/default"/>
    <dgm:cxn modelId="{BE5B1522-EA40-405D-A604-0B1AD88BF51F}" srcId="{25F39388-66AF-4BC0-889E-2D87F0BCA8B3}" destId="{9E8460DF-C17C-4AD8-8A82-552C8DD670E6}" srcOrd="2" destOrd="0" parTransId="{90528400-7F95-43ED-A361-57376B22EBE2}" sibTransId="{C464D162-EB20-41E2-A6B5-2FB743E7DC1E}"/>
    <dgm:cxn modelId="{118144DD-5C79-448A-A8B4-CE192F4C05A5}" type="presParOf" srcId="{833C47A4-3A62-450E-827C-4A104DF6322B}" destId="{D4F159C2-07D7-4D47-9538-3C980668AD2B}" srcOrd="0" destOrd="0" presId="urn:microsoft.com/office/officeart/2005/8/layout/default"/>
    <dgm:cxn modelId="{E7DE28FF-0199-4D61-96FE-976AC4421DA9}" type="presParOf" srcId="{833C47A4-3A62-450E-827C-4A104DF6322B}" destId="{F50152B7-5B2E-4117-970C-E862A01ABE17}" srcOrd="1" destOrd="0" presId="urn:microsoft.com/office/officeart/2005/8/layout/default"/>
    <dgm:cxn modelId="{91EDA564-842B-44EF-B269-4C594D114A7A}" type="presParOf" srcId="{833C47A4-3A62-450E-827C-4A104DF6322B}" destId="{371A603F-107E-4077-AAED-EF08CDC4EC31}" srcOrd="2" destOrd="0" presId="urn:microsoft.com/office/officeart/2005/8/layout/default"/>
    <dgm:cxn modelId="{B5204CF4-ED0B-4454-84B2-1C1EC701EEEF}" type="presParOf" srcId="{833C47A4-3A62-450E-827C-4A104DF6322B}" destId="{A2DED162-8D9E-49C5-8378-442F00CEDA59}" srcOrd="3" destOrd="0" presId="urn:microsoft.com/office/officeart/2005/8/layout/default"/>
    <dgm:cxn modelId="{CBF6B10B-5F8E-4C83-B765-BBB0AA8F54AA}" type="presParOf" srcId="{833C47A4-3A62-450E-827C-4A104DF6322B}" destId="{8253F788-AE31-4A4A-9189-D70A194D2365}" srcOrd="4" destOrd="0" presId="urn:microsoft.com/office/officeart/2005/8/layout/default"/>
    <dgm:cxn modelId="{D5E53EFA-06D9-461A-BBE9-8511B2B08A25}" type="presParOf" srcId="{833C47A4-3A62-450E-827C-4A104DF6322B}" destId="{F2CD00DE-7F67-437C-B5D6-237E3ED68276}" srcOrd="5" destOrd="0" presId="urn:microsoft.com/office/officeart/2005/8/layout/default"/>
    <dgm:cxn modelId="{09B73607-857B-44BB-B128-3D7E04DA7F7D}" type="presParOf" srcId="{833C47A4-3A62-450E-827C-4A104DF6322B}" destId="{DAA698D6-B975-43DE-BA99-D5EA0A0D079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77BA8A-3450-4342-8273-9BA31E1A2D08}" type="doc">
      <dgm:prSet loTypeId="urn:microsoft.com/office/officeart/2005/8/layout/hProcess9" loCatId="process" qsTypeId="urn:microsoft.com/office/officeart/2005/8/quickstyle/simple2" qsCatId="simple" csTypeId="urn:microsoft.com/office/officeart/2005/8/colors/accent0_1" csCatId="mainScheme" phldr="1"/>
      <dgm:spPr/>
    </dgm:pt>
    <dgm:pt modelId="{A24487ED-C1DE-454F-822E-A9E6B3B1096A}">
      <dgm:prSet phldrT="[Texto]"/>
      <dgm:spPr/>
      <dgm:t>
        <a:bodyPr/>
        <a:lstStyle/>
        <a:p>
          <a:r>
            <a:rPr lang="es-EC" b="1" u="sng" dirty="0" smtClean="0"/>
            <a:t>Tipo y Diseño de la investigación:</a:t>
          </a:r>
        </a:p>
        <a:p>
          <a:r>
            <a:rPr lang="es-EC" b="0" u="none" dirty="0" smtClean="0"/>
            <a:t>Descriptivo, transversal, enfoque</a:t>
          </a:r>
        </a:p>
        <a:p>
          <a:r>
            <a:rPr lang="es-EC" dirty="0" smtClean="0"/>
            <a:t>cuantitativo, no experimental.</a:t>
          </a:r>
          <a:endParaRPr lang="es-EC" dirty="0"/>
        </a:p>
      </dgm:t>
    </dgm:pt>
    <dgm:pt modelId="{71D5C92B-E652-422A-989F-D17B0867FE2E}" type="parTrans" cxnId="{F6D180DC-4320-43DD-A0AA-620EBBBDEFC2}">
      <dgm:prSet/>
      <dgm:spPr/>
      <dgm:t>
        <a:bodyPr/>
        <a:lstStyle/>
        <a:p>
          <a:endParaRPr lang="es-EC"/>
        </a:p>
      </dgm:t>
    </dgm:pt>
    <dgm:pt modelId="{F22B3404-91CC-4D5C-8E8D-768CD37EB8BE}" type="sibTrans" cxnId="{F6D180DC-4320-43DD-A0AA-620EBBBDEFC2}">
      <dgm:prSet/>
      <dgm:spPr/>
      <dgm:t>
        <a:bodyPr/>
        <a:lstStyle/>
        <a:p>
          <a:endParaRPr lang="es-EC"/>
        </a:p>
      </dgm:t>
    </dgm:pt>
    <dgm:pt modelId="{06B0D1DE-F5B3-4D3B-8938-10C46986E280}">
      <dgm:prSet phldrT="[Texto]"/>
      <dgm:spPr/>
      <dgm:t>
        <a:bodyPr/>
        <a:lstStyle/>
        <a:p>
          <a:r>
            <a:rPr lang="es-EC" dirty="0" smtClean="0"/>
            <a:t>Servicio Ginecología.</a:t>
          </a:r>
        </a:p>
        <a:p>
          <a:r>
            <a:rPr lang="es-EC" dirty="0" smtClean="0"/>
            <a:t>Nov 2016-Mar 2017</a:t>
          </a:r>
          <a:endParaRPr lang="es-EC" dirty="0"/>
        </a:p>
      </dgm:t>
    </dgm:pt>
    <dgm:pt modelId="{E1B55F2C-BB21-4BD3-B3F3-7CF860765C89}" type="parTrans" cxnId="{F572C851-8A9C-4DD5-92AE-41147D7EE813}">
      <dgm:prSet/>
      <dgm:spPr/>
      <dgm:t>
        <a:bodyPr/>
        <a:lstStyle/>
        <a:p>
          <a:endParaRPr lang="es-EC"/>
        </a:p>
      </dgm:t>
    </dgm:pt>
    <dgm:pt modelId="{D99008A0-D815-4647-9271-E93DE408D979}" type="sibTrans" cxnId="{F572C851-8A9C-4DD5-92AE-41147D7EE813}">
      <dgm:prSet/>
      <dgm:spPr/>
      <dgm:t>
        <a:bodyPr/>
        <a:lstStyle/>
        <a:p>
          <a:endParaRPr lang="es-EC"/>
        </a:p>
      </dgm:t>
    </dgm:pt>
    <dgm:pt modelId="{5998E468-0315-47D5-802A-2A335B53F2BA}" type="pres">
      <dgm:prSet presAssocID="{8A77BA8A-3450-4342-8273-9BA31E1A2D08}" presName="CompostProcess" presStyleCnt="0">
        <dgm:presLayoutVars>
          <dgm:dir/>
          <dgm:resizeHandles val="exact"/>
        </dgm:presLayoutVars>
      </dgm:prSet>
      <dgm:spPr/>
    </dgm:pt>
    <dgm:pt modelId="{D7B79F5C-2036-4F6C-8EC4-C6F015CA814F}" type="pres">
      <dgm:prSet presAssocID="{8A77BA8A-3450-4342-8273-9BA31E1A2D08}" presName="arrow" presStyleLbl="bgShp" presStyleIdx="0" presStyleCnt="1"/>
      <dgm:spPr/>
    </dgm:pt>
    <dgm:pt modelId="{1277E8FD-1B8F-48C8-B9F1-AF028A6D6D20}" type="pres">
      <dgm:prSet presAssocID="{8A77BA8A-3450-4342-8273-9BA31E1A2D08}" presName="linearProcess" presStyleCnt="0"/>
      <dgm:spPr/>
    </dgm:pt>
    <dgm:pt modelId="{5009E47A-4F34-4296-BEBB-D13FA25A6112}" type="pres">
      <dgm:prSet presAssocID="{A24487ED-C1DE-454F-822E-A9E6B3B1096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561247-5C44-4E26-854D-BF7C5AFDC793}" type="pres">
      <dgm:prSet presAssocID="{F22B3404-91CC-4D5C-8E8D-768CD37EB8BE}" presName="sibTrans" presStyleCnt="0"/>
      <dgm:spPr/>
    </dgm:pt>
    <dgm:pt modelId="{2303BD3C-F5AA-4DE1-8B42-20F007A7C56C}" type="pres">
      <dgm:prSet presAssocID="{06B0D1DE-F5B3-4D3B-8938-10C46986E28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9DD932-AD90-4375-AE27-DAE92B9A763D}" type="presOf" srcId="{A24487ED-C1DE-454F-822E-A9E6B3B1096A}" destId="{5009E47A-4F34-4296-BEBB-D13FA25A6112}" srcOrd="0" destOrd="0" presId="urn:microsoft.com/office/officeart/2005/8/layout/hProcess9"/>
    <dgm:cxn modelId="{4010F884-F7F7-49AC-B01F-99BD391B4045}" type="presOf" srcId="{06B0D1DE-F5B3-4D3B-8938-10C46986E280}" destId="{2303BD3C-F5AA-4DE1-8B42-20F007A7C56C}" srcOrd="0" destOrd="0" presId="urn:microsoft.com/office/officeart/2005/8/layout/hProcess9"/>
    <dgm:cxn modelId="{62AA1169-CD52-411F-B103-FA835B6BF70B}" type="presOf" srcId="{8A77BA8A-3450-4342-8273-9BA31E1A2D08}" destId="{5998E468-0315-47D5-802A-2A335B53F2BA}" srcOrd="0" destOrd="0" presId="urn:microsoft.com/office/officeart/2005/8/layout/hProcess9"/>
    <dgm:cxn modelId="{F572C851-8A9C-4DD5-92AE-41147D7EE813}" srcId="{8A77BA8A-3450-4342-8273-9BA31E1A2D08}" destId="{06B0D1DE-F5B3-4D3B-8938-10C46986E280}" srcOrd="1" destOrd="0" parTransId="{E1B55F2C-BB21-4BD3-B3F3-7CF860765C89}" sibTransId="{D99008A0-D815-4647-9271-E93DE408D979}"/>
    <dgm:cxn modelId="{F6D180DC-4320-43DD-A0AA-620EBBBDEFC2}" srcId="{8A77BA8A-3450-4342-8273-9BA31E1A2D08}" destId="{A24487ED-C1DE-454F-822E-A9E6B3B1096A}" srcOrd="0" destOrd="0" parTransId="{71D5C92B-E652-422A-989F-D17B0867FE2E}" sibTransId="{F22B3404-91CC-4D5C-8E8D-768CD37EB8BE}"/>
    <dgm:cxn modelId="{991D2F67-E77C-4CEC-A8C7-CBA48808AE5A}" type="presParOf" srcId="{5998E468-0315-47D5-802A-2A335B53F2BA}" destId="{D7B79F5C-2036-4F6C-8EC4-C6F015CA814F}" srcOrd="0" destOrd="0" presId="urn:microsoft.com/office/officeart/2005/8/layout/hProcess9"/>
    <dgm:cxn modelId="{05D4F624-20A7-4624-A280-D5543D78DB09}" type="presParOf" srcId="{5998E468-0315-47D5-802A-2A335B53F2BA}" destId="{1277E8FD-1B8F-48C8-B9F1-AF028A6D6D20}" srcOrd="1" destOrd="0" presId="urn:microsoft.com/office/officeart/2005/8/layout/hProcess9"/>
    <dgm:cxn modelId="{98019753-9082-4DA6-9927-6D58C515CB1C}" type="presParOf" srcId="{1277E8FD-1B8F-48C8-B9F1-AF028A6D6D20}" destId="{5009E47A-4F34-4296-BEBB-D13FA25A6112}" srcOrd="0" destOrd="0" presId="urn:microsoft.com/office/officeart/2005/8/layout/hProcess9"/>
    <dgm:cxn modelId="{D1297CF7-1AC5-4448-AA8F-511634F3F0C4}" type="presParOf" srcId="{1277E8FD-1B8F-48C8-B9F1-AF028A6D6D20}" destId="{0E561247-5C44-4E26-854D-BF7C5AFDC793}" srcOrd="1" destOrd="0" presId="urn:microsoft.com/office/officeart/2005/8/layout/hProcess9"/>
    <dgm:cxn modelId="{6B37516A-A708-4F61-8DC5-4131C1B3AC57}" type="presParOf" srcId="{1277E8FD-1B8F-48C8-B9F1-AF028A6D6D20}" destId="{2303BD3C-F5AA-4DE1-8B42-20F007A7C56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FB2BF6-4F4E-46A1-A037-FFCBF0504D78}" type="doc">
      <dgm:prSet loTypeId="urn:microsoft.com/office/officeart/2005/8/layout/hProcess9" loCatId="process" qsTypeId="urn:microsoft.com/office/officeart/2005/8/quickstyle/simple2" qsCatId="simple" csTypeId="urn:microsoft.com/office/officeart/2005/8/colors/accent0_1" csCatId="mainScheme" phldr="1"/>
      <dgm:spPr/>
    </dgm:pt>
    <dgm:pt modelId="{DCA6F2EB-501F-41B2-B8A7-D1DE9873FDE3}">
      <dgm:prSet phldrT="[Texto]" custT="1"/>
      <dgm:spPr/>
      <dgm:t>
        <a:bodyPr/>
        <a:lstStyle/>
        <a:p>
          <a:r>
            <a:rPr lang="es-EC" sz="1700" b="1" u="sng" dirty="0" smtClean="0"/>
            <a:t>Técnica e instrumento: </a:t>
          </a:r>
          <a:r>
            <a:rPr lang="es-EC" sz="1700" dirty="0" smtClean="0"/>
            <a:t>encuesta y revisión bibliográfica. </a:t>
          </a:r>
          <a:endParaRPr lang="es-EC" sz="1700" dirty="0"/>
        </a:p>
      </dgm:t>
    </dgm:pt>
    <dgm:pt modelId="{EB95295F-DE70-44CE-BD69-3A7C4211313A}" type="parTrans" cxnId="{2DDEF2A9-C8A5-402A-8DD8-9D0FA318CC16}">
      <dgm:prSet/>
      <dgm:spPr/>
      <dgm:t>
        <a:bodyPr/>
        <a:lstStyle/>
        <a:p>
          <a:endParaRPr lang="es-EC"/>
        </a:p>
      </dgm:t>
    </dgm:pt>
    <dgm:pt modelId="{9DFFD627-50F4-4FE4-947E-C25D6A7C4C97}" type="sibTrans" cxnId="{2DDEF2A9-C8A5-402A-8DD8-9D0FA318CC16}">
      <dgm:prSet/>
      <dgm:spPr/>
      <dgm:t>
        <a:bodyPr/>
        <a:lstStyle/>
        <a:p>
          <a:endParaRPr lang="es-EC"/>
        </a:p>
      </dgm:t>
    </dgm:pt>
    <dgm:pt modelId="{8BBE55B4-B10E-4BCB-B83A-D401006412BE}">
      <dgm:prSet custT="1"/>
      <dgm:spPr/>
      <dgm:t>
        <a:bodyPr/>
        <a:lstStyle/>
        <a:p>
          <a:r>
            <a:rPr lang="es-EC" sz="1700" dirty="0" smtClean="0"/>
            <a:t>Datos en Microsoft Excel. </a:t>
          </a:r>
          <a:endParaRPr lang="es-EC" sz="1700" dirty="0"/>
        </a:p>
      </dgm:t>
    </dgm:pt>
    <dgm:pt modelId="{D222597E-22F3-46E7-BB20-26D9FD18B537}" type="parTrans" cxnId="{C6D43619-C984-4568-A3B1-F7F487DE831D}">
      <dgm:prSet/>
      <dgm:spPr/>
      <dgm:t>
        <a:bodyPr/>
        <a:lstStyle/>
        <a:p>
          <a:endParaRPr lang="es-EC"/>
        </a:p>
      </dgm:t>
    </dgm:pt>
    <dgm:pt modelId="{E7E75F52-3DA2-4399-AEE0-88FE43F7F006}" type="sibTrans" cxnId="{C6D43619-C984-4568-A3B1-F7F487DE831D}">
      <dgm:prSet/>
      <dgm:spPr/>
      <dgm:t>
        <a:bodyPr/>
        <a:lstStyle/>
        <a:p>
          <a:endParaRPr lang="es-EC"/>
        </a:p>
      </dgm:t>
    </dgm:pt>
    <dgm:pt modelId="{1DE9EE05-5770-4E58-AC1E-03697D1B4B4A}">
      <dgm:prSet phldrT="[Texto]" custT="1"/>
      <dgm:spPr/>
      <dgm:t>
        <a:bodyPr/>
        <a:lstStyle/>
        <a:p>
          <a:r>
            <a:rPr lang="es-EC" sz="1700" b="1" u="sng" dirty="0" smtClean="0"/>
            <a:t>Muestra: </a:t>
          </a:r>
          <a:r>
            <a:rPr lang="es-EC" sz="1700" b="0" u="none" dirty="0" smtClean="0"/>
            <a:t>por la limitación de la población se trabajo con el 100%</a:t>
          </a:r>
          <a:endParaRPr lang="es-EC" sz="1700" b="0" u="none" dirty="0"/>
        </a:p>
      </dgm:t>
    </dgm:pt>
    <dgm:pt modelId="{97B08AF5-596A-46DB-ADB8-FBFA9BC3F1EF}" type="parTrans" cxnId="{07DE2307-C825-40D9-9906-17D81B894DF7}">
      <dgm:prSet/>
      <dgm:spPr/>
      <dgm:t>
        <a:bodyPr/>
        <a:lstStyle/>
        <a:p>
          <a:endParaRPr lang="es-EC"/>
        </a:p>
      </dgm:t>
    </dgm:pt>
    <dgm:pt modelId="{52015722-98EA-4FA2-AFEE-D9E45338A8EC}" type="sibTrans" cxnId="{07DE2307-C825-40D9-9906-17D81B894DF7}">
      <dgm:prSet/>
      <dgm:spPr/>
      <dgm:t>
        <a:bodyPr/>
        <a:lstStyle/>
        <a:p>
          <a:endParaRPr lang="es-EC"/>
        </a:p>
      </dgm:t>
    </dgm:pt>
    <dgm:pt modelId="{85192216-87DD-4741-9607-27EE1C07745F}" type="pres">
      <dgm:prSet presAssocID="{DBFB2BF6-4F4E-46A1-A037-FFCBF0504D78}" presName="CompostProcess" presStyleCnt="0">
        <dgm:presLayoutVars>
          <dgm:dir/>
          <dgm:resizeHandles val="exact"/>
        </dgm:presLayoutVars>
      </dgm:prSet>
      <dgm:spPr/>
    </dgm:pt>
    <dgm:pt modelId="{A39B4C6B-AA83-47AE-B1F2-87FEF9C53D05}" type="pres">
      <dgm:prSet presAssocID="{DBFB2BF6-4F4E-46A1-A037-FFCBF0504D78}" presName="arrow" presStyleLbl="bgShp" presStyleIdx="0" presStyleCnt="1"/>
      <dgm:spPr/>
    </dgm:pt>
    <dgm:pt modelId="{1AA75092-B2EF-450B-971D-6E8E15042F23}" type="pres">
      <dgm:prSet presAssocID="{DBFB2BF6-4F4E-46A1-A037-FFCBF0504D78}" presName="linearProcess" presStyleCnt="0"/>
      <dgm:spPr/>
    </dgm:pt>
    <dgm:pt modelId="{5BCFE5D1-A63F-43A5-8B6B-A0B95BBF5AB4}" type="pres">
      <dgm:prSet presAssocID="{1DE9EE05-5770-4E58-AC1E-03697D1B4B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47536A-FD05-4EA5-9FF5-1C8A87EC4CDD}" type="pres">
      <dgm:prSet presAssocID="{52015722-98EA-4FA2-AFEE-D9E45338A8EC}" presName="sibTrans" presStyleCnt="0"/>
      <dgm:spPr/>
    </dgm:pt>
    <dgm:pt modelId="{7404E381-4DD8-4A55-A225-84F131B3B6AA}" type="pres">
      <dgm:prSet presAssocID="{DCA6F2EB-501F-41B2-B8A7-D1DE9873FDE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37CDF0-00CA-4C18-93A0-B677EC745495}" type="pres">
      <dgm:prSet presAssocID="{9DFFD627-50F4-4FE4-947E-C25D6A7C4C97}" presName="sibTrans" presStyleCnt="0"/>
      <dgm:spPr/>
    </dgm:pt>
    <dgm:pt modelId="{829219B1-3D2C-4692-B0F6-8EB72A781868}" type="pres">
      <dgm:prSet presAssocID="{8BBE55B4-B10E-4BCB-B83A-D401006412B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AC926A-24AA-40F5-920D-B68B097D7CC0}" type="presOf" srcId="{DCA6F2EB-501F-41B2-B8A7-D1DE9873FDE3}" destId="{7404E381-4DD8-4A55-A225-84F131B3B6AA}" srcOrd="0" destOrd="0" presId="urn:microsoft.com/office/officeart/2005/8/layout/hProcess9"/>
    <dgm:cxn modelId="{BBE9DBF4-A6E5-469A-9FD7-247CBAFD33F2}" type="presOf" srcId="{8BBE55B4-B10E-4BCB-B83A-D401006412BE}" destId="{829219B1-3D2C-4692-B0F6-8EB72A781868}" srcOrd="0" destOrd="0" presId="urn:microsoft.com/office/officeart/2005/8/layout/hProcess9"/>
    <dgm:cxn modelId="{DF3E1D53-096D-4FEE-97A9-F5F65033E1C3}" type="presOf" srcId="{DBFB2BF6-4F4E-46A1-A037-FFCBF0504D78}" destId="{85192216-87DD-4741-9607-27EE1C07745F}" srcOrd="0" destOrd="0" presId="urn:microsoft.com/office/officeart/2005/8/layout/hProcess9"/>
    <dgm:cxn modelId="{FCD2D2AB-A628-4472-A194-2654B8FF6110}" type="presOf" srcId="{1DE9EE05-5770-4E58-AC1E-03697D1B4B4A}" destId="{5BCFE5D1-A63F-43A5-8B6B-A0B95BBF5AB4}" srcOrd="0" destOrd="0" presId="urn:microsoft.com/office/officeart/2005/8/layout/hProcess9"/>
    <dgm:cxn modelId="{07DE2307-C825-40D9-9906-17D81B894DF7}" srcId="{DBFB2BF6-4F4E-46A1-A037-FFCBF0504D78}" destId="{1DE9EE05-5770-4E58-AC1E-03697D1B4B4A}" srcOrd="0" destOrd="0" parTransId="{97B08AF5-596A-46DB-ADB8-FBFA9BC3F1EF}" sibTransId="{52015722-98EA-4FA2-AFEE-D9E45338A8EC}"/>
    <dgm:cxn modelId="{2DDEF2A9-C8A5-402A-8DD8-9D0FA318CC16}" srcId="{DBFB2BF6-4F4E-46A1-A037-FFCBF0504D78}" destId="{DCA6F2EB-501F-41B2-B8A7-D1DE9873FDE3}" srcOrd="1" destOrd="0" parTransId="{EB95295F-DE70-44CE-BD69-3A7C4211313A}" sibTransId="{9DFFD627-50F4-4FE4-947E-C25D6A7C4C97}"/>
    <dgm:cxn modelId="{C6D43619-C984-4568-A3B1-F7F487DE831D}" srcId="{DBFB2BF6-4F4E-46A1-A037-FFCBF0504D78}" destId="{8BBE55B4-B10E-4BCB-B83A-D401006412BE}" srcOrd="2" destOrd="0" parTransId="{D222597E-22F3-46E7-BB20-26D9FD18B537}" sibTransId="{E7E75F52-3DA2-4399-AEE0-88FE43F7F006}"/>
    <dgm:cxn modelId="{59A28B5C-01EE-43D4-AAA1-88E0A8353422}" type="presParOf" srcId="{85192216-87DD-4741-9607-27EE1C07745F}" destId="{A39B4C6B-AA83-47AE-B1F2-87FEF9C53D05}" srcOrd="0" destOrd="0" presId="urn:microsoft.com/office/officeart/2005/8/layout/hProcess9"/>
    <dgm:cxn modelId="{DD68270C-F240-434C-BB88-8DEB904AC5A1}" type="presParOf" srcId="{85192216-87DD-4741-9607-27EE1C07745F}" destId="{1AA75092-B2EF-450B-971D-6E8E15042F23}" srcOrd="1" destOrd="0" presId="urn:microsoft.com/office/officeart/2005/8/layout/hProcess9"/>
    <dgm:cxn modelId="{8521AE7A-50D4-4AC8-B25A-87BFC5FC4E64}" type="presParOf" srcId="{1AA75092-B2EF-450B-971D-6E8E15042F23}" destId="{5BCFE5D1-A63F-43A5-8B6B-A0B95BBF5AB4}" srcOrd="0" destOrd="0" presId="urn:microsoft.com/office/officeart/2005/8/layout/hProcess9"/>
    <dgm:cxn modelId="{AB611ABF-F857-4332-BD14-84FC8F132C43}" type="presParOf" srcId="{1AA75092-B2EF-450B-971D-6E8E15042F23}" destId="{F447536A-FD05-4EA5-9FF5-1C8A87EC4CDD}" srcOrd="1" destOrd="0" presId="urn:microsoft.com/office/officeart/2005/8/layout/hProcess9"/>
    <dgm:cxn modelId="{4A3D728D-0642-47F9-97D2-F3F3235D8ECB}" type="presParOf" srcId="{1AA75092-B2EF-450B-971D-6E8E15042F23}" destId="{7404E381-4DD8-4A55-A225-84F131B3B6AA}" srcOrd="2" destOrd="0" presId="urn:microsoft.com/office/officeart/2005/8/layout/hProcess9"/>
    <dgm:cxn modelId="{B53CEFEC-3A60-4C39-AAF9-5CDC32A5F0EF}" type="presParOf" srcId="{1AA75092-B2EF-450B-971D-6E8E15042F23}" destId="{F437CDF0-00CA-4C18-93A0-B677EC745495}" srcOrd="3" destOrd="0" presId="urn:microsoft.com/office/officeart/2005/8/layout/hProcess9"/>
    <dgm:cxn modelId="{4A9EED21-B15A-41EA-B964-4B326B5D529F}" type="presParOf" srcId="{1AA75092-B2EF-450B-971D-6E8E15042F23}" destId="{829219B1-3D2C-4692-B0F6-8EB72A78186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104D2-78B9-48C8-96FF-1B6CB0A3FA1E}">
      <dsp:nvSpPr>
        <dsp:cNvPr id="0" name=""/>
        <dsp:cNvSpPr/>
      </dsp:nvSpPr>
      <dsp:spPr>
        <a:xfrm>
          <a:off x="3216" y="256881"/>
          <a:ext cx="2118236" cy="2234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Describir socio-demográficamente a las madres adolescentes que acuden al Hospital Delfina Torres de Concha.   </a:t>
          </a:r>
          <a:endParaRPr lang="es-EC" sz="1600" kern="1200" dirty="0"/>
        </a:p>
      </dsp:txBody>
      <dsp:txXfrm>
        <a:off x="313424" y="584048"/>
        <a:ext cx="1497820" cy="1579699"/>
      </dsp:txXfrm>
    </dsp:sp>
    <dsp:sp modelId="{9E9BCCF0-A113-4FA3-A2FB-25F0D0C06502}">
      <dsp:nvSpPr>
        <dsp:cNvPr id="0" name=""/>
        <dsp:cNvSpPr/>
      </dsp:nvSpPr>
      <dsp:spPr>
        <a:xfrm rot="10800000">
          <a:off x="716110" y="2681202"/>
          <a:ext cx="692447" cy="403407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1590D6-503C-4C07-9FC4-BF6708AA2C83}">
      <dsp:nvSpPr>
        <dsp:cNvPr id="0" name=""/>
        <dsp:cNvSpPr/>
      </dsp:nvSpPr>
      <dsp:spPr>
        <a:xfrm>
          <a:off x="108456" y="3252062"/>
          <a:ext cx="1907756" cy="18410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Establecer el nivel de conocimiento que tienen las madres adolescentes sobre los cuidados básicos al recién nacido. </a:t>
          </a:r>
          <a:endParaRPr lang="es-EC" sz="1400" kern="1200" dirty="0"/>
        </a:p>
      </dsp:txBody>
      <dsp:txXfrm>
        <a:off x="387840" y="3521674"/>
        <a:ext cx="1348988" cy="1301799"/>
      </dsp:txXfrm>
    </dsp:sp>
    <dsp:sp modelId="{6009A145-4B1F-490A-93FD-EEED6BE22887}">
      <dsp:nvSpPr>
        <dsp:cNvPr id="0" name=""/>
        <dsp:cNvSpPr/>
      </dsp:nvSpPr>
      <dsp:spPr>
        <a:xfrm rot="5400000">
          <a:off x="2228631" y="3970870"/>
          <a:ext cx="692447" cy="403407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62358B-DD86-4424-9913-4E74497130F2}">
      <dsp:nvSpPr>
        <dsp:cNvPr id="0" name=""/>
        <dsp:cNvSpPr/>
      </dsp:nvSpPr>
      <dsp:spPr>
        <a:xfrm>
          <a:off x="3110664" y="3223281"/>
          <a:ext cx="2046486" cy="18985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Describir las actitudes que tienen las madres adolescentes sobre cuidados al recién nacido. </a:t>
          </a:r>
          <a:endParaRPr lang="es-EC" sz="1600" kern="1200" dirty="0"/>
        </a:p>
      </dsp:txBody>
      <dsp:txXfrm>
        <a:off x="3410365" y="3501322"/>
        <a:ext cx="1447084" cy="1342503"/>
      </dsp:txXfrm>
    </dsp:sp>
    <dsp:sp modelId="{A4AB86C6-6542-4E35-AD6D-AF294A681298}">
      <dsp:nvSpPr>
        <dsp:cNvPr id="0" name=""/>
        <dsp:cNvSpPr/>
      </dsp:nvSpPr>
      <dsp:spPr>
        <a:xfrm>
          <a:off x="3787683" y="2601835"/>
          <a:ext cx="692447" cy="403407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93F7F9-971E-4E6B-8275-D05B4AFEFCA3}">
      <dsp:nvSpPr>
        <dsp:cNvPr id="0" name=""/>
        <dsp:cNvSpPr/>
      </dsp:nvSpPr>
      <dsp:spPr>
        <a:xfrm>
          <a:off x="3251637" y="596777"/>
          <a:ext cx="1764539" cy="1809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Identificar las prácticas que tienen las madres adolescentes sobre cuidados del recién nacido.</a:t>
          </a:r>
          <a:endParaRPr lang="es-EC" sz="1400" kern="1200" dirty="0"/>
        </a:p>
      </dsp:txBody>
      <dsp:txXfrm>
        <a:off x="3510048" y="861824"/>
        <a:ext cx="1247717" cy="1279760"/>
      </dsp:txXfrm>
    </dsp:sp>
    <dsp:sp modelId="{6FE6FAAC-175A-4C9F-A3D6-D79B9BF991E4}">
      <dsp:nvSpPr>
        <dsp:cNvPr id="0" name=""/>
        <dsp:cNvSpPr/>
      </dsp:nvSpPr>
      <dsp:spPr>
        <a:xfrm rot="5439515">
          <a:off x="5246467" y="1316769"/>
          <a:ext cx="692447" cy="403407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FD036F-9E58-4792-98DF-5B60EE61FA07}">
      <dsp:nvSpPr>
        <dsp:cNvPr id="0" name=""/>
        <dsp:cNvSpPr/>
      </dsp:nvSpPr>
      <dsp:spPr>
        <a:xfrm>
          <a:off x="6146361" y="546997"/>
          <a:ext cx="1978421" cy="197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Elaborar una guía educativa sobre cuidados del recién nacido dirigida a madres adolescentes. </a:t>
          </a:r>
          <a:endParaRPr lang="es-EC" sz="1500" kern="1200" dirty="0"/>
        </a:p>
      </dsp:txBody>
      <dsp:txXfrm>
        <a:off x="6436094" y="836730"/>
        <a:ext cx="1398955" cy="1398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B6F75-C25F-4152-B2C8-3F97DD885373}">
      <dsp:nvSpPr>
        <dsp:cNvPr id="0" name=""/>
        <dsp:cNvSpPr/>
      </dsp:nvSpPr>
      <dsp:spPr>
        <a:xfrm rot="5400000">
          <a:off x="683623" y="1560930"/>
          <a:ext cx="1380508" cy="15716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0CF354-F3FE-4A70-AF44-78B76BCC84A3}">
      <dsp:nvSpPr>
        <dsp:cNvPr id="0" name=""/>
        <dsp:cNvSpPr/>
      </dsp:nvSpPr>
      <dsp:spPr>
        <a:xfrm>
          <a:off x="317872" y="30609"/>
          <a:ext cx="2323963" cy="16266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CONOCIMIENTO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397295" y="110032"/>
        <a:ext cx="2165117" cy="1467853"/>
      </dsp:txXfrm>
    </dsp:sp>
    <dsp:sp modelId="{04822FF7-E8C2-4918-8463-31631E58E1AB}">
      <dsp:nvSpPr>
        <dsp:cNvPr id="0" name=""/>
        <dsp:cNvSpPr/>
      </dsp:nvSpPr>
      <dsp:spPr>
        <a:xfrm>
          <a:off x="3200828" y="0"/>
          <a:ext cx="3637475" cy="131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Información almacenada--- experiencia, aprendizaje u observación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200828" y="0"/>
        <a:ext cx="3637475" cy="1314769"/>
      </dsp:txXfrm>
    </dsp:sp>
    <dsp:sp modelId="{E2AED6D2-98F5-4728-BA94-11483D886887}">
      <dsp:nvSpPr>
        <dsp:cNvPr id="0" name=""/>
        <dsp:cNvSpPr/>
      </dsp:nvSpPr>
      <dsp:spPr>
        <a:xfrm rot="5400000">
          <a:off x="3077775" y="3388250"/>
          <a:ext cx="1380508" cy="15716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B2DF63-4FCC-4D12-9429-DCDD87F3E636}">
      <dsp:nvSpPr>
        <dsp:cNvPr id="0" name=""/>
        <dsp:cNvSpPr/>
      </dsp:nvSpPr>
      <dsp:spPr>
        <a:xfrm>
          <a:off x="2712024" y="1857928"/>
          <a:ext cx="2323963" cy="16266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ACTITUD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2791447" y="1937351"/>
        <a:ext cx="2165117" cy="1467853"/>
      </dsp:txXfrm>
    </dsp:sp>
    <dsp:sp modelId="{34B904A6-AF59-42CE-BAB4-1F33A9340F98}">
      <dsp:nvSpPr>
        <dsp:cNvPr id="0" name=""/>
        <dsp:cNvSpPr/>
      </dsp:nvSpPr>
      <dsp:spPr>
        <a:xfrm>
          <a:off x="5221532" y="1861229"/>
          <a:ext cx="2520419" cy="131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Comportamiento, forma de ser o actuar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221532" y="1861229"/>
        <a:ext cx="2520419" cy="1314769"/>
      </dsp:txXfrm>
    </dsp:sp>
    <dsp:sp modelId="{5B37F996-EF9E-43BC-8B44-F6B2A35C9FA4}">
      <dsp:nvSpPr>
        <dsp:cNvPr id="0" name=""/>
        <dsp:cNvSpPr/>
      </dsp:nvSpPr>
      <dsp:spPr>
        <a:xfrm>
          <a:off x="5106175" y="3685248"/>
          <a:ext cx="2323963" cy="16266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PRÁCTICA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5185598" y="3764671"/>
        <a:ext cx="2165117" cy="1467853"/>
      </dsp:txXfrm>
    </dsp:sp>
    <dsp:sp modelId="{D3C3721E-124B-486E-A65F-BD9C4112CE75}">
      <dsp:nvSpPr>
        <dsp:cNvPr id="0" name=""/>
        <dsp:cNvSpPr/>
      </dsp:nvSpPr>
      <dsp:spPr>
        <a:xfrm>
          <a:off x="7547525" y="3587482"/>
          <a:ext cx="2091202" cy="131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Acción que se desarrolla con la aplicación de ciertos conocimientos.</a:t>
          </a:r>
          <a:endParaRPr lang="es-EC" sz="1600" kern="1200" dirty="0"/>
        </a:p>
      </dsp:txBody>
      <dsp:txXfrm>
        <a:off x="7547525" y="3587482"/>
        <a:ext cx="2091202" cy="1314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AE936-D3D7-488F-953C-E6CC81DD05D6}">
      <dsp:nvSpPr>
        <dsp:cNvPr id="0" name=""/>
        <dsp:cNvSpPr/>
      </dsp:nvSpPr>
      <dsp:spPr>
        <a:xfrm>
          <a:off x="3571" y="130991"/>
          <a:ext cx="1561703" cy="9370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CUIDADOS DEL RECIÉN NACIDO</a:t>
          </a:r>
          <a:endParaRPr lang="es-EC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15" y="158435"/>
        <a:ext cx="1506815" cy="882133"/>
      </dsp:txXfrm>
    </dsp:sp>
    <dsp:sp modelId="{8F30B0BF-04F4-4266-AD81-B8210E62EAD2}">
      <dsp:nvSpPr>
        <dsp:cNvPr id="0" name=""/>
        <dsp:cNvSpPr/>
      </dsp:nvSpPr>
      <dsp:spPr>
        <a:xfrm>
          <a:off x="1702704" y="405851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1702704" y="483311"/>
        <a:ext cx="231757" cy="232382"/>
      </dsp:txXfrm>
    </dsp:sp>
    <dsp:sp modelId="{3DEEE36A-6DE1-43FA-BEB4-0D8EA460F56E}">
      <dsp:nvSpPr>
        <dsp:cNvPr id="0" name=""/>
        <dsp:cNvSpPr/>
      </dsp:nvSpPr>
      <dsp:spPr>
        <a:xfrm>
          <a:off x="2189956" y="130991"/>
          <a:ext cx="1561703" cy="937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Alimentación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217400" y="158435"/>
        <a:ext cx="1506815" cy="882133"/>
      </dsp:txXfrm>
    </dsp:sp>
    <dsp:sp modelId="{30040CF0-D9C3-49E5-B163-39A0E209FF82}">
      <dsp:nvSpPr>
        <dsp:cNvPr id="0" name=""/>
        <dsp:cNvSpPr/>
      </dsp:nvSpPr>
      <dsp:spPr>
        <a:xfrm>
          <a:off x="3889089" y="405851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889089" y="483311"/>
        <a:ext cx="231757" cy="232382"/>
      </dsp:txXfrm>
    </dsp:sp>
    <dsp:sp modelId="{00F8E949-3825-4A7B-9CAF-0D9B87589B2B}">
      <dsp:nvSpPr>
        <dsp:cNvPr id="0" name=""/>
        <dsp:cNvSpPr/>
      </dsp:nvSpPr>
      <dsp:spPr>
        <a:xfrm>
          <a:off x="4376340" y="130991"/>
          <a:ext cx="1561703" cy="937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Higiene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403784" y="158435"/>
        <a:ext cx="1506815" cy="882133"/>
      </dsp:txXfrm>
    </dsp:sp>
    <dsp:sp modelId="{70185BA3-C660-41B1-B120-D54153D1EAAA}">
      <dsp:nvSpPr>
        <dsp:cNvPr id="0" name=""/>
        <dsp:cNvSpPr/>
      </dsp:nvSpPr>
      <dsp:spPr>
        <a:xfrm>
          <a:off x="6075473" y="405851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6075473" y="483311"/>
        <a:ext cx="231757" cy="232382"/>
      </dsp:txXfrm>
    </dsp:sp>
    <dsp:sp modelId="{EA3520A3-3414-4077-B77A-5EDD46978658}">
      <dsp:nvSpPr>
        <dsp:cNvPr id="0" name=""/>
        <dsp:cNvSpPr/>
      </dsp:nvSpPr>
      <dsp:spPr>
        <a:xfrm>
          <a:off x="6562724" y="130991"/>
          <a:ext cx="1561703" cy="937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Eliminación </a:t>
          </a:r>
          <a:r>
            <a:rPr lang="es-EC" sz="1600" b="1" kern="1200" dirty="0" err="1" smtClean="0">
              <a:solidFill>
                <a:schemeClr val="tx1"/>
              </a:solidFill>
            </a:rPr>
            <a:t>vesico</a:t>
          </a:r>
          <a:r>
            <a:rPr lang="es-EC" sz="1600" b="1" kern="1200" dirty="0" smtClean="0">
              <a:solidFill>
                <a:schemeClr val="tx1"/>
              </a:solidFill>
            </a:rPr>
            <a:t>-intestinal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590168" y="158435"/>
        <a:ext cx="1506815" cy="882133"/>
      </dsp:txXfrm>
    </dsp:sp>
    <dsp:sp modelId="{64C8945F-3459-4BB0-8C4B-F4F64125C8F9}">
      <dsp:nvSpPr>
        <dsp:cNvPr id="0" name=""/>
        <dsp:cNvSpPr/>
      </dsp:nvSpPr>
      <dsp:spPr>
        <a:xfrm rot="5400000">
          <a:off x="7178036" y="1177333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-5400000">
        <a:off x="7227386" y="1205443"/>
        <a:ext cx="232382" cy="231757"/>
      </dsp:txXfrm>
    </dsp:sp>
    <dsp:sp modelId="{0FC93A57-7B3D-430C-8947-D0F929D392EA}">
      <dsp:nvSpPr>
        <dsp:cNvPr id="0" name=""/>
        <dsp:cNvSpPr/>
      </dsp:nvSpPr>
      <dsp:spPr>
        <a:xfrm>
          <a:off x="6562724" y="1692695"/>
          <a:ext cx="1561703" cy="937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Termorregulación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590168" y="1720139"/>
        <a:ext cx="1506815" cy="882133"/>
      </dsp:txXfrm>
    </dsp:sp>
    <dsp:sp modelId="{7700E091-1A78-4282-B87B-FC12E81DBA14}">
      <dsp:nvSpPr>
        <dsp:cNvPr id="0" name=""/>
        <dsp:cNvSpPr/>
      </dsp:nvSpPr>
      <dsp:spPr>
        <a:xfrm rot="10800000">
          <a:off x="6094214" y="1967554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6193538" y="2045014"/>
        <a:ext cx="231757" cy="232382"/>
      </dsp:txXfrm>
    </dsp:sp>
    <dsp:sp modelId="{D616036B-F731-4077-B6E0-DB667AE3F76F}">
      <dsp:nvSpPr>
        <dsp:cNvPr id="0" name=""/>
        <dsp:cNvSpPr/>
      </dsp:nvSpPr>
      <dsp:spPr>
        <a:xfrm>
          <a:off x="4376340" y="1692695"/>
          <a:ext cx="1561703" cy="937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Sueño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403784" y="1720139"/>
        <a:ext cx="1506815" cy="882133"/>
      </dsp:txXfrm>
    </dsp:sp>
    <dsp:sp modelId="{AC82FF6E-7018-430B-8952-A259F17F5E34}">
      <dsp:nvSpPr>
        <dsp:cNvPr id="0" name=""/>
        <dsp:cNvSpPr/>
      </dsp:nvSpPr>
      <dsp:spPr>
        <a:xfrm rot="10800000">
          <a:off x="3907829" y="1967554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4007153" y="2045014"/>
        <a:ext cx="231757" cy="232382"/>
      </dsp:txXfrm>
    </dsp:sp>
    <dsp:sp modelId="{6EA19D6B-1A77-41EB-B79A-CE3C24A38A3E}">
      <dsp:nvSpPr>
        <dsp:cNvPr id="0" name=""/>
        <dsp:cNvSpPr/>
      </dsp:nvSpPr>
      <dsp:spPr>
        <a:xfrm>
          <a:off x="2189956" y="1692695"/>
          <a:ext cx="1561703" cy="937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Vestimenta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217400" y="1720139"/>
        <a:ext cx="1506815" cy="882133"/>
      </dsp:txXfrm>
    </dsp:sp>
    <dsp:sp modelId="{65744987-CBCD-4C40-A7FE-CF0A5CEC8190}">
      <dsp:nvSpPr>
        <dsp:cNvPr id="0" name=""/>
        <dsp:cNvSpPr/>
      </dsp:nvSpPr>
      <dsp:spPr>
        <a:xfrm rot="10820243">
          <a:off x="1721442" y="1961172"/>
          <a:ext cx="331086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1820767" y="2038924"/>
        <a:ext cx="231760" cy="232382"/>
      </dsp:txXfrm>
    </dsp:sp>
    <dsp:sp modelId="{903C8956-F4FA-41D8-9778-A58AA0C4C26A}">
      <dsp:nvSpPr>
        <dsp:cNvPr id="0" name=""/>
        <dsp:cNvSpPr/>
      </dsp:nvSpPr>
      <dsp:spPr>
        <a:xfrm>
          <a:off x="3571" y="1679820"/>
          <a:ext cx="1561703" cy="937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Prevención de accidentes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1015" y="1707264"/>
        <a:ext cx="1506815" cy="882133"/>
      </dsp:txXfrm>
    </dsp:sp>
    <dsp:sp modelId="{81044BED-367B-42EE-96AC-D62229782CD6}">
      <dsp:nvSpPr>
        <dsp:cNvPr id="0" name=""/>
        <dsp:cNvSpPr/>
      </dsp:nvSpPr>
      <dsp:spPr>
        <a:xfrm rot="5400000">
          <a:off x="615471" y="2732405"/>
          <a:ext cx="337904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-5400000">
        <a:off x="668232" y="2757105"/>
        <a:ext cx="232382" cy="236533"/>
      </dsp:txXfrm>
    </dsp:sp>
    <dsp:sp modelId="{E17B4F82-58CF-4CEF-9F58-AEC42E254D19}">
      <dsp:nvSpPr>
        <dsp:cNvPr id="0" name=""/>
        <dsp:cNvSpPr/>
      </dsp:nvSpPr>
      <dsp:spPr>
        <a:xfrm>
          <a:off x="3571" y="3254398"/>
          <a:ext cx="1561703" cy="937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Signos de alarma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1015" y="3281842"/>
        <a:ext cx="1506815" cy="882133"/>
      </dsp:txXfrm>
    </dsp:sp>
    <dsp:sp modelId="{E0AF68D7-249A-41B0-B2A7-BD5F2514364E}">
      <dsp:nvSpPr>
        <dsp:cNvPr id="0" name=""/>
        <dsp:cNvSpPr/>
      </dsp:nvSpPr>
      <dsp:spPr>
        <a:xfrm>
          <a:off x="1702704" y="3529257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1702704" y="3606717"/>
        <a:ext cx="231757" cy="232382"/>
      </dsp:txXfrm>
    </dsp:sp>
    <dsp:sp modelId="{11916B16-D25C-4403-80AF-FDBB2D95E808}">
      <dsp:nvSpPr>
        <dsp:cNvPr id="0" name=""/>
        <dsp:cNvSpPr/>
      </dsp:nvSpPr>
      <dsp:spPr>
        <a:xfrm>
          <a:off x="2189956" y="3254398"/>
          <a:ext cx="1561703" cy="937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Vacunas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217400" y="3281842"/>
        <a:ext cx="1506815" cy="882133"/>
      </dsp:txXfrm>
    </dsp:sp>
    <dsp:sp modelId="{E16DB90A-2113-41D3-81CD-7C5223F6B8E2}">
      <dsp:nvSpPr>
        <dsp:cNvPr id="0" name=""/>
        <dsp:cNvSpPr/>
      </dsp:nvSpPr>
      <dsp:spPr>
        <a:xfrm>
          <a:off x="3889089" y="3529257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889089" y="3606717"/>
        <a:ext cx="231757" cy="232382"/>
      </dsp:txXfrm>
    </dsp:sp>
    <dsp:sp modelId="{DE2A64C1-5F27-4880-AD1E-9BE2C65429FC}">
      <dsp:nvSpPr>
        <dsp:cNvPr id="0" name=""/>
        <dsp:cNvSpPr/>
      </dsp:nvSpPr>
      <dsp:spPr>
        <a:xfrm>
          <a:off x="4376340" y="3254398"/>
          <a:ext cx="1561703" cy="9370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Estimulación temprana (visual, auditiva y táctil)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403784" y="3281842"/>
        <a:ext cx="1506815" cy="882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159C2-07D7-4D47-9538-3C980668AD2B}">
      <dsp:nvSpPr>
        <dsp:cNvPr id="0" name=""/>
        <dsp:cNvSpPr/>
      </dsp:nvSpPr>
      <dsp:spPr>
        <a:xfrm>
          <a:off x="632938" y="1772"/>
          <a:ext cx="3444847" cy="20669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Plan Nacional del Buen Vivir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Objetivo 3: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“Mejorar la calidad de vida de la población”</a:t>
          </a:r>
          <a:endParaRPr lang="es-EC" sz="1800" kern="1200" dirty="0"/>
        </a:p>
      </dsp:txBody>
      <dsp:txXfrm>
        <a:off x="632938" y="1772"/>
        <a:ext cx="3444847" cy="2066908"/>
      </dsp:txXfrm>
    </dsp:sp>
    <dsp:sp modelId="{371A603F-107E-4077-AAED-EF08CDC4EC31}">
      <dsp:nvSpPr>
        <dsp:cNvPr id="0" name=""/>
        <dsp:cNvSpPr/>
      </dsp:nvSpPr>
      <dsp:spPr>
        <a:xfrm>
          <a:off x="4422270" y="1772"/>
          <a:ext cx="3444847" cy="20669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Constitución de la República del Ecuador.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“Art. 32 La salud es un derecho”</a:t>
          </a:r>
          <a:endParaRPr lang="es-EC" sz="1800" kern="1200" dirty="0"/>
        </a:p>
      </dsp:txBody>
      <dsp:txXfrm>
        <a:off x="4422270" y="1772"/>
        <a:ext cx="3444847" cy="2066908"/>
      </dsp:txXfrm>
    </dsp:sp>
    <dsp:sp modelId="{8253F788-AE31-4A4A-9189-D70A194D2365}">
      <dsp:nvSpPr>
        <dsp:cNvPr id="0" name=""/>
        <dsp:cNvSpPr/>
      </dsp:nvSpPr>
      <dsp:spPr>
        <a:xfrm>
          <a:off x="632938" y="2413165"/>
          <a:ext cx="3444847" cy="20669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Declaración de Helsinki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Principios éticos </a:t>
          </a:r>
          <a:endParaRPr lang="es-EC" sz="1800" b="1" kern="1200" dirty="0"/>
        </a:p>
      </dsp:txBody>
      <dsp:txXfrm>
        <a:off x="632938" y="2413165"/>
        <a:ext cx="3444847" cy="2066908"/>
      </dsp:txXfrm>
    </dsp:sp>
    <dsp:sp modelId="{DAA698D6-B975-43DE-BA99-D5EA0A0D0797}">
      <dsp:nvSpPr>
        <dsp:cNvPr id="0" name=""/>
        <dsp:cNvSpPr/>
      </dsp:nvSpPr>
      <dsp:spPr>
        <a:xfrm>
          <a:off x="4422270" y="2413165"/>
          <a:ext cx="3444847" cy="20669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Principios éticos básicos para el cuidado.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Beneficencia y no maleficencia, autonomía, valor fundamental de la vida, veracidad, confiabilidad.</a:t>
          </a:r>
          <a:endParaRPr lang="es-EC" sz="1800" b="0" kern="1200" dirty="0"/>
        </a:p>
      </dsp:txBody>
      <dsp:txXfrm>
        <a:off x="4422270" y="2413165"/>
        <a:ext cx="3444847" cy="20669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79F5C-2036-4F6C-8EC4-C6F015CA814F}">
      <dsp:nvSpPr>
        <dsp:cNvPr id="0" name=""/>
        <dsp:cNvSpPr/>
      </dsp:nvSpPr>
      <dsp:spPr>
        <a:xfrm>
          <a:off x="439171" y="0"/>
          <a:ext cx="4977271" cy="4161569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9E47A-4F34-4296-BEBB-D13FA25A6112}">
      <dsp:nvSpPr>
        <dsp:cNvPr id="0" name=""/>
        <dsp:cNvSpPr/>
      </dsp:nvSpPr>
      <dsp:spPr>
        <a:xfrm>
          <a:off x="715439" y="1248470"/>
          <a:ext cx="2140958" cy="16646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u="sng" kern="1200" dirty="0" smtClean="0"/>
            <a:t>Tipo y Diseño de la investigación: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u="none" kern="1200" dirty="0" smtClean="0"/>
            <a:t>Descriptivo, transversal, enfoque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cuantitativo, no experimental.</a:t>
          </a:r>
          <a:endParaRPr lang="es-EC" sz="1400" kern="1200" dirty="0"/>
        </a:p>
      </dsp:txBody>
      <dsp:txXfrm>
        <a:off x="796699" y="1329730"/>
        <a:ext cx="1978438" cy="1502107"/>
      </dsp:txXfrm>
    </dsp:sp>
    <dsp:sp modelId="{2303BD3C-F5AA-4DE1-8B42-20F007A7C56C}">
      <dsp:nvSpPr>
        <dsp:cNvPr id="0" name=""/>
        <dsp:cNvSpPr/>
      </dsp:nvSpPr>
      <dsp:spPr>
        <a:xfrm>
          <a:off x="2999215" y="1248470"/>
          <a:ext cx="2140958" cy="16646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Servicio Ginecología.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Nov 2016-Mar 2017</a:t>
          </a:r>
          <a:endParaRPr lang="es-EC" sz="1400" kern="1200" dirty="0"/>
        </a:p>
      </dsp:txBody>
      <dsp:txXfrm>
        <a:off x="3080475" y="1329730"/>
        <a:ext cx="1978438" cy="1502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B4C6B-AA83-47AE-B1F2-87FEF9C53D05}">
      <dsp:nvSpPr>
        <dsp:cNvPr id="0" name=""/>
        <dsp:cNvSpPr/>
      </dsp:nvSpPr>
      <dsp:spPr>
        <a:xfrm>
          <a:off x="479094" y="0"/>
          <a:ext cx="5429732" cy="4269346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FE5D1-A63F-43A5-8B6B-A0B95BBF5AB4}">
      <dsp:nvSpPr>
        <dsp:cNvPr id="0" name=""/>
        <dsp:cNvSpPr/>
      </dsp:nvSpPr>
      <dsp:spPr>
        <a:xfrm>
          <a:off x="0" y="1280803"/>
          <a:ext cx="1916376" cy="17077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u="sng" kern="1200" dirty="0" smtClean="0"/>
            <a:t>Muestra: </a:t>
          </a:r>
          <a:r>
            <a:rPr lang="es-EC" sz="1700" b="0" u="none" kern="1200" dirty="0" smtClean="0"/>
            <a:t>por la limitación de la población se trabajo con el 100%</a:t>
          </a:r>
          <a:endParaRPr lang="es-EC" sz="1700" b="0" u="none" kern="1200" dirty="0"/>
        </a:p>
      </dsp:txBody>
      <dsp:txXfrm>
        <a:off x="83365" y="1364168"/>
        <a:ext cx="1749646" cy="1541008"/>
      </dsp:txXfrm>
    </dsp:sp>
    <dsp:sp modelId="{7404E381-4DD8-4A55-A225-84F131B3B6AA}">
      <dsp:nvSpPr>
        <dsp:cNvPr id="0" name=""/>
        <dsp:cNvSpPr/>
      </dsp:nvSpPr>
      <dsp:spPr>
        <a:xfrm>
          <a:off x="2235772" y="1280803"/>
          <a:ext cx="1916376" cy="17077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u="sng" kern="1200" dirty="0" smtClean="0"/>
            <a:t>Técnica e instrumento: </a:t>
          </a:r>
          <a:r>
            <a:rPr lang="es-EC" sz="1700" kern="1200" dirty="0" smtClean="0"/>
            <a:t>encuesta y revisión bibliográfica. </a:t>
          </a:r>
          <a:endParaRPr lang="es-EC" sz="1700" kern="1200" dirty="0"/>
        </a:p>
      </dsp:txBody>
      <dsp:txXfrm>
        <a:off x="2319137" y="1364168"/>
        <a:ext cx="1749646" cy="1541008"/>
      </dsp:txXfrm>
    </dsp:sp>
    <dsp:sp modelId="{829219B1-3D2C-4692-B0F6-8EB72A781868}">
      <dsp:nvSpPr>
        <dsp:cNvPr id="0" name=""/>
        <dsp:cNvSpPr/>
      </dsp:nvSpPr>
      <dsp:spPr>
        <a:xfrm>
          <a:off x="4471544" y="1280803"/>
          <a:ext cx="1916376" cy="17077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Datos en Microsoft Excel. </a:t>
          </a:r>
          <a:endParaRPr lang="es-EC" sz="1700" kern="1200" dirty="0"/>
        </a:p>
      </dsp:txBody>
      <dsp:txXfrm>
        <a:off x="4554909" y="1364168"/>
        <a:ext cx="1749646" cy="1541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3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362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7154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513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705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913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5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9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3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6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6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7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9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3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9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4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 rot="10800000" flipV="1">
            <a:off x="1650836" y="1021480"/>
            <a:ext cx="995795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 TÉCNICA DEL NORTE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CIENCIAS DE LA SALUD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CARRERA DE ENFERMERÍA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TESIS PREVIA LA OBTENCI</a:t>
            </a:r>
            <a:r>
              <a:rPr lang="es-E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E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DEL TÍTULO DE LICENCIATURA EN ENFERMERÍA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CONOCIMIENTOS, ACTITUDES Y PRÁCTICAS DE MADRES ADOLESCENTES EN EL CUIDADO DEL RECIÉN NACIDO DEL HOSPITAL DELFINA TORRES DE CONCHA, PERÍODO 2016-2017.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AUTOR: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Katherine Alexandra Santiana Flores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DIRECTORA DE TESIS: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C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Eva López Aguilar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IBARRA,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Septiembre del 2017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41" descr="http://www.utn.edu.ec/web/uniportal/wp-content/uploads/2015/11/sello-max-ut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68" y="614966"/>
            <a:ext cx="1596979" cy="15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salida del recien nacido del canal va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12" y="3915177"/>
            <a:ext cx="3362489" cy="2521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charlas educativas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3" y="3250573"/>
            <a:ext cx="4762500" cy="356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58829" y="585474"/>
            <a:ext cx="9242759" cy="1280890"/>
          </a:xfrm>
        </p:spPr>
        <p:txBody>
          <a:bodyPr>
            <a:normAutofit fontScale="90000"/>
          </a:bodyPr>
          <a:lstStyle/>
          <a:p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MARCO CONCEPTUAL:</a:t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81564779"/>
              </p:ext>
            </p:extLst>
          </p:nvPr>
        </p:nvGraphicFramePr>
        <p:xfrm>
          <a:off x="1462860" y="1308838"/>
          <a:ext cx="9638728" cy="534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lecha izquierda y arriba 11"/>
          <p:cNvSpPr/>
          <p:nvPr/>
        </p:nvSpPr>
        <p:spPr>
          <a:xfrm rot="16200000">
            <a:off x="8417274" y="573810"/>
            <a:ext cx="3763061" cy="3786390"/>
          </a:xfrm>
          <a:prstGeom prst="leftUpArrow">
            <a:avLst/>
          </a:prstGeom>
          <a:ln w="1905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64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23224" y="701383"/>
            <a:ext cx="9242759" cy="1280890"/>
          </a:xfrm>
        </p:spPr>
        <p:txBody>
          <a:bodyPr>
            <a:normAutofit fontScale="90000"/>
          </a:bodyPr>
          <a:lstStyle/>
          <a:p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MARCO CONCEPTUAL:</a:t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3882161"/>
              </p:ext>
            </p:extLst>
          </p:nvPr>
        </p:nvGraphicFramePr>
        <p:xfrm>
          <a:off x="2032000" y="1815921"/>
          <a:ext cx="8128000" cy="432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55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23225" y="636989"/>
            <a:ext cx="9242759" cy="1280890"/>
          </a:xfrm>
        </p:spPr>
        <p:txBody>
          <a:bodyPr>
            <a:normAutofit fontScale="90000"/>
          </a:bodyPr>
          <a:lstStyle/>
          <a:p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MARCO LEGAL Y ÉTICO:</a:t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90679500"/>
              </p:ext>
            </p:extLst>
          </p:nvPr>
        </p:nvGraphicFramePr>
        <p:xfrm>
          <a:off x="2318197" y="1365162"/>
          <a:ext cx="8500057" cy="448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19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administr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83" y="2240925"/>
            <a:ext cx="6782567" cy="4189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223" y="1873361"/>
            <a:ext cx="8911687" cy="1280890"/>
          </a:xfrm>
        </p:spPr>
        <p:txBody>
          <a:bodyPr>
            <a:noAutofit/>
          </a:bodyPr>
          <a:lstStyle/>
          <a:p>
            <a:r>
              <a:rPr lang="es-MX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  <a:endParaRPr lang="es-EC" sz="9600" dirty="0"/>
          </a:p>
        </p:txBody>
      </p:sp>
    </p:spTree>
    <p:extLst>
      <p:ext uri="{BB962C8B-B14F-4D97-AF65-F5344CB8AC3E}">
        <p14:creationId xmlns:p14="http://schemas.microsoft.com/office/powerpoint/2010/main" val="420822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17163" y="495321"/>
            <a:ext cx="924275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METOLOGÍA DE LA INVESTIGACIÓN:</a:t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97357170"/>
              </p:ext>
            </p:extLst>
          </p:nvPr>
        </p:nvGraphicFramePr>
        <p:xfrm>
          <a:off x="519427" y="2575775"/>
          <a:ext cx="5855614" cy="416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753082345"/>
              </p:ext>
            </p:extLst>
          </p:nvPr>
        </p:nvGraphicFramePr>
        <p:xfrm>
          <a:off x="6048778" y="2253803"/>
          <a:ext cx="6387921" cy="426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274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administr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04" y="2066543"/>
            <a:ext cx="6614457" cy="4643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3071" y="785653"/>
            <a:ext cx="8911687" cy="1280890"/>
          </a:xfrm>
        </p:spPr>
        <p:txBody>
          <a:bodyPr>
            <a:noAutofit/>
          </a:bodyPr>
          <a:lstStyle/>
          <a:p>
            <a:r>
              <a:rPr lang="es-MX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  <a:endParaRPr lang="es-EC" sz="9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20793288">
            <a:off x="300553" y="3499598"/>
            <a:ext cx="557623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s-MX" sz="1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1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3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997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686084" y="844880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Gráfico 1. </a:t>
            </a:r>
            <a:r>
              <a:rPr lang="es-ES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Edad según etnia</a:t>
            </a:r>
            <a:endParaRPr lang="es-EC" sz="11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217461"/>
              </p:ext>
            </p:extLst>
          </p:nvPr>
        </p:nvGraphicFramePr>
        <p:xfrm>
          <a:off x="3606085" y="1584101"/>
          <a:ext cx="5293216" cy="374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50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27635579"/>
              </p:ext>
            </p:extLst>
          </p:nvPr>
        </p:nvGraphicFramePr>
        <p:xfrm>
          <a:off x="3565298" y="1339404"/>
          <a:ext cx="6106734" cy="473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3220798" y="75355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Gráfico 2. </a:t>
            </a:r>
            <a:r>
              <a:rPr lang="es-ES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 de instrucción según ocupación.</a:t>
            </a:r>
            <a:endParaRPr lang="es-EC" sz="1100" i="1" dirty="0">
              <a:solidFill>
                <a:srgbClr val="1F497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810896" y="2188333"/>
            <a:ext cx="1285720" cy="6122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62,5%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10715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78353993"/>
              </p:ext>
            </p:extLst>
          </p:nvPr>
        </p:nvGraphicFramePr>
        <p:xfrm>
          <a:off x="3533434" y="1365160"/>
          <a:ext cx="5249957" cy="421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4799527" y="654886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Gráfico 3. </a:t>
            </a:r>
            <a:r>
              <a:rPr lang="es-ES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 civil</a:t>
            </a:r>
            <a:endParaRPr lang="es-EC" sz="11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01709"/>
              </p:ext>
            </p:extLst>
          </p:nvPr>
        </p:nvGraphicFramePr>
        <p:xfrm>
          <a:off x="2082043" y="1293261"/>
          <a:ext cx="8040752" cy="4251850"/>
        </p:xfrm>
        <a:graphic>
          <a:graphicData uri="http://schemas.openxmlformats.org/drawingml/2006/table">
            <a:tbl>
              <a:tblPr firstRow="1" firstCol="1" bandRow="1"/>
              <a:tblGrid>
                <a:gridCol w="3552467"/>
                <a:gridCol w="1592486"/>
                <a:gridCol w="1329987"/>
                <a:gridCol w="1389487"/>
                <a:gridCol w="176325"/>
              </a:tblGrid>
              <a:tr h="3428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Detalle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Bajo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28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Alimentación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28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Higiene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28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Eliminación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Vesico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-intestinal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28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Termorregulación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28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Sueño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28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Vestimenta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28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Prevención de accidentes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28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Signos de alarmas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28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Vacunas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14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Estimulación temprana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</a:tr>
              <a:tr h="411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5919988" y="579077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Crespo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Ana y </a:t>
            </a:r>
            <a:r>
              <a:rPr lang="es-E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Bermeo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Johana </a:t>
            </a: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 el tema 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del nivel de conocimiento sobre el cuidado del recién 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nacido en madres adolescentes que alumbran en el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“Hospital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Regional Vicente Corral Moscoso</a:t>
            </a: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endParaRPr lang="es-EC" sz="1600" dirty="0"/>
          </a:p>
        </p:txBody>
      </p:sp>
      <p:sp>
        <p:nvSpPr>
          <p:cNvPr id="5" name="Rectángulo 4"/>
          <p:cNvSpPr/>
          <p:nvPr/>
        </p:nvSpPr>
        <p:spPr>
          <a:xfrm>
            <a:off x="1772992" y="4012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Tabla 1. Dimensiones de los conocimientos de madres adolescentes en el cuidado del recién nacido.</a:t>
            </a:r>
            <a:endParaRPr lang="es-EC" sz="11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administr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12" y="24438"/>
            <a:ext cx="6775688" cy="5081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6096" y="1924876"/>
            <a:ext cx="8911687" cy="1280890"/>
          </a:xfrm>
        </p:spPr>
        <p:txBody>
          <a:bodyPr>
            <a:noAutofit/>
          </a:bodyPr>
          <a:lstStyle/>
          <a:p>
            <a:r>
              <a:rPr lang="es-MX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  <a:endParaRPr lang="es-EC" sz="9600" dirty="0"/>
          </a:p>
        </p:txBody>
      </p:sp>
    </p:spTree>
    <p:extLst>
      <p:ext uri="{BB962C8B-B14F-4D97-AF65-F5344CB8AC3E}">
        <p14:creationId xmlns:p14="http://schemas.microsoft.com/office/powerpoint/2010/main" val="29870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981786"/>
              </p:ext>
            </p:extLst>
          </p:nvPr>
        </p:nvGraphicFramePr>
        <p:xfrm>
          <a:off x="2077770" y="1454242"/>
          <a:ext cx="7761689" cy="3996861"/>
        </p:xfrm>
        <a:graphic>
          <a:graphicData uri="http://schemas.openxmlformats.org/drawingml/2006/table">
            <a:tbl>
              <a:tblPr firstRow="1" firstCol="1" bandRow="1"/>
              <a:tblGrid>
                <a:gridCol w="3489494"/>
                <a:gridCol w="1011896"/>
                <a:gridCol w="2045565"/>
                <a:gridCol w="1214734"/>
              </a:tblGrid>
              <a:tr h="705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Detalle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Siempre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vez en cuando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Nunca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525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Paciencia al alimentar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3525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Confianza al bañar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3525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Prioriza cambio de pañal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87,5%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3525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Vigila mientras duerme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3525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Sonríe mientras lo mira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87,5%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3525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Acaricia mientras lo viste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3525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Percibe gestos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3525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 pendiente todo el tiempo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3525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 pareja ayuda en el cuidado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096000" y="59970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Hualpa</a:t>
            </a: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Silvia </a:t>
            </a: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 tema de </a:t>
            </a: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 y conductas de cuidados básicos al recién nacido por madres 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adolescentes, usuarias del Hospital Regional </a:t>
            </a:r>
            <a:r>
              <a:rPr lang="es-E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Hermilio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Valdizan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Medrano de Huanuco,2016.</a:t>
            </a:r>
            <a:endParaRPr lang="es-EC" sz="1600" dirty="0"/>
          </a:p>
        </p:txBody>
      </p:sp>
      <p:sp>
        <p:nvSpPr>
          <p:cNvPr id="5" name="Rectángulo 4"/>
          <p:cNvSpPr/>
          <p:nvPr/>
        </p:nvSpPr>
        <p:spPr>
          <a:xfrm>
            <a:off x="1747234" y="5690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Tabla 2. Actitudes de madres adolescentes en el cuidado del recién nacido.</a:t>
            </a:r>
            <a:endParaRPr lang="es-EC" sz="11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1324" y="6146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Tabla 3. Prácticas de madres adolescentes en el cuidado del recién nacido. </a:t>
            </a:r>
            <a:endParaRPr lang="es-EC" sz="11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9637" t="35433" r="24519" b="53605"/>
          <a:stretch/>
        </p:blipFill>
        <p:spPr>
          <a:xfrm>
            <a:off x="3151163" y="1758460"/>
            <a:ext cx="7836917" cy="99488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/>
          <a:srcRect l="29637" t="55906" r="24519" b="9375"/>
          <a:stretch/>
        </p:blipFill>
        <p:spPr>
          <a:xfrm>
            <a:off x="3151162" y="2753349"/>
            <a:ext cx="7836917" cy="3151162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10058401" y="2650318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10058401" y="3678482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0058401" y="4270910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0058401" y="5790617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1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367" t="18510" r="26466" b="11490"/>
          <a:stretch/>
        </p:blipFill>
        <p:spPr>
          <a:xfrm>
            <a:off x="2672863" y="225082"/>
            <a:ext cx="7540282" cy="6344529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9285669" y="1607129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9285669" y="1336673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9285669" y="2933653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9285669" y="4595028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9285669" y="4852605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9285669" y="5676853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89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51" t="21201" r="27007" b="71876"/>
          <a:stretch/>
        </p:blipFill>
        <p:spPr>
          <a:xfrm>
            <a:off x="2855742" y="717452"/>
            <a:ext cx="6724356" cy="5767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151" t="18510" r="26466" b="21875"/>
          <a:stretch/>
        </p:blipFill>
        <p:spPr>
          <a:xfrm>
            <a:off x="2855742" y="1294228"/>
            <a:ext cx="6724356" cy="4881488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8822030" y="1195005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706119" y="1761676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8706119" y="3088200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8706119" y="3307140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8706119" y="4131388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706119" y="5393518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706119" y="5612459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47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51" t="18894" r="26790" b="21106"/>
          <a:stretch/>
        </p:blipFill>
        <p:spPr>
          <a:xfrm>
            <a:off x="2680985" y="244699"/>
            <a:ext cx="7061981" cy="537385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546501" y="56138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Gonzales </a:t>
            </a:r>
            <a:r>
              <a:rPr lang="es-E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Alieth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de Prácticas de madres adolescentes en el cuidado del recién nacido.</a:t>
            </a:r>
            <a:endParaRPr lang="es-ES" dirty="0">
              <a:latin typeface="Times New Roman" panose="02020603050405020304" pitchFamily="18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950818" y="1336673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8950818" y="2444256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950818" y="2186678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8950818" y="4388966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8950818" y="5522307"/>
            <a:ext cx="57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9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29825" y="2841508"/>
            <a:ext cx="5284632" cy="923330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/>
              <a:t>Datos que fueron sustentados científicamente por  diferentes patentes, tesis y proyectos vinculados al problema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01108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0"/>
          <a:stretch/>
        </p:blipFill>
        <p:spPr bwMode="auto">
          <a:xfrm>
            <a:off x="6426559" y="1545465"/>
            <a:ext cx="5344732" cy="5059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2013" y="1873361"/>
            <a:ext cx="8911687" cy="1280890"/>
          </a:xfrm>
        </p:spPr>
        <p:txBody>
          <a:bodyPr>
            <a:noAutofit/>
          </a:bodyPr>
          <a:lstStyle/>
          <a:p>
            <a:r>
              <a:rPr lang="es-MX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V</a:t>
            </a:r>
            <a:endParaRPr lang="es-EC" sz="9600" dirty="0"/>
          </a:p>
        </p:txBody>
      </p:sp>
      <p:sp>
        <p:nvSpPr>
          <p:cNvPr id="3" name="AutoShape 2" descr="Resultado de imagen de administrac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5389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55799" y="688505"/>
            <a:ext cx="924275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CONCLUSIONES:</a:t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Recortar rectángulo de esquina diagonal 2"/>
          <p:cNvSpPr/>
          <p:nvPr/>
        </p:nvSpPr>
        <p:spPr>
          <a:xfrm>
            <a:off x="772732" y="1969395"/>
            <a:ext cx="5035640" cy="258972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madres adolescentes se encuentran entre 15-19 años, de estado civil unión libre y solteras, predominando la etnia afro-ecuatoriana, con un nivel de instrucción no favorable ya que la mayor parte del grupo tienden a abandonar sus estudios, dedicándose a los quehaceres domésticos.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ortar rectángulo de esquina diagonal 7"/>
          <p:cNvSpPr/>
          <p:nvPr/>
        </p:nvSpPr>
        <p:spPr>
          <a:xfrm>
            <a:off x="6259132" y="2434107"/>
            <a:ext cx="5285662" cy="2862838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madres adolescentes tuvieron un nivel de conocimiento medio en alimentación, eliminación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-intestinal, termorregulación, sueño y estimulación temprana, frente a una importante proporción del grupo en estudio que desconocen la higiene, signos de alarma, vacunas y en minoría conocen cuidados en prevención de accidentes y vestimenta.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rectángulo de esquina diagonal 3"/>
          <p:cNvSpPr/>
          <p:nvPr/>
        </p:nvSpPr>
        <p:spPr>
          <a:xfrm>
            <a:off x="2086378" y="304020"/>
            <a:ext cx="5134368" cy="2160655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madres adolescentes presentaron una actitud favorable frente al cuidado del recién nacido demostrando tener una reacción afectiva y positiva mediante actos como paciencia, confianza, caricias, sonrisas, amor, ternura, tomando en cuenta que no existe totalmente la ayuda de la pareja en el cuidado del recién nacido.    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ortar rectángulo de esquina diagonal 5"/>
          <p:cNvSpPr/>
          <p:nvPr/>
        </p:nvSpPr>
        <p:spPr>
          <a:xfrm>
            <a:off x="4559121" y="2624720"/>
            <a:ext cx="4065422" cy="2123132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la práctica las madres adolescentes no ejecutan de una manera adecuada las actividades necesarias en el cuidado del recién nacido debido a la falta de conocimiento.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ortar rectángulo de esquina diagonal 6"/>
          <p:cNvSpPr/>
          <p:nvPr/>
        </p:nvSpPr>
        <p:spPr>
          <a:xfrm>
            <a:off x="7220746" y="4883186"/>
            <a:ext cx="4301544" cy="1950103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guía educativa sobre el cuidado del recién nacido sirvió de gran ayuda para orientar, mejorar la comprensión y el aprendizaje de las madres adolescentes en los cuidados básicos que deben brindar al recién nacido.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51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91405" y="701383"/>
            <a:ext cx="9242759" cy="1280890"/>
          </a:xfrm>
        </p:spPr>
        <p:txBody>
          <a:bodyPr>
            <a:normAutofit fontScale="90000"/>
          </a:bodyPr>
          <a:lstStyle/>
          <a:p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RECOMENDACIONES:</a:t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2446986" y="1751527"/>
            <a:ext cx="8487178" cy="3816429"/>
          </a:xfrm>
          <a:prstGeom prst="rect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Promover la educación acerca de métodos anticonceptivos a las adolescentes para prevenir embarazos a corta edad, abandono de los estudios, riesgos durante y después del embarazo.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Incentivar a la adquisición de conocimientos constantes de cuidados al recién nacido, optimizando el entendimiento, lo que lleva directamente a actuar frente a determinados problemas dando una solución a cada uno de ellos.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Estimular a la madre adolescente a que su actitud sea buena, positiva, lo que ayudara a favorecer el desarrollo de capacidades físicas y emocionales.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Explicar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madre adolescente sobre la importancia de informarse permanentemente sobre los cuidados del recién nacido, para que mediante esos conocimientos poder realizar las actividades de una forma eficiente y eficaz. 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Impartir ejemplares de la guía a todas las madres adolescentes que acudan a consulta del Hospital Delfina Torres de Concha “Esmeraldas” para ayudar al mejoramiento continuo en el cuidado del recién nacido.  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05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526" y="450761"/>
            <a:ext cx="9242759" cy="128788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PROBLEMA:</a:t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369433" y="6414146"/>
            <a:ext cx="7018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Instituto Nacional de Estadísticas y Censos, </a:t>
            </a:r>
            <a:r>
              <a:rPr lang="es-ES" sz="1200" dirty="0" smtClean="0"/>
              <a:t>2010 </a:t>
            </a:r>
            <a:r>
              <a:rPr lang="es-ES" sz="1200" dirty="0"/>
              <a:t>y del Ministerio de Salud Pública, 2015</a:t>
            </a:r>
            <a:endParaRPr lang="es-EC" sz="1200" dirty="0"/>
          </a:p>
        </p:txBody>
      </p:sp>
      <p:pic>
        <p:nvPicPr>
          <p:cNvPr id="2050" name="Picture 2" descr="Resultado de imagen para mujeres embaraz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66" y="1408506"/>
            <a:ext cx="3020649" cy="2030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map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447" r="54519" b="5632"/>
          <a:stretch/>
        </p:blipFill>
        <p:spPr bwMode="auto">
          <a:xfrm>
            <a:off x="4560679" y="3877701"/>
            <a:ext cx="1681230" cy="217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organizacion mundial de la sal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788" y="1716836"/>
            <a:ext cx="1446738" cy="16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133340" y="3107985"/>
            <a:ext cx="29150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Embarazo en la adolescencia</a:t>
            </a:r>
            <a:endParaRPr lang="es-EC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319139" y="4203586"/>
            <a:ext cx="227658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sz="1400" dirty="0" smtClean="0"/>
              <a:t>A nivel nacional 122.301</a:t>
            </a:r>
            <a:endParaRPr lang="es-EC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799076" y="5400926"/>
            <a:ext cx="24986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Regional 2.530 y local 839</a:t>
            </a:r>
            <a:endParaRPr lang="es-EC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885644" y="4550130"/>
            <a:ext cx="142955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29% madres adolescentes</a:t>
            </a:r>
            <a:endParaRPr lang="es-EC" sz="1400" dirty="0"/>
          </a:p>
        </p:txBody>
      </p:sp>
      <p:sp>
        <p:nvSpPr>
          <p:cNvPr id="11" name="Elipse 10"/>
          <p:cNvSpPr/>
          <p:nvPr/>
        </p:nvSpPr>
        <p:spPr>
          <a:xfrm>
            <a:off x="5473505" y="5227239"/>
            <a:ext cx="206062" cy="1538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8379237" y="3379558"/>
            <a:ext cx="162917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45% de niños menores de 5 años que fallecen cada año son recién nacidos.</a:t>
            </a:r>
            <a:endParaRPr lang="es-EC" sz="1600" dirty="0"/>
          </a:p>
        </p:txBody>
      </p:sp>
      <p:sp>
        <p:nvSpPr>
          <p:cNvPr id="14" name="Flecha en U 13"/>
          <p:cNvSpPr/>
          <p:nvPr/>
        </p:nvSpPr>
        <p:spPr>
          <a:xfrm>
            <a:off x="4640356" y="5138229"/>
            <a:ext cx="840615" cy="153889"/>
          </a:xfrm>
          <a:prstGeom prst="utur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cxnSp>
        <p:nvCxnSpPr>
          <p:cNvPr id="16" name="Conector angular 15"/>
          <p:cNvCxnSpPr/>
          <p:nvPr/>
        </p:nvCxnSpPr>
        <p:spPr>
          <a:xfrm>
            <a:off x="4112756" y="3314023"/>
            <a:ext cx="1130691" cy="61789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/>
          <p:nvPr/>
        </p:nvCxnSpPr>
        <p:spPr>
          <a:xfrm rot="10800000" flipV="1">
            <a:off x="7315199" y="4315962"/>
            <a:ext cx="923823" cy="57189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0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 rot="20260108">
            <a:off x="3203099" y="2339289"/>
            <a:ext cx="6022182" cy="1280890"/>
          </a:xfrm>
        </p:spPr>
        <p:txBody>
          <a:bodyPr>
            <a:normAutofit fontScale="90000"/>
          </a:bodyPr>
          <a:lstStyle/>
          <a:p>
            <a:r>
              <a:rPr lang="es-MX" sz="10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6146" name="Picture 2" descr="Resultado de imagen de recien naci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16" y="3150244"/>
            <a:ext cx="3564183" cy="3132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37" y="537090"/>
            <a:ext cx="4222079" cy="28076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de recien nacid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49" y="4330701"/>
            <a:ext cx="4091663" cy="2337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845951" y="649867"/>
            <a:ext cx="9242759" cy="1280890"/>
          </a:xfrm>
        </p:spPr>
        <p:txBody>
          <a:bodyPr>
            <a:normAutofit fontScale="90000"/>
          </a:bodyPr>
          <a:lstStyle/>
          <a:p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JUSTIFICACIÓN:</a:t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64" y="1290312"/>
            <a:ext cx="2601533" cy="1871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MADRE Y RECIEN NAC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15" y="3381325"/>
            <a:ext cx="3092639" cy="1559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charlas educativas dibuj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92" y="3993753"/>
            <a:ext cx="28575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631789" y="3136890"/>
            <a:ext cx="215502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Cambios fisiológicos extrauterinos.  </a:t>
            </a:r>
            <a:endParaRPr lang="es-EC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481847" y="4941033"/>
            <a:ext cx="22301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Personas beneficiadas</a:t>
            </a:r>
            <a:endParaRPr lang="es-EC" sz="1400" dirty="0"/>
          </a:p>
        </p:txBody>
      </p:sp>
      <p:sp>
        <p:nvSpPr>
          <p:cNvPr id="6" name="Flecha curvada hacia arriba 5"/>
          <p:cNvSpPr/>
          <p:nvPr/>
        </p:nvSpPr>
        <p:spPr>
          <a:xfrm rot="2260418">
            <a:off x="1540834" y="4690340"/>
            <a:ext cx="3576055" cy="1724467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Flecha curvada hacia arriba 6"/>
          <p:cNvSpPr/>
          <p:nvPr/>
        </p:nvSpPr>
        <p:spPr>
          <a:xfrm rot="1096704">
            <a:off x="5799691" y="5576148"/>
            <a:ext cx="2434889" cy="1231316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01768" y="6260838"/>
            <a:ext cx="3183156" cy="597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Incremento de madres adolescentes - genera abandonos  </a:t>
            </a:r>
            <a:endParaRPr lang="es-EC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4436" y="675626"/>
            <a:ext cx="9242759" cy="1280890"/>
          </a:xfrm>
        </p:spPr>
        <p:txBody>
          <a:bodyPr>
            <a:normAutofit fontScale="90000"/>
          </a:bodyPr>
          <a:lstStyle/>
          <a:p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3335627" y="1171978"/>
            <a:ext cx="8397025" cy="1877437"/>
          </a:xfrm>
          <a:prstGeom prst="rect">
            <a:avLst/>
          </a:prstGeom>
          <a:ln w="762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los conocimientos, actitudes y prácticas de madres adolescentes en el cuidado del recién nacido del Hospital Delfina Torres de Concha, período 2016-2017.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96183920"/>
              </p:ext>
            </p:extLst>
          </p:nvPr>
        </p:nvGraphicFramePr>
        <p:xfrm>
          <a:off x="3219718" y="16857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C:\Users\Katty\Downloads\77734cbdf3fc7146ce275f8fe42d79b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8625">
            <a:off x="8707673" y="4357017"/>
            <a:ext cx="3128010" cy="2085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10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5204191" y="2529423"/>
            <a:ext cx="2354580" cy="1819347"/>
          </a:xfrm>
          <a:prstGeom prst="ellipse">
            <a:avLst/>
          </a:prstGeom>
          <a:ln w="57150">
            <a:solidFill>
              <a:schemeClr val="accent1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Preguntas de investigación </a:t>
            </a:r>
          </a:p>
        </p:txBody>
      </p:sp>
      <p:sp>
        <p:nvSpPr>
          <p:cNvPr id="2" name="Elipse 1"/>
          <p:cNvSpPr/>
          <p:nvPr/>
        </p:nvSpPr>
        <p:spPr>
          <a:xfrm>
            <a:off x="4778625" y="334645"/>
            <a:ext cx="3205712" cy="1859927"/>
          </a:xfrm>
          <a:prstGeom prst="ellipse">
            <a:avLst/>
          </a:prstGeom>
          <a:ln w="285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¿Cuáles son las condiciones socio-demográficas de las madres adolescentes que acuden al Hospital Delfina Torres de Concha? </a:t>
            </a:r>
            <a:endParaRPr lang="es-EC" sz="1400" dirty="0"/>
          </a:p>
          <a:p>
            <a:pPr algn="ctr"/>
            <a:endParaRPr lang="es-EC" dirty="0"/>
          </a:p>
        </p:txBody>
      </p:sp>
      <p:sp>
        <p:nvSpPr>
          <p:cNvPr id="5" name="Elipse 4"/>
          <p:cNvSpPr/>
          <p:nvPr/>
        </p:nvSpPr>
        <p:spPr>
          <a:xfrm>
            <a:off x="8266089" y="2667121"/>
            <a:ext cx="3719847" cy="1411951"/>
          </a:xfrm>
          <a:prstGeom prst="ellipse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¿Cuál es el nivel de conocimientos que tienen las madres adolescentes sobre los cuidados básicos al recién nacido? </a:t>
            </a:r>
            <a:endParaRPr lang="es-EC" sz="1400" dirty="0"/>
          </a:p>
          <a:p>
            <a:pPr algn="ctr"/>
            <a:endParaRPr lang="es-EC" dirty="0"/>
          </a:p>
        </p:txBody>
      </p:sp>
      <p:sp>
        <p:nvSpPr>
          <p:cNvPr id="6" name="Elipse 5"/>
          <p:cNvSpPr/>
          <p:nvPr/>
        </p:nvSpPr>
        <p:spPr>
          <a:xfrm>
            <a:off x="875763" y="2672584"/>
            <a:ext cx="3621110" cy="1533023"/>
          </a:xfrm>
          <a:prstGeom prst="ellipse">
            <a:avLst/>
          </a:prstGeom>
          <a:ln w="28575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¿Ayudará una guía educativa sobre el cuidado del recién nacido dirigida a madres adolescentes?  </a:t>
            </a:r>
            <a:endParaRPr lang="es-EC" sz="1400" dirty="0"/>
          </a:p>
          <a:p>
            <a:pPr algn="ctr"/>
            <a:endParaRPr lang="es-EC" dirty="0"/>
          </a:p>
        </p:txBody>
      </p:sp>
      <p:sp>
        <p:nvSpPr>
          <p:cNvPr id="7" name="Elipse 6"/>
          <p:cNvSpPr/>
          <p:nvPr/>
        </p:nvSpPr>
        <p:spPr>
          <a:xfrm>
            <a:off x="2933698" y="4685240"/>
            <a:ext cx="3447783" cy="1636695"/>
          </a:xfrm>
          <a:prstGeom prst="ellipse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¿Cuáles son las prácticas que tienen las madres adolescentes en el cuidado del recién nacido?</a:t>
            </a:r>
            <a:endParaRPr lang="es-EC" sz="1400" dirty="0"/>
          </a:p>
          <a:p>
            <a:pPr algn="ctr"/>
            <a:endParaRPr lang="es-EC" dirty="0"/>
          </a:p>
        </p:txBody>
      </p:sp>
      <p:sp>
        <p:nvSpPr>
          <p:cNvPr id="8" name="Elipse 7"/>
          <p:cNvSpPr/>
          <p:nvPr/>
        </p:nvSpPr>
        <p:spPr>
          <a:xfrm>
            <a:off x="6748530" y="4656271"/>
            <a:ext cx="3284112" cy="1665664"/>
          </a:xfrm>
          <a:prstGeom prst="ellipse">
            <a:avLst/>
          </a:prstGeo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¿Qué actitudes tienen las madres adolescentes sobre cuidados al recién </a:t>
            </a:r>
            <a:r>
              <a:rPr lang="es-ES" sz="1400" dirty="0" smtClean="0"/>
              <a:t>nacido?</a:t>
            </a:r>
            <a:endParaRPr lang="es-EC" sz="1400" dirty="0"/>
          </a:p>
        </p:txBody>
      </p:sp>
      <p:cxnSp>
        <p:nvCxnSpPr>
          <p:cNvPr id="10" name="Conector curvado 9"/>
          <p:cNvCxnSpPr>
            <a:stCxn id="4" idx="6"/>
          </p:cNvCxnSpPr>
          <p:nvPr/>
        </p:nvCxnSpPr>
        <p:spPr>
          <a:xfrm flipV="1">
            <a:off x="7558771" y="3439095"/>
            <a:ext cx="707318" cy="2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curvado 11"/>
          <p:cNvCxnSpPr>
            <a:stCxn id="4" idx="2"/>
            <a:endCxn id="6" idx="6"/>
          </p:cNvCxnSpPr>
          <p:nvPr/>
        </p:nvCxnSpPr>
        <p:spPr>
          <a:xfrm rot="10800000">
            <a:off x="4496873" y="3439097"/>
            <a:ext cx="707318" cy="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2" idx="4"/>
            <a:endCxn id="4" idx="0"/>
          </p:cNvCxnSpPr>
          <p:nvPr/>
        </p:nvCxnSpPr>
        <p:spPr>
          <a:xfrm>
            <a:off x="6381481" y="2194572"/>
            <a:ext cx="0" cy="3348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5035639" y="4220092"/>
            <a:ext cx="450761" cy="4506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7289442" y="4205607"/>
            <a:ext cx="489397" cy="4506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8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administr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36" y="1262130"/>
            <a:ext cx="6277432" cy="5439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2767" y="1796088"/>
            <a:ext cx="8911687" cy="1280890"/>
          </a:xfrm>
        </p:spPr>
        <p:txBody>
          <a:bodyPr>
            <a:noAutofit/>
          </a:bodyPr>
          <a:lstStyle/>
          <a:p>
            <a:r>
              <a:rPr lang="es-MX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  <a:endParaRPr lang="es-EC" sz="9600" dirty="0"/>
          </a:p>
        </p:txBody>
      </p:sp>
    </p:spTree>
    <p:extLst>
      <p:ext uri="{BB962C8B-B14F-4D97-AF65-F5344CB8AC3E}">
        <p14:creationId xmlns:p14="http://schemas.microsoft.com/office/powerpoint/2010/main" val="38253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55799" y="186228"/>
            <a:ext cx="924275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 REFERENCIAL</a:t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2240280" y="1584101"/>
            <a:ext cx="8412480" cy="646331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Se ha revisado literaturas científicas en cuanto al tema de investigación originadas hace máximo cinco años atrás de diferentes países: </a:t>
            </a:r>
            <a:endParaRPr lang="es-EC" dirty="0"/>
          </a:p>
        </p:txBody>
      </p:sp>
      <p:sp>
        <p:nvSpPr>
          <p:cNvPr id="3" name="Rectángulo redondeado 2"/>
          <p:cNvSpPr/>
          <p:nvPr/>
        </p:nvSpPr>
        <p:spPr>
          <a:xfrm>
            <a:off x="1893194" y="2644594"/>
            <a:ext cx="4085501" cy="12577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“</a:t>
            </a:r>
            <a:r>
              <a:rPr lang="es-ES" sz="1400" dirty="0"/>
              <a:t>Determinación del nivel de conocimiento sobre el cuidado del recién nacido en madres adolescentes primíparas que alumbran en el Hospital Vicente Corral Moscoso” </a:t>
            </a:r>
            <a:endParaRPr lang="es-EC" sz="14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6838683" y="4399423"/>
            <a:ext cx="3689034" cy="16150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“Nivel de conocimiento que tienen las madres adolescentes en el cuidado del recién nacido en el Instituto Nacional Materno Perinatal: mayo- noviembre, 2011”</a:t>
            </a:r>
            <a:endParaRPr lang="es-EC" sz="14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1893193" y="4399423"/>
            <a:ext cx="4085501" cy="16150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“Conocimiento y conductas de cuidados básicos al recién nacido por madres adolescentes, usuarias del Hospital Regional </a:t>
            </a:r>
            <a:r>
              <a:rPr lang="es-ES" sz="1400" dirty="0" err="1"/>
              <a:t>Hermilio</a:t>
            </a:r>
            <a:r>
              <a:rPr lang="es-ES" sz="1400" dirty="0"/>
              <a:t> </a:t>
            </a:r>
            <a:r>
              <a:rPr lang="es-ES" sz="1400" dirty="0" err="1"/>
              <a:t>Valdizan</a:t>
            </a:r>
            <a:r>
              <a:rPr lang="es-ES" sz="1400" dirty="0"/>
              <a:t> Medrano de </a:t>
            </a:r>
            <a:r>
              <a:rPr lang="es-ES" sz="1400" dirty="0" err="1"/>
              <a:t>Huanuco</a:t>
            </a:r>
            <a:r>
              <a:rPr lang="es-ES" sz="1400" dirty="0"/>
              <a:t>, 2016” </a:t>
            </a:r>
            <a:endParaRPr lang="es-EC" sz="14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6838682" y="2644594"/>
            <a:ext cx="3689035" cy="12577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“</a:t>
            </a:r>
            <a:r>
              <a:rPr lang="es-ES" sz="1400" dirty="0"/>
              <a:t>Manejo materno en el recién nacido por parte de las madres adolescentes que acuden al servicio de </a:t>
            </a:r>
            <a:r>
              <a:rPr lang="es-ES" sz="1400" dirty="0" err="1"/>
              <a:t>Gineco</a:t>
            </a:r>
            <a:r>
              <a:rPr lang="es-ES" sz="1400" dirty="0"/>
              <a:t>-obstetricia del Hospital Luis G. Dávila, Tulcán”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1736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apa de esmeral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65" y="1528941"/>
            <a:ext cx="4857750" cy="4467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4436" y="688505"/>
            <a:ext cx="9242759" cy="1280890"/>
          </a:xfrm>
        </p:spPr>
        <p:txBody>
          <a:bodyPr>
            <a:normAutofit fontScale="90000"/>
          </a:bodyPr>
          <a:lstStyle/>
          <a:p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MARCO CONTEXTUAL:</a:t>
            </a:r>
            <a:b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3078051" y="5996167"/>
            <a:ext cx="732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400" dirty="0"/>
              <a:t>Ubicado en la avenida Libertad y calle Manabí, P</a:t>
            </a:r>
            <a:r>
              <a:rPr lang="es-EC" sz="1400" dirty="0" smtClean="0"/>
              <a:t>arroquia </a:t>
            </a:r>
            <a:r>
              <a:rPr lang="es-EC" sz="1400" dirty="0"/>
              <a:t>Bartolomé Ruiz</a:t>
            </a:r>
            <a:r>
              <a:rPr lang="es-EC" dirty="0"/>
              <a:t>. </a:t>
            </a:r>
          </a:p>
          <a:p>
            <a:endParaRPr lang="es-EC" dirty="0"/>
          </a:p>
        </p:txBody>
      </p:sp>
      <p:sp>
        <p:nvSpPr>
          <p:cNvPr id="5" name="Elipse 4"/>
          <p:cNvSpPr/>
          <p:nvPr/>
        </p:nvSpPr>
        <p:spPr>
          <a:xfrm>
            <a:off x="2472744" y="2756079"/>
            <a:ext cx="901521" cy="540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46" name="Picture 2" descr="Resultado de imagen para HOSPITAL DE ESMERALD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1"/>
          <a:stretch/>
        </p:blipFill>
        <p:spPr bwMode="auto">
          <a:xfrm>
            <a:off x="6415815" y="1969395"/>
            <a:ext cx="3716762" cy="3189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853</TotalTime>
  <Words>1298</Words>
  <Application>Microsoft Office PowerPoint</Application>
  <PresentationFormat>Panorámica</PresentationFormat>
  <Paragraphs>228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Espiral</vt:lpstr>
      <vt:lpstr>Presentación de PowerPoint</vt:lpstr>
      <vt:lpstr>CAPÍTULO I</vt:lpstr>
      <vt:lpstr> PLANTEAMIENTO DEL PROBLEMA:   </vt:lpstr>
      <vt:lpstr>JUSTIFICACIÓN:     </vt:lpstr>
      <vt:lpstr>OBJETIVOS    </vt:lpstr>
      <vt:lpstr>Presentación de PowerPoint</vt:lpstr>
      <vt:lpstr>CAPÍTULO II</vt:lpstr>
      <vt:lpstr> MARCO TEÓRICO REFERENCIAL    </vt:lpstr>
      <vt:lpstr>MARCO CONTEXTUAL:   </vt:lpstr>
      <vt:lpstr>MARCO CONCEPTUAL:    </vt:lpstr>
      <vt:lpstr>MARCO CONCEPTUAL:    </vt:lpstr>
      <vt:lpstr>MARCO LEGAL Y ÉTICO:    </vt:lpstr>
      <vt:lpstr>CAPÍTULO III</vt:lpstr>
      <vt:lpstr> METOLOGÍA DE LA INVESTIGACIÓN:    </vt:lpstr>
      <vt:lpstr>CAPÍTULO IV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V</vt:lpstr>
      <vt:lpstr> CONCLUSIONES:    </vt:lpstr>
      <vt:lpstr>Presentación de PowerPoint</vt:lpstr>
      <vt:lpstr>RECOMENDACIONES:    </vt:lpstr>
      <vt:lpstr>GRACIAS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Katty</dc:creator>
  <cp:lastModifiedBy>Katty</cp:lastModifiedBy>
  <cp:revision>92</cp:revision>
  <dcterms:created xsi:type="dcterms:W3CDTF">2017-09-25T21:43:22Z</dcterms:created>
  <dcterms:modified xsi:type="dcterms:W3CDTF">2017-10-13T10:23:24Z</dcterms:modified>
</cp:coreProperties>
</file>