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35"/>
  </p:notesMasterIdLst>
  <p:sldIdLst>
    <p:sldId id="286" r:id="rId2"/>
    <p:sldId id="256" r:id="rId3"/>
    <p:sldId id="289" r:id="rId4"/>
    <p:sldId id="290" r:id="rId5"/>
    <p:sldId id="258" r:id="rId6"/>
    <p:sldId id="272" r:id="rId7"/>
    <p:sldId id="264" r:id="rId8"/>
    <p:sldId id="292" r:id="rId9"/>
    <p:sldId id="293" r:id="rId10"/>
    <p:sldId id="294" r:id="rId11"/>
    <p:sldId id="295" r:id="rId12"/>
    <p:sldId id="302" r:id="rId13"/>
    <p:sldId id="303" r:id="rId14"/>
    <p:sldId id="305" r:id="rId15"/>
    <p:sldId id="296" r:id="rId16"/>
    <p:sldId id="297" r:id="rId17"/>
    <p:sldId id="298" r:id="rId18"/>
    <p:sldId id="306" r:id="rId19"/>
    <p:sldId id="307" r:id="rId20"/>
    <p:sldId id="299" r:id="rId21"/>
    <p:sldId id="308" r:id="rId22"/>
    <p:sldId id="300" r:id="rId23"/>
    <p:sldId id="287" r:id="rId24"/>
    <p:sldId id="310" r:id="rId25"/>
    <p:sldId id="314" r:id="rId26"/>
    <p:sldId id="315" r:id="rId27"/>
    <p:sldId id="304" r:id="rId28"/>
    <p:sldId id="316" r:id="rId29"/>
    <p:sldId id="288" r:id="rId30"/>
    <p:sldId id="301" r:id="rId31"/>
    <p:sldId id="265" r:id="rId32"/>
    <p:sldId id="276" r:id="rId33"/>
    <p:sldId id="318" r:id="rId34"/>
  </p:sldIdLst>
  <p:sldSz cx="9144000" cy="5143500" type="screen16x9"/>
  <p:notesSz cx="6858000" cy="9144000"/>
  <p:custShowLst>
    <p:custShow name="Presentación personalizada 1" id="0">
      <p:sldLst>
        <p:sld r:id="rId2"/>
        <p:sld r:id="rId3"/>
        <p:sld r:id="rId4"/>
        <p:sld r:id="rId5"/>
        <p:sld r:id="rId6"/>
        <p:sld r:id="rId7"/>
        <p:sld r:id="rId8"/>
        <p:sld r:id="rId9"/>
        <p:sld r:id="rId10"/>
        <p:sld r:id="rId11"/>
        <p:sld r:id="rId30"/>
        <p:sld r:id="rId11"/>
        <p:sld r:id="rId31"/>
        <p:sld r:id="rId11"/>
        <p:sld r:id="rId32"/>
        <p:sld r:id="rId8"/>
        <p:sld r:id="rId12"/>
        <p:sld r:id="rId33"/>
        <p:sld r:id="rId12"/>
        <p:sld r:id="rId8"/>
        <p:sld r:id="rId13"/>
        <p:sld r:id="rId14"/>
        <p:sld r:id="rId34"/>
        <p:sld r:id="rId14"/>
        <p:sld r:id="rId15"/>
        <p:sld r:id="rId16"/>
        <p:sld r:id="rId17"/>
        <p:sld r:id="rId15"/>
        <p:sld r:id="rId18"/>
        <p:sld r:id="rId19"/>
        <p:sld r:id="rId20"/>
        <p:sld r:id="rId15"/>
        <p:sld r:id="rId21"/>
        <p:sld r:id="rId22"/>
        <p:sld r:id="rId23"/>
        <p:sld r:id="rId24"/>
        <p:sld r:id="rId25"/>
        <p:sld r:id="rId26"/>
        <p:sld r:id="rId27"/>
        <p:sld r:id="rId28"/>
      </p:sldLst>
    </p:custShow>
  </p:custShow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93EF"/>
    <a:srgbClr val="FFCD2F"/>
    <a:srgbClr val="24BD0B"/>
    <a:srgbClr val="2CE30D"/>
    <a:srgbClr val="83C826"/>
    <a:srgbClr val="FFC9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2963FF0-D712-43C1-9B41-FE9FE40A59C2}">
  <a:tblStyle styleId="{92963FF0-D712-43C1-9B41-FE9FE40A59C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25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10.xml.rels><?xml version="1.0" encoding="UTF-8" standalone="yes"?>
<Relationships xmlns="http://schemas.openxmlformats.org/package/2006/relationships"><Relationship Id="rId1" Type="http://schemas.openxmlformats.org/officeDocument/2006/relationships/slide" Target="../slides/slide32.xml"/></Relationships>
</file>

<file path=ppt/diagrams/_rels/data4.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slide" Target="../slides/slide30.xml"/><Relationship Id="rId1" Type="http://schemas.openxmlformats.org/officeDocument/2006/relationships/slide" Target="../slides/slide29.xml"/></Relationships>
</file>

<file path=ppt/diagrams/_rels/data6.xml.rels><?xml version="1.0" encoding="UTF-8" standalone="yes"?>
<Relationships xmlns="http://schemas.openxmlformats.org/package/2006/relationships"><Relationship Id="rId1" Type="http://schemas.openxmlformats.org/officeDocument/2006/relationships/slide" Target="../slides/slide33.xml"/></Relationships>
</file>

<file path=ppt/diagrams/_rels/data7.xml.rels><?xml version="1.0" encoding="UTF-8" standalone="yes"?>
<Relationships xmlns="http://schemas.openxmlformats.org/package/2006/relationships"><Relationship Id="rId1" Type="http://schemas.openxmlformats.org/officeDocument/2006/relationships/slide" Target="../slides/slide32.xml"/></Relationships>
</file>

<file path=ppt/diagrams/_rels/data9.xml.rels><?xml version="1.0" encoding="UTF-8" standalone="yes"?>
<Relationships xmlns="http://schemas.openxmlformats.org/package/2006/relationships"><Relationship Id="rId1"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9A0ED6-C0D4-4B39-A134-3DA4C2130E7E}" type="doc">
      <dgm:prSet loTypeId="urn:microsoft.com/office/officeart/2005/8/layout/pList2" loCatId="list" qsTypeId="urn:microsoft.com/office/officeart/2005/8/quickstyle/simple1" qsCatId="simple" csTypeId="urn:microsoft.com/office/officeart/2005/8/colors/colorful4" csCatId="colorful" phldr="1"/>
      <dgm:spPr/>
    </dgm:pt>
    <dgm:pt modelId="{385A9435-D5E6-41CD-A01C-0F96A9D0D279}">
      <dgm:prSet phldrT="[Texto]" custT="1"/>
      <dgm:spPr>
        <a:gradFill rotWithShape="0">
          <a:gsLst>
            <a:gs pos="0">
              <a:schemeClr val="accent2">
                <a:lumMod val="0"/>
                <a:lumOff val="100000"/>
              </a:schemeClr>
            </a:gs>
            <a:gs pos="40000">
              <a:schemeClr val="accent2">
                <a:lumMod val="0"/>
                <a:lumOff val="100000"/>
              </a:schemeClr>
            </a:gs>
            <a:gs pos="100000">
              <a:srgbClr val="83C826"/>
            </a:gs>
          </a:gsLst>
          <a:path path="circle">
            <a:fillToRect l="50000" t="-80000" r="50000" b="180000"/>
          </a:path>
        </a:gradFill>
      </dgm:spPr>
      <dgm:t>
        <a:bodyPr/>
        <a:lstStyle/>
        <a:p>
          <a:r>
            <a:rPr lang="es-EC" sz="1800" b="0" i="0" u="none" strike="noStrike" cap="none" dirty="0" smtClean="0">
              <a:solidFill>
                <a:srgbClr val="484F56"/>
              </a:solidFill>
              <a:latin typeface="Pontano Sans"/>
              <a:ea typeface="Pontano Sans"/>
              <a:cs typeface="Pontano Sans"/>
              <a:sym typeface="Pontano Sans"/>
            </a:rPr>
            <a:t>Superficie de Ecuador 277000 Km</a:t>
          </a:r>
          <a:r>
            <a:rPr lang="es-EC" sz="1800" b="0" i="0" u="none" strike="noStrike" cap="none" baseline="30000" dirty="0" smtClean="0">
              <a:solidFill>
                <a:srgbClr val="484F56"/>
              </a:solidFill>
              <a:latin typeface="Pontano Sans"/>
              <a:ea typeface="Pontano Sans"/>
              <a:cs typeface="Pontano Sans"/>
              <a:sym typeface="Pontano Sans"/>
            </a:rPr>
            <a:t>2</a:t>
          </a:r>
          <a:r>
            <a:rPr lang="es-EC" sz="1800" b="0" i="0" u="none" strike="noStrike" cap="none" dirty="0" smtClean="0">
              <a:solidFill>
                <a:srgbClr val="484F56"/>
              </a:solidFill>
              <a:latin typeface="Pontano Sans"/>
              <a:ea typeface="Pontano Sans"/>
              <a:cs typeface="Pontano Sans"/>
              <a:sym typeface="Pontano Sans"/>
            </a:rPr>
            <a:t> </a:t>
          </a:r>
        </a:p>
        <a:p>
          <a:r>
            <a:rPr lang="es-EC" sz="1800" b="0" i="0" u="none" strike="noStrike" cap="none" dirty="0" smtClean="0">
              <a:solidFill>
                <a:srgbClr val="484F56"/>
              </a:solidFill>
              <a:latin typeface="Pontano Sans"/>
              <a:ea typeface="Pontano Sans"/>
              <a:cs typeface="Pontano Sans"/>
              <a:sym typeface="Pontano Sans"/>
            </a:rPr>
            <a:t>Bosques Naturales 119620 Km</a:t>
          </a:r>
          <a:r>
            <a:rPr lang="es-EC" sz="1800" b="0" i="0" u="none" strike="noStrike" cap="none" baseline="30000" dirty="0" smtClean="0">
              <a:solidFill>
                <a:srgbClr val="484F56"/>
              </a:solidFill>
              <a:latin typeface="Pontano Sans"/>
              <a:ea typeface="Pontano Sans"/>
              <a:cs typeface="Pontano Sans"/>
              <a:sym typeface="Pontano Sans"/>
            </a:rPr>
            <a:t>2</a:t>
          </a:r>
          <a:endParaRPr lang="es-EC" sz="1800" b="0" i="0" u="none" strike="noStrike" cap="none" baseline="30000" dirty="0">
            <a:solidFill>
              <a:srgbClr val="484F56"/>
            </a:solidFill>
            <a:latin typeface="Pontano Sans"/>
            <a:ea typeface="Pontano Sans"/>
            <a:cs typeface="Pontano Sans"/>
            <a:sym typeface="Pontano Sans"/>
          </a:endParaRPr>
        </a:p>
      </dgm:t>
    </dgm:pt>
    <dgm:pt modelId="{67E3203C-9911-49AB-9AAA-50E7D0CFFFEA}" type="parTrans" cxnId="{0FF567E1-CE4D-44FD-BA48-535A45F9D7A6}">
      <dgm:prSet/>
      <dgm:spPr/>
      <dgm:t>
        <a:bodyPr/>
        <a:lstStyle/>
        <a:p>
          <a:endParaRPr lang="es-EC"/>
        </a:p>
      </dgm:t>
    </dgm:pt>
    <dgm:pt modelId="{19937504-DE0E-4581-A47E-ADC572C30A6C}" type="sibTrans" cxnId="{0FF567E1-CE4D-44FD-BA48-535A45F9D7A6}">
      <dgm:prSet/>
      <dgm:spPr/>
      <dgm:t>
        <a:bodyPr/>
        <a:lstStyle/>
        <a:p>
          <a:endParaRPr lang="es-EC"/>
        </a:p>
      </dgm:t>
    </dgm:pt>
    <dgm:pt modelId="{82705673-89FD-475B-9902-F4E97438522D}">
      <dgm:prSet phldrT="[Texto]" custT="1"/>
      <dgm:spPr>
        <a:gradFill rotWithShape="0">
          <a:gsLst>
            <a:gs pos="0">
              <a:schemeClr val="accent2">
                <a:lumMod val="0"/>
                <a:lumOff val="100000"/>
              </a:schemeClr>
            </a:gs>
            <a:gs pos="40000">
              <a:schemeClr val="accent2">
                <a:lumMod val="0"/>
                <a:lumOff val="100000"/>
              </a:schemeClr>
            </a:gs>
            <a:gs pos="100000">
              <a:srgbClr val="83C826"/>
            </a:gs>
          </a:gsLst>
          <a:path path="circle">
            <a:fillToRect l="50000" t="-80000" r="50000" b="180000"/>
          </a:path>
        </a:gradFill>
      </dgm:spPr>
      <dgm:t>
        <a:bodyPr/>
        <a:lstStyle/>
        <a:p>
          <a:r>
            <a:rPr lang="es-EC" sz="1800" b="0" i="0" u="none" strike="noStrike" cap="none" dirty="0" smtClean="0">
              <a:solidFill>
                <a:srgbClr val="484F56"/>
              </a:solidFill>
              <a:latin typeface="Pontano Sans"/>
              <a:ea typeface="Pontano Sans"/>
              <a:cs typeface="Pontano Sans"/>
            </a:rPr>
            <a:t>Durante el periodo </a:t>
          </a:r>
          <a:r>
            <a:rPr lang="es-EC" sz="1600" b="0" i="0" u="none" strike="noStrike" cap="none" dirty="0" smtClean="0">
              <a:solidFill>
                <a:srgbClr val="484F56"/>
              </a:solidFill>
              <a:latin typeface="Pontano Sans"/>
              <a:ea typeface="Pontano Sans"/>
              <a:cs typeface="Pontano Sans"/>
            </a:rPr>
            <a:t>1990–2008 se </a:t>
          </a:r>
          <a:r>
            <a:rPr lang="es-EC" sz="1800" b="0" i="0" u="none" strike="noStrike" cap="none" dirty="0" smtClean="0">
              <a:solidFill>
                <a:srgbClr val="484F56"/>
              </a:solidFill>
              <a:latin typeface="Pontano Sans"/>
              <a:ea typeface="Pontano Sans"/>
              <a:cs typeface="Pontano Sans"/>
            </a:rPr>
            <a:t>perdieron alrededor de 19000 Km</a:t>
          </a:r>
          <a:r>
            <a:rPr lang="es-EC" sz="1800" b="0" i="0" u="none" strike="noStrike" cap="none" baseline="30000" dirty="0" smtClean="0">
              <a:solidFill>
                <a:srgbClr val="484F56"/>
              </a:solidFill>
              <a:latin typeface="Pontano Sans"/>
              <a:ea typeface="Pontano Sans"/>
              <a:cs typeface="Pontano Sans"/>
            </a:rPr>
            <a:t>2</a:t>
          </a:r>
          <a:r>
            <a:rPr lang="es-EC" sz="1800" b="0" i="0" u="none" strike="noStrike" cap="none" dirty="0" smtClean="0">
              <a:solidFill>
                <a:srgbClr val="484F56"/>
              </a:solidFill>
              <a:latin typeface="Pontano Sans"/>
              <a:ea typeface="Pontano Sans"/>
              <a:cs typeface="Pontano Sans"/>
            </a:rPr>
            <a:t>  de bosque</a:t>
          </a:r>
          <a:endParaRPr lang="es-EC" sz="1800" b="0" i="0" u="none" strike="noStrike" cap="none" dirty="0">
            <a:solidFill>
              <a:srgbClr val="484F56"/>
            </a:solidFill>
            <a:latin typeface="Pontano Sans"/>
            <a:ea typeface="Pontano Sans"/>
            <a:cs typeface="Pontano Sans"/>
          </a:endParaRPr>
        </a:p>
      </dgm:t>
    </dgm:pt>
    <dgm:pt modelId="{79EA49C4-3C54-4960-8E04-C69B2AEE45E1}" type="sibTrans" cxnId="{FDEE9F14-A4C2-416F-A8B0-A8CD917833AB}">
      <dgm:prSet/>
      <dgm:spPr/>
      <dgm:t>
        <a:bodyPr/>
        <a:lstStyle/>
        <a:p>
          <a:endParaRPr lang="es-EC"/>
        </a:p>
      </dgm:t>
    </dgm:pt>
    <dgm:pt modelId="{813DE527-D252-47D8-A795-1C744F44690C}" type="parTrans" cxnId="{FDEE9F14-A4C2-416F-A8B0-A8CD917833AB}">
      <dgm:prSet/>
      <dgm:spPr/>
      <dgm:t>
        <a:bodyPr/>
        <a:lstStyle/>
        <a:p>
          <a:endParaRPr lang="es-EC"/>
        </a:p>
      </dgm:t>
    </dgm:pt>
    <dgm:pt modelId="{AB160D22-2309-4D7B-87CA-612BD858713B}">
      <dgm:prSet phldrT="[Texto]" custT="1"/>
      <dgm:spPr>
        <a:gradFill rotWithShape="0">
          <a:gsLst>
            <a:gs pos="0">
              <a:schemeClr val="accent2">
                <a:lumMod val="0"/>
                <a:lumOff val="100000"/>
              </a:schemeClr>
            </a:gs>
            <a:gs pos="40000">
              <a:schemeClr val="accent2">
                <a:lumMod val="0"/>
                <a:lumOff val="100000"/>
              </a:schemeClr>
            </a:gs>
            <a:gs pos="100000">
              <a:srgbClr val="83C826"/>
            </a:gs>
          </a:gsLst>
          <a:path path="circle">
            <a:fillToRect l="50000" t="-80000" r="50000" b="180000"/>
          </a:path>
        </a:gradFill>
      </dgm:spPr>
      <dgm:t>
        <a:bodyPr/>
        <a:lstStyle/>
        <a:p>
          <a:pPr marL="87313" indent="0" algn="ctr" defTabSz="800100"/>
          <a:r>
            <a:rPr lang="es-EC" sz="1700" b="0" i="0" u="none" strike="noStrike" cap="none" dirty="0" smtClean="0">
              <a:solidFill>
                <a:srgbClr val="484F56"/>
              </a:solidFill>
              <a:latin typeface="Pontano Sans"/>
              <a:ea typeface="Pontano Sans"/>
              <a:cs typeface="Pontano Sans"/>
            </a:rPr>
            <a:t>Es importante la información </a:t>
          </a:r>
          <a:r>
            <a:rPr lang="es-EC" sz="1600" b="0" i="0" u="none" strike="noStrike" cap="none" dirty="0" smtClean="0">
              <a:solidFill>
                <a:srgbClr val="484F56"/>
              </a:solidFill>
              <a:latin typeface="Pontano Sans"/>
              <a:ea typeface="Pontano Sans"/>
              <a:cs typeface="Pontano Sans"/>
            </a:rPr>
            <a:t>multitemporal </a:t>
          </a:r>
          <a:r>
            <a:rPr lang="es-EC" sz="1700" b="0" i="0" u="none" strike="noStrike" cap="none" dirty="0" smtClean="0">
              <a:solidFill>
                <a:srgbClr val="484F56"/>
              </a:solidFill>
              <a:latin typeface="Pontano Sans"/>
              <a:ea typeface="Pontano Sans"/>
              <a:cs typeface="Pontano Sans"/>
            </a:rPr>
            <a:t>de la zona, para facilitar el  manejo </a:t>
          </a:r>
          <a:endParaRPr lang="es-EC" sz="1700" b="0" i="0" u="none" strike="noStrike" cap="none" dirty="0">
            <a:solidFill>
              <a:srgbClr val="484F56"/>
            </a:solidFill>
            <a:latin typeface="Pontano Sans"/>
            <a:ea typeface="Pontano Sans"/>
            <a:cs typeface="Pontano Sans"/>
          </a:endParaRPr>
        </a:p>
      </dgm:t>
    </dgm:pt>
    <dgm:pt modelId="{3F606397-C09B-4088-820A-D80030F5B33F}" type="parTrans" cxnId="{357E296B-73C6-4E02-9C94-9E1B05F114F7}">
      <dgm:prSet/>
      <dgm:spPr/>
      <dgm:t>
        <a:bodyPr/>
        <a:lstStyle/>
        <a:p>
          <a:endParaRPr lang="es-EC"/>
        </a:p>
      </dgm:t>
    </dgm:pt>
    <dgm:pt modelId="{65E92EE2-22E9-4079-8FA7-C320CE0FABEA}" type="sibTrans" cxnId="{357E296B-73C6-4E02-9C94-9E1B05F114F7}">
      <dgm:prSet/>
      <dgm:spPr/>
      <dgm:t>
        <a:bodyPr/>
        <a:lstStyle/>
        <a:p>
          <a:endParaRPr lang="es-EC"/>
        </a:p>
      </dgm:t>
    </dgm:pt>
    <dgm:pt modelId="{E19617F4-5615-4BC1-8BB7-92206A6D33C6}">
      <dgm:prSet phldrT="[Texto]" custT="1"/>
      <dgm:spPr>
        <a:gradFill rotWithShape="0">
          <a:gsLst>
            <a:gs pos="0">
              <a:schemeClr val="accent2">
                <a:lumMod val="0"/>
                <a:lumOff val="100000"/>
              </a:schemeClr>
            </a:gs>
            <a:gs pos="40000">
              <a:schemeClr val="accent2">
                <a:lumMod val="0"/>
                <a:lumOff val="100000"/>
              </a:schemeClr>
            </a:gs>
            <a:gs pos="100000">
              <a:srgbClr val="83C826"/>
            </a:gs>
          </a:gsLst>
          <a:path path="circle">
            <a:fillToRect l="50000" t="-80000" r="50000" b="180000"/>
          </a:path>
        </a:gradFill>
      </dgm:spPr>
      <dgm:t>
        <a:bodyPr/>
        <a:lstStyle/>
        <a:p>
          <a:pPr marL="87313" indent="0" algn="ctr"/>
          <a:r>
            <a:rPr lang="es-EC" sz="1700" b="0" i="0" u="none" strike="noStrike" cap="none" dirty="0" smtClean="0">
              <a:solidFill>
                <a:srgbClr val="484F56"/>
              </a:solidFill>
              <a:latin typeface="Pontano Sans"/>
              <a:ea typeface="Pontano Sans"/>
              <a:cs typeface="Pontano Sans"/>
            </a:rPr>
            <a:t> Intag se encuentra en riesgo debido a </a:t>
          </a:r>
          <a:r>
            <a:rPr lang="es-EC" sz="1600" b="0" i="0" u="none" strike="noStrike" cap="none" dirty="0" smtClean="0">
              <a:solidFill>
                <a:srgbClr val="484F56"/>
              </a:solidFill>
              <a:latin typeface="Pontano Sans"/>
              <a:ea typeface="Pontano Sans"/>
              <a:cs typeface="Pontano Sans"/>
            </a:rPr>
            <a:t>actividades</a:t>
          </a:r>
          <a:r>
            <a:rPr lang="es-EC" sz="1700" b="0" i="0" u="none" strike="noStrike" cap="none" dirty="0" smtClean="0">
              <a:solidFill>
                <a:srgbClr val="484F56"/>
              </a:solidFill>
              <a:latin typeface="Pontano Sans"/>
              <a:ea typeface="Pontano Sans"/>
              <a:cs typeface="Pontano Sans"/>
            </a:rPr>
            <a:t> </a:t>
          </a:r>
          <a:r>
            <a:rPr lang="es-EC" sz="1600" b="0" i="0" u="none" strike="noStrike" cap="none" dirty="0" smtClean="0">
              <a:solidFill>
                <a:srgbClr val="484F56"/>
              </a:solidFill>
              <a:latin typeface="Pontano Sans"/>
              <a:ea typeface="Pontano Sans"/>
              <a:cs typeface="Pontano Sans"/>
            </a:rPr>
            <a:t>productivas</a:t>
          </a:r>
          <a:r>
            <a:rPr lang="es-EC" sz="1700" b="0" i="0" u="none" strike="noStrike" cap="none" dirty="0" smtClean="0">
              <a:solidFill>
                <a:srgbClr val="484F56"/>
              </a:solidFill>
              <a:latin typeface="Pontano Sans"/>
              <a:ea typeface="Pontano Sans"/>
              <a:cs typeface="Pontano Sans"/>
            </a:rPr>
            <a:t> y extractivas </a:t>
          </a:r>
          <a:endParaRPr lang="es-EC" sz="1700" b="0" i="0" u="none" strike="noStrike" cap="none" dirty="0">
            <a:solidFill>
              <a:srgbClr val="484F56"/>
            </a:solidFill>
            <a:latin typeface="Pontano Sans"/>
            <a:ea typeface="Pontano Sans"/>
            <a:cs typeface="Pontano Sans"/>
          </a:endParaRPr>
        </a:p>
      </dgm:t>
    </dgm:pt>
    <dgm:pt modelId="{3D43F5D1-25D7-4955-A28D-432698DC39A7}" type="sibTrans" cxnId="{DF258550-FE5A-4AC3-9FA4-5072339C3C17}">
      <dgm:prSet/>
      <dgm:spPr/>
      <dgm:t>
        <a:bodyPr/>
        <a:lstStyle/>
        <a:p>
          <a:endParaRPr lang="es-EC"/>
        </a:p>
      </dgm:t>
    </dgm:pt>
    <dgm:pt modelId="{0C36EC4E-9BE7-4E40-81A6-158EADF1165C}" type="parTrans" cxnId="{DF258550-FE5A-4AC3-9FA4-5072339C3C17}">
      <dgm:prSet/>
      <dgm:spPr/>
      <dgm:t>
        <a:bodyPr/>
        <a:lstStyle/>
        <a:p>
          <a:endParaRPr lang="es-EC"/>
        </a:p>
      </dgm:t>
    </dgm:pt>
    <dgm:pt modelId="{F65FD7D9-B060-4100-B088-FCC6E7406E3F}">
      <dgm:prSet phldrT="[Texto]" custT="1"/>
      <dgm:spPr>
        <a:gradFill rotWithShape="0">
          <a:gsLst>
            <a:gs pos="0">
              <a:schemeClr val="accent2">
                <a:lumMod val="0"/>
                <a:lumOff val="100000"/>
              </a:schemeClr>
            </a:gs>
            <a:gs pos="40000">
              <a:schemeClr val="accent2">
                <a:lumMod val="0"/>
                <a:lumOff val="100000"/>
              </a:schemeClr>
            </a:gs>
            <a:gs pos="100000">
              <a:srgbClr val="83C826"/>
            </a:gs>
          </a:gsLst>
          <a:path path="circle">
            <a:fillToRect l="50000" t="-80000" r="50000" b="180000"/>
          </a:path>
        </a:gradFill>
      </dgm:spPr>
      <dgm:t>
        <a:bodyPr/>
        <a:lstStyle/>
        <a:p>
          <a:pPr marL="87313" indent="0" algn="ctr" defTabSz="800100"/>
          <a:r>
            <a:rPr lang="es-EC" sz="1700" b="0" i="0" u="none" strike="noStrike" cap="none" dirty="0" smtClean="0">
              <a:solidFill>
                <a:srgbClr val="484F56"/>
              </a:solidFill>
              <a:latin typeface="Pontano Sans"/>
              <a:ea typeface="Pontano Sans"/>
              <a:cs typeface="Pontano Sans"/>
            </a:rPr>
            <a:t>Información con respecto a los patones de deforestación es escasa y poco útil debido a su resolución </a:t>
          </a:r>
          <a:endParaRPr lang="es-EC" sz="1700" b="0" i="0" u="none" strike="noStrike" cap="none" dirty="0">
            <a:solidFill>
              <a:srgbClr val="484F56"/>
            </a:solidFill>
            <a:latin typeface="Pontano Sans"/>
            <a:ea typeface="Pontano Sans"/>
            <a:cs typeface="Pontano Sans"/>
          </a:endParaRPr>
        </a:p>
      </dgm:t>
    </dgm:pt>
    <dgm:pt modelId="{D126EFC8-07DF-4D94-83B2-643982BE5335}" type="sibTrans" cxnId="{B7B2F963-47B7-475C-ACE7-F9F6262EA2CB}">
      <dgm:prSet/>
      <dgm:spPr/>
      <dgm:t>
        <a:bodyPr/>
        <a:lstStyle/>
        <a:p>
          <a:endParaRPr lang="es-EC"/>
        </a:p>
      </dgm:t>
    </dgm:pt>
    <dgm:pt modelId="{10951029-18FA-4EDF-8CE4-95E286037018}" type="parTrans" cxnId="{B7B2F963-47B7-475C-ACE7-F9F6262EA2CB}">
      <dgm:prSet/>
      <dgm:spPr/>
      <dgm:t>
        <a:bodyPr/>
        <a:lstStyle/>
        <a:p>
          <a:endParaRPr lang="es-EC"/>
        </a:p>
      </dgm:t>
    </dgm:pt>
    <dgm:pt modelId="{5155E886-0381-430E-9906-866170D4E172}" type="pres">
      <dgm:prSet presAssocID="{CA9A0ED6-C0D4-4B39-A134-3DA4C2130E7E}" presName="Name0" presStyleCnt="0">
        <dgm:presLayoutVars>
          <dgm:dir/>
          <dgm:resizeHandles val="exact"/>
        </dgm:presLayoutVars>
      </dgm:prSet>
      <dgm:spPr/>
    </dgm:pt>
    <dgm:pt modelId="{988C98B7-011B-43E1-A202-EF1A2102A6FB}" type="pres">
      <dgm:prSet presAssocID="{CA9A0ED6-C0D4-4B39-A134-3DA4C2130E7E}" presName="bkgdShp" presStyleLbl="alignAccFollowNode1" presStyleIdx="0" presStyleCnt="1"/>
      <dgm:spPr>
        <a:gradFill flip="none" rotWithShape="1">
          <a:gsLst>
            <a:gs pos="0">
              <a:schemeClr val="accent2">
                <a:lumMod val="0"/>
                <a:lumOff val="100000"/>
              </a:schemeClr>
            </a:gs>
            <a:gs pos="23000">
              <a:schemeClr val="accent2">
                <a:lumMod val="0"/>
                <a:lumOff val="100000"/>
              </a:schemeClr>
            </a:gs>
            <a:gs pos="75000">
              <a:srgbClr val="FFCD2F"/>
            </a:gs>
          </a:gsLst>
          <a:path path="circle">
            <a:fillToRect l="50000" t="-80000" r="50000" b="180000"/>
          </a:path>
          <a:tileRect/>
        </a:gradFill>
      </dgm:spPr>
    </dgm:pt>
    <dgm:pt modelId="{E7A4DF44-C542-4423-A414-285485D188D1}" type="pres">
      <dgm:prSet presAssocID="{CA9A0ED6-C0D4-4B39-A134-3DA4C2130E7E}" presName="linComp" presStyleCnt="0"/>
      <dgm:spPr/>
    </dgm:pt>
    <dgm:pt modelId="{F75E0792-855A-4FC2-A57F-632A2E66F111}" type="pres">
      <dgm:prSet presAssocID="{385A9435-D5E6-41CD-A01C-0F96A9D0D279}" presName="compNode" presStyleCnt="0"/>
      <dgm:spPr/>
    </dgm:pt>
    <dgm:pt modelId="{830EB64D-E20D-429D-9026-2826D09C8D47}" type="pres">
      <dgm:prSet presAssocID="{385A9435-D5E6-41CD-A01C-0F96A9D0D279}" presName="node" presStyleLbl="node1" presStyleIdx="0" presStyleCnt="5" custScaleX="107933" custLinFactNeighborY="1262">
        <dgm:presLayoutVars>
          <dgm:bulletEnabled val="1"/>
        </dgm:presLayoutVars>
      </dgm:prSet>
      <dgm:spPr/>
      <dgm:t>
        <a:bodyPr/>
        <a:lstStyle/>
        <a:p>
          <a:endParaRPr lang="es-EC"/>
        </a:p>
      </dgm:t>
    </dgm:pt>
    <dgm:pt modelId="{A407504A-C455-47BC-9610-B6C65653C834}" type="pres">
      <dgm:prSet presAssocID="{385A9435-D5E6-41CD-A01C-0F96A9D0D279}" presName="invisiNode" presStyleLbl="node1" presStyleIdx="0" presStyleCnt="5"/>
      <dgm:spPr/>
    </dgm:pt>
    <dgm:pt modelId="{871CE9F8-FC0C-4865-87A5-AFFBE2F04D2E}" type="pres">
      <dgm:prSet presAssocID="{385A9435-D5E6-41CD-A01C-0F96A9D0D279}" presName="imagNode" presStyleLbl="fgImgPlace1" presStyleIdx="0" presStyleCnt="5"/>
      <dgm:spPr/>
    </dgm:pt>
    <dgm:pt modelId="{B3EA7F4B-55A1-4ED7-A461-97AAB783168E}" type="pres">
      <dgm:prSet presAssocID="{19937504-DE0E-4581-A47E-ADC572C30A6C}" presName="sibTrans" presStyleLbl="sibTrans2D1" presStyleIdx="0" presStyleCnt="0"/>
      <dgm:spPr/>
      <dgm:t>
        <a:bodyPr/>
        <a:lstStyle/>
        <a:p>
          <a:endParaRPr lang="es-EC"/>
        </a:p>
      </dgm:t>
    </dgm:pt>
    <dgm:pt modelId="{4141F18D-CA95-4301-866B-C0981CBDBDA6}" type="pres">
      <dgm:prSet presAssocID="{82705673-89FD-475B-9902-F4E97438522D}" presName="compNode" presStyleCnt="0"/>
      <dgm:spPr/>
    </dgm:pt>
    <dgm:pt modelId="{02383A75-D7B2-4CA6-93C6-1B74DA484B6F}" type="pres">
      <dgm:prSet presAssocID="{82705673-89FD-475B-9902-F4E97438522D}" presName="node" presStyleLbl="node1" presStyleIdx="1" presStyleCnt="5">
        <dgm:presLayoutVars>
          <dgm:bulletEnabled val="1"/>
        </dgm:presLayoutVars>
      </dgm:prSet>
      <dgm:spPr/>
      <dgm:t>
        <a:bodyPr/>
        <a:lstStyle/>
        <a:p>
          <a:endParaRPr lang="es-EC"/>
        </a:p>
      </dgm:t>
    </dgm:pt>
    <dgm:pt modelId="{7CDFD330-3CC2-425A-85A4-1121949A81B6}" type="pres">
      <dgm:prSet presAssocID="{82705673-89FD-475B-9902-F4E97438522D}" presName="invisiNode" presStyleLbl="node1" presStyleIdx="1" presStyleCnt="5"/>
      <dgm:spPr/>
    </dgm:pt>
    <dgm:pt modelId="{1264AD14-D7F7-447C-BAAE-F09CE0A2A28B}" type="pres">
      <dgm:prSet presAssocID="{82705673-89FD-475B-9902-F4E97438522D}" presName="imagNode" presStyleLbl="fgImgPlace1" presStyleIdx="1" presStyleCnt="5"/>
      <dgm:spPr/>
    </dgm:pt>
    <dgm:pt modelId="{7ED04DF5-B8F7-4D89-A832-1A296BC07EA7}" type="pres">
      <dgm:prSet presAssocID="{79EA49C4-3C54-4960-8E04-C69B2AEE45E1}" presName="sibTrans" presStyleLbl="sibTrans2D1" presStyleIdx="0" presStyleCnt="0"/>
      <dgm:spPr/>
      <dgm:t>
        <a:bodyPr/>
        <a:lstStyle/>
        <a:p>
          <a:endParaRPr lang="es-EC"/>
        </a:p>
      </dgm:t>
    </dgm:pt>
    <dgm:pt modelId="{B3549F4E-D70C-489A-B94C-37E474714947}" type="pres">
      <dgm:prSet presAssocID="{E19617F4-5615-4BC1-8BB7-92206A6D33C6}" presName="compNode" presStyleCnt="0"/>
      <dgm:spPr/>
    </dgm:pt>
    <dgm:pt modelId="{BE1C522B-3F13-48D3-9C66-7969DD158D4E}" type="pres">
      <dgm:prSet presAssocID="{E19617F4-5615-4BC1-8BB7-92206A6D33C6}" presName="node" presStyleLbl="node1" presStyleIdx="2" presStyleCnt="5">
        <dgm:presLayoutVars>
          <dgm:bulletEnabled val="1"/>
        </dgm:presLayoutVars>
      </dgm:prSet>
      <dgm:spPr/>
      <dgm:t>
        <a:bodyPr/>
        <a:lstStyle/>
        <a:p>
          <a:endParaRPr lang="es-EC"/>
        </a:p>
      </dgm:t>
    </dgm:pt>
    <dgm:pt modelId="{100C0C9D-26CA-4FE2-AE2E-9FBDAE6E951D}" type="pres">
      <dgm:prSet presAssocID="{E19617F4-5615-4BC1-8BB7-92206A6D33C6}" presName="invisiNode" presStyleLbl="node1" presStyleIdx="2" presStyleCnt="5"/>
      <dgm:spPr/>
    </dgm:pt>
    <dgm:pt modelId="{CA0A1627-E65B-4122-89D4-88357EA33B69}" type="pres">
      <dgm:prSet presAssocID="{E19617F4-5615-4BC1-8BB7-92206A6D33C6}" presName="imagNode" presStyleLbl="fgImgPlace1" presStyleIdx="2" presStyleCnt="5"/>
      <dgm:spPr/>
    </dgm:pt>
    <dgm:pt modelId="{DDDB756D-3B43-402B-9DA3-7D356DCDD4F9}" type="pres">
      <dgm:prSet presAssocID="{3D43F5D1-25D7-4955-A28D-432698DC39A7}" presName="sibTrans" presStyleLbl="sibTrans2D1" presStyleIdx="0" presStyleCnt="0"/>
      <dgm:spPr/>
      <dgm:t>
        <a:bodyPr/>
        <a:lstStyle/>
        <a:p>
          <a:endParaRPr lang="es-EC"/>
        </a:p>
      </dgm:t>
    </dgm:pt>
    <dgm:pt modelId="{F9DFF898-2A77-4242-B31E-6498492BD38F}" type="pres">
      <dgm:prSet presAssocID="{F65FD7D9-B060-4100-B088-FCC6E7406E3F}" presName="compNode" presStyleCnt="0"/>
      <dgm:spPr/>
    </dgm:pt>
    <dgm:pt modelId="{07FBB58E-5009-4467-AB3D-574A84EBDF63}" type="pres">
      <dgm:prSet presAssocID="{F65FD7D9-B060-4100-B088-FCC6E7406E3F}" presName="node" presStyleLbl="node1" presStyleIdx="3" presStyleCnt="5" custScaleX="120670" custLinFactNeighborX="5891">
        <dgm:presLayoutVars>
          <dgm:bulletEnabled val="1"/>
        </dgm:presLayoutVars>
      </dgm:prSet>
      <dgm:spPr/>
      <dgm:t>
        <a:bodyPr/>
        <a:lstStyle/>
        <a:p>
          <a:endParaRPr lang="es-EC"/>
        </a:p>
      </dgm:t>
    </dgm:pt>
    <dgm:pt modelId="{696EBEC0-D6C4-465A-9AE1-8A455F3F0B61}" type="pres">
      <dgm:prSet presAssocID="{F65FD7D9-B060-4100-B088-FCC6E7406E3F}" presName="invisiNode" presStyleLbl="node1" presStyleIdx="3" presStyleCnt="5"/>
      <dgm:spPr/>
    </dgm:pt>
    <dgm:pt modelId="{3F17CDD8-BA3F-4672-8C55-9D403021D13B}" type="pres">
      <dgm:prSet presAssocID="{F65FD7D9-B060-4100-B088-FCC6E7406E3F}" presName="imagNode" presStyleLbl="fgImgPlace1" presStyleIdx="3" presStyleCnt="5"/>
      <dgm:spPr/>
    </dgm:pt>
    <dgm:pt modelId="{31FF199A-FF63-4A0D-9940-6046D6E05437}" type="pres">
      <dgm:prSet presAssocID="{D126EFC8-07DF-4D94-83B2-643982BE5335}" presName="sibTrans" presStyleLbl="sibTrans2D1" presStyleIdx="0" presStyleCnt="0"/>
      <dgm:spPr/>
      <dgm:t>
        <a:bodyPr/>
        <a:lstStyle/>
        <a:p>
          <a:endParaRPr lang="es-EC"/>
        </a:p>
      </dgm:t>
    </dgm:pt>
    <dgm:pt modelId="{125875BA-F852-4A77-995B-749B522179A4}" type="pres">
      <dgm:prSet presAssocID="{AB160D22-2309-4D7B-87CA-612BD858713B}" presName="compNode" presStyleCnt="0"/>
      <dgm:spPr/>
    </dgm:pt>
    <dgm:pt modelId="{2FC63BB6-2BE0-415A-935F-A67750F47F52}" type="pres">
      <dgm:prSet presAssocID="{AB160D22-2309-4D7B-87CA-612BD858713B}" presName="node" presStyleLbl="node1" presStyleIdx="4" presStyleCnt="5" custScaleX="115677" custLinFactNeighborX="10532">
        <dgm:presLayoutVars>
          <dgm:bulletEnabled val="1"/>
        </dgm:presLayoutVars>
      </dgm:prSet>
      <dgm:spPr/>
      <dgm:t>
        <a:bodyPr/>
        <a:lstStyle/>
        <a:p>
          <a:endParaRPr lang="es-EC"/>
        </a:p>
      </dgm:t>
    </dgm:pt>
    <dgm:pt modelId="{91301370-ECAC-4CCD-80FB-84F5CF96A63E}" type="pres">
      <dgm:prSet presAssocID="{AB160D22-2309-4D7B-87CA-612BD858713B}" presName="invisiNode" presStyleLbl="node1" presStyleIdx="4" presStyleCnt="5"/>
      <dgm:spPr/>
    </dgm:pt>
    <dgm:pt modelId="{509E6577-BCEB-4E34-92A1-5C58E794EC59}" type="pres">
      <dgm:prSet presAssocID="{AB160D22-2309-4D7B-87CA-612BD858713B}" presName="imagNode" presStyleLbl="fgImgPlace1" presStyleIdx="4" presStyleCnt="5"/>
      <dgm:spPr/>
    </dgm:pt>
  </dgm:ptLst>
  <dgm:cxnLst>
    <dgm:cxn modelId="{FDEE9F14-A4C2-416F-A8B0-A8CD917833AB}" srcId="{CA9A0ED6-C0D4-4B39-A134-3DA4C2130E7E}" destId="{82705673-89FD-475B-9902-F4E97438522D}" srcOrd="1" destOrd="0" parTransId="{813DE527-D252-47D8-A795-1C744F44690C}" sibTransId="{79EA49C4-3C54-4960-8E04-C69B2AEE45E1}"/>
    <dgm:cxn modelId="{B7B2F963-47B7-475C-ACE7-F9F6262EA2CB}" srcId="{CA9A0ED6-C0D4-4B39-A134-3DA4C2130E7E}" destId="{F65FD7D9-B060-4100-B088-FCC6E7406E3F}" srcOrd="3" destOrd="0" parTransId="{10951029-18FA-4EDF-8CE4-95E286037018}" sibTransId="{D126EFC8-07DF-4D94-83B2-643982BE5335}"/>
    <dgm:cxn modelId="{56676061-76A3-4D48-8F42-52D262B7400E}" type="presOf" srcId="{3D43F5D1-25D7-4955-A28D-432698DC39A7}" destId="{DDDB756D-3B43-402B-9DA3-7D356DCDD4F9}" srcOrd="0" destOrd="0" presId="urn:microsoft.com/office/officeart/2005/8/layout/pList2"/>
    <dgm:cxn modelId="{3A6492F5-D236-4FB3-A287-97E45B087806}" type="presOf" srcId="{79EA49C4-3C54-4960-8E04-C69B2AEE45E1}" destId="{7ED04DF5-B8F7-4D89-A832-1A296BC07EA7}" srcOrd="0" destOrd="0" presId="urn:microsoft.com/office/officeart/2005/8/layout/pList2"/>
    <dgm:cxn modelId="{624D63B1-21B7-4C77-9D13-107AC493A4E6}" type="presOf" srcId="{19937504-DE0E-4581-A47E-ADC572C30A6C}" destId="{B3EA7F4B-55A1-4ED7-A461-97AAB783168E}" srcOrd="0" destOrd="0" presId="urn:microsoft.com/office/officeart/2005/8/layout/pList2"/>
    <dgm:cxn modelId="{357E296B-73C6-4E02-9C94-9E1B05F114F7}" srcId="{CA9A0ED6-C0D4-4B39-A134-3DA4C2130E7E}" destId="{AB160D22-2309-4D7B-87CA-612BD858713B}" srcOrd="4" destOrd="0" parTransId="{3F606397-C09B-4088-820A-D80030F5B33F}" sibTransId="{65E92EE2-22E9-4079-8FA7-C320CE0FABEA}"/>
    <dgm:cxn modelId="{0FF567E1-CE4D-44FD-BA48-535A45F9D7A6}" srcId="{CA9A0ED6-C0D4-4B39-A134-3DA4C2130E7E}" destId="{385A9435-D5E6-41CD-A01C-0F96A9D0D279}" srcOrd="0" destOrd="0" parTransId="{67E3203C-9911-49AB-9AAA-50E7D0CFFFEA}" sibTransId="{19937504-DE0E-4581-A47E-ADC572C30A6C}"/>
    <dgm:cxn modelId="{3440AB88-DC15-4EEF-AABA-8E27046253CA}" type="presOf" srcId="{AB160D22-2309-4D7B-87CA-612BD858713B}" destId="{2FC63BB6-2BE0-415A-935F-A67750F47F52}" srcOrd="0" destOrd="0" presId="urn:microsoft.com/office/officeart/2005/8/layout/pList2"/>
    <dgm:cxn modelId="{DF258550-FE5A-4AC3-9FA4-5072339C3C17}" srcId="{CA9A0ED6-C0D4-4B39-A134-3DA4C2130E7E}" destId="{E19617F4-5615-4BC1-8BB7-92206A6D33C6}" srcOrd="2" destOrd="0" parTransId="{0C36EC4E-9BE7-4E40-81A6-158EADF1165C}" sibTransId="{3D43F5D1-25D7-4955-A28D-432698DC39A7}"/>
    <dgm:cxn modelId="{6AED75F7-0FF1-4DAC-93CF-53B44F8F75DD}" type="presOf" srcId="{E19617F4-5615-4BC1-8BB7-92206A6D33C6}" destId="{BE1C522B-3F13-48D3-9C66-7969DD158D4E}" srcOrd="0" destOrd="0" presId="urn:microsoft.com/office/officeart/2005/8/layout/pList2"/>
    <dgm:cxn modelId="{8F234156-575C-4B97-B943-39054F929A60}" type="presOf" srcId="{CA9A0ED6-C0D4-4B39-A134-3DA4C2130E7E}" destId="{5155E886-0381-430E-9906-866170D4E172}" srcOrd="0" destOrd="0" presId="urn:microsoft.com/office/officeart/2005/8/layout/pList2"/>
    <dgm:cxn modelId="{2A8BDEA6-1585-4EA8-8C64-97A0B0655E9D}" type="presOf" srcId="{82705673-89FD-475B-9902-F4E97438522D}" destId="{02383A75-D7B2-4CA6-93C6-1B74DA484B6F}" srcOrd="0" destOrd="0" presId="urn:microsoft.com/office/officeart/2005/8/layout/pList2"/>
    <dgm:cxn modelId="{C6F7419A-F9B7-4938-8F9B-3E289A12B497}" type="presOf" srcId="{D126EFC8-07DF-4D94-83B2-643982BE5335}" destId="{31FF199A-FF63-4A0D-9940-6046D6E05437}" srcOrd="0" destOrd="0" presId="urn:microsoft.com/office/officeart/2005/8/layout/pList2"/>
    <dgm:cxn modelId="{CE0BCF79-8807-4E56-92FF-1DD707E0E12A}" type="presOf" srcId="{F65FD7D9-B060-4100-B088-FCC6E7406E3F}" destId="{07FBB58E-5009-4467-AB3D-574A84EBDF63}" srcOrd="0" destOrd="0" presId="urn:microsoft.com/office/officeart/2005/8/layout/pList2"/>
    <dgm:cxn modelId="{B199696D-0178-487F-AE59-8D5C8D9A7049}" type="presOf" srcId="{385A9435-D5E6-41CD-A01C-0F96A9D0D279}" destId="{830EB64D-E20D-429D-9026-2826D09C8D47}" srcOrd="0" destOrd="0" presId="urn:microsoft.com/office/officeart/2005/8/layout/pList2"/>
    <dgm:cxn modelId="{A0A18E02-BC07-4937-9DC2-CF0CC34FD869}" type="presParOf" srcId="{5155E886-0381-430E-9906-866170D4E172}" destId="{988C98B7-011B-43E1-A202-EF1A2102A6FB}" srcOrd="0" destOrd="0" presId="urn:microsoft.com/office/officeart/2005/8/layout/pList2"/>
    <dgm:cxn modelId="{18B3A8D3-C61A-44AE-AC09-05EE9D672B75}" type="presParOf" srcId="{5155E886-0381-430E-9906-866170D4E172}" destId="{E7A4DF44-C542-4423-A414-285485D188D1}" srcOrd="1" destOrd="0" presId="urn:microsoft.com/office/officeart/2005/8/layout/pList2"/>
    <dgm:cxn modelId="{6F92E44B-60FB-4201-AD1E-C7AFA316D7C2}" type="presParOf" srcId="{E7A4DF44-C542-4423-A414-285485D188D1}" destId="{F75E0792-855A-4FC2-A57F-632A2E66F111}" srcOrd="0" destOrd="0" presId="urn:microsoft.com/office/officeart/2005/8/layout/pList2"/>
    <dgm:cxn modelId="{6AA47302-CAB5-40DE-8E9B-5BB8656F4C18}" type="presParOf" srcId="{F75E0792-855A-4FC2-A57F-632A2E66F111}" destId="{830EB64D-E20D-429D-9026-2826D09C8D47}" srcOrd="0" destOrd="0" presId="urn:microsoft.com/office/officeart/2005/8/layout/pList2"/>
    <dgm:cxn modelId="{E50F69E7-D91A-4196-B6C5-BBD1A5149FE7}" type="presParOf" srcId="{F75E0792-855A-4FC2-A57F-632A2E66F111}" destId="{A407504A-C455-47BC-9610-B6C65653C834}" srcOrd="1" destOrd="0" presId="urn:microsoft.com/office/officeart/2005/8/layout/pList2"/>
    <dgm:cxn modelId="{3ED0FB37-084B-4952-86E3-84FFEF9DF5EF}" type="presParOf" srcId="{F75E0792-855A-4FC2-A57F-632A2E66F111}" destId="{871CE9F8-FC0C-4865-87A5-AFFBE2F04D2E}" srcOrd="2" destOrd="0" presId="urn:microsoft.com/office/officeart/2005/8/layout/pList2"/>
    <dgm:cxn modelId="{7CEAF1F5-DEB0-4EF1-B746-F8429E67C379}" type="presParOf" srcId="{E7A4DF44-C542-4423-A414-285485D188D1}" destId="{B3EA7F4B-55A1-4ED7-A461-97AAB783168E}" srcOrd="1" destOrd="0" presId="urn:microsoft.com/office/officeart/2005/8/layout/pList2"/>
    <dgm:cxn modelId="{096B13F1-3D5D-409A-8E62-40BD8769875C}" type="presParOf" srcId="{E7A4DF44-C542-4423-A414-285485D188D1}" destId="{4141F18D-CA95-4301-866B-C0981CBDBDA6}" srcOrd="2" destOrd="0" presId="urn:microsoft.com/office/officeart/2005/8/layout/pList2"/>
    <dgm:cxn modelId="{1EE3E1E6-04B8-40F1-B9B5-728ED579FB9A}" type="presParOf" srcId="{4141F18D-CA95-4301-866B-C0981CBDBDA6}" destId="{02383A75-D7B2-4CA6-93C6-1B74DA484B6F}" srcOrd="0" destOrd="0" presId="urn:microsoft.com/office/officeart/2005/8/layout/pList2"/>
    <dgm:cxn modelId="{D1EF47EE-E175-4B64-91FE-474EECE5D2EF}" type="presParOf" srcId="{4141F18D-CA95-4301-866B-C0981CBDBDA6}" destId="{7CDFD330-3CC2-425A-85A4-1121949A81B6}" srcOrd="1" destOrd="0" presId="urn:microsoft.com/office/officeart/2005/8/layout/pList2"/>
    <dgm:cxn modelId="{841B4493-E03F-4A13-9339-2F9241D0EA6C}" type="presParOf" srcId="{4141F18D-CA95-4301-866B-C0981CBDBDA6}" destId="{1264AD14-D7F7-447C-BAAE-F09CE0A2A28B}" srcOrd="2" destOrd="0" presId="urn:microsoft.com/office/officeart/2005/8/layout/pList2"/>
    <dgm:cxn modelId="{630A84BA-EEDB-4544-97B4-253B834F9BFD}" type="presParOf" srcId="{E7A4DF44-C542-4423-A414-285485D188D1}" destId="{7ED04DF5-B8F7-4D89-A832-1A296BC07EA7}" srcOrd="3" destOrd="0" presId="urn:microsoft.com/office/officeart/2005/8/layout/pList2"/>
    <dgm:cxn modelId="{F396AC97-6A4E-4D09-AC57-99E0A5DF9539}" type="presParOf" srcId="{E7A4DF44-C542-4423-A414-285485D188D1}" destId="{B3549F4E-D70C-489A-B94C-37E474714947}" srcOrd="4" destOrd="0" presId="urn:microsoft.com/office/officeart/2005/8/layout/pList2"/>
    <dgm:cxn modelId="{339A33A3-3CDF-45CA-BCD1-DDD7C9DEA827}" type="presParOf" srcId="{B3549F4E-D70C-489A-B94C-37E474714947}" destId="{BE1C522B-3F13-48D3-9C66-7969DD158D4E}" srcOrd="0" destOrd="0" presId="urn:microsoft.com/office/officeart/2005/8/layout/pList2"/>
    <dgm:cxn modelId="{23503BFE-E5B1-42B9-95DC-71B3B61ADD5F}" type="presParOf" srcId="{B3549F4E-D70C-489A-B94C-37E474714947}" destId="{100C0C9D-26CA-4FE2-AE2E-9FBDAE6E951D}" srcOrd="1" destOrd="0" presId="urn:microsoft.com/office/officeart/2005/8/layout/pList2"/>
    <dgm:cxn modelId="{D4A494D4-FF50-466F-B037-8362B8B05583}" type="presParOf" srcId="{B3549F4E-D70C-489A-B94C-37E474714947}" destId="{CA0A1627-E65B-4122-89D4-88357EA33B69}" srcOrd="2" destOrd="0" presId="urn:microsoft.com/office/officeart/2005/8/layout/pList2"/>
    <dgm:cxn modelId="{1A447CBB-FA2B-4987-B64A-A163B4AE6C59}" type="presParOf" srcId="{E7A4DF44-C542-4423-A414-285485D188D1}" destId="{DDDB756D-3B43-402B-9DA3-7D356DCDD4F9}" srcOrd="5" destOrd="0" presId="urn:microsoft.com/office/officeart/2005/8/layout/pList2"/>
    <dgm:cxn modelId="{58EB3824-F6BD-42BB-8A57-C2C1F608D909}" type="presParOf" srcId="{E7A4DF44-C542-4423-A414-285485D188D1}" destId="{F9DFF898-2A77-4242-B31E-6498492BD38F}" srcOrd="6" destOrd="0" presId="urn:microsoft.com/office/officeart/2005/8/layout/pList2"/>
    <dgm:cxn modelId="{AC0269D8-86CC-4533-B8DB-1C5469F949A8}" type="presParOf" srcId="{F9DFF898-2A77-4242-B31E-6498492BD38F}" destId="{07FBB58E-5009-4467-AB3D-574A84EBDF63}" srcOrd="0" destOrd="0" presId="urn:microsoft.com/office/officeart/2005/8/layout/pList2"/>
    <dgm:cxn modelId="{57B50F90-B94C-4A45-A54E-D3CAB5D19DC8}" type="presParOf" srcId="{F9DFF898-2A77-4242-B31E-6498492BD38F}" destId="{696EBEC0-D6C4-465A-9AE1-8A455F3F0B61}" srcOrd="1" destOrd="0" presId="urn:microsoft.com/office/officeart/2005/8/layout/pList2"/>
    <dgm:cxn modelId="{3DCD962B-1117-472C-B744-930611C8E26E}" type="presParOf" srcId="{F9DFF898-2A77-4242-B31E-6498492BD38F}" destId="{3F17CDD8-BA3F-4672-8C55-9D403021D13B}" srcOrd="2" destOrd="0" presId="urn:microsoft.com/office/officeart/2005/8/layout/pList2"/>
    <dgm:cxn modelId="{C6D48B60-26B5-47F4-934A-365007F66B88}" type="presParOf" srcId="{E7A4DF44-C542-4423-A414-285485D188D1}" destId="{31FF199A-FF63-4A0D-9940-6046D6E05437}" srcOrd="7" destOrd="0" presId="urn:microsoft.com/office/officeart/2005/8/layout/pList2"/>
    <dgm:cxn modelId="{D1FE1679-A8CB-45BF-887B-566036AC14FB}" type="presParOf" srcId="{E7A4DF44-C542-4423-A414-285485D188D1}" destId="{125875BA-F852-4A77-995B-749B522179A4}" srcOrd="8" destOrd="0" presId="urn:microsoft.com/office/officeart/2005/8/layout/pList2"/>
    <dgm:cxn modelId="{6EA214BF-4AC1-4667-A8E4-85339F7DF8AC}" type="presParOf" srcId="{125875BA-F852-4A77-995B-749B522179A4}" destId="{2FC63BB6-2BE0-415A-935F-A67750F47F52}" srcOrd="0" destOrd="0" presId="urn:microsoft.com/office/officeart/2005/8/layout/pList2"/>
    <dgm:cxn modelId="{FD8331A3-B5DF-4A9A-96A1-392D4C705553}" type="presParOf" srcId="{125875BA-F852-4A77-995B-749B522179A4}" destId="{91301370-ECAC-4CCD-80FB-84F5CF96A63E}" srcOrd="1" destOrd="0" presId="urn:microsoft.com/office/officeart/2005/8/layout/pList2"/>
    <dgm:cxn modelId="{72008985-4155-448F-B307-CDE0B20B399C}" type="presParOf" srcId="{125875BA-F852-4A77-995B-749B522179A4}" destId="{509E6577-BCEB-4E34-92A1-5C58E794EC59}"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B6024E2-D5CE-4067-9AC0-7FEC41F72D83}"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s-EC"/>
        </a:p>
      </dgm:t>
    </dgm:pt>
    <dgm:pt modelId="{D58A74D0-F457-4B20-8AB4-9FEA01F38E88}">
      <dgm:prSet phldrT="[Texto]" custT="1"/>
      <dgm:spPr>
        <a:solidFill>
          <a:srgbClr val="92D050"/>
        </a:solidFill>
      </dgm:spPr>
      <dgm:t>
        <a:bodyPr/>
        <a:lstStyle/>
        <a:p>
          <a:r>
            <a:rPr lang="es-EC" sz="1400" b="1" i="1" u="none" strike="noStrike" cap="none" dirty="0" smtClean="0">
              <a:solidFill>
                <a:schemeClr val="bg1"/>
              </a:solidFill>
              <a:latin typeface="Pontano Sans"/>
              <a:ea typeface="Pontano Sans"/>
              <a:cs typeface="Pontano Sans"/>
            </a:rPr>
            <a:t>ANÁLISIS MULTITEMPORAL</a:t>
          </a:r>
          <a:endParaRPr lang="es-EC" sz="1400" b="1" i="1" u="none" strike="noStrike" cap="none" dirty="0">
            <a:solidFill>
              <a:schemeClr val="bg1"/>
            </a:solidFill>
            <a:latin typeface="Pontano Sans"/>
            <a:ea typeface="Pontano Sans"/>
            <a:cs typeface="Pontano Sans"/>
          </a:endParaRPr>
        </a:p>
      </dgm:t>
    </dgm:pt>
    <dgm:pt modelId="{3C891C75-9045-44A6-B7C2-5FAE05861CCF}" type="parTrans" cxnId="{CFBFF049-CF49-46AF-A26E-2A031E8CC31A}">
      <dgm:prSet/>
      <dgm:spPr/>
      <dgm:t>
        <a:bodyPr/>
        <a:lstStyle/>
        <a:p>
          <a:endParaRPr lang="es-EC"/>
        </a:p>
      </dgm:t>
    </dgm:pt>
    <dgm:pt modelId="{49BB96AF-AFCE-4042-88F6-87DD338B39B3}" type="sibTrans" cxnId="{CFBFF049-CF49-46AF-A26E-2A031E8CC31A}">
      <dgm:prSet/>
      <dgm:spPr/>
      <dgm:t>
        <a:bodyPr/>
        <a:lstStyle/>
        <a:p>
          <a:endParaRPr lang="es-EC"/>
        </a:p>
      </dgm:t>
    </dgm:pt>
    <dgm:pt modelId="{CCE9C7A5-6AC5-4657-8EC2-97F865E40680}">
      <dgm:prSet phldrT="[Texto]" custT="1"/>
      <dgm:spPr>
        <a:gradFill rotWithShape="0">
          <a:gsLst>
            <a:gs pos="0">
              <a:schemeClr val="accent2">
                <a:lumMod val="0"/>
                <a:lumOff val="100000"/>
              </a:schemeClr>
            </a:gs>
            <a:gs pos="40000">
              <a:schemeClr val="accent2">
                <a:lumMod val="0"/>
                <a:lumOff val="100000"/>
              </a:schemeClr>
            </a:gs>
            <a:gs pos="100000">
              <a:srgbClr val="FFFF00"/>
            </a:gs>
          </a:gsLst>
          <a:path path="circle">
            <a:fillToRect l="50000" t="-80000" r="50000" b="180000"/>
          </a:path>
        </a:gradFill>
      </dgm:spPr>
      <dgm:t>
        <a:bodyPr/>
        <a:lstStyle/>
        <a:p>
          <a:r>
            <a:rPr lang="es-EC" sz="1400" b="1" dirty="0" smtClean="0">
              <a:solidFill>
                <a:srgbClr val="002060"/>
              </a:solidFill>
              <a:latin typeface="Pontano Sans"/>
            </a:rPr>
            <a:t>1143,4 ha deforestadas 2013 - 2017</a:t>
          </a:r>
          <a:endParaRPr lang="es-EC" sz="1400" b="1" dirty="0">
            <a:solidFill>
              <a:srgbClr val="002060"/>
            </a:solidFill>
            <a:latin typeface="Pontano Sans"/>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A556D3-BA27-4756-8EDA-10380D59D56B}" type="parTrans" cxnId="{F61B0CCE-9A6C-4178-A6BE-615C5D5B2121}">
      <dgm:prSet/>
      <dgm:spPr/>
      <dgm:t>
        <a:bodyPr/>
        <a:lstStyle/>
        <a:p>
          <a:endParaRPr lang="es-EC"/>
        </a:p>
      </dgm:t>
    </dgm:pt>
    <dgm:pt modelId="{47BB3E4C-E4B3-43C4-B072-9EC21AFE6B88}" type="sibTrans" cxnId="{F61B0CCE-9A6C-4178-A6BE-615C5D5B2121}">
      <dgm:prSet/>
      <dgm:spPr/>
      <dgm:t>
        <a:bodyPr/>
        <a:lstStyle/>
        <a:p>
          <a:endParaRPr lang="es-EC"/>
        </a:p>
      </dgm:t>
    </dgm:pt>
    <dgm:pt modelId="{88787903-34F1-4510-ACA8-EDFDF747FE34}">
      <dgm:prSet phldrT="[Texto]" custT="1"/>
      <dgm:spPr>
        <a:gradFill rotWithShape="0">
          <a:gsLst>
            <a:gs pos="0">
              <a:schemeClr val="accent2">
                <a:lumMod val="0"/>
                <a:lumOff val="100000"/>
              </a:schemeClr>
            </a:gs>
            <a:gs pos="40000">
              <a:schemeClr val="accent2">
                <a:lumMod val="0"/>
                <a:lumOff val="100000"/>
              </a:schemeClr>
            </a:gs>
            <a:gs pos="100000">
              <a:srgbClr val="FFFF00"/>
            </a:gs>
          </a:gsLst>
          <a:path path="circle">
            <a:fillToRect l="50000" t="-80000" r="50000" b="180000"/>
          </a:path>
        </a:gradFill>
      </dgm:spPr>
      <dgm:t>
        <a:bodyPr/>
        <a:lstStyle/>
        <a:p>
          <a:r>
            <a:rPr lang="es-EC" sz="1400" b="1" dirty="0" smtClean="0">
              <a:solidFill>
                <a:srgbClr val="002060"/>
              </a:solidFill>
              <a:latin typeface="Pontano Sans"/>
            </a:rPr>
            <a:t>Promedio 285,93 ha anuales</a:t>
          </a:r>
          <a:endParaRPr lang="es-EC" sz="1400" b="1" dirty="0">
            <a:solidFill>
              <a:srgbClr val="002060"/>
            </a:solidFill>
            <a:latin typeface="Pontano Sans"/>
          </a:endParaRPr>
        </a:p>
      </dgm:t>
    </dgm:pt>
    <dgm:pt modelId="{BFF5AAA3-961D-4676-893F-FB88F415FAD4}" type="parTrans" cxnId="{F88041F4-CC7E-4200-BABF-F29F19A3B78F}">
      <dgm:prSet/>
      <dgm:spPr/>
      <dgm:t>
        <a:bodyPr/>
        <a:lstStyle/>
        <a:p>
          <a:endParaRPr lang="es-EC"/>
        </a:p>
      </dgm:t>
    </dgm:pt>
    <dgm:pt modelId="{89512C11-24A9-4332-80B4-AB7A2C327EB6}" type="sibTrans" cxnId="{F88041F4-CC7E-4200-BABF-F29F19A3B78F}">
      <dgm:prSet/>
      <dgm:spPr/>
      <dgm:t>
        <a:bodyPr/>
        <a:lstStyle/>
        <a:p>
          <a:endParaRPr lang="es-EC"/>
        </a:p>
      </dgm:t>
    </dgm:pt>
    <dgm:pt modelId="{B1089097-2C1C-4DB2-AFE2-75C7BFFE3774}">
      <dgm:prSet phldrT="[Texto]" custT="1"/>
      <dgm:spPr>
        <a:gradFill rotWithShape="0">
          <a:gsLst>
            <a:gs pos="0">
              <a:schemeClr val="accent2">
                <a:lumMod val="0"/>
                <a:lumOff val="100000"/>
              </a:schemeClr>
            </a:gs>
            <a:gs pos="40000">
              <a:schemeClr val="accent2">
                <a:lumMod val="0"/>
                <a:lumOff val="100000"/>
              </a:schemeClr>
            </a:gs>
            <a:gs pos="100000">
              <a:srgbClr val="FFFF00"/>
            </a:gs>
          </a:gsLst>
          <a:path path="circle">
            <a:fillToRect l="50000" t="-80000" r="50000" b="180000"/>
          </a:path>
        </a:gradFill>
      </dgm:spPr>
      <dgm:t>
        <a:bodyPr/>
        <a:lstStyle/>
        <a:p>
          <a:r>
            <a:rPr lang="es-EC" sz="1400" b="1" dirty="0" smtClean="0">
              <a:solidFill>
                <a:srgbClr val="002060"/>
              </a:solidFill>
              <a:latin typeface="Pontano Sans"/>
            </a:rPr>
            <a:t>Índice de deforestación 2,63% al año </a:t>
          </a:r>
          <a:endParaRPr lang="es-EC" sz="1400" b="1" dirty="0">
            <a:solidFill>
              <a:srgbClr val="002060"/>
            </a:solidFill>
            <a:latin typeface="Pontano Sans"/>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7B908699-CF02-4734-801D-7B2DD16E8A6E}" type="parTrans" cxnId="{9796205B-AA92-4B2E-86AA-5C5118928985}">
      <dgm:prSet/>
      <dgm:spPr/>
      <dgm:t>
        <a:bodyPr/>
        <a:lstStyle/>
        <a:p>
          <a:endParaRPr lang="es-EC"/>
        </a:p>
      </dgm:t>
    </dgm:pt>
    <dgm:pt modelId="{418F4416-F5A9-4FEB-8103-2E8124B65CDB}" type="sibTrans" cxnId="{9796205B-AA92-4B2E-86AA-5C5118928985}">
      <dgm:prSet/>
      <dgm:spPr/>
      <dgm:t>
        <a:bodyPr/>
        <a:lstStyle/>
        <a:p>
          <a:endParaRPr lang="es-EC"/>
        </a:p>
      </dgm:t>
    </dgm:pt>
    <dgm:pt modelId="{329D542F-9B07-4362-B7F5-811854E170B6}">
      <dgm:prSet phldrT="[Texto]" custT="1"/>
      <dgm:spPr>
        <a:gradFill rotWithShape="0">
          <a:gsLst>
            <a:gs pos="0">
              <a:schemeClr val="accent2">
                <a:lumMod val="0"/>
                <a:lumOff val="100000"/>
              </a:schemeClr>
            </a:gs>
            <a:gs pos="40000">
              <a:schemeClr val="accent2">
                <a:lumMod val="0"/>
                <a:lumOff val="100000"/>
              </a:schemeClr>
            </a:gs>
            <a:gs pos="100000">
              <a:srgbClr val="FFFF00"/>
            </a:gs>
          </a:gsLst>
          <a:path path="circle">
            <a:fillToRect l="50000" t="-80000" r="50000" b="180000"/>
          </a:path>
        </a:gradFill>
      </dgm:spPr>
      <dgm:t>
        <a:bodyPr/>
        <a:lstStyle/>
        <a:p>
          <a:pPr algn="ctr"/>
          <a:r>
            <a:rPr lang="es-EC" sz="1200" b="1" dirty="0" smtClean="0">
              <a:solidFill>
                <a:srgbClr val="002060"/>
              </a:solidFill>
              <a:latin typeface="Pontano Sans"/>
            </a:rPr>
            <a:t>CO_KAPP</a:t>
          </a:r>
        </a:p>
        <a:p>
          <a:pPr algn="ctr"/>
          <a:r>
            <a:rPr lang="es-EC" sz="1200" b="1" dirty="0" smtClean="0">
              <a:solidFill>
                <a:srgbClr val="002060"/>
              </a:solidFill>
              <a:latin typeface="Pontano Sans"/>
            </a:rPr>
            <a:t>D-D = 0,87</a:t>
          </a:r>
        </a:p>
        <a:p>
          <a:pPr algn="ctr"/>
          <a:r>
            <a:rPr lang="es-EC" sz="1200" b="1" dirty="0" smtClean="0">
              <a:solidFill>
                <a:srgbClr val="002060"/>
              </a:solidFill>
              <a:latin typeface="Pontano Sans"/>
            </a:rPr>
            <a:t>B-NB = 0,80</a:t>
          </a:r>
        </a:p>
        <a:p>
          <a:pPr algn="ctr"/>
          <a:r>
            <a:rPr lang="es-EC" sz="1200" b="1" dirty="0" smtClean="0">
              <a:solidFill>
                <a:srgbClr val="002060"/>
              </a:solidFill>
              <a:latin typeface="Pontano Sans"/>
            </a:rPr>
            <a:t>D-D = 0,87</a:t>
          </a:r>
        </a:p>
        <a:p>
          <a:pPr algn="ctr"/>
          <a:r>
            <a:rPr lang="es-EC" sz="1200" b="1" dirty="0" smtClean="0">
              <a:solidFill>
                <a:srgbClr val="002060"/>
              </a:solidFill>
              <a:latin typeface="Pontano Sans"/>
            </a:rPr>
            <a:t>B-NB = 0,86</a:t>
          </a:r>
          <a:endParaRPr lang="es-EC" sz="1200" b="1" dirty="0">
            <a:solidFill>
              <a:srgbClr val="002060"/>
            </a:solidFill>
            <a:latin typeface="Pontano Sans"/>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4A30368-A292-4CC6-8481-B4CB797C3943}" type="parTrans" cxnId="{DE2CF126-E239-43CA-8C1D-321B22460C18}">
      <dgm:prSet/>
      <dgm:spPr/>
      <dgm:t>
        <a:bodyPr/>
        <a:lstStyle/>
        <a:p>
          <a:endParaRPr lang="es-EC"/>
        </a:p>
      </dgm:t>
    </dgm:pt>
    <dgm:pt modelId="{76A975E1-10A6-4D6F-BF90-DA00315D44F4}" type="sibTrans" cxnId="{DE2CF126-E239-43CA-8C1D-321B22460C18}">
      <dgm:prSet/>
      <dgm:spPr/>
      <dgm:t>
        <a:bodyPr/>
        <a:lstStyle/>
        <a:p>
          <a:endParaRPr lang="es-EC"/>
        </a:p>
      </dgm:t>
    </dgm:pt>
    <dgm:pt modelId="{3547BE57-F9BE-4578-84FC-AEEC33E1D216}" type="pres">
      <dgm:prSet presAssocID="{EB6024E2-D5CE-4067-9AC0-7FEC41F72D83}" presName="Name0" presStyleCnt="0">
        <dgm:presLayoutVars>
          <dgm:chPref val="3"/>
          <dgm:dir/>
          <dgm:animLvl val="lvl"/>
          <dgm:resizeHandles/>
        </dgm:presLayoutVars>
      </dgm:prSet>
      <dgm:spPr/>
      <dgm:t>
        <a:bodyPr/>
        <a:lstStyle/>
        <a:p>
          <a:endParaRPr lang="es-EC"/>
        </a:p>
      </dgm:t>
    </dgm:pt>
    <dgm:pt modelId="{35110DA3-5754-4E76-9E26-E18B5DF0DB74}" type="pres">
      <dgm:prSet presAssocID="{D58A74D0-F457-4B20-8AB4-9FEA01F38E88}" presName="horFlow" presStyleCnt="0"/>
      <dgm:spPr/>
    </dgm:pt>
    <dgm:pt modelId="{26EA6D0D-C3E3-4619-8FF8-AFDE02AD2EAC}" type="pres">
      <dgm:prSet presAssocID="{D58A74D0-F457-4B20-8AB4-9FEA01F38E88}" presName="bigChev" presStyleLbl="node1" presStyleIdx="0" presStyleCnt="1" custScaleX="66837" custScaleY="68175" custLinFactNeighborX="15773" custLinFactNeighborY="-25773"/>
      <dgm:spPr/>
      <dgm:t>
        <a:bodyPr/>
        <a:lstStyle/>
        <a:p>
          <a:endParaRPr lang="es-EC"/>
        </a:p>
      </dgm:t>
    </dgm:pt>
    <dgm:pt modelId="{1FD80262-6DB2-488E-BC40-80688A96A88C}" type="pres">
      <dgm:prSet presAssocID="{02A556D3-BA27-4756-8EDA-10380D59D56B}" presName="parTrans" presStyleCnt="0"/>
      <dgm:spPr/>
    </dgm:pt>
    <dgm:pt modelId="{3626C899-5972-4BEC-9733-149F478584C0}" type="pres">
      <dgm:prSet presAssocID="{CCE9C7A5-6AC5-4657-8EC2-97F865E40680}" presName="node" presStyleLbl="alignAccFollowNode1" presStyleIdx="0" presStyleCnt="4" custScaleX="74904" custScaleY="57503" custLinFactX="3721" custLinFactNeighborX="100000" custLinFactNeighborY="-63018">
        <dgm:presLayoutVars>
          <dgm:bulletEnabled val="1"/>
        </dgm:presLayoutVars>
      </dgm:prSet>
      <dgm:spPr/>
      <dgm:t>
        <a:bodyPr/>
        <a:lstStyle/>
        <a:p>
          <a:endParaRPr lang="es-EC"/>
        </a:p>
      </dgm:t>
    </dgm:pt>
    <dgm:pt modelId="{87CCC6EF-9CE6-4F31-B815-CA9AA98196F7}" type="pres">
      <dgm:prSet presAssocID="{47BB3E4C-E4B3-43C4-B072-9EC21AFE6B88}" presName="sibTrans" presStyleCnt="0"/>
      <dgm:spPr/>
    </dgm:pt>
    <dgm:pt modelId="{CA4F7D96-14C6-4340-A1C3-356A3B632612}" type="pres">
      <dgm:prSet presAssocID="{88787903-34F1-4510-ACA8-EDFDF747FE34}" presName="node" presStyleLbl="alignAccFollowNode1" presStyleIdx="1" presStyleCnt="4" custScaleX="70551" custScaleY="48371" custLinFactX="17851" custLinFactNeighborX="100000" custLinFactNeighborY="-34705">
        <dgm:presLayoutVars>
          <dgm:bulletEnabled val="1"/>
        </dgm:presLayoutVars>
      </dgm:prSet>
      <dgm:spPr/>
      <dgm:t>
        <a:bodyPr/>
        <a:lstStyle/>
        <a:p>
          <a:endParaRPr lang="es-EC"/>
        </a:p>
      </dgm:t>
    </dgm:pt>
    <dgm:pt modelId="{9B7310D6-05DA-4CF9-8E4C-FB83777A1C65}" type="pres">
      <dgm:prSet presAssocID="{89512C11-24A9-4332-80B4-AB7A2C327EB6}" presName="sibTrans" presStyleCnt="0"/>
      <dgm:spPr/>
    </dgm:pt>
    <dgm:pt modelId="{A5742F2F-79D8-4675-800E-0F8BA9738674}" type="pres">
      <dgm:prSet presAssocID="{B1089097-2C1C-4DB2-AFE2-75C7BFFE3774}" presName="node" presStyleLbl="alignAccFollowNode1" presStyleIdx="2" presStyleCnt="4" custScaleX="75734" custScaleY="48437" custLinFactX="-85583" custLinFactNeighborX="-100000" custLinFactNeighborY="-913">
        <dgm:presLayoutVars>
          <dgm:bulletEnabled val="1"/>
        </dgm:presLayoutVars>
      </dgm:prSet>
      <dgm:spPr/>
      <dgm:t>
        <a:bodyPr/>
        <a:lstStyle/>
        <a:p>
          <a:endParaRPr lang="es-EC"/>
        </a:p>
      </dgm:t>
    </dgm:pt>
    <dgm:pt modelId="{B6761E30-E9B8-44C8-98BA-6DA18B95CEB5}" type="pres">
      <dgm:prSet presAssocID="{418F4416-F5A9-4FEB-8103-2E8124B65CDB}" presName="sibTrans" presStyleCnt="0"/>
      <dgm:spPr/>
    </dgm:pt>
    <dgm:pt modelId="{345A35D1-FF4D-496D-B31D-60E9CC2C0B84}" type="pres">
      <dgm:prSet presAssocID="{329D542F-9B07-4362-B7F5-811854E170B6}" presName="node" presStyleLbl="alignAccFollowNode1" presStyleIdx="3" presStyleCnt="4" custScaleX="77059" custScaleY="116865" custLinFactX="-21009" custLinFactNeighborX="-100000" custLinFactNeighborY="-34250">
        <dgm:presLayoutVars>
          <dgm:bulletEnabled val="1"/>
        </dgm:presLayoutVars>
      </dgm:prSet>
      <dgm:spPr/>
      <dgm:t>
        <a:bodyPr/>
        <a:lstStyle/>
        <a:p>
          <a:endParaRPr lang="es-EC"/>
        </a:p>
      </dgm:t>
    </dgm:pt>
  </dgm:ptLst>
  <dgm:cxnLst>
    <dgm:cxn modelId="{EDC2EE5C-BFFB-46C8-B552-12A7F5F2038F}" type="presOf" srcId="{CCE9C7A5-6AC5-4657-8EC2-97F865E40680}" destId="{3626C899-5972-4BEC-9733-149F478584C0}" srcOrd="0" destOrd="0" presId="urn:microsoft.com/office/officeart/2005/8/layout/lProcess3"/>
    <dgm:cxn modelId="{F88041F4-CC7E-4200-BABF-F29F19A3B78F}" srcId="{D58A74D0-F457-4B20-8AB4-9FEA01F38E88}" destId="{88787903-34F1-4510-ACA8-EDFDF747FE34}" srcOrd="1" destOrd="0" parTransId="{BFF5AAA3-961D-4676-893F-FB88F415FAD4}" sibTransId="{89512C11-24A9-4332-80B4-AB7A2C327EB6}"/>
    <dgm:cxn modelId="{98032660-E614-4697-89E2-975BEE624D5B}" type="presOf" srcId="{329D542F-9B07-4362-B7F5-811854E170B6}" destId="{345A35D1-FF4D-496D-B31D-60E9CC2C0B84}" srcOrd="0" destOrd="0" presId="urn:microsoft.com/office/officeart/2005/8/layout/lProcess3"/>
    <dgm:cxn modelId="{DE2CF126-E239-43CA-8C1D-321B22460C18}" srcId="{D58A74D0-F457-4B20-8AB4-9FEA01F38E88}" destId="{329D542F-9B07-4362-B7F5-811854E170B6}" srcOrd="3" destOrd="0" parTransId="{D4A30368-A292-4CC6-8481-B4CB797C3943}" sibTransId="{76A975E1-10A6-4D6F-BF90-DA00315D44F4}"/>
    <dgm:cxn modelId="{9796205B-AA92-4B2E-86AA-5C5118928985}" srcId="{D58A74D0-F457-4B20-8AB4-9FEA01F38E88}" destId="{B1089097-2C1C-4DB2-AFE2-75C7BFFE3774}" srcOrd="2" destOrd="0" parTransId="{7B908699-CF02-4734-801D-7B2DD16E8A6E}" sibTransId="{418F4416-F5A9-4FEB-8103-2E8124B65CDB}"/>
    <dgm:cxn modelId="{CFBFF049-CF49-46AF-A26E-2A031E8CC31A}" srcId="{EB6024E2-D5CE-4067-9AC0-7FEC41F72D83}" destId="{D58A74D0-F457-4B20-8AB4-9FEA01F38E88}" srcOrd="0" destOrd="0" parTransId="{3C891C75-9045-44A6-B7C2-5FAE05861CCF}" sibTransId="{49BB96AF-AFCE-4042-88F6-87DD338B39B3}"/>
    <dgm:cxn modelId="{4F529A2D-FDE8-4AFA-8409-40634941CCAD}" type="presOf" srcId="{D58A74D0-F457-4B20-8AB4-9FEA01F38E88}" destId="{26EA6D0D-C3E3-4619-8FF8-AFDE02AD2EAC}" srcOrd="0" destOrd="0" presId="urn:microsoft.com/office/officeart/2005/8/layout/lProcess3"/>
    <dgm:cxn modelId="{2C74F7F5-F7AD-4873-B065-A5C4F9DFADBB}" type="presOf" srcId="{88787903-34F1-4510-ACA8-EDFDF747FE34}" destId="{CA4F7D96-14C6-4340-A1C3-356A3B632612}" srcOrd="0" destOrd="0" presId="urn:microsoft.com/office/officeart/2005/8/layout/lProcess3"/>
    <dgm:cxn modelId="{F73BE04C-34A4-4781-878D-F22443E43FDC}" type="presOf" srcId="{EB6024E2-D5CE-4067-9AC0-7FEC41F72D83}" destId="{3547BE57-F9BE-4578-84FC-AEEC33E1D216}" srcOrd="0" destOrd="0" presId="urn:microsoft.com/office/officeart/2005/8/layout/lProcess3"/>
    <dgm:cxn modelId="{C71B1133-F2AF-483C-A424-AE9CAB3231D7}" type="presOf" srcId="{B1089097-2C1C-4DB2-AFE2-75C7BFFE3774}" destId="{A5742F2F-79D8-4675-800E-0F8BA9738674}" srcOrd="0" destOrd="0" presId="urn:microsoft.com/office/officeart/2005/8/layout/lProcess3"/>
    <dgm:cxn modelId="{F61B0CCE-9A6C-4178-A6BE-615C5D5B2121}" srcId="{D58A74D0-F457-4B20-8AB4-9FEA01F38E88}" destId="{CCE9C7A5-6AC5-4657-8EC2-97F865E40680}" srcOrd="0" destOrd="0" parTransId="{02A556D3-BA27-4756-8EDA-10380D59D56B}" sibTransId="{47BB3E4C-E4B3-43C4-B072-9EC21AFE6B88}"/>
    <dgm:cxn modelId="{63BAA75C-7D04-4D65-84BC-339FFAFB60DE}" type="presParOf" srcId="{3547BE57-F9BE-4578-84FC-AEEC33E1D216}" destId="{35110DA3-5754-4E76-9E26-E18B5DF0DB74}" srcOrd="0" destOrd="0" presId="urn:microsoft.com/office/officeart/2005/8/layout/lProcess3"/>
    <dgm:cxn modelId="{D6A6FBDD-9B85-41A2-B4F8-2D49250897E6}" type="presParOf" srcId="{35110DA3-5754-4E76-9E26-E18B5DF0DB74}" destId="{26EA6D0D-C3E3-4619-8FF8-AFDE02AD2EAC}" srcOrd="0" destOrd="0" presId="urn:microsoft.com/office/officeart/2005/8/layout/lProcess3"/>
    <dgm:cxn modelId="{DA78CFB3-57C1-454C-8088-54A07FCD8AF8}" type="presParOf" srcId="{35110DA3-5754-4E76-9E26-E18B5DF0DB74}" destId="{1FD80262-6DB2-488E-BC40-80688A96A88C}" srcOrd="1" destOrd="0" presId="urn:microsoft.com/office/officeart/2005/8/layout/lProcess3"/>
    <dgm:cxn modelId="{8BBEAA41-6F63-493F-8232-826E19381E3A}" type="presParOf" srcId="{35110DA3-5754-4E76-9E26-E18B5DF0DB74}" destId="{3626C899-5972-4BEC-9733-149F478584C0}" srcOrd="2" destOrd="0" presId="urn:microsoft.com/office/officeart/2005/8/layout/lProcess3"/>
    <dgm:cxn modelId="{E0A6D9B6-EA29-4EF2-A922-57CC4FD01016}" type="presParOf" srcId="{35110DA3-5754-4E76-9E26-E18B5DF0DB74}" destId="{87CCC6EF-9CE6-4F31-B815-CA9AA98196F7}" srcOrd="3" destOrd="0" presId="urn:microsoft.com/office/officeart/2005/8/layout/lProcess3"/>
    <dgm:cxn modelId="{CCF278E5-30CF-4EF9-BA54-3B7E533CFA7D}" type="presParOf" srcId="{35110DA3-5754-4E76-9E26-E18B5DF0DB74}" destId="{CA4F7D96-14C6-4340-A1C3-356A3B632612}" srcOrd="4" destOrd="0" presId="urn:microsoft.com/office/officeart/2005/8/layout/lProcess3"/>
    <dgm:cxn modelId="{FCC09507-937D-45CD-BA72-10F88B6F6BD0}" type="presParOf" srcId="{35110DA3-5754-4E76-9E26-E18B5DF0DB74}" destId="{9B7310D6-05DA-4CF9-8E4C-FB83777A1C65}" srcOrd="5" destOrd="0" presId="urn:microsoft.com/office/officeart/2005/8/layout/lProcess3"/>
    <dgm:cxn modelId="{64FD4232-85D7-4A38-8667-DA5A31C7158B}" type="presParOf" srcId="{35110DA3-5754-4E76-9E26-E18B5DF0DB74}" destId="{A5742F2F-79D8-4675-800E-0F8BA9738674}" srcOrd="6" destOrd="0" presId="urn:microsoft.com/office/officeart/2005/8/layout/lProcess3"/>
    <dgm:cxn modelId="{A1C31CBC-85B0-403C-B773-616C8782F66A}" type="presParOf" srcId="{35110DA3-5754-4E76-9E26-E18B5DF0DB74}" destId="{B6761E30-E9B8-44C8-98BA-6DA18B95CEB5}" srcOrd="7" destOrd="0" presId="urn:microsoft.com/office/officeart/2005/8/layout/lProcess3"/>
    <dgm:cxn modelId="{5181141F-36CB-426A-8BE7-79339A74A9B8}" type="presParOf" srcId="{35110DA3-5754-4E76-9E26-E18B5DF0DB74}" destId="{345A35D1-FF4D-496D-B31D-60E9CC2C0B84}" srcOrd="8" destOrd="0" presId="urn:microsoft.com/office/officeart/2005/8/layout/lProcess3"/>
  </dgm:cxnLst>
  <dgm:bg/>
  <dgm:whole>
    <a:effectLst/>
  </dgm:whole>
  <dgm:extLst>
    <a:ext uri="http://schemas.microsoft.com/office/drawing/2008/diagram">
      <dsp:dataModelExt xmlns:dsp="http://schemas.microsoft.com/office/drawing/2008/diagram" relId="rId1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B6024E2-D5CE-4067-9AC0-7FEC41F72D83}"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s-EC"/>
        </a:p>
      </dgm:t>
    </dgm:pt>
    <dgm:pt modelId="{D58A74D0-F457-4B20-8AB4-9FEA01F38E88}">
      <dgm:prSet phldrT="[Texto]" custT="1"/>
      <dgm:spPr>
        <a:solidFill>
          <a:srgbClr val="83C826"/>
        </a:solidFill>
      </dgm:spPr>
      <dgm:t>
        <a:bodyPr/>
        <a:lstStyle/>
        <a:p>
          <a:r>
            <a:rPr lang="es-EC" sz="1200" dirty="0" smtClean="0">
              <a:latin typeface="Pontano "/>
            </a:rPr>
            <a:t>ANÁLISIS DE LA ENCUESTA</a:t>
          </a:r>
          <a:endParaRPr lang="es-EC" sz="1200" dirty="0">
            <a:latin typeface="Pontano "/>
          </a:endParaRPr>
        </a:p>
      </dgm:t>
    </dgm:pt>
    <dgm:pt modelId="{3C891C75-9045-44A6-B7C2-5FAE05861CCF}" type="parTrans" cxnId="{CFBFF049-CF49-46AF-A26E-2A031E8CC31A}">
      <dgm:prSet/>
      <dgm:spPr/>
      <dgm:t>
        <a:bodyPr/>
        <a:lstStyle/>
        <a:p>
          <a:endParaRPr lang="es-EC" sz="1200">
            <a:latin typeface="Pontano "/>
          </a:endParaRPr>
        </a:p>
      </dgm:t>
    </dgm:pt>
    <dgm:pt modelId="{49BB96AF-AFCE-4042-88F6-87DD338B39B3}" type="sibTrans" cxnId="{CFBFF049-CF49-46AF-A26E-2A031E8CC31A}">
      <dgm:prSet/>
      <dgm:spPr/>
      <dgm:t>
        <a:bodyPr/>
        <a:lstStyle/>
        <a:p>
          <a:endParaRPr lang="es-EC" sz="1200">
            <a:latin typeface="Pontano "/>
          </a:endParaRPr>
        </a:p>
      </dgm:t>
    </dgm:pt>
    <dgm:pt modelId="{CCE9C7A5-6AC5-4657-8EC2-97F865E40680}">
      <dgm:prSet phldrT="[Texto]" custT="1"/>
      <dgm:spPr>
        <a:gradFill rotWithShape="0">
          <a:gsLst>
            <a:gs pos="0">
              <a:schemeClr val="accent2">
                <a:lumMod val="0"/>
                <a:lumOff val="100000"/>
              </a:schemeClr>
            </a:gs>
            <a:gs pos="40000">
              <a:schemeClr val="accent2">
                <a:lumMod val="0"/>
                <a:lumOff val="100000"/>
              </a:schemeClr>
            </a:gs>
            <a:gs pos="100000">
              <a:srgbClr val="83C826"/>
            </a:gs>
          </a:gsLst>
          <a:path path="circle">
            <a:fillToRect l="50000" t="-80000" r="50000" b="180000"/>
          </a:path>
        </a:gradFill>
      </dgm:spPr>
      <dgm:t>
        <a:bodyPr/>
        <a:lstStyle/>
        <a:p>
          <a:r>
            <a:rPr lang="es-EC" sz="1200" b="1" dirty="0" smtClean="0">
              <a:latin typeface="Pontano "/>
            </a:rPr>
            <a:t>Todavía es evidente la deforestación</a:t>
          </a:r>
          <a:endParaRPr lang="es-EC" sz="1200" b="1" dirty="0">
            <a:latin typeface="Pontano "/>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A556D3-BA27-4756-8EDA-10380D59D56B}" type="parTrans" cxnId="{F61B0CCE-9A6C-4178-A6BE-615C5D5B2121}">
      <dgm:prSet/>
      <dgm:spPr/>
      <dgm:t>
        <a:bodyPr/>
        <a:lstStyle/>
        <a:p>
          <a:endParaRPr lang="es-EC" sz="1200">
            <a:latin typeface="Pontano "/>
          </a:endParaRPr>
        </a:p>
      </dgm:t>
    </dgm:pt>
    <dgm:pt modelId="{47BB3E4C-E4B3-43C4-B072-9EC21AFE6B88}" type="sibTrans" cxnId="{F61B0CCE-9A6C-4178-A6BE-615C5D5B2121}">
      <dgm:prSet/>
      <dgm:spPr/>
      <dgm:t>
        <a:bodyPr/>
        <a:lstStyle/>
        <a:p>
          <a:endParaRPr lang="es-EC" sz="1200">
            <a:latin typeface="Pontano "/>
          </a:endParaRPr>
        </a:p>
      </dgm:t>
    </dgm:pt>
    <dgm:pt modelId="{88787903-34F1-4510-ACA8-EDFDF747FE34}">
      <dgm:prSet phldrT="[Texto]" custT="1"/>
      <dgm:spPr>
        <a:gradFill rotWithShape="0">
          <a:gsLst>
            <a:gs pos="0">
              <a:schemeClr val="accent2">
                <a:lumMod val="0"/>
                <a:lumOff val="100000"/>
              </a:schemeClr>
            </a:gs>
            <a:gs pos="40000">
              <a:schemeClr val="accent2">
                <a:lumMod val="0"/>
                <a:lumOff val="100000"/>
              </a:schemeClr>
            </a:gs>
            <a:gs pos="100000">
              <a:srgbClr val="83C826"/>
            </a:gs>
          </a:gsLst>
          <a:path path="circle">
            <a:fillToRect l="50000" t="-80000" r="50000" b="180000"/>
          </a:path>
        </a:gradFill>
      </dgm:spPr>
      <dgm:t>
        <a:bodyPr/>
        <a:lstStyle/>
        <a:p>
          <a:r>
            <a:rPr lang="es-EC" sz="1200" b="1" dirty="0" smtClean="0">
              <a:latin typeface="Pontano "/>
            </a:rPr>
            <a:t>*Agricultura *Ganadería *Extracción de madera</a:t>
          </a:r>
          <a:endParaRPr lang="es-EC" sz="1200" b="1" dirty="0">
            <a:latin typeface="Pontano "/>
          </a:endParaRPr>
        </a:p>
      </dgm:t>
    </dgm:pt>
    <dgm:pt modelId="{BFF5AAA3-961D-4676-893F-FB88F415FAD4}" type="parTrans" cxnId="{F88041F4-CC7E-4200-BABF-F29F19A3B78F}">
      <dgm:prSet/>
      <dgm:spPr/>
      <dgm:t>
        <a:bodyPr/>
        <a:lstStyle/>
        <a:p>
          <a:endParaRPr lang="es-EC" sz="1200">
            <a:latin typeface="Pontano "/>
          </a:endParaRPr>
        </a:p>
      </dgm:t>
    </dgm:pt>
    <dgm:pt modelId="{89512C11-24A9-4332-80B4-AB7A2C327EB6}" type="sibTrans" cxnId="{F88041F4-CC7E-4200-BABF-F29F19A3B78F}">
      <dgm:prSet/>
      <dgm:spPr/>
      <dgm:t>
        <a:bodyPr/>
        <a:lstStyle/>
        <a:p>
          <a:endParaRPr lang="es-EC" sz="1200">
            <a:latin typeface="Pontano "/>
          </a:endParaRPr>
        </a:p>
      </dgm:t>
    </dgm:pt>
    <dgm:pt modelId="{B1089097-2C1C-4DB2-AFE2-75C7BFFE3774}">
      <dgm:prSet phldrT="[Texto]" custT="1"/>
      <dgm:spPr>
        <a:gradFill rotWithShape="0">
          <a:gsLst>
            <a:gs pos="0">
              <a:schemeClr val="accent2">
                <a:lumMod val="0"/>
                <a:lumOff val="100000"/>
              </a:schemeClr>
            </a:gs>
            <a:gs pos="40000">
              <a:schemeClr val="accent2">
                <a:lumMod val="0"/>
                <a:lumOff val="100000"/>
              </a:schemeClr>
            </a:gs>
            <a:gs pos="100000">
              <a:srgbClr val="83C826"/>
            </a:gs>
          </a:gsLst>
          <a:path path="circle">
            <a:fillToRect l="50000" t="-80000" r="50000" b="180000"/>
          </a:path>
        </a:gradFill>
      </dgm:spPr>
      <dgm:t>
        <a:bodyPr/>
        <a:lstStyle/>
        <a:p>
          <a:r>
            <a:rPr lang="es-EC" sz="1200" b="1" dirty="0" smtClean="0">
              <a:latin typeface="Pontano "/>
            </a:rPr>
            <a:t>*Naranjilla *Tomate de árbol *granadilla</a:t>
          </a:r>
          <a:endParaRPr lang="es-EC" sz="1200" b="1" dirty="0">
            <a:latin typeface="Pontano "/>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7B908699-CF02-4734-801D-7B2DD16E8A6E}" type="parTrans" cxnId="{9796205B-AA92-4B2E-86AA-5C5118928985}">
      <dgm:prSet/>
      <dgm:spPr/>
      <dgm:t>
        <a:bodyPr/>
        <a:lstStyle/>
        <a:p>
          <a:endParaRPr lang="es-EC" sz="1200">
            <a:latin typeface="Pontano "/>
          </a:endParaRPr>
        </a:p>
      </dgm:t>
    </dgm:pt>
    <dgm:pt modelId="{418F4416-F5A9-4FEB-8103-2E8124B65CDB}" type="sibTrans" cxnId="{9796205B-AA92-4B2E-86AA-5C5118928985}">
      <dgm:prSet/>
      <dgm:spPr/>
      <dgm:t>
        <a:bodyPr/>
        <a:lstStyle/>
        <a:p>
          <a:endParaRPr lang="es-EC" sz="1200">
            <a:latin typeface="Pontano "/>
          </a:endParaRPr>
        </a:p>
      </dgm:t>
    </dgm:pt>
    <dgm:pt modelId="{EF672348-DD63-4F2D-B7E3-A87CC1BB9C38}">
      <dgm:prSet phldrT="[Texto]" custT="1"/>
      <dgm:spPr>
        <a:gradFill rotWithShape="0">
          <a:gsLst>
            <a:gs pos="0">
              <a:schemeClr val="accent2">
                <a:lumMod val="0"/>
                <a:lumOff val="100000"/>
              </a:schemeClr>
            </a:gs>
            <a:gs pos="40000">
              <a:schemeClr val="accent2">
                <a:lumMod val="0"/>
                <a:lumOff val="100000"/>
              </a:schemeClr>
            </a:gs>
            <a:gs pos="100000">
              <a:srgbClr val="83C826"/>
            </a:gs>
          </a:gsLst>
          <a:path path="circle">
            <a:fillToRect l="50000" t="-80000" r="50000" b="180000"/>
          </a:path>
        </a:gradFill>
      </dgm:spPr>
      <dgm:t>
        <a:bodyPr/>
        <a:lstStyle/>
        <a:p>
          <a:r>
            <a:rPr lang="es-EC" sz="1200" b="1" dirty="0" smtClean="0">
              <a:latin typeface="Pontano "/>
            </a:rPr>
            <a:t>Necesidad económica </a:t>
          </a: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9AFAF49A-3D55-4F53-8944-5099F5FB7484}" type="parTrans" cxnId="{68392E3B-CA12-4F3F-BF5D-ACDCC839ACC4}">
      <dgm:prSet/>
      <dgm:spPr/>
      <dgm:t>
        <a:bodyPr/>
        <a:lstStyle/>
        <a:p>
          <a:endParaRPr lang="es-EC" sz="1200">
            <a:latin typeface="Pontano "/>
          </a:endParaRPr>
        </a:p>
      </dgm:t>
    </dgm:pt>
    <dgm:pt modelId="{30FA8BA7-5AC6-408A-A639-0AE043857492}" type="sibTrans" cxnId="{68392E3B-CA12-4F3F-BF5D-ACDCC839ACC4}">
      <dgm:prSet/>
      <dgm:spPr/>
      <dgm:t>
        <a:bodyPr/>
        <a:lstStyle/>
        <a:p>
          <a:endParaRPr lang="es-EC" sz="1200">
            <a:latin typeface="Pontano "/>
          </a:endParaRPr>
        </a:p>
      </dgm:t>
    </dgm:pt>
    <dgm:pt modelId="{92A98B9D-2107-4526-BAA5-35AB272BC38B}">
      <dgm:prSet phldrT="[Texto]" custT="1"/>
      <dgm:spPr>
        <a:gradFill rotWithShape="0">
          <a:gsLst>
            <a:gs pos="0">
              <a:schemeClr val="accent2">
                <a:lumMod val="0"/>
                <a:lumOff val="100000"/>
              </a:schemeClr>
            </a:gs>
            <a:gs pos="40000">
              <a:schemeClr val="accent2">
                <a:lumMod val="0"/>
                <a:lumOff val="100000"/>
              </a:schemeClr>
            </a:gs>
            <a:gs pos="100000">
              <a:srgbClr val="83C826"/>
            </a:gs>
          </a:gsLst>
          <a:path path="circle">
            <a:fillToRect l="50000" t="-80000" r="50000" b="180000"/>
          </a:path>
        </a:gradFill>
      </dgm:spPr>
      <dgm:t>
        <a:bodyPr/>
        <a:lstStyle/>
        <a:p>
          <a:r>
            <a:rPr lang="es-EC" sz="1200" b="1" dirty="0" smtClean="0">
              <a:latin typeface="Pontano "/>
            </a:rPr>
            <a:t>Tendencia migratoria Inmigración</a:t>
          </a:r>
          <a:endParaRPr lang="es-EC" sz="1200" b="1" dirty="0">
            <a:latin typeface="Pontano "/>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22C191B0-468C-4515-90C5-76151A2AA38C}" type="parTrans" cxnId="{D010853F-E368-4DDB-AEAC-A9F38A947A2D}">
      <dgm:prSet/>
      <dgm:spPr/>
      <dgm:t>
        <a:bodyPr/>
        <a:lstStyle/>
        <a:p>
          <a:endParaRPr lang="es-EC" sz="1200">
            <a:latin typeface="Pontano "/>
          </a:endParaRPr>
        </a:p>
      </dgm:t>
    </dgm:pt>
    <dgm:pt modelId="{E5043A47-7049-40D5-825D-9037B96D6B7B}" type="sibTrans" cxnId="{D010853F-E368-4DDB-AEAC-A9F38A947A2D}">
      <dgm:prSet/>
      <dgm:spPr/>
      <dgm:t>
        <a:bodyPr/>
        <a:lstStyle/>
        <a:p>
          <a:endParaRPr lang="es-EC" sz="1200">
            <a:latin typeface="Pontano "/>
          </a:endParaRPr>
        </a:p>
      </dgm:t>
    </dgm:pt>
    <dgm:pt modelId="{3547BE57-F9BE-4578-84FC-AEEC33E1D216}" type="pres">
      <dgm:prSet presAssocID="{EB6024E2-D5CE-4067-9AC0-7FEC41F72D83}" presName="Name0" presStyleCnt="0">
        <dgm:presLayoutVars>
          <dgm:chPref val="3"/>
          <dgm:dir/>
          <dgm:animLvl val="lvl"/>
          <dgm:resizeHandles/>
        </dgm:presLayoutVars>
      </dgm:prSet>
      <dgm:spPr/>
      <dgm:t>
        <a:bodyPr/>
        <a:lstStyle/>
        <a:p>
          <a:endParaRPr lang="es-EC"/>
        </a:p>
      </dgm:t>
    </dgm:pt>
    <dgm:pt modelId="{35110DA3-5754-4E76-9E26-E18B5DF0DB74}" type="pres">
      <dgm:prSet presAssocID="{D58A74D0-F457-4B20-8AB4-9FEA01F38E88}" presName="horFlow" presStyleCnt="0"/>
      <dgm:spPr/>
    </dgm:pt>
    <dgm:pt modelId="{26EA6D0D-C3E3-4619-8FF8-AFDE02AD2EAC}" type="pres">
      <dgm:prSet presAssocID="{D58A74D0-F457-4B20-8AB4-9FEA01F38E88}" presName="bigChev" presStyleLbl="node1" presStyleIdx="0" presStyleCnt="1"/>
      <dgm:spPr/>
      <dgm:t>
        <a:bodyPr/>
        <a:lstStyle/>
        <a:p>
          <a:endParaRPr lang="es-EC"/>
        </a:p>
      </dgm:t>
    </dgm:pt>
    <dgm:pt modelId="{1FD80262-6DB2-488E-BC40-80688A96A88C}" type="pres">
      <dgm:prSet presAssocID="{02A556D3-BA27-4756-8EDA-10380D59D56B}" presName="parTrans" presStyleCnt="0"/>
      <dgm:spPr/>
    </dgm:pt>
    <dgm:pt modelId="{3626C899-5972-4BEC-9733-149F478584C0}" type="pres">
      <dgm:prSet presAssocID="{CCE9C7A5-6AC5-4657-8EC2-97F865E40680}" presName="node" presStyleLbl="alignAccFollowNode1" presStyleIdx="0" presStyleCnt="5" custScaleX="111786">
        <dgm:presLayoutVars>
          <dgm:bulletEnabled val="1"/>
        </dgm:presLayoutVars>
      </dgm:prSet>
      <dgm:spPr/>
      <dgm:t>
        <a:bodyPr/>
        <a:lstStyle/>
        <a:p>
          <a:endParaRPr lang="es-EC"/>
        </a:p>
      </dgm:t>
    </dgm:pt>
    <dgm:pt modelId="{87CCC6EF-9CE6-4F31-B815-CA9AA98196F7}" type="pres">
      <dgm:prSet presAssocID="{47BB3E4C-E4B3-43C4-B072-9EC21AFE6B88}" presName="sibTrans" presStyleCnt="0"/>
      <dgm:spPr/>
    </dgm:pt>
    <dgm:pt modelId="{CA4F7D96-14C6-4340-A1C3-356A3B632612}" type="pres">
      <dgm:prSet presAssocID="{88787903-34F1-4510-ACA8-EDFDF747FE34}" presName="node" presStyleLbl="alignAccFollowNode1" presStyleIdx="1" presStyleCnt="5">
        <dgm:presLayoutVars>
          <dgm:bulletEnabled val="1"/>
        </dgm:presLayoutVars>
      </dgm:prSet>
      <dgm:spPr/>
      <dgm:t>
        <a:bodyPr/>
        <a:lstStyle/>
        <a:p>
          <a:endParaRPr lang="es-EC"/>
        </a:p>
      </dgm:t>
    </dgm:pt>
    <dgm:pt modelId="{9B7310D6-05DA-4CF9-8E4C-FB83777A1C65}" type="pres">
      <dgm:prSet presAssocID="{89512C11-24A9-4332-80B4-AB7A2C327EB6}" presName="sibTrans" presStyleCnt="0"/>
      <dgm:spPr/>
    </dgm:pt>
    <dgm:pt modelId="{A5742F2F-79D8-4675-800E-0F8BA9738674}" type="pres">
      <dgm:prSet presAssocID="{B1089097-2C1C-4DB2-AFE2-75C7BFFE3774}" presName="node" presStyleLbl="alignAccFollowNode1" presStyleIdx="2" presStyleCnt="5">
        <dgm:presLayoutVars>
          <dgm:bulletEnabled val="1"/>
        </dgm:presLayoutVars>
      </dgm:prSet>
      <dgm:spPr/>
      <dgm:t>
        <a:bodyPr/>
        <a:lstStyle/>
        <a:p>
          <a:endParaRPr lang="es-EC"/>
        </a:p>
      </dgm:t>
    </dgm:pt>
    <dgm:pt modelId="{B6761E30-E9B8-44C8-98BA-6DA18B95CEB5}" type="pres">
      <dgm:prSet presAssocID="{418F4416-F5A9-4FEB-8103-2E8124B65CDB}" presName="sibTrans" presStyleCnt="0"/>
      <dgm:spPr/>
    </dgm:pt>
    <dgm:pt modelId="{05D900DC-86A1-4918-B7B0-5482D7BD6DEE}" type="pres">
      <dgm:prSet presAssocID="{EF672348-DD63-4F2D-B7E3-A87CC1BB9C38}" presName="node" presStyleLbl="alignAccFollowNode1" presStyleIdx="3" presStyleCnt="5">
        <dgm:presLayoutVars>
          <dgm:bulletEnabled val="1"/>
        </dgm:presLayoutVars>
      </dgm:prSet>
      <dgm:spPr/>
      <dgm:t>
        <a:bodyPr/>
        <a:lstStyle/>
        <a:p>
          <a:endParaRPr lang="es-EC"/>
        </a:p>
      </dgm:t>
    </dgm:pt>
    <dgm:pt modelId="{5A1E4424-CA08-4EB6-9AD4-AA83B62484AB}" type="pres">
      <dgm:prSet presAssocID="{30FA8BA7-5AC6-408A-A639-0AE043857492}" presName="sibTrans" presStyleCnt="0"/>
      <dgm:spPr/>
    </dgm:pt>
    <dgm:pt modelId="{340C2B49-22D1-4388-854E-6AF81216F97A}" type="pres">
      <dgm:prSet presAssocID="{92A98B9D-2107-4526-BAA5-35AB272BC38B}" presName="node" presStyleLbl="alignAccFollowNode1" presStyleIdx="4" presStyleCnt="5">
        <dgm:presLayoutVars>
          <dgm:bulletEnabled val="1"/>
        </dgm:presLayoutVars>
      </dgm:prSet>
      <dgm:spPr/>
      <dgm:t>
        <a:bodyPr/>
        <a:lstStyle/>
        <a:p>
          <a:endParaRPr lang="es-EC"/>
        </a:p>
      </dgm:t>
    </dgm:pt>
  </dgm:ptLst>
  <dgm:cxnLst>
    <dgm:cxn modelId="{AEE1B92E-746F-4329-A552-5FF0B627D2ED}" type="presOf" srcId="{92A98B9D-2107-4526-BAA5-35AB272BC38B}" destId="{340C2B49-22D1-4388-854E-6AF81216F97A}" srcOrd="0" destOrd="0" presId="urn:microsoft.com/office/officeart/2005/8/layout/lProcess3"/>
    <dgm:cxn modelId="{D010853F-E368-4DDB-AEAC-A9F38A947A2D}" srcId="{D58A74D0-F457-4B20-8AB4-9FEA01F38E88}" destId="{92A98B9D-2107-4526-BAA5-35AB272BC38B}" srcOrd="4" destOrd="0" parTransId="{22C191B0-468C-4515-90C5-76151A2AA38C}" sibTransId="{E5043A47-7049-40D5-825D-9037B96D6B7B}"/>
    <dgm:cxn modelId="{68392E3B-CA12-4F3F-BF5D-ACDCC839ACC4}" srcId="{D58A74D0-F457-4B20-8AB4-9FEA01F38E88}" destId="{EF672348-DD63-4F2D-B7E3-A87CC1BB9C38}" srcOrd="3" destOrd="0" parTransId="{9AFAF49A-3D55-4F53-8944-5099F5FB7484}" sibTransId="{30FA8BA7-5AC6-408A-A639-0AE043857492}"/>
    <dgm:cxn modelId="{F690F42E-C80F-4B00-86CE-F4B042B1A049}" type="presOf" srcId="{D58A74D0-F457-4B20-8AB4-9FEA01F38E88}" destId="{26EA6D0D-C3E3-4619-8FF8-AFDE02AD2EAC}" srcOrd="0" destOrd="0" presId="urn:microsoft.com/office/officeart/2005/8/layout/lProcess3"/>
    <dgm:cxn modelId="{F88041F4-CC7E-4200-BABF-F29F19A3B78F}" srcId="{D58A74D0-F457-4B20-8AB4-9FEA01F38E88}" destId="{88787903-34F1-4510-ACA8-EDFDF747FE34}" srcOrd="1" destOrd="0" parTransId="{BFF5AAA3-961D-4676-893F-FB88F415FAD4}" sibTransId="{89512C11-24A9-4332-80B4-AB7A2C327EB6}"/>
    <dgm:cxn modelId="{9796205B-AA92-4B2E-86AA-5C5118928985}" srcId="{D58A74D0-F457-4B20-8AB4-9FEA01F38E88}" destId="{B1089097-2C1C-4DB2-AFE2-75C7BFFE3774}" srcOrd="2" destOrd="0" parTransId="{7B908699-CF02-4734-801D-7B2DD16E8A6E}" sibTransId="{418F4416-F5A9-4FEB-8103-2E8124B65CDB}"/>
    <dgm:cxn modelId="{65F1DE61-EA78-418F-929B-2ACE8A0B4202}" type="presOf" srcId="{CCE9C7A5-6AC5-4657-8EC2-97F865E40680}" destId="{3626C899-5972-4BEC-9733-149F478584C0}" srcOrd="0" destOrd="0" presId="urn:microsoft.com/office/officeart/2005/8/layout/lProcess3"/>
    <dgm:cxn modelId="{E8B23676-9F31-453B-AC30-CB0389ACDC33}" type="presOf" srcId="{88787903-34F1-4510-ACA8-EDFDF747FE34}" destId="{CA4F7D96-14C6-4340-A1C3-356A3B632612}" srcOrd="0" destOrd="0" presId="urn:microsoft.com/office/officeart/2005/8/layout/lProcess3"/>
    <dgm:cxn modelId="{E126DA05-F1AD-4085-AA4D-B6918DD19295}" type="presOf" srcId="{EB6024E2-D5CE-4067-9AC0-7FEC41F72D83}" destId="{3547BE57-F9BE-4578-84FC-AEEC33E1D216}" srcOrd="0" destOrd="0" presId="urn:microsoft.com/office/officeart/2005/8/layout/lProcess3"/>
    <dgm:cxn modelId="{CFBFF049-CF49-46AF-A26E-2A031E8CC31A}" srcId="{EB6024E2-D5CE-4067-9AC0-7FEC41F72D83}" destId="{D58A74D0-F457-4B20-8AB4-9FEA01F38E88}" srcOrd="0" destOrd="0" parTransId="{3C891C75-9045-44A6-B7C2-5FAE05861CCF}" sibTransId="{49BB96AF-AFCE-4042-88F6-87DD338B39B3}"/>
    <dgm:cxn modelId="{76E96CB1-8936-47C4-85CB-A0F8074834E9}" type="presOf" srcId="{EF672348-DD63-4F2D-B7E3-A87CC1BB9C38}" destId="{05D900DC-86A1-4918-B7B0-5482D7BD6DEE}" srcOrd="0" destOrd="0" presId="urn:microsoft.com/office/officeart/2005/8/layout/lProcess3"/>
    <dgm:cxn modelId="{C17FF034-AD76-4DAA-BD99-7CDF31BEFAA3}" type="presOf" srcId="{B1089097-2C1C-4DB2-AFE2-75C7BFFE3774}" destId="{A5742F2F-79D8-4675-800E-0F8BA9738674}" srcOrd="0" destOrd="0" presId="urn:microsoft.com/office/officeart/2005/8/layout/lProcess3"/>
    <dgm:cxn modelId="{F61B0CCE-9A6C-4178-A6BE-615C5D5B2121}" srcId="{D58A74D0-F457-4B20-8AB4-9FEA01F38E88}" destId="{CCE9C7A5-6AC5-4657-8EC2-97F865E40680}" srcOrd="0" destOrd="0" parTransId="{02A556D3-BA27-4756-8EDA-10380D59D56B}" sibTransId="{47BB3E4C-E4B3-43C4-B072-9EC21AFE6B88}"/>
    <dgm:cxn modelId="{A965008F-D6DB-44FE-90BC-742D31F2D1FB}" type="presParOf" srcId="{3547BE57-F9BE-4578-84FC-AEEC33E1D216}" destId="{35110DA3-5754-4E76-9E26-E18B5DF0DB74}" srcOrd="0" destOrd="0" presId="urn:microsoft.com/office/officeart/2005/8/layout/lProcess3"/>
    <dgm:cxn modelId="{6D5792DD-8B40-41F4-8D27-7CF35B015363}" type="presParOf" srcId="{35110DA3-5754-4E76-9E26-E18B5DF0DB74}" destId="{26EA6D0D-C3E3-4619-8FF8-AFDE02AD2EAC}" srcOrd="0" destOrd="0" presId="urn:microsoft.com/office/officeart/2005/8/layout/lProcess3"/>
    <dgm:cxn modelId="{1BB75197-530F-480A-9CF2-BB02EB0316E9}" type="presParOf" srcId="{35110DA3-5754-4E76-9E26-E18B5DF0DB74}" destId="{1FD80262-6DB2-488E-BC40-80688A96A88C}" srcOrd="1" destOrd="0" presId="urn:microsoft.com/office/officeart/2005/8/layout/lProcess3"/>
    <dgm:cxn modelId="{25C52D81-BFE5-40C5-BF75-BEA2CC9E054D}" type="presParOf" srcId="{35110DA3-5754-4E76-9E26-E18B5DF0DB74}" destId="{3626C899-5972-4BEC-9733-149F478584C0}" srcOrd="2" destOrd="0" presId="urn:microsoft.com/office/officeart/2005/8/layout/lProcess3"/>
    <dgm:cxn modelId="{3C3187D5-1CD6-4636-9908-85474D40AE39}" type="presParOf" srcId="{35110DA3-5754-4E76-9E26-E18B5DF0DB74}" destId="{87CCC6EF-9CE6-4F31-B815-CA9AA98196F7}" srcOrd="3" destOrd="0" presId="urn:microsoft.com/office/officeart/2005/8/layout/lProcess3"/>
    <dgm:cxn modelId="{49A37584-4B8E-4528-89F2-415AA7D672EA}" type="presParOf" srcId="{35110DA3-5754-4E76-9E26-E18B5DF0DB74}" destId="{CA4F7D96-14C6-4340-A1C3-356A3B632612}" srcOrd="4" destOrd="0" presId="urn:microsoft.com/office/officeart/2005/8/layout/lProcess3"/>
    <dgm:cxn modelId="{A05DCFE9-3F6E-4786-9186-2E07CC5BB80C}" type="presParOf" srcId="{35110DA3-5754-4E76-9E26-E18B5DF0DB74}" destId="{9B7310D6-05DA-4CF9-8E4C-FB83777A1C65}" srcOrd="5" destOrd="0" presId="urn:microsoft.com/office/officeart/2005/8/layout/lProcess3"/>
    <dgm:cxn modelId="{6B0E1605-4B7E-40C8-85BA-4B68998906D9}" type="presParOf" srcId="{35110DA3-5754-4E76-9E26-E18B5DF0DB74}" destId="{A5742F2F-79D8-4675-800E-0F8BA9738674}" srcOrd="6" destOrd="0" presId="urn:microsoft.com/office/officeart/2005/8/layout/lProcess3"/>
    <dgm:cxn modelId="{43D23AB2-3FA4-4C23-AAC0-3F94DDA3B498}" type="presParOf" srcId="{35110DA3-5754-4E76-9E26-E18B5DF0DB74}" destId="{B6761E30-E9B8-44C8-98BA-6DA18B95CEB5}" srcOrd="7" destOrd="0" presId="urn:microsoft.com/office/officeart/2005/8/layout/lProcess3"/>
    <dgm:cxn modelId="{AD66B0A0-321B-4F4A-92D8-2AA5A9B0BDB0}" type="presParOf" srcId="{35110DA3-5754-4E76-9E26-E18B5DF0DB74}" destId="{05D900DC-86A1-4918-B7B0-5482D7BD6DEE}" srcOrd="8" destOrd="0" presId="urn:microsoft.com/office/officeart/2005/8/layout/lProcess3"/>
    <dgm:cxn modelId="{DAE6114F-ABA5-4F48-9FC3-18A4244FEE74}" type="presParOf" srcId="{35110DA3-5754-4E76-9E26-E18B5DF0DB74}" destId="{5A1E4424-CA08-4EB6-9AD4-AA83B62484AB}" srcOrd="9" destOrd="0" presId="urn:microsoft.com/office/officeart/2005/8/layout/lProcess3"/>
    <dgm:cxn modelId="{EA84325C-E131-4906-A183-3E165984B830}" type="presParOf" srcId="{35110DA3-5754-4E76-9E26-E18B5DF0DB74}" destId="{340C2B49-22D1-4388-854E-6AF81216F97A}" srcOrd="10" destOrd="0" presId="urn:microsoft.com/office/officeart/2005/8/layout/lProcess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B6024E2-D5CE-4067-9AC0-7FEC41F72D83}"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s-EC"/>
        </a:p>
      </dgm:t>
    </dgm:pt>
    <dgm:pt modelId="{D58A74D0-F457-4B20-8AB4-9FEA01F38E88}">
      <dgm:prSet phldrT="[Texto]" custT="1"/>
      <dgm:spPr>
        <a:solidFill>
          <a:srgbClr val="FFCD2F">
            <a:alpha val="93000"/>
          </a:srgbClr>
        </a:solidFill>
      </dgm:spPr>
      <dgm:t>
        <a:bodyPr/>
        <a:lstStyle/>
        <a:p>
          <a:r>
            <a:rPr lang="es-EC" sz="1400" dirty="0" smtClean="0">
              <a:latin typeface="Pontano "/>
            </a:rPr>
            <a:t>ANÁLISIS DE LA ENCUESTA</a:t>
          </a:r>
          <a:endParaRPr lang="es-EC" sz="1400" dirty="0">
            <a:latin typeface="Pontano "/>
          </a:endParaRPr>
        </a:p>
      </dgm:t>
    </dgm:pt>
    <dgm:pt modelId="{3C891C75-9045-44A6-B7C2-5FAE05861CCF}" type="parTrans" cxnId="{CFBFF049-CF49-46AF-A26E-2A031E8CC31A}">
      <dgm:prSet/>
      <dgm:spPr/>
      <dgm:t>
        <a:bodyPr/>
        <a:lstStyle/>
        <a:p>
          <a:endParaRPr lang="es-EC"/>
        </a:p>
      </dgm:t>
    </dgm:pt>
    <dgm:pt modelId="{49BB96AF-AFCE-4042-88F6-87DD338B39B3}" type="sibTrans" cxnId="{CFBFF049-CF49-46AF-A26E-2A031E8CC31A}">
      <dgm:prSet/>
      <dgm:spPr/>
      <dgm:t>
        <a:bodyPr/>
        <a:lstStyle/>
        <a:p>
          <a:endParaRPr lang="es-EC"/>
        </a:p>
      </dgm:t>
    </dgm:pt>
    <dgm:pt modelId="{CCE9C7A5-6AC5-4657-8EC2-97F865E40680}">
      <dgm:prSet phldrT="[Texto]" custT="1"/>
      <dgm:spPr>
        <a:gradFill rotWithShape="0">
          <a:gsLst>
            <a:gs pos="0">
              <a:schemeClr val="accent2">
                <a:lumMod val="0"/>
                <a:lumOff val="100000"/>
              </a:schemeClr>
            </a:gs>
            <a:gs pos="40000">
              <a:schemeClr val="accent2">
                <a:lumMod val="0"/>
                <a:lumOff val="100000"/>
              </a:schemeClr>
            </a:gs>
            <a:gs pos="100000">
              <a:srgbClr val="2CE30D"/>
            </a:gs>
          </a:gsLst>
          <a:path path="circle">
            <a:fillToRect l="50000" t="-80000" r="50000" b="180000"/>
          </a:path>
        </a:gradFill>
      </dgm:spPr>
      <dgm:t>
        <a:bodyPr/>
        <a:lstStyle/>
        <a:p>
          <a:r>
            <a:rPr lang="es-EC" sz="1200" b="1" dirty="0" smtClean="0">
              <a:latin typeface="Pontano "/>
            </a:rPr>
            <a:t>Desconocimiento de créditos o incentivos</a:t>
          </a:r>
          <a:endParaRPr lang="es-EC" sz="1200" b="1" dirty="0">
            <a:latin typeface="Pontano "/>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A556D3-BA27-4756-8EDA-10380D59D56B}" type="parTrans" cxnId="{F61B0CCE-9A6C-4178-A6BE-615C5D5B2121}">
      <dgm:prSet/>
      <dgm:spPr/>
      <dgm:t>
        <a:bodyPr/>
        <a:lstStyle/>
        <a:p>
          <a:endParaRPr lang="es-EC"/>
        </a:p>
      </dgm:t>
    </dgm:pt>
    <dgm:pt modelId="{47BB3E4C-E4B3-43C4-B072-9EC21AFE6B88}" type="sibTrans" cxnId="{F61B0CCE-9A6C-4178-A6BE-615C5D5B2121}">
      <dgm:prSet/>
      <dgm:spPr/>
      <dgm:t>
        <a:bodyPr/>
        <a:lstStyle/>
        <a:p>
          <a:endParaRPr lang="es-EC"/>
        </a:p>
      </dgm:t>
    </dgm:pt>
    <dgm:pt modelId="{88787903-34F1-4510-ACA8-EDFDF747FE34}">
      <dgm:prSet phldrT="[Texto]" custT="1"/>
      <dgm:spPr>
        <a:gradFill rotWithShape="0">
          <a:gsLst>
            <a:gs pos="0">
              <a:schemeClr val="accent2">
                <a:lumMod val="0"/>
                <a:lumOff val="100000"/>
              </a:schemeClr>
            </a:gs>
            <a:gs pos="40000">
              <a:schemeClr val="accent2">
                <a:lumMod val="0"/>
                <a:lumOff val="100000"/>
              </a:schemeClr>
            </a:gs>
            <a:gs pos="100000">
              <a:srgbClr val="2CE30D"/>
            </a:gs>
          </a:gsLst>
          <a:path path="circle">
            <a:fillToRect l="50000" t="-80000" r="50000" b="180000"/>
          </a:path>
        </a:gradFill>
      </dgm:spPr>
      <dgm:t>
        <a:bodyPr/>
        <a:lstStyle/>
        <a:p>
          <a:r>
            <a:rPr lang="es-EC" sz="1200" b="1" dirty="0" smtClean="0">
              <a:latin typeface="Pontano "/>
            </a:rPr>
            <a:t>Tradiciones Domingo de ramos </a:t>
          </a:r>
          <a:endParaRPr lang="es-EC" sz="1200" b="1" dirty="0">
            <a:latin typeface="Pontano "/>
          </a:endParaRPr>
        </a:p>
      </dgm:t>
    </dgm:pt>
    <dgm:pt modelId="{BFF5AAA3-961D-4676-893F-FB88F415FAD4}" type="parTrans" cxnId="{F88041F4-CC7E-4200-BABF-F29F19A3B78F}">
      <dgm:prSet/>
      <dgm:spPr/>
      <dgm:t>
        <a:bodyPr/>
        <a:lstStyle/>
        <a:p>
          <a:endParaRPr lang="es-EC"/>
        </a:p>
      </dgm:t>
    </dgm:pt>
    <dgm:pt modelId="{89512C11-24A9-4332-80B4-AB7A2C327EB6}" type="sibTrans" cxnId="{F88041F4-CC7E-4200-BABF-F29F19A3B78F}">
      <dgm:prSet/>
      <dgm:spPr/>
      <dgm:t>
        <a:bodyPr/>
        <a:lstStyle/>
        <a:p>
          <a:endParaRPr lang="es-EC"/>
        </a:p>
      </dgm:t>
    </dgm:pt>
    <dgm:pt modelId="{B1089097-2C1C-4DB2-AFE2-75C7BFFE3774}">
      <dgm:prSet phldrT="[Texto]" custT="1"/>
      <dgm:spPr>
        <a:gradFill rotWithShape="0">
          <a:gsLst>
            <a:gs pos="0">
              <a:schemeClr val="accent2">
                <a:lumMod val="0"/>
                <a:lumOff val="100000"/>
              </a:schemeClr>
            </a:gs>
            <a:gs pos="40000">
              <a:schemeClr val="accent2">
                <a:lumMod val="0"/>
                <a:lumOff val="100000"/>
              </a:schemeClr>
            </a:gs>
            <a:gs pos="100000">
              <a:srgbClr val="2CE30D"/>
            </a:gs>
          </a:gsLst>
          <a:path path="circle">
            <a:fillToRect l="50000" t="-80000" r="50000" b="180000"/>
          </a:path>
        </a:gradFill>
      </dgm:spPr>
      <dgm:t>
        <a:bodyPr/>
        <a:lstStyle/>
        <a:p>
          <a:r>
            <a:rPr lang="es-EC" sz="1200" b="1" dirty="0" smtClean="0">
              <a:latin typeface="Pontano "/>
            </a:rPr>
            <a:t>Escaso uso de tractor</a:t>
          </a:r>
          <a:endParaRPr lang="es-EC" sz="1200" b="1" dirty="0">
            <a:latin typeface="Pontano "/>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7B908699-CF02-4734-801D-7B2DD16E8A6E}" type="parTrans" cxnId="{9796205B-AA92-4B2E-86AA-5C5118928985}">
      <dgm:prSet/>
      <dgm:spPr/>
      <dgm:t>
        <a:bodyPr/>
        <a:lstStyle/>
        <a:p>
          <a:endParaRPr lang="es-EC"/>
        </a:p>
      </dgm:t>
    </dgm:pt>
    <dgm:pt modelId="{418F4416-F5A9-4FEB-8103-2E8124B65CDB}" type="sibTrans" cxnId="{9796205B-AA92-4B2E-86AA-5C5118928985}">
      <dgm:prSet/>
      <dgm:spPr/>
      <dgm:t>
        <a:bodyPr/>
        <a:lstStyle/>
        <a:p>
          <a:endParaRPr lang="es-EC"/>
        </a:p>
      </dgm:t>
    </dgm:pt>
    <dgm:pt modelId="{EF672348-DD63-4F2D-B7E3-A87CC1BB9C38}">
      <dgm:prSet phldrT="[Texto]" custT="1"/>
      <dgm:spPr>
        <a:gradFill rotWithShape="0">
          <a:gsLst>
            <a:gs pos="0">
              <a:schemeClr val="accent2">
                <a:lumMod val="0"/>
                <a:lumOff val="100000"/>
              </a:schemeClr>
            </a:gs>
            <a:gs pos="40000">
              <a:schemeClr val="accent2">
                <a:lumMod val="0"/>
                <a:lumOff val="100000"/>
              </a:schemeClr>
            </a:gs>
            <a:gs pos="100000">
              <a:srgbClr val="2CE30D"/>
            </a:gs>
          </a:gsLst>
          <a:path path="circle">
            <a:fillToRect l="50000" t="-80000" r="50000" b="180000"/>
          </a:path>
        </a:gradFill>
      </dgm:spPr>
      <dgm:t>
        <a:bodyPr/>
        <a:lstStyle/>
        <a:p>
          <a:r>
            <a:rPr lang="es-EC" sz="1200" b="1" dirty="0" smtClean="0">
              <a:latin typeface="Pontano "/>
            </a:rPr>
            <a:t>Escaso desarrollo urbano</a:t>
          </a: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9AFAF49A-3D55-4F53-8944-5099F5FB7484}" type="parTrans" cxnId="{68392E3B-CA12-4F3F-BF5D-ACDCC839ACC4}">
      <dgm:prSet/>
      <dgm:spPr/>
      <dgm:t>
        <a:bodyPr/>
        <a:lstStyle/>
        <a:p>
          <a:endParaRPr lang="es-EC"/>
        </a:p>
      </dgm:t>
    </dgm:pt>
    <dgm:pt modelId="{30FA8BA7-5AC6-408A-A639-0AE043857492}" type="sibTrans" cxnId="{68392E3B-CA12-4F3F-BF5D-ACDCC839ACC4}">
      <dgm:prSet/>
      <dgm:spPr/>
      <dgm:t>
        <a:bodyPr/>
        <a:lstStyle/>
        <a:p>
          <a:endParaRPr lang="es-EC"/>
        </a:p>
      </dgm:t>
    </dgm:pt>
    <dgm:pt modelId="{3547BE57-F9BE-4578-84FC-AEEC33E1D216}" type="pres">
      <dgm:prSet presAssocID="{EB6024E2-D5CE-4067-9AC0-7FEC41F72D83}" presName="Name0" presStyleCnt="0">
        <dgm:presLayoutVars>
          <dgm:chPref val="3"/>
          <dgm:dir/>
          <dgm:animLvl val="lvl"/>
          <dgm:resizeHandles/>
        </dgm:presLayoutVars>
      </dgm:prSet>
      <dgm:spPr/>
      <dgm:t>
        <a:bodyPr/>
        <a:lstStyle/>
        <a:p>
          <a:endParaRPr lang="es-EC"/>
        </a:p>
      </dgm:t>
    </dgm:pt>
    <dgm:pt modelId="{35110DA3-5754-4E76-9E26-E18B5DF0DB74}" type="pres">
      <dgm:prSet presAssocID="{D58A74D0-F457-4B20-8AB4-9FEA01F38E88}" presName="horFlow" presStyleCnt="0"/>
      <dgm:spPr/>
    </dgm:pt>
    <dgm:pt modelId="{26EA6D0D-C3E3-4619-8FF8-AFDE02AD2EAC}" type="pres">
      <dgm:prSet presAssocID="{D58A74D0-F457-4B20-8AB4-9FEA01F38E88}" presName="bigChev" presStyleLbl="node1" presStyleIdx="0" presStyleCnt="1"/>
      <dgm:spPr/>
      <dgm:t>
        <a:bodyPr/>
        <a:lstStyle/>
        <a:p>
          <a:endParaRPr lang="es-EC"/>
        </a:p>
      </dgm:t>
    </dgm:pt>
    <dgm:pt modelId="{1FD80262-6DB2-488E-BC40-80688A96A88C}" type="pres">
      <dgm:prSet presAssocID="{02A556D3-BA27-4756-8EDA-10380D59D56B}" presName="parTrans" presStyleCnt="0"/>
      <dgm:spPr/>
    </dgm:pt>
    <dgm:pt modelId="{3626C899-5972-4BEC-9733-149F478584C0}" type="pres">
      <dgm:prSet presAssocID="{CCE9C7A5-6AC5-4657-8EC2-97F865E40680}" presName="node" presStyleLbl="alignAccFollowNode1" presStyleIdx="0" presStyleCnt="4" custScaleX="107304" custLinFactNeighborX="-19508">
        <dgm:presLayoutVars>
          <dgm:bulletEnabled val="1"/>
        </dgm:presLayoutVars>
      </dgm:prSet>
      <dgm:spPr/>
      <dgm:t>
        <a:bodyPr/>
        <a:lstStyle/>
        <a:p>
          <a:endParaRPr lang="es-EC"/>
        </a:p>
      </dgm:t>
    </dgm:pt>
    <dgm:pt modelId="{87CCC6EF-9CE6-4F31-B815-CA9AA98196F7}" type="pres">
      <dgm:prSet presAssocID="{47BB3E4C-E4B3-43C4-B072-9EC21AFE6B88}" presName="sibTrans" presStyleCnt="0"/>
      <dgm:spPr/>
    </dgm:pt>
    <dgm:pt modelId="{CA4F7D96-14C6-4340-A1C3-356A3B632612}" type="pres">
      <dgm:prSet presAssocID="{88787903-34F1-4510-ACA8-EDFDF747FE34}" presName="node" presStyleLbl="alignAccFollowNode1" presStyleIdx="1" presStyleCnt="4" custLinFactNeighborX="-53637">
        <dgm:presLayoutVars>
          <dgm:bulletEnabled val="1"/>
        </dgm:presLayoutVars>
      </dgm:prSet>
      <dgm:spPr/>
      <dgm:t>
        <a:bodyPr/>
        <a:lstStyle/>
        <a:p>
          <a:endParaRPr lang="es-EC"/>
        </a:p>
      </dgm:t>
    </dgm:pt>
    <dgm:pt modelId="{9B7310D6-05DA-4CF9-8E4C-FB83777A1C65}" type="pres">
      <dgm:prSet presAssocID="{89512C11-24A9-4332-80B4-AB7A2C327EB6}" presName="sibTrans" presStyleCnt="0"/>
      <dgm:spPr/>
    </dgm:pt>
    <dgm:pt modelId="{A5742F2F-79D8-4675-800E-0F8BA9738674}" type="pres">
      <dgm:prSet presAssocID="{B1089097-2C1C-4DB2-AFE2-75C7BFFE3774}" presName="node" presStyleLbl="alignAccFollowNode1" presStyleIdx="2" presStyleCnt="4" custLinFactNeighborX="-87786">
        <dgm:presLayoutVars>
          <dgm:bulletEnabled val="1"/>
        </dgm:presLayoutVars>
      </dgm:prSet>
      <dgm:spPr/>
      <dgm:t>
        <a:bodyPr/>
        <a:lstStyle/>
        <a:p>
          <a:endParaRPr lang="es-EC"/>
        </a:p>
      </dgm:t>
    </dgm:pt>
    <dgm:pt modelId="{B6761E30-E9B8-44C8-98BA-6DA18B95CEB5}" type="pres">
      <dgm:prSet presAssocID="{418F4416-F5A9-4FEB-8103-2E8124B65CDB}" presName="sibTrans" presStyleCnt="0"/>
      <dgm:spPr/>
    </dgm:pt>
    <dgm:pt modelId="{05D900DC-86A1-4918-B7B0-5482D7BD6DEE}" type="pres">
      <dgm:prSet presAssocID="{EF672348-DD63-4F2D-B7E3-A87CC1BB9C38}" presName="node" presStyleLbl="alignAccFollowNode1" presStyleIdx="3" presStyleCnt="4" custLinFactX="-3752" custLinFactNeighborX="-100000">
        <dgm:presLayoutVars>
          <dgm:bulletEnabled val="1"/>
        </dgm:presLayoutVars>
      </dgm:prSet>
      <dgm:spPr/>
      <dgm:t>
        <a:bodyPr/>
        <a:lstStyle/>
        <a:p>
          <a:endParaRPr lang="es-EC"/>
        </a:p>
      </dgm:t>
    </dgm:pt>
  </dgm:ptLst>
  <dgm:cxnLst>
    <dgm:cxn modelId="{9796205B-AA92-4B2E-86AA-5C5118928985}" srcId="{D58A74D0-F457-4B20-8AB4-9FEA01F38E88}" destId="{B1089097-2C1C-4DB2-AFE2-75C7BFFE3774}" srcOrd="2" destOrd="0" parTransId="{7B908699-CF02-4734-801D-7B2DD16E8A6E}" sibTransId="{418F4416-F5A9-4FEB-8103-2E8124B65CDB}"/>
    <dgm:cxn modelId="{33D1A5B3-C105-4646-8B0F-371A0BE715D0}" type="presOf" srcId="{CCE9C7A5-6AC5-4657-8EC2-97F865E40680}" destId="{3626C899-5972-4BEC-9733-149F478584C0}" srcOrd="0" destOrd="0" presId="urn:microsoft.com/office/officeart/2005/8/layout/lProcess3"/>
    <dgm:cxn modelId="{245F6003-7BE3-40CE-8F85-2688C22C081D}" type="presOf" srcId="{D58A74D0-F457-4B20-8AB4-9FEA01F38E88}" destId="{26EA6D0D-C3E3-4619-8FF8-AFDE02AD2EAC}" srcOrd="0" destOrd="0" presId="urn:microsoft.com/office/officeart/2005/8/layout/lProcess3"/>
    <dgm:cxn modelId="{D6EBF132-E563-4D7B-8BB7-F3804BD5DD8E}" type="presOf" srcId="{B1089097-2C1C-4DB2-AFE2-75C7BFFE3774}" destId="{A5742F2F-79D8-4675-800E-0F8BA9738674}" srcOrd="0" destOrd="0" presId="urn:microsoft.com/office/officeart/2005/8/layout/lProcess3"/>
    <dgm:cxn modelId="{0E20FFB1-A2E8-4BFB-B99D-D3AA38132FED}" type="presOf" srcId="{88787903-34F1-4510-ACA8-EDFDF747FE34}" destId="{CA4F7D96-14C6-4340-A1C3-356A3B632612}" srcOrd="0" destOrd="0" presId="urn:microsoft.com/office/officeart/2005/8/layout/lProcess3"/>
    <dgm:cxn modelId="{43CB8ACE-B556-4BC8-8629-6D41D3A1AE78}" type="presOf" srcId="{EB6024E2-D5CE-4067-9AC0-7FEC41F72D83}" destId="{3547BE57-F9BE-4578-84FC-AEEC33E1D216}" srcOrd="0" destOrd="0" presId="urn:microsoft.com/office/officeart/2005/8/layout/lProcess3"/>
    <dgm:cxn modelId="{CFBFF049-CF49-46AF-A26E-2A031E8CC31A}" srcId="{EB6024E2-D5CE-4067-9AC0-7FEC41F72D83}" destId="{D58A74D0-F457-4B20-8AB4-9FEA01F38E88}" srcOrd="0" destOrd="0" parTransId="{3C891C75-9045-44A6-B7C2-5FAE05861CCF}" sibTransId="{49BB96AF-AFCE-4042-88F6-87DD338B39B3}"/>
    <dgm:cxn modelId="{F88041F4-CC7E-4200-BABF-F29F19A3B78F}" srcId="{D58A74D0-F457-4B20-8AB4-9FEA01F38E88}" destId="{88787903-34F1-4510-ACA8-EDFDF747FE34}" srcOrd="1" destOrd="0" parTransId="{BFF5AAA3-961D-4676-893F-FB88F415FAD4}" sibTransId="{89512C11-24A9-4332-80B4-AB7A2C327EB6}"/>
    <dgm:cxn modelId="{A68D037E-3180-4B61-A38E-9942F3EA2C26}" type="presOf" srcId="{EF672348-DD63-4F2D-B7E3-A87CC1BB9C38}" destId="{05D900DC-86A1-4918-B7B0-5482D7BD6DEE}" srcOrd="0" destOrd="0" presId="urn:microsoft.com/office/officeart/2005/8/layout/lProcess3"/>
    <dgm:cxn modelId="{F61B0CCE-9A6C-4178-A6BE-615C5D5B2121}" srcId="{D58A74D0-F457-4B20-8AB4-9FEA01F38E88}" destId="{CCE9C7A5-6AC5-4657-8EC2-97F865E40680}" srcOrd="0" destOrd="0" parTransId="{02A556D3-BA27-4756-8EDA-10380D59D56B}" sibTransId="{47BB3E4C-E4B3-43C4-B072-9EC21AFE6B88}"/>
    <dgm:cxn modelId="{68392E3B-CA12-4F3F-BF5D-ACDCC839ACC4}" srcId="{D58A74D0-F457-4B20-8AB4-9FEA01F38E88}" destId="{EF672348-DD63-4F2D-B7E3-A87CC1BB9C38}" srcOrd="3" destOrd="0" parTransId="{9AFAF49A-3D55-4F53-8944-5099F5FB7484}" sibTransId="{30FA8BA7-5AC6-408A-A639-0AE043857492}"/>
    <dgm:cxn modelId="{C8E1E62A-B7A9-4BDF-9F8C-10B320F1D700}" type="presParOf" srcId="{3547BE57-F9BE-4578-84FC-AEEC33E1D216}" destId="{35110DA3-5754-4E76-9E26-E18B5DF0DB74}" srcOrd="0" destOrd="0" presId="urn:microsoft.com/office/officeart/2005/8/layout/lProcess3"/>
    <dgm:cxn modelId="{3E81A54F-15D0-47B1-B30E-D05A76531745}" type="presParOf" srcId="{35110DA3-5754-4E76-9E26-E18B5DF0DB74}" destId="{26EA6D0D-C3E3-4619-8FF8-AFDE02AD2EAC}" srcOrd="0" destOrd="0" presId="urn:microsoft.com/office/officeart/2005/8/layout/lProcess3"/>
    <dgm:cxn modelId="{D93AA7EC-AFB1-4130-A72B-AA4D15AAF72D}" type="presParOf" srcId="{35110DA3-5754-4E76-9E26-E18B5DF0DB74}" destId="{1FD80262-6DB2-488E-BC40-80688A96A88C}" srcOrd="1" destOrd="0" presId="urn:microsoft.com/office/officeart/2005/8/layout/lProcess3"/>
    <dgm:cxn modelId="{B9A1D6D2-5D82-42A0-8226-9B23E4BAAFAF}" type="presParOf" srcId="{35110DA3-5754-4E76-9E26-E18B5DF0DB74}" destId="{3626C899-5972-4BEC-9733-149F478584C0}" srcOrd="2" destOrd="0" presId="urn:microsoft.com/office/officeart/2005/8/layout/lProcess3"/>
    <dgm:cxn modelId="{DC8AE199-DA71-4DB3-A5D7-9F2DABA6322F}" type="presParOf" srcId="{35110DA3-5754-4E76-9E26-E18B5DF0DB74}" destId="{87CCC6EF-9CE6-4F31-B815-CA9AA98196F7}" srcOrd="3" destOrd="0" presId="urn:microsoft.com/office/officeart/2005/8/layout/lProcess3"/>
    <dgm:cxn modelId="{68DF8869-802C-46CB-9536-2793B23BB8A5}" type="presParOf" srcId="{35110DA3-5754-4E76-9E26-E18B5DF0DB74}" destId="{CA4F7D96-14C6-4340-A1C3-356A3B632612}" srcOrd="4" destOrd="0" presId="urn:microsoft.com/office/officeart/2005/8/layout/lProcess3"/>
    <dgm:cxn modelId="{6DB1C774-6132-4A3A-B6F7-7E713A6866A0}" type="presParOf" srcId="{35110DA3-5754-4E76-9E26-E18B5DF0DB74}" destId="{9B7310D6-05DA-4CF9-8E4C-FB83777A1C65}" srcOrd="5" destOrd="0" presId="urn:microsoft.com/office/officeart/2005/8/layout/lProcess3"/>
    <dgm:cxn modelId="{94C5D188-74C4-4E5D-874C-1F54AF53CC1D}" type="presParOf" srcId="{35110DA3-5754-4E76-9E26-E18B5DF0DB74}" destId="{A5742F2F-79D8-4675-800E-0F8BA9738674}" srcOrd="6" destOrd="0" presId="urn:microsoft.com/office/officeart/2005/8/layout/lProcess3"/>
    <dgm:cxn modelId="{8A1B8C49-B852-42D0-BA24-E87394096DD8}" type="presParOf" srcId="{35110DA3-5754-4E76-9E26-E18B5DF0DB74}" destId="{B6761E30-E9B8-44C8-98BA-6DA18B95CEB5}" srcOrd="7" destOrd="0" presId="urn:microsoft.com/office/officeart/2005/8/layout/lProcess3"/>
    <dgm:cxn modelId="{F64025AF-181A-4A4D-A240-78A333457405}" type="presParOf" srcId="{35110DA3-5754-4E76-9E26-E18B5DF0DB74}" destId="{05D900DC-86A1-4918-B7B0-5482D7BD6DEE}" srcOrd="8"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B6024E2-D5CE-4067-9AC0-7FEC41F72D83}"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s-EC"/>
        </a:p>
      </dgm:t>
    </dgm:pt>
    <dgm:pt modelId="{D58A74D0-F457-4B20-8AB4-9FEA01F38E88}">
      <dgm:prSet phldrT="[Texto]" custT="1"/>
      <dgm:spPr>
        <a:solidFill>
          <a:srgbClr val="92D050"/>
        </a:solidFill>
      </dgm:spPr>
      <dgm:t>
        <a:bodyPr/>
        <a:lstStyle/>
        <a:p>
          <a:r>
            <a:rPr lang="es-EC" sz="1800" b="1" dirty="0" smtClean="0">
              <a:latin typeface="Pontano "/>
            </a:rPr>
            <a:t>CAUSAS SUBYACENTES</a:t>
          </a:r>
          <a:endParaRPr lang="es-EC" sz="1800" b="1" dirty="0">
            <a:latin typeface="Pontano "/>
          </a:endParaRPr>
        </a:p>
      </dgm:t>
    </dgm:pt>
    <dgm:pt modelId="{3C891C75-9045-44A6-B7C2-5FAE05861CCF}" type="parTrans" cxnId="{CFBFF049-CF49-46AF-A26E-2A031E8CC31A}">
      <dgm:prSet/>
      <dgm:spPr/>
      <dgm:t>
        <a:bodyPr/>
        <a:lstStyle/>
        <a:p>
          <a:endParaRPr lang="es-EC"/>
        </a:p>
      </dgm:t>
    </dgm:pt>
    <dgm:pt modelId="{49BB96AF-AFCE-4042-88F6-87DD338B39B3}" type="sibTrans" cxnId="{CFBFF049-CF49-46AF-A26E-2A031E8CC31A}">
      <dgm:prSet/>
      <dgm:spPr/>
      <dgm:t>
        <a:bodyPr/>
        <a:lstStyle/>
        <a:p>
          <a:endParaRPr lang="es-EC"/>
        </a:p>
      </dgm:t>
    </dgm:pt>
    <dgm:pt modelId="{CCE9C7A5-6AC5-4657-8EC2-97F865E40680}">
      <dgm:prSet phldrT="[Texto]" custT="1"/>
      <dgm:spPr>
        <a:gradFill rotWithShape="0">
          <a:gsLst>
            <a:gs pos="0">
              <a:srgbClr val="FFCD2F"/>
            </a:gs>
            <a:gs pos="62000">
              <a:schemeClr val="bg1"/>
            </a:gs>
            <a:gs pos="100000">
              <a:schemeClr val="bg1"/>
            </a:gs>
          </a:gsLst>
          <a:path path="circle">
            <a:fillToRect l="100000" t="100000"/>
          </a:path>
        </a:gradFill>
      </dgm:spPr>
      <dgm:t>
        <a:bodyPr/>
        <a:lstStyle/>
        <a:p>
          <a:r>
            <a:rPr lang="es-EC" sz="1800" b="1" dirty="0" smtClean="0"/>
            <a:t>Factor económico</a:t>
          </a:r>
          <a:endParaRPr lang="es-EC" sz="18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A556D3-BA27-4756-8EDA-10380D59D56B}" type="parTrans" cxnId="{F61B0CCE-9A6C-4178-A6BE-615C5D5B2121}">
      <dgm:prSet/>
      <dgm:spPr/>
      <dgm:t>
        <a:bodyPr/>
        <a:lstStyle/>
        <a:p>
          <a:endParaRPr lang="es-EC"/>
        </a:p>
      </dgm:t>
    </dgm:pt>
    <dgm:pt modelId="{47BB3E4C-E4B3-43C4-B072-9EC21AFE6B88}" type="sibTrans" cxnId="{F61B0CCE-9A6C-4178-A6BE-615C5D5B2121}">
      <dgm:prSet/>
      <dgm:spPr/>
      <dgm:t>
        <a:bodyPr/>
        <a:lstStyle/>
        <a:p>
          <a:endParaRPr lang="es-EC"/>
        </a:p>
      </dgm:t>
    </dgm:pt>
    <dgm:pt modelId="{88787903-34F1-4510-ACA8-EDFDF747FE34}">
      <dgm:prSet phldrT="[Texto]" custT="1"/>
      <dgm:spPr>
        <a:gradFill rotWithShape="0">
          <a:gsLst>
            <a:gs pos="0">
              <a:srgbClr val="FFCD2F"/>
            </a:gs>
            <a:gs pos="62000">
              <a:schemeClr val="bg1"/>
            </a:gs>
            <a:gs pos="100000">
              <a:schemeClr val="bg1"/>
            </a:gs>
          </a:gsLst>
          <a:path path="circle">
            <a:fillToRect l="100000" t="100000"/>
          </a:path>
        </a:gradFill>
      </dgm:spPr>
      <dgm:t>
        <a:bodyPr/>
        <a:lstStyle/>
        <a:p>
          <a:r>
            <a:rPr lang="es-EC" sz="1800" b="1" dirty="0" smtClean="0"/>
            <a:t>Tendencia Migratoria</a:t>
          </a:r>
          <a:endParaRPr lang="es-EC" sz="1800" b="1" dirty="0"/>
        </a:p>
      </dgm:t>
    </dgm:pt>
    <dgm:pt modelId="{BFF5AAA3-961D-4676-893F-FB88F415FAD4}" type="parTrans" cxnId="{F88041F4-CC7E-4200-BABF-F29F19A3B78F}">
      <dgm:prSet/>
      <dgm:spPr/>
      <dgm:t>
        <a:bodyPr/>
        <a:lstStyle/>
        <a:p>
          <a:endParaRPr lang="es-EC"/>
        </a:p>
      </dgm:t>
    </dgm:pt>
    <dgm:pt modelId="{89512C11-24A9-4332-80B4-AB7A2C327EB6}" type="sibTrans" cxnId="{F88041F4-CC7E-4200-BABF-F29F19A3B78F}">
      <dgm:prSet/>
      <dgm:spPr/>
      <dgm:t>
        <a:bodyPr/>
        <a:lstStyle/>
        <a:p>
          <a:endParaRPr lang="es-EC"/>
        </a:p>
      </dgm:t>
    </dgm:pt>
    <dgm:pt modelId="{3547BE57-F9BE-4578-84FC-AEEC33E1D216}" type="pres">
      <dgm:prSet presAssocID="{EB6024E2-D5CE-4067-9AC0-7FEC41F72D83}" presName="Name0" presStyleCnt="0">
        <dgm:presLayoutVars>
          <dgm:chPref val="3"/>
          <dgm:dir/>
          <dgm:animLvl val="lvl"/>
          <dgm:resizeHandles/>
        </dgm:presLayoutVars>
      </dgm:prSet>
      <dgm:spPr/>
      <dgm:t>
        <a:bodyPr/>
        <a:lstStyle/>
        <a:p>
          <a:endParaRPr lang="es-EC"/>
        </a:p>
      </dgm:t>
    </dgm:pt>
    <dgm:pt modelId="{35110DA3-5754-4E76-9E26-E18B5DF0DB74}" type="pres">
      <dgm:prSet presAssocID="{D58A74D0-F457-4B20-8AB4-9FEA01F38E88}" presName="horFlow" presStyleCnt="0"/>
      <dgm:spPr/>
    </dgm:pt>
    <dgm:pt modelId="{26EA6D0D-C3E3-4619-8FF8-AFDE02AD2EAC}" type="pres">
      <dgm:prSet presAssocID="{D58A74D0-F457-4B20-8AB4-9FEA01F38E88}" presName="bigChev" presStyleLbl="node1" presStyleIdx="0" presStyleCnt="1" custScaleX="112948" custLinFactNeighborX="-92976" custLinFactNeighborY="-1281"/>
      <dgm:spPr/>
      <dgm:t>
        <a:bodyPr/>
        <a:lstStyle/>
        <a:p>
          <a:endParaRPr lang="es-EC"/>
        </a:p>
      </dgm:t>
    </dgm:pt>
    <dgm:pt modelId="{1FD80262-6DB2-488E-BC40-80688A96A88C}" type="pres">
      <dgm:prSet presAssocID="{02A556D3-BA27-4756-8EDA-10380D59D56B}" presName="parTrans" presStyleCnt="0"/>
      <dgm:spPr/>
    </dgm:pt>
    <dgm:pt modelId="{3626C899-5972-4BEC-9733-149F478584C0}" type="pres">
      <dgm:prSet presAssocID="{CCE9C7A5-6AC5-4657-8EC2-97F865E40680}" presName="node" presStyleLbl="alignAccFollowNode1" presStyleIdx="0" presStyleCnt="2" custLinFactX="-1358" custLinFactNeighborX="-100000" custLinFactNeighborY="311">
        <dgm:presLayoutVars>
          <dgm:bulletEnabled val="1"/>
        </dgm:presLayoutVars>
      </dgm:prSet>
      <dgm:spPr/>
      <dgm:t>
        <a:bodyPr/>
        <a:lstStyle/>
        <a:p>
          <a:endParaRPr lang="es-EC"/>
        </a:p>
      </dgm:t>
    </dgm:pt>
    <dgm:pt modelId="{87CCC6EF-9CE6-4F31-B815-CA9AA98196F7}" type="pres">
      <dgm:prSet presAssocID="{47BB3E4C-E4B3-43C4-B072-9EC21AFE6B88}" presName="sibTrans" presStyleCnt="0"/>
      <dgm:spPr/>
    </dgm:pt>
    <dgm:pt modelId="{CA4F7D96-14C6-4340-A1C3-356A3B632612}" type="pres">
      <dgm:prSet presAssocID="{88787903-34F1-4510-ACA8-EDFDF747FE34}" presName="node" presStyleLbl="alignAccFollowNode1" presStyleIdx="1" presStyleCnt="2" custLinFactX="-1485" custLinFactNeighborX="-100000" custLinFactNeighborY="311">
        <dgm:presLayoutVars>
          <dgm:bulletEnabled val="1"/>
        </dgm:presLayoutVars>
      </dgm:prSet>
      <dgm:spPr/>
      <dgm:t>
        <a:bodyPr/>
        <a:lstStyle/>
        <a:p>
          <a:endParaRPr lang="es-EC"/>
        </a:p>
      </dgm:t>
    </dgm:pt>
  </dgm:ptLst>
  <dgm:cxnLst>
    <dgm:cxn modelId="{04149534-8F1C-41AC-923A-7979B6CACF34}" type="presOf" srcId="{CCE9C7A5-6AC5-4657-8EC2-97F865E40680}" destId="{3626C899-5972-4BEC-9733-149F478584C0}" srcOrd="0" destOrd="0" presId="urn:microsoft.com/office/officeart/2005/8/layout/lProcess3"/>
    <dgm:cxn modelId="{CFBFF049-CF49-46AF-A26E-2A031E8CC31A}" srcId="{EB6024E2-D5CE-4067-9AC0-7FEC41F72D83}" destId="{D58A74D0-F457-4B20-8AB4-9FEA01F38E88}" srcOrd="0" destOrd="0" parTransId="{3C891C75-9045-44A6-B7C2-5FAE05861CCF}" sibTransId="{49BB96AF-AFCE-4042-88F6-87DD338B39B3}"/>
    <dgm:cxn modelId="{F88041F4-CC7E-4200-BABF-F29F19A3B78F}" srcId="{D58A74D0-F457-4B20-8AB4-9FEA01F38E88}" destId="{88787903-34F1-4510-ACA8-EDFDF747FE34}" srcOrd="1" destOrd="0" parTransId="{BFF5AAA3-961D-4676-893F-FB88F415FAD4}" sibTransId="{89512C11-24A9-4332-80B4-AB7A2C327EB6}"/>
    <dgm:cxn modelId="{AEE157C2-9997-4059-8A67-49F3B4C6FBE8}" type="presOf" srcId="{D58A74D0-F457-4B20-8AB4-9FEA01F38E88}" destId="{26EA6D0D-C3E3-4619-8FF8-AFDE02AD2EAC}" srcOrd="0" destOrd="0" presId="urn:microsoft.com/office/officeart/2005/8/layout/lProcess3"/>
    <dgm:cxn modelId="{92DB3F22-4EE2-44DF-9530-F133C0A078E8}" type="presOf" srcId="{EB6024E2-D5CE-4067-9AC0-7FEC41F72D83}" destId="{3547BE57-F9BE-4578-84FC-AEEC33E1D216}" srcOrd="0" destOrd="0" presId="urn:microsoft.com/office/officeart/2005/8/layout/lProcess3"/>
    <dgm:cxn modelId="{385962BB-E3A9-461A-8FB0-D2DB5071618D}" type="presOf" srcId="{88787903-34F1-4510-ACA8-EDFDF747FE34}" destId="{CA4F7D96-14C6-4340-A1C3-356A3B632612}" srcOrd="0" destOrd="0" presId="urn:microsoft.com/office/officeart/2005/8/layout/lProcess3"/>
    <dgm:cxn modelId="{F61B0CCE-9A6C-4178-A6BE-615C5D5B2121}" srcId="{D58A74D0-F457-4B20-8AB4-9FEA01F38E88}" destId="{CCE9C7A5-6AC5-4657-8EC2-97F865E40680}" srcOrd="0" destOrd="0" parTransId="{02A556D3-BA27-4756-8EDA-10380D59D56B}" sibTransId="{47BB3E4C-E4B3-43C4-B072-9EC21AFE6B88}"/>
    <dgm:cxn modelId="{52C85553-4056-4C6B-A253-41E1B176409D}" type="presParOf" srcId="{3547BE57-F9BE-4578-84FC-AEEC33E1D216}" destId="{35110DA3-5754-4E76-9E26-E18B5DF0DB74}" srcOrd="0" destOrd="0" presId="urn:microsoft.com/office/officeart/2005/8/layout/lProcess3"/>
    <dgm:cxn modelId="{3B83DDCC-5B10-4E13-BE2A-655EBE300B32}" type="presParOf" srcId="{35110DA3-5754-4E76-9E26-E18B5DF0DB74}" destId="{26EA6D0D-C3E3-4619-8FF8-AFDE02AD2EAC}" srcOrd="0" destOrd="0" presId="urn:microsoft.com/office/officeart/2005/8/layout/lProcess3"/>
    <dgm:cxn modelId="{214856AB-D341-40B6-B22F-7919B484337E}" type="presParOf" srcId="{35110DA3-5754-4E76-9E26-E18B5DF0DB74}" destId="{1FD80262-6DB2-488E-BC40-80688A96A88C}" srcOrd="1" destOrd="0" presId="urn:microsoft.com/office/officeart/2005/8/layout/lProcess3"/>
    <dgm:cxn modelId="{8E893EB1-2EAD-4643-B624-E11B997B8E21}" type="presParOf" srcId="{35110DA3-5754-4E76-9E26-E18B5DF0DB74}" destId="{3626C899-5972-4BEC-9733-149F478584C0}" srcOrd="2" destOrd="0" presId="urn:microsoft.com/office/officeart/2005/8/layout/lProcess3"/>
    <dgm:cxn modelId="{E2BCCDF9-5CD7-4141-9D12-87B8AF78F8EB}" type="presParOf" srcId="{35110DA3-5754-4E76-9E26-E18B5DF0DB74}" destId="{87CCC6EF-9CE6-4F31-B815-CA9AA98196F7}" srcOrd="3" destOrd="0" presId="urn:microsoft.com/office/officeart/2005/8/layout/lProcess3"/>
    <dgm:cxn modelId="{800AA462-0AC1-48B5-B838-38CE695A7CCA}" type="presParOf" srcId="{35110DA3-5754-4E76-9E26-E18B5DF0DB74}" destId="{CA4F7D96-14C6-4340-A1C3-356A3B632612}"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B6024E2-D5CE-4067-9AC0-7FEC41F72D83}"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s-EC"/>
        </a:p>
      </dgm:t>
    </dgm:pt>
    <dgm:pt modelId="{D58A74D0-F457-4B20-8AB4-9FEA01F38E88}">
      <dgm:prSet phldrT="[Texto]" custT="1"/>
      <dgm:spPr>
        <a:solidFill>
          <a:srgbClr val="92D050"/>
        </a:solidFill>
      </dgm:spPr>
      <dgm:t>
        <a:bodyPr/>
        <a:lstStyle/>
        <a:p>
          <a:r>
            <a:rPr lang="es-EC" sz="1800" b="1" dirty="0" smtClean="0">
              <a:latin typeface="Pontano "/>
            </a:rPr>
            <a:t>CAUSAS INMEDIATAS </a:t>
          </a:r>
          <a:endParaRPr lang="es-EC" sz="1800" b="1" dirty="0">
            <a:latin typeface="Pontano "/>
          </a:endParaRPr>
        </a:p>
      </dgm:t>
    </dgm:pt>
    <dgm:pt modelId="{3C891C75-9045-44A6-B7C2-5FAE05861CCF}" type="parTrans" cxnId="{CFBFF049-CF49-46AF-A26E-2A031E8CC31A}">
      <dgm:prSet/>
      <dgm:spPr/>
      <dgm:t>
        <a:bodyPr/>
        <a:lstStyle/>
        <a:p>
          <a:endParaRPr lang="es-EC"/>
        </a:p>
      </dgm:t>
    </dgm:pt>
    <dgm:pt modelId="{49BB96AF-AFCE-4042-88F6-87DD338B39B3}" type="sibTrans" cxnId="{CFBFF049-CF49-46AF-A26E-2A031E8CC31A}">
      <dgm:prSet/>
      <dgm:spPr/>
      <dgm:t>
        <a:bodyPr/>
        <a:lstStyle/>
        <a:p>
          <a:endParaRPr lang="es-EC"/>
        </a:p>
      </dgm:t>
    </dgm:pt>
    <dgm:pt modelId="{CCE9C7A5-6AC5-4657-8EC2-97F865E40680}">
      <dgm:prSet phldrT="[Texto]" custT="1"/>
      <dgm:spPr>
        <a:gradFill flip="none" rotWithShape="1">
          <a:gsLst>
            <a:gs pos="0">
              <a:srgbClr val="FFCD2F"/>
            </a:gs>
            <a:gs pos="62000">
              <a:schemeClr val="bg1"/>
            </a:gs>
            <a:gs pos="100000">
              <a:schemeClr val="bg1"/>
            </a:gs>
          </a:gsLst>
          <a:path path="circle">
            <a:fillToRect l="100000" t="100000"/>
          </a:path>
          <a:tileRect r="-100000" b="-100000"/>
        </a:gradFill>
      </dgm:spPr>
      <dgm:t>
        <a:bodyPr/>
        <a:lstStyle/>
        <a:p>
          <a:r>
            <a:rPr lang="es-EC" sz="1800" b="1" dirty="0" smtClean="0">
              <a:latin typeface="Pontano "/>
            </a:rPr>
            <a:t>Agricultura</a:t>
          </a:r>
          <a:endParaRPr lang="es-EC" sz="1800" b="1" dirty="0">
            <a:latin typeface="Pontano "/>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A556D3-BA27-4756-8EDA-10380D59D56B}" type="parTrans" cxnId="{F61B0CCE-9A6C-4178-A6BE-615C5D5B2121}">
      <dgm:prSet/>
      <dgm:spPr/>
      <dgm:t>
        <a:bodyPr/>
        <a:lstStyle/>
        <a:p>
          <a:endParaRPr lang="es-EC"/>
        </a:p>
      </dgm:t>
    </dgm:pt>
    <dgm:pt modelId="{47BB3E4C-E4B3-43C4-B072-9EC21AFE6B88}" type="sibTrans" cxnId="{F61B0CCE-9A6C-4178-A6BE-615C5D5B2121}">
      <dgm:prSet/>
      <dgm:spPr/>
      <dgm:t>
        <a:bodyPr/>
        <a:lstStyle/>
        <a:p>
          <a:endParaRPr lang="es-EC"/>
        </a:p>
      </dgm:t>
    </dgm:pt>
    <dgm:pt modelId="{88787903-34F1-4510-ACA8-EDFDF747FE34}">
      <dgm:prSet phldrT="[Texto]" custT="1"/>
      <dgm:spPr>
        <a:gradFill flip="none" rotWithShape="1">
          <a:gsLst>
            <a:gs pos="0">
              <a:srgbClr val="FFCD2F"/>
            </a:gs>
            <a:gs pos="62000">
              <a:schemeClr val="bg1"/>
            </a:gs>
            <a:gs pos="100000">
              <a:schemeClr val="bg1"/>
            </a:gs>
          </a:gsLst>
          <a:path path="circle">
            <a:fillToRect l="100000" t="100000"/>
          </a:path>
          <a:tileRect r="-100000" b="-100000"/>
        </a:gradFill>
      </dgm:spPr>
      <dgm:t>
        <a:bodyPr/>
        <a:lstStyle/>
        <a:p>
          <a:r>
            <a:rPr lang="es-EC" sz="1800" b="1" dirty="0" smtClean="0">
              <a:latin typeface="Pontano "/>
            </a:rPr>
            <a:t>Ganadería</a:t>
          </a:r>
          <a:endParaRPr lang="es-EC" sz="1800" b="1" dirty="0">
            <a:latin typeface="Pontano "/>
          </a:endParaRPr>
        </a:p>
      </dgm:t>
    </dgm:pt>
    <dgm:pt modelId="{BFF5AAA3-961D-4676-893F-FB88F415FAD4}" type="parTrans" cxnId="{F88041F4-CC7E-4200-BABF-F29F19A3B78F}">
      <dgm:prSet/>
      <dgm:spPr/>
      <dgm:t>
        <a:bodyPr/>
        <a:lstStyle/>
        <a:p>
          <a:endParaRPr lang="es-EC"/>
        </a:p>
      </dgm:t>
    </dgm:pt>
    <dgm:pt modelId="{89512C11-24A9-4332-80B4-AB7A2C327EB6}" type="sibTrans" cxnId="{F88041F4-CC7E-4200-BABF-F29F19A3B78F}">
      <dgm:prSet/>
      <dgm:spPr/>
      <dgm:t>
        <a:bodyPr/>
        <a:lstStyle/>
        <a:p>
          <a:endParaRPr lang="es-EC"/>
        </a:p>
      </dgm:t>
    </dgm:pt>
    <dgm:pt modelId="{B1089097-2C1C-4DB2-AFE2-75C7BFFE3774}">
      <dgm:prSet phldrT="[Texto]" custT="1"/>
      <dgm:spPr>
        <a:gradFill flip="none" rotWithShape="1">
          <a:gsLst>
            <a:gs pos="0">
              <a:srgbClr val="FFCD2F"/>
            </a:gs>
            <a:gs pos="62000">
              <a:schemeClr val="bg1"/>
            </a:gs>
            <a:gs pos="100000">
              <a:schemeClr val="bg1"/>
            </a:gs>
          </a:gsLst>
          <a:path path="circle">
            <a:fillToRect l="100000" t="100000"/>
          </a:path>
          <a:tileRect r="-100000" b="-100000"/>
        </a:gradFill>
      </dgm:spPr>
      <dgm:t>
        <a:bodyPr/>
        <a:lstStyle/>
        <a:p>
          <a:r>
            <a:rPr lang="es-EC" sz="1800" b="1" dirty="0" smtClean="0">
              <a:latin typeface="Pontano "/>
            </a:rPr>
            <a:t>Extracción ilegal de madera</a:t>
          </a:r>
          <a:endParaRPr lang="es-EC" sz="1800" b="1" dirty="0">
            <a:latin typeface="Pontano "/>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7B908699-CF02-4734-801D-7B2DD16E8A6E}" type="parTrans" cxnId="{9796205B-AA92-4B2E-86AA-5C5118928985}">
      <dgm:prSet/>
      <dgm:spPr/>
      <dgm:t>
        <a:bodyPr/>
        <a:lstStyle/>
        <a:p>
          <a:endParaRPr lang="es-EC"/>
        </a:p>
      </dgm:t>
    </dgm:pt>
    <dgm:pt modelId="{418F4416-F5A9-4FEB-8103-2E8124B65CDB}" type="sibTrans" cxnId="{9796205B-AA92-4B2E-86AA-5C5118928985}">
      <dgm:prSet/>
      <dgm:spPr/>
      <dgm:t>
        <a:bodyPr/>
        <a:lstStyle/>
        <a:p>
          <a:endParaRPr lang="es-EC"/>
        </a:p>
      </dgm:t>
    </dgm:pt>
    <dgm:pt modelId="{3547BE57-F9BE-4578-84FC-AEEC33E1D216}" type="pres">
      <dgm:prSet presAssocID="{EB6024E2-D5CE-4067-9AC0-7FEC41F72D83}" presName="Name0" presStyleCnt="0">
        <dgm:presLayoutVars>
          <dgm:chPref val="3"/>
          <dgm:dir/>
          <dgm:animLvl val="lvl"/>
          <dgm:resizeHandles/>
        </dgm:presLayoutVars>
      </dgm:prSet>
      <dgm:spPr/>
      <dgm:t>
        <a:bodyPr/>
        <a:lstStyle/>
        <a:p>
          <a:endParaRPr lang="es-EC"/>
        </a:p>
      </dgm:t>
    </dgm:pt>
    <dgm:pt modelId="{35110DA3-5754-4E76-9E26-E18B5DF0DB74}" type="pres">
      <dgm:prSet presAssocID="{D58A74D0-F457-4B20-8AB4-9FEA01F38E88}" presName="horFlow" presStyleCnt="0"/>
      <dgm:spPr/>
    </dgm:pt>
    <dgm:pt modelId="{26EA6D0D-C3E3-4619-8FF8-AFDE02AD2EAC}" type="pres">
      <dgm:prSet presAssocID="{D58A74D0-F457-4B20-8AB4-9FEA01F38E88}" presName="bigChev" presStyleLbl="node1" presStyleIdx="0" presStyleCnt="1" custLinFactNeighborY="-1459"/>
      <dgm:spPr/>
      <dgm:t>
        <a:bodyPr/>
        <a:lstStyle/>
        <a:p>
          <a:endParaRPr lang="es-EC"/>
        </a:p>
      </dgm:t>
    </dgm:pt>
    <dgm:pt modelId="{1FD80262-6DB2-488E-BC40-80688A96A88C}" type="pres">
      <dgm:prSet presAssocID="{02A556D3-BA27-4756-8EDA-10380D59D56B}" presName="parTrans" presStyleCnt="0"/>
      <dgm:spPr/>
    </dgm:pt>
    <dgm:pt modelId="{3626C899-5972-4BEC-9733-149F478584C0}" type="pres">
      <dgm:prSet presAssocID="{CCE9C7A5-6AC5-4657-8EC2-97F865E40680}" presName="node" presStyleLbl="alignAccFollowNode1" presStyleIdx="0" presStyleCnt="3" custScaleX="118078">
        <dgm:presLayoutVars>
          <dgm:bulletEnabled val="1"/>
        </dgm:presLayoutVars>
      </dgm:prSet>
      <dgm:spPr/>
      <dgm:t>
        <a:bodyPr/>
        <a:lstStyle/>
        <a:p>
          <a:endParaRPr lang="es-EC"/>
        </a:p>
      </dgm:t>
    </dgm:pt>
    <dgm:pt modelId="{87CCC6EF-9CE6-4F31-B815-CA9AA98196F7}" type="pres">
      <dgm:prSet presAssocID="{47BB3E4C-E4B3-43C4-B072-9EC21AFE6B88}" presName="sibTrans" presStyleCnt="0"/>
      <dgm:spPr/>
    </dgm:pt>
    <dgm:pt modelId="{CA4F7D96-14C6-4340-A1C3-356A3B632612}" type="pres">
      <dgm:prSet presAssocID="{88787903-34F1-4510-ACA8-EDFDF747FE34}" presName="node" presStyleLbl="alignAccFollowNode1" presStyleIdx="1" presStyleCnt="3" custLinFactNeighborX="-9565">
        <dgm:presLayoutVars>
          <dgm:bulletEnabled val="1"/>
        </dgm:presLayoutVars>
      </dgm:prSet>
      <dgm:spPr/>
      <dgm:t>
        <a:bodyPr/>
        <a:lstStyle/>
        <a:p>
          <a:endParaRPr lang="es-EC"/>
        </a:p>
      </dgm:t>
    </dgm:pt>
    <dgm:pt modelId="{9B7310D6-05DA-4CF9-8E4C-FB83777A1C65}" type="pres">
      <dgm:prSet presAssocID="{89512C11-24A9-4332-80B4-AB7A2C327EB6}" presName="sibTrans" presStyleCnt="0"/>
      <dgm:spPr/>
    </dgm:pt>
    <dgm:pt modelId="{A5742F2F-79D8-4675-800E-0F8BA9738674}" type="pres">
      <dgm:prSet presAssocID="{B1089097-2C1C-4DB2-AFE2-75C7BFFE3774}" presName="node" presStyleLbl="alignAccFollowNode1" presStyleIdx="2" presStyleCnt="3" custLinFactNeighborX="-17507">
        <dgm:presLayoutVars>
          <dgm:bulletEnabled val="1"/>
        </dgm:presLayoutVars>
      </dgm:prSet>
      <dgm:spPr/>
      <dgm:t>
        <a:bodyPr/>
        <a:lstStyle/>
        <a:p>
          <a:endParaRPr lang="es-EC"/>
        </a:p>
      </dgm:t>
    </dgm:pt>
  </dgm:ptLst>
  <dgm:cxnLst>
    <dgm:cxn modelId="{62E65426-3A64-4D41-AFDF-2A51493B81D2}" type="presOf" srcId="{D58A74D0-F457-4B20-8AB4-9FEA01F38E88}" destId="{26EA6D0D-C3E3-4619-8FF8-AFDE02AD2EAC}" srcOrd="0" destOrd="0" presId="urn:microsoft.com/office/officeart/2005/8/layout/lProcess3"/>
    <dgm:cxn modelId="{2F0BFE1F-2A66-4087-BBA9-FB5321E309E5}" type="presOf" srcId="{EB6024E2-D5CE-4067-9AC0-7FEC41F72D83}" destId="{3547BE57-F9BE-4578-84FC-AEEC33E1D216}" srcOrd="0" destOrd="0" presId="urn:microsoft.com/office/officeart/2005/8/layout/lProcess3"/>
    <dgm:cxn modelId="{F88041F4-CC7E-4200-BABF-F29F19A3B78F}" srcId="{D58A74D0-F457-4B20-8AB4-9FEA01F38E88}" destId="{88787903-34F1-4510-ACA8-EDFDF747FE34}" srcOrd="1" destOrd="0" parTransId="{BFF5AAA3-961D-4676-893F-FB88F415FAD4}" sibTransId="{89512C11-24A9-4332-80B4-AB7A2C327EB6}"/>
    <dgm:cxn modelId="{9796205B-AA92-4B2E-86AA-5C5118928985}" srcId="{D58A74D0-F457-4B20-8AB4-9FEA01F38E88}" destId="{B1089097-2C1C-4DB2-AFE2-75C7BFFE3774}" srcOrd="2" destOrd="0" parTransId="{7B908699-CF02-4734-801D-7B2DD16E8A6E}" sibTransId="{418F4416-F5A9-4FEB-8103-2E8124B65CDB}"/>
    <dgm:cxn modelId="{EF99D8D2-17E8-47CA-BA59-1704691533BE}" type="presOf" srcId="{CCE9C7A5-6AC5-4657-8EC2-97F865E40680}" destId="{3626C899-5972-4BEC-9733-149F478584C0}" srcOrd="0" destOrd="0" presId="urn:microsoft.com/office/officeart/2005/8/layout/lProcess3"/>
    <dgm:cxn modelId="{86C37DB9-42AA-4AD6-B9D0-C50076D0C4AB}" type="presOf" srcId="{B1089097-2C1C-4DB2-AFE2-75C7BFFE3774}" destId="{A5742F2F-79D8-4675-800E-0F8BA9738674}" srcOrd="0" destOrd="0" presId="urn:microsoft.com/office/officeart/2005/8/layout/lProcess3"/>
    <dgm:cxn modelId="{CFBFF049-CF49-46AF-A26E-2A031E8CC31A}" srcId="{EB6024E2-D5CE-4067-9AC0-7FEC41F72D83}" destId="{D58A74D0-F457-4B20-8AB4-9FEA01F38E88}" srcOrd="0" destOrd="0" parTransId="{3C891C75-9045-44A6-B7C2-5FAE05861CCF}" sibTransId="{49BB96AF-AFCE-4042-88F6-87DD338B39B3}"/>
    <dgm:cxn modelId="{1AF36D88-BA69-4BA6-A054-FD737856E3CA}" type="presOf" srcId="{88787903-34F1-4510-ACA8-EDFDF747FE34}" destId="{CA4F7D96-14C6-4340-A1C3-356A3B632612}" srcOrd="0" destOrd="0" presId="urn:microsoft.com/office/officeart/2005/8/layout/lProcess3"/>
    <dgm:cxn modelId="{F61B0CCE-9A6C-4178-A6BE-615C5D5B2121}" srcId="{D58A74D0-F457-4B20-8AB4-9FEA01F38E88}" destId="{CCE9C7A5-6AC5-4657-8EC2-97F865E40680}" srcOrd="0" destOrd="0" parTransId="{02A556D3-BA27-4756-8EDA-10380D59D56B}" sibTransId="{47BB3E4C-E4B3-43C4-B072-9EC21AFE6B88}"/>
    <dgm:cxn modelId="{797F8225-4D13-4475-88A0-58FB8CA355EF}" type="presParOf" srcId="{3547BE57-F9BE-4578-84FC-AEEC33E1D216}" destId="{35110DA3-5754-4E76-9E26-E18B5DF0DB74}" srcOrd="0" destOrd="0" presId="urn:microsoft.com/office/officeart/2005/8/layout/lProcess3"/>
    <dgm:cxn modelId="{CCA8FA74-E286-4EE3-AB16-94DEB375E421}" type="presParOf" srcId="{35110DA3-5754-4E76-9E26-E18B5DF0DB74}" destId="{26EA6D0D-C3E3-4619-8FF8-AFDE02AD2EAC}" srcOrd="0" destOrd="0" presId="urn:microsoft.com/office/officeart/2005/8/layout/lProcess3"/>
    <dgm:cxn modelId="{692E31B4-1AD3-436D-9E57-9D9BEBC41B95}" type="presParOf" srcId="{35110DA3-5754-4E76-9E26-E18B5DF0DB74}" destId="{1FD80262-6DB2-488E-BC40-80688A96A88C}" srcOrd="1" destOrd="0" presId="urn:microsoft.com/office/officeart/2005/8/layout/lProcess3"/>
    <dgm:cxn modelId="{9DF2B36E-D378-4547-9356-F1B30EF1F64F}" type="presParOf" srcId="{35110DA3-5754-4E76-9E26-E18B5DF0DB74}" destId="{3626C899-5972-4BEC-9733-149F478584C0}" srcOrd="2" destOrd="0" presId="urn:microsoft.com/office/officeart/2005/8/layout/lProcess3"/>
    <dgm:cxn modelId="{7D8A04D9-3880-4D28-9CE4-E2B28C1E0BB3}" type="presParOf" srcId="{35110DA3-5754-4E76-9E26-E18B5DF0DB74}" destId="{87CCC6EF-9CE6-4F31-B815-CA9AA98196F7}" srcOrd="3" destOrd="0" presId="urn:microsoft.com/office/officeart/2005/8/layout/lProcess3"/>
    <dgm:cxn modelId="{E198B9C3-33C4-499E-8501-4524496A37CA}" type="presParOf" srcId="{35110DA3-5754-4E76-9E26-E18B5DF0DB74}" destId="{CA4F7D96-14C6-4340-A1C3-356A3B632612}" srcOrd="4" destOrd="0" presId="urn:microsoft.com/office/officeart/2005/8/layout/lProcess3"/>
    <dgm:cxn modelId="{B367505E-046E-4F41-9823-FB33B1053CEA}" type="presParOf" srcId="{35110DA3-5754-4E76-9E26-E18B5DF0DB74}" destId="{9B7310D6-05DA-4CF9-8E4C-FB83777A1C65}" srcOrd="5" destOrd="0" presId="urn:microsoft.com/office/officeart/2005/8/layout/lProcess3"/>
    <dgm:cxn modelId="{722C3876-4153-4A3F-8649-C852A2922316}" type="presParOf" srcId="{35110DA3-5754-4E76-9E26-E18B5DF0DB74}" destId="{A5742F2F-79D8-4675-800E-0F8BA9738674}" srcOrd="6" destOrd="0" presId="urn:microsoft.com/office/officeart/2005/8/layout/l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B6024E2-D5CE-4067-9AC0-7FEC41F72D83}"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s-EC"/>
        </a:p>
      </dgm:t>
    </dgm:pt>
    <dgm:pt modelId="{D58A74D0-F457-4B20-8AB4-9FEA01F38E88}">
      <dgm:prSet phldrT="[Texto]" custT="1"/>
      <dgm:spPr>
        <a:solidFill>
          <a:srgbClr val="F5F579"/>
        </a:solidFill>
      </dgm:spPr>
      <dgm:t>
        <a:bodyPr/>
        <a:lstStyle/>
        <a:p>
          <a:r>
            <a:rPr lang="es-EC" sz="1100" dirty="0" smtClean="0">
              <a:solidFill>
                <a:sysClr val="windowText" lastClr="000000"/>
              </a:solidFill>
            </a:rPr>
            <a:t>CLASE I </a:t>
          </a:r>
          <a:r>
            <a:rPr lang="es-EC" sz="1050" dirty="0" smtClean="0">
              <a:solidFill>
                <a:sysClr val="windowText" lastClr="000000"/>
              </a:solidFill>
            </a:rPr>
            <a:t>AGROFORESTERÍA</a:t>
          </a:r>
          <a:endParaRPr lang="es-EC" sz="1050" dirty="0">
            <a:solidFill>
              <a:sysClr val="windowText" lastClr="000000"/>
            </a:solidFill>
          </a:endParaRPr>
        </a:p>
      </dgm:t>
    </dgm:pt>
    <dgm:pt modelId="{3C891C75-9045-44A6-B7C2-5FAE05861CCF}" type="parTrans" cxnId="{CFBFF049-CF49-46AF-A26E-2A031E8CC31A}">
      <dgm:prSet/>
      <dgm:spPr/>
      <dgm:t>
        <a:bodyPr/>
        <a:lstStyle/>
        <a:p>
          <a:endParaRPr lang="es-EC" sz="1400"/>
        </a:p>
      </dgm:t>
    </dgm:pt>
    <dgm:pt modelId="{49BB96AF-AFCE-4042-88F6-87DD338B39B3}" type="sibTrans" cxnId="{CFBFF049-CF49-46AF-A26E-2A031E8CC31A}">
      <dgm:prSet/>
      <dgm:spPr/>
      <dgm:t>
        <a:bodyPr/>
        <a:lstStyle/>
        <a:p>
          <a:endParaRPr lang="es-EC" sz="1400"/>
        </a:p>
      </dgm:t>
    </dgm:pt>
    <dgm:pt modelId="{CCE9C7A5-6AC5-4657-8EC2-97F865E40680}">
      <dgm:prSet phldrT="[Texto]" custT="1"/>
      <dgm:spPr>
        <a:solidFill>
          <a:schemeClr val="accent2">
            <a:lumMod val="40000"/>
            <a:lumOff val="60000"/>
          </a:schemeClr>
        </a:solidFill>
      </dgm:spPr>
      <dgm:t>
        <a:bodyPr/>
        <a:lstStyle/>
        <a:p>
          <a:r>
            <a:rPr lang="es-EC" sz="1400" dirty="0" smtClean="0"/>
            <a:t>4610,52 ha</a:t>
          </a:r>
          <a:endParaRPr lang="es-EC" sz="14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A556D3-BA27-4756-8EDA-10380D59D56B}" type="parTrans" cxnId="{F61B0CCE-9A6C-4178-A6BE-615C5D5B2121}">
      <dgm:prSet/>
      <dgm:spPr/>
      <dgm:t>
        <a:bodyPr/>
        <a:lstStyle/>
        <a:p>
          <a:endParaRPr lang="es-EC" sz="1400"/>
        </a:p>
      </dgm:t>
    </dgm:pt>
    <dgm:pt modelId="{47BB3E4C-E4B3-43C4-B072-9EC21AFE6B88}" type="sibTrans" cxnId="{F61B0CCE-9A6C-4178-A6BE-615C5D5B2121}">
      <dgm:prSet/>
      <dgm:spPr/>
      <dgm:t>
        <a:bodyPr/>
        <a:lstStyle/>
        <a:p>
          <a:endParaRPr lang="es-EC" sz="1400"/>
        </a:p>
      </dgm:t>
    </dgm:pt>
    <dgm:pt modelId="{88787903-34F1-4510-ACA8-EDFDF747FE34}">
      <dgm:prSet phldrT="[Texto]" custT="1"/>
      <dgm:spPr>
        <a:solidFill>
          <a:schemeClr val="accent2">
            <a:lumMod val="40000"/>
            <a:lumOff val="60000"/>
          </a:schemeClr>
        </a:solidFill>
      </dgm:spPr>
      <dgm:t>
        <a:bodyPr/>
        <a:lstStyle/>
        <a:p>
          <a:r>
            <a:rPr lang="es-EC" sz="1200" dirty="0" smtClean="0"/>
            <a:t>1800 m.s.n.m hasta los 2400 m.s.n.m</a:t>
          </a:r>
          <a:endParaRPr lang="es-EC" sz="1200" b="1" dirty="0"/>
        </a:p>
      </dgm:t>
    </dgm:pt>
    <dgm:pt modelId="{BFF5AAA3-961D-4676-893F-FB88F415FAD4}" type="parTrans" cxnId="{F88041F4-CC7E-4200-BABF-F29F19A3B78F}">
      <dgm:prSet/>
      <dgm:spPr/>
      <dgm:t>
        <a:bodyPr/>
        <a:lstStyle/>
        <a:p>
          <a:endParaRPr lang="es-EC" sz="1400"/>
        </a:p>
      </dgm:t>
    </dgm:pt>
    <dgm:pt modelId="{89512C11-24A9-4332-80B4-AB7A2C327EB6}" type="sibTrans" cxnId="{F88041F4-CC7E-4200-BABF-F29F19A3B78F}">
      <dgm:prSet/>
      <dgm:spPr/>
      <dgm:t>
        <a:bodyPr/>
        <a:lstStyle/>
        <a:p>
          <a:endParaRPr lang="es-EC" sz="1400"/>
        </a:p>
      </dgm:t>
    </dgm:pt>
    <dgm:pt modelId="{B1089097-2C1C-4DB2-AFE2-75C7BFFE3774}">
      <dgm:prSet phldrT="[Texto]" custT="1"/>
      <dgm:spPr>
        <a:solidFill>
          <a:schemeClr val="accent2">
            <a:lumMod val="40000"/>
            <a:lumOff val="60000"/>
          </a:schemeClr>
        </a:solidFill>
      </dgm:spPr>
      <dgm:t>
        <a:bodyPr/>
        <a:lstStyle/>
        <a:p>
          <a:r>
            <a:rPr lang="es-EC" sz="1200" dirty="0" smtClean="0"/>
            <a:t>pendiente hasta los 30°</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7B908699-CF02-4734-801D-7B2DD16E8A6E}" type="parTrans" cxnId="{9796205B-AA92-4B2E-86AA-5C5118928985}">
      <dgm:prSet/>
      <dgm:spPr/>
      <dgm:t>
        <a:bodyPr/>
        <a:lstStyle/>
        <a:p>
          <a:endParaRPr lang="es-EC" sz="1400"/>
        </a:p>
      </dgm:t>
    </dgm:pt>
    <dgm:pt modelId="{418F4416-F5A9-4FEB-8103-2E8124B65CDB}" type="sibTrans" cxnId="{9796205B-AA92-4B2E-86AA-5C5118928985}">
      <dgm:prSet/>
      <dgm:spPr/>
      <dgm:t>
        <a:bodyPr/>
        <a:lstStyle/>
        <a:p>
          <a:endParaRPr lang="es-EC" sz="1400"/>
        </a:p>
      </dgm:t>
    </dgm:pt>
    <dgm:pt modelId="{A57011E5-A845-49BE-88EE-492FBDF82051}">
      <dgm:prSet phldrT="[Texto]" custT="1"/>
      <dgm:spPr>
        <a:solidFill>
          <a:schemeClr val="accent2">
            <a:lumMod val="40000"/>
            <a:lumOff val="60000"/>
          </a:schemeClr>
        </a:solidFill>
      </dgm:spPr>
      <dgm:t>
        <a:bodyPr/>
        <a:lstStyle/>
        <a:p>
          <a:r>
            <a:rPr lang="es-EC" sz="1200" b="1" dirty="0" smtClean="0"/>
            <a:t> </a:t>
          </a:r>
          <a:r>
            <a:rPr lang="es-EC" sz="1200" dirty="0" smtClean="0"/>
            <a:t>13°C y los 17C° </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FCA2B2CA-204C-4D74-A543-6341F6C812F6}" type="parTrans" cxnId="{BD0218CE-B6F1-48DE-9CBB-4CE83742EC2D}">
      <dgm:prSet/>
      <dgm:spPr/>
      <dgm:t>
        <a:bodyPr/>
        <a:lstStyle/>
        <a:p>
          <a:endParaRPr lang="es-EC" sz="1400"/>
        </a:p>
      </dgm:t>
    </dgm:pt>
    <dgm:pt modelId="{4BBEF348-D09D-4042-86FD-45B5436C959D}" type="sibTrans" cxnId="{BD0218CE-B6F1-48DE-9CBB-4CE83742EC2D}">
      <dgm:prSet/>
      <dgm:spPr/>
      <dgm:t>
        <a:bodyPr/>
        <a:lstStyle/>
        <a:p>
          <a:endParaRPr lang="es-EC" sz="1400"/>
        </a:p>
      </dgm:t>
    </dgm:pt>
    <dgm:pt modelId="{990F1750-46FE-4322-9EB2-527E3015C706}">
      <dgm:prSet phldrT="[Texto]" custT="1"/>
      <dgm:spPr>
        <a:solidFill>
          <a:schemeClr val="accent2">
            <a:lumMod val="40000"/>
            <a:lumOff val="60000"/>
          </a:schemeClr>
        </a:solidFill>
      </dgm:spPr>
      <dgm:t>
        <a:bodyPr/>
        <a:lstStyle/>
        <a:p>
          <a:r>
            <a:rPr lang="es-EC" sz="1200" dirty="0" smtClean="0"/>
            <a:t>mesotérmico semihúmedo y Tropical megatérmico húmedo </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255DB0E7-4FD7-4A8E-9A0E-7EAF7A674B7D}" type="parTrans" cxnId="{F82558DB-2DE0-416F-AFA9-0584A32ACFFB}">
      <dgm:prSet/>
      <dgm:spPr/>
      <dgm:t>
        <a:bodyPr/>
        <a:lstStyle/>
        <a:p>
          <a:endParaRPr lang="es-EC" sz="1400"/>
        </a:p>
      </dgm:t>
    </dgm:pt>
    <dgm:pt modelId="{E09E216D-0B31-44C1-9774-B1AB8F3E1204}" type="sibTrans" cxnId="{F82558DB-2DE0-416F-AFA9-0584A32ACFFB}">
      <dgm:prSet/>
      <dgm:spPr/>
      <dgm:t>
        <a:bodyPr/>
        <a:lstStyle/>
        <a:p>
          <a:endParaRPr lang="es-EC" sz="1400"/>
        </a:p>
      </dgm:t>
    </dgm:pt>
    <dgm:pt modelId="{3547BE57-F9BE-4578-84FC-AEEC33E1D216}" type="pres">
      <dgm:prSet presAssocID="{EB6024E2-D5CE-4067-9AC0-7FEC41F72D83}" presName="Name0" presStyleCnt="0">
        <dgm:presLayoutVars>
          <dgm:chPref val="3"/>
          <dgm:dir/>
          <dgm:animLvl val="lvl"/>
          <dgm:resizeHandles/>
        </dgm:presLayoutVars>
      </dgm:prSet>
      <dgm:spPr/>
      <dgm:t>
        <a:bodyPr/>
        <a:lstStyle/>
        <a:p>
          <a:endParaRPr lang="es-EC"/>
        </a:p>
      </dgm:t>
    </dgm:pt>
    <dgm:pt modelId="{35110DA3-5754-4E76-9E26-E18B5DF0DB74}" type="pres">
      <dgm:prSet presAssocID="{D58A74D0-F457-4B20-8AB4-9FEA01F38E88}" presName="horFlow" presStyleCnt="0"/>
      <dgm:spPr/>
    </dgm:pt>
    <dgm:pt modelId="{26EA6D0D-C3E3-4619-8FF8-AFDE02AD2EAC}" type="pres">
      <dgm:prSet presAssocID="{D58A74D0-F457-4B20-8AB4-9FEA01F38E88}" presName="bigChev" presStyleLbl="node1" presStyleIdx="0" presStyleCnt="1"/>
      <dgm:spPr/>
      <dgm:t>
        <a:bodyPr/>
        <a:lstStyle/>
        <a:p>
          <a:endParaRPr lang="es-EC"/>
        </a:p>
      </dgm:t>
    </dgm:pt>
    <dgm:pt modelId="{1FD80262-6DB2-488E-BC40-80688A96A88C}" type="pres">
      <dgm:prSet presAssocID="{02A556D3-BA27-4756-8EDA-10380D59D56B}" presName="parTrans" presStyleCnt="0"/>
      <dgm:spPr/>
    </dgm:pt>
    <dgm:pt modelId="{3626C899-5972-4BEC-9733-149F478584C0}" type="pres">
      <dgm:prSet presAssocID="{CCE9C7A5-6AC5-4657-8EC2-97F865E40680}" presName="node" presStyleLbl="alignAccFollowNode1" presStyleIdx="0" presStyleCnt="5">
        <dgm:presLayoutVars>
          <dgm:bulletEnabled val="1"/>
        </dgm:presLayoutVars>
      </dgm:prSet>
      <dgm:spPr/>
      <dgm:t>
        <a:bodyPr/>
        <a:lstStyle/>
        <a:p>
          <a:endParaRPr lang="es-EC"/>
        </a:p>
      </dgm:t>
    </dgm:pt>
    <dgm:pt modelId="{87CCC6EF-9CE6-4F31-B815-CA9AA98196F7}" type="pres">
      <dgm:prSet presAssocID="{47BB3E4C-E4B3-43C4-B072-9EC21AFE6B88}" presName="sibTrans" presStyleCnt="0"/>
      <dgm:spPr/>
    </dgm:pt>
    <dgm:pt modelId="{CA4F7D96-14C6-4340-A1C3-356A3B632612}" type="pres">
      <dgm:prSet presAssocID="{88787903-34F1-4510-ACA8-EDFDF747FE34}" presName="node" presStyleLbl="alignAccFollowNode1" presStyleIdx="1" presStyleCnt="5">
        <dgm:presLayoutVars>
          <dgm:bulletEnabled val="1"/>
        </dgm:presLayoutVars>
      </dgm:prSet>
      <dgm:spPr/>
      <dgm:t>
        <a:bodyPr/>
        <a:lstStyle/>
        <a:p>
          <a:endParaRPr lang="es-EC"/>
        </a:p>
      </dgm:t>
    </dgm:pt>
    <dgm:pt modelId="{9B7310D6-05DA-4CF9-8E4C-FB83777A1C65}" type="pres">
      <dgm:prSet presAssocID="{89512C11-24A9-4332-80B4-AB7A2C327EB6}" presName="sibTrans" presStyleCnt="0"/>
      <dgm:spPr/>
    </dgm:pt>
    <dgm:pt modelId="{A5742F2F-79D8-4675-800E-0F8BA9738674}" type="pres">
      <dgm:prSet presAssocID="{B1089097-2C1C-4DB2-AFE2-75C7BFFE3774}" presName="node" presStyleLbl="alignAccFollowNode1" presStyleIdx="2" presStyleCnt="5">
        <dgm:presLayoutVars>
          <dgm:bulletEnabled val="1"/>
        </dgm:presLayoutVars>
      </dgm:prSet>
      <dgm:spPr/>
      <dgm:t>
        <a:bodyPr/>
        <a:lstStyle/>
        <a:p>
          <a:endParaRPr lang="es-EC"/>
        </a:p>
      </dgm:t>
    </dgm:pt>
    <dgm:pt modelId="{B6761E30-E9B8-44C8-98BA-6DA18B95CEB5}" type="pres">
      <dgm:prSet presAssocID="{418F4416-F5A9-4FEB-8103-2E8124B65CDB}" presName="sibTrans" presStyleCnt="0"/>
      <dgm:spPr/>
    </dgm:pt>
    <dgm:pt modelId="{816B3CD6-1DDC-4E67-9816-2B04FC5E5C0B}" type="pres">
      <dgm:prSet presAssocID="{A57011E5-A845-49BE-88EE-492FBDF82051}" presName="node" presStyleLbl="alignAccFollowNode1" presStyleIdx="3" presStyleCnt="5">
        <dgm:presLayoutVars>
          <dgm:bulletEnabled val="1"/>
        </dgm:presLayoutVars>
      </dgm:prSet>
      <dgm:spPr/>
      <dgm:t>
        <a:bodyPr/>
        <a:lstStyle/>
        <a:p>
          <a:endParaRPr lang="es-EC"/>
        </a:p>
      </dgm:t>
    </dgm:pt>
    <dgm:pt modelId="{D3D627F6-B61D-4219-8E3F-CC16ECC23BFB}" type="pres">
      <dgm:prSet presAssocID="{4BBEF348-D09D-4042-86FD-45B5436C959D}" presName="sibTrans" presStyleCnt="0"/>
      <dgm:spPr/>
    </dgm:pt>
    <dgm:pt modelId="{37A19927-4E99-440A-ABB4-524E1BF9A671}" type="pres">
      <dgm:prSet presAssocID="{990F1750-46FE-4322-9EB2-527E3015C706}" presName="node" presStyleLbl="alignAccFollowNode1" presStyleIdx="4" presStyleCnt="5" custScaleX="108575" custScaleY="133147">
        <dgm:presLayoutVars>
          <dgm:bulletEnabled val="1"/>
        </dgm:presLayoutVars>
      </dgm:prSet>
      <dgm:spPr/>
      <dgm:t>
        <a:bodyPr/>
        <a:lstStyle/>
        <a:p>
          <a:endParaRPr lang="es-EC"/>
        </a:p>
      </dgm:t>
    </dgm:pt>
  </dgm:ptLst>
  <dgm:cxnLst>
    <dgm:cxn modelId="{F9DD28F3-2FD0-4C6B-AA7E-D06737D0B2EE}" type="presOf" srcId="{EB6024E2-D5CE-4067-9AC0-7FEC41F72D83}" destId="{3547BE57-F9BE-4578-84FC-AEEC33E1D216}" srcOrd="0" destOrd="0" presId="urn:microsoft.com/office/officeart/2005/8/layout/lProcess3"/>
    <dgm:cxn modelId="{1BFEE739-CDBB-44B2-A992-3753D085866A}" type="presOf" srcId="{CCE9C7A5-6AC5-4657-8EC2-97F865E40680}" destId="{3626C899-5972-4BEC-9733-149F478584C0}" srcOrd="0" destOrd="0" presId="urn:microsoft.com/office/officeart/2005/8/layout/lProcess3"/>
    <dgm:cxn modelId="{460DA4A0-EE86-4978-A058-0CAAB0DCE7B2}" type="presOf" srcId="{990F1750-46FE-4322-9EB2-527E3015C706}" destId="{37A19927-4E99-440A-ABB4-524E1BF9A671}" srcOrd="0" destOrd="0" presId="urn:microsoft.com/office/officeart/2005/8/layout/lProcess3"/>
    <dgm:cxn modelId="{F82558DB-2DE0-416F-AFA9-0584A32ACFFB}" srcId="{D58A74D0-F457-4B20-8AB4-9FEA01F38E88}" destId="{990F1750-46FE-4322-9EB2-527E3015C706}" srcOrd="4" destOrd="0" parTransId="{255DB0E7-4FD7-4A8E-9A0E-7EAF7A674B7D}" sibTransId="{E09E216D-0B31-44C1-9774-B1AB8F3E1204}"/>
    <dgm:cxn modelId="{F88041F4-CC7E-4200-BABF-F29F19A3B78F}" srcId="{D58A74D0-F457-4B20-8AB4-9FEA01F38E88}" destId="{88787903-34F1-4510-ACA8-EDFDF747FE34}" srcOrd="1" destOrd="0" parTransId="{BFF5AAA3-961D-4676-893F-FB88F415FAD4}" sibTransId="{89512C11-24A9-4332-80B4-AB7A2C327EB6}"/>
    <dgm:cxn modelId="{9796205B-AA92-4B2E-86AA-5C5118928985}" srcId="{D58A74D0-F457-4B20-8AB4-9FEA01F38E88}" destId="{B1089097-2C1C-4DB2-AFE2-75C7BFFE3774}" srcOrd="2" destOrd="0" parTransId="{7B908699-CF02-4734-801D-7B2DD16E8A6E}" sibTransId="{418F4416-F5A9-4FEB-8103-2E8124B65CDB}"/>
    <dgm:cxn modelId="{B1B63351-9215-4D9E-9B72-E10FB2826015}" type="presOf" srcId="{88787903-34F1-4510-ACA8-EDFDF747FE34}" destId="{CA4F7D96-14C6-4340-A1C3-356A3B632612}" srcOrd="0" destOrd="0" presId="urn:microsoft.com/office/officeart/2005/8/layout/lProcess3"/>
    <dgm:cxn modelId="{5C3F906F-EC73-4632-877D-97A99CF50648}" type="presOf" srcId="{B1089097-2C1C-4DB2-AFE2-75C7BFFE3774}" destId="{A5742F2F-79D8-4675-800E-0F8BA9738674}" srcOrd="0" destOrd="0" presId="urn:microsoft.com/office/officeart/2005/8/layout/lProcess3"/>
    <dgm:cxn modelId="{BD0218CE-B6F1-48DE-9CBB-4CE83742EC2D}" srcId="{D58A74D0-F457-4B20-8AB4-9FEA01F38E88}" destId="{A57011E5-A845-49BE-88EE-492FBDF82051}" srcOrd="3" destOrd="0" parTransId="{FCA2B2CA-204C-4D74-A543-6341F6C812F6}" sibTransId="{4BBEF348-D09D-4042-86FD-45B5436C959D}"/>
    <dgm:cxn modelId="{BC90C210-9323-492E-81C0-0BF69ACF6923}" type="presOf" srcId="{D58A74D0-F457-4B20-8AB4-9FEA01F38E88}" destId="{26EA6D0D-C3E3-4619-8FF8-AFDE02AD2EAC}" srcOrd="0" destOrd="0" presId="urn:microsoft.com/office/officeart/2005/8/layout/lProcess3"/>
    <dgm:cxn modelId="{CFBFF049-CF49-46AF-A26E-2A031E8CC31A}" srcId="{EB6024E2-D5CE-4067-9AC0-7FEC41F72D83}" destId="{D58A74D0-F457-4B20-8AB4-9FEA01F38E88}" srcOrd="0" destOrd="0" parTransId="{3C891C75-9045-44A6-B7C2-5FAE05861CCF}" sibTransId="{49BB96AF-AFCE-4042-88F6-87DD338B39B3}"/>
    <dgm:cxn modelId="{2533BB4B-EC16-4882-BC76-E9BBCA4DDA63}" type="presOf" srcId="{A57011E5-A845-49BE-88EE-492FBDF82051}" destId="{816B3CD6-1DDC-4E67-9816-2B04FC5E5C0B}" srcOrd="0" destOrd="0" presId="urn:microsoft.com/office/officeart/2005/8/layout/lProcess3"/>
    <dgm:cxn modelId="{F61B0CCE-9A6C-4178-A6BE-615C5D5B2121}" srcId="{D58A74D0-F457-4B20-8AB4-9FEA01F38E88}" destId="{CCE9C7A5-6AC5-4657-8EC2-97F865E40680}" srcOrd="0" destOrd="0" parTransId="{02A556D3-BA27-4756-8EDA-10380D59D56B}" sibTransId="{47BB3E4C-E4B3-43C4-B072-9EC21AFE6B88}"/>
    <dgm:cxn modelId="{389C9D8B-A619-40F9-8DB4-85F75724FA8E}" type="presParOf" srcId="{3547BE57-F9BE-4578-84FC-AEEC33E1D216}" destId="{35110DA3-5754-4E76-9E26-E18B5DF0DB74}" srcOrd="0" destOrd="0" presId="urn:microsoft.com/office/officeart/2005/8/layout/lProcess3"/>
    <dgm:cxn modelId="{A4E28143-970E-45F1-9E0D-AF4BDC43D6E4}" type="presParOf" srcId="{35110DA3-5754-4E76-9E26-E18B5DF0DB74}" destId="{26EA6D0D-C3E3-4619-8FF8-AFDE02AD2EAC}" srcOrd="0" destOrd="0" presId="urn:microsoft.com/office/officeart/2005/8/layout/lProcess3"/>
    <dgm:cxn modelId="{F0F32E35-CCF2-490F-8AC7-7B4268640137}" type="presParOf" srcId="{35110DA3-5754-4E76-9E26-E18B5DF0DB74}" destId="{1FD80262-6DB2-488E-BC40-80688A96A88C}" srcOrd="1" destOrd="0" presId="urn:microsoft.com/office/officeart/2005/8/layout/lProcess3"/>
    <dgm:cxn modelId="{0DE58B52-705A-4CFC-980C-9774CBBDB60A}" type="presParOf" srcId="{35110DA3-5754-4E76-9E26-E18B5DF0DB74}" destId="{3626C899-5972-4BEC-9733-149F478584C0}" srcOrd="2" destOrd="0" presId="urn:microsoft.com/office/officeart/2005/8/layout/lProcess3"/>
    <dgm:cxn modelId="{7FF6E97C-0250-4B40-8F71-FC5E3698BC6F}" type="presParOf" srcId="{35110DA3-5754-4E76-9E26-E18B5DF0DB74}" destId="{87CCC6EF-9CE6-4F31-B815-CA9AA98196F7}" srcOrd="3" destOrd="0" presId="urn:microsoft.com/office/officeart/2005/8/layout/lProcess3"/>
    <dgm:cxn modelId="{9409F391-5D58-4558-B381-A21BAEC41002}" type="presParOf" srcId="{35110DA3-5754-4E76-9E26-E18B5DF0DB74}" destId="{CA4F7D96-14C6-4340-A1C3-356A3B632612}" srcOrd="4" destOrd="0" presId="urn:microsoft.com/office/officeart/2005/8/layout/lProcess3"/>
    <dgm:cxn modelId="{C22DF6B8-5E05-4C9F-BAAA-FC44C9F5071A}" type="presParOf" srcId="{35110DA3-5754-4E76-9E26-E18B5DF0DB74}" destId="{9B7310D6-05DA-4CF9-8E4C-FB83777A1C65}" srcOrd="5" destOrd="0" presId="urn:microsoft.com/office/officeart/2005/8/layout/lProcess3"/>
    <dgm:cxn modelId="{4FC8C743-F9E4-4AA1-AA4B-3392530686AA}" type="presParOf" srcId="{35110DA3-5754-4E76-9E26-E18B5DF0DB74}" destId="{A5742F2F-79D8-4675-800E-0F8BA9738674}" srcOrd="6" destOrd="0" presId="urn:microsoft.com/office/officeart/2005/8/layout/lProcess3"/>
    <dgm:cxn modelId="{6C5552E9-582D-4527-8D96-17E594B4DD40}" type="presParOf" srcId="{35110DA3-5754-4E76-9E26-E18B5DF0DB74}" destId="{B6761E30-E9B8-44C8-98BA-6DA18B95CEB5}" srcOrd="7" destOrd="0" presId="urn:microsoft.com/office/officeart/2005/8/layout/lProcess3"/>
    <dgm:cxn modelId="{B256C186-3B93-467B-A269-DCF5C1F3CB9B}" type="presParOf" srcId="{35110DA3-5754-4E76-9E26-E18B5DF0DB74}" destId="{816B3CD6-1DDC-4E67-9816-2B04FC5E5C0B}" srcOrd="8" destOrd="0" presId="urn:microsoft.com/office/officeart/2005/8/layout/lProcess3"/>
    <dgm:cxn modelId="{A21926EC-895B-4555-B83E-5AA246DC3A4F}" type="presParOf" srcId="{35110DA3-5754-4E76-9E26-E18B5DF0DB74}" destId="{D3D627F6-B61D-4219-8E3F-CC16ECC23BFB}" srcOrd="9" destOrd="0" presId="urn:microsoft.com/office/officeart/2005/8/layout/lProcess3"/>
    <dgm:cxn modelId="{89384C8D-C5F9-4163-8311-7E2932F40F06}" type="presParOf" srcId="{35110DA3-5754-4E76-9E26-E18B5DF0DB74}" destId="{37A19927-4E99-440A-ABB4-524E1BF9A671}" srcOrd="1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B6024E2-D5CE-4067-9AC0-7FEC41F72D83}"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s-EC"/>
        </a:p>
      </dgm:t>
    </dgm:pt>
    <dgm:pt modelId="{D58A74D0-F457-4B20-8AB4-9FEA01F38E88}">
      <dgm:prSet phldrT="[Texto]" custT="1"/>
      <dgm:spPr>
        <a:solidFill>
          <a:srgbClr val="89CD66"/>
        </a:solidFill>
      </dgm:spPr>
      <dgm:t>
        <a:bodyPr/>
        <a:lstStyle/>
        <a:p>
          <a:r>
            <a:rPr lang="es-EC" sz="1100" dirty="0" smtClean="0">
              <a:solidFill>
                <a:sysClr val="windowText" lastClr="000000"/>
              </a:solidFill>
            </a:rPr>
            <a:t>CLASE II Potencial forestal y silvopasturas</a:t>
          </a:r>
          <a:endParaRPr lang="es-EC" sz="1100" dirty="0">
            <a:solidFill>
              <a:sysClr val="windowText" lastClr="000000"/>
            </a:solidFill>
          </a:endParaRPr>
        </a:p>
      </dgm:t>
    </dgm:pt>
    <dgm:pt modelId="{3C891C75-9045-44A6-B7C2-5FAE05861CCF}" type="parTrans" cxnId="{CFBFF049-CF49-46AF-A26E-2A031E8CC31A}">
      <dgm:prSet/>
      <dgm:spPr/>
      <dgm:t>
        <a:bodyPr/>
        <a:lstStyle/>
        <a:p>
          <a:endParaRPr lang="es-EC" sz="1400"/>
        </a:p>
      </dgm:t>
    </dgm:pt>
    <dgm:pt modelId="{49BB96AF-AFCE-4042-88F6-87DD338B39B3}" type="sibTrans" cxnId="{CFBFF049-CF49-46AF-A26E-2A031E8CC31A}">
      <dgm:prSet/>
      <dgm:spPr/>
      <dgm:t>
        <a:bodyPr/>
        <a:lstStyle/>
        <a:p>
          <a:endParaRPr lang="es-EC" sz="1400"/>
        </a:p>
      </dgm:t>
    </dgm:pt>
    <dgm:pt modelId="{CCE9C7A5-6AC5-4657-8EC2-97F865E40680}">
      <dgm:prSet phldrT="[Texto]" custT="1"/>
      <dgm:spPr>
        <a:solidFill>
          <a:schemeClr val="accent3"/>
        </a:solidFill>
      </dgm:spPr>
      <dgm:t>
        <a:bodyPr/>
        <a:lstStyle/>
        <a:p>
          <a:r>
            <a:rPr lang="es-EC" sz="1400" dirty="0" smtClean="0"/>
            <a:t>4595,31 ha</a:t>
          </a:r>
          <a:endParaRPr lang="es-EC" sz="14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A556D3-BA27-4756-8EDA-10380D59D56B}" type="parTrans" cxnId="{F61B0CCE-9A6C-4178-A6BE-615C5D5B2121}">
      <dgm:prSet/>
      <dgm:spPr/>
      <dgm:t>
        <a:bodyPr/>
        <a:lstStyle/>
        <a:p>
          <a:endParaRPr lang="es-EC" sz="1400"/>
        </a:p>
      </dgm:t>
    </dgm:pt>
    <dgm:pt modelId="{47BB3E4C-E4B3-43C4-B072-9EC21AFE6B88}" type="sibTrans" cxnId="{F61B0CCE-9A6C-4178-A6BE-615C5D5B2121}">
      <dgm:prSet/>
      <dgm:spPr/>
      <dgm:t>
        <a:bodyPr/>
        <a:lstStyle/>
        <a:p>
          <a:endParaRPr lang="es-EC" sz="1400"/>
        </a:p>
      </dgm:t>
    </dgm:pt>
    <dgm:pt modelId="{88787903-34F1-4510-ACA8-EDFDF747FE34}">
      <dgm:prSet phldrT="[Texto]" custT="1"/>
      <dgm:spPr>
        <a:solidFill>
          <a:schemeClr val="accent3"/>
        </a:solidFill>
      </dgm:spPr>
      <dgm:t>
        <a:bodyPr/>
        <a:lstStyle/>
        <a:p>
          <a:r>
            <a:rPr lang="es-EC" sz="1200" dirty="0" smtClean="0"/>
            <a:t>2300 m.s.n.m hasta los 2700 m.s.n.m </a:t>
          </a:r>
          <a:endParaRPr lang="es-EC" sz="1200" b="1" dirty="0"/>
        </a:p>
      </dgm:t>
    </dgm:pt>
    <dgm:pt modelId="{BFF5AAA3-961D-4676-893F-FB88F415FAD4}" type="parTrans" cxnId="{F88041F4-CC7E-4200-BABF-F29F19A3B78F}">
      <dgm:prSet/>
      <dgm:spPr/>
      <dgm:t>
        <a:bodyPr/>
        <a:lstStyle/>
        <a:p>
          <a:endParaRPr lang="es-EC" sz="1400"/>
        </a:p>
      </dgm:t>
    </dgm:pt>
    <dgm:pt modelId="{89512C11-24A9-4332-80B4-AB7A2C327EB6}" type="sibTrans" cxnId="{F88041F4-CC7E-4200-BABF-F29F19A3B78F}">
      <dgm:prSet/>
      <dgm:spPr/>
      <dgm:t>
        <a:bodyPr/>
        <a:lstStyle/>
        <a:p>
          <a:endParaRPr lang="es-EC" sz="1400"/>
        </a:p>
      </dgm:t>
    </dgm:pt>
    <dgm:pt modelId="{B1089097-2C1C-4DB2-AFE2-75C7BFFE3774}">
      <dgm:prSet phldrT="[Texto]" custT="1"/>
      <dgm:spPr>
        <a:solidFill>
          <a:schemeClr val="accent3"/>
        </a:solidFill>
      </dgm:spPr>
      <dgm:t>
        <a:bodyPr/>
        <a:lstStyle/>
        <a:p>
          <a:r>
            <a:rPr lang="es-EC" sz="1200" dirty="0" smtClean="0"/>
            <a:t>pendiente hasta los 45°</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7B908699-CF02-4734-801D-7B2DD16E8A6E}" type="parTrans" cxnId="{9796205B-AA92-4B2E-86AA-5C5118928985}">
      <dgm:prSet/>
      <dgm:spPr/>
      <dgm:t>
        <a:bodyPr/>
        <a:lstStyle/>
        <a:p>
          <a:endParaRPr lang="es-EC" sz="1400"/>
        </a:p>
      </dgm:t>
    </dgm:pt>
    <dgm:pt modelId="{418F4416-F5A9-4FEB-8103-2E8124B65CDB}" type="sibTrans" cxnId="{9796205B-AA92-4B2E-86AA-5C5118928985}">
      <dgm:prSet/>
      <dgm:spPr/>
      <dgm:t>
        <a:bodyPr/>
        <a:lstStyle/>
        <a:p>
          <a:endParaRPr lang="es-EC" sz="1400"/>
        </a:p>
      </dgm:t>
    </dgm:pt>
    <dgm:pt modelId="{A57011E5-A845-49BE-88EE-492FBDF82051}">
      <dgm:prSet phldrT="[Texto]" custT="1"/>
      <dgm:spPr>
        <a:solidFill>
          <a:schemeClr val="accent3"/>
        </a:solidFill>
      </dgm:spPr>
      <dgm:t>
        <a:bodyPr/>
        <a:lstStyle/>
        <a:p>
          <a:r>
            <a:rPr lang="es-EC" sz="1200" b="1" dirty="0" smtClean="0"/>
            <a:t> </a:t>
          </a:r>
          <a:r>
            <a:rPr lang="es-EC" sz="1200" dirty="0" smtClean="0"/>
            <a:t>10°C y los 16°C </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FCA2B2CA-204C-4D74-A543-6341F6C812F6}" type="parTrans" cxnId="{BD0218CE-B6F1-48DE-9CBB-4CE83742EC2D}">
      <dgm:prSet/>
      <dgm:spPr/>
      <dgm:t>
        <a:bodyPr/>
        <a:lstStyle/>
        <a:p>
          <a:endParaRPr lang="es-EC" sz="1400"/>
        </a:p>
      </dgm:t>
    </dgm:pt>
    <dgm:pt modelId="{4BBEF348-D09D-4042-86FD-45B5436C959D}" type="sibTrans" cxnId="{BD0218CE-B6F1-48DE-9CBB-4CE83742EC2D}">
      <dgm:prSet/>
      <dgm:spPr/>
      <dgm:t>
        <a:bodyPr/>
        <a:lstStyle/>
        <a:p>
          <a:endParaRPr lang="es-EC" sz="1400"/>
        </a:p>
      </dgm:t>
    </dgm:pt>
    <dgm:pt modelId="{990F1750-46FE-4322-9EB2-527E3015C706}">
      <dgm:prSet phldrT="[Texto]" custT="1"/>
      <dgm:spPr>
        <a:solidFill>
          <a:schemeClr val="accent3"/>
        </a:solidFill>
      </dgm:spPr>
      <dgm:t>
        <a:bodyPr/>
        <a:lstStyle/>
        <a:p>
          <a:r>
            <a:rPr lang="es-EC" sz="1200" dirty="0" smtClean="0"/>
            <a:t>mesotérmico semihúmedo y Tropical megatérmico húmedo </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255DB0E7-4FD7-4A8E-9A0E-7EAF7A674B7D}" type="parTrans" cxnId="{F82558DB-2DE0-416F-AFA9-0584A32ACFFB}">
      <dgm:prSet/>
      <dgm:spPr/>
      <dgm:t>
        <a:bodyPr/>
        <a:lstStyle/>
        <a:p>
          <a:endParaRPr lang="es-EC" sz="1400"/>
        </a:p>
      </dgm:t>
    </dgm:pt>
    <dgm:pt modelId="{E09E216D-0B31-44C1-9774-B1AB8F3E1204}" type="sibTrans" cxnId="{F82558DB-2DE0-416F-AFA9-0584A32ACFFB}">
      <dgm:prSet/>
      <dgm:spPr/>
      <dgm:t>
        <a:bodyPr/>
        <a:lstStyle/>
        <a:p>
          <a:endParaRPr lang="es-EC" sz="1400"/>
        </a:p>
      </dgm:t>
    </dgm:pt>
    <dgm:pt modelId="{3547BE57-F9BE-4578-84FC-AEEC33E1D216}" type="pres">
      <dgm:prSet presAssocID="{EB6024E2-D5CE-4067-9AC0-7FEC41F72D83}" presName="Name0" presStyleCnt="0">
        <dgm:presLayoutVars>
          <dgm:chPref val="3"/>
          <dgm:dir/>
          <dgm:animLvl val="lvl"/>
          <dgm:resizeHandles/>
        </dgm:presLayoutVars>
      </dgm:prSet>
      <dgm:spPr/>
      <dgm:t>
        <a:bodyPr/>
        <a:lstStyle/>
        <a:p>
          <a:endParaRPr lang="es-EC"/>
        </a:p>
      </dgm:t>
    </dgm:pt>
    <dgm:pt modelId="{35110DA3-5754-4E76-9E26-E18B5DF0DB74}" type="pres">
      <dgm:prSet presAssocID="{D58A74D0-F457-4B20-8AB4-9FEA01F38E88}" presName="horFlow" presStyleCnt="0"/>
      <dgm:spPr/>
    </dgm:pt>
    <dgm:pt modelId="{26EA6D0D-C3E3-4619-8FF8-AFDE02AD2EAC}" type="pres">
      <dgm:prSet presAssocID="{D58A74D0-F457-4B20-8AB4-9FEA01F38E88}" presName="bigChev" presStyleLbl="node1" presStyleIdx="0" presStyleCnt="1"/>
      <dgm:spPr/>
      <dgm:t>
        <a:bodyPr/>
        <a:lstStyle/>
        <a:p>
          <a:endParaRPr lang="es-EC"/>
        </a:p>
      </dgm:t>
    </dgm:pt>
    <dgm:pt modelId="{1FD80262-6DB2-488E-BC40-80688A96A88C}" type="pres">
      <dgm:prSet presAssocID="{02A556D3-BA27-4756-8EDA-10380D59D56B}" presName="parTrans" presStyleCnt="0"/>
      <dgm:spPr/>
    </dgm:pt>
    <dgm:pt modelId="{3626C899-5972-4BEC-9733-149F478584C0}" type="pres">
      <dgm:prSet presAssocID="{CCE9C7A5-6AC5-4657-8EC2-97F865E40680}" presName="node" presStyleLbl="alignAccFollowNode1" presStyleIdx="0" presStyleCnt="5">
        <dgm:presLayoutVars>
          <dgm:bulletEnabled val="1"/>
        </dgm:presLayoutVars>
      </dgm:prSet>
      <dgm:spPr/>
      <dgm:t>
        <a:bodyPr/>
        <a:lstStyle/>
        <a:p>
          <a:endParaRPr lang="es-EC"/>
        </a:p>
      </dgm:t>
    </dgm:pt>
    <dgm:pt modelId="{87CCC6EF-9CE6-4F31-B815-CA9AA98196F7}" type="pres">
      <dgm:prSet presAssocID="{47BB3E4C-E4B3-43C4-B072-9EC21AFE6B88}" presName="sibTrans" presStyleCnt="0"/>
      <dgm:spPr/>
    </dgm:pt>
    <dgm:pt modelId="{CA4F7D96-14C6-4340-A1C3-356A3B632612}" type="pres">
      <dgm:prSet presAssocID="{88787903-34F1-4510-ACA8-EDFDF747FE34}" presName="node" presStyleLbl="alignAccFollowNode1" presStyleIdx="1" presStyleCnt="5">
        <dgm:presLayoutVars>
          <dgm:bulletEnabled val="1"/>
        </dgm:presLayoutVars>
      </dgm:prSet>
      <dgm:spPr/>
      <dgm:t>
        <a:bodyPr/>
        <a:lstStyle/>
        <a:p>
          <a:endParaRPr lang="es-EC"/>
        </a:p>
      </dgm:t>
    </dgm:pt>
    <dgm:pt modelId="{9B7310D6-05DA-4CF9-8E4C-FB83777A1C65}" type="pres">
      <dgm:prSet presAssocID="{89512C11-24A9-4332-80B4-AB7A2C327EB6}" presName="sibTrans" presStyleCnt="0"/>
      <dgm:spPr/>
    </dgm:pt>
    <dgm:pt modelId="{A5742F2F-79D8-4675-800E-0F8BA9738674}" type="pres">
      <dgm:prSet presAssocID="{B1089097-2C1C-4DB2-AFE2-75C7BFFE3774}" presName="node" presStyleLbl="alignAccFollowNode1" presStyleIdx="2" presStyleCnt="5">
        <dgm:presLayoutVars>
          <dgm:bulletEnabled val="1"/>
        </dgm:presLayoutVars>
      </dgm:prSet>
      <dgm:spPr/>
      <dgm:t>
        <a:bodyPr/>
        <a:lstStyle/>
        <a:p>
          <a:endParaRPr lang="es-EC"/>
        </a:p>
      </dgm:t>
    </dgm:pt>
    <dgm:pt modelId="{B6761E30-E9B8-44C8-98BA-6DA18B95CEB5}" type="pres">
      <dgm:prSet presAssocID="{418F4416-F5A9-4FEB-8103-2E8124B65CDB}" presName="sibTrans" presStyleCnt="0"/>
      <dgm:spPr/>
    </dgm:pt>
    <dgm:pt modelId="{816B3CD6-1DDC-4E67-9816-2B04FC5E5C0B}" type="pres">
      <dgm:prSet presAssocID="{A57011E5-A845-49BE-88EE-492FBDF82051}" presName="node" presStyleLbl="alignAccFollowNode1" presStyleIdx="3" presStyleCnt="5">
        <dgm:presLayoutVars>
          <dgm:bulletEnabled val="1"/>
        </dgm:presLayoutVars>
      </dgm:prSet>
      <dgm:spPr/>
      <dgm:t>
        <a:bodyPr/>
        <a:lstStyle/>
        <a:p>
          <a:endParaRPr lang="es-EC"/>
        </a:p>
      </dgm:t>
    </dgm:pt>
    <dgm:pt modelId="{D3D627F6-B61D-4219-8E3F-CC16ECC23BFB}" type="pres">
      <dgm:prSet presAssocID="{4BBEF348-D09D-4042-86FD-45B5436C959D}" presName="sibTrans" presStyleCnt="0"/>
      <dgm:spPr/>
    </dgm:pt>
    <dgm:pt modelId="{37A19927-4E99-440A-ABB4-524E1BF9A671}" type="pres">
      <dgm:prSet presAssocID="{990F1750-46FE-4322-9EB2-527E3015C706}" presName="node" presStyleLbl="alignAccFollowNode1" presStyleIdx="4" presStyleCnt="5" custScaleX="108575" custScaleY="133147">
        <dgm:presLayoutVars>
          <dgm:bulletEnabled val="1"/>
        </dgm:presLayoutVars>
      </dgm:prSet>
      <dgm:spPr/>
      <dgm:t>
        <a:bodyPr/>
        <a:lstStyle/>
        <a:p>
          <a:endParaRPr lang="es-EC"/>
        </a:p>
      </dgm:t>
    </dgm:pt>
  </dgm:ptLst>
  <dgm:cxnLst>
    <dgm:cxn modelId="{B5011B55-6A08-4031-AF29-2E36B7089EDF}" type="presOf" srcId="{A57011E5-A845-49BE-88EE-492FBDF82051}" destId="{816B3CD6-1DDC-4E67-9816-2B04FC5E5C0B}" srcOrd="0" destOrd="0" presId="urn:microsoft.com/office/officeart/2005/8/layout/lProcess3"/>
    <dgm:cxn modelId="{51CCDF74-D4F6-4680-8FA0-2DF7242AD52D}" type="presOf" srcId="{D58A74D0-F457-4B20-8AB4-9FEA01F38E88}" destId="{26EA6D0D-C3E3-4619-8FF8-AFDE02AD2EAC}" srcOrd="0" destOrd="0" presId="urn:microsoft.com/office/officeart/2005/8/layout/lProcess3"/>
    <dgm:cxn modelId="{F82558DB-2DE0-416F-AFA9-0584A32ACFFB}" srcId="{D58A74D0-F457-4B20-8AB4-9FEA01F38E88}" destId="{990F1750-46FE-4322-9EB2-527E3015C706}" srcOrd="4" destOrd="0" parTransId="{255DB0E7-4FD7-4A8E-9A0E-7EAF7A674B7D}" sibTransId="{E09E216D-0B31-44C1-9774-B1AB8F3E1204}"/>
    <dgm:cxn modelId="{F88041F4-CC7E-4200-BABF-F29F19A3B78F}" srcId="{D58A74D0-F457-4B20-8AB4-9FEA01F38E88}" destId="{88787903-34F1-4510-ACA8-EDFDF747FE34}" srcOrd="1" destOrd="0" parTransId="{BFF5AAA3-961D-4676-893F-FB88F415FAD4}" sibTransId="{89512C11-24A9-4332-80B4-AB7A2C327EB6}"/>
    <dgm:cxn modelId="{9B3C7588-4A45-4C15-90C9-3BD4F5E218C8}" type="presOf" srcId="{990F1750-46FE-4322-9EB2-527E3015C706}" destId="{37A19927-4E99-440A-ABB4-524E1BF9A671}" srcOrd="0" destOrd="0" presId="urn:microsoft.com/office/officeart/2005/8/layout/lProcess3"/>
    <dgm:cxn modelId="{9796205B-AA92-4B2E-86AA-5C5118928985}" srcId="{D58A74D0-F457-4B20-8AB4-9FEA01F38E88}" destId="{B1089097-2C1C-4DB2-AFE2-75C7BFFE3774}" srcOrd="2" destOrd="0" parTransId="{7B908699-CF02-4734-801D-7B2DD16E8A6E}" sibTransId="{418F4416-F5A9-4FEB-8103-2E8124B65CDB}"/>
    <dgm:cxn modelId="{50BAD024-FEA7-4350-BCCF-683A2D64B282}" type="presOf" srcId="{EB6024E2-D5CE-4067-9AC0-7FEC41F72D83}" destId="{3547BE57-F9BE-4578-84FC-AEEC33E1D216}" srcOrd="0" destOrd="0" presId="urn:microsoft.com/office/officeart/2005/8/layout/lProcess3"/>
    <dgm:cxn modelId="{1E1E8547-B1D9-4757-BDD6-A624123B0112}" type="presOf" srcId="{B1089097-2C1C-4DB2-AFE2-75C7BFFE3774}" destId="{A5742F2F-79D8-4675-800E-0F8BA9738674}" srcOrd="0" destOrd="0" presId="urn:microsoft.com/office/officeart/2005/8/layout/lProcess3"/>
    <dgm:cxn modelId="{BD0218CE-B6F1-48DE-9CBB-4CE83742EC2D}" srcId="{D58A74D0-F457-4B20-8AB4-9FEA01F38E88}" destId="{A57011E5-A845-49BE-88EE-492FBDF82051}" srcOrd="3" destOrd="0" parTransId="{FCA2B2CA-204C-4D74-A543-6341F6C812F6}" sibTransId="{4BBEF348-D09D-4042-86FD-45B5436C959D}"/>
    <dgm:cxn modelId="{9BBE2F5B-E514-4033-B3C1-7C35D08381D8}" type="presOf" srcId="{88787903-34F1-4510-ACA8-EDFDF747FE34}" destId="{CA4F7D96-14C6-4340-A1C3-356A3B632612}" srcOrd="0" destOrd="0" presId="urn:microsoft.com/office/officeart/2005/8/layout/lProcess3"/>
    <dgm:cxn modelId="{CFBFF049-CF49-46AF-A26E-2A031E8CC31A}" srcId="{EB6024E2-D5CE-4067-9AC0-7FEC41F72D83}" destId="{D58A74D0-F457-4B20-8AB4-9FEA01F38E88}" srcOrd="0" destOrd="0" parTransId="{3C891C75-9045-44A6-B7C2-5FAE05861CCF}" sibTransId="{49BB96AF-AFCE-4042-88F6-87DD338B39B3}"/>
    <dgm:cxn modelId="{03415BC9-FB37-4C1C-A83C-AF75CFAAD571}" type="presOf" srcId="{CCE9C7A5-6AC5-4657-8EC2-97F865E40680}" destId="{3626C899-5972-4BEC-9733-149F478584C0}" srcOrd="0" destOrd="0" presId="urn:microsoft.com/office/officeart/2005/8/layout/lProcess3"/>
    <dgm:cxn modelId="{F61B0CCE-9A6C-4178-A6BE-615C5D5B2121}" srcId="{D58A74D0-F457-4B20-8AB4-9FEA01F38E88}" destId="{CCE9C7A5-6AC5-4657-8EC2-97F865E40680}" srcOrd="0" destOrd="0" parTransId="{02A556D3-BA27-4756-8EDA-10380D59D56B}" sibTransId="{47BB3E4C-E4B3-43C4-B072-9EC21AFE6B88}"/>
    <dgm:cxn modelId="{B7F463AB-C998-4275-BA58-9F48CF0F9FF9}" type="presParOf" srcId="{3547BE57-F9BE-4578-84FC-AEEC33E1D216}" destId="{35110DA3-5754-4E76-9E26-E18B5DF0DB74}" srcOrd="0" destOrd="0" presId="urn:microsoft.com/office/officeart/2005/8/layout/lProcess3"/>
    <dgm:cxn modelId="{09DA70C0-77E2-4F76-816D-0A6A76210B13}" type="presParOf" srcId="{35110DA3-5754-4E76-9E26-E18B5DF0DB74}" destId="{26EA6D0D-C3E3-4619-8FF8-AFDE02AD2EAC}" srcOrd="0" destOrd="0" presId="urn:microsoft.com/office/officeart/2005/8/layout/lProcess3"/>
    <dgm:cxn modelId="{6139CF76-44BB-4431-B34B-2F7E27055754}" type="presParOf" srcId="{35110DA3-5754-4E76-9E26-E18B5DF0DB74}" destId="{1FD80262-6DB2-488E-BC40-80688A96A88C}" srcOrd="1" destOrd="0" presId="urn:microsoft.com/office/officeart/2005/8/layout/lProcess3"/>
    <dgm:cxn modelId="{92468F30-81D1-4836-A04F-43166854A3C3}" type="presParOf" srcId="{35110DA3-5754-4E76-9E26-E18B5DF0DB74}" destId="{3626C899-5972-4BEC-9733-149F478584C0}" srcOrd="2" destOrd="0" presId="urn:microsoft.com/office/officeart/2005/8/layout/lProcess3"/>
    <dgm:cxn modelId="{DF23D67F-A6B2-4C27-BEDA-14D70FB097C7}" type="presParOf" srcId="{35110DA3-5754-4E76-9E26-E18B5DF0DB74}" destId="{87CCC6EF-9CE6-4F31-B815-CA9AA98196F7}" srcOrd="3" destOrd="0" presId="urn:microsoft.com/office/officeart/2005/8/layout/lProcess3"/>
    <dgm:cxn modelId="{F4AB6CA9-5382-4610-A53D-2C1787F8ECFD}" type="presParOf" srcId="{35110DA3-5754-4E76-9E26-E18B5DF0DB74}" destId="{CA4F7D96-14C6-4340-A1C3-356A3B632612}" srcOrd="4" destOrd="0" presId="urn:microsoft.com/office/officeart/2005/8/layout/lProcess3"/>
    <dgm:cxn modelId="{6CCC54BB-40F3-4C1C-BF0B-9142B8D0DB52}" type="presParOf" srcId="{35110DA3-5754-4E76-9E26-E18B5DF0DB74}" destId="{9B7310D6-05DA-4CF9-8E4C-FB83777A1C65}" srcOrd="5" destOrd="0" presId="urn:microsoft.com/office/officeart/2005/8/layout/lProcess3"/>
    <dgm:cxn modelId="{E6C5A6B0-458E-4504-95F8-6DAFF7EE0E02}" type="presParOf" srcId="{35110DA3-5754-4E76-9E26-E18B5DF0DB74}" destId="{A5742F2F-79D8-4675-800E-0F8BA9738674}" srcOrd="6" destOrd="0" presId="urn:microsoft.com/office/officeart/2005/8/layout/lProcess3"/>
    <dgm:cxn modelId="{49CC74BB-E897-479E-8983-EC1D2E59AB4A}" type="presParOf" srcId="{35110DA3-5754-4E76-9E26-E18B5DF0DB74}" destId="{B6761E30-E9B8-44C8-98BA-6DA18B95CEB5}" srcOrd="7" destOrd="0" presId="urn:microsoft.com/office/officeart/2005/8/layout/lProcess3"/>
    <dgm:cxn modelId="{531B4DA2-EEA1-4744-ABF2-F749D6DFF62A}" type="presParOf" srcId="{35110DA3-5754-4E76-9E26-E18B5DF0DB74}" destId="{816B3CD6-1DDC-4E67-9816-2B04FC5E5C0B}" srcOrd="8" destOrd="0" presId="urn:microsoft.com/office/officeart/2005/8/layout/lProcess3"/>
    <dgm:cxn modelId="{A43C380A-76C7-4429-835C-8AD3B1D4FC71}" type="presParOf" srcId="{35110DA3-5754-4E76-9E26-E18B5DF0DB74}" destId="{D3D627F6-B61D-4219-8E3F-CC16ECC23BFB}" srcOrd="9" destOrd="0" presId="urn:microsoft.com/office/officeart/2005/8/layout/lProcess3"/>
    <dgm:cxn modelId="{C2A6248E-BCC8-4506-B483-8801CEF0862E}" type="presParOf" srcId="{35110DA3-5754-4E76-9E26-E18B5DF0DB74}" destId="{37A19927-4E99-440A-ABB4-524E1BF9A671}" srcOrd="10" destOrd="0" presId="urn:microsoft.com/office/officeart/2005/8/layout/lProcess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B6024E2-D5CE-4067-9AC0-7FEC41F72D83}"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s-EC"/>
        </a:p>
      </dgm:t>
    </dgm:pt>
    <dgm:pt modelId="{D58A74D0-F457-4B20-8AB4-9FEA01F38E88}">
      <dgm:prSet phldrT="[Texto]" custT="1"/>
      <dgm:spPr>
        <a:solidFill>
          <a:srgbClr val="B98B8B"/>
        </a:solidFill>
      </dgm:spPr>
      <dgm:t>
        <a:bodyPr/>
        <a:lstStyle/>
        <a:p>
          <a:r>
            <a:rPr lang="es-EC" sz="1100" dirty="0" smtClean="0">
              <a:solidFill>
                <a:sysClr val="windowText" lastClr="000000"/>
              </a:solidFill>
            </a:rPr>
            <a:t>CLASE III Protección y Conservación</a:t>
          </a:r>
          <a:endParaRPr lang="es-EC" sz="1100" dirty="0">
            <a:solidFill>
              <a:sysClr val="windowText" lastClr="000000"/>
            </a:solidFill>
          </a:endParaRPr>
        </a:p>
      </dgm:t>
    </dgm:pt>
    <dgm:pt modelId="{3C891C75-9045-44A6-B7C2-5FAE05861CCF}" type="parTrans" cxnId="{CFBFF049-CF49-46AF-A26E-2A031E8CC31A}">
      <dgm:prSet/>
      <dgm:spPr/>
      <dgm:t>
        <a:bodyPr/>
        <a:lstStyle/>
        <a:p>
          <a:endParaRPr lang="es-EC" sz="1400"/>
        </a:p>
      </dgm:t>
    </dgm:pt>
    <dgm:pt modelId="{49BB96AF-AFCE-4042-88F6-87DD338B39B3}" type="sibTrans" cxnId="{CFBFF049-CF49-46AF-A26E-2A031E8CC31A}">
      <dgm:prSet/>
      <dgm:spPr/>
      <dgm:t>
        <a:bodyPr/>
        <a:lstStyle/>
        <a:p>
          <a:endParaRPr lang="es-EC" sz="1400"/>
        </a:p>
      </dgm:t>
    </dgm:pt>
    <dgm:pt modelId="{CCE9C7A5-6AC5-4657-8EC2-97F865E40680}">
      <dgm:prSet phldrT="[Texto]" custT="1"/>
      <dgm:spPr>
        <a:solidFill>
          <a:schemeClr val="accent6">
            <a:lumMod val="60000"/>
            <a:lumOff val="40000"/>
          </a:schemeClr>
        </a:solidFill>
      </dgm:spPr>
      <dgm:t>
        <a:bodyPr/>
        <a:lstStyle/>
        <a:p>
          <a:r>
            <a:rPr lang="es-EC" sz="1400" dirty="0" smtClean="0"/>
            <a:t>8176,16 ha</a:t>
          </a:r>
          <a:endParaRPr lang="es-EC" sz="14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A556D3-BA27-4756-8EDA-10380D59D56B}" type="parTrans" cxnId="{F61B0CCE-9A6C-4178-A6BE-615C5D5B2121}">
      <dgm:prSet/>
      <dgm:spPr/>
      <dgm:t>
        <a:bodyPr/>
        <a:lstStyle/>
        <a:p>
          <a:endParaRPr lang="es-EC" sz="1400"/>
        </a:p>
      </dgm:t>
    </dgm:pt>
    <dgm:pt modelId="{47BB3E4C-E4B3-43C4-B072-9EC21AFE6B88}" type="sibTrans" cxnId="{F61B0CCE-9A6C-4178-A6BE-615C5D5B2121}">
      <dgm:prSet/>
      <dgm:spPr/>
      <dgm:t>
        <a:bodyPr/>
        <a:lstStyle/>
        <a:p>
          <a:endParaRPr lang="es-EC" sz="1400"/>
        </a:p>
      </dgm:t>
    </dgm:pt>
    <dgm:pt modelId="{88787903-34F1-4510-ACA8-EDFDF747FE34}">
      <dgm:prSet phldrT="[Texto]" custT="1"/>
      <dgm:spPr>
        <a:solidFill>
          <a:schemeClr val="accent6">
            <a:lumMod val="60000"/>
            <a:lumOff val="40000"/>
          </a:schemeClr>
        </a:solidFill>
      </dgm:spPr>
      <dgm:t>
        <a:bodyPr/>
        <a:lstStyle/>
        <a:p>
          <a:r>
            <a:rPr lang="es-EC" sz="1200" dirty="0" smtClean="0"/>
            <a:t>2400 m.s.n.m hasta los 3600 m.s.n.m </a:t>
          </a:r>
          <a:endParaRPr lang="es-EC" sz="1200" b="1" dirty="0"/>
        </a:p>
      </dgm:t>
    </dgm:pt>
    <dgm:pt modelId="{BFF5AAA3-961D-4676-893F-FB88F415FAD4}" type="parTrans" cxnId="{F88041F4-CC7E-4200-BABF-F29F19A3B78F}">
      <dgm:prSet/>
      <dgm:spPr/>
      <dgm:t>
        <a:bodyPr/>
        <a:lstStyle/>
        <a:p>
          <a:endParaRPr lang="es-EC" sz="1400"/>
        </a:p>
      </dgm:t>
    </dgm:pt>
    <dgm:pt modelId="{89512C11-24A9-4332-80B4-AB7A2C327EB6}" type="sibTrans" cxnId="{F88041F4-CC7E-4200-BABF-F29F19A3B78F}">
      <dgm:prSet/>
      <dgm:spPr/>
      <dgm:t>
        <a:bodyPr/>
        <a:lstStyle/>
        <a:p>
          <a:endParaRPr lang="es-EC" sz="1400"/>
        </a:p>
      </dgm:t>
    </dgm:pt>
    <dgm:pt modelId="{B1089097-2C1C-4DB2-AFE2-75C7BFFE3774}">
      <dgm:prSet phldrT="[Texto]" custT="1"/>
      <dgm:spPr>
        <a:solidFill>
          <a:schemeClr val="accent6">
            <a:lumMod val="60000"/>
            <a:lumOff val="40000"/>
          </a:schemeClr>
        </a:solidFill>
      </dgm:spPr>
      <dgm:t>
        <a:bodyPr/>
        <a:lstStyle/>
        <a:p>
          <a:r>
            <a:rPr lang="es-EC" sz="1200" dirty="0" smtClean="0"/>
            <a:t>pendiente que supera los 45°</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7B908699-CF02-4734-801D-7B2DD16E8A6E}" type="parTrans" cxnId="{9796205B-AA92-4B2E-86AA-5C5118928985}">
      <dgm:prSet/>
      <dgm:spPr/>
      <dgm:t>
        <a:bodyPr/>
        <a:lstStyle/>
        <a:p>
          <a:endParaRPr lang="es-EC" sz="1400"/>
        </a:p>
      </dgm:t>
    </dgm:pt>
    <dgm:pt modelId="{418F4416-F5A9-4FEB-8103-2E8124B65CDB}" type="sibTrans" cxnId="{9796205B-AA92-4B2E-86AA-5C5118928985}">
      <dgm:prSet/>
      <dgm:spPr/>
      <dgm:t>
        <a:bodyPr/>
        <a:lstStyle/>
        <a:p>
          <a:endParaRPr lang="es-EC" sz="1400"/>
        </a:p>
      </dgm:t>
    </dgm:pt>
    <dgm:pt modelId="{A57011E5-A845-49BE-88EE-492FBDF82051}">
      <dgm:prSet phldrT="[Texto]" custT="1"/>
      <dgm:spPr>
        <a:solidFill>
          <a:schemeClr val="accent6">
            <a:lumMod val="60000"/>
            <a:lumOff val="40000"/>
          </a:schemeClr>
        </a:solidFill>
      </dgm:spPr>
      <dgm:t>
        <a:bodyPr/>
        <a:lstStyle/>
        <a:p>
          <a:r>
            <a:rPr lang="es-EC" sz="1200" dirty="0" smtClean="0"/>
            <a:t>9°C y los 15°C </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FCA2B2CA-204C-4D74-A543-6341F6C812F6}" type="parTrans" cxnId="{BD0218CE-B6F1-48DE-9CBB-4CE83742EC2D}">
      <dgm:prSet/>
      <dgm:spPr/>
      <dgm:t>
        <a:bodyPr/>
        <a:lstStyle/>
        <a:p>
          <a:endParaRPr lang="es-EC" sz="1400"/>
        </a:p>
      </dgm:t>
    </dgm:pt>
    <dgm:pt modelId="{4BBEF348-D09D-4042-86FD-45B5436C959D}" type="sibTrans" cxnId="{BD0218CE-B6F1-48DE-9CBB-4CE83742EC2D}">
      <dgm:prSet/>
      <dgm:spPr/>
      <dgm:t>
        <a:bodyPr/>
        <a:lstStyle/>
        <a:p>
          <a:endParaRPr lang="es-EC" sz="1400"/>
        </a:p>
      </dgm:t>
    </dgm:pt>
    <dgm:pt modelId="{990F1750-46FE-4322-9EB2-527E3015C706}">
      <dgm:prSet phldrT="[Texto]" custT="1"/>
      <dgm:spPr>
        <a:solidFill>
          <a:schemeClr val="accent6">
            <a:lumMod val="60000"/>
            <a:lumOff val="40000"/>
          </a:schemeClr>
        </a:solidFill>
      </dgm:spPr>
      <dgm:t>
        <a:bodyPr/>
        <a:lstStyle/>
        <a:p>
          <a:r>
            <a:rPr lang="es-EC" sz="1100" dirty="0" smtClean="0"/>
            <a:t>alta montaña, meso-semihúmedo y Tropical húmedo</a:t>
          </a:r>
          <a:endParaRPr lang="es-EC" sz="11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255DB0E7-4FD7-4A8E-9A0E-7EAF7A674B7D}" type="parTrans" cxnId="{F82558DB-2DE0-416F-AFA9-0584A32ACFFB}">
      <dgm:prSet/>
      <dgm:spPr/>
      <dgm:t>
        <a:bodyPr/>
        <a:lstStyle/>
        <a:p>
          <a:endParaRPr lang="es-EC" sz="1400"/>
        </a:p>
      </dgm:t>
    </dgm:pt>
    <dgm:pt modelId="{E09E216D-0B31-44C1-9774-B1AB8F3E1204}" type="sibTrans" cxnId="{F82558DB-2DE0-416F-AFA9-0584A32ACFFB}">
      <dgm:prSet/>
      <dgm:spPr/>
      <dgm:t>
        <a:bodyPr/>
        <a:lstStyle/>
        <a:p>
          <a:endParaRPr lang="es-EC" sz="1400"/>
        </a:p>
      </dgm:t>
    </dgm:pt>
    <dgm:pt modelId="{3547BE57-F9BE-4578-84FC-AEEC33E1D216}" type="pres">
      <dgm:prSet presAssocID="{EB6024E2-D5CE-4067-9AC0-7FEC41F72D83}" presName="Name0" presStyleCnt="0">
        <dgm:presLayoutVars>
          <dgm:chPref val="3"/>
          <dgm:dir/>
          <dgm:animLvl val="lvl"/>
          <dgm:resizeHandles/>
        </dgm:presLayoutVars>
      </dgm:prSet>
      <dgm:spPr/>
      <dgm:t>
        <a:bodyPr/>
        <a:lstStyle/>
        <a:p>
          <a:endParaRPr lang="es-EC"/>
        </a:p>
      </dgm:t>
    </dgm:pt>
    <dgm:pt modelId="{35110DA3-5754-4E76-9E26-E18B5DF0DB74}" type="pres">
      <dgm:prSet presAssocID="{D58A74D0-F457-4B20-8AB4-9FEA01F38E88}" presName="horFlow" presStyleCnt="0"/>
      <dgm:spPr/>
    </dgm:pt>
    <dgm:pt modelId="{26EA6D0D-C3E3-4619-8FF8-AFDE02AD2EAC}" type="pres">
      <dgm:prSet presAssocID="{D58A74D0-F457-4B20-8AB4-9FEA01F38E88}" presName="bigChev" presStyleLbl="node1" presStyleIdx="0" presStyleCnt="1"/>
      <dgm:spPr/>
      <dgm:t>
        <a:bodyPr/>
        <a:lstStyle/>
        <a:p>
          <a:endParaRPr lang="es-EC"/>
        </a:p>
      </dgm:t>
    </dgm:pt>
    <dgm:pt modelId="{1FD80262-6DB2-488E-BC40-80688A96A88C}" type="pres">
      <dgm:prSet presAssocID="{02A556D3-BA27-4756-8EDA-10380D59D56B}" presName="parTrans" presStyleCnt="0"/>
      <dgm:spPr/>
    </dgm:pt>
    <dgm:pt modelId="{3626C899-5972-4BEC-9733-149F478584C0}" type="pres">
      <dgm:prSet presAssocID="{CCE9C7A5-6AC5-4657-8EC2-97F865E40680}" presName="node" presStyleLbl="alignAccFollowNode1" presStyleIdx="0" presStyleCnt="5">
        <dgm:presLayoutVars>
          <dgm:bulletEnabled val="1"/>
        </dgm:presLayoutVars>
      </dgm:prSet>
      <dgm:spPr/>
      <dgm:t>
        <a:bodyPr/>
        <a:lstStyle/>
        <a:p>
          <a:endParaRPr lang="es-EC"/>
        </a:p>
      </dgm:t>
    </dgm:pt>
    <dgm:pt modelId="{87CCC6EF-9CE6-4F31-B815-CA9AA98196F7}" type="pres">
      <dgm:prSet presAssocID="{47BB3E4C-E4B3-43C4-B072-9EC21AFE6B88}" presName="sibTrans" presStyleCnt="0"/>
      <dgm:spPr/>
    </dgm:pt>
    <dgm:pt modelId="{CA4F7D96-14C6-4340-A1C3-356A3B632612}" type="pres">
      <dgm:prSet presAssocID="{88787903-34F1-4510-ACA8-EDFDF747FE34}" presName="node" presStyleLbl="alignAccFollowNode1" presStyleIdx="1" presStyleCnt="5">
        <dgm:presLayoutVars>
          <dgm:bulletEnabled val="1"/>
        </dgm:presLayoutVars>
      </dgm:prSet>
      <dgm:spPr/>
      <dgm:t>
        <a:bodyPr/>
        <a:lstStyle/>
        <a:p>
          <a:endParaRPr lang="es-EC"/>
        </a:p>
      </dgm:t>
    </dgm:pt>
    <dgm:pt modelId="{9B7310D6-05DA-4CF9-8E4C-FB83777A1C65}" type="pres">
      <dgm:prSet presAssocID="{89512C11-24A9-4332-80B4-AB7A2C327EB6}" presName="sibTrans" presStyleCnt="0"/>
      <dgm:spPr/>
    </dgm:pt>
    <dgm:pt modelId="{A5742F2F-79D8-4675-800E-0F8BA9738674}" type="pres">
      <dgm:prSet presAssocID="{B1089097-2C1C-4DB2-AFE2-75C7BFFE3774}" presName="node" presStyleLbl="alignAccFollowNode1" presStyleIdx="2" presStyleCnt="5">
        <dgm:presLayoutVars>
          <dgm:bulletEnabled val="1"/>
        </dgm:presLayoutVars>
      </dgm:prSet>
      <dgm:spPr/>
      <dgm:t>
        <a:bodyPr/>
        <a:lstStyle/>
        <a:p>
          <a:endParaRPr lang="es-EC"/>
        </a:p>
      </dgm:t>
    </dgm:pt>
    <dgm:pt modelId="{B6761E30-E9B8-44C8-98BA-6DA18B95CEB5}" type="pres">
      <dgm:prSet presAssocID="{418F4416-F5A9-4FEB-8103-2E8124B65CDB}" presName="sibTrans" presStyleCnt="0"/>
      <dgm:spPr/>
    </dgm:pt>
    <dgm:pt modelId="{816B3CD6-1DDC-4E67-9816-2B04FC5E5C0B}" type="pres">
      <dgm:prSet presAssocID="{A57011E5-A845-49BE-88EE-492FBDF82051}" presName="node" presStyleLbl="alignAccFollowNode1" presStyleIdx="3" presStyleCnt="5">
        <dgm:presLayoutVars>
          <dgm:bulletEnabled val="1"/>
        </dgm:presLayoutVars>
      </dgm:prSet>
      <dgm:spPr/>
      <dgm:t>
        <a:bodyPr/>
        <a:lstStyle/>
        <a:p>
          <a:endParaRPr lang="es-EC"/>
        </a:p>
      </dgm:t>
    </dgm:pt>
    <dgm:pt modelId="{D3D627F6-B61D-4219-8E3F-CC16ECC23BFB}" type="pres">
      <dgm:prSet presAssocID="{4BBEF348-D09D-4042-86FD-45B5436C959D}" presName="sibTrans" presStyleCnt="0"/>
      <dgm:spPr/>
    </dgm:pt>
    <dgm:pt modelId="{37A19927-4E99-440A-ABB4-524E1BF9A671}" type="pres">
      <dgm:prSet presAssocID="{990F1750-46FE-4322-9EB2-527E3015C706}" presName="node" presStyleLbl="alignAccFollowNode1" presStyleIdx="4" presStyleCnt="5" custScaleX="108575" custScaleY="133147">
        <dgm:presLayoutVars>
          <dgm:bulletEnabled val="1"/>
        </dgm:presLayoutVars>
      </dgm:prSet>
      <dgm:spPr/>
      <dgm:t>
        <a:bodyPr/>
        <a:lstStyle/>
        <a:p>
          <a:endParaRPr lang="es-EC"/>
        </a:p>
      </dgm:t>
    </dgm:pt>
  </dgm:ptLst>
  <dgm:cxnLst>
    <dgm:cxn modelId="{E7A0C02D-F8F7-4BD7-A8C3-F5AE61375B79}" type="presOf" srcId="{EB6024E2-D5CE-4067-9AC0-7FEC41F72D83}" destId="{3547BE57-F9BE-4578-84FC-AEEC33E1D216}" srcOrd="0" destOrd="0" presId="urn:microsoft.com/office/officeart/2005/8/layout/lProcess3"/>
    <dgm:cxn modelId="{4B771700-D4FD-48FA-B5CD-282CBA6F2712}" type="presOf" srcId="{990F1750-46FE-4322-9EB2-527E3015C706}" destId="{37A19927-4E99-440A-ABB4-524E1BF9A671}" srcOrd="0" destOrd="0" presId="urn:microsoft.com/office/officeart/2005/8/layout/lProcess3"/>
    <dgm:cxn modelId="{F82558DB-2DE0-416F-AFA9-0584A32ACFFB}" srcId="{D58A74D0-F457-4B20-8AB4-9FEA01F38E88}" destId="{990F1750-46FE-4322-9EB2-527E3015C706}" srcOrd="4" destOrd="0" parTransId="{255DB0E7-4FD7-4A8E-9A0E-7EAF7A674B7D}" sibTransId="{E09E216D-0B31-44C1-9774-B1AB8F3E1204}"/>
    <dgm:cxn modelId="{5D29EC24-27EE-4295-8549-F237E7150187}" type="presOf" srcId="{D58A74D0-F457-4B20-8AB4-9FEA01F38E88}" destId="{26EA6D0D-C3E3-4619-8FF8-AFDE02AD2EAC}" srcOrd="0" destOrd="0" presId="urn:microsoft.com/office/officeart/2005/8/layout/lProcess3"/>
    <dgm:cxn modelId="{F88041F4-CC7E-4200-BABF-F29F19A3B78F}" srcId="{D58A74D0-F457-4B20-8AB4-9FEA01F38E88}" destId="{88787903-34F1-4510-ACA8-EDFDF747FE34}" srcOrd="1" destOrd="0" parTransId="{BFF5AAA3-961D-4676-893F-FB88F415FAD4}" sibTransId="{89512C11-24A9-4332-80B4-AB7A2C327EB6}"/>
    <dgm:cxn modelId="{9796205B-AA92-4B2E-86AA-5C5118928985}" srcId="{D58A74D0-F457-4B20-8AB4-9FEA01F38E88}" destId="{B1089097-2C1C-4DB2-AFE2-75C7BFFE3774}" srcOrd="2" destOrd="0" parTransId="{7B908699-CF02-4734-801D-7B2DD16E8A6E}" sibTransId="{418F4416-F5A9-4FEB-8103-2E8124B65CDB}"/>
    <dgm:cxn modelId="{BD0218CE-B6F1-48DE-9CBB-4CE83742EC2D}" srcId="{D58A74D0-F457-4B20-8AB4-9FEA01F38E88}" destId="{A57011E5-A845-49BE-88EE-492FBDF82051}" srcOrd="3" destOrd="0" parTransId="{FCA2B2CA-204C-4D74-A543-6341F6C812F6}" sibTransId="{4BBEF348-D09D-4042-86FD-45B5436C959D}"/>
    <dgm:cxn modelId="{1410E921-4453-4D1A-AAEC-16AB105107FD}" type="presOf" srcId="{88787903-34F1-4510-ACA8-EDFDF747FE34}" destId="{CA4F7D96-14C6-4340-A1C3-356A3B632612}" srcOrd="0" destOrd="0" presId="urn:microsoft.com/office/officeart/2005/8/layout/lProcess3"/>
    <dgm:cxn modelId="{58082F16-83D0-4DFA-A9BC-DD12B11D6F61}" type="presOf" srcId="{A57011E5-A845-49BE-88EE-492FBDF82051}" destId="{816B3CD6-1DDC-4E67-9816-2B04FC5E5C0B}" srcOrd="0" destOrd="0" presId="urn:microsoft.com/office/officeart/2005/8/layout/lProcess3"/>
    <dgm:cxn modelId="{89D4874D-417B-44F1-8F62-89F3B251F863}" type="presOf" srcId="{CCE9C7A5-6AC5-4657-8EC2-97F865E40680}" destId="{3626C899-5972-4BEC-9733-149F478584C0}" srcOrd="0" destOrd="0" presId="urn:microsoft.com/office/officeart/2005/8/layout/lProcess3"/>
    <dgm:cxn modelId="{CFBFF049-CF49-46AF-A26E-2A031E8CC31A}" srcId="{EB6024E2-D5CE-4067-9AC0-7FEC41F72D83}" destId="{D58A74D0-F457-4B20-8AB4-9FEA01F38E88}" srcOrd="0" destOrd="0" parTransId="{3C891C75-9045-44A6-B7C2-5FAE05861CCF}" sibTransId="{49BB96AF-AFCE-4042-88F6-87DD338B39B3}"/>
    <dgm:cxn modelId="{57806884-C5AC-46DD-82AD-A8438691F0E8}" type="presOf" srcId="{B1089097-2C1C-4DB2-AFE2-75C7BFFE3774}" destId="{A5742F2F-79D8-4675-800E-0F8BA9738674}" srcOrd="0" destOrd="0" presId="urn:microsoft.com/office/officeart/2005/8/layout/lProcess3"/>
    <dgm:cxn modelId="{F61B0CCE-9A6C-4178-A6BE-615C5D5B2121}" srcId="{D58A74D0-F457-4B20-8AB4-9FEA01F38E88}" destId="{CCE9C7A5-6AC5-4657-8EC2-97F865E40680}" srcOrd="0" destOrd="0" parTransId="{02A556D3-BA27-4756-8EDA-10380D59D56B}" sibTransId="{47BB3E4C-E4B3-43C4-B072-9EC21AFE6B88}"/>
    <dgm:cxn modelId="{FB5A5356-C544-4F5D-9CC5-2BF29D615346}" type="presParOf" srcId="{3547BE57-F9BE-4578-84FC-AEEC33E1D216}" destId="{35110DA3-5754-4E76-9E26-E18B5DF0DB74}" srcOrd="0" destOrd="0" presId="urn:microsoft.com/office/officeart/2005/8/layout/lProcess3"/>
    <dgm:cxn modelId="{AAD2C355-D00D-4AD8-981F-9B451BA8780A}" type="presParOf" srcId="{35110DA3-5754-4E76-9E26-E18B5DF0DB74}" destId="{26EA6D0D-C3E3-4619-8FF8-AFDE02AD2EAC}" srcOrd="0" destOrd="0" presId="urn:microsoft.com/office/officeart/2005/8/layout/lProcess3"/>
    <dgm:cxn modelId="{1AF34BA3-C354-4615-8871-A060249E97EE}" type="presParOf" srcId="{35110DA3-5754-4E76-9E26-E18B5DF0DB74}" destId="{1FD80262-6DB2-488E-BC40-80688A96A88C}" srcOrd="1" destOrd="0" presId="urn:microsoft.com/office/officeart/2005/8/layout/lProcess3"/>
    <dgm:cxn modelId="{8E2C9334-E99D-4926-87C6-8124C08829DE}" type="presParOf" srcId="{35110DA3-5754-4E76-9E26-E18B5DF0DB74}" destId="{3626C899-5972-4BEC-9733-149F478584C0}" srcOrd="2" destOrd="0" presId="urn:microsoft.com/office/officeart/2005/8/layout/lProcess3"/>
    <dgm:cxn modelId="{1CD8B581-E8B8-487A-8590-CDD4E48AA389}" type="presParOf" srcId="{35110DA3-5754-4E76-9E26-E18B5DF0DB74}" destId="{87CCC6EF-9CE6-4F31-B815-CA9AA98196F7}" srcOrd="3" destOrd="0" presId="urn:microsoft.com/office/officeart/2005/8/layout/lProcess3"/>
    <dgm:cxn modelId="{F9CAE942-A315-4788-B5DC-A317CBCCBA12}" type="presParOf" srcId="{35110DA3-5754-4E76-9E26-E18B5DF0DB74}" destId="{CA4F7D96-14C6-4340-A1C3-356A3B632612}" srcOrd="4" destOrd="0" presId="urn:microsoft.com/office/officeart/2005/8/layout/lProcess3"/>
    <dgm:cxn modelId="{066BAE06-6C6E-4B12-B7AE-81E2625C34BE}" type="presParOf" srcId="{35110DA3-5754-4E76-9E26-E18B5DF0DB74}" destId="{9B7310D6-05DA-4CF9-8E4C-FB83777A1C65}" srcOrd="5" destOrd="0" presId="urn:microsoft.com/office/officeart/2005/8/layout/lProcess3"/>
    <dgm:cxn modelId="{68DFBB5B-C453-44BD-B100-5D21BE3E36C1}" type="presParOf" srcId="{35110DA3-5754-4E76-9E26-E18B5DF0DB74}" destId="{A5742F2F-79D8-4675-800E-0F8BA9738674}" srcOrd="6" destOrd="0" presId="urn:microsoft.com/office/officeart/2005/8/layout/lProcess3"/>
    <dgm:cxn modelId="{0E3ED15F-3D52-49A3-9EB4-DCC099F5068C}" type="presParOf" srcId="{35110DA3-5754-4E76-9E26-E18B5DF0DB74}" destId="{B6761E30-E9B8-44C8-98BA-6DA18B95CEB5}" srcOrd="7" destOrd="0" presId="urn:microsoft.com/office/officeart/2005/8/layout/lProcess3"/>
    <dgm:cxn modelId="{6DABDD44-1AA2-464C-8E7F-19104FCC0787}" type="presParOf" srcId="{35110DA3-5754-4E76-9E26-E18B5DF0DB74}" destId="{816B3CD6-1DDC-4E67-9816-2B04FC5E5C0B}" srcOrd="8" destOrd="0" presId="urn:microsoft.com/office/officeart/2005/8/layout/lProcess3"/>
    <dgm:cxn modelId="{0395E4FA-B5A9-403B-A461-E00B4E55B0F0}" type="presParOf" srcId="{35110DA3-5754-4E76-9E26-E18B5DF0DB74}" destId="{D3D627F6-B61D-4219-8E3F-CC16ECC23BFB}" srcOrd="9" destOrd="0" presId="urn:microsoft.com/office/officeart/2005/8/layout/lProcess3"/>
    <dgm:cxn modelId="{8F9A8026-960B-48D1-B99D-F4A592863268}" type="presParOf" srcId="{35110DA3-5754-4E76-9E26-E18B5DF0DB74}" destId="{37A19927-4E99-440A-ABB4-524E1BF9A671}" srcOrd="10" destOrd="0" presId="urn:microsoft.com/office/officeart/2005/8/layout/lProcess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B6024E2-D5CE-4067-9AC0-7FEC41F72D83}"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s-EC"/>
        </a:p>
      </dgm:t>
    </dgm:pt>
    <dgm:pt modelId="{D58A74D0-F457-4B20-8AB4-9FEA01F38E88}">
      <dgm:prSet phldrT="[Texto]" custT="1"/>
      <dgm:spPr>
        <a:solidFill>
          <a:srgbClr val="B98B8B"/>
        </a:solidFill>
      </dgm:spPr>
      <dgm:t>
        <a:bodyPr/>
        <a:lstStyle/>
        <a:p>
          <a:r>
            <a:rPr lang="es-EC" sz="1050" dirty="0" smtClean="0">
              <a:solidFill>
                <a:sysClr val="windowText" lastClr="000000"/>
              </a:solidFill>
            </a:rPr>
            <a:t>CLASE III Protección y Conservación</a:t>
          </a:r>
          <a:endParaRPr lang="es-EC" sz="1050" dirty="0">
            <a:solidFill>
              <a:sysClr val="windowText" lastClr="000000"/>
            </a:solidFill>
          </a:endParaRPr>
        </a:p>
      </dgm:t>
    </dgm:pt>
    <dgm:pt modelId="{3C891C75-9045-44A6-B7C2-5FAE05861CCF}" type="parTrans" cxnId="{CFBFF049-CF49-46AF-A26E-2A031E8CC31A}">
      <dgm:prSet/>
      <dgm:spPr/>
      <dgm:t>
        <a:bodyPr/>
        <a:lstStyle/>
        <a:p>
          <a:endParaRPr lang="es-EC" sz="1200"/>
        </a:p>
      </dgm:t>
    </dgm:pt>
    <dgm:pt modelId="{49BB96AF-AFCE-4042-88F6-87DD338B39B3}" type="sibTrans" cxnId="{CFBFF049-CF49-46AF-A26E-2A031E8CC31A}">
      <dgm:prSet/>
      <dgm:spPr/>
      <dgm:t>
        <a:bodyPr/>
        <a:lstStyle/>
        <a:p>
          <a:endParaRPr lang="es-EC" sz="1200"/>
        </a:p>
      </dgm:t>
    </dgm:pt>
    <dgm:pt modelId="{CCE9C7A5-6AC5-4657-8EC2-97F865E40680}">
      <dgm:prSet phldrT="[Texto]" custT="1"/>
      <dgm:spPr>
        <a:solidFill>
          <a:srgbClr val="73B2FF"/>
        </a:solidFill>
      </dgm:spPr>
      <dgm:t>
        <a:bodyPr/>
        <a:lstStyle/>
        <a:p>
          <a:r>
            <a:rPr lang="es-EC" sz="1200" dirty="0" smtClean="0"/>
            <a:t>Protección de </a:t>
          </a:r>
          <a:r>
            <a:rPr lang="es-EC" sz="1200" dirty="0" err="1" smtClean="0"/>
            <a:t>rios</a:t>
          </a:r>
          <a:endParaRPr lang="es-EC" sz="12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A556D3-BA27-4756-8EDA-10380D59D56B}" type="parTrans" cxnId="{F61B0CCE-9A6C-4178-A6BE-615C5D5B2121}">
      <dgm:prSet/>
      <dgm:spPr/>
      <dgm:t>
        <a:bodyPr/>
        <a:lstStyle/>
        <a:p>
          <a:endParaRPr lang="es-EC" sz="1200"/>
        </a:p>
      </dgm:t>
    </dgm:pt>
    <dgm:pt modelId="{47BB3E4C-E4B3-43C4-B072-9EC21AFE6B88}" type="sibTrans" cxnId="{F61B0CCE-9A6C-4178-A6BE-615C5D5B2121}">
      <dgm:prSet/>
      <dgm:spPr/>
      <dgm:t>
        <a:bodyPr/>
        <a:lstStyle/>
        <a:p>
          <a:endParaRPr lang="es-EC" sz="1200"/>
        </a:p>
      </dgm:t>
    </dgm:pt>
    <dgm:pt modelId="{B1089097-2C1C-4DB2-AFE2-75C7BFFE3774}">
      <dgm:prSet phldrT="[Texto]" custT="1"/>
      <dgm:spPr>
        <a:solidFill>
          <a:srgbClr val="A4A309"/>
        </a:solidFill>
      </dgm:spPr>
      <dgm:t>
        <a:bodyPr/>
        <a:lstStyle/>
        <a:p>
          <a:r>
            <a:rPr lang="es-EC" sz="1100" dirty="0" smtClean="0"/>
            <a:t>Reserva Cotacachi Cayapas</a:t>
          </a:r>
          <a:endParaRPr lang="es-EC" sz="11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7B908699-CF02-4734-801D-7B2DD16E8A6E}" type="parTrans" cxnId="{9796205B-AA92-4B2E-86AA-5C5118928985}">
      <dgm:prSet/>
      <dgm:spPr/>
      <dgm:t>
        <a:bodyPr/>
        <a:lstStyle/>
        <a:p>
          <a:endParaRPr lang="es-EC" sz="1200"/>
        </a:p>
      </dgm:t>
    </dgm:pt>
    <dgm:pt modelId="{418F4416-F5A9-4FEB-8103-2E8124B65CDB}" type="sibTrans" cxnId="{9796205B-AA92-4B2E-86AA-5C5118928985}">
      <dgm:prSet/>
      <dgm:spPr/>
      <dgm:t>
        <a:bodyPr/>
        <a:lstStyle/>
        <a:p>
          <a:endParaRPr lang="es-EC" sz="1200"/>
        </a:p>
      </dgm:t>
    </dgm:pt>
    <dgm:pt modelId="{88787903-34F1-4510-ACA8-EDFDF747FE34}">
      <dgm:prSet phldrT="[Texto]" custT="1"/>
      <dgm:spPr>
        <a:solidFill>
          <a:schemeClr val="accent4">
            <a:lumMod val="20000"/>
            <a:lumOff val="80000"/>
          </a:schemeClr>
        </a:solidFill>
      </dgm:spPr>
      <dgm:t>
        <a:bodyPr/>
        <a:lstStyle/>
        <a:p>
          <a:r>
            <a:rPr lang="es-EC" sz="1100" dirty="0" smtClean="0"/>
            <a:t>187,52 ha</a:t>
          </a:r>
          <a:endParaRPr lang="es-EC" sz="1100" b="1" dirty="0"/>
        </a:p>
      </dgm:t>
    </dgm:pt>
    <dgm:pt modelId="{89512C11-24A9-4332-80B4-AB7A2C327EB6}" type="sibTrans" cxnId="{F88041F4-CC7E-4200-BABF-F29F19A3B78F}">
      <dgm:prSet/>
      <dgm:spPr/>
      <dgm:t>
        <a:bodyPr/>
        <a:lstStyle/>
        <a:p>
          <a:endParaRPr lang="es-EC" sz="1200"/>
        </a:p>
      </dgm:t>
    </dgm:pt>
    <dgm:pt modelId="{BFF5AAA3-961D-4676-893F-FB88F415FAD4}" type="parTrans" cxnId="{F88041F4-CC7E-4200-BABF-F29F19A3B78F}">
      <dgm:prSet/>
      <dgm:spPr/>
      <dgm:t>
        <a:bodyPr/>
        <a:lstStyle/>
        <a:p>
          <a:endParaRPr lang="es-EC" sz="1200"/>
        </a:p>
      </dgm:t>
    </dgm:pt>
    <dgm:pt modelId="{A57011E5-A845-49BE-88EE-492FBDF82051}">
      <dgm:prSet phldrT="[Texto]" custT="1"/>
      <dgm:spPr>
        <a:solidFill>
          <a:schemeClr val="accent3">
            <a:lumMod val="60000"/>
            <a:lumOff val="40000"/>
          </a:schemeClr>
        </a:solidFill>
      </dgm:spPr>
      <dgm:t>
        <a:bodyPr/>
        <a:lstStyle/>
        <a:p>
          <a:r>
            <a:rPr lang="es-EC" sz="1100" dirty="0" smtClean="0"/>
            <a:t>1002,02 ha</a:t>
          </a:r>
          <a:endParaRPr lang="es-EC" sz="11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BBEF348-D09D-4042-86FD-45B5436C959D}" type="sibTrans" cxnId="{BD0218CE-B6F1-48DE-9CBB-4CE83742EC2D}">
      <dgm:prSet/>
      <dgm:spPr/>
      <dgm:t>
        <a:bodyPr/>
        <a:lstStyle/>
        <a:p>
          <a:endParaRPr lang="es-EC" sz="1200"/>
        </a:p>
      </dgm:t>
    </dgm:pt>
    <dgm:pt modelId="{FCA2B2CA-204C-4D74-A543-6341F6C812F6}" type="parTrans" cxnId="{BD0218CE-B6F1-48DE-9CBB-4CE83742EC2D}">
      <dgm:prSet/>
      <dgm:spPr/>
      <dgm:t>
        <a:bodyPr/>
        <a:lstStyle/>
        <a:p>
          <a:endParaRPr lang="es-EC" sz="1200"/>
        </a:p>
      </dgm:t>
    </dgm:pt>
    <dgm:pt modelId="{990F1750-46FE-4322-9EB2-527E3015C706}">
      <dgm:prSet phldrT="[Texto]" custT="1"/>
      <dgm:spPr>
        <a:solidFill>
          <a:srgbClr val="F8F8F8"/>
        </a:solidFill>
        <a:ln>
          <a:solidFill>
            <a:srgbClr val="F8F8F8"/>
          </a:solidFill>
        </a:ln>
      </dgm:spPr>
      <dgm:t>
        <a:bodyPr/>
        <a:lstStyle/>
        <a:p>
          <a:endParaRPr lang="es-EC" sz="11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E09E216D-0B31-44C1-9774-B1AB8F3E1204}" type="sibTrans" cxnId="{F82558DB-2DE0-416F-AFA9-0584A32ACFFB}">
      <dgm:prSet/>
      <dgm:spPr/>
      <dgm:t>
        <a:bodyPr/>
        <a:lstStyle/>
        <a:p>
          <a:endParaRPr lang="es-EC" sz="1200"/>
        </a:p>
      </dgm:t>
    </dgm:pt>
    <dgm:pt modelId="{255DB0E7-4FD7-4A8E-9A0E-7EAF7A674B7D}" type="parTrans" cxnId="{F82558DB-2DE0-416F-AFA9-0584A32ACFFB}">
      <dgm:prSet/>
      <dgm:spPr/>
      <dgm:t>
        <a:bodyPr/>
        <a:lstStyle/>
        <a:p>
          <a:endParaRPr lang="es-EC" sz="1200"/>
        </a:p>
      </dgm:t>
    </dgm:pt>
    <dgm:pt modelId="{3547BE57-F9BE-4578-84FC-AEEC33E1D216}" type="pres">
      <dgm:prSet presAssocID="{EB6024E2-D5CE-4067-9AC0-7FEC41F72D83}" presName="Name0" presStyleCnt="0">
        <dgm:presLayoutVars>
          <dgm:chPref val="3"/>
          <dgm:dir/>
          <dgm:animLvl val="lvl"/>
          <dgm:resizeHandles/>
        </dgm:presLayoutVars>
      </dgm:prSet>
      <dgm:spPr/>
      <dgm:t>
        <a:bodyPr/>
        <a:lstStyle/>
        <a:p>
          <a:endParaRPr lang="es-EC"/>
        </a:p>
      </dgm:t>
    </dgm:pt>
    <dgm:pt modelId="{35110DA3-5754-4E76-9E26-E18B5DF0DB74}" type="pres">
      <dgm:prSet presAssocID="{D58A74D0-F457-4B20-8AB4-9FEA01F38E88}" presName="horFlow" presStyleCnt="0"/>
      <dgm:spPr/>
    </dgm:pt>
    <dgm:pt modelId="{26EA6D0D-C3E3-4619-8FF8-AFDE02AD2EAC}" type="pres">
      <dgm:prSet presAssocID="{D58A74D0-F457-4B20-8AB4-9FEA01F38E88}" presName="bigChev" presStyleLbl="node1" presStyleIdx="0" presStyleCnt="1"/>
      <dgm:spPr/>
      <dgm:t>
        <a:bodyPr/>
        <a:lstStyle/>
        <a:p>
          <a:endParaRPr lang="es-EC"/>
        </a:p>
      </dgm:t>
    </dgm:pt>
    <dgm:pt modelId="{1FD80262-6DB2-488E-BC40-80688A96A88C}" type="pres">
      <dgm:prSet presAssocID="{02A556D3-BA27-4756-8EDA-10380D59D56B}" presName="parTrans" presStyleCnt="0"/>
      <dgm:spPr/>
    </dgm:pt>
    <dgm:pt modelId="{3626C899-5972-4BEC-9733-149F478584C0}" type="pres">
      <dgm:prSet presAssocID="{CCE9C7A5-6AC5-4657-8EC2-97F865E40680}" presName="node" presStyleLbl="alignAccFollowNode1" presStyleIdx="0" presStyleCnt="5">
        <dgm:presLayoutVars>
          <dgm:bulletEnabled val="1"/>
        </dgm:presLayoutVars>
      </dgm:prSet>
      <dgm:spPr/>
      <dgm:t>
        <a:bodyPr/>
        <a:lstStyle/>
        <a:p>
          <a:endParaRPr lang="es-EC"/>
        </a:p>
      </dgm:t>
    </dgm:pt>
    <dgm:pt modelId="{87CCC6EF-9CE6-4F31-B815-CA9AA98196F7}" type="pres">
      <dgm:prSet presAssocID="{47BB3E4C-E4B3-43C4-B072-9EC21AFE6B88}" presName="sibTrans" presStyleCnt="0"/>
      <dgm:spPr/>
    </dgm:pt>
    <dgm:pt modelId="{CA4F7D96-14C6-4340-A1C3-356A3B632612}" type="pres">
      <dgm:prSet presAssocID="{88787903-34F1-4510-ACA8-EDFDF747FE34}" presName="node" presStyleLbl="alignAccFollowNode1" presStyleIdx="1" presStyleCnt="5">
        <dgm:presLayoutVars>
          <dgm:bulletEnabled val="1"/>
        </dgm:presLayoutVars>
      </dgm:prSet>
      <dgm:spPr/>
      <dgm:t>
        <a:bodyPr/>
        <a:lstStyle/>
        <a:p>
          <a:endParaRPr lang="es-EC"/>
        </a:p>
      </dgm:t>
    </dgm:pt>
    <dgm:pt modelId="{9B7310D6-05DA-4CF9-8E4C-FB83777A1C65}" type="pres">
      <dgm:prSet presAssocID="{89512C11-24A9-4332-80B4-AB7A2C327EB6}" presName="sibTrans" presStyleCnt="0"/>
      <dgm:spPr/>
    </dgm:pt>
    <dgm:pt modelId="{A5742F2F-79D8-4675-800E-0F8BA9738674}" type="pres">
      <dgm:prSet presAssocID="{B1089097-2C1C-4DB2-AFE2-75C7BFFE3774}" presName="node" presStyleLbl="alignAccFollowNode1" presStyleIdx="2" presStyleCnt="5">
        <dgm:presLayoutVars>
          <dgm:bulletEnabled val="1"/>
        </dgm:presLayoutVars>
      </dgm:prSet>
      <dgm:spPr/>
      <dgm:t>
        <a:bodyPr/>
        <a:lstStyle/>
        <a:p>
          <a:endParaRPr lang="es-EC"/>
        </a:p>
      </dgm:t>
    </dgm:pt>
    <dgm:pt modelId="{B6761E30-E9B8-44C8-98BA-6DA18B95CEB5}" type="pres">
      <dgm:prSet presAssocID="{418F4416-F5A9-4FEB-8103-2E8124B65CDB}" presName="sibTrans" presStyleCnt="0"/>
      <dgm:spPr/>
    </dgm:pt>
    <dgm:pt modelId="{816B3CD6-1DDC-4E67-9816-2B04FC5E5C0B}" type="pres">
      <dgm:prSet presAssocID="{A57011E5-A845-49BE-88EE-492FBDF82051}" presName="node" presStyleLbl="alignAccFollowNode1" presStyleIdx="3" presStyleCnt="5">
        <dgm:presLayoutVars>
          <dgm:bulletEnabled val="1"/>
        </dgm:presLayoutVars>
      </dgm:prSet>
      <dgm:spPr/>
      <dgm:t>
        <a:bodyPr/>
        <a:lstStyle/>
        <a:p>
          <a:endParaRPr lang="es-EC"/>
        </a:p>
      </dgm:t>
    </dgm:pt>
    <dgm:pt modelId="{D3D627F6-B61D-4219-8E3F-CC16ECC23BFB}" type="pres">
      <dgm:prSet presAssocID="{4BBEF348-D09D-4042-86FD-45B5436C959D}" presName="sibTrans" presStyleCnt="0"/>
      <dgm:spPr/>
    </dgm:pt>
    <dgm:pt modelId="{37A19927-4E99-440A-ABB4-524E1BF9A671}" type="pres">
      <dgm:prSet presAssocID="{990F1750-46FE-4322-9EB2-527E3015C706}" presName="node" presStyleLbl="alignAccFollowNode1" presStyleIdx="4" presStyleCnt="5" custScaleX="108575" custScaleY="133147" custLinFactNeighborX="15881">
        <dgm:presLayoutVars>
          <dgm:bulletEnabled val="1"/>
        </dgm:presLayoutVars>
      </dgm:prSet>
      <dgm:spPr/>
      <dgm:t>
        <a:bodyPr/>
        <a:lstStyle/>
        <a:p>
          <a:endParaRPr lang="es-EC"/>
        </a:p>
      </dgm:t>
    </dgm:pt>
  </dgm:ptLst>
  <dgm:cxnLst>
    <dgm:cxn modelId="{9A2465E2-06E2-4C0E-A327-E953F654BC2C}" type="presOf" srcId="{A57011E5-A845-49BE-88EE-492FBDF82051}" destId="{816B3CD6-1DDC-4E67-9816-2B04FC5E5C0B}" srcOrd="0" destOrd="0" presId="urn:microsoft.com/office/officeart/2005/8/layout/lProcess3"/>
    <dgm:cxn modelId="{F82558DB-2DE0-416F-AFA9-0584A32ACFFB}" srcId="{D58A74D0-F457-4B20-8AB4-9FEA01F38E88}" destId="{990F1750-46FE-4322-9EB2-527E3015C706}" srcOrd="4" destOrd="0" parTransId="{255DB0E7-4FD7-4A8E-9A0E-7EAF7A674B7D}" sibTransId="{E09E216D-0B31-44C1-9774-B1AB8F3E1204}"/>
    <dgm:cxn modelId="{F88041F4-CC7E-4200-BABF-F29F19A3B78F}" srcId="{D58A74D0-F457-4B20-8AB4-9FEA01F38E88}" destId="{88787903-34F1-4510-ACA8-EDFDF747FE34}" srcOrd="1" destOrd="0" parTransId="{BFF5AAA3-961D-4676-893F-FB88F415FAD4}" sibTransId="{89512C11-24A9-4332-80B4-AB7A2C327EB6}"/>
    <dgm:cxn modelId="{42B82288-75D1-4070-AB2B-C579AEE3FD62}" type="presOf" srcId="{CCE9C7A5-6AC5-4657-8EC2-97F865E40680}" destId="{3626C899-5972-4BEC-9733-149F478584C0}" srcOrd="0" destOrd="0" presId="urn:microsoft.com/office/officeart/2005/8/layout/lProcess3"/>
    <dgm:cxn modelId="{9796205B-AA92-4B2E-86AA-5C5118928985}" srcId="{D58A74D0-F457-4B20-8AB4-9FEA01F38E88}" destId="{B1089097-2C1C-4DB2-AFE2-75C7BFFE3774}" srcOrd="2" destOrd="0" parTransId="{7B908699-CF02-4734-801D-7B2DD16E8A6E}" sibTransId="{418F4416-F5A9-4FEB-8103-2E8124B65CDB}"/>
    <dgm:cxn modelId="{583D1181-BC67-4A40-A617-4A7499C802A8}" type="presOf" srcId="{88787903-34F1-4510-ACA8-EDFDF747FE34}" destId="{CA4F7D96-14C6-4340-A1C3-356A3B632612}" srcOrd="0" destOrd="0" presId="urn:microsoft.com/office/officeart/2005/8/layout/lProcess3"/>
    <dgm:cxn modelId="{22341D97-4739-4673-9CEB-BFC0ABB04F97}" type="presOf" srcId="{990F1750-46FE-4322-9EB2-527E3015C706}" destId="{37A19927-4E99-440A-ABB4-524E1BF9A671}" srcOrd="0" destOrd="0" presId="urn:microsoft.com/office/officeart/2005/8/layout/lProcess3"/>
    <dgm:cxn modelId="{BD0218CE-B6F1-48DE-9CBB-4CE83742EC2D}" srcId="{D58A74D0-F457-4B20-8AB4-9FEA01F38E88}" destId="{A57011E5-A845-49BE-88EE-492FBDF82051}" srcOrd="3" destOrd="0" parTransId="{FCA2B2CA-204C-4D74-A543-6341F6C812F6}" sibTransId="{4BBEF348-D09D-4042-86FD-45B5436C959D}"/>
    <dgm:cxn modelId="{2A7B8002-E1E5-434F-8A31-FD1468609101}" type="presOf" srcId="{D58A74D0-F457-4B20-8AB4-9FEA01F38E88}" destId="{26EA6D0D-C3E3-4619-8FF8-AFDE02AD2EAC}" srcOrd="0" destOrd="0" presId="urn:microsoft.com/office/officeart/2005/8/layout/lProcess3"/>
    <dgm:cxn modelId="{D90413F1-D811-412C-8D8B-3BA3EE9E3FBE}" type="presOf" srcId="{B1089097-2C1C-4DB2-AFE2-75C7BFFE3774}" destId="{A5742F2F-79D8-4675-800E-0F8BA9738674}" srcOrd="0" destOrd="0" presId="urn:microsoft.com/office/officeart/2005/8/layout/lProcess3"/>
    <dgm:cxn modelId="{CFBFF049-CF49-46AF-A26E-2A031E8CC31A}" srcId="{EB6024E2-D5CE-4067-9AC0-7FEC41F72D83}" destId="{D58A74D0-F457-4B20-8AB4-9FEA01F38E88}" srcOrd="0" destOrd="0" parTransId="{3C891C75-9045-44A6-B7C2-5FAE05861CCF}" sibTransId="{49BB96AF-AFCE-4042-88F6-87DD338B39B3}"/>
    <dgm:cxn modelId="{0B27CFAC-B4A3-47B4-9BAB-199F310B6A79}" type="presOf" srcId="{EB6024E2-D5CE-4067-9AC0-7FEC41F72D83}" destId="{3547BE57-F9BE-4578-84FC-AEEC33E1D216}" srcOrd="0" destOrd="0" presId="urn:microsoft.com/office/officeart/2005/8/layout/lProcess3"/>
    <dgm:cxn modelId="{F61B0CCE-9A6C-4178-A6BE-615C5D5B2121}" srcId="{D58A74D0-F457-4B20-8AB4-9FEA01F38E88}" destId="{CCE9C7A5-6AC5-4657-8EC2-97F865E40680}" srcOrd="0" destOrd="0" parTransId="{02A556D3-BA27-4756-8EDA-10380D59D56B}" sibTransId="{47BB3E4C-E4B3-43C4-B072-9EC21AFE6B88}"/>
    <dgm:cxn modelId="{300BC90D-40A8-466C-8404-385A0BC313F9}" type="presParOf" srcId="{3547BE57-F9BE-4578-84FC-AEEC33E1D216}" destId="{35110DA3-5754-4E76-9E26-E18B5DF0DB74}" srcOrd="0" destOrd="0" presId="urn:microsoft.com/office/officeart/2005/8/layout/lProcess3"/>
    <dgm:cxn modelId="{FB4AFE20-65EF-415F-B36C-B63B97BEC19D}" type="presParOf" srcId="{35110DA3-5754-4E76-9E26-E18B5DF0DB74}" destId="{26EA6D0D-C3E3-4619-8FF8-AFDE02AD2EAC}" srcOrd="0" destOrd="0" presId="urn:microsoft.com/office/officeart/2005/8/layout/lProcess3"/>
    <dgm:cxn modelId="{A48D9C04-54A6-4488-B981-B155E97ABC10}" type="presParOf" srcId="{35110DA3-5754-4E76-9E26-E18B5DF0DB74}" destId="{1FD80262-6DB2-488E-BC40-80688A96A88C}" srcOrd="1" destOrd="0" presId="urn:microsoft.com/office/officeart/2005/8/layout/lProcess3"/>
    <dgm:cxn modelId="{8EE22A33-B156-4395-88C4-6D173917B193}" type="presParOf" srcId="{35110DA3-5754-4E76-9E26-E18B5DF0DB74}" destId="{3626C899-5972-4BEC-9733-149F478584C0}" srcOrd="2" destOrd="0" presId="urn:microsoft.com/office/officeart/2005/8/layout/lProcess3"/>
    <dgm:cxn modelId="{ED5BAB83-3056-40D4-82C0-7ED9848324B9}" type="presParOf" srcId="{35110DA3-5754-4E76-9E26-E18B5DF0DB74}" destId="{87CCC6EF-9CE6-4F31-B815-CA9AA98196F7}" srcOrd="3" destOrd="0" presId="urn:microsoft.com/office/officeart/2005/8/layout/lProcess3"/>
    <dgm:cxn modelId="{DC0A5DF5-3BAC-434B-B095-B44E3E9E18E4}" type="presParOf" srcId="{35110DA3-5754-4E76-9E26-E18B5DF0DB74}" destId="{CA4F7D96-14C6-4340-A1C3-356A3B632612}" srcOrd="4" destOrd="0" presId="urn:microsoft.com/office/officeart/2005/8/layout/lProcess3"/>
    <dgm:cxn modelId="{DAB5A73C-496F-47C4-8AAF-45EE5D498577}" type="presParOf" srcId="{35110DA3-5754-4E76-9E26-E18B5DF0DB74}" destId="{9B7310D6-05DA-4CF9-8E4C-FB83777A1C65}" srcOrd="5" destOrd="0" presId="urn:microsoft.com/office/officeart/2005/8/layout/lProcess3"/>
    <dgm:cxn modelId="{B010D98A-53D2-4309-B6AD-FA6D73B3E505}" type="presParOf" srcId="{35110DA3-5754-4E76-9E26-E18B5DF0DB74}" destId="{A5742F2F-79D8-4675-800E-0F8BA9738674}" srcOrd="6" destOrd="0" presId="urn:microsoft.com/office/officeart/2005/8/layout/lProcess3"/>
    <dgm:cxn modelId="{6AF289F5-A658-48D0-A4D0-6F5A7A36D058}" type="presParOf" srcId="{35110DA3-5754-4E76-9E26-E18B5DF0DB74}" destId="{B6761E30-E9B8-44C8-98BA-6DA18B95CEB5}" srcOrd="7" destOrd="0" presId="urn:microsoft.com/office/officeart/2005/8/layout/lProcess3"/>
    <dgm:cxn modelId="{8ADDB87D-E1DF-40C3-B73B-D37C35E1F860}" type="presParOf" srcId="{35110DA3-5754-4E76-9E26-E18B5DF0DB74}" destId="{816B3CD6-1DDC-4E67-9816-2B04FC5E5C0B}" srcOrd="8" destOrd="0" presId="urn:microsoft.com/office/officeart/2005/8/layout/lProcess3"/>
    <dgm:cxn modelId="{2908AF76-CFA4-49CD-9A74-94A2CF1F40E4}" type="presParOf" srcId="{35110DA3-5754-4E76-9E26-E18B5DF0DB74}" destId="{D3D627F6-B61D-4219-8E3F-CC16ECC23BFB}" srcOrd="9" destOrd="0" presId="urn:microsoft.com/office/officeart/2005/8/layout/lProcess3"/>
    <dgm:cxn modelId="{79FD5128-1099-49B2-90DA-BFF997304245}" type="presParOf" srcId="{35110DA3-5754-4E76-9E26-E18B5DF0DB74}" destId="{37A19927-4E99-440A-ABB4-524E1BF9A671}" srcOrd="10" destOrd="0" presId="urn:microsoft.com/office/officeart/2005/8/layout/lProcess3"/>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C82F806-650B-45CF-AC74-38F2A4385BA8}" type="doc">
      <dgm:prSet loTypeId="urn:microsoft.com/office/officeart/2008/layout/HorizontalMultiLevelHierarchy" loCatId="hierarchy" qsTypeId="urn:microsoft.com/office/officeart/2005/8/quickstyle/simple1" qsCatId="simple" csTypeId="urn:microsoft.com/office/officeart/2005/8/colors/colorful5" csCatId="colorful" phldr="1"/>
      <dgm:spPr/>
      <dgm:t>
        <a:bodyPr/>
        <a:lstStyle/>
        <a:p>
          <a:endParaRPr lang="es-EC"/>
        </a:p>
      </dgm:t>
    </dgm:pt>
    <dgm:pt modelId="{A2C30965-239E-40D3-8187-6212525AC0EA}">
      <dgm:prSet phldrT="[Texto]"/>
      <dgm:spPr>
        <a:solidFill>
          <a:schemeClr val="accent6"/>
        </a:solidFill>
      </dgm:spPr>
      <dgm:t>
        <a:bodyPr/>
        <a:lstStyle/>
        <a:p>
          <a:r>
            <a:rPr lang="es-EC" dirty="0" smtClean="0"/>
            <a:t>PDOT CUELLAJE</a:t>
          </a:r>
          <a:endParaRPr lang="es-EC" dirty="0"/>
        </a:p>
      </dgm:t>
    </dgm:pt>
    <dgm:pt modelId="{950D8B3A-75F7-4F30-90C1-C77C304DE013}" type="parTrans" cxnId="{11CA1499-A04D-4AAA-B063-6BD75D03709F}">
      <dgm:prSet/>
      <dgm:spPr/>
      <dgm:t>
        <a:bodyPr/>
        <a:lstStyle/>
        <a:p>
          <a:endParaRPr lang="es-EC"/>
        </a:p>
      </dgm:t>
    </dgm:pt>
    <dgm:pt modelId="{61DE80E8-E53A-48F1-B692-C3628576A93C}" type="sibTrans" cxnId="{11CA1499-A04D-4AAA-B063-6BD75D03709F}">
      <dgm:prSet/>
      <dgm:spPr/>
      <dgm:t>
        <a:bodyPr/>
        <a:lstStyle/>
        <a:p>
          <a:endParaRPr lang="es-EC"/>
        </a:p>
      </dgm:t>
    </dgm:pt>
    <dgm:pt modelId="{B66FD0B0-2D41-4063-8BD4-E114F0F3E99A}">
      <dgm:prSet phldrT="[Texto]"/>
      <dgm:spPr>
        <a:solidFill>
          <a:schemeClr val="accent6">
            <a:lumMod val="40000"/>
            <a:lumOff val="60000"/>
          </a:schemeClr>
        </a:solidFill>
      </dgm:spPr>
      <dgm:t>
        <a:bodyPr/>
        <a:lstStyle/>
        <a:p>
          <a:r>
            <a:rPr lang="es-EC" dirty="0" smtClean="0"/>
            <a:t>Proyección de ríos</a:t>
          </a:r>
          <a:endParaRPr lang="es-EC" dirty="0"/>
        </a:p>
      </dgm:t>
    </dgm:pt>
    <dgm:pt modelId="{CBCF5C4E-8EC1-417D-BD71-51BAFF97A2F3}" type="parTrans" cxnId="{FAFE9534-E513-4F7C-AB31-34CC36A39256}">
      <dgm:prSet/>
      <dgm:spPr/>
      <dgm:t>
        <a:bodyPr/>
        <a:lstStyle/>
        <a:p>
          <a:endParaRPr lang="es-EC"/>
        </a:p>
      </dgm:t>
    </dgm:pt>
    <dgm:pt modelId="{23B3CA3E-0FBE-40B0-A2C7-83D76F044F61}" type="sibTrans" cxnId="{FAFE9534-E513-4F7C-AB31-34CC36A39256}">
      <dgm:prSet/>
      <dgm:spPr/>
      <dgm:t>
        <a:bodyPr/>
        <a:lstStyle/>
        <a:p>
          <a:endParaRPr lang="es-EC"/>
        </a:p>
      </dgm:t>
    </dgm:pt>
    <dgm:pt modelId="{0E0B8C65-93BE-4624-BF1C-6B5652CE5478}">
      <dgm:prSet phldrT="[Texto]"/>
      <dgm:spPr>
        <a:solidFill>
          <a:schemeClr val="accent6">
            <a:lumMod val="40000"/>
            <a:lumOff val="60000"/>
          </a:schemeClr>
        </a:solidFill>
      </dgm:spPr>
      <dgm:t>
        <a:bodyPr/>
        <a:lstStyle/>
        <a:p>
          <a:r>
            <a:rPr lang="es-EC" dirty="0" smtClean="0"/>
            <a:t>Protección de bosques</a:t>
          </a:r>
          <a:endParaRPr lang="es-EC" dirty="0"/>
        </a:p>
      </dgm:t>
    </dgm:pt>
    <dgm:pt modelId="{B9BB8997-C841-434D-8BCA-FF56C332CCF5}" type="parTrans" cxnId="{6B9C0AAC-301A-41E2-BB72-2E98EFFB9C28}">
      <dgm:prSet/>
      <dgm:spPr/>
      <dgm:t>
        <a:bodyPr/>
        <a:lstStyle/>
        <a:p>
          <a:endParaRPr lang="es-EC"/>
        </a:p>
      </dgm:t>
    </dgm:pt>
    <dgm:pt modelId="{D1290B0F-B897-4979-B2E7-D4FB7D1845FE}" type="sibTrans" cxnId="{6B9C0AAC-301A-41E2-BB72-2E98EFFB9C28}">
      <dgm:prSet/>
      <dgm:spPr/>
      <dgm:t>
        <a:bodyPr/>
        <a:lstStyle/>
        <a:p>
          <a:endParaRPr lang="es-EC"/>
        </a:p>
      </dgm:t>
    </dgm:pt>
    <dgm:pt modelId="{F7621196-3B1C-45D7-88C7-2BCEB9CB1EC9}">
      <dgm:prSet phldrT="[Texto]"/>
      <dgm:spPr>
        <a:solidFill>
          <a:schemeClr val="accent6">
            <a:lumMod val="40000"/>
            <a:lumOff val="60000"/>
          </a:schemeClr>
        </a:solidFill>
      </dgm:spPr>
      <dgm:t>
        <a:bodyPr/>
        <a:lstStyle/>
        <a:p>
          <a:r>
            <a:rPr lang="es-EC" dirty="0" smtClean="0"/>
            <a:t>Amortiguamiento</a:t>
          </a:r>
          <a:endParaRPr lang="es-EC" dirty="0"/>
        </a:p>
      </dgm:t>
    </dgm:pt>
    <dgm:pt modelId="{1EF22124-E798-4C0D-8DDC-C1D0EBFDAB29}" type="parTrans" cxnId="{3A58BF43-5AFF-46EB-A24F-D331CBD83646}">
      <dgm:prSet/>
      <dgm:spPr/>
      <dgm:t>
        <a:bodyPr/>
        <a:lstStyle/>
        <a:p>
          <a:endParaRPr lang="es-EC"/>
        </a:p>
      </dgm:t>
    </dgm:pt>
    <dgm:pt modelId="{675F7894-F4BB-4A43-A0C4-0A50AA1BEE2E}" type="sibTrans" cxnId="{3A58BF43-5AFF-46EB-A24F-D331CBD83646}">
      <dgm:prSet/>
      <dgm:spPr/>
      <dgm:t>
        <a:bodyPr/>
        <a:lstStyle/>
        <a:p>
          <a:endParaRPr lang="es-EC"/>
        </a:p>
      </dgm:t>
    </dgm:pt>
    <dgm:pt modelId="{B65C7DF1-2FB7-49FB-A244-D061BF274794}">
      <dgm:prSet phldrT="[Texto]"/>
      <dgm:spPr>
        <a:solidFill>
          <a:schemeClr val="accent6">
            <a:lumMod val="40000"/>
            <a:lumOff val="60000"/>
          </a:schemeClr>
        </a:solidFill>
      </dgm:spPr>
      <dgm:t>
        <a:bodyPr/>
        <a:lstStyle/>
        <a:p>
          <a:r>
            <a:rPr lang="es-EC" dirty="0" smtClean="0"/>
            <a:t>Reserva Cotacachi Cayapas</a:t>
          </a:r>
          <a:endParaRPr lang="es-EC" dirty="0"/>
        </a:p>
      </dgm:t>
    </dgm:pt>
    <dgm:pt modelId="{DDBB8AF7-C3C6-44F7-BFA6-D3B346879874}" type="parTrans" cxnId="{1DA44C23-7ABD-45B9-AC25-D6619CB109E1}">
      <dgm:prSet/>
      <dgm:spPr/>
      <dgm:t>
        <a:bodyPr/>
        <a:lstStyle/>
        <a:p>
          <a:endParaRPr lang="es-EC"/>
        </a:p>
      </dgm:t>
    </dgm:pt>
    <dgm:pt modelId="{3933B6DE-5DA8-4E86-B4E3-3B2254E9F863}" type="sibTrans" cxnId="{1DA44C23-7ABD-45B9-AC25-D6619CB109E1}">
      <dgm:prSet/>
      <dgm:spPr/>
      <dgm:t>
        <a:bodyPr/>
        <a:lstStyle/>
        <a:p>
          <a:endParaRPr lang="es-EC"/>
        </a:p>
      </dgm:t>
    </dgm:pt>
    <dgm:pt modelId="{75F3AFD0-CCDB-4944-82FE-0AF6A2653504}">
      <dgm:prSet phldrT="[Texto]"/>
      <dgm:spPr>
        <a:solidFill>
          <a:schemeClr val="accent3">
            <a:lumMod val="75000"/>
          </a:schemeClr>
        </a:solidFill>
      </dgm:spPr>
      <dgm:t>
        <a:bodyPr/>
        <a:lstStyle/>
        <a:p>
          <a:r>
            <a:rPr lang="es-EC" dirty="0" smtClean="0"/>
            <a:t>Desarrollo ganadero</a:t>
          </a:r>
          <a:endParaRPr lang="es-EC" dirty="0"/>
        </a:p>
      </dgm:t>
    </dgm:pt>
    <dgm:pt modelId="{9553C77A-CB1A-46B9-9794-415A7A0C2354}" type="parTrans" cxnId="{B39CC0F1-EDC9-43E9-B2D5-E8A6D792D0BD}">
      <dgm:prSet/>
      <dgm:spPr/>
      <dgm:t>
        <a:bodyPr/>
        <a:lstStyle/>
        <a:p>
          <a:endParaRPr lang="es-EC"/>
        </a:p>
      </dgm:t>
    </dgm:pt>
    <dgm:pt modelId="{0671C1D9-AB65-4A90-B272-B41F7BE5FE9F}" type="sibTrans" cxnId="{B39CC0F1-EDC9-43E9-B2D5-E8A6D792D0BD}">
      <dgm:prSet/>
      <dgm:spPr/>
      <dgm:t>
        <a:bodyPr/>
        <a:lstStyle/>
        <a:p>
          <a:endParaRPr lang="es-EC"/>
        </a:p>
      </dgm:t>
    </dgm:pt>
    <dgm:pt modelId="{B0C314F6-0A0A-40FD-81D6-C23591D40097}">
      <dgm:prSet phldrT="[Texto]"/>
      <dgm:spPr>
        <a:solidFill>
          <a:schemeClr val="accent3">
            <a:lumMod val="75000"/>
          </a:schemeClr>
        </a:solidFill>
      </dgm:spPr>
      <dgm:t>
        <a:bodyPr/>
        <a:lstStyle/>
        <a:p>
          <a:r>
            <a:rPr lang="es-EC" dirty="0" smtClean="0"/>
            <a:t>Repoblamiento forestal</a:t>
          </a:r>
          <a:endParaRPr lang="es-EC" dirty="0"/>
        </a:p>
      </dgm:t>
    </dgm:pt>
    <dgm:pt modelId="{D1EBA32C-4257-417C-A1C2-9A6F31DB4FE4}" type="parTrans" cxnId="{84B9C7CB-50EE-4507-89FA-DD49B0AB6A91}">
      <dgm:prSet/>
      <dgm:spPr/>
      <dgm:t>
        <a:bodyPr/>
        <a:lstStyle/>
        <a:p>
          <a:endParaRPr lang="es-EC"/>
        </a:p>
      </dgm:t>
    </dgm:pt>
    <dgm:pt modelId="{8DB50366-6AFC-4F46-9520-F6D02E5DA225}" type="sibTrans" cxnId="{84B9C7CB-50EE-4507-89FA-DD49B0AB6A91}">
      <dgm:prSet/>
      <dgm:spPr/>
      <dgm:t>
        <a:bodyPr/>
        <a:lstStyle/>
        <a:p>
          <a:endParaRPr lang="es-EC"/>
        </a:p>
      </dgm:t>
    </dgm:pt>
    <dgm:pt modelId="{701A4626-634E-4493-865C-8EFD2D79B35C}">
      <dgm:prSet phldrT="[Texto]"/>
      <dgm:spPr>
        <a:solidFill>
          <a:schemeClr val="accent2"/>
        </a:solidFill>
      </dgm:spPr>
      <dgm:t>
        <a:bodyPr/>
        <a:lstStyle/>
        <a:p>
          <a:r>
            <a:rPr lang="es-EC" dirty="0" smtClean="0"/>
            <a:t>Agrícola sin riego</a:t>
          </a:r>
          <a:endParaRPr lang="es-EC" dirty="0"/>
        </a:p>
      </dgm:t>
    </dgm:pt>
    <dgm:pt modelId="{0001C37B-8624-4F48-8788-7F398E826A2B}" type="parTrans" cxnId="{09282649-8A42-4D76-90A1-E0390D275833}">
      <dgm:prSet/>
      <dgm:spPr/>
      <dgm:t>
        <a:bodyPr/>
        <a:lstStyle/>
        <a:p>
          <a:endParaRPr lang="es-EC"/>
        </a:p>
      </dgm:t>
    </dgm:pt>
    <dgm:pt modelId="{B997D591-BC0C-46DE-93FE-0F944824EE03}" type="sibTrans" cxnId="{09282649-8A42-4D76-90A1-E0390D275833}">
      <dgm:prSet/>
      <dgm:spPr/>
      <dgm:t>
        <a:bodyPr/>
        <a:lstStyle/>
        <a:p>
          <a:endParaRPr lang="es-EC"/>
        </a:p>
      </dgm:t>
    </dgm:pt>
    <dgm:pt modelId="{2B74BA53-0E6C-4A66-BF1D-E93D2CD7E421}">
      <dgm:prSet phldrT="[Texto]"/>
      <dgm:spPr>
        <a:solidFill>
          <a:schemeClr val="accent2"/>
        </a:solidFill>
      </dgm:spPr>
      <dgm:t>
        <a:bodyPr/>
        <a:lstStyle/>
        <a:p>
          <a:r>
            <a:rPr lang="es-EC" dirty="0" smtClean="0"/>
            <a:t>Urbana</a:t>
          </a:r>
          <a:endParaRPr lang="es-EC" dirty="0"/>
        </a:p>
      </dgm:t>
    </dgm:pt>
    <dgm:pt modelId="{D552482C-1985-4067-8E92-B3E3985C0D68}" type="parTrans" cxnId="{C0710460-476B-4A0B-A3EB-1D1D9B957045}">
      <dgm:prSet/>
      <dgm:spPr/>
      <dgm:t>
        <a:bodyPr/>
        <a:lstStyle/>
        <a:p>
          <a:endParaRPr lang="es-EC"/>
        </a:p>
      </dgm:t>
    </dgm:pt>
    <dgm:pt modelId="{E88EF78C-2A8A-4942-A7D0-F785D377088E}" type="sibTrans" cxnId="{C0710460-476B-4A0B-A3EB-1D1D9B957045}">
      <dgm:prSet/>
      <dgm:spPr/>
      <dgm:t>
        <a:bodyPr/>
        <a:lstStyle/>
        <a:p>
          <a:endParaRPr lang="es-EC"/>
        </a:p>
      </dgm:t>
    </dgm:pt>
    <dgm:pt modelId="{825DAE74-1EE7-4D0A-9004-FE2F90C71118}" type="pres">
      <dgm:prSet presAssocID="{0C82F806-650B-45CF-AC74-38F2A4385BA8}" presName="Name0" presStyleCnt="0">
        <dgm:presLayoutVars>
          <dgm:chPref val="1"/>
          <dgm:dir/>
          <dgm:animOne val="branch"/>
          <dgm:animLvl val="lvl"/>
          <dgm:resizeHandles val="exact"/>
        </dgm:presLayoutVars>
      </dgm:prSet>
      <dgm:spPr/>
      <dgm:t>
        <a:bodyPr/>
        <a:lstStyle/>
        <a:p>
          <a:endParaRPr lang="es-EC"/>
        </a:p>
      </dgm:t>
    </dgm:pt>
    <dgm:pt modelId="{66061E2E-4B11-4F6C-9CCF-4A994063C5C6}" type="pres">
      <dgm:prSet presAssocID="{A2C30965-239E-40D3-8187-6212525AC0EA}" presName="root1" presStyleCnt="0"/>
      <dgm:spPr/>
    </dgm:pt>
    <dgm:pt modelId="{8C64FB4C-D8E1-4AE7-A03B-AA72B63F1CA1}" type="pres">
      <dgm:prSet presAssocID="{A2C30965-239E-40D3-8187-6212525AC0EA}" presName="LevelOneTextNode" presStyleLbl="node0" presStyleIdx="0" presStyleCnt="1">
        <dgm:presLayoutVars>
          <dgm:chPref val="3"/>
        </dgm:presLayoutVars>
      </dgm:prSet>
      <dgm:spPr/>
      <dgm:t>
        <a:bodyPr/>
        <a:lstStyle/>
        <a:p>
          <a:endParaRPr lang="es-EC"/>
        </a:p>
      </dgm:t>
    </dgm:pt>
    <dgm:pt modelId="{CEA5D860-4B84-4C2B-B82E-2FD97DCAE7BC}" type="pres">
      <dgm:prSet presAssocID="{A2C30965-239E-40D3-8187-6212525AC0EA}" presName="level2hierChild" presStyleCnt="0"/>
      <dgm:spPr/>
    </dgm:pt>
    <dgm:pt modelId="{4FF35B71-0046-4885-B019-BFCC70AC9E56}" type="pres">
      <dgm:prSet presAssocID="{CBCF5C4E-8EC1-417D-BD71-51BAFF97A2F3}" presName="conn2-1" presStyleLbl="parChTrans1D2" presStyleIdx="0" presStyleCnt="8"/>
      <dgm:spPr/>
      <dgm:t>
        <a:bodyPr/>
        <a:lstStyle/>
        <a:p>
          <a:endParaRPr lang="es-EC"/>
        </a:p>
      </dgm:t>
    </dgm:pt>
    <dgm:pt modelId="{896F240C-60EC-4128-A559-E2AD8955C9EB}" type="pres">
      <dgm:prSet presAssocID="{CBCF5C4E-8EC1-417D-BD71-51BAFF97A2F3}" presName="connTx" presStyleLbl="parChTrans1D2" presStyleIdx="0" presStyleCnt="8"/>
      <dgm:spPr/>
      <dgm:t>
        <a:bodyPr/>
        <a:lstStyle/>
        <a:p>
          <a:endParaRPr lang="es-EC"/>
        </a:p>
      </dgm:t>
    </dgm:pt>
    <dgm:pt modelId="{2EF2CC3A-D487-4698-B421-9A218A9EAECA}" type="pres">
      <dgm:prSet presAssocID="{B66FD0B0-2D41-4063-8BD4-E114F0F3E99A}" presName="root2" presStyleCnt="0"/>
      <dgm:spPr/>
    </dgm:pt>
    <dgm:pt modelId="{4824ABF7-E07E-4993-AAFD-17350D5B77A7}" type="pres">
      <dgm:prSet presAssocID="{B66FD0B0-2D41-4063-8BD4-E114F0F3E99A}" presName="LevelTwoTextNode" presStyleLbl="node2" presStyleIdx="0" presStyleCnt="8">
        <dgm:presLayoutVars>
          <dgm:chPref val="3"/>
        </dgm:presLayoutVars>
      </dgm:prSet>
      <dgm:spPr/>
      <dgm:t>
        <a:bodyPr/>
        <a:lstStyle/>
        <a:p>
          <a:endParaRPr lang="es-EC"/>
        </a:p>
      </dgm:t>
    </dgm:pt>
    <dgm:pt modelId="{4CBB2A65-3E0D-4CB3-9978-DF824573732C}" type="pres">
      <dgm:prSet presAssocID="{B66FD0B0-2D41-4063-8BD4-E114F0F3E99A}" presName="level3hierChild" presStyleCnt="0"/>
      <dgm:spPr/>
    </dgm:pt>
    <dgm:pt modelId="{C76AB5F3-98C9-40BC-91F7-1595C041F7FC}" type="pres">
      <dgm:prSet presAssocID="{B9BB8997-C841-434D-8BCA-FF56C332CCF5}" presName="conn2-1" presStyleLbl="parChTrans1D2" presStyleIdx="1" presStyleCnt="8"/>
      <dgm:spPr/>
      <dgm:t>
        <a:bodyPr/>
        <a:lstStyle/>
        <a:p>
          <a:endParaRPr lang="es-EC"/>
        </a:p>
      </dgm:t>
    </dgm:pt>
    <dgm:pt modelId="{DDC42C68-712B-40E3-8E88-D5C9DA2A2518}" type="pres">
      <dgm:prSet presAssocID="{B9BB8997-C841-434D-8BCA-FF56C332CCF5}" presName="connTx" presStyleLbl="parChTrans1D2" presStyleIdx="1" presStyleCnt="8"/>
      <dgm:spPr/>
      <dgm:t>
        <a:bodyPr/>
        <a:lstStyle/>
        <a:p>
          <a:endParaRPr lang="es-EC"/>
        </a:p>
      </dgm:t>
    </dgm:pt>
    <dgm:pt modelId="{50A944C9-A5B4-4D1B-9386-2400392CC3D0}" type="pres">
      <dgm:prSet presAssocID="{0E0B8C65-93BE-4624-BF1C-6B5652CE5478}" presName="root2" presStyleCnt="0"/>
      <dgm:spPr/>
    </dgm:pt>
    <dgm:pt modelId="{59CBE9C6-D2F0-4378-9872-F4BBFFE1C5FF}" type="pres">
      <dgm:prSet presAssocID="{0E0B8C65-93BE-4624-BF1C-6B5652CE5478}" presName="LevelTwoTextNode" presStyleLbl="node2" presStyleIdx="1" presStyleCnt="8">
        <dgm:presLayoutVars>
          <dgm:chPref val="3"/>
        </dgm:presLayoutVars>
      </dgm:prSet>
      <dgm:spPr/>
      <dgm:t>
        <a:bodyPr/>
        <a:lstStyle/>
        <a:p>
          <a:endParaRPr lang="es-EC"/>
        </a:p>
      </dgm:t>
    </dgm:pt>
    <dgm:pt modelId="{FAE4B4DC-3FCA-4CE0-816B-6932114955AE}" type="pres">
      <dgm:prSet presAssocID="{0E0B8C65-93BE-4624-BF1C-6B5652CE5478}" presName="level3hierChild" presStyleCnt="0"/>
      <dgm:spPr/>
    </dgm:pt>
    <dgm:pt modelId="{E99B721C-A662-4AD9-A363-C1D2C1FE96A6}" type="pres">
      <dgm:prSet presAssocID="{1EF22124-E798-4C0D-8DDC-C1D0EBFDAB29}" presName="conn2-1" presStyleLbl="parChTrans1D2" presStyleIdx="2" presStyleCnt="8"/>
      <dgm:spPr/>
      <dgm:t>
        <a:bodyPr/>
        <a:lstStyle/>
        <a:p>
          <a:endParaRPr lang="es-EC"/>
        </a:p>
      </dgm:t>
    </dgm:pt>
    <dgm:pt modelId="{8AC157EB-CE58-4207-8741-C2C2A79B6798}" type="pres">
      <dgm:prSet presAssocID="{1EF22124-E798-4C0D-8DDC-C1D0EBFDAB29}" presName="connTx" presStyleLbl="parChTrans1D2" presStyleIdx="2" presStyleCnt="8"/>
      <dgm:spPr/>
      <dgm:t>
        <a:bodyPr/>
        <a:lstStyle/>
        <a:p>
          <a:endParaRPr lang="es-EC"/>
        </a:p>
      </dgm:t>
    </dgm:pt>
    <dgm:pt modelId="{90316F93-3576-4201-8188-C8F8289EDF40}" type="pres">
      <dgm:prSet presAssocID="{F7621196-3B1C-45D7-88C7-2BCEB9CB1EC9}" presName="root2" presStyleCnt="0"/>
      <dgm:spPr/>
    </dgm:pt>
    <dgm:pt modelId="{2F822A27-8393-4783-991D-3B5DAED0E235}" type="pres">
      <dgm:prSet presAssocID="{F7621196-3B1C-45D7-88C7-2BCEB9CB1EC9}" presName="LevelTwoTextNode" presStyleLbl="node2" presStyleIdx="2" presStyleCnt="8">
        <dgm:presLayoutVars>
          <dgm:chPref val="3"/>
        </dgm:presLayoutVars>
      </dgm:prSet>
      <dgm:spPr/>
      <dgm:t>
        <a:bodyPr/>
        <a:lstStyle/>
        <a:p>
          <a:endParaRPr lang="es-EC"/>
        </a:p>
      </dgm:t>
    </dgm:pt>
    <dgm:pt modelId="{F10E3896-0CFF-45AF-90C1-D23E0DED5A58}" type="pres">
      <dgm:prSet presAssocID="{F7621196-3B1C-45D7-88C7-2BCEB9CB1EC9}" presName="level3hierChild" presStyleCnt="0"/>
      <dgm:spPr/>
    </dgm:pt>
    <dgm:pt modelId="{70C113DD-590E-43A6-9F40-AC641485E6F6}" type="pres">
      <dgm:prSet presAssocID="{DDBB8AF7-C3C6-44F7-BFA6-D3B346879874}" presName="conn2-1" presStyleLbl="parChTrans1D2" presStyleIdx="3" presStyleCnt="8"/>
      <dgm:spPr/>
      <dgm:t>
        <a:bodyPr/>
        <a:lstStyle/>
        <a:p>
          <a:endParaRPr lang="es-EC"/>
        </a:p>
      </dgm:t>
    </dgm:pt>
    <dgm:pt modelId="{276A5F43-6758-4DFE-8DC3-0A9FEDE22C20}" type="pres">
      <dgm:prSet presAssocID="{DDBB8AF7-C3C6-44F7-BFA6-D3B346879874}" presName="connTx" presStyleLbl="parChTrans1D2" presStyleIdx="3" presStyleCnt="8"/>
      <dgm:spPr/>
      <dgm:t>
        <a:bodyPr/>
        <a:lstStyle/>
        <a:p>
          <a:endParaRPr lang="es-EC"/>
        </a:p>
      </dgm:t>
    </dgm:pt>
    <dgm:pt modelId="{767F2693-612C-49D9-8F14-E23FAE6AAABE}" type="pres">
      <dgm:prSet presAssocID="{B65C7DF1-2FB7-49FB-A244-D061BF274794}" presName="root2" presStyleCnt="0"/>
      <dgm:spPr/>
    </dgm:pt>
    <dgm:pt modelId="{12CFF72F-9ABB-4759-B6E4-191FE33A61EF}" type="pres">
      <dgm:prSet presAssocID="{B65C7DF1-2FB7-49FB-A244-D061BF274794}" presName="LevelTwoTextNode" presStyleLbl="node2" presStyleIdx="3" presStyleCnt="8">
        <dgm:presLayoutVars>
          <dgm:chPref val="3"/>
        </dgm:presLayoutVars>
      </dgm:prSet>
      <dgm:spPr/>
      <dgm:t>
        <a:bodyPr/>
        <a:lstStyle/>
        <a:p>
          <a:endParaRPr lang="es-EC"/>
        </a:p>
      </dgm:t>
    </dgm:pt>
    <dgm:pt modelId="{BDD9BD78-AB3C-40E1-AD65-94B15BBA22B2}" type="pres">
      <dgm:prSet presAssocID="{B65C7DF1-2FB7-49FB-A244-D061BF274794}" presName="level3hierChild" presStyleCnt="0"/>
      <dgm:spPr/>
    </dgm:pt>
    <dgm:pt modelId="{C8F627D5-4ECA-4CED-B36E-77143BE96334}" type="pres">
      <dgm:prSet presAssocID="{9553C77A-CB1A-46B9-9794-415A7A0C2354}" presName="conn2-1" presStyleLbl="parChTrans1D2" presStyleIdx="4" presStyleCnt="8"/>
      <dgm:spPr/>
      <dgm:t>
        <a:bodyPr/>
        <a:lstStyle/>
        <a:p>
          <a:endParaRPr lang="es-EC"/>
        </a:p>
      </dgm:t>
    </dgm:pt>
    <dgm:pt modelId="{BFB909E5-5C10-499C-A773-255AB004BAE7}" type="pres">
      <dgm:prSet presAssocID="{9553C77A-CB1A-46B9-9794-415A7A0C2354}" presName="connTx" presStyleLbl="parChTrans1D2" presStyleIdx="4" presStyleCnt="8"/>
      <dgm:spPr/>
      <dgm:t>
        <a:bodyPr/>
        <a:lstStyle/>
        <a:p>
          <a:endParaRPr lang="es-EC"/>
        </a:p>
      </dgm:t>
    </dgm:pt>
    <dgm:pt modelId="{FF119DC8-DA25-4DC9-9576-F275CFA8C41E}" type="pres">
      <dgm:prSet presAssocID="{75F3AFD0-CCDB-4944-82FE-0AF6A2653504}" presName="root2" presStyleCnt="0"/>
      <dgm:spPr/>
    </dgm:pt>
    <dgm:pt modelId="{5F71DF2E-0CCA-4066-9B01-7C253F60C934}" type="pres">
      <dgm:prSet presAssocID="{75F3AFD0-CCDB-4944-82FE-0AF6A2653504}" presName="LevelTwoTextNode" presStyleLbl="node2" presStyleIdx="4" presStyleCnt="8">
        <dgm:presLayoutVars>
          <dgm:chPref val="3"/>
        </dgm:presLayoutVars>
      </dgm:prSet>
      <dgm:spPr/>
      <dgm:t>
        <a:bodyPr/>
        <a:lstStyle/>
        <a:p>
          <a:endParaRPr lang="es-EC"/>
        </a:p>
      </dgm:t>
    </dgm:pt>
    <dgm:pt modelId="{03CA8BBC-EF49-4563-A91F-64186FB75474}" type="pres">
      <dgm:prSet presAssocID="{75F3AFD0-CCDB-4944-82FE-0AF6A2653504}" presName="level3hierChild" presStyleCnt="0"/>
      <dgm:spPr/>
    </dgm:pt>
    <dgm:pt modelId="{62507803-EAEF-4F82-8265-7844BF696FEA}" type="pres">
      <dgm:prSet presAssocID="{D1EBA32C-4257-417C-A1C2-9A6F31DB4FE4}" presName="conn2-1" presStyleLbl="parChTrans1D2" presStyleIdx="5" presStyleCnt="8"/>
      <dgm:spPr/>
      <dgm:t>
        <a:bodyPr/>
        <a:lstStyle/>
        <a:p>
          <a:endParaRPr lang="es-EC"/>
        </a:p>
      </dgm:t>
    </dgm:pt>
    <dgm:pt modelId="{A3938FA1-B1D6-4FAA-8318-09C9FE2EE8BC}" type="pres">
      <dgm:prSet presAssocID="{D1EBA32C-4257-417C-A1C2-9A6F31DB4FE4}" presName="connTx" presStyleLbl="parChTrans1D2" presStyleIdx="5" presStyleCnt="8"/>
      <dgm:spPr/>
      <dgm:t>
        <a:bodyPr/>
        <a:lstStyle/>
        <a:p>
          <a:endParaRPr lang="es-EC"/>
        </a:p>
      </dgm:t>
    </dgm:pt>
    <dgm:pt modelId="{CB200285-F101-47F8-B1D8-137022D1F075}" type="pres">
      <dgm:prSet presAssocID="{B0C314F6-0A0A-40FD-81D6-C23591D40097}" presName="root2" presStyleCnt="0"/>
      <dgm:spPr/>
    </dgm:pt>
    <dgm:pt modelId="{F14D88B7-A178-4BB6-B7C4-DF2356CF3644}" type="pres">
      <dgm:prSet presAssocID="{B0C314F6-0A0A-40FD-81D6-C23591D40097}" presName="LevelTwoTextNode" presStyleLbl="node2" presStyleIdx="5" presStyleCnt="8">
        <dgm:presLayoutVars>
          <dgm:chPref val="3"/>
        </dgm:presLayoutVars>
      </dgm:prSet>
      <dgm:spPr/>
      <dgm:t>
        <a:bodyPr/>
        <a:lstStyle/>
        <a:p>
          <a:endParaRPr lang="es-EC"/>
        </a:p>
      </dgm:t>
    </dgm:pt>
    <dgm:pt modelId="{943DE1E5-C502-4370-A7FB-FC857F0308E0}" type="pres">
      <dgm:prSet presAssocID="{B0C314F6-0A0A-40FD-81D6-C23591D40097}" presName="level3hierChild" presStyleCnt="0"/>
      <dgm:spPr/>
    </dgm:pt>
    <dgm:pt modelId="{60407DA0-7D81-41B0-BEFF-A1F0653B4978}" type="pres">
      <dgm:prSet presAssocID="{0001C37B-8624-4F48-8788-7F398E826A2B}" presName="conn2-1" presStyleLbl="parChTrans1D2" presStyleIdx="6" presStyleCnt="8"/>
      <dgm:spPr/>
      <dgm:t>
        <a:bodyPr/>
        <a:lstStyle/>
        <a:p>
          <a:endParaRPr lang="es-EC"/>
        </a:p>
      </dgm:t>
    </dgm:pt>
    <dgm:pt modelId="{F93BA769-7318-42D3-9D16-D6CB326A8BFA}" type="pres">
      <dgm:prSet presAssocID="{0001C37B-8624-4F48-8788-7F398E826A2B}" presName="connTx" presStyleLbl="parChTrans1D2" presStyleIdx="6" presStyleCnt="8"/>
      <dgm:spPr/>
      <dgm:t>
        <a:bodyPr/>
        <a:lstStyle/>
        <a:p>
          <a:endParaRPr lang="es-EC"/>
        </a:p>
      </dgm:t>
    </dgm:pt>
    <dgm:pt modelId="{B555AF48-4BAC-49C4-A1FF-495EED2E14DC}" type="pres">
      <dgm:prSet presAssocID="{701A4626-634E-4493-865C-8EFD2D79B35C}" presName="root2" presStyleCnt="0"/>
      <dgm:spPr/>
    </dgm:pt>
    <dgm:pt modelId="{9817731A-4015-4247-9790-D777451809F5}" type="pres">
      <dgm:prSet presAssocID="{701A4626-634E-4493-865C-8EFD2D79B35C}" presName="LevelTwoTextNode" presStyleLbl="node2" presStyleIdx="6" presStyleCnt="8">
        <dgm:presLayoutVars>
          <dgm:chPref val="3"/>
        </dgm:presLayoutVars>
      </dgm:prSet>
      <dgm:spPr/>
      <dgm:t>
        <a:bodyPr/>
        <a:lstStyle/>
        <a:p>
          <a:endParaRPr lang="es-EC"/>
        </a:p>
      </dgm:t>
    </dgm:pt>
    <dgm:pt modelId="{D68A71DC-9BCE-47CC-B333-142BC7CBB29C}" type="pres">
      <dgm:prSet presAssocID="{701A4626-634E-4493-865C-8EFD2D79B35C}" presName="level3hierChild" presStyleCnt="0"/>
      <dgm:spPr/>
    </dgm:pt>
    <dgm:pt modelId="{BE7C03CF-30D9-436A-BF84-7DBD17C1C734}" type="pres">
      <dgm:prSet presAssocID="{D552482C-1985-4067-8E92-B3E3985C0D68}" presName="conn2-1" presStyleLbl="parChTrans1D2" presStyleIdx="7" presStyleCnt="8"/>
      <dgm:spPr/>
      <dgm:t>
        <a:bodyPr/>
        <a:lstStyle/>
        <a:p>
          <a:endParaRPr lang="es-EC"/>
        </a:p>
      </dgm:t>
    </dgm:pt>
    <dgm:pt modelId="{CAAE2936-0837-401C-94B6-0D355F67D9DC}" type="pres">
      <dgm:prSet presAssocID="{D552482C-1985-4067-8E92-B3E3985C0D68}" presName="connTx" presStyleLbl="parChTrans1D2" presStyleIdx="7" presStyleCnt="8"/>
      <dgm:spPr/>
      <dgm:t>
        <a:bodyPr/>
        <a:lstStyle/>
        <a:p>
          <a:endParaRPr lang="es-EC"/>
        </a:p>
      </dgm:t>
    </dgm:pt>
    <dgm:pt modelId="{B3942584-B694-4E8C-96E3-F90D941EE3D4}" type="pres">
      <dgm:prSet presAssocID="{2B74BA53-0E6C-4A66-BF1D-E93D2CD7E421}" presName="root2" presStyleCnt="0"/>
      <dgm:spPr/>
    </dgm:pt>
    <dgm:pt modelId="{687CA797-D257-444A-AB1A-5DBB34FD917A}" type="pres">
      <dgm:prSet presAssocID="{2B74BA53-0E6C-4A66-BF1D-E93D2CD7E421}" presName="LevelTwoTextNode" presStyleLbl="node2" presStyleIdx="7" presStyleCnt="8">
        <dgm:presLayoutVars>
          <dgm:chPref val="3"/>
        </dgm:presLayoutVars>
      </dgm:prSet>
      <dgm:spPr/>
      <dgm:t>
        <a:bodyPr/>
        <a:lstStyle/>
        <a:p>
          <a:endParaRPr lang="es-EC"/>
        </a:p>
      </dgm:t>
    </dgm:pt>
    <dgm:pt modelId="{0E62E92D-6B28-4E59-A925-CAB9B0A1CA88}" type="pres">
      <dgm:prSet presAssocID="{2B74BA53-0E6C-4A66-BF1D-E93D2CD7E421}" presName="level3hierChild" presStyleCnt="0"/>
      <dgm:spPr/>
    </dgm:pt>
  </dgm:ptLst>
  <dgm:cxnLst>
    <dgm:cxn modelId="{B39CC0F1-EDC9-43E9-B2D5-E8A6D792D0BD}" srcId="{A2C30965-239E-40D3-8187-6212525AC0EA}" destId="{75F3AFD0-CCDB-4944-82FE-0AF6A2653504}" srcOrd="4" destOrd="0" parTransId="{9553C77A-CB1A-46B9-9794-415A7A0C2354}" sibTransId="{0671C1D9-AB65-4A90-B272-B41F7BE5FE9F}"/>
    <dgm:cxn modelId="{A63602C0-99B7-4655-91E5-718B0032BEF7}" type="presOf" srcId="{CBCF5C4E-8EC1-417D-BD71-51BAFF97A2F3}" destId="{896F240C-60EC-4128-A559-E2AD8955C9EB}" srcOrd="1" destOrd="0" presId="urn:microsoft.com/office/officeart/2008/layout/HorizontalMultiLevelHierarchy"/>
    <dgm:cxn modelId="{55C5EED3-4D65-4F7E-96D3-71F9D9BD2FD8}" type="presOf" srcId="{0C82F806-650B-45CF-AC74-38F2A4385BA8}" destId="{825DAE74-1EE7-4D0A-9004-FE2F90C71118}" srcOrd="0" destOrd="0" presId="urn:microsoft.com/office/officeart/2008/layout/HorizontalMultiLevelHierarchy"/>
    <dgm:cxn modelId="{C252452A-1B19-47EF-9FC2-8D4CCF1209D4}" type="presOf" srcId="{CBCF5C4E-8EC1-417D-BD71-51BAFF97A2F3}" destId="{4FF35B71-0046-4885-B019-BFCC70AC9E56}" srcOrd="0" destOrd="0" presId="urn:microsoft.com/office/officeart/2008/layout/HorizontalMultiLevelHierarchy"/>
    <dgm:cxn modelId="{0AA20BD1-3BE1-4D6A-8DE5-FD1BC480FCC1}" type="presOf" srcId="{1EF22124-E798-4C0D-8DDC-C1D0EBFDAB29}" destId="{8AC157EB-CE58-4207-8741-C2C2A79B6798}" srcOrd="1" destOrd="0" presId="urn:microsoft.com/office/officeart/2008/layout/HorizontalMultiLevelHierarchy"/>
    <dgm:cxn modelId="{84B9C7CB-50EE-4507-89FA-DD49B0AB6A91}" srcId="{A2C30965-239E-40D3-8187-6212525AC0EA}" destId="{B0C314F6-0A0A-40FD-81D6-C23591D40097}" srcOrd="5" destOrd="0" parTransId="{D1EBA32C-4257-417C-A1C2-9A6F31DB4FE4}" sibTransId="{8DB50366-6AFC-4F46-9520-F6D02E5DA225}"/>
    <dgm:cxn modelId="{3A58BF43-5AFF-46EB-A24F-D331CBD83646}" srcId="{A2C30965-239E-40D3-8187-6212525AC0EA}" destId="{F7621196-3B1C-45D7-88C7-2BCEB9CB1EC9}" srcOrd="2" destOrd="0" parTransId="{1EF22124-E798-4C0D-8DDC-C1D0EBFDAB29}" sibTransId="{675F7894-F4BB-4A43-A0C4-0A50AA1BEE2E}"/>
    <dgm:cxn modelId="{FAFE9534-E513-4F7C-AB31-34CC36A39256}" srcId="{A2C30965-239E-40D3-8187-6212525AC0EA}" destId="{B66FD0B0-2D41-4063-8BD4-E114F0F3E99A}" srcOrd="0" destOrd="0" parTransId="{CBCF5C4E-8EC1-417D-BD71-51BAFF97A2F3}" sibTransId="{23B3CA3E-0FBE-40B0-A2C7-83D76F044F61}"/>
    <dgm:cxn modelId="{D44DECD8-58BB-4A00-A9EA-9CCB5A16F3E9}" type="presOf" srcId="{B66FD0B0-2D41-4063-8BD4-E114F0F3E99A}" destId="{4824ABF7-E07E-4993-AAFD-17350D5B77A7}" srcOrd="0" destOrd="0" presId="urn:microsoft.com/office/officeart/2008/layout/HorizontalMultiLevelHierarchy"/>
    <dgm:cxn modelId="{95EBD9AC-C8B5-448C-B8CE-E6DC5E0FF7E6}" type="presOf" srcId="{0001C37B-8624-4F48-8788-7F398E826A2B}" destId="{60407DA0-7D81-41B0-BEFF-A1F0653B4978}" srcOrd="0" destOrd="0" presId="urn:microsoft.com/office/officeart/2008/layout/HorizontalMultiLevelHierarchy"/>
    <dgm:cxn modelId="{8AC5B700-7173-4D3C-AE8F-8FC6E956B51C}" type="presOf" srcId="{D552482C-1985-4067-8E92-B3E3985C0D68}" destId="{BE7C03CF-30D9-436A-BF84-7DBD17C1C734}" srcOrd="0" destOrd="0" presId="urn:microsoft.com/office/officeart/2008/layout/HorizontalMultiLevelHierarchy"/>
    <dgm:cxn modelId="{C0710460-476B-4A0B-A3EB-1D1D9B957045}" srcId="{A2C30965-239E-40D3-8187-6212525AC0EA}" destId="{2B74BA53-0E6C-4A66-BF1D-E93D2CD7E421}" srcOrd="7" destOrd="0" parTransId="{D552482C-1985-4067-8E92-B3E3985C0D68}" sibTransId="{E88EF78C-2A8A-4942-A7D0-F785D377088E}"/>
    <dgm:cxn modelId="{0E1ECF51-5B7A-4441-B2F6-A950D21BFED8}" type="presOf" srcId="{0001C37B-8624-4F48-8788-7F398E826A2B}" destId="{F93BA769-7318-42D3-9D16-D6CB326A8BFA}" srcOrd="1" destOrd="0" presId="urn:microsoft.com/office/officeart/2008/layout/HorizontalMultiLevelHierarchy"/>
    <dgm:cxn modelId="{6B9C0AAC-301A-41E2-BB72-2E98EFFB9C28}" srcId="{A2C30965-239E-40D3-8187-6212525AC0EA}" destId="{0E0B8C65-93BE-4624-BF1C-6B5652CE5478}" srcOrd="1" destOrd="0" parTransId="{B9BB8997-C841-434D-8BCA-FF56C332CCF5}" sibTransId="{D1290B0F-B897-4979-B2E7-D4FB7D1845FE}"/>
    <dgm:cxn modelId="{352FFD2E-4ED5-4332-969C-EFB8522FD425}" type="presOf" srcId="{9553C77A-CB1A-46B9-9794-415A7A0C2354}" destId="{C8F627D5-4ECA-4CED-B36E-77143BE96334}" srcOrd="0" destOrd="0" presId="urn:microsoft.com/office/officeart/2008/layout/HorizontalMultiLevelHierarchy"/>
    <dgm:cxn modelId="{1DA167BF-4D19-4C0A-8853-1066D9C1172E}" type="presOf" srcId="{D552482C-1985-4067-8E92-B3E3985C0D68}" destId="{CAAE2936-0837-401C-94B6-0D355F67D9DC}" srcOrd="1" destOrd="0" presId="urn:microsoft.com/office/officeart/2008/layout/HorizontalMultiLevelHierarchy"/>
    <dgm:cxn modelId="{5D0DBE88-B2CD-448A-B033-C310E86CF75A}" type="presOf" srcId="{B0C314F6-0A0A-40FD-81D6-C23591D40097}" destId="{F14D88B7-A178-4BB6-B7C4-DF2356CF3644}" srcOrd="0" destOrd="0" presId="urn:microsoft.com/office/officeart/2008/layout/HorizontalMultiLevelHierarchy"/>
    <dgm:cxn modelId="{11CA1499-A04D-4AAA-B063-6BD75D03709F}" srcId="{0C82F806-650B-45CF-AC74-38F2A4385BA8}" destId="{A2C30965-239E-40D3-8187-6212525AC0EA}" srcOrd="0" destOrd="0" parTransId="{950D8B3A-75F7-4F30-90C1-C77C304DE013}" sibTransId="{61DE80E8-E53A-48F1-B692-C3628576A93C}"/>
    <dgm:cxn modelId="{1CFEB1D8-37BA-46CA-890D-3E05E78656B3}" type="presOf" srcId="{2B74BA53-0E6C-4A66-BF1D-E93D2CD7E421}" destId="{687CA797-D257-444A-AB1A-5DBB34FD917A}" srcOrd="0" destOrd="0" presId="urn:microsoft.com/office/officeart/2008/layout/HorizontalMultiLevelHierarchy"/>
    <dgm:cxn modelId="{104C8694-36F8-4E94-8C38-9E8A229A861F}" type="presOf" srcId="{DDBB8AF7-C3C6-44F7-BFA6-D3B346879874}" destId="{276A5F43-6758-4DFE-8DC3-0A9FEDE22C20}" srcOrd="1" destOrd="0" presId="urn:microsoft.com/office/officeart/2008/layout/HorizontalMultiLevelHierarchy"/>
    <dgm:cxn modelId="{D5DCDB0A-5443-4F77-9E1E-B726F6D3FF69}" type="presOf" srcId="{701A4626-634E-4493-865C-8EFD2D79B35C}" destId="{9817731A-4015-4247-9790-D777451809F5}" srcOrd="0" destOrd="0" presId="urn:microsoft.com/office/officeart/2008/layout/HorizontalMultiLevelHierarchy"/>
    <dgm:cxn modelId="{ED61C768-B66A-45A8-A0F8-F421DD513505}" type="presOf" srcId="{D1EBA32C-4257-417C-A1C2-9A6F31DB4FE4}" destId="{A3938FA1-B1D6-4FAA-8318-09C9FE2EE8BC}" srcOrd="1" destOrd="0" presId="urn:microsoft.com/office/officeart/2008/layout/HorizontalMultiLevelHierarchy"/>
    <dgm:cxn modelId="{09282649-8A42-4D76-90A1-E0390D275833}" srcId="{A2C30965-239E-40D3-8187-6212525AC0EA}" destId="{701A4626-634E-4493-865C-8EFD2D79B35C}" srcOrd="6" destOrd="0" parTransId="{0001C37B-8624-4F48-8788-7F398E826A2B}" sibTransId="{B997D591-BC0C-46DE-93FE-0F944824EE03}"/>
    <dgm:cxn modelId="{4945D468-1C42-4BA9-9E6A-45EA2C0E79C4}" type="presOf" srcId="{A2C30965-239E-40D3-8187-6212525AC0EA}" destId="{8C64FB4C-D8E1-4AE7-A03B-AA72B63F1CA1}" srcOrd="0" destOrd="0" presId="urn:microsoft.com/office/officeart/2008/layout/HorizontalMultiLevelHierarchy"/>
    <dgm:cxn modelId="{72859E82-7B38-4333-A02E-78BAE405E91D}" type="presOf" srcId="{D1EBA32C-4257-417C-A1C2-9A6F31DB4FE4}" destId="{62507803-EAEF-4F82-8265-7844BF696FEA}" srcOrd="0" destOrd="0" presId="urn:microsoft.com/office/officeart/2008/layout/HorizontalMultiLevelHierarchy"/>
    <dgm:cxn modelId="{1DA44C23-7ABD-45B9-AC25-D6619CB109E1}" srcId="{A2C30965-239E-40D3-8187-6212525AC0EA}" destId="{B65C7DF1-2FB7-49FB-A244-D061BF274794}" srcOrd="3" destOrd="0" parTransId="{DDBB8AF7-C3C6-44F7-BFA6-D3B346879874}" sibTransId="{3933B6DE-5DA8-4E86-B4E3-3B2254E9F863}"/>
    <dgm:cxn modelId="{2863D115-0D8B-4BD9-BDDE-A23CCD18293F}" type="presOf" srcId="{0E0B8C65-93BE-4624-BF1C-6B5652CE5478}" destId="{59CBE9C6-D2F0-4378-9872-F4BBFFE1C5FF}" srcOrd="0" destOrd="0" presId="urn:microsoft.com/office/officeart/2008/layout/HorizontalMultiLevelHierarchy"/>
    <dgm:cxn modelId="{7C62F502-8E7E-4940-BEDF-A1A3EC0CDD7E}" type="presOf" srcId="{1EF22124-E798-4C0D-8DDC-C1D0EBFDAB29}" destId="{E99B721C-A662-4AD9-A363-C1D2C1FE96A6}" srcOrd="0" destOrd="0" presId="urn:microsoft.com/office/officeart/2008/layout/HorizontalMultiLevelHierarchy"/>
    <dgm:cxn modelId="{D167B33D-A649-439C-A04D-F8D02A727797}" type="presOf" srcId="{B65C7DF1-2FB7-49FB-A244-D061BF274794}" destId="{12CFF72F-9ABB-4759-B6E4-191FE33A61EF}" srcOrd="0" destOrd="0" presId="urn:microsoft.com/office/officeart/2008/layout/HorizontalMultiLevelHierarchy"/>
    <dgm:cxn modelId="{DD680386-0BBE-47F5-9618-157D4AB79E72}" type="presOf" srcId="{75F3AFD0-CCDB-4944-82FE-0AF6A2653504}" destId="{5F71DF2E-0CCA-4066-9B01-7C253F60C934}" srcOrd="0" destOrd="0" presId="urn:microsoft.com/office/officeart/2008/layout/HorizontalMultiLevelHierarchy"/>
    <dgm:cxn modelId="{7480C03F-955A-4C9C-BBB5-F79394838064}" type="presOf" srcId="{B9BB8997-C841-434D-8BCA-FF56C332CCF5}" destId="{C76AB5F3-98C9-40BC-91F7-1595C041F7FC}" srcOrd="0" destOrd="0" presId="urn:microsoft.com/office/officeart/2008/layout/HorizontalMultiLevelHierarchy"/>
    <dgm:cxn modelId="{97C7CD43-4068-428E-AF05-F397BB33E374}" type="presOf" srcId="{B9BB8997-C841-434D-8BCA-FF56C332CCF5}" destId="{DDC42C68-712B-40E3-8E88-D5C9DA2A2518}" srcOrd="1" destOrd="0" presId="urn:microsoft.com/office/officeart/2008/layout/HorizontalMultiLevelHierarchy"/>
    <dgm:cxn modelId="{02B402C8-F3BC-4889-B892-6331BA70C8CB}" type="presOf" srcId="{DDBB8AF7-C3C6-44F7-BFA6-D3B346879874}" destId="{70C113DD-590E-43A6-9F40-AC641485E6F6}" srcOrd="0" destOrd="0" presId="urn:microsoft.com/office/officeart/2008/layout/HorizontalMultiLevelHierarchy"/>
    <dgm:cxn modelId="{8F82A4AE-FB7C-4391-9F5D-28CA1375E1CE}" type="presOf" srcId="{F7621196-3B1C-45D7-88C7-2BCEB9CB1EC9}" destId="{2F822A27-8393-4783-991D-3B5DAED0E235}" srcOrd="0" destOrd="0" presId="urn:microsoft.com/office/officeart/2008/layout/HorizontalMultiLevelHierarchy"/>
    <dgm:cxn modelId="{01BAE15D-8E6C-4A2D-A2C7-F8783CF4CB56}" type="presOf" srcId="{9553C77A-CB1A-46B9-9794-415A7A0C2354}" destId="{BFB909E5-5C10-499C-A773-255AB004BAE7}" srcOrd="1" destOrd="0" presId="urn:microsoft.com/office/officeart/2008/layout/HorizontalMultiLevelHierarchy"/>
    <dgm:cxn modelId="{B96DB76B-227F-4917-87AA-787403AA485F}" type="presParOf" srcId="{825DAE74-1EE7-4D0A-9004-FE2F90C71118}" destId="{66061E2E-4B11-4F6C-9CCF-4A994063C5C6}" srcOrd="0" destOrd="0" presId="urn:microsoft.com/office/officeart/2008/layout/HorizontalMultiLevelHierarchy"/>
    <dgm:cxn modelId="{2F2851D3-AA1C-4686-896A-B4FB53E39E16}" type="presParOf" srcId="{66061E2E-4B11-4F6C-9CCF-4A994063C5C6}" destId="{8C64FB4C-D8E1-4AE7-A03B-AA72B63F1CA1}" srcOrd="0" destOrd="0" presId="urn:microsoft.com/office/officeart/2008/layout/HorizontalMultiLevelHierarchy"/>
    <dgm:cxn modelId="{B6A7606A-135F-4F9D-9B77-C2A101F00972}" type="presParOf" srcId="{66061E2E-4B11-4F6C-9CCF-4A994063C5C6}" destId="{CEA5D860-4B84-4C2B-B82E-2FD97DCAE7BC}" srcOrd="1" destOrd="0" presId="urn:microsoft.com/office/officeart/2008/layout/HorizontalMultiLevelHierarchy"/>
    <dgm:cxn modelId="{1748DEA5-7359-486B-94CA-4950D0B09D60}" type="presParOf" srcId="{CEA5D860-4B84-4C2B-B82E-2FD97DCAE7BC}" destId="{4FF35B71-0046-4885-B019-BFCC70AC9E56}" srcOrd="0" destOrd="0" presId="urn:microsoft.com/office/officeart/2008/layout/HorizontalMultiLevelHierarchy"/>
    <dgm:cxn modelId="{4D0C6938-17F4-4692-8D2F-975AEC718543}" type="presParOf" srcId="{4FF35B71-0046-4885-B019-BFCC70AC9E56}" destId="{896F240C-60EC-4128-A559-E2AD8955C9EB}" srcOrd="0" destOrd="0" presId="urn:microsoft.com/office/officeart/2008/layout/HorizontalMultiLevelHierarchy"/>
    <dgm:cxn modelId="{45094BFB-F392-4B5B-A4FB-4656B1D3C768}" type="presParOf" srcId="{CEA5D860-4B84-4C2B-B82E-2FD97DCAE7BC}" destId="{2EF2CC3A-D487-4698-B421-9A218A9EAECA}" srcOrd="1" destOrd="0" presId="urn:microsoft.com/office/officeart/2008/layout/HorizontalMultiLevelHierarchy"/>
    <dgm:cxn modelId="{04B101B5-41E7-4B3B-8169-EDA41AA65485}" type="presParOf" srcId="{2EF2CC3A-D487-4698-B421-9A218A9EAECA}" destId="{4824ABF7-E07E-4993-AAFD-17350D5B77A7}" srcOrd="0" destOrd="0" presId="urn:microsoft.com/office/officeart/2008/layout/HorizontalMultiLevelHierarchy"/>
    <dgm:cxn modelId="{61ECE93E-2AC8-4C73-8C00-3B352278798E}" type="presParOf" srcId="{2EF2CC3A-D487-4698-B421-9A218A9EAECA}" destId="{4CBB2A65-3E0D-4CB3-9978-DF824573732C}" srcOrd="1" destOrd="0" presId="urn:microsoft.com/office/officeart/2008/layout/HorizontalMultiLevelHierarchy"/>
    <dgm:cxn modelId="{BDCDB91F-24DD-4A16-A44E-DDE7F04D4AD9}" type="presParOf" srcId="{CEA5D860-4B84-4C2B-B82E-2FD97DCAE7BC}" destId="{C76AB5F3-98C9-40BC-91F7-1595C041F7FC}" srcOrd="2" destOrd="0" presId="urn:microsoft.com/office/officeart/2008/layout/HorizontalMultiLevelHierarchy"/>
    <dgm:cxn modelId="{057D900C-87EC-4771-885E-5674BA6ECFCC}" type="presParOf" srcId="{C76AB5F3-98C9-40BC-91F7-1595C041F7FC}" destId="{DDC42C68-712B-40E3-8E88-D5C9DA2A2518}" srcOrd="0" destOrd="0" presId="urn:microsoft.com/office/officeart/2008/layout/HorizontalMultiLevelHierarchy"/>
    <dgm:cxn modelId="{EA6D19E5-B258-408D-AA4C-0C54FF9DCE89}" type="presParOf" srcId="{CEA5D860-4B84-4C2B-B82E-2FD97DCAE7BC}" destId="{50A944C9-A5B4-4D1B-9386-2400392CC3D0}" srcOrd="3" destOrd="0" presId="urn:microsoft.com/office/officeart/2008/layout/HorizontalMultiLevelHierarchy"/>
    <dgm:cxn modelId="{C2722897-7753-46D6-9EAF-434D9B736302}" type="presParOf" srcId="{50A944C9-A5B4-4D1B-9386-2400392CC3D0}" destId="{59CBE9C6-D2F0-4378-9872-F4BBFFE1C5FF}" srcOrd="0" destOrd="0" presId="urn:microsoft.com/office/officeart/2008/layout/HorizontalMultiLevelHierarchy"/>
    <dgm:cxn modelId="{3104D85C-8672-4C2A-99A7-62F42505F4EB}" type="presParOf" srcId="{50A944C9-A5B4-4D1B-9386-2400392CC3D0}" destId="{FAE4B4DC-3FCA-4CE0-816B-6932114955AE}" srcOrd="1" destOrd="0" presId="urn:microsoft.com/office/officeart/2008/layout/HorizontalMultiLevelHierarchy"/>
    <dgm:cxn modelId="{87A52F75-D052-48DC-B1D5-BD2B2E7CAE67}" type="presParOf" srcId="{CEA5D860-4B84-4C2B-B82E-2FD97DCAE7BC}" destId="{E99B721C-A662-4AD9-A363-C1D2C1FE96A6}" srcOrd="4" destOrd="0" presId="urn:microsoft.com/office/officeart/2008/layout/HorizontalMultiLevelHierarchy"/>
    <dgm:cxn modelId="{C42EB6AE-545B-40EB-8C75-E98108186E4A}" type="presParOf" srcId="{E99B721C-A662-4AD9-A363-C1D2C1FE96A6}" destId="{8AC157EB-CE58-4207-8741-C2C2A79B6798}" srcOrd="0" destOrd="0" presId="urn:microsoft.com/office/officeart/2008/layout/HorizontalMultiLevelHierarchy"/>
    <dgm:cxn modelId="{63AB8926-6F87-4536-A728-128F2364A511}" type="presParOf" srcId="{CEA5D860-4B84-4C2B-B82E-2FD97DCAE7BC}" destId="{90316F93-3576-4201-8188-C8F8289EDF40}" srcOrd="5" destOrd="0" presId="urn:microsoft.com/office/officeart/2008/layout/HorizontalMultiLevelHierarchy"/>
    <dgm:cxn modelId="{0DB942AA-D2E0-45C9-A183-28F62635D566}" type="presParOf" srcId="{90316F93-3576-4201-8188-C8F8289EDF40}" destId="{2F822A27-8393-4783-991D-3B5DAED0E235}" srcOrd="0" destOrd="0" presId="urn:microsoft.com/office/officeart/2008/layout/HorizontalMultiLevelHierarchy"/>
    <dgm:cxn modelId="{7F032AD2-B938-4F0F-8F90-75402238D2AC}" type="presParOf" srcId="{90316F93-3576-4201-8188-C8F8289EDF40}" destId="{F10E3896-0CFF-45AF-90C1-D23E0DED5A58}" srcOrd="1" destOrd="0" presId="urn:microsoft.com/office/officeart/2008/layout/HorizontalMultiLevelHierarchy"/>
    <dgm:cxn modelId="{C5E71B73-C46E-4343-A118-4FD509D7D6AE}" type="presParOf" srcId="{CEA5D860-4B84-4C2B-B82E-2FD97DCAE7BC}" destId="{70C113DD-590E-43A6-9F40-AC641485E6F6}" srcOrd="6" destOrd="0" presId="urn:microsoft.com/office/officeart/2008/layout/HorizontalMultiLevelHierarchy"/>
    <dgm:cxn modelId="{E3B5E95D-F021-4F36-BB63-C6785BC749D2}" type="presParOf" srcId="{70C113DD-590E-43A6-9F40-AC641485E6F6}" destId="{276A5F43-6758-4DFE-8DC3-0A9FEDE22C20}" srcOrd="0" destOrd="0" presId="urn:microsoft.com/office/officeart/2008/layout/HorizontalMultiLevelHierarchy"/>
    <dgm:cxn modelId="{C3A475AE-9A70-43D6-A2F1-165BA9F22B7B}" type="presParOf" srcId="{CEA5D860-4B84-4C2B-B82E-2FD97DCAE7BC}" destId="{767F2693-612C-49D9-8F14-E23FAE6AAABE}" srcOrd="7" destOrd="0" presId="urn:microsoft.com/office/officeart/2008/layout/HorizontalMultiLevelHierarchy"/>
    <dgm:cxn modelId="{FAA70409-2D19-4734-9E0B-82E1D42F9846}" type="presParOf" srcId="{767F2693-612C-49D9-8F14-E23FAE6AAABE}" destId="{12CFF72F-9ABB-4759-B6E4-191FE33A61EF}" srcOrd="0" destOrd="0" presId="urn:microsoft.com/office/officeart/2008/layout/HorizontalMultiLevelHierarchy"/>
    <dgm:cxn modelId="{1E426C00-471F-4F30-B625-F4D188BA89B3}" type="presParOf" srcId="{767F2693-612C-49D9-8F14-E23FAE6AAABE}" destId="{BDD9BD78-AB3C-40E1-AD65-94B15BBA22B2}" srcOrd="1" destOrd="0" presId="urn:microsoft.com/office/officeart/2008/layout/HorizontalMultiLevelHierarchy"/>
    <dgm:cxn modelId="{2D9830F3-5AFA-49AF-B409-82D8E5F722DC}" type="presParOf" srcId="{CEA5D860-4B84-4C2B-B82E-2FD97DCAE7BC}" destId="{C8F627D5-4ECA-4CED-B36E-77143BE96334}" srcOrd="8" destOrd="0" presId="urn:microsoft.com/office/officeart/2008/layout/HorizontalMultiLevelHierarchy"/>
    <dgm:cxn modelId="{B7AF8860-2140-4850-A3A4-361DE2F0315D}" type="presParOf" srcId="{C8F627D5-4ECA-4CED-B36E-77143BE96334}" destId="{BFB909E5-5C10-499C-A773-255AB004BAE7}" srcOrd="0" destOrd="0" presId="urn:microsoft.com/office/officeart/2008/layout/HorizontalMultiLevelHierarchy"/>
    <dgm:cxn modelId="{6172E4FC-9019-461A-869E-E1CBA1EA1C20}" type="presParOf" srcId="{CEA5D860-4B84-4C2B-B82E-2FD97DCAE7BC}" destId="{FF119DC8-DA25-4DC9-9576-F275CFA8C41E}" srcOrd="9" destOrd="0" presId="urn:microsoft.com/office/officeart/2008/layout/HorizontalMultiLevelHierarchy"/>
    <dgm:cxn modelId="{9199F361-990F-4B92-A9CE-ABF29C218323}" type="presParOf" srcId="{FF119DC8-DA25-4DC9-9576-F275CFA8C41E}" destId="{5F71DF2E-0CCA-4066-9B01-7C253F60C934}" srcOrd="0" destOrd="0" presId="urn:microsoft.com/office/officeart/2008/layout/HorizontalMultiLevelHierarchy"/>
    <dgm:cxn modelId="{EEBB7B3C-FB99-4102-86A6-9549E376A6BF}" type="presParOf" srcId="{FF119DC8-DA25-4DC9-9576-F275CFA8C41E}" destId="{03CA8BBC-EF49-4563-A91F-64186FB75474}" srcOrd="1" destOrd="0" presId="urn:microsoft.com/office/officeart/2008/layout/HorizontalMultiLevelHierarchy"/>
    <dgm:cxn modelId="{6C2CDE5C-7598-433D-AA98-0A5DBE443385}" type="presParOf" srcId="{CEA5D860-4B84-4C2B-B82E-2FD97DCAE7BC}" destId="{62507803-EAEF-4F82-8265-7844BF696FEA}" srcOrd="10" destOrd="0" presId="urn:microsoft.com/office/officeart/2008/layout/HorizontalMultiLevelHierarchy"/>
    <dgm:cxn modelId="{E572278B-3225-4AF1-AABA-70D7FE50BC4C}" type="presParOf" srcId="{62507803-EAEF-4F82-8265-7844BF696FEA}" destId="{A3938FA1-B1D6-4FAA-8318-09C9FE2EE8BC}" srcOrd="0" destOrd="0" presId="urn:microsoft.com/office/officeart/2008/layout/HorizontalMultiLevelHierarchy"/>
    <dgm:cxn modelId="{50F88089-E01A-4914-8147-7123F8AD3F18}" type="presParOf" srcId="{CEA5D860-4B84-4C2B-B82E-2FD97DCAE7BC}" destId="{CB200285-F101-47F8-B1D8-137022D1F075}" srcOrd="11" destOrd="0" presId="urn:microsoft.com/office/officeart/2008/layout/HorizontalMultiLevelHierarchy"/>
    <dgm:cxn modelId="{C44697C2-9CA3-4B6B-A952-A2884BB154C7}" type="presParOf" srcId="{CB200285-F101-47F8-B1D8-137022D1F075}" destId="{F14D88B7-A178-4BB6-B7C4-DF2356CF3644}" srcOrd="0" destOrd="0" presId="urn:microsoft.com/office/officeart/2008/layout/HorizontalMultiLevelHierarchy"/>
    <dgm:cxn modelId="{56D8D954-5F77-49B4-8B6E-AAA11963E7A6}" type="presParOf" srcId="{CB200285-F101-47F8-B1D8-137022D1F075}" destId="{943DE1E5-C502-4370-A7FB-FC857F0308E0}" srcOrd="1" destOrd="0" presId="urn:microsoft.com/office/officeart/2008/layout/HorizontalMultiLevelHierarchy"/>
    <dgm:cxn modelId="{A15FEE0B-83B9-40F2-9076-C502F8884F37}" type="presParOf" srcId="{CEA5D860-4B84-4C2B-B82E-2FD97DCAE7BC}" destId="{60407DA0-7D81-41B0-BEFF-A1F0653B4978}" srcOrd="12" destOrd="0" presId="urn:microsoft.com/office/officeart/2008/layout/HorizontalMultiLevelHierarchy"/>
    <dgm:cxn modelId="{71CBD3D0-F83F-4E54-8D52-CF359BEFB71C}" type="presParOf" srcId="{60407DA0-7D81-41B0-BEFF-A1F0653B4978}" destId="{F93BA769-7318-42D3-9D16-D6CB326A8BFA}" srcOrd="0" destOrd="0" presId="urn:microsoft.com/office/officeart/2008/layout/HorizontalMultiLevelHierarchy"/>
    <dgm:cxn modelId="{4C34DD42-C05D-4B7C-8F58-1281C00D2613}" type="presParOf" srcId="{CEA5D860-4B84-4C2B-B82E-2FD97DCAE7BC}" destId="{B555AF48-4BAC-49C4-A1FF-495EED2E14DC}" srcOrd="13" destOrd="0" presId="urn:microsoft.com/office/officeart/2008/layout/HorizontalMultiLevelHierarchy"/>
    <dgm:cxn modelId="{6AAE2951-C7B9-4A3E-83E9-0990760B2595}" type="presParOf" srcId="{B555AF48-4BAC-49C4-A1FF-495EED2E14DC}" destId="{9817731A-4015-4247-9790-D777451809F5}" srcOrd="0" destOrd="0" presId="urn:microsoft.com/office/officeart/2008/layout/HorizontalMultiLevelHierarchy"/>
    <dgm:cxn modelId="{61940871-A9D5-4E8F-A7F0-E789B421C0FA}" type="presParOf" srcId="{B555AF48-4BAC-49C4-A1FF-495EED2E14DC}" destId="{D68A71DC-9BCE-47CC-B333-142BC7CBB29C}" srcOrd="1" destOrd="0" presId="urn:microsoft.com/office/officeart/2008/layout/HorizontalMultiLevelHierarchy"/>
    <dgm:cxn modelId="{D9D5862F-71C2-4C97-9FB3-6870E903792B}" type="presParOf" srcId="{CEA5D860-4B84-4C2B-B82E-2FD97DCAE7BC}" destId="{BE7C03CF-30D9-436A-BF84-7DBD17C1C734}" srcOrd="14" destOrd="0" presId="urn:microsoft.com/office/officeart/2008/layout/HorizontalMultiLevelHierarchy"/>
    <dgm:cxn modelId="{FBCA60F8-F876-443F-A033-329FAFAF71F2}" type="presParOf" srcId="{BE7C03CF-30D9-436A-BF84-7DBD17C1C734}" destId="{CAAE2936-0837-401C-94B6-0D355F67D9DC}" srcOrd="0" destOrd="0" presId="urn:microsoft.com/office/officeart/2008/layout/HorizontalMultiLevelHierarchy"/>
    <dgm:cxn modelId="{78BDB979-3274-42E4-9A80-04AFFAEE0372}" type="presParOf" srcId="{CEA5D860-4B84-4C2B-B82E-2FD97DCAE7BC}" destId="{B3942584-B694-4E8C-96E3-F90D941EE3D4}" srcOrd="15" destOrd="0" presId="urn:microsoft.com/office/officeart/2008/layout/HorizontalMultiLevelHierarchy"/>
    <dgm:cxn modelId="{725BEEA1-6254-477B-8F62-05221C0EA3EE}" type="presParOf" srcId="{B3942584-B694-4E8C-96E3-F90D941EE3D4}" destId="{687CA797-D257-444A-AB1A-5DBB34FD917A}" srcOrd="0" destOrd="0" presId="urn:microsoft.com/office/officeart/2008/layout/HorizontalMultiLevelHierarchy"/>
    <dgm:cxn modelId="{42C04439-B16C-4886-85D5-76A9BAC299CD}" type="presParOf" srcId="{B3942584-B694-4E8C-96E3-F90D941EE3D4}" destId="{0E62E92D-6B28-4E59-A925-CAB9B0A1CA88}"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6024E2-D5CE-4067-9AC0-7FEC41F72D83}"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s-EC"/>
        </a:p>
      </dgm:t>
    </dgm:pt>
    <dgm:pt modelId="{F0A029E8-511A-4E5A-A477-3597CBFCFD92}">
      <dgm:prSet phldrT="[Texto]" custT="1"/>
      <dgm:spPr>
        <a:solidFill>
          <a:srgbClr val="0070C0">
            <a:alpha val="53000"/>
          </a:srgbClr>
        </a:solidFill>
      </dgm:spPr>
      <dgm:t>
        <a:bodyPr/>
        <a:lstStyle/>
        <a:p>
          <a:r>
            <a:rPr lang="es-EC" sz="2600" b="0" i="0" u="none" strike="noStrike" cap="none" dirty="0" smtClean="0">
              <a:solidFill>
                <a:schemeClr val="bg1"/>
              </a:solidFill>
              <a:latin typeface="Pontano Sans"/>
              <a:ea typeface="Pontano Sans"/>
              <a:cs typeface="Pontano Sans"/>
            </a:rPr>
            <a:t>Recolección de información </a:t>
          </a:r>
          <a:endParaRPr lang="es-EC" sz="2600" b="0" i="0" u="none" strike="noStrike" cap="none" dirty="0">
            <a:solidFill>
              <a:schemeClr val="bg1"/>
            </a:solidFill>
            <a:latin typeface="Pontano Sans"/>
            <a:ea typeface="Pontano Sans"/>
            <a:cs typeface="Pontano Sans"/>
          </a:endParaRPr>
        </a:p>
      </dgm:t>
    </dgm:pt>
    <dgm:pt modelId="{F7C41247-CD13-4E01-A073-6763420907C2}" type="parTrans" cxnId="{D2FD9A5C-10C5-4F28-B774-91F424EE6146}">
      <dgm:prSet/>
      <dgm:spPr/>
      <dgm:t>
        <a:bodyPr/>
        <a:lstStyle/>
        <a:p>
          <a:endParaRPr lang="es-EC"/>
        </a:p>
      </dgm:t>
    </dgm:pt>
    <dgm:pt modelId="{764F78ED-945A-4B4C-A72A-93AB8317CC24}" type="sibTrans" cxnId="{D2FD9A5C-10C5-4F28-B774-91F424EE6146}">
      <dgm:prSet/>
      <dgm:spPr/>
      <dgm:t>
        <a:bodyPr/>
        <a:lstStyle/>
        <a:p>
          <a:endParaRPr lang="es-EC"/>
        </a:p>
      </dgm:t>
    </dgm:pt>
    <dgm:pt modelId="{5F6CF7E8-04FE-4FF7-8D2F-1FB9654D58FB}">
      <dgm:prSet phldrT="[Texto]" custT="1"/>
      <dgm:spPr>
        <a:solidFill>
          <a:srgbClr val="0070C0">
            <a:alpha val="53000"/>
          </a:srgbClr>
        </a:solidFill>
      </dgm:spPr>
      <dgm:t>
        <a:bodyPr/>
        <a:lstStyle/>
        <a:p>
          <a:r>
            <a:rPr lang="es-EC" sz="2600" b="0" i="0" u="none" strike="noStrike" cap="none" dirty="0" smtClean="0">
              <a:solidFill>
                <a:schemeClr val="bg1"/>
              </a:solidFill>
              <a:latin typeface="Pontano Sans"/>
              <a:ea typeface="Pontano Sans"/>
              <a:cs typeface="Pontano Sans"/>
            </a:rPr>
            <a:t>Pre-procesamiento de las imágenes</a:t>
          </a:r>
          <a:endParaRPr lang="es-EC" sz="2600" b="0" i="0" u="none" strike="noStrike" cap="none" dirty="0">
            <a:solidFill>
              <a:schemeClr val="bg1"/>
            </a:solidFill>
            <a:latin typeface="Pontano Sans"/>
            <a:ea typeface="Pontano Sans"/>
            <a:cs typeface="Pontano Sans"/>
          </a:endParaRPr>
        </a:p>
      </dgm:t>
    </dgm:pt>
    <dgm:pt modelId="{01C0FF0A-8901-49BD-A5B1-C10387F54107}" type="parTrans" cxnId="{8CED9CC7-1AFA-466C-A01A-AD6B190298D4}">
      <dgm:prSet/>
      <dgm:spPr/>
      <dgm:t>
        <a:bodyPr/>
        <a:lstStyle/>
        <a:p>
          <a:endParaRPr lang="es-EC"/>
        </a:p>
      </dgm:t>
    </dgm:pt>
    <dgm:pt modelId="{DBEFB069-D141-49D8-B9C1-AA5B8FDCC2F6}" type="sibTrans" cxnId="{8CED9CC7-1AFA-466C-A01A-AD6B190298D4}">
      <dgm:prSet/>
      <dgm:spPr/>
      <dgm:t>
        <a:bodyPr/>
        <a:lstStyle/>
        <a:p>
          <a:endParaRPr lang="es-EC"/>
        </a:p>
      </dgm:t>
    </dgm:pt>
    <dgm:pt modelId="{D58A74D0-F457-4B20-8AB4-9FEA01F38E88}">
      <dgm:prSet phldrT="[Texto]" custT="1"/>
      <dgm:spPr>
        <a:solidFill>
          <a:srgbClr val="0070C0">
            <a:alpha val="53000"/>
          </a:srgbClr>
        </a:solidFill>
      </dgm:spPr>
      <dgm:t>
        <a:bodyPr/>
        <a:lstStyle/>
        <a:p>
          <a:r>
            <a:rPr lang="es-EC" sz="2600" b="0" i="0" u="none" strike="noStrike" cap="none" dirty="0" smtClean="0">
              <a:solidFill>
                <a:schemeClr val="bg1"/>
              </a:solidFill>
              <a:latin typeface="Pontano Sans"/>
              <a:ea typeface="Pontano Sans"/>
              <a:cs typeface="Pontano Sans"/>
            </a:rPr>
            <a:t>Análisis multitemporal</a:t>
          </a:r>
          <a:endParaRPr lang="es-EC" sz="2600" b="0" i="0" u="none" strike="noStrike" cap="none" dirty="0">
            <a:solidFill>
              <a:schemeClr val="bg1"/>
            </a:solidFill>
            <a:latin typeface="Pontano Sans"/>
            <a:ea typeface="Pontano Sans"/>
            <a:cs typeface="Pontano Sans"/>
          </a:endParaRPr>
        </a:p>
      </dgm:t>
    </dgm:pt>
    <dgm:pt modelId="{3C891C75-9045-44A6-B7C2-5FAE05861CCF}" type="parTrans" cxnId="{CFBFF049-CF49-46AF-A26E-2A031E8CC31A}">
      <dgm:prSet/>
      <dgm:spPr/>
      <dgm:t>
        <a:bodyPr/>
        <a:lstStyle/>
        <a:p>
          <a:endParaRPr lang="es-EC"/>
        </a:p>
      </dgm:t>
    </dgm:pt>
    <dgm:pt modelId="{49BB96AF-AFCE-4042-88F6-87DD338B39B3}" type="sibTrans" cxnId="{CFBFF049-CF49-46AF-A26E-2A031E8CC31A}">
      <dgm:prSet/>
      <dgm:spPr/>
      <dgm:t>
        <a:bodyPr/>
        <a:lstStyle/>
        <a:p>
          <a:endParaRPr lang="es-EC"/>
        </a:p>
      </dgm:t>
    </dgm:pt>
    <dgm:pt modelId="{3547BE57-F9BE-4578-84FC-AEEC33E1D216}" type="pres">
      <dgm:prSet presAssocID="{EB6024E2-D5CE-4067-9AC0-7FEC41F72D83}" presName="Name0" presStyleCnt="0">
        <dgm:presLayoutVars>
          <dgm:chPref val="3"/>
          <dgm:dir/>
          <dgm:animLvl val="lvl"/>
          <dgm:resizeHandles/>
        </dgm:presLayoutVars>
      </dgm:prSet>
      <dgm:spPr/>
      <dgm:t>
        <a:bodyPr/>
        <a:lstStyle/>
        <a:p>
          <a:endParaRPr lang="es-EC"/>
        </a:p>
      </dgm:t>
    </dgm:pt>
    <dgm:pt modelId="{CA7F75C7-43EB-427C-A53E-02F00D286CB2}" type="pres">
      <dgm:prSet presAssocID="{F0A029E8-511A-4E5A-A477-3597CBFCFD92}" presName="horFlow" presStyleCnt="0"/>
      <dgm:spPr/>
    </dgm:pt>
    <dgm:pt modelId="{CDA5EBD5-BECA-45A0-BF27-758472A10B59}" type="pres">
      <dgm:prSet presAssocID="{F0A029E8-511A-4E5A-A477-3597CBFCFD92}" presName="bigChev" presStyleLbl="node1" presStyleIdx="0" presStyleCnt="3" custScaleX="124278" custLinFactNeighborX="-5339" custLinFactNeighborY="183"/>
      <dgm:spPr/>
      <dgm:t>
        <a:bodyPr/>
        <a:lstStyle/>
        <a:p>
          <a:endParaRPr lang="es-EC"/>
        </a:p>
      </dgm:t>
    </dgm:pt>
    <dgm:pt modelId="{353EC4C6-F856-4AC4-87D9-BCB39DD86FDD}" type="pres">
      <dgm:prSet presAssocID="{F0A029E8-511A-4E5A-A477-3597CBFCFD92}" presName="vSp" presStyleCnt="0"/>
      <dgm:spPr/>
    </dgm:pt>
    <dgm:pt modelId="{E8C4EA35-F5A2-4A8D-B9BF-A1876A4F15B0}" type="pres">
      <dgm:prSet presAssocID="{5F6CF7E8-04FE-4FF7-8D2F-1FB9654D58FB}" presName="horFlow" presStyleCnt="0"/>
      <dgm:spPr/>
    </dgm:pt>
    <dgm:pt modelId="{E05F353C-220D-4D10-A94C-F52F282171DF}" type="pres">
      <dgm:prSet presAssocID="{5F6CF7E8-04FE-4FF7-8D2F-1FB9654D58FB}" presName="bigChev" presStyleLbl="node1" presStyleIdx="1" presStyleCnt="3" custScaleX="124278" custLinFactNeighborX="-4491"/>
      <dgm:spPr/>
      <dgm:t>
        <a:bodyPr/>
        <a:lstStyle/>
        <a:p>
          <a:endParaRPr lang="es-EC"/>
        </a:p>
      </dgm:t>
    </dgm:pt>
    <dgm:pt modelId="{264A884A-DE13-4401-B67D-80A68A5B9ACE}" type="pres">
      <dgm:prSet presAssocID="{5F6CF7E8-04FE-4FF7-8D2F-1FB9654D58FB}" presName="vSp" presStyleCnt="0"/>
      <dgm:spPr/>
    </dgm:pt>
    <dgm:pt modelId="{35110DA3-5754-4E76-9E26-E18B5DF0DB74}" type="pres">
      <dgm:prSet presAssocID="{D58A74D0-F457-4B20-8AB4-9FEA01F38E88}" presName="horFlow" presStyleCnt="0"/>
      <dgm:spPr/>
    </dgm:pt>
    <dgm:pt modelId="{26EA6D0D-C3E3-4619-8FF8-AFDE02AD2EAC}" type="pres">
      <dgm:prSet presAssocID="{D58A74D0-F457-4B20-8AB4-9FEA01F38E88}" presName="bigChev" presStyleLbl="node1" presStyleIdx="2" presStyleCnt="3" custScaleX="124278" custLinFactNeighborX="-4491"/>
      <dgm:spPr/>
      <dgm:t>
        <a:bodyPr/>
        <a:lstStyle/>
        <a:p>
          <a:endParaRPr lang="es-EC"/>
        </a:p>
      </dgm:t>
    </dgm:pt>
  </dgm:ptLst>
  <dgm:cxnLst>
    <dgm:cxn modelId="{99B3779B-CFC4-4121-830D-4CFB79AC86D2}" type="presOf" srcId="{5F6CF7E8-04FE-4FF7-8D2F-1FB9654D58FB}" destId="{E05F353C-220D-4D10-A94C-F52F282171DF}" srcOrd="0" destOrd="0" presId="urn:microsoft.com/office/officeart/2005/8/layout/lProcess3"/>
    <dgm:cxn modelId="{F6D9A0E7-D992-4428-935D-68E52C919ED0}" type="presOf" srcId="{D58A74D0-F457-4B20-8AB4-9FEA01F38E88}" destId="{26EA6D0D-C3E3-4619-8FF8-AFDE02AD2EAC}" srcOrd="0" destOrd="0" presId="urn:microsoft.com/office/officeart/2005/8/layout/lProcess3"/>
    <dgm:cxn modelId="{8CED9CC7-1AFA-466C-A01A-AD6B190298D4}" srcId="{EB6024E2-D5CE-4067-9AC0-7FEC41F72D83}" destId="{5F6CF7E8-04FE-4FF7-8D2F-1FB9654D58FB}" srcOrd="1" destOrd="0" parTransId="{01C0FF0A-8901-49BD-A5B1-C10387F54107}" sibTransId="{DBEFB069-D141-49D8-B9C1-AA5B8FDCC2F6}"/>
    <dgm:cxn modelId="{4A201CC1-686F-4284-AAFC-030182800FB8}" type="presOf" srcId="{EB6024E2-D5CE-4067-9AC0-7FEC41F72D83}" destId="{3547BE57-F9BE-4578-84FC-AEEC33E1D216}" srcOrd="0" destOrd="0" presId="urn:microsoft.com/office/officeart/2005/8/layout/lProcess3"/>
    <dgm:cxn modelId="{D2FD9A5C-10C5-4F28-B774-91F424EE6146}" srcId="{EB6024E2-D5CE-4067-9AC0-7FEC41F72D83}" destId="{F0A029E8-511A-4E5A-A477-3597CBFCFD92}" srcOrd="0" destOrd="0" parTransId="{F7C41247-CD13-4E01-A073-6763420907C2}" sibTransId="{764F78ED-945A-4B4C-A72A-93AB8317CC24}"/>
    <dgm:cxn modelId="{CFBFF049-CF49-46AF-A26E-2A031E8CC31A}" srcId="{EB6024E2-D5CE-4067-9AC0-7FEC41F72D83}" destId="{D58A74D0-F457-4B20-8AB4-9FEA01F38E88}" srcOrd="2" destOrd="0" parTransId="{3C891C75-9045-44A6-B7C2-5FAE05861CCF}" sibTransId="{49BB96AF-AFCE-4042-88F6-87DD338B39B3}"/>
    <dgm:cxn modelId="{35A65940-5E5C-4C81-BC7B-D0964E607B44}" type="presOf" srcId="{F0A029E8-511A-4E5A-A477-3597CBFCFD92}" destId="{CDA5EBD5-BECA-45A0-BF27-758472A10B59}" srcOrd="0" destOrd="0" presId="urn:microsoft.com/office/officeart/2005/8/layout/lProcess3"/>
    <dgm:cxn modelId="{E3E769A5-30EC-4FBC-A3C6-B36531418A06}" type="presParOf" srcId="{3547BE57-F9BE-4578-84FC-AEEC33E1D216}" destId="{CA7F75C7-43EB-427C-A53E-02F00D286CB2}" srcOrd="0" destOrd="0" presId="urn:microsoft.com/office/officeart/2005/8/layout/lProcess3"/>
    <dgm:cxn modelId="{D69FAE06-7F8A-4771-BBAE-040F476A626D}" type="presParOf" srcId="{CA7F75C7-43EB-427C-A53E-02F00D286CB2}" destId="{CDA5EBD5-BECA-45A0-BF27-758472A10B59}" srcOrd="0" destOrd="0" presId="urn:microsoft.com/office/officeart/2005/8/layout/lProcess3"/>
    <dgm:cxn modelId="{3FBEB8EC-6177-4DDE-9198-CD16F0341CCE}" type="presParOf" srcId="{3547BE57-F9BE-4578-84FC-AEEC33E1D216}" destId="{353EC4C6-F856-4AC4-87D9-BCB39DD86FDD}" srcOrd="1" destOrd="0" presId="urn:microsoft.com/office/officeart/2005/8/layout/lProcess3"/>
    <dgm:cxn modelId="{648C74A1-807A-4551-BCD5-9D2127B7ADA7}" type="presParOf" srcId="{3547BE57-F9BE-4578-84FC-AEEC33E1D216}" destId="{E8C4EA35-F5A2-4A8D-B9BF-A1876A4F15B0}" srcOrd="2" destOrd="0" presId="urn:microsoft.com/office/officeart/2005/8/layout/lProcess3"/>
    <dgm:cxn modelId="{EF86C20C-AEFB-42E7-9215-2FCE84EE2A82}" type="presParOf" srcId="{E8C4EA35-F5A2-4A8D-B9BF-A1876A4F15B0}" destId="{E05F353C-220D-4D10-A94C-F52F282171DF}" srcOrd="0" destOrd="0" presId="urn:microsoft.com/office/officeart/2005/8/layout/lProcess3"/>
    <dgm:cxn modelId="{82F6CF52-F11A-4F33-9B35-CA2BCEFDB92A}" type="presParOf" srcId="{3547BE57-F9BE-4578-84FC-AEEC33E1D216}" destId="{264A884A-DE13-4401-B67D-80A68A5B9ACE}" srcOrd="3" destOrd="0" presId="urn:microsoft.com/office/officeart/2005/8/layout/lProcess3"/>
    <dgm:cxn modelId="{589366F4-C9F8-4FCC-8933-DE2445567BAE}" type="presParOf" srcId="{3547BE57-F9BE-4578-84FC-AEEC33E1D216}" destId="{35110DA3-5754-4E76-9E26-E18B5DF0DB74}" srcOrd="4" destOrd="0" presId="urn:microsoft.com/office/officeart/2005/8/layout/lProcess3"/>
    <dgm:cxn modelId="{D2D5A37A-2C5F-4964-BC20-F1754AAC9ECF}" type="presParOf" srcId="{35110DA3-5754-4E76-9E26-E18B5DF0DB74}" destId="{26EA6D0D-C3E3-4619-8FF8-AFDE02AD2EAC}"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C82F806-650B-45CF-AC74-38F2A4385BA8}" type="doc">
      <dgm:prSet loTypeId="urn:microsoft.com/office/officeart/2008/layout/HorizontalMultiLevelHierarchy" loCatId="hierarchy" qsTypeId="urn:microsoft.com/office/officeart/2005/8/quickstyle/simple1" qsCatId="simple" csTypeId="urn:microsoft.com/office/officeart/2005/8/colors/colorful5" csCatId="colorful" phldr="1"/>
      <dgm:spPr/>
      <dgm:t>
        <a:bodyPr/>
        <a:lstStyle/>
        <a:p>
          <a:endParaRPr lang="es-EC"/>
        </a:p>
      </dgm:t>
    </dgm:pt>
    <dgm:pt modelId="{A2C30965-239E-40D3-8187-6212525AC0EA}">
      <dgm:prSet phldrT="[Texto]" custT="1"/>
      <dgm:spPr>
        <a:solidFill>
          <a:schemeClr val="accent6"/>
        </a:solidFill>
      </dgm:spPr>
      <dgm:t>
        <a:bodyPr/>
        <a:lstStyle/>
        <a:p>
          <a:r>
            <a:rPr lang="es-EC" sz="2400" dirty="0" smtClean="0"/>
            <a:t>MAG, SEMPLADES, CLIRSEN </a:t>
          </a:r>
          <a:endParaRPr lang="es-EC" sz="2400" dirty="0"/>
        </a:p>
      </dgm:t>
    </dgm:pt>
    <dgm:pt modelId="{950D8B3A-75F7-4F30-90C1-C77C304DE013}" type="parTrans" cxnId="{11CA1499-A04D-4AAA-B063-6BD75D03709F}">
      <dgm:prSet/>
      <dgm:spPr/>
      <dgm:t>
        <a:bodyPr/>
        <a:lstStyle/>
        <a:p>
          <a:endParaRPr lang="es-EC" sz="2400"/>
        </a:p>
      </dgm:t>
    </dgm:pt>
    <dgm:pt modelId="{61DE80E8-E53A-48F1-B692-C3628576A93C}" type="sibTrans" cxnId="{11CA1499-A04D-4AAA-B063-6BD75D03709F}">
      <dgm:prSet/>
      <dgm:spPr/>
      <dgm:t>
        <a:bodyPr/>
        <a:lstStyle/>
        <a:p>
          <a:endParaRPr lang="es-EC" sz="2400"/>
        </a:p>
      </dgm:t>
    </dgm:pt>
    <dgm:pt modelId="{B66FD0B0-2D41-4063-8BD4-E114F0F3E99A}">
      <dgm:prSet phldrT="[Texto]" custT="1"/>
      <dgm:spPr>
        <a:solidFill>
          <a:schemeClr val="accent2"/>
        </a:solidFill>
      </dgm:spPr>
      <dgm:t>
        <a:bodyPr/>
        <a:lstStyle/>
        <a:p>
          <a:r>
            <a:rPr lang="es-EC" sz="2000" dirty="0" smtClean="0"/>
            <a:t>4 clases para agricultura Pendiente </a:t>
          </a:r>
          <a:r>
            <a:rPr lang="es-EC" sz="1600" dirty="0" smtClean="0"/>
            <a:t>hasta</a:t>
          </a:r>
          <a:r>
            <a:rPr lang="es-EC" sz="2000" dirty="0" smtClean="0"/>
            <a:t> el 25%</a:t>
          </a:r>
          <a:endParaRPr lang="es-EC" sz="2000" dirty="0"/>
        </a:p>
      </dgm:t>
    </dgm:pt>
    <dgm:pt modelId="{CBCF5C4E-8EC1-417D-BD71-51BAFF97A2F3}" type="parTrans" cxnId="{FAFE9534-E513-4F7C-AB31-34CC36A39256}">
      <dgm:prSet custT="1"/>
      <dgm:spPr/>
      <dgm:t>
        <a:bodyPr/>
        <a:lstStyle/>
        <a:p>
          <a:endParaRPr lang="es-EC" sz="700"/>
        </a:p>
      </dgm:t>
    </dgm:pt>
    <dgm:pt modelId="{23B3CA3E-0FBE-40B0-A2C7-83D76F044F61}" type="sibTrans" cxnId="{FAFE9534-E513-4F7C-AB31-34CC36A39256}">
      <dgm:prSet/>
      <dgm:spPr/>
      <dgm:t>
        <a:bodyPr/>
        <a:lstStyle/>
        <a:p>
          <a:endParaRPr lang="es-EC" sz="2400"/>
        </a:p>
      </dgm:t>
    </dgm:pt>
    <dgm:pt modelId="{B65C7DF1-2FB7-49FB-A244-D061BF274794}">
      <dgm:prSet phldrT="[Texto]" custT="1"/>
      <dgm:spPr>
        <a:solidFill>
          <a:schemeClr val="accent2"/>
        </a:solidFill>
      </dgm:spPr>
      <dgm:t>
        <a:bodyPr/>
        <a:lstStyle/>
        <a:p>
          <a:r>
            <a:rPr lang="es-EC" sz="1600" dirty="0" smtClean="0"/>
            <a:t>1 clase para Agricultura con limitaciones de fuertes a muy fuertes Pendiente hasta el 12%</a:t>
          </a:r>
          <a:endParaRPr lang="es-EC" sz="1600" dirty="0"/>
        </a:p>
      </dgm:t>
    </dgm:pt>
    <dgm:pt modelId="{DDBB8AF7-C3C6-44F7-BFA6-D3B346879874}" type="parTrans" cxnId="{1DA44C23-7ABD-45B9-AC25-D6619CB109E1}">
      <dgm:prSet custT="1"/>
      <dgm:spPr/>
      <dgm:t>
        <a:bodyPr/>
        <a:lstStyle/>
        <a:p>
          <a:endParaRPr lang="es-EC" sz="700"/>
        </a:p>
      </dgm:t>
    </dgm:pt>
    <dgm:pt modelId="{3933B6DE-5DA8-4E86-B4E3-3B2254E9F863}" type="sibTrans" cxnId="{1DA44C23-7ABD-45B9-AC25-D6619CB109E1}">
      <dgm:prSet/>
      <dgm:spPr/>
      <dgm:t>
        <a:bodyPr/>
        <a:lstStyle/>
        <a:p>
          <a:endParaRPr lang="es-EC" sz="2400"/>
        </a:p>
      </dgm:t>
    </dgm:pt>
    <dgm:pt modelId="{B0C314F6-0A0A-40FD-81D6-C23591D40097}">
      <dgm:prSet phldrT="[Texto]" custT="1"/>
      <dgm:spPr>
        <a:solidFill>
          <a:schemeClr val="accent2"/>
        </a:solidFill>
      </dgm:spPr>
      <dgm:t>
        <a:bodyPr/>
        <a:lstStyle/>
        <a:p>
          <a:r>
            <a:rPr lang="es-EC" sz="1600" dirty="0" smtClean="0"/>
            <a:t>3 clases para aprovechamiento y conservación forestal    Pendiente hasta el 70%</a:t>
          </a:r>
          <a:endParaRPr lang="es-EC" sz="1600" dirty="0"/>
        </a:p>
      </dgm:t>
    </dgm:pt>
    <dgm:pt modelId="{D1EBA32C-4257-417C-A1C2-9A6F31DB4FE4}" type="parTrans" cxnId="{84B9C7CB-50EE-4507-89FA-DD49B0AB6A91}">
      <dgm:prSet custT="1"/>
      <dgm:spPr/>
      <dgm:t>
        <a:bodyPr/>
        <a:lstStyle/>
        <a:p>
          <a:endParaRPr lang="es-EC" sz="700"/>
        </a:p>
      </dgm:t>
    </dgm:pt>
    <dgm:pt modelId="{8DB50366-6AFC-4F46-9520-F6D02E5DA225}" type="sibTrans" cxnId="{84B9C7CB-50EE-4507-89FA-DD49B0AB6A91}">
      <dgm:prSet/>
      <dgm:spPr/>
      <dgm:t>
        <a:bodyPr/>
        <a:lstStyle/>
        <a:p>
          <a:endParaRPr lang="es-EC" sz="2400"/>
        </a:p>
      </dgm:t>
    </dgm:pt>
    <dgm:pt modelId="{825DAE74-1EE7-4D0A-9004-FE2F90C71118}" type="pres">
      <dgm:prSet presAssocID="{0C82F806-650B-45CF-AC74-38F2A4385BA8}" presName="Name0" presStyleCnt="0">
        <dgm:presLayoutVars>
          <dgm:chPref val="1"/>
          <dgm:dir/>
          <dgm:animOne val="branch"/>
          <dgm:animLvl val="lvl"/>
          <dgm:resizeHandles val="exact"/>
        </dgm:presLayoutVars>
      </dgm:prSet>
      <dgm:spPr/>
      <dgm:t>
        <a:bodyPr/>
        <a:lstStyle/>
        <a:p>
          <a:endParaRPr lang="es-EC"/>
        </a:p>
      </dgm:t>
    </dgm:pt>
    <dgm:pt modelId="{66061E2E-4B11-4F6C-9CCF-4A994063C5C6}" type="pres">
      <dgm:prSet presAssocID="{A2C30965-239E-40D3-8187-6212525AC0EA}" presName="root1" presStyleCnt="0"/>
      <dgm:spPr/>
    </dgm:pt>
    <dgm:pt modelId="{8C64FB4C-D8E1-4AE7-A03B-AA72B63F1CA1}" type="pres">
      <dgm:prSet presAssocID="{A2C30965-239E-40D3-8187-6212525AC0EA}" presName="LevelOneTextNode" presStyleLbl="node0" presStyleIdx="0" presStyleCnt="1">
        <dgm:presLayoutVars>
          <dgm:chPref val="3"/>
        </dgm:presLayoutVars>
      </dgm:prSet>
      <dgm:spPr/>
      <dgm:t>
        <a:bodyPr/>
        <a:lstStyle/>
        <a:p>
          <a:endParaRPr lang="es-EC"/>
        </a:p>
      </dgm:t>
    </dgm:pt>
    <dgm:pt modelId="{CEA5D860-4B84-4C2B-B82E-2FD97DCAE7BC}" type="pres">
      <dgm:prSet presAssocID="{A2C30965-239E-40D3-8187-6212525AC0EA}" presName="level2hierChild" presStyleCnt="0"/>
      <dgm:spPr/>
    </dgm:pt>
    <dgm:pt modelId="{4FF35B71-0046-4885-B019-BFCC70AC9E56}" type="pres">
      <dgm:prSet presAssocID="{CBCF5C4E-8EC1-417D-BD71-51BAFF97A2F3}" presName="conn2-1" presStyleLbl="parChTrans1D2" presStyleIdx="0" presStyleCnt="3"/>
      <dgm:spPr/>
      <dgm:t>
        <a:bodyPr/>
        <a:lstStyle/>
        <a:p>
          <a:endParaRPr lang="es-EC"/>
        </a:p>
      </dgm:t>
    </dgm:pt>
    <dgm:pt modelId="{896F240C-60EC-4128-A559-E2AD8955C9EB}" type="pres">
      <dgm:prSet presAssocID="{CBCF5C4E-8EC1-417D-BD71-51BAFF97A2F3}" presName="connTx" presStyleLbl="parChTrans1D2" presStyleIdx="0" presStyleCnt="3"/>
      <dgm:spPr/>
      <dgm:t>
        <a:bodyPr/>
        <a:lstStyle/>
        <a:p>
          <a:endParaRPr lang="es-EC"/>
        </a:p>
      </dgm:t>
    </dgm:pt>
    <dgm:pt modelId="{2EF2CC3A-D487-4698-B421-9A218A9EAECA}" type="pres">
      <dgm:prSet presAssocID="{B66FD0B0-2D41-4063-8BD4-E114F0F3E99A}" presName="root2" presStyleCnt="0"/>
      <dgm:spPr/>
    </dgm:pt>
    <dgm:pt modelId="{4824ABF7-E07E-4993-AAFD-17350D5B77A7}" type="pres">
      <dgm:prSet presAssocID="{B66FD0B0-2D41-4063-8BD4-E114F0F3E99A}" presName="LevelTwoTextNode" presStyleLbl="node2" presStyleIdx="0" presStyleCnt="3">
        <dgm:presLayoutVars>
          <dgm:chPref val="3"/>
        </dgm:presLayoutVars>
      </dgm:prSet>
      <dgm:spPr/>
      <dgm:t>
        <a:bodyPr/>
        <a:lstStyle/>
        <a:p>
          <a:endParaRPr lang="es-EC"/>
        </a:p>
      </dgm:t>
    </dgm:pt>
    <dgm:pt modelId="{4CBB2A65-3E0D-4CB3-9978-DF824573732C}" type="pres">
      <dgm:prSet presAssocID="{B66FD0B0-2D41-4063-8BD4-E114F0F3E99A}" presName="level3hierChild" presStyleCnt="0"/>
      <dgm:spPr/>
    </dgm:pt>
    <dgm:pt modelId="{70C113DD-590E-43A6-9F40-AC641485E6F6}" type="pres">
      <dgm:prSet presAssocID="{DDBB8AF7-C3C6-44F7-BFA6-D3B346879874}" presName="conn2-1" presStyleLbl="parChTrans1D2" presStyleIdx="1" presStyleCnt="3"/>
      <dgm:spPr/>
      <dgm:t>
        <a:bodyPr/>
        <a:lstStyle/>
        <a:p>
          <a:endParaRPr lang="es-EC"/>
        </a:p>
      </dgm:t>
    </dgm:pt>
    <dgm:pt modelId="{276A5F43-6758-4DFE-8DC3-0A9FEDE22C20}" type="pres">
      <dgm:prSet presAssocID="{DDBB8AF7-C3C6-44F7-BFA6-D3B346879874}" presName="connTx" presStyleLbl="parChTrans1D2" presStyleIdx="1" presStyleCnt="3"/>
      <dgm:spPr/>
      <dgm:t>
        <a:bodyPr/>
        <a:lstStyle/>
        <a:p>
          <a:endParaRPr lang="es-EC"/>
        </a:p>
      </dgm:t>
    </dgm:pt>
    <dgm:pt modelId="{767F2693-612C-49D9-8F14-E23FAE6AAABE}" type="pres">
      <dgm:prSet presAssocID="{B65C7DF1-2FB7-49FB-A244-D061BF274794}" presName="root2" presStyleCnt="0"/>
      <dgm:spPr/>
    </dgm:pt>
    <dgm:pt modelId="{12CFF72F-9ABB-4759-B6E4-191FE33A61EF}" type="pres">
      <dgm:prSet presAssocID="{B65C7DF1-2FB7-49FB-A244-D061BF274794}" presName="LevelTwoTextNode" presStyleLbl="node2" presStyleIdx="1" presStyleCnt="3">
        <dgm:presLayoutVars>
          <dgm:chPref val="3"/>
        </dgm:presLayoutVars>
      </dgm:prSet>
      <dgm:spPr/>
      <dgm:t>
        <a:bodyPr/>
        <a:lstStyle/>
        <a:p>
          <a:endParaRPr lang="es-EC"/>
        </a:p>
      </dgm:t>
    </dgm:pt>
    <dgm:pt modelId="{BDD9BD78-AB3C-40E1-AD65-94B15BBA22B2}" type="pres">
      <dgm:prSet presAssocID="{B65C7DF1-2FB7-49FB-A244-D061BF274794}" presName="level3hierChild" presStyleCnt="0"/>
      <dgm:spPr/>
    </dgm:pt>
    <dgm:pt modelId="{62507803-EAEF-4F82-8265-7844BF696FEA}" type="pres">
      <dgm:prSet presAssocID="{D1EBA32C-4257-417C-A1C2-9A6F31DB4FE4}" presName="conn2-1" presStyleLbl="parChTrans1D2" presStyleIdx="2" presStyleCnt="3"/>
      <dgm:spPr/>
      <dgm:t>
        <a:bodyPr/>
        <a:lstStyle/>
        <a:p>
          <a:endParaRPr lang="es-EC"/>
        </a:p>
      </dgm:t>
    </dgm:pt>
    <dgm:pt modelId="{A3938FA1-B1D6-4FAA-8318-09C9FE2EE8BC}" type="pres">
      <dgm:prSet presAssocID="{D1EBA32C-4257-417C-A1C2-9A6F31DB4FE4}" presName="connTx" presStyleLbl="parChTrans1D2" presStyleIdx="2" presStyleCnt="3"/>
      <dgm:spPr/>
      <dgm:t>
        <a:bodyPr/>
        <a:lstStyle/>
        <a:p>
          <a:endParaRPr lang="es-EC"/>
        </a:p>
      </dgm:t>
    </dgm:pt>
    <dgm:pt modelId="{CB200285-F101-47F8-B1D8-137022D1F075}" type="pres">
      <dgm:prSet presAssocID="{B0C314F6-0A0A-40FD-81D6-C23591D40097}" presName="root2" presStyleCnt="0"/>
      <dgm:spPr/>
    </dgm:pt>
    <dgm:pt modelId="{F14D88B7-A178-4BB6-B7C4-DF2356CF3644}" type="pres">
      <dgm:prSet presAssocID="{B0C314F6-0A0A-40FD-81D6-C23591D40097}" presName="LevelTwoTextNode" presStyleLbl="node2" presStyleIdx="2" presStyleCnt="3">
        <dgm:presLayoutVars>
          <dgm:chPref val="3"/>
        </dgm:presLayoutVars>
      </dgm:prSet>
      <dgm:spPr/>
      <dgm:t>
        <a:bodyPr/>
        <a:lstStyle/>
        <a:p>
          <a:endParaRPr lang="es-EC"/>
        </a:p>
      </dgm:t>
    </dgm:pt>
    <dgm:pt modelId="{943DE1E5-C502-4370-A7FB-FC857F0308E0}" type="pres">
      <dgm:prSet presAssocID="{B0C314F6-0A0A-40FD-81D6-C23591D40097}" presName="level3hierChild" presStyleCnt="0"/>
      <dgm:spPr/>
    </dgm:pt>
  </dgm:ptLst>
  <dgm:cxnLst>
    <dgm:cxn modelId="{84B9C7CB-50EE-4507-89FA-DD49B0AB6A91}" srcId="{A2C30965-239E-40D3-8187-6212525AC0EA}" destId="{B0C314F6-0A0A-40FD-81D6-C23591D40097}" srcOrd="2" destOrd="0" parTransId="{D1EBA32C-4257-417C-A1C2-9A6F31DB4FE4}" sibTransId="{8DB50366-6AFC-4F46-9520-F6D02E5DA225}"/>
    <dgm:cxn modelId="{1DA44C23-7ABD-45B9-AC25-D6619CB109E1}" srcId="{A2C30965-239E-40D3-8187-6212525AC0EA}" destId="{B65C7DF1-2FB7-49FB-A244-D061BF274794}" srcOrd="1" destOrd="0" parTransId="{DDBB8AF7-C3C6-44F7-BFA6-D3B346879874}" sibTransId="{3933B6DE-5DA8-4E86-B4E3-3B2254E9F863}"/>
    <dgm:cxn modelId="{B4F91CD0-40DD-422B-BF38-BE25017A3EC9}" type="presOf" srcId="{B65C7DF1-2FB7-49FB-A244-D061BF274794}" destId="{12CFF72F-9ABB-4759-B6E4-191FE33A61EF}" srcOrd="0" destOrd="0" presId="urn:microsoft.com/office/officeart/2008/layout/HorizontalMultiLevelHierarchy"/>
    <dgm:cxn modelId="{6547520B-C33F-4726-88A4-336A61BD2E82}" type="presOf" srcId="{DDBB8AF7-C3C6-44F7-BFA6-D3B346879874}" destId="{276A5F43-6758-4DFE-8DC3-0A9FEDE22C20}" srcOrd="1" destOrd="0" presId="urn:microsoft.com/office/officeart/2008/layout/HorizontalMultiLevelHierarchy"/>
    <dgm:cxn modelId="{11CA1499-A04D-4AAA-B063-6BD75D03709F}" srcId="{0C82F806-650B-45CF-AC74-38F2A4385BA8}" destId="{A2C30965-239E-40D3-8187-6212525AC0EA}" srcOrd="0" destOrd="0" parTransId="{950D8B3A-75F7-4F30-90C1-C77C304DE013}" sibTransId="{61DE80E8-E53A-48F1-B692-C3628576A93C}"/>
    <dgm:cxn modelId="{FAFE9534-E513-4F7C-AB31-34CC36A39256}" srcId="{A2C30965-239E-40D3-8187-6212525AC0EA}" destId="{B66FD0B0-2D41-4063-8BD4-E114F0F3E99A}" srcOrd="0" destOrd="0" parTransId="{CBCF5C4E-8EC1-417D-BD71-51BAFF97A2F3}" sibTransId="{23B3CA3E-0FBE-40B0-A2C7-83D76F044F61}"/>
    <dgm:cxn modelId="{E323F6FA-239E-4185-AC19-3474A159CE6E}" type="presOf" srcId="{D1EBA32C-4257-417C-A1C2-9A6F31DB4FE4}" destId="{A3938FA1-B1D6-4FAA-8318-09C9FE2EE8BC}" srcOrd="1" destOrd="0" presId="urn:microsoft.com/office/officeart/2008/layout/HorizontalMultiLevelHierarchy"/>
    <dgm:cxn modelId="{2BA16405-2BF1-4D51-A937-799A997B7DA3}" type="presOf" srcId="{0C82F806-650B-45CF-AC74-38F2A4385BA8}" destId="{825DAE74-1EE7-4D0A-9004-FE2F90C71118}" srcOrd="0" destOrd="0" presId="urn:microsoft.com/office/officeart/2008/layout/HorizontalMultiLevelHierarchy"/>
    <dgm:cxn modelId="{099D31F9-428E-4C06-AAC1-B7DAA8076E0B}" type="presOf" srcId="{CBCF5C4E-8EC1-417D-BD71-51BAFF97A2F3}" destId="{4FF35B71-0046-4885-B019-BFCC70AC9E56}" srcOrd="0" destOrd="0" presId="urn:microsoft.com/office/officeart/2008/layout/HorizontalMultiLevelHierarchy"/>
    <dgm:cxn modelId="{1DA9EAAD-A1D4-457A-9DAF-AFA034140FF3}" type="presOf" srcId="{A2C30965-239E-40D3-8187-6212525AC0EA}" destId="{8C64FB4C-D8E1-4AE7-A03B-AA72B63F1CA1}" srcOrd="0" destOrd="0" presId="urn:microsoft.com/office/officeart/2008/layout/HorizontalMultiLevelHierarchy"/>
    <dgm:cxn modelId="{013EEB7A-0BAB-40DF-AE06-397F3379596B}" type="presOf" srcId="{D1EBA32C-4257-417C-A1C2-9A6F31DB4FE4}" destId="{62507803-EAEF-4F82-8265-7844BF696FEA}" srcOrd="0" destOrd="0" presId="urn:microsoft.com/office/officeart/2008/layout/HorizontalMultiLevelHierarchy"/>
    <dgm:cxn modelId="{DAEA087A-0A54-4147-9F9D-FD0515B0EE65}" type="presOf" srcId="{DDBB8AF7-C3C6-44F7-BFA6-D3B346879874}" destId="{70C113DD-590E-43A6-9F40-AC641485E6F6}" srcOrd="0" destOrd="0" presId="urn:microsoft.com/office/officeart/2008/layout/HorizontalMultiLevelHierarchy"/>
    <dgm:cxn modelId="{96715808-D9BF-495C-B33D-945605A95F2F}" type="presOf" srcId="{B66FD0B0-2D41-4063-8BD4-E114F0F3E99A}" destId="{4824ABF7-E07E-4993-AAFD-17350D5B77A7}" srcOrd="0" destOrd="0" presId="urn:microsoft.com/office/officeart/2008/layout/HorizontalMultiLevelHierarchy"/>
    <dgm:cxn modelId="{3DB9386A-DC3B-4D28-AE9C-D410DB00B6DE}" type="presOf" srcId="{CBCF5C4E-8EC1-417D-BD71-51BAFF97A2F3}" destId="{896F240C-60EC-4128-A559-E2AD8955C9EB}" srcOrd="1" destOrd="0" presId="urn:microsoft.com/office/officeart/2008/layout/HorizontalMultiLevelHierarchy"/>
    <dgm:cxn modelId="{2EEC5ACC-64A8-4CE3-97ED-DE698B5204D3}" type="presOf" srcId="{B0C314F6-0A0A-40FD-81D6-C23591D40097}" destId="{F14D88B7-A178-4BB6-B7C4-DF2356CF3644}" srcOrd="0" destOrd="0" presId="urn:microsoft.com/office/officeart/2008/layout/HorizontalMultiLevelHierarchy"/>
    <dgm:cxn modelId="{76446056-F9EB-4641-9584-01BC438CCADD}" type="presParOf" srcId="{825DAE74-1EE7-4D0A-9004-FE2F90C71118}" destId="{66061E2E-4B11-4F6C-9CCF-4A994063C5C6}" srcOrd="0" destOrd="0" presId="urn:microsoft.com/office/officeart/2008/layout/HorizontalMultiLevelHierarchy"/>
    <dgm:cxn modelId="{08557D9B-7C83-4FB4-BDA4-1654E3E00767}" type="presParOf" srcId="{66061E2E-4B11-4F6C-9CCF-4A994063C5C6}" destId="{8C64FB4C-D8E1-4AE7-A03B-AA72B63F1CA1}" srcOrd="0" destOrd="0" presId="urn:microsoft.com/office/officeart/2008/layout/HorizontalMultiLevelHierarchy"/>
    <dgm:cxn modelId="{54CCD509-8F4C-41D7-B080-428E572A8FF3}" type="presParOf" srcId="{66061E2E-4B11-4F6C-9CCF-4A994063C5C6}" destId="{CEA5D860-4B84-4C2B-B82E-2FD97DCAE7BC}" srcOrd="1" destOrd="0" presId="urn:microsoft.com/office/officeart/2008/layout/HorizontalMultiLevelHierarchy"/>
    <dgm:cxn modelId="{939D9B8B-3F45-4C1A-AFA0-1E02B2229CCA}" type="presParOf" srcId="{CEA5D860-4B84-4C2B-B82E-2FD97DCAE7BC}" destId="{4FF35B71-0046-4885-B019-BFCC70AC9E56}" srcOrd="0" destOrd="0" presId="urn:microsoft.com/office/officeart/2008/layout/HorizontalMultiLevelHierarchy"/>
    <dgm:cxn modelId="{1D17A732-AD43-41A8-ACDE-A3C1965E05AC}" type="presParOf" srcId="{4FF35B71-0046-4885-B019-BFCC70AC9E56}" destId="{896F240C-60EC-4128-A559-E2AD8955C9EB}" srcOrd="0" destOrd="0" presId="urn:microsoft.com/office/officeart/2008/layout/HorizontalMultiLevelHierarchy"/>
    <dgm:cxn modelId="{B0038A11-1588-414A-8690-76FF59C9E808}" type="presParOf" srcId="{CEA5D860-4B84-4C2B-B82E-2FD97DCAE7BC}" destId="{2EF2CC3A-D487-4698-B421-9A218A9EAECA}" srcOrd="1" destOrd="0" presId="urn:microsoft.com/office/officeart/2008/layout/HorizontalMultiLevelHierarchy"/>
    <dgm:cxn modelId="{1EA2CE50-4D63-476D-894B-41A661ABD5BB}" type="presParOf" srcId="{2EF2CC3A-D487-4698-B421-9A218A9EAECA}" destId="{4824ABF7-E07E-4993-AAFD-17350D5B77A7}" srcOrd="0" destOrd="0" presId="urn:microsoft.com/office/officeart/2008/layout/HorizontalMultiLevelHierarchy"/>
    <dgm:cxn modelId="{2E922DC4-AF12-4B21-ADB0-50B4F2161CCA}" type="presParOf" srcId="{2EF2CC3A-D487-4698-B421-9A218A9EAECA}" destId="{4CBB2A65-3E0D-4CB3-9978-DF824573732C}" srcOrd="1" destOrd="0" presId="urn:microsoft.com/office/officeart/2008/layout/HorizontalMultiLevelHierarchy"/>
    <dgm:cxn modelId="{D1886776-D246-420B-A346-E7F4E2983F80}" type="presParOf" srcId="{CEA5D860-4B84-4C2B-B82E-2FD97DCAE7BC}" destId="{70C113DD-590E-43A6-9F40-AC641485E6F6}" srcOrd="2" destOrd="0" presId="urn:microsoft.com/office/officeart/2008/layout/HorizontalMultiLevelHierarchy"/>
    <dgm:cxn modelId="{C12F8336-CC72-4E17-BC23-926C2638931D}" type="presParOf" srcId="{70C113DD-590E-43A6-9F40-AC641485E6F6}" destId="{276A5F43-6758-4DFE-8DC3-0A9FEDE22C20}" srcOrd="0" destOrd="0" presId="urn:microsoft.com/office/officeart/2008/layout/HorizontalMultiLevelHierarchy"/>
    <dgm:cxn modelId="{01111368-0762-44EA-86B2-A5DB8F830052}" type="presParOf" srcId="{CEA5D860-4B84-4C2B-B82E-2FD97DCAE7BC}" destId="{767F2693-612C-49D9-8F14-E23FAE6AAABE}" srcOrd="3" destOrd="0" presId="urn:microsoft.com/office/officeart/2008/layout/HorizontalMultiLevelHierarchy"/>
    <dgm:cxn modelId="{621DE685-7C0C-4950-B6BE-45CDDECBB3FC}" type="presParOf" srcId="{767F2693-612C-49D9-8F14-E23FAE6AAABE}" destId="{12CFF72F-9ABB-4759-B6E4-191FE33A61EF}" srcOrd="0" destOrd="0" presId="urn:microsoft.com/office/officeart/2008/layout/HorizontalMultiLevelHierarchy"/>
    <dgm:cxn modelId="{6FBDAC14-BEEA-485B-8946-F25045D93E0B}" type="presParOf" srcId="{767F2693-612C-49D9-8F14-E23FAE6AAABE}" destId="{BDD9BD78-AB3C-40E1-AD65-94B15BBA22B2}" srcOrd="1" destOrd="0" presId="urn:microsoft.com/office/officeart/2008/layout/HorizontalMultiLevelHierarchy"/>
    <dgm:cxn modelId="{2BCB84F0-968F-4281-8A90-ECFB5C53FB44}" type="presParOf" srcId="{CEA5D860-4B84-4C2B-B82E-2FD97DCAE7BC}" destId="{62507803-EAEF-4F82-8265-7844BF696FEA}" srcOrd="4" destOrd="0" presId="urn:microsoft.com/office/officeart/2008/layout/HorizontalMultiLevelHierarchy"/>
    <dgm:cxn modelId="{CF7C14E7-06C4-4A74-9906-FC2BB99AD268}" type="presParOf" srcId="{62507803-EAEF-4F82-8265-7844BF696FEA}" destId="{A3938FA1-B1D6-4FAA-8318-09C9FE2EE8BC}" srcOrd="0" destOrd="0" presId="urn:microsoft.com/office/officeart/2008/layout/HorizontalMultiLevelHierarchy"/>
    <dgm:cxn modelId="{808E4EAD-BA63-498D-971C-B759AAF6AE09}" type="presParOf" srcId="{CEA5D860-4B84-4C2B-B82E-2FD97DCAE7BC}" destId="{CB200285-F101-47F8-B1D8-137022D1F075}" srcOrd="5" destOrd="0" presId="urn:microsoft.com/office/officeart/2008/layout/HorizontalMultiLevelHierarchy"/>
    <dgm:cxn modelId="{46B9D935-88A4-42C6-BD5E-83644A394C58}" type="presParOf" srcId="{CB200285-F101-47F8-B1D8-137022D1F075}" destId="{F14D88B7-A178-4BB6-B7C4-DF2356CF3644}" srcOrd="0" destOrd="0" presId="urn:microsoft.com/office/officeart/2008/layout/HorizontalMultiLevelHierarchy"/>
    <dgm:cxn modelId="{F1B0C182-9242-4495-84AD-F077FFA4A492}" type="presParOf" srcId="{CB200285-F101-47F8-B1D8-137022D1F075}" destId="{943DE1E5-C502-4370-A7FB-FC857F0308E0}"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6024E2-D5CE-4067-9AC0-7FEC41F72D83}"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s-EC"/>
        </a:p>
      </dgm:t>
    </dgm:pt>
    <dgm:pt modelId="{F0A029E8-511A-4E5A-A477-3597CBFCFD92}">
      <dgm:prSet phldrT="[Texto]" custT="1"/>
      <dgm:spPr>
        <a:solidFill>
          <a:srgbClr val="FFCD2F">
            <a:alpha val="88000"/>
          </a:srgbClr>
        </a:solidFill>
      </dgm:spPr>
      <dgm:t>
        <a:bodyPr/>
        <a:lstStyle/>
        <a:p>
          <a:r>
            <a:rPr lang="es-EC" sz="2600" b="0" i="0" u="none" strike="noStrike" cap="none" dirty="0" smtClean="0">
              <a:solidFill>
                <a:schemeClr val="bg1"/>
              </a:solidFill>
              <a:latin typeface="Pontano Sans"/>
              <a:ea typeface="Pontano Sans"/>
              <a:cs typeface="Pontano Sans"/>
            </a:rPr>
            <a:t>Cálculo de la taza de cambio de uso de suelo </a:t>
          </a:r>
          <a:endParaRPr lang="es-EC" sz="2600" b="0" i="0" u="none" strike="noStrike" cap="none" dirty="0">
            <a:solidFill>
              <a:schemeClr val="bg1"/>
            </a:solidFill>
            <a:latin typeface="Pontano Sans"/>
            <a:ea typeface="Pontano Sans"/>
            <a:cs typeface="Pontano Sans"/>
          </a:endParaRPr>
        </a:p>
      </dgm:t>
    </dgm:pt>
    <dgm:pt modelId="{F7C41247-CD13-4E01-A073-6763420907C2}" type="parTrans" cxnId="{D2FD9A5C-10C5-4F28-B774-91F424EE6146}">
      <dgm:prSet/>
      <dgm:spPr/>
      <dgm:t>
        <a:bodyPr/>
        <a:lstStyle/>
        <a:p>
          <a:endParaRPr lang="es-EC"/>
        </a:p>
      </dgm:t>
    </dgm:pt>
    <dgm:pt modelId="{764F78ED-945A-4B4C-A72A-93AB8317CC24}" type="sibTrans" cxnId="{D2FD9A5C-10C5-4F28-B774-91F424EE6146}">
      <dgm:prSet/>
      <dgm:spPr/>
      <dgm:t>
        <a:bodyPr/>
        <a:lstStyle/>
        <a:p>
          <a:endParaRPr lang="es-EC"/>
        </a:p>
      </dgm:t>
    </dgm:pt>
    <dgm:pt modelId="{5F6CF7E8-04FE-4FF7-8D2F-1FB9654D58FB}">
      <dgm:prSet phldrT="[Texto]" custT="1"/>
      <dgm:spPr>
        <a:solidFill>
          <a:srgbClr val="FFCD2F">
            <a:alpha val="88000"/>
          </a:srgbClr>
        </a:solidFill>
      </dgm:spPr>
      <dgm:t>
        <a:bodyPr/>
        <a:lstStyle/>
        <a:p>
          <a:r>
            <a:rPr lang="es-EC" sz="2600" b="0" i="0" u="none" strike="noStrike" cap="none" dirty="0" smtClean="0">
              <a:solidFill>
                <a:schemeClr val="bg1"/>
              </a:solidFill>
              <a:latin typeface="Pontano Sans"/>
              <a:ea typeface="Pontano Sans"/>
              <a:cs typeface="Pontano Sans"/>
            </a:rPr>
            <a:t>Levantamiento de información con el DRON</a:t>
          </a:r>
          <a:endParaRPr lang="es-EC" sz="2600" b="0" i="0" u="none" strike="noStrike" cap="none" dirty="0">
            <a:solidFill>
              <a:schemeClr val="bg1"/>
            </a:solidFill>
            <a:latin typeface="Pontano Sans"/>
            <a:ea typeface="Pontano Sans"/>
            <a:cs typeface="Pontano Sans"/>
          </a:endParaRPr>
        </a:p>
      </dgm:t>
    </dgm:pt>
    <dgm:pt modelId="{01C0FF0A-8901-49BD-A5B1-C10387F54107}" type="parTrans" cxnId="{8CED9CC7-1AFA-466C-A01A-AD6B190298D4}">
      <dgm:prSet/>
      <dgm:spPr/>
      <dgm:t>
        <a:bodyPr/>
        <a:lstStyle/>
        <a:p>
          <a:endParaRPr lang="es-EC"/>
        </a:p>
      </dgm:t>
    </dgm:pt>
    <dgm:pt modelId="{DBEFB069-D141-49D8-B9C1-AA5B8FDCC2F6}" type="sibTrans" cxnId="{8CED9CC7-1AFA-466C-A01A-AD6B190298D4}">
      <dgm:prSet/>
      <dgm:spPr/>
      <dgm:t>
        <a:bodyPr/>
        <a:lstStyle/>
        <a:p>
          <a:endParaRPr lang="es-EC"/>
        </a:p>
      </dgm:t>
    </dgm:pt>
    <dgm:pt modelId="{3547BE57-F9BE-4578-84FC-AEEC33E1D216}" type="pres">
      <dgm:prSet presAssocID="{EB6024E2-D5CE-4067-9AC0-7FEC41F72D83}" presName="Name0" presStyleCnt="0">
        <dgm:presLayoutVars>
          <dgm:chPref val="3"/>
          <dgm:dir/>
          <dgm:animLvl val="lvl"/>
          <dgm:resizeHandles/>
        </dgm:presLayoutVars>
      </dgm:prSet>
      <dgm:spPr/>
      <dgm:t>
        <a:bodyPr/>
        <a:lstStyle/>
        <a:p>
          <a:endParaRPr lang="es-EC"/>
        </a:p>
      </dgm:t>
    </dgm:pt>
    <dgm:pt modelId="{CA7F75C7-43EB-427C-A53E-02F00D286CB2}" type="pres">
      <dgm:prSet presAssocID="{F0A029E8-511A-4E5A-A477-3597CBFCFD92}" presName="horFlow" presStyleCnt="0"/>
      <dgm:spPr/>
    </dgm:pt>
    <dgm:pt modelId="{CDA5EBD5-BECA-45A0-BF27-758472A10B59}" type="pres">
      <dgm:prSet presAssocID="{F0A029E8-511A-4E5A-A477-3597CBFCFD92}" presName="bigChev" presStyleLbl="node1" presStyleIdx="0" presStyleCnt="2" custLinFactNeighborY="-49546"/>
      <dgm:spPr/>
      <dgm:t>
        <a:bodyPr/>
        <a:lstStyle/>
        <a:p>
          <a:endParaRPr lang="es-EC"/>
        </a:p>
      </dgm:t>
    </dgm:pt>
    <dgm:pt modelId="{353EC4C6-F856-4AC4-87D9-BCB39DD86FDD}" type="pres">
      <dgm:prSet presAssocID="{F0A029E8-511A-4E5A-A477-3597CBFCFD92}" presName="vSp" presStyleCnt="0"/>
      <dgm:spPr/>
    </dgm:pt>
    <dgm:pt modelId="{E8C4EA35-F5A2-4A8D-B9BF-A1876A4F15B0}" type="pres">
      <dgm:prSet presAssocID="{5F6CF7E8-04FE-4FF7-8D2F-1FB9654D58FB}" presName="horFlow" presStyleCnt="0"/>
      <dgm:spPr/>
    </dgm:pt>
    <dgm:pt modelId="{E05F353C-220D-4D10-A94C-F52F282171DF}" type="pres">
      <dgm:prSet presAssocID="{5F6CF7E8-04FE-4FF7-8D2F-1FB9654D58FB}" presName="bigChev" presStyleLbl="node1" presStyleIdx="1" presStyleCnt="2" custLinFactNeighborX="-339" custLinFactNeighborY="-5900"/>
      <dgm:spPr/>
      <dgm:t>
        <a:bodyPr/>
        <a:lstStyle/>
        <a:p>
          <a:endParaRPr lang="es-EC"/>
        </a:p>
      </dgm:t>
    </dgm:pt>
  </dgm:ptLst>
  <dgm:cxnLst>
    <dgm:cxn modelId="{D91D277F-B78C-4115-A013-2CC597079710}" type="presOf" srcId="{F0A029E8-511A-4E5A-A477-3597CBFCFD92}" destId="{CDA5EBD5-BECA-45A0-BF27-758472A10B59}" srcOrd="0" destOrd="0" presId="urn:microsoft.com/office/officeart/2005/8/layout/lProcess3"/>
    <dgm:cxn modelId="{D2FD9A5C-10C5-4F28-B774-91F424EE6146}" srcId="{EB6024E2-D5CE-4067-9AC0-7FEC41F72D83}" destId="{F0A029E8-511A-4E5A-A477-3597CBFCFD92}" srcOrd="0" destOrd="0" parTransId="{F7C41247-CD13-4E01-A073-6763420907C2}" sibTransId="{764F78ED-945A-4B4C-A72A-93AB8317CC24}"/>
    <dgm:cxn modelId="{26D9740A-D908-49A6-9C56-488552772056}" type="presOf" srcId="{5F6CF7E8-04FE-4FF7-8D2F-1FB9654D58FB}" destId="{E05F353C-220D-4D10-A94C-F52F282171DF}" srcOrd="0" destOrd="0" presId="urn:microsoft.com/office/officeart/2005/8/layout/lProcess3"/>
    <dgm:cxn modelId="{8CED9CC7-1AFA-466C-A01A-AD6B190298D4}" srcId="{EB6024E2-D5CE-4067-9AC0-7FEC41F72D83}" destId="{5F6CF7E8-04FE-4FF7-8D2F-1FB9654D58FB}" srcOrd="1" destOrd="0" parTransId="{01C0FF0A-8901-49BD-A5B1-C10387F54107}" sibTransId="{DBEFB069-D141-49D8-B9C1-AA5B8FDCC2F6}"/>
    <dgm:cxn modelId="{FE752661-C451-4F28-80E9-572012668ED7}" type="presOf" srcId="{EB6024E2-D5CE-4067-9AC0-7FEC41F72D83}" destId="{3547BE57-F9BE-4578-84FC-AEEC33E1D216}" srcOrd="0" destOrd="0" presId="urn:microsoft.com/office/officeart/2005/8/layout/lProcess3"/>
    <dgm:cxn modelId="{1239A47C-48D7-4701-9E1D-424CF8736EB1}" type="presParOf" srcId="{3547BE57-F9BE-4578-84FC-AEEC33E1D216}" destId="{CA7F75C7-43EB-427C-A53E-02F00D286CB2}" srcOrd="0" destOrd="0" presId="urn:microsoft.com/office/officeart/2005/8/layout/lProcess3"/>
    <dgm:cxn modelId="{AFD8D2EC-4618-40D9-AAAF-53909CD58E86}" type="presParOf" srcId="{CA7F75C7-43EB-427C-A53E-02F00D286CB2}" destId="{CDA5EBD5-BECA-45A0-BF27-758472A10B59}" srcOrd="0" destOrd="0" presId="urn:microsoft.com/office/officeart/2005/8/layout/lProcess3"/>
    <dgm:cxn modelId="{A81660F5-7F87-4FFC-B650-E5D222D12F7A}" type="presParOf" srcId="{3547BE57-F9BE-4578-84FC-AEEC33E1D216}" destId="{353EC4C6-F856-4AC4-87D9-BCB39DD86FDD}" srcOrd="1" destOrd="0" presId="urn:microsoft.com/office/officeart/2005/8/layout/lProcess3"/>
    <dgm:cxn modelId="{7DAEE686-71A9-4218-BAE6-51842A5412F8}" type="presParOf" srcId="{3547BE57-F9BE-4578-84FC-AEEC33E1D216}" destId="{E8C4EA35-F5A2-4A8D-B9BF-A1876A4F15B0}" srcOrd="2" destOrd="0" presId="urn:microsoft.com/office/officeart/2005/8/layout/lProcess3"/>
    <dgm:cxn modelId="{BA61B5A5-92C3-4657-9147-3C6AF1368137}" type="presParOf" srcId="{E8C4EA35-F5A2-4A8D-B9BF-A1876A4F15B0}" destId="{E05F353C-220D-4D10-A94C-F52F282171DF}"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6024E2-D5CE-4067-9AC0-7FEC41F72D83}"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s-EC"/>
        </a:p>
      </dgm:t>
    </dgm:pt>
    <dgm:pt modelId="{D58A74D0-F457-4B20-8AB4-9FEA01F38E88}">
      <dgm:prSet phldrT="[Texto]" custT="1"/>
      <dgm:spPr>
        <a:solidFill>
          <a:srgbClr val="24BD0B">
            <a:alpha val="66000"/>
          </a:srgbClr>
        </a:solidFill>
      </dgm:spPr>
      <dgm:t>
        <a:bodyPr/>
        <a:lstStyle/>
        <a:p>
          <a:r>
            <a:rPr lang="es-EC" sz="2400" b="0" i="0" u="none" strike="noStrike" cap="none" dirty="0" smtClean="0">
              <a:solidFill>
                <a:schemeClr val="bg1"/>
              </a:solidFill>
              <a:latin typeface="Pontano Sans"/>
              <a:ea typeface="Pontano Sans"/>
              <a:cs typeface="Pontano Sans"/>
            </a:rPr>
            <a:t>Validación</a:t>
          </a:r>
          <a:r>
            <a:rPr lang="es-EC" sz="2400" dirty="0" smtClean="0"/>
            <a:t> </a:t>
          </a:r>
          <a:endParaRPr lang="es-EC" sz="2400" dirty="0"/>
        </a:p>
      </dgm:t>
    </dgm:pt>
    <dgm:pt modelId="{3C891C75-9045-44A6-B7C2-5FAE05861CCF}" type="parTrans" cxnId="{CFBFF049-CF49-46AF-A26E-2A031E8CC31A}">
      <dgm:prSet/>
      <dgm:spPr/>
      <dgm:t>
        <a:bodyPr/>
        <a:lstStyle/>
        <a:p>
          <a:endParaRPr lang="es-EC"/>
        </a:p>
      </dgm:t>
    </dgm:pt>
    <dgm:pt modelId="{49BB96AF-AFCE-4042-88F6-87DD338B39B3}" type="sibTrans" cxnId="{CFBFF049-CF49-46AF-A26E-2A031E8CC31A}">
      <dgm:prSet/>
      <dgm:spPr/>
      <dgm:t>
        <a:bodyPr/>
        <a:lstStyle/>
        <a:p>
          <a:endParaRPr lang="es-EC"/>
        </a:p>
      </dgm:t>
    </dgm:pt>
    <dgm:pt modelId="{CCE9C7A5-6AC5-4657-8EC2-97F865E40680}">
      <dgm:prSet phldrT="[Texto]" custT="1"/>
      <dgm:spPr>
        <a:solidFill>
          <a:srgbClr val="83C826">
            <a:alpha val="55000"/>
          </a:srgbClr>
        </a:solidFill>
      </dgm:spPr>
      <dgm:t>
        <a:bodyPr/>
        <a:lstStyle/>
        <a:p>
          <a:pPr marL="0" marR="0" indent="0" algn="l" rtl="0">
            <a:lnSpc>
              <a:spcPct val="100000"/>
            </a:lnSpc>
            <a:spcBef>
              <a:spcPts val="600"/>
            </a:spcBef>
            <a:spcAft>
              <a:spcPts val="0"/>
            </a:spcAft>
            <a:buClr>
              <a:srgbClr val="9BCF63"/>
            </a:buClr>
            <a:buSzPts val="1400"/>
            <a:buFont typeface="Pontano Sans"/>
            <a:buNone/>
          </a:pPr>
          <a:r>
            <a:rPr lang="es-EC" sz="2000" b="0" i="0" u="none" strike="noStrike" cap="none" dirty="0" smtClean="0">
              <a:solidFill>
                <a:srgbClr val="484F56"/>
              </a:solidFill>
              <a:latin typeface="Pontano Sans"/>
              <a:ea typeface="Pontano Sans"/>
              <a:cs typeface="Pontano Sans"/>
              <a:sym typeface="Pontano Sans"/>
            </a:rPr>
            <a:t>Muestreo</a:t>
          </a:r>
          <a:endParaRPr lang="es-EC" sz="2000" b="0" i="0" u="none" strike="noStrike" cap="none" dirty="0">
            <a:solidFill>
              <a:srgbClr val="484F56"/>
            </a:solidFill>
            <a:latin typeface="Pontano Sans"/>
            <a:ea typeface="Pontano Sans"/>
            <a:cs typeface="Pontano Sans"/>
            <a:sym typeface="Pontano Sans"/>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2A556D3-BA27-4756-8EDA-10380D59D56B}" type="parTrans" cxnId="{F61B0CCE-9A6C-4178-A6BE-615C5D5B2121}">
      <dgm:prSet/>
      <dgm:spPr/>
      <dgm:t>
        <a:bodyPr/>
        <a:lstStyle/>
        <a:p>
          <a:endParaRPr lang="es-EC"/>
        </a:p>
      </dgm:t>
    </dgm:pt>
    <dgm:pt modelId="{47BB3E4C-E4B3-43C4-B072-9EC21AFE6B88}" type="sibTrans" cxnId="{F61B0CCE-9A6C-4178-A6BE-615C5D5B2121}">
      <dgm:prSet/>
      <dgm:spPr/>
      <dgm:t>
        <a:bodyPr/>
        <a:lstStyle/>
        <a:p>
          <a:endParaRPr lang="es-EC"/>
        </a:p>
      </dgm:t>
    </dgm:pt>
    <dgm:pt modelId="{88787903-34F1-4510-ACA8-EDFDF747FE34}">
      <dgm:prSet phldrT="[Texto]" custT="1"/>
      <dgm:spPr>
        <a:solidFill>
          <a:srgbClr val="83C826">
            <a:alpha val="55000"/>
          </a:srgbClr>
        </a:solidFill>
      </dgm:spPr>
      <dgm:t>
        <a:bodyPr/>
        <a:lstStyle/>
        <a:p>
          <a:pPr marL="0" marR="0" indent="0" algn="l" rtl="0">
            <a:lnSpc>
              <a:spcPct val="100000"/>
            </a:lnSpc>
            <a:spcBef>
              <a:spcPts val="600"/>
            </a:spcBef>
            <a:spcAft>
              <a:spcPts val="0"/>
            </a:spcAft>
            <a:buClr>
              <a:srgbClr val="9BCF63"/>
            </a:buClr>
            <a:buSzPts val="1400"/>
            <a:buFont typeface="Pontano Sans"/>
            <a:buNone/>
          </a:pPr>
          <a:r>
            <a:rPr lang="es-EC" sz="2000" b="0" i="0" u="none" strike="noStrike" cap="none" dirty="0" smtClean="0">
              <a:solidFill>
                <a:srgbClr val="484F56"/>
              </a:solidFill>
              <a:latin typeface="Pontano Sans"/>
              <a:ea typeface="Pontano Sans"/>
              <a:cs typeface="Pontano Sans"/>
            </a:rPr>
            <a:t>Auditoría</a:t>
          </a:r>
          <a:endParaRPr lang="es-EC" sz="2000" b="0" i="0" u="none" strike="noStrike" cap="none" dirty="0">
            <a:solidFill>
              <a:srgbClr val="484F56"/>
            </a:solidFill>
            <a:latin typeface="Pontano Sans"/>
            <a:ea typeface="Pontano Sans"/>
            <a:cs typeface="Pontano Sans"/>
          </a:endParaRPr>
        </a:p>
      </dgm:t>
    </dgm:pt>
    <dgm:pt modelId="{BFF5AAA3-961D-4676-893F-FB88F415FAD4}" type="parTrans" cxnId="{F88041F4-CC7E-4200-BABF-F29F19A3B78F}">
      <dgm:prSet/>
      <dgm:spPr/>
      <dgm:t>
        <a:bodyPr/>
        <a:lstStyle/>
        <a:p>
          <a:endParaRPr lang="es-EC"/>
        </a:p>
      </dgm:t>
    </dgm:pt>
    <dgm:pt modelId="{89512C11-24A9-4332-80B4-AB7A2C327EB6}" type="sibTrans" cxnId="{F88041F4-CC7E-4200-BABF-F29F19A3B78F}">
      <dgm:prSet/>
      <dgm:spPr/>
      <dgm:t>
        <a:bodyPr/>
        <a:lstStyle/>
        <a:p>
          <a:endParaRPr lang="es-EC"/>
        </a:p>
      </dgm:t>
    </dgm:pt>
    <dgm:pt modelId="{B1089097-2C1C-4DB2-AFE2-75C7BFFE3774}">
      <dgm:prSet phldrT="[Texto]" custT="1"/>
      <dgm:spPr>
        <a:solidFill>
          <a:srgbClr val="83C826">
            <a:alpha val="55000"/>
          </a:srgbClr>
        </a:solidFill>
      </dgm:spPr>
      <dgm:t>
        <a:bodyPr/>
        <a:lstStyle/>
        <a:p>
          <a:pPr marL="0" marR="0" indent="0" algn="l" rtl="0">
            <a:lnSpc>
              <a:spcPct val="100000"/>
            </a:lnSpc>
            <a:spcBef>
              <a:spcPts val="600"/>
            </a:spcBef>
            <a:spcAft>
              <a:spcPts val="0"/>
            </a:spcAft>
            <a:buClr>
              <a:srgbClr val="9BCF63"/>
            </a:buClr>
            <a:buSzPts val="1400"/>
            <a:buFont typeface="Pontano Sans"/>
            <a:buNone/>
          </a:pPr>
          <a:r>
            <a:rPr lang="es-EC" sz="2000" b="0" i="0" u="none" strike="noStrike" cap="none" dirty="0" smtClean="0">
              <a:solidFill>
                <a:srgbClr val="484F56"/>
              </a:solidFill>
              <a:latin typeface="Pontano Sans"/>
              <a:ea typeface="Pontano Sans"/>
              <a:cs typeface="Pontano Sans"/>
            </a:rPr>
            <a:t>Matriz de confusión </a:t>
          </a:r>
          <a:endParaRPr lang="es-EC" sz="2000" b="0" i="0" u="none" strike="noStrike" cap="none" dirty="0">
            <a:solidFill>
              <a:srgbClr val="484F56"/>
            </a:solidFill>
            <a:latin typeface="Pontano Sans"/>
            <a:ea typeface="Pontano Sans"/>
            <a:cs typeface="Pontano Sans"/>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7B908699-CF02-4734-801D-7B2DD16E8A6E}" type="parTrans" cxnId="{9796205B-AA92-4B2E-86AA-5C5118928985}">
      <dgm:prSet/>
      <dgm:spPr/>
      <dgm:t>
        <a:bodyPr/>
        <a:lstStyle/>
        <a:p>
          <a:endParaRPr lang="es-EC"/>
        </a:p>
      </dgm:t>
    </dgm:pt>
    <dgm:pt modelId="{418F4416-F5A9-4FEB-8103-2E8124B65CDB}" type="sibTrans" cxnId="{9796205B-AA92-4B2E-86AA-5C5118928985}">
      <dgm:prSet/>
      <dgm:spPr/>
      <dgm:t>
        <a:bodyPr/>
        <a:lstStyle/>
        <a:p>
          <a:endParaRPr lang="es-EC"/>
        </a:p>
      </dgm:t>
    </dgm:pt>
    <dgm:pt modelId="{329D542F-9B07-4362-B7F5-811854E170B6}">
      <dgm:prSet phldrT="[Texto]" custT="1"/>
      <dgm:spPr>
        <a:solidFill>
          <a:srgbClr val="83C826">
            <a:alpha val="55000"/>
          </a:srgbClr>
        </a:solidFill>
      </dgm:spPr>
      <dgm:t>
        <a:bodyPr/>
        <a:lstStyle/>
        <a:p>
          <a:pPr marL="0" marR="0" indent="0" algn="l" rtl="0">
            <a:lnSpc>
              <a:spcPct val="100000"/>
            </a:lnSpc>
            <a:spcBef>
              <a:spcPts val="600"/>
            </a:spcBef>
            <a:spcAft>
              <a:spcPts val="0"/>
            </a:spcAft>
            <a:buClr>
              <a:srgbClr val="9BCF63"/>
            </a:buClr>
            <a:buSzPts val="1400"/>
            <a:buFont typeface="Pontano Sans"/>
            <a:buNone/>
          </a:pPr>
          <a:r>
            <a:rPr lang="es-EC" sz="1800" b="0" i="0" u="none" strike="noStrike" cap="none" dirty="0" smtClean="0">
              <a:solidFill>
                <a:srgbClr val="484F56"/>
              </a:solidFill>
              <a:latin typeface="Pontano Sans"/>
              <a:ea typeface="Pontano Sans"/>
              <a:cs typeface="Pontano Sans"/>
            </a:rPr>
            <a:t>Coeficiente de Kappa</a:t>
          </a:r>
          <a:endParaRPr lang="es-EC" sz="1800" b="0" i="0" u="none" strike="noStrike" cap="none" dirty="0">
            <a:solidFill>
              <a:srgbClr val="484F56"/>
            </a:solidFill>
            <a:latin typeface="Pontano Sans"/>
            <a:ea typeface="Pontano Sans"/>
            <a:cs typeface="Pontano Sans"/>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4A30368-A292-4CC6-8481-B4CB797C3943}" type="parTrans" cxnId="{DE2CF126-E239-43CA-8C1D-321B22460C18}">
      <dgm:prSet/>
      <dgm:spPr/>
      <dgm:t>
        <a:bodyPr/>
        <a:lstStyle/>
        <a:p>
          <a:endParaRPr lang="es-EC"/>
        </a:p>
      </dgm:t>
    </dgm:pt>
    <dgm:pt modelId="{76A975E1-10A6-4D6F-BF90-DA00315D44F4}" type="sibTrans" cxnId="{DE2CF126-E239-43CA-8C1D-321B22460C18}">
      <dgm:prSet/>
      <dgm:spPr/>
      <dgm:t>
        <a:bodyPr/>
        <a:lstStyle/>
        <a:p>
          <a:endParaRPr lang="es-EC"/>
        </a:p>
      </dgm:t>
    </dgm:pt>
    <dgm:pt modelId="{3547BE57-F9BE-4578-84FC-AEEC33E1D216}" type="pres">
      <dgm:prSet presAssocID="{EB6024E2-D5CE-4067-9AC0-7FEC41F72D83}" presName="Name0" presStyleCnt="0">
        <dgm:presLayoutVars>
          <dgm:chPref val="3"/>
          <dgm:dir/>
          <dgm:animLvl val="lvl"/>
          <dgm:resizeHandles/>
        </dgm:presLayoutVars>
      </dgm:prSet>
      <dgm:spPr/>
      <dgm:t>
        <a:bodyPr/>
        <a:lstStyle/>
        <a:p>
          <a:endParaRPr lang="es-EC"/>
        </a:p>
      </dgm:t>
    </dgm:pt>
    <dgm:pt modelId="{35110DA3-5754-4E76-9E26-E18B5DF0DB74}" type="pres">
      <dgm:prSet presAssocID="{D58A74D0-F457-4B20-8AB4-9FEA01F38E88}" presName="horFlow" presStyleCnt="0"/>
      <dgm:spPr/>
    </dgm:pt>
    <dgm:pt modelId="{26EA6D0D-C3E3-4619-8FF8-AFDE02AD2EAC}" type="pres">
      <dgm:prSet presAssocID="{D58A74D0-F457-4B20-8AB4-9FEA01F38E88}" presName="bigChev" presStyleLbl="node1" presStyleIdx="0" presStyleCnt="1" custScaleX="104934"/>
      <dgm:spPr/>
      <dgm:t>
        <a:bodyPr/>
        <a:lstStyle/>
        <a:p>
          <a:endParaRPr lang="es-EC"/>
        </a:p>
      </dgm:t>
    </dgm:pt>
    <dgm:pt modelId="{1FD80262-6DB2-488E-BC40-80688A96A88C}" type="pres">
      <dgm:prSet presAssocID="{02A556D3-BA27-4756-8EDA-10380D59D56B}" presName="parTrans" presStyleCnt="0"/>
      <dgm:spPr/>
    </dgm:pt>
    <dgm:pt modelId="{3626C899-5972-4BEC-9733-149F478584C0}" type="pres">
      <dgm:prSet presAssocID="{CCE9C7A5-6AC5-4657-8EC2-97F865E40680}" presName="node" presStyleLbl="alignAccFollowNode1" presStyleIdx="0" presStyleCnt="4" custScaleX="100641">
        <dgm:presLayoutVars>
          <dgm:bulletEnabled val="1"/>
        </dgm:presLayoutVars>
      </dgm:prSet>
      <dgm:spPr/>
      <dgm:t>
        <a:bodyPr/>
        <a:lstStyle/>
        <a:p>
          <a:endParaRPr lang="es-EC"/>
        </a:p>
      </dgm:t>
    </dgm:pt>
    <dgm:pt modelId="{87CCC6EF-9CE6-4F31-B815-CA9AA98196F7}" type="pres">
      <dgm:prSet presAssocID="{47BB3E4C-E4B3-43C4-B072-9EC21AFE6B88}" presName="sibTrans" presStyleCnt="0"/>
      <dgm:spPr/>
    </dgm:pt>
    <dgm:pt modelId="{CA4F7D96-14C6-4340-A1C3-356A3B632612}" type="pres">
      <dgm:prSet presAssocID="{88787903-34F1-4510-ACA8-EDFDF747FE34}" presName="node" presStyleLbl="alignAccFollowNode1" presStyleIdx="1" presStyleCnt="4">
        <dgm:presLayoutVars>
          <dgm:bulletEnabled val="1"/>
        </dgm:presLayoutVars>
      </dgm:prSet>
      <dgm:spPr/>
      <dgm:t>
        <a:bodyPr/>
        <a:lstStyle/>
        <a:p>
          <a:endParaRPr lang="es-EC"/>
        </a:p>
      </dgm:t>
    </dgm:pt>
    <dgm:pt modelId="{9B7310D6-05DA-4CF9-8E4C-FB83777A1C65}" type="pres">
      <dgm:prSet presAssocID="{89512C11-24A9-4332-80B4-AB7A2C327EB6}" presName="sibTrans" presStyleCnt="0"/>
      <dgm:spPr/>
    </dgm:pt>
    <dgm:pt modelId="{A5742F2F-79D8-4675-800E-0F8BA9738674}" type="pres">
      <dgm:prSet presAssocID="{B1089097-2C1C-4DB2-AFE2-75C7BFFE3774}" presName="node" presStyleLbl="alignAccFollowNode1" presStyleIdx="2" presStyleCnt="4">
        <dgm:presLayoutVars>
          <dgm:bulletEnabled val="1"/>
        </dgm:presLayoutVars>
      </dgm:prSet>
      <dgm:spPr/>
      <dgm:t>
        <a:bodyPr/>
        <a:lstStyle/>
        <a:p>
          <a:endParaRPr lang="es-EC"/>
        </a:p>
      </dgm:t>
    </dgm:pt>
    <dgm:pt modelId="{B6761E30-E9B8-44C8-98BA-6DA18B95CEB5}" type="pres">
      <dgm:prSet presAssocID="{418F4416-F5A9-4FEB-8103-2E8124B65CDB}" presName="sibTrans" presStyleCnt="0"/>
      <dgm:spPr/>
    </dgm:pt>
    <dgm:pt modelId="{345A35D1-FF4D-496D-B31D-60E9CC2C0B84}" type="pres">
      <dgm:prSet presAssocID="{329D542F-9B07-4362-B7F5-811854E170B6}" presName="node" presStyleLbl="alignAccFollowNode1" presStyleIdx="3" presStyleCnt="4" custScaleX="103865">
        <dgm:presLayoutVars>
          <dgm:bulletEnabled val="1"/>
        </dgm:presLayoutVars>
      </dgm:prSet>
      <dgm:spPr/>
      <dgm:t>
        <a:bodyPr/>
        <a:lstStyle/>
        <a:p>
          <a:endParaRPr lang="es-EC"/>
        </a:p>
      </dgm:t>
    </dgm:pt>
  </dgm:ptLst>
  <dgm:cxnLst>
    <dgm:cxn modelId="{ED129164-BD01-4DAF-BD62-8D1CE9F3F76F}" type="presOf" srcId="{B1089097-2C1C-4DB2-AFE2-75C7BFFE3774}" destId="{A5742F2F-79D8-4675-800E-0F8BA9738674}" srcOrd="0" destOrd="0" presId="urn:microsoft.com/office/officeart/2005/8/layout/lProcess3"/>
    <dgm:cxn modelId="{AA0672A1-EFFD-4D55-94D6-83990AD48455}" type="presOf" srcId="{EB6024E2-D5CE-4067-9AC0-7FEC41F72D83}" destId="{3547BE57-F9BE-4578-84FC-AEEC33E1D216}" srcOrd="0" destOrd="0" presId="urn:microsoft.com/office/officeart/2005/8/layout/lProcess3"/>
    <dgm:cxn modelId="{F88041F4-CC7E-4200-BABF-F29F19A3B78F}" srcId="{D58A74D0-F457-4B20-8AB4-9FEA01F38E88}" destId="{88787903-34F1-4510-ACA8-EDFDF747FE34}" srcOrd="1" destOrd="0" parTransId="{BFF5AAA3-961D-4676-893F-FB88F415FAD4}" sibTransId="{89512C11-24A9-4332-80B4-AB7A2C327EB6}"/>
    <dgm:cxn modelId="{7C468ABE-E73A-491F-A5B6-77B3A8F04828}" type="presOf" srcId="{D58A74D0-F457-4B20-8AB4-9FEA01F38E88}" destId="{26EA6D0D-C3E3-4619-8FF8-AFDE02AD2EAC}" srcOrd="0" destOrd="0" presId="urn:microsoft.com/office/officeart/2005/8/layout/lProcess3"/>
    <dgm:cxn modelId="{DE2CF126-E239-43CA-8C1D-321B22460C18}" srcId="{D58A74D0-F457-4B20-8AB4-9FEA01F38E88}" destId="{329D542F-9B07-4362-B7F5-811854E170B6}" srcOrd="3" destOrd="0" parTransId="{D4A30368-A292-4CC6-8481-B4CB797C3943}" sibTransId="{76A975E1-10A6-4D6F-BF90-DA00315D44F4}"/>
    <dgm:cxn modelId="{9796205B-AA92-4B2E-86AA-5C5118928985}" srcId="{D58A74D0-F457-4B20-8AB4-9FEA01F38E88}" destId="{B1089097-2C1C-4DB2-AFE2-75C7BFFE3774}" srcOrd="2" destOrd="0" parTransId="{7B908699-CF02-4734-801D-7B2DD16E8A6E}" sibTransId="{418F4416-F5A9-4FEB-8103-2E8124B65CDB}"/>
    <dgm:cxn modelId="{CF230B98-8F99-486F-8F60-184AE29EFF2C}" type="presOf" srcId="{88787903-34F1-4510-ACA8-EDFDF747FE34}" destId="{CA4F7D96-14C6-4340-A1C3-356A3B632612}" srcOrd="0" destOrd="0" presId="urn:microsoft.com/office/officeart/2005/8/layout/lProcess3"/>
    <dgm:cxn modelId="{114D6FD5-9A50-4F04-B275-3E94B7FE5775}" type="presOf" srcId="{329D542F-9B07-4362-B7F5-811854E170B6}" destId="{345A35D1-FF4D-496D-B31D-60E9CC2C0B84}" srcOrd="0" destOrd="0" presId="urn:microsoft.com/office/officeart/2005/8/layout/lProcess3"/>
    <dgm:cxn modelId="{CFBFF049-CF49-46AF-A26E-2A031E8CC31A}" srcId="{EB6024E2-D5CE-4067-9AC0-7FEC41F72D83}" destId="{D58A74D0-F457-4B20-8AB4-9FEA01F38E88}" srcOrd="0" destOrd="0" parTransId="{3C891C75-9045-44A6-B7C2-5FAE05861CCF}" sibTransId="{49BB96AF-AFCE-4042-88F6-87DD338B39B3}"/>
    <dgm:cxn modelId="{7ACCC0EC-A815-4404-ABCD-BA575E16E053}" type="presOf" srcId="{CCE9C7A5-6AC5-4657-8EC2-97F865E40680}" destId="{3626C899-5972-4BEC-9733-149F478584C0}" srcOrd="0" destOrd="0" presId="urn:microsoft.com/office/officeart/2005/8/layout/lProcess3"/>
    <dgm:cxn modelId="{F61B0CCE-9A6C-4178-A6BE-615C5D5B2121}" srcId="{D58A74D0-F457-4B20-8AB4-9FEA01F38E88}" destId="{CCE9C7A5-6AC5-4657-8EC2-97F865E40680}" srcOrd="0" destOrd="0" parTransId="{02A556D3-BA27-4756-8EDA-10380D59D56B}" sibTransId="{47BB3E4C-E4B3-43C4-B072-9EC21AFE6B88}"/>
    <dgm:cxn modelId="{829C19A2-84DA-4623-B770-322479FF1504}" type="presParOf" srcId="{3547BE57-F9BE-4578-84FC-AEEC33E1D216}" destId="{35110DA3-5754-4E76-9E26-E18B5DF0DB74}" srcOrd="0" destOrd="0" presId="urn:microsoft.com/office/officeart/2005/8/layout/lProcess3"/>
    <dgm:cxn modelId="{A43C8458-27A6-4174-84AD-7B8CD31370B6}" type="presParOf" srcId="{35110DA3-5754-4E76-9E26-E18B5DF0DB74}" destId="{26EA6D0D-C3E3-4619-8FF8-AFDE02AD2EAC}" srcOrd="0" destOrd="0" presId="urn:microsoft.com/office/officeart/2005/8/layout/lProcess3"/>
    <dgm:cxn modelId="{D3FBACD1-9E51-4928-844E-F5F585C2DDFF}" type="presParOf" srcId="{35110DA3-5754-4E76-9E26-E18B5DF0DB74}" destId="{1FD80262-6DB2-488E-BC40-80688A96A88C}" srcOrd="1" destOrd="0" presId="urn:microsoft.com/office/officeart/2005/8/layout/lProcess3"/>
    <dgm:cxn modelId="{72FEBEE8-2CFF-48ED-8EAD-6B157223D92E}" type="presParOf" srcId="{35110DA3-5754-4E76-9E26-E18B5DF0DB74}" destId="{3626C899-5972-4BEC-9733-149F478584C0}" srcOrd="2" destOrd="0" presId="urn:microsoft.com/office/officeart/2005/8/layout/lProcess3"/>
    <dgm:cxn modelId="{B101DA25-D90F-4996-9158-E975DB65BEEA}" type="presParOf" srcId="{35110DA3-5754-4E76-9E26-E18B5DF0DB74}" destId="{87CCC6EF-9CE6-4F31-B815-CA9AA98196F7}" srcOrd="3" destOrd="0" presId="urn:microsoft.com/office/officeart/2005/8/layout/lProcess3"/>
    <dgm:cxn modelId="{5FBE9388-7B13-4698-8197-7B1B6CF7CF0B}" type="presParOf" srcId="{35110DA3-5754-4E76-9E26-E18B5DF0DB74}" destId="{CA4F7D96-14C6-4340-A1C3-356A3B632612}" srcOrd="4" destOrd="0" presId="urn:microsoft.com/office/officeart/2005/8/layout/lProcess3"/>
    <dgm:cxn modelId="{F41A728C-7734-485E-83C0-C99BC661FD1C}" type="presParOf" srcId="{35110DA3-5754-4E76-9E26-E18B5DF0DB74}" destId="{9B7310D6-05DA-4CF9-8E4C-FB83777A1C65}" srcOrd="5" destOrd="0" presId="urn:microsoft.com/office/officeart/2005/8/layout/lProcess3"/>
    <dgm:cxn modelId="{2DB5902B-ACEE-4E88-B513-85F9582583B7}" type="presParOf" srcId="{35110DA3-5754-4E76-9E26-E18B5DF0DB74}" destId="{A5742F2F-79D8-4675-800E-0F8BA9738674}" srcOrd="6" destOrd="0" presId="urn:microsoft.com/office/officeart/2005/8/layout/lProcess3"/>
    <dgm:cxn modelId="{C7C3103C-C48E-43C2-BFB1-6BCD843981A2}" type="presParOf" srcId="{35110DA3-5754-4E76-9E26-E18B5DF0DB74}" destId="{B6761E30-E9B8-44C8-98BA-6DA18B95CEB5}" srcOrd="7" destOrd="0" presId="urn:microsoft.com/office/officeart/2005/8/layout/lProcess3"/>
    <dgm:cxn modelId="{8B953349-FC0D-4384-BB08-98056C0762EA}" type="presParOf" srcId="{35110DA3-5754-4E76-9E26-E18B5DF0DB74}" destId="{345A35D1-FF4D-496D-B31D-60E9CC2C0B84}" srcOrd="8"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6024E2-D5CE-4067-9AC0-7FEC41F72D83}"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s-EC"/>
        </a:p>
      </dgm:t>
    </dgm:pt>
    <dgm:pt modelId="{F0A029E8-511A-4E5A-A477-3597CBFCFD92}">
      <dgm:prSet phldrT="[Texto]" custT="1"/>
      <dgm:spPr>
        <a:gradFill rotWithShape="0">
          <a:gsLst>
            <a:gs pos="0">
              <a:schemeClr val="accent2">
                <a:lumMod val="0"/>
                <a:lumOff val="100000"/>
              </a:schemeClr>
            </a:gs>
            <a:gs pos="40000">
              <a:schemeClr val="accent2">
                <a:lumMod val="0"/>
                <a:lumOff val="100000"/>
              </a:schemeClr>
            </a:gs>
            <a:gs pos="100000">
              <a:srgbClr val="FFC000"/>
            </a:gs>
          </a:gsLst>
          <a:path path="circle">
            <a:fillToRect l="50000" t="-80000" r="50000" b="180000"/>
          </a:path>
        </a:gradFill>
      </dgm:spPr>
      <dgm:t>
        <a:bodyPr/>
        <a:lstStyle/>
        <a:p>
          <a:r>
            <a:rPr lang="es-EC" sz="1800" b="1" i="1" u="none" strike="noStrike" cap="none" dirty="0" smtClean="0">
              <a:solidFill>
                <a:srgbClr val="484F56"/>
              </a:solidFill>
              <a:latin typeface="Pontano Sans"/>
              <a:ea typeface="Pontano Sans"/>
              <a:cs typeface="Pontano Sans"/>
              <a:sym typeface="Arial"/>
            </a:rPr>
            <a:t>Selección y definición de variables</a:t>
          </a:r>
          <a:endParaRPr lang="es-EC" sz="1800" b="1" i="1" u="none" strike="noStrike" cap="none" dirty="0">
            <a:solidFill>
              <a:srgbClr val="484F56"/>
            </a:solidFill>
            <a:latin typeface="Pontano Sans"/>
            <a:ea typeface="Pontano Sans"/>
            <a:cs typeface="Pontano Sans"/>
            <a:sym typeface="Arial"/>
          </a:endParaRPr>
        </a:p>
      </dgm:t>
    </dgm:pt>
    <dgm:pt modelId="{F7C41247-CD13-4E01-A073-6763420907C2}" type="parTrans" cxnId="{D2FD9A5C-10C5-4F28-B774-91F424EE6146}">
      <dgm:prSet/>
      <dgm:spPr/>
      <dgm:t>
        <a:bodyPr/>
        <a:lstStyle/>
        <a:p>
          <a:endParaRPr lang="es-EC"/>
        </a:p>
      </dgm:t>
    </dgm:pt>
    <dgm:pt modelId="{764F78ED-945A-4B4C-A72A-93AB8317CC24}" type="sibTrans" cxnId="{D2FD9A5C-10C5-4F28-B774-91F424EE6146}">
      <dgm:prSet/>
      <dgm:spPr/>
      <dgm:t>
        <a:bodyPr/>
        <a:lstStyle/>
        <a:p>
          <a:endParaRPr lang="es-EC"/>
        </a:p>
      </dgm:t>
    </dgm:pt>
    <dgm:pt modelId="{5F6CF7E8-04FE-4FF7-8D2F-1FB9654D58FB}">
      <dgm:prSet phldrT="[Texto]" custT="1"/>
      <dgm:spPr>
        <a:gradFill rotWithShape="0">
          <a:gsLst>
            <a:gs pos="0">
              <a:schemeClr val="accent2">
                <a:lumMod val="0"/>
                <a:lumOff val="100000"/>
              </a:schemeClr>
            </a:gs>
            <a:gs pos="40000">
              <a:schemeClr val="accent2">
                <a:lumMod val="0"/>
                <a:lumOff val="100000"/>
              </a:schemeClr>
            </a:gs>
            <a:gs pos="100000">
              <a:srgbClr val="FFC000"/>
            </a:gs>
          </a:gsLst>
          <a:path path="circle">
            <a:fillToRect l="50000" t="-80000" r="50000" b="180000"/>
          </a:path>
        </a:gradFill>
      </dgm:spPr>
      <dgm:t>
        <a:bodyPr/>
        <a:lstStyle/>
        <a:p>
          <a:r>
            <a:rPr lang="es-EC" sz="1800" b="1" i="1" u="none" strike="noStrike" cap="none" dirty="0" smtClean="0">
              <a:solidFill>
                <a:srgbClr val="484F56"/>
              </a:solidFill>
              <a:latin typeface="Pontano Sans"/>
              <a:ea typeface="Pontano Sans"/>
              <a:cs typeface="Pontano Sans"/>
            </a:rPr>
            <a:t>Generación y descripción de las clases de capacidad de uso de suelo</a:t>
          </a:r>
          <a:endParaRPr lang="es-EC" sz="1800" b="1" i="1" u="none" strike="noStrike" cap="none" dirty="0">
            <a:solidFill>
              <a:srgbClr val="484F56"/>
            </a:solidFill>
            <a:latin typeface="Pontano Sans"/>
            <a:ea typeface="Pontano Sans"/>
            <a:cs typeface="Pontano Sans"/>
          </a:endParaRPr>
        </a:p>
      </dgm:t>
    </dgm:pt>
    <dgm:pt modelId="{01C0FF0A-8901-49BD-A5B1-C10387F54107}" type="parTrans" cxnId="{8CED9CC7-1AFA-466C-A01A-AD6B190298D4}">
      <dgm:prSet/>
      <dgm:spPr/>
      <dgm:t>
        <a:bodyPr/>
        <a:lstStyle/>
        <a:p>
          <a:endParaRPr lang="es-EC"/>
        </a:p>
      </dgm:t>
    </dgm:pt>
    <dgm:pt modelId="{DBEFB069-D141-49D8-B9C1-AA5B8FDCC2F6}" type="sibTrans" cxnId="{8CED9CC7-1AFA-466C-A01A-AD6B190298D4}">
      <dgm:prSet/>
      <dgm:spPr/>
      <dgm:t>
        <a:bodyPr/>
        <a:lstStyle/>
        <a:p>
          <a:endParaRPr lang="es-EC"/>
        </a:p>
      </dgm:t>
    </dgm:pt>
    <dgm:pt modelId="{D58A74D0-F457-4B20-8AB4-9FEA01F38E88}">
      <dgm:prSet phldrT="[Texto]" custT="1"/>
      <dgm:spPr>
        <a:gradFill rotWithShape="0">
          <a:gsLst>
            <a:gs pos="0">
              <a:schemeClr val="accent2">
                <a:lumMod val="0"/>
                <a:lumOff val="100000"/>
              </a:schemeClr>
            </a:gs>
            <a:gs pos="40000">
              <a:schemeClr val="accent2">
                <a:lumMod val="0"/>
                <a:lumOff val="100000"/>
              </a:schemeClr>
            </a:gs>
            <a:gs pos="100000">
              <a:srgbClr val="FFC000"/>
            </a:gs>
          </a:gsLst>
          <a:path path="circle">
            <a:fillToRect l="50000" t="-80000" r="50000" b="180000"/>
          </a:path>
        </a:gradFill>
      </dgm:spPr>
      <dgm:t>
        <a:bodyPr/>
        <a:lstStyle/>
        <a:p>
          <a:r>
            <a:rPr lang="es-EC" sz="1800" b="1" i="1" u="none" strike="noStrike" cap="none" dirty="0" smtClean="0">
              <a:solidFill>
                <a:srgbClr val="484F56"/>
              </a:solidFill>
              <a:latin typeface="Pontano Sans"/>
              <a:ea typeface="Pontano Sans"/>
              <a:cs typeface="Pontano Sans"/>
            </a:rPr>
            <a:t>Elaboración de mapas temáticos</a:t>
          </a:r>
          <a:endParaRPr lang="es-EC" sz="1800" b="1" i="1" u="none" strike="noStrike" cap="none" dirty="0">
            <a:solidFill>
              <a:srgbClr val="484F56"/>
            </a:solidFill>
            <a:latin typeface="Pontano Sans"/>
            <a:ea typeface="Pontano Sans"/>
            <a:cs typeface="Pontano Sans"/>
          </a:endParaRPr>
        </a:p>
      </dgm:t>
    </dgm:pt>
    <dgm:pt modelId="{3C891C75-9045-44A6-B7C2-5FAE05861CCF}" type="parTrans" cxnId="{CFBFF049-CF49-46AF-A26E-2A031E8CC31A}">
      <dgm:prSet/>
      <dgm:spPr/>
      <dgm:t>
        <a:bodyPr/>
        <a:lstStyle/>
        <a:p>
          <a:endParaRPr lang="es-EC"/>
        </a:p>
      </dgm:t>
    </dgm:pt>
    <dgm:pt modelId="{49BB96AF-AFCE-4042-88F6-87DD338B39B3}" type="sibTrans" cxnId="{CFBFF049-CF49-46AF-A26E-2A031E8CC31A}">
      <dgm:prSet/>
      <dgm:spPr/>
      <dgm:t>
        <a:bodyPr/>
        <a:lstStyle/>
        <a:p>
          <a:endParaRPr lang="es-EC"/>
        </a:p>
      </dgm:t>
    </dgm:pt>
    <dgm:pt modelId="{3547BE57-F9BE-4578-84FC-AEEC33E1D216}" type="pres">
      <dgm:prSet presAssocID="{EB6024E2-D5CE-4067-9AC0-7FEC41F72D83}" presName="Name0" presStyleCnt="0">
        <dgm:presLayoutVars>
          <dgm:chPref val="3"/>
          <dgm:dir/>
          <dgm:animLvl val="lvl"/>
          <dgm:resizeHandles/>
        </dgm:presLayoutVars>
      </dgm:prSet>
      <dgm:spPr/>
      <dgm:t>
        <a:bodyPr/>
        <a:lstStyle/>
        <a:p>
          <a:endParaRPr lang="es-EC"/>
        </a:p>
      </dgm:t>
    </dgm:pt>
    <dgm:pt modelId="{CA7F75C7-43EB-427C-A53E-02F00D286CB2}" type="pres">
      <dgm:prSet presAssocID="{F0A029E8-511A-4E5A-A477-3597CBFCFD92}" presName="horFlow" presStyleCnt="0"/>
      <dgm:spPr/>
    </dgm:pt>
    <dgm:pt modelId="{CDA5EBD5-BECA-45A0-BF27-758472A10B59}" type="pres">
      <dgm:prSet presAssocID="{F0A029E8-511A-4E5A-A477-3597CBFCFD92}" presName="bigChev" presStyleLbl="node1" presStyleIdx="0" presStyleCnt="3" custScaleX="64403" custScaleY="83561" custLinFactNeighborX="-8704" custLinFactNeighborY="2405"/>
      <dgm:spPr/>
      <dgm:t>
        <a:bodyPr/>
        <a:lstStyle/>
        <a:p>
          <a:endParaRPr lang="es-EC"/>
        </a:p>
      </dgm:t>
    </dgm:pt>
    <dgm:pt modelId="{353EC4C6-F856-4AC4-87D9-BCB39DD86FDD}" type="pres">
      <dgm:prSet presAssocID="{F0A029E8-511A-4E5A-A477-3597CBFCFD92}" presName="vSp" presStyleCnt="0"/>
      <dgm:spPr/>
    </dgm:pt>
    <dgm:pt modelId="{E8C4EA35-F5A2-4A8D-B9BF-A1876A4F15B0}" type="pres">
      <dgm:prSet presAssocID="{5F6CF7E8-04FE-4FF7-8D2F-1FB9654D58FB}" presName="horFlow" presStyleCnt="0"/>
      <dgm:spPr/>
    </dgm:pt>
    <dgm:pt modelId="{E05F353C-220D-4D10-A94C-F52F282171DF}" type="pres">
      <dgm:prSet presAssocID="{5F6CF7E8-04FE-4FF7-8D2F-1FB9654D58FB}" presName="bigChev" presStyleLbl="node1" presStyleIdx="1" presStyleCnt="3" custScaleX="77774" custScaleY="83561" custLinFactNeighborX="-11374" custLinFactNeighborY="2405"/>
      <dgm:spPr/>
      <dgm:t>
        <a:bodyPr/>
        <a:lstStyle/>
        <a:p>
          <a:endParaRPr lang="es-EC"/>
        </a:p>
      </dgm:t>
    </dgm:pt>
    <dgm:pt modelId="{264A884A-DE13-4401-B67D-80A68A5B9ACE}" type="pres">
      <dgm:prSet presAssocID="{5F6CF7E8-04FE-4FF7-8D2F-1FB9654D58FB}" presName="vSp" presStyleCnt="0"/>
      <dgm:spPr/>
    </dgm:pt>
    <dgm:pt modelId="{35110DA3-5754-4E76-9E26-E18B5DF0DB74}" type="pres">
      <dgm:prSet presAssocID="{D58A74D0-F457-4B20-8AB4-9FEA01F38E88}" presName="horFlow" presStyleCnt="0"/>
      <dgm:spPr/>
    </dgm:pt>
    <dgm:pt modelId="{26EA6D0D-C3E3-4619-8FF8-AFDE02AD2EAC}" type="pres">
      <dgm:prSet presAssocID="{D58A74D0-F457-4B20-8AB4-9FEA01F38E88}" presName="bigChev" presStyleLbl="node1" presStyleIdx="2" presStyleCnt="3" custScaleX="64403" custScaleY="83561" custLinFactNeighborX="-8704" custLinFactNeighborY="1152"/>
      <dgm:spPr/>
      <dgm:t>
        <a:bodyPr/>
        <a:lstStyle/>
        <a:p>
          <a:endParaRPr lang="es-EC"/>
        </a:p>
      </dgm:t>
    </dgm:pt>
  </dgm:ptLst>
  <dgm:cxnLst>
    <dgm:cxn modelId="{62D5087F-CD27-46FB-A763-B34CA267C998}" type="presOf" srcId="{EB6024E2-D5CE-4067-9AC0-7FEC41F72D83}" destId="{3547BE57-F9BE-4578-84FC-AEEC33E1D216}" srcOrd="0" destOrd="0" presId="urn:microsoft.com/office/officeart/2005/8/layout/lProcess3"/>
    <dgm:cxn modelId="{79E45DB8-A099-4105-B3DE-C6C2650EE7BF}" type="presOf" srcId="{5F6CF7E8-04FE-4FF7-8D2F-1FB9654D58FB}" destId="{E05F353C-220D-4D10-A94C-F52F282171DF}" srcOrd="0" destOrd="0" presId="urn:microsoft.com/office/officeart/2005/8/layout/lProcess3"/>
    <dgm:cxn modelId="{1E93C867-EE49-46DA-B19C-77C0DE95BEB6}" type="presOf" srcId="{F0A029E8-511A-4E5A-A477-3597CBFCFD92}" destId="{CDA5EBD5-BECA-45A0-BF27-758472A10B59}" srcOrd="0" destOrd="0" presId="urn:microsoft.com/office/officeart/2005/8/layout/lProcess3"/>
    <dgm:cxn modelId="{808D5405-43CB-4A39-8442-6CD8C899B288}" type="presOf" srcId="{D58A74D0-F457-4B20-8AB4-9FEA01F38E88}" destId="{26EA6D0D-C3E3-4619-8FF8-AFDE02AD2EAC}" srcOrd="0" destOrd="0" presId="urn:microsoft.com/office/officeart/2005/8/layout/lProcess3"/>
    <dgm:cxn modelId="{D2FD9A5C-10C5-4F28-B774-91F424EE6146}" srcId="{EB6024E2-D5CE-4067-9AC0-7FEC41F72D83}" destId="{F0A029E8-511A-4E5A-A477-3597CBFCFD92}" srcOrd="0" destOrd="0" parTransId="{F7C41247-CD13-4E01-A073-6763420907C2}" sibTransId="{764F78ED-945A-4B4C-A72A-93AB8317CC24}"/>
    <dgm:cxn modelId="{CFBFF049-CF49-46AF-A26E-2A031E8CC31A}" srcId="{EB6024E2-D5CE-4067-9AC0-7FEC41F72D83}" destId="{D58A74D0-F457-4B20-8AB4-9FEA01F38E88}" srcOrd="2" destOrd="0" parTransId="{3C891C75-9045-44A6-B7C2-5FAE05861CCF}" sibTransId="{49BB96AF-AFCE-4042-88F6-87DD338B39B3}"/>
    <dgm:cxn modelId="{8CED9CC7-1AFA-466C-A01A-AD6B190298D4}" srcId="{EB6024E2-D5CE-4067-9AC0-7FEC41F72D83}" destId="{5F6CF7E8-04FE-4FF7-8D2F-1FB9654D58FB}" srcOrd="1" destOrd="0" parTransId="{01C0FF0A-8901-49BD-A5B1-C10387F54107}" sibTransId="{DBEFB069-D141-49D8-B9C1-AA5B8FDCC2F6}"/>
    <dgm:cxn modelId="{6BABBA43-289C-41B7-8249-14FFB1144DB0}" type="presParOf" srcId="{3547BE57-F9BE-4578-84FC-AEEC33E1D216}" destId="{CA7F75C7-43EB-427C-A53E-02F00D286CB2}" srcOrd="0" destOrd="0" presId="urn:microsoft.com/office/officeart/2005/8/layout/lProcess3"/>
    <dgm:cxn modelId="{43DFB96C-D82D-4A4F-8318-A625420FAB8F}" type="presParOf" srcId="{CA7F75C7-43EB-427C-A53E-02F00D286CB2}" destId="{CDA5EBD5-BECA-45A0-BF27-758472A10B59}" srcOrd="0" destOrd="0" presId="urn:microsoft.com/office/officeart/2005/8/layout/lProcess3"/>
    <dgm:cxn modelId="{8CCAE4E1-B052-4BA7-86E7-573FD5E04F03}" type="presParOf" srcId="{3547BE57-F9BE-4578-84FC-AEEC33E1D216}" destId="{353EC4C6-F856-4AC4-87D9-BCB39DD86FDD}" srcOrd="1" destOrd="0" presId="urn:microsoft.com/office/officeart/2005/8/layout/lProcess3"/>
    <dgm:cxn modelId="{E999EE5C-F77D-4CA6-B82F-E218BDA066B1}" type="presParOf" srcId="{3547BE57-F9BE-4578-84FC-AEEC33E1D216}" destId="{E8C4EA35-F5A2-4A8D-B9BF-A1876A4F15B0}" srcOrd="2" destOrd="0" presId="urn:microsoft.com/office/officeart/2005/8/layout/lProcess3"/>
    <dgm:cxn modelId="{7A8D94B3-657C-47DA-888F-F70F75C50E92}" type="presParOf" srcId="{E8C4EA35-F5A2-4A8D-B9BF-A1876A4F15B0}" destId="{E05F353C-220D-4D10-A94C-F52F282171DF}" srcOrd="0" destOrd="0" presId="urn:microsoft.com/office/officeart/2005/8/layout/lProcess3"/>
    <dgm:cxn modelId="{730A8A61-7F01-4613-9214-70A1239727C2}" type="presParOf" srcId="{3547BE57-F9BE-4578-84FC-AEEC33E1D216}" destId="{264A884A-DE13-4401-B67D-80A68A5B9ACE}" srcOrd="3" destOrd="0" presId="urn:microsoft.com/office/officeart/2005/8/layout/lProcess3"/>
    <dgm:cxn modelId="{6DF672B9-7516-4B74-95F6-CCE87972EBC8}" type="presParOf" srcId="{3547BE57-F9BE-4578-84FC-AEEC33E1D216}" destId="{35110DA3-5754-4E76-9E26-E18B5DF0DB74}" srcOrd="4" destOrd="0" presId="urn:microsoft.com/office/officeart/2005/8/layout/lProcess3"/>
    <dgm:cxn modelId="{BE28E6D9-61A5-44FA-A148-6FE8DB0C09A3}" type="presParOf" srcId="{35110DA3-5754-4E76-9E26-E18B5DF0DB74}" destId="{26EA6D0D-C3E3-4619-8FF8-AFDE02AD2EAC}"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6024E2-D5CE-4067-9AC0-7FEC41F72D83}"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s-EC"/>
        </a:p>
      </dgm:t>
    </dgm:pt>
    <dgm:pt modelId="{F0A029E8-511A-4E5A-A477-3597CBFCFD92}">
      <dgm:prSet phldrT="[Texto]" custT="1"/>
      <dgm:spPr>
        <a:solidFill>
          <a:srgbClr val="FFFF00">
            <a:alpha val="50000"/>
          </a:srgbClr>
        </a:solidFill>
      </dgm:spPr>
      <dgm:t>
        <a:bodyPr/>
        <a:lstStyle/>
        <a:p>
          <a:r>
            <a:rPr lang="es-EC" sz="2400" b="1" i="1" u="none" strike="noStrike" cap="none" dirty="0" smtClean="0">
              <a:solidFill>
                <a:srgbClr val="484F56"/>
              </a:solidFill>
              <a:latin typeface="Pontano Sans"/>
              <a:ea typeface="Pontano Sans"/>
              <a:cs typeface="Pontano Sans"/>
            </a:rPr>
            <a:t>Identificación de actores</a:t>
          </a:r>
          <a:endParaRPr lang="es-EC" sz="2400" b="1" i="1" u="none" strike="noStrike" cap="none" dirty="0">
            <a:solidFill>
              <a:srgbClr val="484F56"/>
            </a:solidFill>
            <a:latin typeface="Pontano Sans"/>
            <a:ea typeface="Pontano Sans"/>
            <a:cs typeface="Pontano Sans"/>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7C41247-CD13-4E01-A073-6763420907C2}" type="parTrans" cxnId="{D2FD9A5C-10C5-4F28-B774-91F424EE6146}">
      <dgm:prSet/>
      <dgm:spPr/>
      <dgm:t>
        <a:bodyPr/>
        <a:lstStyle/>
        <a:p>
          <a:endParaRPr lang="es-EC"/>
        </a:p>
      </dgm:t>
    </dgm:pt>
    <dgm:pt modelId="{764F78ED-945A-4B4C-A72A-93AB8317CC24}" type="sibTrans" cxnId="{D2FD9A5C-10C5-4F28-B774-91F424EE6146}">
      <dgm:prSet/>
      <dgm:spPr/>
      <dgm:t>
        <a:bodyPr/>
        <a:lstStyle/>
        <a:p>
          <a:endParaRPr lang="es-EC"/>
        </a:p>
      </dgm:t>
    </dgm:pt>
    <dgm:pt modelId="{5F6CF7E8-04FE-4FF7-8D2F-1FB9654D58FB}">
      <dgm:prSet phldrT="[Texto]" custT="1"/>
      <dgm:spPr>
        <a:solidFill>
          <a:srgbClr val="FFFF00">
            <a:alpha val="50000"/>
          </a:srgbClr>
        </a:solidFill>
      </dgm:spPr>
      <dgm:t>
        <a:bodyPr/>
        <a:lstStyle/>
        <a:p>
          <a:r>
            <a:rPr lang="es-EC" sz="2400" b="1" i="1" u="none" strike="noStrike" cap="none" dirty="0" smtClean="0">
              <a:solidFill>
                <a:srgbClr val="484F56"/>
              </a:solidFill>
              <a:latin typeface="Pontano Sans"/>
              <a:ea typeface="Pontano Sans"/>
              <a:cs typeface="Pontano Sans"/>
            </a:rPr>
            <a:t>Definir la categoría de manejo en las zonas alta, media y baja de la parroquia</a:t>
          </a:r>
          <a:endParaRPr lang="es-EC" sz="2400" b="1" i="1" u="none" strike="noStrike" cap="none" dirty="0">
            <a:solidFill>
              <a:srgbClr val="484F56"/>
            </a:solidFill>
            <a:latin typeface="Pontano Sans"/>
            <a:ea typeface="Pontano Sans"/>
            <a:cs typeface="Pontano Sans"/>
          </a:endParaRPr>
        </a:p>
      </dgm:t>
    </dgm:pt>
    <dgm:pt modelId="{01C0FF0A-8901-49BD-A5B1-C10387F54107}" type="parTrans" cxnId="{8CED9CC7-1AFA-466C-A01A-AD6B190298D4}">
      <dgm:prSet/>
      <dgm:spPr/>
      <dgm:t>
        <a:bodyPr/>
        <a:lstStyle/>
        <a:p>
          <a:endParaRPr lang="es-EC"/>
        </a:p>
      </dgm:t>
    </dgm:pt>
    <dgm:pt modelId="{DBEFB069-D141-49D8-B9C1-AA5B8FDCC2F6}" type="sibTrans" cxnId="{8CED9CC7-1AFA-466C-A01A-AD6B190298D4}">
      <dgm:prSet/>
      <dgm:spPr/>
      <dgm:t>
        <a:bodyPr/>
        <a:lstStyle/>
        <a:p>
          <a:endParaRPr lang="es-EC"/>
        </a:p>
      </dgm:t>
    </dgm:pt>
    <dgm:pt modelId="{3547BE57-F9BE-4578-84FC-AEEC33E1D216}" type="pres">
      <dgm:prSet presAssocID="{EB6024E2-D5CE-4067-9AC0-7FEC41F72D83}" presName="Name0" presStyleCnt="0">
        <dgm:presLayoutVars>
          <dgm:chPref val="3"/>
          <dgm:dir/>
          <dgm:animLvl val="lvl"/>
          <dgm:resizeHandles/>
        </dgm:presLayoutVars>
      </dgm:prSet>
      <dgm:spPr/>
      <dgm:t>
        <a:bodyPr/>
        <a:lstStyle/>
        <a:p>
          <a:endParaRPr lang="es-EC"/>
        </a:p>
      </dgm:t>
    </dgm:pt>
    <dgm:pt modelId="{CA7F75C7-43EB-427C-A53E-02F00D286CB2}" type="pres">
      <dgm:prSet presAssocID="{F0A029E8-511A-4E5A-A477-3597CBFCFD92}" presName="horFlow" presStyleCnt="0"/>
      <dgm:spPr/>
    </dgm:pt>
    <dgm:pt modelId="{CDA5EBD5-BECA-45A0-BF27-758472A10B59}" type="pres">
      <dgm:prSet presAssocID="{F0A029E8-511A-4E5A-A477-3597CBFCFD92}" presName="bigChev" presStyleLbl="node1" presStyleIdx="0" presStyleCnt="2" custLinFactNeighborX="7312" custLinFactNeighborY="-790"/>
      <dgm:spPr/>
      <dgm:t>
        <a:bodyPr/>
        <a:lstStyle/>
        <a:p>
          <a:endParaRPr lang="es-EC"/>
        </a:p>
      </dgm:t>
    </dgm:pt>
    <dgm:pt modelId="{353EC4C6-F856-4AC4-87D9-BCB39DD86FDD}" type="pres">
      <dgm:prSet presAssocID="{F0A029E8-511A-4E5A-A477-3597CBFCFD92}" presName="vSp" presStyleCnt="0"/>
      <dgm:spPr/>
    </dgm:pt>
    <dgm:pt modelId="{E8C4EA35-F5A2-4A8D-B9BF-A1876A4F15B0}" type="pres">
      <dgm:prSet presAssocID="{5F6CF7E8-04FE-4FF7-8D2F-1FB9654D58FB}" presName="horFlow" presStyleCnt="0"/>
      <dgm:spPr/>
    </dgm:pt>
    <dgm:pt modelId="{E05F353C-220D-4D10-A94C-F52F282171DF}" type="pres">
      <dgm:prSet presAssocID="{5F6CF7E8-04FE-4FF7-8D2F-1FB9654D58FB}" presName="bigChev" presStyleLbl="node1" presStyleIdx="1" presStyleCnt="2"/>
      <dgm:spPr/>
      <dgm:t>
        <a:bodyPr/>
        <a:lstStyle/>
        <a:p>
          <a:endParaRPr lang="es-EC"/>
        </a:p>
      </dgm:t>
    </dgm:pt>
  </dgm:ptLst>
  <dgm:cxnLst>
    <dgm:cxn modelId="{8CED9CC7-1AFA-466C-A01A-AD6B190298D4}" srcId="{EB6024E2-D5CE-4067-9AC0-7FEC41F72D83}" destId="{5F6CF7E8-04FE-4FF7-8D2F-1FB9654D58FB}" srcOrd="1" destOrd="0" parTransId="{01C0FF0A-8901-49BD-A5B1-C10387F54107}" sibTransId="{DBEFB069-D141-49D8-B9C1-AA5B8FDCC2F6}"/>
    <dgm:cxn modelId="{D2FD9A5C-10C5-4F28-B774-91F424EE6146}" srcId="{EB6024E2-D5CE-4067-9AC0-7FEC41F72D83}" destId="{F0A029E8-511A-4E5A-A477-3597CBFCFD92}" srcOrd="0" destOrd="0" parTransId="{F7C41247-CD13-4E01-A073-6763420907C2}" sibTransId="{764F78ED-945A-4B4C-A72A-93AB8317CC24}"/>
    <dgm:cxn modelId="{09DF3FA7-94DB-4841-BCC8-7B9B31D15342}" type="presOf" srcId="{EB6024E2-D5CE-4067-9AC0-7FEC41F72D83}" destId="{3547BE57-F9BE-4578-84FC-AEEC33E1D216}" srcOrd="0" destOrd="0" presId="urn:microsoft.com/office/officeart/2005/8/layout/lProcess3"/>
    <dgm:cxn modelId="{3E1551EC-443E-484A-AC8D-EF9BA0D6FC1B}" type="presOf" srcId="{F0A029E8-511A-4E5A-A477-3597CBFCFD92}" destId="{CDA5EBD5-BECA-45A0-BF27-758472A10B59}" srcOrd="0" destOrd="0" presId="urn:microsoft.com/office/officeart/2005/8/layout/lProcess3"/>
    <dgm:cxn modelId="{50FA8A39-8D09-459F-BAED-ED52B03BE1E2}" type="presOf" srcId="{5F6CF7E8-04FE-4FF7-8D2F-1FB9654D58FB}" destId="{E05F353C-220D-4D10-A94C-F52F282171DF}" srcOrd="0" destOrd="0" presId="urn:microsoft.com/office/officeart/2005/8/layout/lProcess3"/>
    <dgm:cxn modelId="{14E34848-27F4-44DF-95A1-CC30EF8F0D95}" type="presParOf" srcId="{3547BE57-F9BE-4578-84FC-AEEC33E1D216}" destId="{CA7F75C7-43EB-427C-A53E-02F00D286CB2}" srcOrd="0" destOrd="0" presId="urn:microsoft.com/office/officeart/2005/8/layout/lProcess3"/>
    <dgm:cxn modelId="{5FD642F8-1F56-45AF-9587-6848004338CA}" type="presParOf" srcId="{CA7F75C7-43EB-427C-A53E-02F00D286CB2}" destId="{CDA5EBD5-BECA-45A0-BF27-758472A10B59}" srcOrd="0" destOrd="0" presId="urn:microsoft.com/office/officeart/2005/8/layout/lProcess3"/>
    <dgm:cxn modelId="{BADD6383-C3F3-4866-8094-4B6B204ADFCC}" type="presParOf" srcId="{3547BE57-F9BE-4578-84FC-AEEC33E1D216}" destId="{353EC4C6-F856-4AC4-87D9-BCB39DD86FDD}" srcOrd="1" destOrd="0" presId="urn:microsoft.com/office/officeart/2005/8/layout/lProcess3"/>
    <dgm:cxn modelId="{47D06D21-1943-4C0F-B4B9-5CE97FED0F5F}" type="presParOf" srcId="{3547BE57-F9BE-4578-84FC-AEEC33E1D216}" destId="{E8C4EA35-F5A2-4A8D-B9BF-A1876A4F15B0}" srcOrd="2" destOrd="0" presId="urn:microsoft.com/office/officeart/2005/8/layout/lProcess3"/>
    <dgm:cxn modelId="{0C4A1965-F311-4353-AFD5-65A6EECCEDB7}" type="presParOf" srcId="{E8C4EA35-F5A2-4A8D-B9BF-A1876A4F15B0}" destId="{E05F353C-220D-4D10-A94C-F52F282171DF}"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6024E2-D5CE-4067-9AC0-7FEC41F72D83}"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s-EC"/>
        </a:p>
      </dgm:t>
    </dgm:pt>
    <dgm:pt modelId="{D58A74D0-F457-4B20-8AB4-9FEA01F38E88}">
      <dgm:prSet phldrT="[Texto]" custT="1"/>
      <dgm:spPr>
        <a:solidFill>
          <a:srgbClr val="00B050"/>
        </a:solidFill>
      </dgm:spPr>
      <dgm:t>
        <a:bodyPr/>
        <a:lstStyle/>
        <a:p>
          <a:r>
            <a:rPr lang="es-EC" sz="1600" b="1" i="1" u="none" strike="noStrike" cap="none" dirty="0" smtClean="0">
              <a:solidFill>
                <a:schemeClr val="bg1"/>
              </a:solidFill>
              <a:latin typeface="Pontano Sans"/>
              <a:ea typeface="Pontano Sans"/>
              <a:cs typeface="Pontano Sans"/>
              <a:sym typeface="Arial"/>
            </a:rPr>
            <a:t>ANÁLISIS MULTITEMPORAL</a:t>
          </a:r>
          <a:endParaRPr lang="es-EC" sz="1600" b="1" i="1" u="none" strike="noStrike" cap="none" dirty="0">
            <a:solidFill>
              <a:schemeClr val="bg1"/>
            </a:solidFill>
            <a:latin typeface="Pontano Sans"/>
            <a:ea typeface="Pontano Sans"/>
            <a:cs typeface="Pontano Sans"/>
            <a:sym typeface="Arial"/>
          </a:endParaRPr>
        </a:p>
      </dgm:t>
    </dgm:pt>
    <dgm:pt modelId="{3C891C75-9045-44A6-B7C2-5FAE05861CCF}" type="parTrans" cxnId="{CFBFF049-CF49-46AF-A26E-2A031E8CC31A}">
      <dgm:prSet/>
      <dgm:spPr/>
      <dgm:t>
        <a:bodyPr/>
        <a:lstStyle/>
        <a:p>
          <a:endParaRPr lang="es-EC"/>
        </a:p>
      </dgm:t>
    </dgm:pt>
    <dgm:pt modelId="{49BB96AF-AFCE-4042-88F6-87DD338B39B3}" type="sibTrans" cxnId="{CFBFF049-CF49-46AF-A26E-2A031E8CC31A}">
      <dgm:prSet/>
      <dgm:spPr/>
      <dgm:t>
        <a:bodyPr/>
        <a:lstStyle/>
        <a:p>
          <a:endParaRPr lang="es-EC"/>
        </a:p>
      </dgm:t>
    </dgm:pt>
    <dgm:pt modelId="{CCE9C7A5-6AC5-4657-8EC2-97F865E40680}">
      <dgm:prSet phldrT="[Texto]" custT="1"/>
      <dgm:spPr>
        <a:gradFill rotWithShape="0">
          <a:gsLst>
            <a:gs pos="0">
              <a:schemeClr val="accent2">
                <a:lumMod val="0"/>
                <a:lumOff val="100000"/>
              </a:schemeClr>
            </a:gs>
            <a:gs pos="40000">
              <a:schemeClr val="accent2">
                <a:lumMod val="0"/>
                <a:lumOff val="100000"/>
              </a:schemeClr>
            </a:gs>
            <a:gs pos="100000">
              <a:srgbClr val="FFFF00"/>
            </a:gs>
          </a:gsLst>
          <a:path path="circle">
            <a:fillToRect l="50000" t="-80000" r="50000" b="180000"/>
          </a:path>
        </a:gradFill>
      </dgm:spPr>
      <dgm:t>
        <a:bodyPr/>
        <a:lstStyle/>
        <a:p>
          <a:r>
            <a:rPr lang="es-EC" sz="1400" b="1" dirty="0" smtClean="0">
              <a:solidFill>
                <a:srgbClr val="002060"/>
              </a:solidFill>
              <a:latin typeface="Pontano Sans"/>
            </a:rPr>
            <a:t>1143,4 ha deforestadas 2013 - 2017</a:t>
          </a:r>
          <a:endParaRPr lang="es-EC" sz="1400" b="1" dirty="0">
            <a:solidFill>
              <a:srgbClr val="002060"/>
            </a:solidFill>
            <a:latin typeface="Pontano Sans"/>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A556D3-BA27-4756-8EDA-10380D59D56B}" type="parTrans" cxnId="{F61B0CCE-9A6C-4178-A6BE-615C5D5B2121}">
      <dgm:prSet/>
      <dgm:spPr/>
      <dgm:t>
        <a:bodyPr/>
        <a:lstStyle/>
        <a:p>
          <a:endParaRPr lang="es-EC"/>
        </a:p>
      </dgm:t>
    </dgm:pt>
    <dgm:pt modelId="{47BB3E4C-E4B3-43C4-B072-9EC21AFE6B88}" type="sibTrans" cxnId="{F61B0CCE-9A6C-4178-A6BE-615C5D5B2121}">
      <dgm:prSet/>
      <dgm:spPr/>
      <dgm:t>
        <a:bodyPr/>
        <a:lstStyle/>
        <a:p>
          <a:endParaRPr lang="es-EC"/>
        </a:p>
      </dgm:t>
    </dgm:pt>
    <dgm:pt modelId="{88787903-34F1-4510-ACA8-EDFDF747FE34}">
      <dgm:prSet phldrT="[Texto]" custT="1"/>
      <dgm:spPr>
        <a:gradFill rotWithShape="0">
          <a:gsLst>
            <a:gs pos="0">
              <a:schemeClr val="accent2">
                <a:lumMod val="0"/>
                <a:lumOff val="100000"/>
              </a:schemeClr>
            </a:gs>
            <a:gs pos="40000">
              <a:schemeClr val="accent2">
                <a:lumMod val="0"/>
                <a:lumOff val="100000"/>
              </a:schemeClr>
            </a:gs>
            <a:gs pos="100000">
              <a:srgbClr val="FFFF00"/>
            </a:gs>
          </a:gsLst>
          <a:path path="circle">
            <a:fillToRect l="50000" t="-80000" r="50000" b="180000"/>
          </a:path>
        </a:gradFill>
      </dgm:spPr>
      <dgm:t>
        <a:bodyPr/>
        <a:lstStyle/>
        <a:p>
          <a:r>
            <a:rPr lang="es-EC" sz="1400" b="1" dirty="0" smtClean="0">
              <a:solidFill>
                <a:srgbClr val="002060"/>
              </a:solidFill>
              <a:latin typeface="Pontano Sans"/>
            </a:rPr>
            <a:t>Promedio 285,93 ha anuales</a:t>
          </a:r>
          <a:endParaRPr lang="es-EC" sz="1400" b="1" dirty="0">
            <a:solidFill>
              <a:srgbClr val="002060"/>
            </a:solidFill>
            <a:latin typeface="Pontano Sans"/>
          </a:endParaRPr>
        </a:p>
      </dgm:t>
    </dgm:pt>
    <dgm:pt modelId="{BFF5AAA3-961D-4676-893F-FB88F415FAD4}" type="parTrans" cxnId="{F88041F4-CC7E-4200-BABF-F29F19A3B78F}">
      <dgm:prSet/>
      <dgm:spPr/>
      <dgm:t>
        <a:bodyPr/>
        <a:lstStyle/>
        <a:p>
          <a:endParaRPr lang="es-EC"/>
        </a:p>
      </dgm:t>
    </dgm:pt>
    <dgm:pt modelId="{89512C11-24A9-4332-80B4-AB7A2C327EB6}" type="sibTrans" cxnId="{F88041F4-CC7E-4200-BABF-F29F19A3B78F}">
      <dgm:prSet/>
      <dgm:spPr/>
      <dgm:t>
        <a:bodyPr/>
        <a:lstStyle/>
        <a:p>
          <a:endParaRPr lang="es-EC"/>
        </a:p>
      </dgm:t>
    </dgm:pt>
    <dgm:pt modelId="{B1089097-2C1C-4DB2-AFE2-75C7BFFE3774}">
      <dgm:prSet phldrT="[Texto]" custT="1"/>
      <dgm:spPr>
        <a:gradFill rotWithShape="0">
          <a:gsLst>
            <a:gs pos="0">
              <a:schemeClr val="accent2">
                <a:lumMod val="0"/>
                <a:lumOff val="100000"/>
              </a:schemeClr>
            </a:gs>
            <a:gs pos="40000">
              <a:schemeClr val="accent2">
                <a:lumMod val="0"/>
                <a:lumOff val="100000"/>
              </a:schemeClr>
            </a:gs>
            <a:gs pos="100000">
              <a:srgbClr val="FFFF00"/>
            </a:gs>
          </a:gsLst>
          <a:path path="circle">
            <a:fillToRect l="50000" t="-80000" r="50000" b="180000"/>
          </a:path>
        </a:gradFill>
      </dgm:spPr>
      <dgm:t>
        <a:bodyPr/>
        <a:lstStyle/>
        <a:p>
          <a:r>
            <a:rPr lang="es-EC" sz="1400" b="1" dirty="0" smtClean="0">
              <a:solidFill>
                <a:srgbClr val="002060"/>
              </a:solidFill>
              <a:latin typeface="Pontano Sans"/>
            </a:rPr>
            <a:t>Índice de </a:t>
          </a:r>
          <a:r>
            <a:rPr lang="es-EC" sz="1200" b="1" dirty="0" smtClean="0">
              <a:solidFill>
                <a:srgbClr val="002060"/>
              </a:solidFill>
              <a:latin typeface="Pontano Sans"/>
            </a:rPr>
            <a:t>deforestación </a:t>
          </a:r>
          <a:r>
            <a:rPr lang="es-EC" sz="1400" b="1" dirty="0" smtClean="0">
              <a:solidFill>
                <a:srgbClr val="002060"/>
              </a:solidFill>
              <a:latin typeface="Pontano Sans"/>
            </a:rPr>
            <a:t>anual de 2,63% al año </a:t>
          </a:r>
          <a:endParaRPr lang="es-EC" sz="1400" b="1" dirty="0">
            <a:solidFill>
              <a:srgbClr val="002060"/>
            </a:solidFill>
            <a:latin typeface="Pontano Sans"/>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7B908699-CF02-4734-801D-7B2DD16E8A6E}" type="parTrans" cxnId="{9796205B-AA92-4B2E-86AA-5C5118928985}">
      <dgm:prSet/>
      <dgm:spPr/>
      <dgm:t>
        <a:bodyPr/>
        <a:lstStyle/>
        <a:p>
          <a:endParaRPr lang="es-EC"/>
        </a:p>
      </dgm:t>
    </dgm:pt>
    <dgm:pt modelId="{418F4416-F5A9-4FEB-8103-2E8124B65CDB}" type="sibTrans" cxnId="{9796205B-AA92-4B2E-86AA-5C5118928985}">
      <dgm:prSet/>
      <dgm:spPr/>
      <dgm:t>
        <a:bodyPr/>
        <a:lstStyle/>
        <a:p>
          <a:endParaRPr lang="es-EC"/>
        </a:p>
      </dgm:t>
    </dgm:pt>
    <dgm:pt modelId="{329D542F-9B07-4362-B7F5-811854E170B6}">
      <dgm:prSet phldrT="[Texto]" custT="1"/>
      <dgm:spPr>
        <a:gradFill rotWithShape="0">
          <a:gsLst>
            <a:gs pos="0">
              <a:schemeClr val="accent2">
                <a:lumMod val="0"/>
                <a:lumOff val="100000"/>
              </a:schemeClr>
            </a:gs>
            <a:gs pos="40000">
              <a:schemeClr val="accent2">
                <a:lumMod val="0"/>
                <a:lumOff val="100000"/>
              </a:schemeClr>
            </a:gs>
            <a:gs pos="100000">
              <a:srgbClr val="FFFF00"/>
            </a:gs>
          </a:gsLst>
          <a:path path="circle">
            <a:fillToRect l="50000" t="-80000" r="50000" b="180000"/>
          </a:path>
        </a:gradFill>
      </dgm:spPr>
      <dgm:t>
        <a:bodyPr/>
        <a:lstStyle/>
        <a:p>
          <a:pPr algn="ctr"/>
          <a:r>
            <a:rPr lang="es-EC" sz="1400" b="1" dirty="0" smtClean="0">
              <a:solidFill>
                <a:srgbClr val="002060"/>
              </a:solidFill>
              <a:latin typeface="Pontano Sans"/>
            </a:rPr>
            <a:t>   CO_KAPPA</a:t>
          </a:r>
          <a:endParaRPr lang="es-EC" sz="1400" b="1" dirty="0">
            <a:solidFill>
              <a:srgbClr val="002060"/>
            </a:solidFill>
            <a:latin typeface="Pontano Sans"/>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4A30368-A292-4CC6-8481-B4CB797C3943}" type="parTrans" cxnId="{DE2CF126-E239-43CA-8C1D-321B22460C18}">
      <dgm:prSet/>
      <dgm:spPr/>
      <dgm:t>
        <a:bodyPr/>
        <a:lstStyle/>
        <a:p>
          <a:endParaRPr lang="es-EC"/>
        </a:p>
      </dgm:t>
    </dgm:pt>
    <dgm:pt modelId="{76A975E1-10A6-4D6F-BF90-DA00315D44F4}" type="sibTrans" cxnId="{DE2CF126-E239-43CA-8C1D-321B22460C18}">
      <dgm:prSet/>
      <dgm:spPr/>
      <dgm:t>
        <a:bodyPr/>
        <a:lstStyle/>
        <a:p>
          <a:endParaRPr lang="es-EC"/>
        </a:p>
      </dgm:t>
    </dgm:pt>
    <dgm:pt modelId="{73B9D3FA-5F84-4362-A73C-254E8249ECB1}">
      <dgm:prSet phldrT="[Texto]" custT="1"/>
      <dgm:spPr>
        <a:gradFill rotWithShape="0">
          <a:gsLst>
            <a:gs pos="0">
              <a:schemeClr val="accent2">
                <a:lumMod val="0"/>
                <a:lumOff val="100000"/>
              </a:schemeClr>
            </a:gs>
            <a:gs pos="40000">
              <a:schemeClr val="accent2">
                <a:lumMod val="0"/>
                <a:lumOff val="100000"/>
              </a:schemeClr>
            </a:gs>
            <a:gs pos="100000">
              <a:srgbClr val="FFFF00"/>
            </a:gs>
          </a:gsLst>
          <a:path path="circle">
            <a:fillToRect l="50000" t="-80000" r="50000" b="180000"/>
          </a:path>
        </a:gradFill>
      </dgm:spPr>
      <dgm:t>
        <a:bodyPr/>
        <a:lstStyle/>
        <a:p>
          <a:pPr algn="ctr"/>
          <a:r>
            <a:rPr lang="es-EC" sz="1400" b="1" dirty="0" smtClean="0">
              <a:solidFill>
                <a:srgbClr val="002060"/>
              </a:solidFill>
              <a:latin typeface="Pontano Sans"/>
            </a:rPr>
            <a:t>D-D = 0,87</a:t>
          </a:r>
          <a:endParaRPr lang="es-EC" sz="1400" b="1" dirty="0">
            <a:solidFill>
              <a:srgbClr val="002060"/>
            </a:solidFill>
            <a:latin typeface="Pontano Sans"/>
          </a:endParaRPr>
        </a:p>
      </dgm:t>
      <dgm:extLst/>
    </dgm:pt>
    <dgm:pt modelId="{D80BFB45-ECC5-434D-9DA1-6A88F30115CC}" type="parTrans" cxnId="{4A15945B-F38E-4438-BE6E-6AED972AD6BB}">
      <dgm:prSet/>
      <dgm:spPr/>
      <dgm:t>
        <a:bodyPr/>
        <a:lstStyle/>
        <a:p>
          <a:endParaRPr lang="es-EC"/>
        </a:p>
      </dgm:t>
    </dgm:pt>
    <dgm:pt modelId="{233F69CF-44E3-4C92-94FA-C987B866C430}" type="sibTrans" cxnId="{4A15945B-F38E-4438-BE6E-6AED972AD6BB}">
      <dgm:prSet/>
      <dgm:spPr/>
      <dgm:t>
        <a:bodyPr/>
        <a:lstStyle/>
        <a:p>
          <a:endParaRPr lang="es-EC"/>
        </a:p>
      </dgm:t>
    </dgm:pt>
    <dgm:pt modelId="{EB92A7BD-264B-4BB0-B5FF-F8CC92926D0B}">
      <dgm:prSet phldrT="[Texto]" custT="1"/>
      <dgm:spPr>
        <a:gradFill rotWithShape="0">
          <a:gsLst>
            <a:gs pos="0">
              <a:schemeClr val="accent2">
                <a:lumMod val="0"/>
                <a:lumOff val="100000"/>
              </a:schemeClr>
            </a:gs>
            <a:gs pos="40000">
              <a:schemeClr val="accent2">
                <a:lumMod val="0"/>
                <a:lumOff val="100000"/>
              </a:schemeClr>
            </a:gs>
            <a:gs pos="100000">
              <a:srgbClr val="FFFF00"/>
            </a:gs>
          </a:gsLst>
          <a:path path="circle">
            <a:fillToRect l="50000" t="-80000" r="50000" b="180000"/>
          </a:path>
        </a:gradFill>
      </dgm:spPr>
      <dgm:t>
        <a:bodyPr/>
        <a:lstStyle/>
        <a:p>
          <a:pPr algn="ctr"/>
          <a:r>
            <a:rPr lang="es-EC" sz="1400" b="1" dirty="0" smtClean="0">
              <a:solidFill>
                <a:srgbClr val="002060"/>
              </a:solidFill>
              <a:latin typeface="Pontano Sans"/>
            </a:rPr>
            <a:t>B-NB = 0,80</a:t>
          </a:r>
          <a:endParaRPr lang="es-EC" sz="1400" b="1" dirty="0">
            <a:solidFill>
              <a:srgbClr val="002060"/>
            </a:solidFill>
            <a:latin typeface="Pontano Sans"/>
          </a:endParaRPr>
        </a:p>
      </dgm:t>
      <dgm:extLst/>
    </dgm:pt>
    <dgm:pt modelId="{83EC91D2-9A75-4203-A581-875D2C97AD7D}" type="parTrans" cxnId="{35030E18-A393-4D71-82F0-D86F30A0BE75}">
      <dgm:prSet/>
      <dgm:spPr/>
      <dgm:t>
        <a:bodyPr/>
        <a:lstStyle/>
        <a:p>
          <a:endParaRPr lang="es-EC"/>
        </a:p>
      </dgm:t>
    </dgm:pt>
    <dgm:pt modelId="{C7F75EE0-C2D7-4C5B-9EB5-0AD5DF108EB1}" type="sibTrans" cxnId="{35030E18-A393-4D71-82F0-D86F30A0BE75}">
      <dgm:prSet/>
      <dgm:spPr/>
      <dgm:t>
        <a:bodyPr/>
        <a:lstStyle/>
        <a:p>
          <a:endParaRPr lang="es-EC"/>
        </a:p>
      </dgm:t>
    </dgm:pt>
    <dgm:pt modelId="{E28F54D7-8E18-4812-BE61-50CB793FB3CD}">
      <dgm:prSet phldrT="[Texto]" custT="1"/>
      <dgm:spPr>
        <a:gradFill rotWithShape="0">
          <a:gsLst>
            <a:gs pos="0">
              <a:schemeClr val="accent2">
                <a:lumMod val="0"/>
                <a:lumOff val="100000"/>
              </a:schemeClr>
            </a:gs>
            <a:gs pos="40000">
              <a:schemeClr val="accent2">
                <a:lumMod val="0"/>
                <a:lumOff val="100000"/>
              </a:schemeClr>
            </a:gs>
            <a:gs pos="100000">
              <a:srgbClr val="FFFF00"/>
            </a:gs>
          </a:gsLst>
          <a:path path="circle">
            <a:fillToRect l="50000" t="-80000" r="50000" b="180000"/>
          </a:path>
        </a:gradFill>
      </dgm:spPr>
      <dgm:t>
        <a:bodyPr/>
        <a:lstStyle/>
        <a:p>
          <a:pPr algn="ctr"/>
          <a:r>
            <a:rPr lang="es-EC" sz="1400" b="1" dirty="0" smtClean="0">
              <a:solidFill>
                <a:srgbClr val="002060"/>
              </a:solidFill>
              <a:latin typeface="Pontano Sans"/>
            </a:rPr>
            <a:t>B-NB = 0,86</a:t>
          </a:r>
          <a:endParaRPr lang="es-EC" sz="1400" b="1" dirty="0">
            <a:solidFill>
              <a:srgbClr val="002060"/>
            </a:solidFill>
            <a:latin typeface="Pontano Sans"/>
          </a:endParaRPr>
        </a:p>
      </dgm:t>
      <dgm:extLst/>
    </dgm:pt>
    <dgm:pt modelId="{5DF87797-BE44-4177-B918-AB4C6162EDAC}" type="parTrans" cxnId="{B53C6807-EBA6-4FBC-9F2C-CF35339C14F2}">
      <dgm:prSet/>
      <dgm:spPr/>
      <dgm:t>
        <a:bodyPr/>
        <a:lstStyle/>
        <a:p>
          <a:endParaRPr lang="es-EC"/>
        </a:p>
      </dgm:t>
    </dgm:pt>
    <dgm:pt modelId="{EBF26D3F-4B29-4B88-91F5-AE47F6A4E626}" type="sibTrans" cxnId="{B53C6807-EBA6-4FBC-9F2C-CF35339C14F2}">
      <dgm:prSet/>
      <dgm:spPr/>
      <dgm:t>
        <a:bodyPr/>
        <a:lstStyle/>
        <a:p>
          <a:endParaRPr lang="es-EC"/>
        </a:p>
      </dgm:t>
    </dgm:pt>
    <dgm:pt modelId="{1B66DB7D-AF0C-4D27-814C-8DF78D299526}">
      <dgm:prSet phldrT="[Texto]" custT="1"/>
      <dgm:spPr>
        <a:gradFill rotWithShape="0">
          <a:gsLst>
            <a:gs pos="0">
              <a:schemeClr val="accent2">
                <a:lumMod val="0"/>
                <a:lumOff val="100000"/>
              </a:schemeClr>
            </a:gs>
            <a:gs pos="40000">
              <a:schemeClr val="accent2">
                <a:lumMod val="0"/>
                <a:lumOff val="100000"/>
              </a:schemeClr>
            </a:gs>
            <a:gs pos="100000">
              <a:srgbClr val="FFFF00"/>
            </a:gs>
          </a:gsLst>
          <a:path path="circle">
            <a:fillToRect l="50000" t="-80000" r="50000" b="180000"/>
          </a:path>
        </a:gradFill>
      </dgm:spPr>
      <dgm:t>
        <a:bodyPr/>
        <a:lstStyle/>
        <a:p>
          <a:pPr algn="ctr"/>
          <a:r>
            <a:rPr lang="es-EC" sz="1400" b="1" dirty="0" smtClean="0">
              <a:solidFill>
                <a:srgbClr val="002060"/>
              </a:solidFill>
              <a:latin typeface="Pontano Sans"/>
            </a:rPr>
            <a:t>D-D = 0,87</a:t>
          </a:r>
          <a:endParaRPr lang="es-EC" sz="1400" b="1" dirty="0">
            <a:solidFill>
              <a:srgbClr val="002060"/>
            </a:solidFill>
            <a:latin typeface="Pontano Sans"/>
          </a:endParaRPr>
        </a:p>
      </dgm:t>
      <dgm:extLst/>
    </dgm:pt>
    <dgm:pt modelId="{5A41D0DE-7B8E-4377-85FD-EEB98C8B4F06}" type="parTrans" cxnId="{A6EB7E8C-EC18-41B4-BDF5-C324E477275A}">
      <dgm:prSet/>
      <dgm:spPr/>
      <dgm:t>
        <a:bodyPr/>
        <a:lstStyle/>
        <a:p>
          <a:endParaRPr lang="es-EC"/>
        </a:p>
      </dgm:t>
    </dgm:pt>
    <dgm:pt modelId="{1E6464D9-4D32-4643-B3EC-7306773A761C}" type="sibTrans" cxnId="{A6EB7E8C-EC18-41B4-BDF5-C324E477275A}">
      <dgm:prSet/>
      <dgm:spPr/>
      <dgm:t>
        <a:bodyPr/>
        <a:lstStyle/>
        <a:p>
          <a:endParaRPr lang="es-EC"/>
        </a:p>
      </dgm:t>
    </dgm:pt>
    <dgm:pt modelId="{3547BE57-F9BE-4578-84FC-AEEC33E1D216}" type="pres">
      <dgm:prSet presAssocID="{EB6024E2-D5CE-4067-9AC0-7FEC41F72D83}" presName="Name0" presStyleCnt="0">
        <dgm:presLayoutVars>
          <dgm:chPref val="3"/>
          <dgm:dir/>
          <dgm:animLvl val="lvl"/>
          <dgm:resizeHandles/>
        </dgm:presLayoutVars>
      </dgm:prSet>
      <dgm:spPr/>
      <dgm:t>
        <a:bodyPr/>
        <a:lstStyle/>
        <a:p>
          <a:endParaRPr lang="es-EC"/>
        </a:p>
      </dgm:t>
    </dgm:pt>
    <dgm:pt modelId="{35110DA3-5754-4E76-9E26-E18B5DF0DB74}" type="pres">
      <dgm:prSet presAssocID="{D58A74D0-F457-4B20-8AB4-9FEA01F38E88}" presName="horFlow" presStyleCnt="0"/>
      <dgm:spPr/>
    </dgm:pt>
    <dgm:pt modelId="{26EA6D0D-C3E3-4619-8FF8-AFDE02AD2EAC}" type="pres">
      <dgm:prSet presAssocID="{D58A74D0-F457-4B20-8AB4-9FEA01F38E88}" presName="bigChev" presStyleLbl="node1" presStyleIdx="0" presStyleCnt="1"/>
      <dgm:spPr/>
      <dgm:t>
        <a:bodyPr/>
        <a:lstStyle/>
        <a:p>
          <a:endParaRPr lang="es-EC"/>
        </a:p>
      </dgm:t>
    </dgm:pt>
    <dgm:pt modelId="{1FD80262-6DB2-488E-BC40-80688A96A88C}" type="pres">
      <dgm:prSet presAssocID="{02A556D3-BA27-4756-8EDA-10380D59D56B}" presName="parTrans" presStyleCnt="0"/>
      <dgm:spPr/>
    </dgm:pt>
    <dgm:pt modelId="{3626C899-5972-4BEC-9733-149F478584C0}" type="pres">
      <dgm:prSet presAssocID="{CCE9C7A5-6AC5-4657-8EC2-97F865E40680}" presName="node" presStyleLbl="alignAccFollowNode1" presStyleIdx="0" presStyleCnt="4">
        <dgm:presLayoutVars>
          <dgm:bulletEnabled val="1"/>
        </dgm:presLayoutVars>
      </dgm:prSet>
      <dgm:spPr/>
      <dgm:t>
        <a:bodyPr/>
        <a:lstStyle/>
        <a:p>
          <a:endParaRPr lang="es-EC"/>
        </a:p>
      </dgm:t>
    </dgm:pt>
    <dgm:pt modelId="{87CCC6EF-9CE6-4F31-B815-CA9AA98196F7}" type="pres">
      <dgm:prSet presAssocID="{47BB3E4C-E4B3-43C4-B072-9EC21AFE6B88}" presName="sibTrans" presStyleCnt="0"/>
      <dgm:spPr/>
    </dgm:pt>
    <dgm:pt modelId="{CA4F7D96-14C6-4340-A1C3-356A3B632612}" type="pres">
      <dgm:prSet presAssocID="{88787903-34F1-4510-ACA8-EDFDF747FE34}" presName="node" presStyleLbl="alignAccFollowNode1" presStyleIdx="1" presStyleCnt="4">
        <dgm:presLayoutVars>
          <dgm:bulletEnabled val="1"/>
        </dgm:presLayoutVars>
      </dgm:prSet>
      <dgm:spPr/>
      <dgm:t>
        <a:bodyPr/>
        <a:lstStyle/>
        <a:p>
          <a:endParaRPr lang="es-EC"/>
        </a:p>
      </dgm:t>
    </dgm:pt>
    <dgm:pt modelId="{9B7310D6-05DA-4CF9-8E4C-FB83777A1C65}" type="pres">
      <dgm:prSet presAssocID="{89512C11-24A9-4332-80B4-AB7A2C327EB6}" presName="sibTrans" presStyleCnt="0"/>
      <dgm:spPr/>
    </dgm:pt>
    <dgm:pt modelId="{A5742F2F-79D8-4675-800E-0F8BA9738674}" type="pres">
      <dgm:prSet presAssocID="{B1089097-2C1C-4DB2-AFE2-75C7BFFE3774}" presName="node" presStyleLbl="alignAccFollowNode1" presStyleIdx="2" presStyleCnt="4">
        <dgm:presLayoutVars>
          <dgm:bulletEnabled val="1"/>
        </dgm:presLayoutVars>
      </dgm:prSet>
      <dgm:spPr/>
      <dgm:t>
        <a:bodyPr/>
        <a:lstStyle/>
        <a:p>
          <a:endParaRPr lang="es-EC"/>
        </a:p>
      </dgm:t>
    </dgm:pt>
    <dgm:pt modelId="{B6761E30-E9B8-44C8-98BA-6DA18B95CEB5}" type="pres">
      <dgm:prSet presAssocID="{418F4416-F5A9-4FEB-8103-2E8124B65CDB}" presName="sibTrans" presStyleCnt="0"/>
      <dgm:spPr/>
    </dgm:pt>
    <dgm:pt modelId="{345A35D1-FF4D-496D-B31D-60E9CC2C0B84}" type="pres">
      <dgm:prSet presAssocID="{329D542F-9B07-4362-B7F5-811854E170B6}" presName="node" presStyleLbl="alignAccFollowNode1" presStyleIdx="3" presStyleCnt="4" custScaleX="120002" custScaleY="146096">
        <dgm:presLayoutVars>
          <dgm:bulletEnabled val="1"/>
        </dgm:presLayoutVars>
      </dgm:prSet>
      <dgm:spPr/>
      <dgm:t>
        <a:bodyPr/>
        <a:lstStyle/>
        <a:p>
          <a:endParaRPr lang="es-EC"/>
        </a:p>
      </dgm:t>
    </dgm:pt>
  </dgm:ptLst>
  <dgm:cxnLst>
    <dgm:cxn modelId="{13A7799E-36C6-4DDC-949B-3CB03CE32C31}" type="presOf" srcId="{D58A74D0-F457-4B20-8AB4-9FEA01F38E88}" destId="{26EA6D0D-C3E3-4619-8FF8-AFDE02AD2EAC}" srcOrd="0" destOrd="0" presId="urn:microsoft.com/office/officeart/2005/8/layout/lProcess3"/>
    <dgm:cxn modelId="{C279C863-2D21-4F54-9A11-8DAEE54D1EDC}" type="presOf" srcId="{73B9D3FA-5F84-4362-A73C-254E8249ECB1}" destId="{345A35D1-FF4D-496D-B31D-60E9CC2C0B84}" srcOrd="0" destOrd="1" presId="urn:microsoft.com/office/officeart/2005/8/layout/lProcess3"/>
    <dgm:cxn modelId="{DA6DBAE3-27FC-4250-A9AD-FF4174FD1BE5}" type="presOf" srcId="{88787903-34F1-4510-ACA8-EDFDF747FE34}" destId="{CA4F7D96-14C6-4340-A1C3-356A3B632612}" srcOrd="0" destOrd="0" presId="urn:microsoft.com/office/officeart/2005/8/layout/lProcess3"/>
    <dgm:cxn modelId="{B53C6807-EBA6-4FBC-9F2C-CF35339C14F2}" srcId="{329D542F-9B07-4362-B7F5-811854E170B6}" destId="{E28F54D7-8E18-4812-BE61-50CB793FB3CD}" srcOrd="3" destOrd="0" parTransId="{5DF87797-BE44-4177-B918-AB4C6162EDAC}" sibTransId="{EBF26D3F-4B29-4B88-91F5-AE47F6A4E626}"/>
    <dgm:cxn modelId="{2F8C2E87-F962-41AD-B103-E4BB5AC7C8A1}" type="presOf" srcId="{E28F54D7-8E18-4812-BE61-50CB793FB3CD}" destId="{345A35D1-FF4D-496D-B31D-60E9CC2C0B84}" srcOrd="0" destOrd="4" presId="urn:microsoft.com/office/officeart/2005/8/layout/lProcess3"/>
    <dgm:cxn modelId="{35030E18-A393-4D71-82F0-D86F30A0BE75}" srcId="{329D542F-9B07-4362-B7F5-811854E170B6}" destId="{EB92A7BD-264B-4BB0-B5FF-F8CC92926D0B}" srcOrd="1" destOrd="0" parTransId="{83EC91D2-9A75-4203-A581-875D2C97AD7D}" sibTransId="{C7F75EE0-C2D7-4C5B-9EB5-0AD5DF108EB1}"/>
    <dgm:cxn modelId="{A6EB7E8C-EC18-41B4-BDF5-C324E477275A}" srcId="{329D542F-9B07-4362-B7F5-811854E170B6}" destId="{1B66DB7D-AF0C-4D27-814C-8DF78D299526}" srcOrd="2" destOrd="0" parTransId="{5A41D0DE-7B8E-4377-85FD-EEB98C8B4F06}" sibTransId="{1E6464D9-4D32-4643-B3EC-7306773A761C}"/>
    <dgm:cxn modelId="{A2B16928-4590-49CC-91BC-4DE6C8A71A91}" type="presOf" srcId="{329D542F-9B07-4362-B7F5-811854E170B6}" destId="{345A35D1-FF4D-496D-B31D-60E9CC2C0B84}" srcOrd="0" destOrd="0" presId="urn:microsoft.com/office/officeart/2005/8/layout/lProcess3"/>
    <dgm:cxn modelId="{F88041F4-CC7E-4200-BABF-F29F19A3B78F}" srcId="{D58A74D0-F457-4B20-8AB4-9FEA01F38E88}" destId="{88787903-34F1-4510-ACA8-EDFDF747FE34}" srcOrd="1" destOrd="0" parTransId="{BFF5AAA3-961D-4676-893F-FB88F415FAD4}" sibTransId="{89512C11-24A9-4332-80B4-AB7A2C327EB6}"/>
    <dgm:cxn modelId="{4A15945B-F38E-4438-BE6E-6AED972AD6BB}" srcId="{329D542F-9B07-4362-B7F5-811854E170B6}" destId="{73B9D3FA-5F84-4362-A73C-254E8249ECB1}" srcOrd="0" destOrd="0" parTransId="{D80BFB45-ECC5-434D-9DA1-6A88F30115CC}" sibTransId="{233F69CF-44E3-4C92-94FA-C987B866C430}"/>
    <dgm:cxn modelId="{F6D53220-9884-49CA-9A9E-0D6CE7E16792}" type="presOf" srcId="{B1089097-2C1C-4DB2-AFE2-75C7BFFE3774}" destId="{A5742F2F-79D8-4675-800E-0F8BA9738674}" srcOrd="0" destOrd="0" presId="urn:microsoft.com/office/officeart/2005/8/layout/lProcess3"/>
    <dgm:cxn modelId="{DE2CF126-E239-43CA-8C1D-321B22460C18}" srcId="{D58A74D0-F457-4B20-8AB4-9FEA01F38E88}" destId="{329D542F-9B07-4362-B7F5-811854E170B6}" srcOrd="3" destOrd="0" parTransId="{D4A30368-A292-4CC6-8481-B4CB797C3943}" sibTransId="{76A975E1-10A6-4D6F-BF90-DA00315D44F4}"/>
    <dgm:cxn modelId="{9796205B-AA92-4B2E-86AA-5C5118928985}" srcId="{D58A74D0-F457-4B20-8AB4-9FEA01F38E88}" destId="{B1089097-2C1C-4DB2-AFE2-75C7BFFE3774}" srcOrd="2" destOrd="0" parTransId="{7B908699-CF02-4734-801D-7B2DD16E8A6E}" sibTransId="{418F4416-F5A9-4FEB-8103-2E8124B65CDB}"/>
    <dgm:cxn modelId="{753185DD-3A69-4C88-8455-B98BBB14567E}" type="presOf" srcId="{CCE9C7A5-6AC5-4657-8EC2-97F865E40680}" destId="{3626C899-5972-4BEC-9733-149F478584C0}" srcOrd="0" destOrd="0" presId="urn:microsoft.com/office/officeart/2005/8/layout/lProcess3"/>
    <dgm:cxn modelId="{BE7FE82F-D697-49C7-995D-5E2580584A77}" type="presOf" srcId="{EB92A7BD-264B-4BB0-B5FF-F8CC92926D0B}" destId="{345A35D1-FF4D-496D-B31D-60E9CC2C0B84}" srcOrd="0" destOrd="2" presId="urn:microsoft.com/office/officeart/2005/8/layout/lProcess3"/>
    <dgm:cxn modelId="{CFBFF049-CF49-46AF-A26E-2A031E8CC31A}" srcId="{EB6024E2-D5CE-4067-9AC0-7FEC41F72D83}" destId="{D58A74D0-F457-4B20-8AB4-9FEA01F38E88}" srcOrd="0" destOrd="0" parTransId="{3C891C75-9045-44A6-B7C2-5FAE05861CCF}" sibTransId="{49BB96AF-AFCE-4042-88F6-87DD338B39B3}"/>
    <dgm:cxn modelId="{35628D86-8C33-4F60-B0EE-F8F6D4F420FB}" type="presOf" srcId="{EB6024E2-D5CE-4067-9AC0-7FEC41F72D83}" destId="{3547BE57-F9BE-4578-84FC-AEEC33E1D216}" srcOrd="0" destOrd="0" presId="urn:microsoft.com/office/officeart/2005/8/layout/lProcess3"/>
    <dgm:cxn modelId="{B5EE6B92-2E1D-4D6D-938C-F6C8276073D9}" type="presOf" srcId="{1B66DB7D-AF0C-4D27-814C-8DF78D299526}" destId="{345A35D1-FF4D-496D-B31D-60E9CC2C0B84}" srcOrd="0" destOrd="3" presId="urn:microsoft.com/office/officeart/2005/8/layout/lProcess3"/>
    <dgm:cxn modelId="{F61B0CCE-9A6C-4178-A6BE-615C5D5B2121}" srcId="{D58A74D0-F457-4B20-8AB4-9FEA01F38E88}" destId="{CCE9C7A5-6AC5-4657-8EC2-97F865E40680}" srcOrd="0" destOrd="0" parTransId="{02A556D3-BA27-4756-8EDA-10380D59D56B}" sibTransId="{47BB3E4C-E4B3-43C4-B072-9EC21AFE6B88}"/>
    <dgm:cxn modelId="{F4B8C911-C2E9-4AFD-9A60-A91E7915652D}" type="presParOf" srcId="{3547BE57-F9BE-4578-84FC-AEEC33E1D216}" destId="{35110DA3-5754-4E76-9E26-E18B5DF0DB74}" srcOrd="0" destOrd="0" presId="urn:microsoft.com/office/officeart/2005/8/layout/lProcess3"/>
    <dgm:cxn modelId="{BEC29904-ED23-41C3-8325-803B4A546384}" type="presParOf" srcId="{35110DA3-5754-4E76-9E26-E18B5DF0DB74}" destId="{26EA6D0D-C3E3-4619-8FF8-AFDE02AD2EAC}" srcOrd="0" destOrd="0" presId="urn:microsoft.com/office/officeart/2005/8/layout/lProcess3"/>
    <dgm:cxn modelId="{DD42D047-493E-47ED-89EB-F5B1B4A5D0B4}" type="presParOf" srcId="{35110DA3-5754-4E76-9E26-E18B5DF0DB74}" destId="{1FD80262-6DB2-488E-BC40-80688A96A88C}" srcOrd="1" destOrd="0" presId="urn:microsoft.com/office/officeart/2005/8/layout/lProcess3"/>
    <dgm:cxn modelId="{9905E597-F020-4087-B980-F33D645DBDB8}" type="presParOf" srcId="{35110DA3-5754-4E76-9E26-E18B5DF0DB74}" destId="{3626C899-5972-4BEC-9733-149F478584C0}" srcOrd="2" destOrd="0" presId="urn:microsoft.com/office/officeart/2005/8/layout/lProcess3"/>
    <dgm:cxn modelId="{CAF7EB63-0C10-417C-8328-12461FA4393A}" type="presParOf" srcId="{35110DA3-5754-4E76-9E26-E18B5DF0DB74}" destId="{87CCC6EF-9CE6-4F31-B815-CA9AA98196F7}" srcOrd="3" destOrd="0" presId="urn:microsoft.com/office/officeart/2005/8/layout/lProcess3"/>
    <dgm:cxn modelId="{A10D35BB-F1C4-4807-A3A9-E26A2A1736F7}" type="presParOf" srcId="{35110DA3-5754-4E76-9E26-E18B5DF0DB74}" destId="{CA4F7D96-14C6-4340-A1C3-356A3B632612}" srcOrd="4" destOrd="0" presId="urn:microsoft.com/office/officeart/2005/8/layout/lProcess3"/>
    <dgm:cxn modelId="{469C7241-39CF-43C8-B3F4-BE9C5666595A}" type="presParOf" srcId="{35110DA3-5754-4E76-9E26-E18B5DF0DB74}" destId="{9B7310D6-05DA-4CF9-8E4C-FB83777A1C65}" srcOrd="5" destOrd="0" presId="urn:microsoft.com/office/officeart/2005/8/layout/lProcess3"/>
    <dgm:cxn modelId="{B7157A4D-0A2E-4401-817B-D1913057BFA6}" type="presParOf" srcId="{35110DA3-5754-4E76-9E26-E18B5DF0DB74}" destId="{A5742F2F-79D8-4675-800E-0F8BA9738674}" srcOrd="6" destOrd="0" presId="urn:microsoft.com/office/officeart/2005/8/layout/lProcess3"/>
    <dgm:cxn modelId="{DDC0FDBC-A3D3-4B93-BCDD-13A190625A40}" type="presParOf" srcId="{35110DA3-5754-4E76-9E26-E18B5DF0DB74}" destId="{B6761E30-E9B8-44C8-98BA-6DA18B95CEB5}" srcOrd="7" destOrd="0" presId="urn:microsoft.com/office/officeart/2005/8/layout/lProcess3"/>
    <dgm:cxn modelId="{C1E08A71-7DB0-42CC-B9BC-D6AA13894D81}" type="presParOf" srcId="{35110DA3-5754-4E76-9E26-E18B5DF0DB74}" destId="{345A35D1-FF4D-496D-B31D-60E9CC2C0B84}" srcOrd="8" destOrd="0" presId="urn:microsoft.com/office/officeart/2005/8/layout/l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B6024E2-D5CE-4067-9AC0-7FEC41F72D83}"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s-EC"/>
        </a:p>
      </dgm:t>
    </dgm:pt>
    <dgm:pt modelId="{D58A74D0-F457-4B20-8AB4-9FEA01F38E88}">
      <dgm:prSet phldrT="[Texto]" custT="1"/>
      <dgm:spPr>
        <a:solidFill>
          <a:srgbClr val="92D050"/>
        </a:solidFill>
      </dgm:spPr>
      <dgm:t>
        <a:bodyPr/>
        <a:lstStyle/>
        <a:p>
          <a:r>
            <a:rPr lang="es-EC" sz="1600" b="1" i="1" u="none" strike="noStrike" cap="none" dirty="0" smtClean="0">
              <a:solidFill>
                <a:schemeClr val="bg1"/>
              </a:solidFill>
              <a:latin typeface="Pontano Sans"/>
              <a:ea typeface="Pontano Sans"/>
              <a:cs typeface="Pontano Sans"/>
            </a:rPr>
            <a:t>Ministerio del ambiente MAE</a:t>
          </a:r>
          <a:endParaRPr lang="es-EC" sz="1600" b="1" i="1" u="none" strike="noStrike" cap="none" dirty="0">
            <a:solidFill>
              <a:schemeClr val="bg1"/>
            </a:solidFill>
            <a:latin typeface="Pontano Sans"/>
            <a:ea typeface="Pontano Sans"/>
            <a:cs typeface="Pontano Sans"/>
          </a:endParaRPr>
        </a:p>
      </dgm:t>
    </dgm:pt>
    <dgm:pt modelId="{3C891C75-9045-44A6-B7C2-5FAE05861CCF}" type="parTrans" cxnId="{CFBFF049-CF49-46AF-A26E-2A031E8CC31A}">
      <dgm:prSet/>
      <dgm:spPr/>
      <dgm:t>
        <a:bodyPr/>
        <a:lstStyle/>
        <a:p>
          <a:endParaRPr lang="es-EC"/>
        </a:p>
      </dgm:t>
    </dgm:pt>
    <dgm:pt modelId="{49BB96AF-AFCE-4042-88F6-87DD338B39B3}" type="sibTrans" cxnId="{CFBFF049-CF49-46AF-A26E-2A031E8CC31A}">
      <dgm:prSet/>
      <dgm:spPr/>
      <dgm:t>
        <a:bodyPr/>
        <a:lstStyle/>
        <a:p>
          <a:endParaRPr lang="es-EC"/>
        </a:p>
      </dgm:t>
    </dgm:pt>
    <dgm:pt modelId="{CCE9C7A5-6AC5-4657-8EC2-97F865E40680}">
      <dgm:prSet phldrT="[Texto]" custT="1"/>
      <dgm:spPr>
        <a:gradFill rotWithShape="0">
          <a:gsLst>
            <a:gs pos="0">
              <a:schemeClr val="accent2">
                <a:lumMod val="0"/>
                <a:lumOff val="100000"/>
              </a:schemeClr>
            </a:gs>
            <a:gs pos="40000">
              <a:schemeClr val="accent2">
                <a:lumMod val="0"/>
                <a:lumOff val="100000"/>
              </a:schemeClr>
            </a:gs>
            <a:gs pos="100000">
              <a:srgbClr val="FFFF00"/>
            </a:gs>
          </a:gsLst>
          <a:path path="circle">
            <a:fillToRect l="50000" t="-80000" r="50000" b="180000"/>
          </a:path>
        </a:gradFill>
      </dgm:spPr>
      <dgm:t>
        <a:bodyPr/>
        <a:lstStyle/>
        <a:p>
          <a:r>
            <a:rPr lang="es-EC" sz="1500" b="1" dirty="0" smtClean="0">
              <a:solidFill>
                <a:srgbClr val="002060"/>
              </a:solidFill>
              <a:latin typeface="Pontano Sans"/>
            </a:rPr>
            <a:t>2008–2012</a:t>
          </a:r>
        </a:p>
        <a:p>
          <a:r>
            <a:rPr lang="es-EC" sz="1500" b="1" dirty="0" smtClean="0">
              <a:solidFill>
                <a:srgbClr val="002060"/>
              </a:solidFill>
              <a:latin typeface="Pontano Sans"/>
            </a:rPr>
            <a:t>1192,39 ha/cantón</a:t>
          </a:r>
          <a:endParaRPr lang="es-EC" sz="1500" b="1" dirty="0">
            <a:solidFill>
              <a:srgbClr val="002060"/>
            </a:solidFill>
            <a:latin typeface="Pontano Sans"/>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A556D3-BA27-4756-8EDA-10380D59D56B}" type="parTrans" cxnId="{F61B0CCE-9A6C-4178-A6BE-615C5D5B2121}">
      <dgm:prSet/>
      <dgm:spPr/>
      <dgm:t>
        <a:bodyPr/>
        <a:lstStyle/>
        <a:p>
          <a:endParaRPr lang="es-EC"/>
        </a:p>
      </dgm:t>
    </dgm:pt>
    <dgm:pt modelId="{47BB3E4C-E4B3-43C4-B072-9EC21AFE6B88}" type="sibTrans" cxnId="{F61B0CCE-9A6C-4178-A6BE-615C5D5B2121}">
      <dgm:prSet/>
      <dgm:spPr/>
      <dgm:t>
        <a:bodyPr/>
        <a:lstStyle/>
        <a:p>
          <a:endParaRPr lang="es-EC"/>
        </a:p>
      </dgm:t>
    </dgm:pt>
    <dgm:pt modelId="{B1089097-2C1C-4DB2-AFE2-75C7BFFE3774}">
      <dgm:prSet phldrT="[Texto]" custT="1"/>
      <dgm:spPr>
        <a:gradFill rotWithShape="0">
          <a:gsLst>
            <a:gs pos="0">
              <a:schemeClr val="accent2">
                <a:lumMod val="0"/>
                <a:lumOff val="100000"/>
              </a:schemeClr>
            </a:gs>
            <a:gs pos="40000">
              <a:schemeClr val="accent2">
                <a:lumMod val="0"/>
                <a:lumOff val="100000"/>
              </a:schemeClr>
            </a:gs>
            <a:gs pos="100000">
              <a:srgbClr val="FFFF00"/>
            </a:gs>
          </a:gsLst>
          <a:path path="circle">
            <a:fillToRect l="50000" t="-80000" r="50000" b="180000"/>
          </a:path>
        </a:gradFill>
      </dgm:spPr>
      <dgm:t>
        <a:bodyPr/>
        <a:lstStyle/>
        <a:p>
          <a:pPr algn="ctr"/>
          <a:r>
            <a:rPr lang="es-EC" sz="1500" b="1" dirty="0" smtClean="0">
              <a:solidFill>
                <a:srgbClr val="002060"/>
              </a:solidFill>
              <a:latin typeface="Pontano Sans"/>
            </a:rPr>
            <a:t>2000 – 2008  Esmeraldas ID = 2,16%</a:t>
          </a:r>
          <a:endParaRPr lang="es-EC" sz="1500" b="1" dirty="0">
            <a:solidFill>
              <a:srgbClr val="002060"/>
            </a:solidFill>
            <a:latin typeface="Pontano Sans"/>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7B908699-CF02-4734-801D-7B2DD16E8A6E}" type="parTrans" cxnId="{9796205B-AA92-4B2E-86AA-5C5118928985}">
      <dgm:prSet/>
      <dgm:spPr/>
      <dgm:t>
        <a:bodyPr/>
        <a:lstStyle/>
        <a:p>
          <a:endParaRPr lang="es-EC"/>
        </a:p>
      </dgm:t>
    </dgm:pt>
    <dgm:pt modelId="{418F4416-F5A9-4FEB-8103-2E8124B65CDB}" type="sibTrans" cxnId="{9796205B-AA92-4B2E-86AA-5C5118928985}">
      <dgm:prSet/>
      <dgm:spPr/>
      <dgm:t>
        <a:bodyPr/>
        <a:lstStyle/>
        <a:p>
          <a:endParaRPr lang="es-EC"/>
        </a:p>
      </dgm:t>
    </dgm:pt>
    <dgm:pt modelId="{3547BE57-F9BE-4578-84FC-AEEC33E1D216}" type="pres">
      <dgm:prSet presAssocID="{EB6024E2-D5CE-4067-9AC0-7FEC41F72D83}" presName="Name0" presStyleCnt="0">
        <dgm:presLayoutVars>
          <dgm:chPref val="3"/>
          <dgm:dir/>
          <dgm:animLvl val="lvl"/>
          <dgm:resizeHandles/>
        </dgm:presLayoutVars>
      </dgm:prSet>
      <dgm:spPr/>
      <dgm:t>
        <a:bodyPr/>
        <a:lstStyle/>
        <a:p>
          <a:endParaRPr lang="es-EC"/>
        </a:p>
      </dgm:t>
    </dgm:pt>
    <dgm:pt modelId="{35110DA3-5754-4E76-9E26-E18B5DF0DB74}" type="pres">
      <dgm:prSet presAssocID="{D58A74D0-F457-4B20-8AB4-9FEA01F38E88}" presName="horFlow" presStyleCnt="0"/>
      <dgm:spPr/>
    </dgm:pt>
    <dgm:pt modelId="{26EA6D0D-C3E3-4619-8FF8-AFDE02AD2EAC}" type="pres">
      <dgm:prSet presAssocID="{D58A74D0-F457-4B20-8AB4-9FEA01F38E88}" presName="bigChev" presStyleLbl="node1" presStyleIdx="0" presStyleCnt="1"/>
      <dgm:spPr/>
      <dgm:t>
        <a:bodyPr/>
        <a:lstStyle/>
        <a:p>
          <a:endParaRPr lang="es-EC"/>
        </a:p>
      </dgm:t>
    </dgm:pt>
    <dgm:pt modelId="{1FD80262-6DB2-488E-BC40-80688A96A88C}" type="pres">
      <dgm:prSet presAssocID="{02A556D3-BA27-4756-8EDA-10380D59D56B}" presName="parTrans" presStyleCnt="0"/>
      <dgm:spPr/>
    </dgm:pt>
    <dgm:pt modelId="{3626C899-5972-4BEC-9733-149F478584C0}" type="pres">
      <dgm:prSet presAssocID="{CCE9C7A5-6AC5-4657-8EC2-97F865E40680}" presName="node" presStyleLbl="alignAccFollowNode1" presStyleIdx="0" presStyleCnt="2">
        <dgm:presLayoutVars>
          <dgm:bulletEnabled val="1"/>
        </dgm:presLayoutVars>
      </dgm:prSet>
      <dgm:spPr/>
      <dgm:t>
        <a:bodyPr/>
        <a:lstStyle/>
        <a:p>
          <a:endParaRPr lang="es-EC"/>
        </a:p>
      </dgm:t>
    </dgm:pt>
    <dgm:pt modelId="{87CCC6EF-9CE6-4F31-B815-CA9AA98196F7}" type="pres">
      <dgm:prSet presAssocID="{47BB3E4C-E4B3-43C4-B072-9EC21AFE6B88}" presName="sibTrans" presStyleCnt="0"/>
      <dgm:spPr/>
    </dgm:pt>
    <dgm:pt modelId="{A5742F2F-79D8-4675-800E-0F8BA9738674}" type="pres">
      <dgm:prSet presAssocID="{B1089097-2C1C-4DB2-AFE2-75C7BFFE3774}" presName="node" presStyleLbl="alignAccFollowNode1" presStyleIdx="1" presStyleCnt="2">
        <dgm:presLayoutVars>
          <dgm:bulletEnabled val="1"/>
        </dgm:presLayoutVars>
      </dgm:prSet>
      <dgm:spPr/>
      <dgm:t>
        <a:bodyPr/>
        <a:lstStyle/>
        <a:p>
          <a:endParaRPr lang="es-EC"/>
        </a:p>
      </dgm:t>
    </dgm:pt>
  </dgm:ptLst>
  <dgm:cxnLst>
    <dgm:cxn modelId="{9796205B-AA92-4B2E-86AA-5C5118928985}" srcId="{D58A74D0-F457-4B20-8AB4-9FEA01F38E88}" destId="{B1089097-2C1C-4DB2-AFE2-75C7BFFE3774}" srcOrd="1" destOrd="0" parTransId="{7B908699-CF02-4734-801D-7B2DD16E8A6E}" sibTransId="{418F4416-F5A9-4FEB-8103-2E8124B65CDB}"/>
    <dgm:cxn modelId="{906E7319-4731-49DF-8EC2-6E2BF040CDF5}" type="presOf" srcId="{D58A74D0-F457-4B20-8AB4-9FEA01F38E88}" destId="{26EA6D0D-C3E3-4619-8FF8-AFDE02AD2EAC}" srcOrd="0" destOrd="0" presId="urn:microsoft.com/office/officeart/2005/8/layout/lProcess3"/>
    <dgm:cxn modelId="{7227243E-126A-4676-822A-34053E6C923C}" type="presOf" srcId="{B1089097-2C1C-4DB2-AFE2-75C7BFFE3774}" destId="{A5742F2F-79D8-4675-800E-0F8BA9738674}" srcOrd="0" destOrd="0" presId="urn:microsoft.com/office/officeart/2005/8/layout/lProcess3"/>
    <dgm:cxn modelId="{C155C3D9-5C77-4F24-8A2D-B56929607F2B}" type="presOf" srcId="{EB6024E2-D5CE-4067-9AC0-7FEC41F72D83}" destId="{3547BE57-F9BE-4578-84FC-AEEC33E1D216}" srcOrd="0" destOrd="0" presId="urn:microsoft.com/office/officeart/2005/8/layout/lProcess3"/>
    <dgm:cxn modelId="{CFBFF049-CF49-46AF-A26E-2A031E8CC31A}" srcId="{EB6024E2-D5CE-4067-9AC0-7FEC41F72D83}" destId="{D58A74D0-F457-4B20-8AB4-9FEA01F38E88}" srcOrd="0" destOrd="0" parTransId="{3C891C75-9045-44A6-B7C2-5FAE05861CCF}" sibTransId="{49BB96AF-AFCE-4042-88F6-87DD338B39B3}"/>
    <dgm:cxn modelId="{C9FDEC86-96A9-4BEB-9A5E-3BCA66A1FD6B}" type="presOf" srcId="{CCE9C7A5-6AC5-4657-8EC2-97F865E40680}" destId="{3626C899-5972-4BEC-9733-149F478584C0}" srcOrd="0" destOrd="0" presId="urn:microsoft.com/office/officeart/2005/8/layout/lProcess3"/>
    <dgm:cxn modelId="{F61B0CCE-9A6C-4178-A6BE-615C5D5B2121}" srcId="{D58A74D0-F457-4B20-8AB4-9FEA01F38E88}" destId="{CCE9C7A5-6AC5-4657-8EC2-97F865E40680}" srcOrd="0" destOrd="0" parTransId="{02A556D3-BA27-4756-8EDA-10380D59D56B}" sibTransId="{47BB3E4C-E4B3-43C4-B072-9EC21AFE6B88}"/>
    <dgm:cxn modelId="{31AD1339-7C77-4214-B846-02AB2A09B38F}" type="presParOf" srcId="{3547BE57-F9BE-4578-84FC-AEEC33E1D216}" destId="{35110DA3-5754-4E76-9E26-E18B5DF0DB74}" srcOrd="0" destOrd="0" presId="urn:microsoft.com/office/officeart/2005/8/layout/lProcess3"/>
    <dgm:cxn modelId="{C4F6BF93-BC53-423D-AC0E-79471FF47FE7}" type="presParOf" srcId="{35110DA3-5754-4E76-9E26-E18B5DF0DB74}" destId="{26EA6D0D-C3E3-4619-8FF8-AFDE02AD2EAC}" srcOrd="0" destOrd="0" presId="urn:microsoft.com/office/officeart/2005/8/layout/lProcess3"/>
    <dgm:cxn modelId="{8F886927-36AC-45D3-8C5E-97E61587AEEA}" type="presParOf" srcId="{35110DA3-5754-4E76-9E26-E18B5DF0DB74}" destId="{1FD80262-6DB2-488E-BC40-80688A96A88C}" srcOrd="1" destOrd="0" presId="urn:microsoft.com/office/officeart/2005/8/layout/lProcess3"/>
    <dgm:cxn modelId="{C449F691-D7EA-455C-91C0-9B5FB5CF7E69}" type="presParOf" srcId="{35110DA3-5754-4E76-9E26-E18B5DF0DB74}" destId="{3626C899-5972-4BEC-9733-149F478584C0}" srcOrd="2" destOrd="0" presId="urn:microsoft.com/office/officeart/2005/8/layout/lProcess3"/>
    <dgm:cxn modelId="{E5100278-9462-42C1-8709-42E2391D8F05}" type="presParOf" srcId="{35110DA3-5754-4E76-9E26-E18B5DF0DB74}" destId="{87CCC6EF-9CE6-4F31-B815-CA9AA98196F7}" srcOrd="3" destOrd="0" presId="urn:microsoft.com/office/officeart/2005/8/layout/lProcess3"/>
    <dgm:cxn modelId="{38C259D3-B877-4F58-BBDE-3682DB9FA958}" type="presParOf" srcId="{35110DA3-5754-4E76-9E26-E18B5DF0DB74}" destId="{A5742F2F-79D8-4675-800E-0F8BA9738674}" srcOrd="4"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B6024E2-D5CE-4067-9AC0-7FEC41F72D83}"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s-EC"/>
        </a:p>
      </dgm:t>
    </dgm:pt>
    <dgm:pt modelId="{D58A74D0-F457-4B20-8AB4-9FEA01F38E88}">
      <dgm:prSet phldrT="[Texto]" custT="1"/>
      <dgm:spPr>
        <a:solidFill>
          <a:srgbClr val="92D050"/>
        </a:solidFill>
      </dgm:spPr>
      <dgm:t>
        <a:bodyPr/>
        <a:lstStyle/>
        <a:p>
          <a:r>
            <a:rPr lang="es-EC" sz="1600" b="1" i="1" u="none" strike="noStrike" cap="none" dirty="0" smtClean="0">
              <a:solidFill>
                <a:schemeClr val="bg1"/>
              </a:solidFill>
              <a:latin typeface="Pontano Sans"/>
              <a:ea typeface="Pontano Sans"/>
              <a:cs typeface="Pontano Sans"/>
            </a:rPr>
            <a:t>GUZMÁN (2014)</a:t>
          </a:r>
          <a:endParaRPr lang="es-EC" sz="1600" b="1" i="1" u="none" strike="noStrike" cap="none" dirty="0">
            <a:solidFill>
              <a:schemeClr val="bg1"/>
            </a:solidFill>
            <a:latin typeface="Pontano Sans"/>
            <a:ea typeface="Pontano Sans"/>
            <a:cs typeface="Pontano Sans"/>
          </a:endParaRPr>
        </a:p>
      </dgm:t>
    </dgm:pt>
    <dgm:pt modelId="{3C891C75-9045-44A6-B7C2-5FAE05861CCF}" type="parTrans" cxnId="{CFBFF049-CF49-46AF-A26E-2A031E8CC31A}">
      <dgm:prSet/>
      <dgm:spPr/>
      <dgm:t>
        <a:bodyPr/>
        <a:lstStyle/>
        <a:p>
          <a:endParaRPr lang="es-EC"/>
        </a:p>
      </dgm:t>
    </dgm:pt>
    <dgm:pt modelId="{49BB96AF-AFCE-4042-88F6-87DD338B39B3}" type="sibTrans" cxnId="{CFBFF049-CF49-46AF-A26E-2A031E8CC31A}">
      <dgm:prSet/>
      <dgm:spPr/>
      <dgm:t>
        <a:bodyPr/>
        <a:lstStyle/>
        <a:p>
          <a:endParaRPr lang="es-EC"/>
        </a:p>
      </dgm:t>
    </dgm:pt>
    <dgm:pt modelId="{CCE9C7A5-6AC5-4657-8EC2-97F865E40680}">
      <dgm:prSet phldrT="[Texto]" custT="1"/>
      <dgm:spPr>
        <a:gradFill rotWithShape="0">
          <a:gsLst>
            <a:gs pos="0">
              <a:schemeClr val="accent2">
                <a:lumMod val="0"/>
                <a:lumOff val="100000"/>
              </a:schemeClr>
            </a:gs>
            <a:gs pos="40000">
              <a:schemeClr val="accent2">
                <a:lumMod val="0"/>
                <a:lumOff val="100000"/>
              </a:schemeClr>
            </a:gs>
            <a:gs pos="100000">
              <a:srgbClr val="FFFF00"/>
            </a:gs>
          </a:gsLst>
          <a:path path="circle">
            <a:fillToRect l="50000" t="-80000" r="50000" b="180000"/>
          </a:path>
        </a:gradFill>
      </dgm:spPr>
      <dgm:t>
        <a:bodyPr/>
        <a:lstStyle/>
        <a:p>
          <a:pPr algn="ctr">
            <a:lnSpc>
              <a:spcPct val="100000"/>
            </a:lnSpc>
          </a:pPr>
          <a:r>
            <a:rPr lang="es-EC" sz="1500" b="1" dirty="0" smtClean="0">
              <a:solidFill>
                <a:srgbClr val="002060"/>
              </a:solidFill>
              <a:latin typeface="Pontano Sans"/>
            </a:rPr>
            <a:t>2010-2013  Intag 4,28%   vs          Cuellaje 6,58%</a:t>
          </a:r>
          <a:endParaRPr lang="es-EC" sz="1500" b="1" dirty="0">
            <a:solidFill>
              <a:srgbClr val="002060"/>
            </a:solidFill>
            <a:latin typeface="Pontano Sans"/>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2A556D3-BA27-4756-8EDA-10380D59D56B}" type="parTrans" cxnId="{F61B0CCE-9A6C-4178-A6BE-615C5D5B2121}">
      <dgm:prSet/>
      <dgm:spPr/>
      <dgm:t>
        <a:bodyPr/>
        <a:lstStyle/>
        <a:p>
          <a:endParaRPr lang="es-EC"/>
        </a:p>
      </dgm:t>
    </dgm:pt>
    <dgm:pt modelId="{47BB3E4C-E4B3-43C4-B072-9EC21AFE6B88}" type="sibTrans" cxnId="{F61B0CCE-9A6C-4178-A6BE-615C5D5B2121}">
      <dgm:prSet/>
      <dgm:spPr/>
      <dgm:t>
        <a:bodyPr/>
        <a:lstStyle/>
        <a:p>
          <a:endParaRPr lang="es-EC"/>
        </a:p>
      </dgm:t>
    </dgm:pt>
    <dgm:pt modelId="{B1089097-2C1C-4DB2-AFE2-75C7BFFE3774}">
      <dgm:prSet phldrT="[Texto]" custT="1"/>
      <dgm:spPr>
        <a:gradFill rotWithShape="0">
          <a:gsLst>
            <a:gs pos="0">
              <a:schemeClr val="accent2">
                <a:lumMod val="0"/>
                <a:lumOff val="100000"/>
              </a:schemeClr>
            </a:gs>
            <a:gs pos="40000">
              <a:schemeClr val="accent2">
                <a:lumMod val="0"/>
                <a:lumOff val="100000"/>
              </a:schemeClr>
            </a:gs>
            <a:gs pos="100000">
              <a:srgbClr val="FFFF00"/>
            </a:gs>
          </a:gsLst>
          <a:path path="circle">
            <a:fillToRect l="50000" t="-80000" r="50000" b="180000"/>
          </a:path>
        </a:gradFill>
      </dgm:spPr>
      <dgm:t>
        <a:bodyPr/>
        <a:lstStyle/>
        <a:p>
          <a:pPr algn="ctr">
            <a:lnSpc>
              <a:spcPct val="100000"/>
            </a:lnSpc>
          </a:pPr>
          <a:r>
            <a:rPr lang="es-EC" sz="1500" b="1" dirty="0" smtClean="0">
              <a:solidFill>
                <a:srgbClr val="002060"/>
              </a:solidFill>
              <a:latin typeface="Pontano Sans"/>
            </a:rPr>
            <a:t>2010 – 2013   Intag                  ID = 1,42%</a:t>
          </a:r>
          <a:endParaRPr lang="es-EC" sz="1500" b="1" dirty="0">
            <a:solidFill>
              <a:srgbClr val="002060"/>
            </a:solidFill>
            <a:latin typeface="Pontano Sans"/>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7B908699-CF02-4734-801D-7B2DD16E8A6E}" type="parTrans" cxnId="{9796205B-AA92-4B2E-86AA-5C5118928985}">
      <dgm:prSet/>
      <dgm:spPr/>
      <dgm:t>
        <a:bodyPr/>
        <a:lstStyle/>
        <a:p>
          <a:endParaRPr lang="es-EC"/>
        </a:p>
      </dgm:t>
    </dgm:pt>
    <dgm:pt modelId="{418F4416-F5A9-4FEB-8103-2E8124B65CDB}" type="sibTrans" cxnId="{9796205B-AA92-4B2E-86AA-5C5118928985}">
      <dgm:prSet/>
      <dgm:spPr/>
      <dgm:t>
        <a:bodyPr/>
        <a:lstStyle/>
        <a:p>
          <a:endParaRPr lang="es-EC"/>
        </a:p>
      </dgm:t>
    </dgm:pt>
    <dgm:pt modelId="{329D542F-9B07-4362-B7F5-811854E170B6}">
      <dgm:prSet phldrT="[Texto]" custT="1"/>
      <dgm:spPr>
        <a:gradFill rotWithShape="0">
          <a:gsLst>
            <a:gs pos="0">
              <a:schemeClr val="accent2">
                <a:lumMod val="0"/>
                <a:lumOff val="100000"/>
              </a:schemeClr>
            </a:gs>
            <a:gs pos="40000">
              <a:schemeClr val="accent2">
                <a:lumMod val="0"/>
                <a:lumOff val="100000"/>
              </a:schemeClr>
            </a:gs>
            <a:gs pos="100000">
              <a:srgbClr val="FFFF00"/>
            </a:gs>
          </a:gsLst>
          <a:path path="circle">
            <a:fillToRect l="50000" t="-80000" r="50000" b="180000"/>
          </a:path>
        </a:gradFill>
      </dgm:spPr>
      <dgm:t>
        <a:bodyPr/>
        <a:lstStyle/>
        <a:p>
          <a:pPr algn="ctr">
            <a:lnSpc>
              <a:spcPct val="100000"/>
            </a:lnSpc>
          </a:pPr>
          <a:r>
            <a:rPr lang="es-EC" sz="1800" b="1" dirty="0" smtClean="0"/>
            <a:t>      </a:t>
          </a:r>
          <a:r>
            <a:rPr lang="es-EC" sz="1500" b="1" dirty="0" smtClean="0">
              <a:solidFill>
                <a:srgbClr val="002060"/>
              </a:solidFill>
              <a:latin typeface="Pontano Sans"/>
            </a:rPr>
            <a:t>CO_KAPPA</a:t>
          </a:r>
          <a:endParaRPr lang="es-EC" sz="1500" b="1" dirty="0">
            <a:solidFill>
              <a:srgbClr val="002060"/>
            </a:solidFill>
            <a:latin typeface="Pontano Sans"/>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4A30368-A292-4CC6-8481-B4CB797C3943}" type="parTrans" cxnId="{DE2CF126-E239-43CA-8C1D-321B22460C18}">
      <dgm:prSet/>
      <dgm:spPr/>
      <dgm:t>
        <a:bodyPr/>
        <a:lstStyle/>
        <a:p>
          <a:endParaRPr lang="es-EC"/>
        </a:p>
      </dgm:t>
    </dgm:pt>
    <dgm:pt modelId="{76A975E1-10A6-4D6F-BF90-DA00315D44F4}" type="sibTrans" cxnId="{DE2CF126-E239-43CA-8C1D-321B22460C18}">
      <dgm:prSet/>
      <dgm:spPr/>
      <dgm:t>
        <a:bodyPr/>
        <a:lstStyle/>
        <a:p>
          <a:endParaRPr lang="es-EC"/>
        </a:p>
      </dgm:t>
    </dgm:pt>
    <dgm:pt modelId="{73B9D3FA-5F84-4362-A73C-254E8249ECB1}">
      <dgm:prSet phldrT="[Texto]" custT="1"/>
      <dgm:spPr>
        <a:gradFill rotWithShape="0">
          <a:gsLst>
            <a:gs pos="0">
              <a:schemeClr val="accent2">
                <a:lumMod val="0"/>
                <a:lumOff val="100000"/>
              </a:schemeClr>
            </a:gs>
            <a:gs pos="40000">
              <a:schemeClr val="accent2">
                <a:lumMod val="0"/>
                <a:lumOff val="100000"/>
              </a:schemeClr>
            </a:gs>
            <a:gs pos="100000">
              <a:srgbClr val="FFFF00"/>
            </a:gs>
          </a:gsLst>
          <a:path path="circle">
            <a:fillToRect l="50000" t="-80000" r="50000" b="180000"/>
          </a:path>
        </a:gradFill>
      </dgm:spPr>
      <dgm:t>
        <a:bodyPr/>
        <a:lstStyle/>
        <a:p>
          <a:pPr algn="ctr">
            <a:lnSpc>
              <a:spcPct val="100000"/>
            </a:lnSpc>
          </a:pPr>
          <a:r>
            <a:rPr lang="es-EC" sz="1500" b="1" dirty="0" smtClean="0">
              <a:solidFill>
                <a:srgbClr val="002060"/>
              </a:solidFill>
              <a:latin typeface="Pontano Sans"/>
            </a:rPr>
            <a:t>0,92</a:t>
          </a:r>
          <a:endParaRPr lang="es-EC" sz="1500" b="1" dirty="0">
            <a:solidFill>
              <a:srgbClr val="002060"/>
            </a:solidFill>
            <a:latin typeface="Pontano Sans"/>
          </a:endParaRPr>
        </a:p>
      </dgm:t>
      <dgm:extLst/>
    </dgm:pt>
    <dgm:pt modelId="{D80BFB45-ECC5-434D-9DA1-6A88F30115CC}" type="parTrans" cxnId="{4A15945B-F38E-4438-BE6E-6AED972AD6BB}">
      <dgm:prSet/>
      <dgm:spPr/>
      <dgm:t>
        <a:bodyPr/>
        <a:lstStyle/>
        <a:p>
          <a:endParaRPr lang="es-EC"/>
        </a:p>
      </dgm:t>
    </dgm:pt>
    <dgm:pt modelId="{233F69CF-44E3-4C92-94FA-C987B866C430}" type="sibTrans" cxnId="{4A15945B-F38E-4438-BE6E-6AED972AD6BB}">
      <dgm:prSet/>
      <dgm:spPr/>
      <dgm:t>
        <a:bodyPr/>
        <a:lstStyle/>
        <a:p>
          <a:endParaRPr lang="es-EC"/>
        </a:p>
      </dgm:t>
    </dgm:pt>
    <dgm:pt modelId="{3547BE57-F9BE-4578-84FC-AEEC33E1D216}" type="pres">
      <dgm:prSet presAssocID="{EB6024E2-D5CE-4067-9AC0-7FEC41F72D83}" presName="Name0" presStyleCnt="0">
        <dgm:presLayoutVars>
          <dgm:chPref val="3"/>
          <dgm:dir/>
          <dgm:animLvl val="lvl"/>
          <dgm:resizeHandles/>
        </dgm:presLayoutVars>
      </dgm:prSet>
      <dgm:spPr/>
      <dgm:t>
        <a:bodyPr/>
        <a:lstStyle/>
        <a:p>
          <a:endParaRPr lang="es-EC"/>
        </a:p>
      </dgm:t>
    </dgm:pt>
    <dgm:pt modelId="{35110DA3-5754-4E76-9E26-E18B5DF0DB74}" type="pres">
      <dgm:prSet presAssocID="{D58A74D0-F457-4B20-8AB4-9FEA01F38E88}" presName="horFlow" presStyleCnt="0"/>
      <dgm:spPr/>
    </dgm:pt>
    <dgm:pt modelId="{26EA6D0D-C3E3-4619-8FF8-AFDE02AD2EAC}" type="pres">
      <dgm:prSet presAssocID="{D58A74D0-F457-4B20-8AB4-9FEA01F38E88}" presName="bigChev" presStyleLbl="node1" presStyleIdx="0" presStyleCnt="1"/>
      <dgm:spPr/>
      <dgm:t>
        <a:bodyPr/>
        <a:lstStyle/>
        <a:p>
          <a:endParaRPr lang="es-EC"/>
        </a:p>
      </dgm:t>
    </dgm:pt>
    <dgm:pt modelId="{1FD80262-6DB2-488E-BC40-80688A96A88C}" type="pres">
      <dgm:prSet presAssocID="{02A556D3-BA27-4756-8EDA-10380D59D56B}" presName="parTrans" presStyleCnt="0"/>
      <dgm:spPr/>
    </dgm:pt>
    <dgm:pt modelId="{3626C899-5972-4BEC-9733-149F478584C0}" type="pres">
      <dgm:prSet presAssocID="{CCE9C7A5-6AC5-4657-8EC2-97F865E40680}" presName="node" presStyleLbl="alignAccFollowNode1" presStyleIdx="0" presStyleCnt="3">
        <dgm:presLayoutVars>
          <dgm:bulletEnabled val="1"/>
        </dgm:presLayoutVars>
      </dgm:prSet>
      <dgm:spPr/>
      <dgm:t>
        <a:bodyPr/>
        <a:lstStyle/>
        <a:p>
          <a:endParaRPr lang="es-EC"/>
        </a:p>
      </dgm:t>
    </dgm:pt>
    <dgm:pt modelId="{87CCC6EF-9CE6-4F31-B815-CA9AA98196F7}" type="pres">
      <dgm:prSet presAssocID="{47BB3E4C-E4B3-43C4-B072-9EC21AFE6B88}" presName="sibTrans" presStyleCnt="0"/>
      <dgm:spPr/>
    </dgm:pt>
    <dgm:pt modelId="{A5742F2F-79D8-4675-800E-0F8BA9738674}" type="pres">
      <dgm:prSet presAssocID="{B1089097-2C1C-4DB2-AFE2-75C7BFFE3774}" presName="node" presStyleLbl="alignAccFollowNode1" presStyleIdx="1" presStyleCnt="3">
        <dgm:presLayoutVars>
          <dgm:bulletEnabled val="1"/>
        </dgm:presLayoutVars>
      </dgm:prSet>
      <dgm:spPr/>
      <dgm:t>
        <a:bodyPr/>
        <a:lstStyle/>
        <a:p>
          <a:endParaRPr lang="es-EC"/>
        </a:p>
      </dgm:t>
    </dgm:pt>
    <dgm:pt modelId="{B6761E30-E9B8-44C8-98BA-6DA18B95CEB5}" type="pres">
      <dgm:prSet presAssocID="{418F4416-F5A9-4FEB-8103-2E8124B65CDB}" presName="sibTrans" presStyleCnt="0"/>
      <dgm:spPr/>
    </dgm:pt>
    <dgm:pt modelId="{345A35D1-FF4D-496D-B31D-60E9CC2C0B84}" type="pres">
      <dgm:prSet presAssocID="{329D542F-9B07-4362-B7F5-811854E170B6}" presName="node" presStyleLbl="alignAccFollowNode1" presStyleIdx="2" presStyleCnt="3" custScaleY="100018">
        <dgm:presLayoutVars>
          <dgm:bulletEnabled val="1"/>
        </dgm:presLayoutVars>
      </dgm:prSet>
      <dgm:spPr/>
      <dgm:t>
        <a:bodyPr/>
        <a:lstStyle/>
        <a:p>
          <a:endParaRPr lang="es-EC"/>
        </a:p>
      </dgm:t>
    </dgm:pt>
  </dgm:ptLst>
  <dgm:cxnLst>
    <dgm:cxn modelId="{C4AB9B04-6E67-4345-B510-0CAAA1F37884}" type="presOf" srcId="{CCE9C7A5-6AC5-4657-8EC2-97F865E40680}" destId="{3626C899-5972-4BEC-9733-149F478584C0}" srcOrd="0" destOrd="0" presId="urn:microsoft.com/office/officeart/2005/8/layout/lProcess3"/>
    <dgm:cxn modelId="{9796205B-AA92-4B2E-86AA-5C5118928985}" srcId="{D58A74D0-F457-4B20-8AB4-9FEA01F38E88}" destId="{B1089097-2C1C-4DB2-AFE2-75C7BFFE3774}" srcOrd="1" destOrd="0" parTransId="{7B908699-CF02-4734-801D-7B2DD16E8A6E}" sibTransId="{418F4416-F5A9-4FEB-8103-2E8124B65CDB}"/>
    <dgm:cxn modelId="{83E99E5D-236B-448B-A235-8CB51313FF61}" type="presOf" srcId="{329D542F-9B07-4362-B7F5-811854E170B6}" destId="{345A35D1-FF4D-496D-B31D-60E9CC2C0B84}" srcOrd="0" destOrd="0" presId="urn:microsoft.com/office/officeart/2005/8/layout/lProcess3"/>
    <dgm:cxn modelId="{CFBFF049-CF49-46AF-A26E-2A031E8CC31A}" srcId="{EB6024E2-D5CE-4067-9AC0-7FEC41F72D83}" destId="{D58A74D0-F457-4B20-8AB4-9FEA01F38E88}" srcOrd="0" destOrd="0" parTransId="{3C891C75-9045-44A6-B7C2-5FAE05861CCF}" sibTransId="{49BB96AF-AFCE-4042-88F6-87DD338B39B3}"/>
    <dgm:cxn modelId="{4A15945B-F38E-4438-BE6E-6AED972AD6BB}" srcId="{329D542F-9B07-4362-B7F5-811854E170B6}" destId="{73B9D3FA-5F84-4362-A73C-254E8249ECB1}" srcOrd="0" destOrd="0" parTransId="{D80BFB45-ECC5-434D-9DA1-6A88F30115CC}" sibTransId="{233F69CF-44E3-4C92-94FA-C987B866C430}"/>
    <dgm:cxn modelId="{DE0855BA-A8FA-4161-B39E-5B5C3DB3B421}" type="presOf" srcId="{B1089097-2C1C-4DB2-AFE2-75C7BFFE3774}" destId="{A5742F2F-79D8-4675-800E-0F8BA9738674}" srcOrd="0" destOrd="0" presId="urn:microsoft.com/office/officeart/2005/8/layout/lProcess3"/>
    <dgm:cxn modelId="{1B25B922-B526-4D5E-9676-DEE61E8FE691}" type="presOf" srcId="{EB6024E2-D5CE-4067-9AC0-7FEC41F72D83}" destId="{3547BE57-F9BE-4578-84FC-AEEC33E1D216}" srcOrd="0" destOrd="0" presId="urn:microsoft.com/office/officeart/2005/8/layout/lProcess3"/>
    <dgm:cxn modelId="{DE2CF126-E239-43CA-8C1D-321B22460C18}" srcId="{D58A74D0-F457-4B20-8AB4-9FEA01F38E88}" destId="{329D542F-9B07-4362-B7F5-811854E170B6}" srcOrd="2" destOrd="0" parTransId="{D4A30368-A292-4CC6-8481-B4CB797C3943}" sibTransId="{76A975E1-10A6-4D6F-BF90-DA00315D44F4}"/>
    <dgm:cxn modelId="{E6FA8FF2-57EC-45BB-B5CE-EBEDC3289A5E}" type="presOf" srcId="{D58A74D0-F457-4B20-8AB4-9FEA01F38E88}" destId="{26EA6D0D-C3E3-4619-8FF8-AFDE02AD2EAC}" srcOrd="0" destOrd="0" presId="urn:microsoft.com/office/officeart/2005/8/layout/lProcess3"/>
    <dgm:cxn modelId="{192C159B-36E9-41AD-BB82-D1A7978F50F1}" type="presOf" srcId="{73B9D3FA-5F84-4362-A73C-254E8249ECB1}" destId="{345A35D1-FF4D-496D-B31D-60E9CC2C0B84}" srcOrd="0" destOrd="1" presId="urn:microsoft.com/office/officeart/2005/8/layout/lProcess3"/>
    <dgm:cxn modelId="{F61B0CCE-9A6C-4178-A6BE-615C5D5B2121}" srcId="{D58A74D0-F457-4B20-8AB4-9FEA01F38E88}" destId="{CCE9C7A5-6AC5-4657-8EC2-97F865E40680}" srcOrd="0" destOrd="0" parTransId="{02A556D3-BA27-4756-8EDA-10380D59D56B}" sibTransId="{47BB3E4C-E4B3-43C4-B072-9EC21AFE6B88}"/>
    <dgm:cxn modelId="{AC42C3AE-ABEE-446B-B331-4E2EDE730C48}" type="presParOf" srcId="{3547BE57-F9BE-4578-84FC-AEEC33E1D216}" destId="{35110DA3-5754-4E76-9E26-E18B5DF0DB74}" srcOrd="0" destOrd="0" presId="urn:microsoft.com/office/officeart/2005/8/layout/lProcess3"/>
    <dgm:cxn modelId="{ED2CC5D8-5A07-40D9-A3EE-908D11A97170}" type="presParOf" srcId="{35110DA3-5754-4E76-9E26-E18B5DF0DB74}" destId="{26EA6D0D-C3E3-4619-8FF8-AFDE02AD2EAC}" srcOrd="0" destOrd="0" presId="urn:microsoft.com/office/officeart/2005/8/layout/lProcess3"/>
    <dgm:cxn modelId="{5394A336-A673-4FB6-9C05-43A2ACF762E7}" type="presParOf" srcId="{35110DA3-5754-4E76-9E26-E18B5DF0DB74}" destId="{1FD80262-6DB2-488E-BC40-80688A96A88C}" srcOrd="1" destOrd="0" presId="urn:microsoft.com/office/officeart/2005/8/layout/lProcess3"/>
    <dgm:cxn modelId="{D598D23F-E53C-4C3D-AC9D-936C2E00A6BD}" type="presParOf" srcId="{35110DA3-5754-4E76-9E26-E18B5DF0DB74}" destId="{3626C899-5972-4BEC-9733-149F478584C0}" srcOrd="2" destOrd="0" presId="urn:microsoft.com/office/officeart/2005/8/layout/lProcess3"/>
    <dgm:cxn modelId="{0807C31A-55B4-4337-9376-9779AB82ACEC}" type="presParOf" srcId="{35110DA3-5754-4E76-9E26-E18B5DF0DB74}" destId="{87CCC6EF-9CE6-4F31-B815-CA9AA98196F7}" srcOrd="3" destOrd="0" presId="urn:microsoft.com/office/officeart/2005/8/layout/lProcess3"/>
    <dgm:cxn modelId="{4046E43C-59D4-4131-9D15-9D9D0EADA4D5}" type="presParOf" srcId="{35110DA3-5754-4E76-9E26-E18B5DF0DB74}" destId="{A5742F2F-79D8-4675-800E-0F8BA9738674}" srcOrd="4" destOrd="0" presId="urn:microsoft.com/office/officeart/2005/8/layout/lProcess3"/>
    <dgm:cxn modelId="{282708E0-B4D9-4E1C-8757-2C065A6F05F5}" type="presParOf" srcId="{35110DA3-5754-4E76-9E26-E18B5DF0DB74}" destId="{B6761E30-E9B8-44C8-98BA-6DA18B95CEB5}" srcOrd="5" destOrd="0" presId="urn:microsoft.com/office/officeart/2005/8/layout/lProcess3"/>
    <dgm:cxn modelId="{7E9CE260-862F-4C01-AF0F-0264F2B31619}" type="presParOf" srcId="{35110DA3-5754-4E76-9E26-E18B5DF0DB74}" destId="{345A35D1-FF4D-496D-B31D-60E9CC2C0B84}" srcOrd="6" destOrd="0" presId="urn:microsoft.com/office/officeart/2005/8/layout/lProcess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8C98B7-011B-43E1-A202-EF1A2102A6FB}">
      <dsp:nvSpPr>
        <dsp:cNvPr id="0" name=""/>
        <dsp:cNvSpPr/>
      </dsp:nvSpPr>
      <dsp:spPr>
        <a:xfrm>
          <a:off x="0" y="0"/>
          <a:ext cx="9066808" cy="1852782"/>
        </a:xfrm>
        <a:prstGeom prst="roundRect">
          <a:avLst>
            <a:gd name="adj" fmla="val 10000"/>
          </a:avLst>
        </a:prstGeom>
        <a:gradFill flip="none" rotWithShape="1">
          <a:gsLst>
            <a:gs pos="0">
              <a:schemeClr val="accent2">
                <a:lumMod val="0"/>
                <a:lumOff val="100000"/>
              </a:schemeClr>
            </a:gs>
            <a:gs pos="23000">
              <a:schemeClr val="accent2">
                <a:lumMod val="0"/>
                <a:lumOff val="100000"/>
              </a:schemeClr>
            </a:gs>
            <a:gs pos="75000">
              <a:srgbClr val="FFCD2F"/>
            </a:gs>
          </a:gsLst>
          <a:path path="circle">
            <a:fillToRect l="50000" t="-80000" r="50000" b="180000"/>
          </a:path>
          <a:tileRect/>
        </a:gra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1CE9F8-FC0C-4865-87A5-AFFBE2F04D2E}">
      <dsp:nvSpPr>
        <dsp:cNvPr id="0" name=""/>
        <dsp:cNvSpPr/>
      </dsp:nvSpPr>
      <dsp:spPr>
        <a:xfrm>
          <a:off x="330065" y="247037"/>
          <a:ext cx="1458613" cy="1358707"/>
        </a:xfrm>
        <a:prstGeom prst="roundRect">
          <a:avLst>
            <a:gd name="adj" fmla="val 10000"/>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0EB64D-E20D-429D-9026-2826D09C8D47}">
      <dsp:nvSpPr>
        <dsp:cNvPr id="0" name=""/>
        <dsp:cNvSpPr/>
      </dsp:nvSpPr>
      <dsp:spPr>
        <a:xfrm rot="10800000">
          <a:off x="272209" y="1852782"/>
          <a:ext cx="1574325" cy="2264511"/>
        </a:xfrm>
        <a:prstGeom prst="round2SameRect">
          <a:avLst>
            <a:gd name="adj1" fmla="val 10500"/>
            <a:gd name="adj2" fmla="val 0"/>
          </a:avLst>
        </a:prstGeom>
        <a:gradFill rotWithShape="0">
          <a:gsLst>
            <a:gs pos="0">
              <a:schemeClr val="accent2">
                <a:lumMod val="0"/>
                <a:lumOff val="100000"/>
              </a:schemeClr>
            </a:gs>
            <a:gs pos="40000">
              <a:schemeClr val="accent2">
                <a:lumMod val="0"/>
                <a:lumOff val="100000"/>
              </a:schemeClr>
            </a:gs>
            <a:gs pos="100000">
              <a:srgbClr val="83C826"/>
            </a:gs>
          </a:gsLst>
          <a:path path="circle">
            <a:fillToRect l="50000" t="-80000" r="50000" b="180000"/>
          </a:path>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s-EC" sz="1800" b="0" i="0" u="none" strike="noStrike" kern="1200" cap="none" dirty="0" smtClean="0">
              <a:solidFill>
                <a:srgbClr val="484F56"/>
              </a:solidFill>
              <a:latin typeface="Pontano Sans"/>
              <a:ea typeface="Pontano Sans"/>
              <a:cs typeface="Pontano Sans"/>
              <a:sym typeface="Pontano Sans"/>
            </a:rPr>
            <a:t>Superficie de Ecuador 277000 Km</a:t>
          </a:r>
          <a:r>
            <a:rPr lang="es-EC" sz="1800" b="0" i="0" u="none" strike="noStrike" kern="1200" cap="none" baseline="30000" dirty="0" smtClean="0">
              <a:solidFill>
                <a:srgbClr val="484F56"/>
              </a:solidFill>
              <a:latin typeface="Pontano Sans"/>
              <a:ea typeface="Pontano Sans"/>
              <a:cs typeface="Pontano Sans"/>
              <a:sym typeface="Pontano Sans"/>
            </a:rPr>
            <a:t>2</a:t>
          </a:r>
          <a:r>
            <a:rPr lang="es-EC" sz="1800" b="0" i="0" u="none" strike="noStrike" kern="1200" cap="none" dirty="0" smtClean="0">
              <a:solidFill>
                <a:srgbClr val="484F56"/>
              </a:solidFill>
              <a:latin typeface="Pontano Sans"/>
              <a:ea typeface="Pontano Sans"/>
              <a:cs typeface="Pontano Sans"/>
              <a:sym typeface="Pontano Sans"/>
            </a:rPr>
            <a:t> </a:t>
          </a:r>
        </a:p>
        <a:p>
          <a:pPr lvl="0" algn="ctr" defTabSz="800100">
            <a:lnSpc>
              <a:spcPct val="90000"/>
            </a:lnSpc>
            <a:spcBef>
              <a:spcPct val="0"/>
            </a:spcBef>
            <a:spcAft>
              <a:spcPct val="35000"/>
            </a:spcAft>
          </a:pPr>
          <a:r>
            <a:rPr lang="es-EC" sz="1800" b="0" i="0" u="none" strike="noStrike" kern="1200" cap="none" dirty="0" smtClean="0">
              <a:solidFill>
                <a:srgbClr val="484F56"/>
              </a:solidFill>
              <a:latin typeface="Pontano Sans"/>
              <a:ea typeface="Pontano Sans"/>
              <a:cs typeface="Pontano Sans"/>
              <a:sym typeface="Pontano Sans"/>
            </a:rPr>
            <a:t>Bosques Naturales 119620 Km</a:t>
          </a:r>
          <a:r>
            <a:rPr lang="es-EC" sz="1800" b="0" i="0" u="none" strike="noStrike" kern="1200" cap="none" baseline="30000" dirty="0" smtClean="0">
              <a:solidFill>
                <a:srgbClr val="484F56"/>
              </a:solidFill>
              <a:latin typeface="Pontano Sans"/>
              <a:ea typeface="Pontano Sans"/>
              <a:cs typeface="Pontano Sans"/>
              <a:sym typeface="Pontano Sans"/>
            </a:rPr>
            <a:t>2</a:t>
          </a:r>
          <a:endParaRPr lang="es-EC" sz="1800" b="0" i="0" u="none" strike="noStrike" kern="1200" cap="none" baseline="30000" dirty="0">
            <a:solidFill>
              <a:srgbClr val="484F56"/>
            </a:solidFill>
            <a:latin typeface="Pontano Sans"/>
            <a:ea typeface="Pontano Sans"/>
            <a:cs typeface="Pontano Sans"/>
            <a:sym typeface="Pontano Sans"/>
          </a:endParaRPr>
        </a:p>
      </dsp:txBody>
      <dsp:txXfrm rot="10800000">
        <a:off x="320625" y="1852782"/>
        <a:ext cx="1477493" cy="2216095"/>
      </dsp:txXfrm>
    </dsp:sp>
    <dsp:sp modelId="{1264AD14-D7F7-447C-BAAE-F09CE0A2A28B}">
      <dsp:nvSpPr>
        <dsp:cNvPr id="0" name=""/>
        <dsp:cNvSpPr/>
      </dsp:nvSpPr>
      <dsp:spPr>
        <a:xfrm>
          <a:off x="1992396" y="247037"/>
          <a:ext cx="1458613" cy="1358707"/>
        </a:xfrm>
        <a:prstGeom prst="roundRect">
          <a:avLst>
            <a:gd name="adj" fmla="val 10000"/>
          </a:avLst>
        </a:prstGeom>
        <a:solidFill>
          <a:schemeClr val="accent4">
            <a:tint val="50000"/>
            <a:hueOff val="815042"/>
            <a:satOff val="2974"/>
            <a:lumOff val="10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383A75-D7B2-4CA6-93C6-1B74DA484B6F}">
      <dsp:nvSpPr>
        <dsp:cNvPr id="0" name=""/>
        <dsp:cNvSpPr/>
      </dsp:nvSpPr>
      <dsp:spPr>
        <a:xfrm rot="10800000">
          <a:off x="1992396" y="1852782"/>
          <a:ext cx="1458613" cy="2264511"/>
        </a:xfrm>
        <a:prstGeom prst="round2SameRect">
          <a:avLst>
            <a:gd name="adj1" fmla="val 10500"/>
            <a:gd name="adj2" fmla="val 0"/>
          </a:avLst>
        </a:prstGeom>
        <a:gradFill rotWithShape="0">
          <a:gsLst>
            <a:gs pos="0">
              <a:schemeClr val="accent2">
                <a:lumMod val="0"/>
                <a:lumOff val="100000"/>
              </a:schemeClr>
            </a:gs>
            <a:gs pos="40000">
              <a:schemeClr val="accent2">
                <a:lumMod val="0"/>
                <a:lumOff val="100000"/>
              </a:schemeClr>
            </a:gs>
            <a:gs pos="100000">
              <a:srgbClr val="83C826"/>
            </a:gs>
          </a:gsLst>
          <a:path path="circle">
            <a:fillToRect l="50000" t="-80000" r="50000" b="180000"/>
          </a:path>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s-EC" sz="1800" b="0" i="0" u="none" strike="noStrike" kern="1200" cap="none" dirty="0" smtClean="0">
              <a:solidFill>
                <a:srgbClr val="484F56"/>
              </a:solidFill>
              <a:latin typeface="Pontano Sans"/>
              <a:ea typeface="Pontano Sans"/>
              <a:cs typeface="Pontano Sans"/>
            </a:rPr>
            <a:t>Durante el periodo </a:t>
          </a:r>
          <a:r>
            <a:rPr lang="es-EC" sz="1600" b="0" i="0" u="none" strike="noStrike" kern="1200" cap="none" dirty="0" smtClean="0">
              <a:solidFill>
                <a:srgbClr val="484F56"/>
              </a:solidFill>
              <a:latin typeface="Pontano Sans"/>
              <a:ea typeface="Pontano Sans"/>
              <a:cs typeface="Pontano Sans"/>
            </a:rPr>
            <a:t>1990–2008 se </a:t>
          </a:r>
          <a:r>
            <a:rPr lang="es-EC" sz="1800" b="0" i="0" u="none" strike="noStrike" kern="1200" cap="none" dirty="0" smtClean="0">
              <a:solidFill>
                <a:srgbClr val="484F56"/>
              </a:solidFill>
              <a:latin typeface="Pontano Sans"/>
              <a:ea typeface="Pontano Sans"/>
              <a:cs typeface="Pontano Sans"/>
            </a:rPr>
            <a:t>perdieron alrededor de 19000 Km</a:t>
          </a:r>
          <a:r>
            <a:rPr lang="es-EC" sz="1800" b="0" i="0" u="none" strike="noStrike" kern="1200" cap="none" baseline="30000" dirty="0" smtClean="0">
              <a:solidFill>
                <a:srgbClr val="484F56"/>
              </a:solidFill>
              <a:latin typeface="Pontano Sans"/>
              <a:ea typeface="Pontano Sans"/>
              <a:cs typeface="Pontano Sans"/>
            </a:rPr>
            <a:t>2</a:t>
          </a:r>
          <a:r>
            <a:rPr lang="es-EC" sz="1800" b="0" i="0" u="none" strike="noStrike" kern="1200" cap="none" dirty="0" smtClean="0">
              <a:solidFill>
                <a:srgbClr val="484F56"/>
              </a:solidFill>
              <a:latin typeface="Pontano Sans"/>
              <a:ea typeface="Pontano Sans"/>
              <a:cs typeface="Pontano Sans"/>
            </a:rPr>
            <a:t>  de bosque</a:t>
          </a:r>
          <a:endParaRPr lang="es-EC" sz="1800" b="0" i="0" u="none" strike="noStrike" kern="1200" cap="none" dirty="0">
            <a:solidFill>
              <a:srgbClr val="484F56"/>
            </a:solidFill>
            <a:latin typeface="Pontano Sans"/>
            <a:ea typeface="Pontano Sans"/>
            <a:cs typeface="Pontano Sans"/>
          </a:endParaRPr>
        </a:p>
      </dsp:txBody>
      <dsp:txXfrm rot="10800000">
        <a:off x="2037253" y="1852782"/>
        <a:ext cx="1368899" cy="2219654"/>
      </dsp:txXfrm>
    </dsp:sp>
    <dsp:sp modelId="{CA0A1627-E65B-4122-89D4-88357EA33B69}">
      <dsp:nvSpPr>
        <dsp:cNvPr id="0" name=""/>
        <dsp:cNvSpPr/>
      </dsp:nvSpPr>
      <dsp:spPr>
        <a:xfrm>
          <a:off x="3596871" y="247037"/>
          <a:ext cx="1458613" cy="1358707"/>
        </a:xfrm>
        <a:prstGeom prst="roundRect">
          <a:avLst>
            <a:gd name="adj" fmla="val 10000"/>
          </a:avLst>
        </a:prstGeom>
        <a:solidFill>
          <a:schemeClr val="accent4">
            <a:tint val="50000"/>
            <a:hueOff val="1630084"/>
            <a:satOff val="5948"/>
            <a:lumOff val="21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1C522B-3F13-48D3-9C66-7969DD158D4E}">
      <dsp:nvSpPr>
        <dsp:cNvPr id="0" name=""/>
        <dsp:cNvSpPr/>
      </dsp:nvSpPr>
      <dsp:spPr>
        <a:xfrm rot="10800000">
          <a:off x="3596871" y="1852782"/>
          <a:ext cx="1458613" cy="2264511"/>
        </a:xfrm>
        <a:prstGeom prst="round2SameRect">
          <a:avLst>
            <a:gd name="adj1" fmla="val 10500"/>
            <a:gd name="adj2" fmla="val 0"/>
          </a:avLst>
        </a:prstGeom>
        <a:gradFill rotWithShape="0">
          <a:gsLst>
            <a:gs pos="0">
              <a:schemeClr val="accent2">
                <a:lumMod val="0"/>
                <a:lumOff val="100000"/>
              </a:schemeClr>
            </a:gs>
            <a:gs pos="40000">
              <a:schemeClr val="accent2">
                <a:lumMod val="0"/>
                <a:lumOff val="100000"/>
              </a:schemeClr>
            </a:gs>
            <a:gs pos="100000">
              <a:srgbClr val="83C826"/>
            </a:gs>
          </a:gsLst>
          <a:path path="circle">
            <a:fillToRect l="50000" t="-80000" r="50000" b="180000"/>
          </a:path>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marL="87313" lvl="0" indent="0" algn="ctr" defTabSz="755650">
            <a:lnSpc>
              <a:spcPct val="90000"/>
            </a:lnSpc>
            <a:spcBef>
              <a:spcPct val="0"/>
            </a:spcBef>
            <a:spcAft>
              <a:spcPct val="35000"/>
            </a:spcAft>
          </a:pPr>
          <a:r>
            <a:rPr lang="es-EC" sz="1700" b="0" i="0" u="none" strike="noStrike" kern="1200" cap="none" dirty="0" smtClean="0">
              <a:solidFill>
                <a:srgbClr val="484F56"/>
              </a:solidFill>
              <a:latin typeface="Pontano Sans"/>
              <a:ea typeface="Pontano Sans"/>
              <a:cs typeface="Pontano Sans"/>
            </a:rPr>
            <a:t> Intag se encuentra en riesgo debido a </a:t>
          </a:r>
          <a:r>
            <a:rPr lang="es-EC" sz="1600" b="0" i="0" u="none" strike="noStrike" kern="1200" cap="none" dirty="0" smtClean="0">
              <a:solidFill>
                <a:srgbClr val="484F56"/>
              </a:solidFill>
              <a:latin typeface="Pontano Sans"/>
              <a:ea typeface="Pontano Sans"/>
              <a:cs typeface="Pontano Sans"/>
            </a:rPr>
            <a:t>actividades</a:t>
          </a:r>
          <a:r>
            <a:rPr lang="es-EC" sz="1700" b="0" i="0" u="none" strike="noStrike" kern="1200" cap="none" dirty="0" smtClean="0">
              <a:solidFill>
                <a:srgbClr val="484F56"/>
              </a:solidFill>
              <a:latin typeface="Pontano Sans"/>
              <a:ea typeface="Pontano Sans"/>
              <a:cs typeface="Pontano Sans"/>
            </a:rPr>
            <a:t> </a:t>
          </a:r>
          <a:r>
            <a:rPr lang="es-EC" sz="1600" b="0" i="0" u="none" strike="noStrike" kern="1200" cap="none" dirty="0" smtClean="0">
              <a:solidFill>
                <a:srgbClr val="484F56"/>
              </a:solidFill>
              <a:latin typeface="Pontano Sans"/>
              <a:ea typeface="Pontano Sans"/>
              <a:cs typeface="Pontano Sans"/>
            </a:rPr>
            <a:t>productivas</a:t>
          </a:r>
          <a:r>
            <a:rPr lang="es-EC" sz="1700" b="0" i="0" u="none" strike="noStrike" kern="1200" cap="none" dirty="0" smtClean="0">
              <a:solidFill>
                <a:srgbClr val="484F56"/>
              </a:solidFill>
              <a:latin typeface="Pontano Sans"/>
              <a:ea typeface="Pontano Sans"/>
              <a:cs typeface="Pontano Sans"/>
            </a:rPr>
            <a:t> y extractivas </a:t>
          </a:r>
          <a:endParaRPr lang="es-EC" sz="1700" b="0" i="0" u="none" strike="noStrike" kern="1200" cap="none" dirty="0">
            <a:solidFill>
              <a:srgbClr val="484F56"/>
            </a:solidFill>
            <a:latin typeface="Pontano Sans"/>
            <a:ea typeface="Pontano Sans"/>
            <a:cs typeface="Pontano Sans"/>
          </a:endParaRPr>
        </a:p>
      </dsp:txBody>
      <dsp:txXfrm rot="10800000">
        <a:off x="3641728" y="1852782"/>
        <a:ext cx="1368899" cy="2219654"/>
      </dsp:txXfrm>
    </dsp:sp>
    <dsp:sp modelId="{3F17CDD8-BA3F-4672-8C55-9D403021D13B}">
      <dsp:nvSpPr>
        <dsp:cNvPr id="0" name=""/>
        <dsp:cNvSpPr/>
      </dsp:nvSpPr>
      <dsp:spPr>
        <a:xfrm>
          <a:off x="5352094" y="247037"/>
          <a:ext cx="1458613" cy="1358707"/>
        </a:xfrm>
        <a:prstGeom prst="roundRect">
          <a:avLst>
            <a:gd name="adj" fmla="val 10000"/>
          </a:avLst>
        </a:prstGeom>
        <a:solidFill>
          <a:schemeClr val="accent4">
            <a:tint val="50000"/>
            <a:hueOff val="2445125"/>
            <a:satOff val="8921"/>
            <a:lumOff val="31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FBB58E-5009-4467-AB3D-574A84EBDF63}">
      <dsp:nvSpPr>
        <dsp:cNvPr id="0" name=""/>
        <dsp:cNvSpPr/>
      </dsp:nvSpPr>
      <dsp:spPr>
        <a:xfrm rot="10800000">
          <a:off x="5287273" y="1852782"/>
          <a:ext cx="1760109" cy="2264511"/>
        </a:xfrm>
        <a:prstGeom prst="round2SameRect">
          <a:avLst>
            <a:gd name="adj1" fmla="val 10500"/>
            <a:gd name="adj2" fmla="val 0"/>
          </a:avLst>
        </a:prstGeom>
        <a:gradFill rotWithShape="0">
          <a:gsLst>
            <a:gs pos="0">
              <a:schemeClr val="accent2">
                <a:lumMod val="0"/>
                <a:lumOff val="100000"/>
              </a:schemeClr>
            </a:gs>
            <a:gs pos="40000">
              <a:schemeClr val="accent2">
                <a:lumMod val="0"/>
                <a:lumOff val="100000"/>
              </a:schemeClr>
            </a:gs>
            <a:gs pos="100000">
              <a:srgbClr val="83C826"/>
            </a:gs>
          </a:gsLst>
          <a:path path="circle">
            <a:fillToRect l="50000" t="-80000" r="50000" b="180000"/>
          </a:path>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marL="87313" lvl="0" indent="0" algn="ctr" defTabSz="800100">
            <a:lnSpc>
              <a:spcPct val="90000"/>
            </a:lnSpc>
            <a:spcBef>
              <a:spcPct val="0"/>
            </a:spcBef>
            <a:spcAft>
              <a:spcPct val="35000"/>
            </a:spcAft>
          </a:pPr>
          <a:r>
            <a:rPr lang="es-EC" sz="1700" b="0" i="0" u="none" strike="noStrike" kern="1200" cap="none" dirty="0" smtClean="0">
              <a:solidFill>
                <a:srgbClr val="484F56"/>
              </a:solidFill>
              <a:latin typeface="Pontano Sans"/>
              <a:ea typeface="Pontano Sans"/>
              <a:cs typeface="Pontano Sans"/>
            </a:rPr>
            <a:t>Información con respecto a los patones de deforestación es escasa y poco útil debido a su resolución </a:t>
          </a:r>
          <a:endParaRPr lang="es-EC" sz="1700" b="0" i="0" u="none" strike="noStrike" kern="1200" cap="none" dirty="0">
            <a:solidFill>
              <a:srgbClr val="484F56"/>
            </a:solidFill>
            <a:latin typeface="Pontano Sans"/>
            <a:ea typeface="Pontano Sans"/>
            <a:cs typeface="Pontano Sans"/>
          </a:endParaRPr>
        </a:p>
      </dsp:txBody>
      <dsp:txXfrm rot="10800000">
        <a:off x="5341402" y="1852782"/>
        <a:ext cx="1651851" cy="2210382"/>
      </dsp:txXfrm>
    </dsp:sp>
    <dsp:sp modelId="{509E6577-BCEB-4E34-92A1-5C58E794EC59}">
      <dsp:nvSpPr>
        <dsp:cNvPr id="0" name=""/>
        <dsp:cNvSpPr/>
      </dsp:nvSpPr>
      <dsp:spPr>
        <a:xfrm>
          <a:off x="7221651" y="247037"/>
          <a:ext cx="1458613" cy="1358707"/>
        </a:xfrm>
        <a:prstGeom prst="roundRect">
          <a:avLst>
            <a:gd name="adj" fmla="val 10000"/>
          </a:avLst>
        </a:prstGeom>
        <a:solidFill>
          <a:schemeClr val="accent4">
            <a:tint val="50000"/>
            <a:hueOff val="3260167"/>
            <a:satOff val="11895"/>
            <a:lumOff val="420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C63BB6-2BE0-415A-935F-A67750F47F52}">
      <dsp:nvSpPr>
        <dsp:cNvPr id="0" name=""/>
        <dsp:cNvSpPr/>
      </dsp:nvSpPr>
      <dsp:spPr>
        <a:xfrm rot="10800000">
          <a:off x="7260939" y="1852782"/>
          <a:ext cx="1687280" cy="2264511"/>
        </a:xfrm>
        <a:prstGeom prst="round2SameRect">
          <a:avLst>
            <a:gd name="adj1" fmla="val 10500"/>
            <a:gd name="adj2" fmla="val 0"/>
          </a:avLst>
        </a:prstGeom>
        <a:gradFill rotWithShape="0">
          <a:gsLst>
            <a:gs pos="0">
              <a:schemeClr val="accent2">
                <a:lumMod val="0"/>
                <a:lumOff val="100000"/>
              </a:schemeClr>
            </a:gs>
            <a:gs pos="40000">
              <a:schemeClr val="accent2">
                <a:lumMod val="0"/>
                <a:lumOff val="100000"/>
              </a:schemeClr>
            </a:gs>
            <a:gs pos="100000">
              <a:srgbClr val="83C826"/>
            </a:gs>
          </a:gsLst>
          <a:path path="circle">
            <a:fillToRect l="50000" t="-80000" r="50000" b="180000"/>
          </a:path>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marL="87313" lvl="0" indent="0" algn="ctr" defTabSz="800100">
            <a:lnSpc>
              <a:spcPct val="90000"/>
            </a:lnSpc>
            <a:spcBef>
              <a:spcPct val="0"/>
            </a:spcBef>
            <a:spcAft>
              <a:spcPct val="35000"/>
            </a:spcAft>
          </a:pPr>
          <a:r>
            <a:rPr lang="es-EC" sz="1700" b="0" i="0" u="none" strike="noStrike" kern="1200" cap="none" dirty="0" smtClean="0">
              <a:solidFill>
                <a:srgbClr val="484F56"/>
              </a:solidFill>
              <a:latin typeface="Pontano Sans"/>
              <a:ea typeface="Pontano Sans"/>
              <a:cs typeface="Pontano Sans"/>
            </a:rPr>
            <a:t>Es importante la información </a:t>
          </a:r>
          <a:r>
            <a:rPr lang="es-EC" sz="1600" b="0" i="0" u="none" strike="noStrike" kern="1200" cap="none" dirty="0" smtClean="0">
              <a:solidFill>
                <a:srgbClr val="484F56"/>
              </a:solidFill>
              <a:latin typeface="Pontano Sans"/>
              <a:ea typeface="Pontano Sans"/>
              <a:cs typeface="Pontano Sans"/>
            </a:rPr>
            <a:t>multitemporal </a:t>
          </a:r>
          <a:r>
            <a:rPr lang="es-EC" sz="1700" b="0" i="0" u="none" strike="noStrike" kern="1200" cap="none" dirty="0" smtClean="0">
              <a:solidFill>
                <a:srgbClr val="484F56"/>
              </a:solidFill>
              <a:latin typeface="Pontano Sans"/>
              <a:ea typeface="Pontano Sans"/>
              <a:cs typeface="Pontano Sans"/>
            </a:rPr>
            <a:t>de la zona, para facilitar el  manejo </a:t>
          </a:r>
          <a:endParaRPr lang="es-EC" sz="1700" b="0" i="0" u="none" strike="noStrike" kern="1200" cap="none" dirty="0">
            <a:solidFill>
              <a:srgbClr val="484F56"/>
            </a:solidFill>
            <a:latin typeface="Pontano Sans"/>
            <a:ea typeface="Pontano Sans"/>
            <a:cs typeface="Pontano Sans"/>
          </a:endParaRPr>
        </a:p>
      </dsp:txBody>
      <dsp:txXfrm rot="10800000">
        <a:off x="7312829" y="1852782"/>
        <a:ext cx="1583500" cy="221262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A6D0D-C3E3-4619-8FF8-AFDE02AD2EAC}">
      <dsp:nvSpPr>
        <dsp:cNvPr id="0" name=""/>
        <dsp:cNvSpPr/>
      </dsp:nvSpPr>
      <dsp:spPr>
        <a:xfrm>
          <a:off x="83123" y="609208"/>
          <a:ext cx="2617667" cy="106802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C" sz="1400" b="1" i="1" u="none" strike="noStrike" kern="1200" cap="none" dirty="0" smtClean="0">
              <a:solidFill>
                <a:schemeClr val="bg1"/>
              </a:solidFill>
              <a:latin typeface="Pontano Sans"/>
              <a:ea typeface="Pontano Sans"/>
              <a:cs typeface="Pontano Sans"/>
            </a:rPr>
            <a:t>ANÁLISIS MULTITEMPORAL</a:t>
          </a:r>
          <a:endParaRPr lang="es-EC" sz="1400" b="1" i="1" u="none" strike="noStrike" kern="1200" cap="none" dirty="0">
            <a:solidFill>
              <a:schemeClr val="bg1"/>
            </a:solidFill>
            <a:latin typeface="Pontano Sans"/>
            <a:ea typeface="Pontano Sans"/>
            <a:cs typeface="Pontano Sans"/>
          </a:endParaRPr>
        </a:p>
      </dsp:txBody>
      <dsp:txXfrm>
        <a:off x="617137" y="609208"/>
        <a:ext cx="1549640" cy="1068027"/>
      </dsp:txXfrm>
    </dsp:sp>
    <dsp:sp modelId="{3626C899-5972-4BEC-9733-149F478584C0}">
      <dsp:nvSpPr>
        <dsp:cNvPr id="0" name=""/>
        <dsp:cNvSpPr/>
      </dsp:nvSpPr>
      <dsp:spPr>
        <a:xfrm>
          <a:off x="2687394" y="353724"/>
          <a:ext cx="2434896" cy="747697"/>
        </a:xfrm>
        <a:prstGeom prst="chevron">
          <a:avLst/>
        </a:prstGeom>
        <a:gradFill rotWithShape="0">
          <a:gsLst>
            <a:gs pos="0">
              <a:schemeClr val="accent2">
                <a:lumMod val="0"/>
                <a:lumOff val="100000"/>
              </a:schemeClr>
            </a:gs>
            <a:gs pos="40000">
              <a:schemeClr val="accent2">
                <a:lumMod val="0"/>
                <a:lumOff val="100000"/>
              </a:schemeClr>
            </a:gs>
            <a:gs pos="100000">
              <a:srgbClr val="FFFF00"/>
            </a:gs>
          </a:gsLst>
          <a:path path="circle">
            <a:fillToRect l="50000" t="-80000" r="50000" b="180000"/>
          </a:path>
        </a:gra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C" sz="1400" b="1" kern="1200" dirty="0" smtClean="0">
              <a:solidFill>
                <a:srgbClr val="002060"/>
              </a:solidFill>
              <a:latin typeface="Pontano Sans"/>
            </a:rPr>
            <a:t>1143,4 ha deforestadas 2013 - 2017</a:t>
          </a:r>
          <a:endParaRPr lang="es-EC" sz="1400" b="1" kern="1200" dirty="0">
            <a:solidFill>
              <a:srgbClr val="002060"/>
            </a:solidFill>
            <a:latin typeface="Pontano Sans"/>
          </a:endParaRPr>
        </a:p>
      </dsp:txBody>
      <dsp:txXfrm>
        <a:off x="3061243" y="353724"/>
        <a:ext cx="1687199" cy="747697"/>
      </dsp:txXfrm>
    </dsp:sp>
    <dsp:sp modelId="{CA4F7D96-14C6-4340-A1C3-356A3B632612}">
      <dsp:nvSpPr>
        <dsp:cNvPr id="0" name=""/>
        <dsp:cNvSpPr/>
      </dsp:nvSpPr>
      <dsp:spPr>
        <a:xfrm>
          <a:off x="5126516" y="781242"/>
          <a:ext cx="2293394" cy="628956"/>
        </a:xfrm>
        <a:prstGeom prst="chevron">
          <a:avLst/>
        </a:prstGeom>
        <a:gradFill rotWithShape="0">
          <a:gsLst>
            <a:gs pos="0">
              <a:schemeClr val="accent2">
                <a:lumMod val="0"/>
                <a:lumOff val="100000"/>
              </a:schemeClr>
            </a:gs>
            <a:gs pos="40000">
              <a:schemeClr val="accent2">
                <a:lumMod val="0"/>
                <a:lumOff val="100000"/>
              </a:schemeClr>
            </a:gs>
            <a:gs pos="100000">
              <a:srgbClr val="FFFF00"/>
            </a:gs>
          </a:gsLst>
          <a:path path="circle">
            <a:fillToRect l="50000" t="-80000" r="50000" b="180000"/>
          </a:path>
        </a:gradFill>
        <a:ln w="25400" cap="flat" cmpd="sng" algn="ctr">
          <a:solidFill>
            <a:schemeClr val="accent4">
              <a:tint val="40000"/>
              <a:alpha val="90000"/>
              <a:hueOff val="1079810"/>
              <a:satOff val="3992"/>
              <a:lumOff val="10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C" sz="1400" b="1" kern="1200" dirty="0" smtClean="0">
              <a:solidFill>
                <a:srgbClr val="002060"/>
              </a:solidFill>
              <a:latin typeface="Pontano Sans"/>
            </a:rPr>
            <a:t>Promedio 285,93 ha anuales</a:t>
          </a:r>
          <a:endParaRPr lang="es-EC" sz="1400" b="1" kern="1200" dirty="0">
            <a:solidFill>
              <a:srgbClr val="002060"/>
            </a:solidFill>
            <a:latin typeface="Pontano Sans"/>
          </a:endParaRPr>
        </a:p>
      </dsp:txBody>
      <dsp:txXfrm>
        <a:off x="5440994" y="781242"/>
        <a:ext cx="1664438" cy="628956"/>
      </dsp:txXfrm>
    </dsp:sp>
    <dsp:sp modelId="{A5742F2F-79D8-4675-800E-0F8BA9738674}">
      <dsp:nvSpPr>
        <dsp:cNvPr id="0" name=""/>
        <dsp:cNvSpPr/>
      </dsp:nvSpPr>
      <dsp:spPr>
        <a:xfrm>
          <a:off x="2692302" y="1220202"/>
          <a:ext cx="2461877" cy="629814"/>
        </a:xfrm>
        <a:prstGeom prst="chevron">
          <a:avLst/>
        </a:prstGeom>
        <a:gradFill rotWithShape="0">
          <a:gsLst>
            <a:gs pos="0">
              <a:schemeClr val="accent2">
                <a:lumMod val="0"/>
                <a:lumOff val="100000"/>
              </a:schemeClr>
            </a:gs>
            <a:gs pos="40000">
              <a:schemeClr val="accent2">
                <a:lumMod val="0"/>
                <a:lumOff val="100000"/>
              </a:schemeClr>
            </a:gs>
            <a:gs pos="100000">
              <a:srgbClr val="FFFF00"/>
            </a:gs>
          </a:gsLst>
          <a:path path="circle">
            <a:fillToRect l="50000" t="-80000" r="50000" b="180000"/>
          </a:path>
        </a:gradFill>
        <a:ln w="25400" cap="flat" cmpd="sng" algn="ctr">
          <a:solidFill>
            <a:schemeClr val="accent4">
              <a:tint val="40000"/>
              <a:alpha val="90000"/>
              <a:hueOff val="2159621"/>
              <a:satOff val="7985"/>
              <a:lumOff val="21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C" sz="1400" b="1" kern="1200" dirty="0" smtClean="0">
              <a:solidFill>
                <a:srgbClr val="002060"/>
              </a:solidFill>
              <a:latin typeface="Pontano Sans"/>
            </a:rPr>
            <a:t>Índice de deforestación 2,63% al año </a:t>
          </a:r>
          <a:endParaRPr lang="es-EC" sz="1400" b="1" kern="1200" dirty="0">
            <a:solidFill>
              <a:srgbClr val="002060"/>
            </a:solidFill>
            <a:latin typeface="Pontano Sans"/>
          </a:endParaRPr>
        </a:p>
      </dsp:txBody>
      <dsp:txXfrm>
        <a:off x="3007209" y="1220202"/>
        <a:ext cx="1832063" cy="629814"/>
      </dsp:txXfrm>
    </dsp:sp>
    <dsp:sp modelId="{345A35D1-FF4D-496D-B31D-60E9CC2C0B84}">
      <dsp:nvSpPr>
        <dsp:cNvPr id="0" name=""/>
        <dsp:cNvSpPr/>
      </dsp:nvSpPr>
      <dsp:spPr>
        <a:xfrm>
          <a:off x="6798184" y="341853"/>
          <a:ext cx="2504949" cy="1519567"/>
        </a:xfrm>
        <a:prstGeom prst="chevron">
          <a:avLst/>
        </a:prstGeom>
        <a:gradFill rotWithShape="0">
          <a:gsLst>
            <a:gs pos="0">
              <a:schemeClr val="accent2">
                <a:lumMod val="0"/>
                <a:lumOff val="100000"/>
              </a:schemeClr>
            </a:gs>
            <a:gs pos="40000">
              <a:schemeClr val="accent2">
                <a:lumMod val="0"/>
                <a:lumOff val="100000"/>
              </a:schemeClr>
            </a:gs>
            <a:gs pos="100000">
              <a:srgbClr val="FFFF00"/>
            </a:gs>
          </a:gsLst>
          <a:path path="circle">
            <a:fillToRect l="50000" t="-80000" r="50000" b="180000"/>
          </a:path>
        </a:gradFill>
        <a:ln w="25400" cap="flat" cmpd="sng" algn="ctr">
          <a:solidFill>
            <a:schemeClr val="accent4">
              <a:tint val="40000"/>
              <a:alpha val="90000"/>
              <a:hueOff val="3239431"/>
              <a:satOff val="11977"/>
              <a:lumOff val="31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solidFill>
                <a:srgbClr val="002060"/>
              </a:solidFill>
              <a:latin typeface="Pontano Sans"/>
            </a:rPr>
            <a:t>CO_KAPP</a:t>
          </a:r>
        </a:p>
        <a:p>
          <a:pPr lvl="0" algn="ctr" defTabSz="533400">
            <a:lnSpc>
              <a:spcPct val="90000"/>
            </a:lnSpc>
            <a:spcBef>
              <a:spcPct val="0"/>
            </a:spcBef>
            <a:spcAft>
              <a:spcPct val="35000"/>
            </a:spcAft>
          </a:pPr>
          <a:r>
            <a:rPr lang="es-EC" sz="1200" b="1" kern="1200" dirty="0" smtClean="0">
              <a:solidFill>
                <a:srgbClr val="002060"/>
              </a:solidFill>
              <a:latin typeface="Pontano Sans"/>
            </a:rPr>
            <a:t>D-D = 0,87</a:t>
          </a:r>
        </a:p>
        <a:p>
          <a:pPr lvl="0" algn="ctr" defTabSz="533400">
            <a:lnSpc>
              <a:spcPct val="90000"/>
            </a:lnSpc>
            <a:spcBef>
              <a:spcPct val="0"/>
            </a:spcBef>
            <a:spcAft>
              <a:spcPct val="35000"/>
            </a:spcAft>
          </a:pPr>
          <a:r>
            <a:rPr lang="es-EC" sz="1200" b="1" kern="1200" dirty="0" smtClean="0">
              <a:solidFill>
                <a:srgbClr val="002060"/>
              </a:solidFill>
              <a:latin typeface="Pontano Sans"/>
            </a:rPr>
            <a:t>B-NB = 0,80</a:t>
          </a:r>
        </a:p>
        <a:p>
          <a:pPr lvl="0" algn="ctr" defTabSz="533400">
            <a:lnSpc>
              <a:spcPct val="90000"/>
            </a:lnSpc>
            <a:spcBef>
              <a:spcPct val="0"/>
            </a:spcBef>
            <a:spcAft>
              <a:spcPct val="35000"/>
            </a:spcAft>
          </a:pPr>
          <a:r>
            <a:rPr lang="es-EC" sz="1200" b="1" kern="1200" dirty="0" smtClean="0">
              <a:solidFill>
                <a:srgbClr val="002060"/>
              </a:solidFill>
              <a:latin typeface="Pontano Sans"/>
            </a:rPr>
            <a:t>D-D = 0,87</a:t>
          </a:r>
        </a:p>
        <a:p>
          <a:pPr lvl="0" algn="ctr" defTabSz="533400">
            <a:lnSpc>
              <a:spcPct val="90000"/>
            </a:lnSpc>
            <a:spcBef>
              <a:spcPct val="0"/>
            </a:spcBef>
            <a:spcAft>
              <a:spcPct val="35000"/>
            </a:spcAft>
          </a:pPr>
          <a:r>
            <a:rPr lang="es-EC" sz="1200" b="1" kern="1200" dirty="0" smtClean="0">
              <a:solidFill>
                <a:srgbClr val="002060"/>
              </a:solidFill>
              <a:latin typeface="Pontano Sans"/>
            </a:rPr>
            <a:t>B-NB = 0,86</a:t>
          </a:r>
          <a:endParaRPr lang="es-EC" sz="1200" b="1" kern="1200" dirty="0">
            <a:solidFill>
              <a:srgbClr val="002060"/>
            </a:solidFill>
            <a:latin typeface="Pontano Sans"/>
          </a:endParaRPr>
        </a:p>
      </dsp:txBody>
      <dsp:txXfrm>
        <a:off x="7557968" y="341853"/>
        <a:ext cx="985382" cy="151956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5EBD5-BECA-45A0-BF27-758472A10B59}">
      <dsp:nvSpPr>
        <dsp:cNvPr id="0" name=""/>
        <dsp:cNvSpPr/>
      </dsp:nvSpPr>
      <dsp:spPr>
        <a:xfrm>
          <a:off x="1297663" y="3806"/>
          <a:ext cx="3922761" cy="1262576"/>
        </a:xfrm>
        <a:prstGeom prst="chevron">
          <a:avLst/>
        </a:prstGeom>
        <a:solidFill>
          <a:srgbClr val="0070C0">
            <a:alpha val="53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a:lnSpc>
              <a:spcPct val="90000"/>
            </a:lnSpc>
            <a:spcBef>
              <a:spcPct val="0"/>
            </a:spcBef>
            <a:spcAft>
              <a:spcPct val="35000"/>
            </a:spcAft>
          </a:pPr>
          <a:r>
            <a:rPr lang="es-EC" sz="2600" b="0" i="0" u="none" strike="noStrike" kern="1200" cap="none" dirty="0" smtClean="0">
              <a:solidFill>
                <a:schemeClr val="bg1"/>
              </a:solidFill>
              <a:latin typeface="Pontano Sans"/>
              <a:ea typeface="Pontano Sans"/>
              <a:cs typeface="Pontano Sans"/>
            </a:rPr>
            <a:t>Recolección de información </a:t>
          </a:r>
          <a:endParaRPr lang="es-EC" sz="2600" b="0" i="0" u="none" strike="noStrike" kern="1200" cap="none" dirty="0">
            <a:solidFill>
              <a:schemeClr val="bg1"/>
            </a:solidFill>
            <a:latin typeface="Pontano Sans"/>
            <a:ea typeface="Pontano Sans"/>
            <a:cs typeface="Pontano Sans"/>
          </a:endParaRPr>
        </a:p>
      </dsp:txBody>
      <dsp:txXfrm>
        <a:off x="1928951" y="3806"/>
        <a:ext cx="2660185" cy="1262576"/>
      </dsp:txXfrm>
    </dsp:sp>
    <dsp:sp modelId="{E05F353C-220D-4D10-A94C-F52F282171DF}">
      <dsp:nvSpPr>
        <dsp:cNvPr id="0" name=""/>
        <dsp:cNvSpPr/>
      </dsp:nvSpPr>
      <dsp:spPr>
        <a:xfrm>
          <a:off x="1324430" y="1440833"/>
          <a:ext cx="3922761" cy="1262576"/>
        </a:xfrm>
        <a:prstGeom prst="chevron">
          <a:avLst/>
        </a:prstGeom>
        <a:solidFill>
          <a:srgbClr val="0070C0">
            <a:alpha val="53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a:lnSpc>
              <a:spcPct val="90000"/>
            </a:lnSpc>
            <a:spcBef>
              <a:spcPct val="0"/>
            </a:spcBef>
            <a:spcAft>
              <a:spcPct val="35000"/>
            </a:spcAft>
          </a:pPr>
          <a:r>
            <a:rPr lang="es-EC" sz="2600" b="0" i="0" u="none" strike="noStrike" kern="1200" cap="none" dirty="0" smtClean="0">
              <a:solidFill>
                <a:schemeClr val="bg1"/>
              </a:solidFill>
              <a:latin typeface="Pontano Sans"/>
              <a:ea typeface="Pontano Sans"/>
              <a:cs typeface="Pontano Sans"/>
            </a:rPr>
            <a:t>Pre-procesamiento de las imágenes</a:t>
          </a:r>
          <a:endParaRPr lang="es-EC" sz="2600" b="0" i="0" u="none" strike="noStrike" kern="1200" cap="none" dirty="0">
            <a:solidFill>
              <a:schemeClr val="bg1"/>
            </a:solidFill>
            <a:latin typeface="Pontano Sans"/>
            <a:ea typeface="Pontano Sans"/>
            <a:cs typeface="Pontano Sans"/>
          </a:endParaRPr>
        </a:p>
      </dsp:txBody>
      <dsp:txXfrm>
        <a:off x="1955718" y="1440833"/>
        <a:ext cx="2660185" cy="1262576"/>
      </dsp:txXfrm>
    </dsp:sp>
    <dsp:sp modelId="{26EA6D0D-C3E3-4619-8FF8-AFDE02AD2EAC}">
      <dsp:nvSpPr>
        <dsp:cNvPr id="0" name=""/>
        <dsp:cNvSpPr/>
      </dsp:nvSpPr>
      <dsp:spPr>
        <a:xfrm>
          <a:off x="1324430" y="2880170"/>
          <a:ext cx="3922761" cy="1262576"/>
        </a:xfrm>
        <a:prstGeom prst="chevron">
          <a:avLst/>
        </a:prstGeom>
        <a:solidFill>
          <a:srgbClr val="0070C0">
            <a:alpha val="53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a:lnSpc>
              <a:spcPct val="90000"/>
            </a:lnSpc>
            <a:spcBef>
              <a:spcPct val="0"/>
            </a:spcBef>
            <a:spcAft>
              <a:spcPct val="35000"/>
            </a:spcAft>
          </a:pPr>
          <a:r>
            <a:rPr lang="es-EC" sz="2600" b="0" i="0" u="none" strike="noStrike" kern="1200" cap="none" dirty="0" smtClean="0">
              <a:solidFill>
                <a:schemeClr val="bg1"/>
              </a:solidFill>
              <a:latin typeface="Pontano Sans"/>
              <a:ea typeface="Pontano Sans"/>
              <a:cs typeface="Pontano Sans"/>
            </a:rPr>
            <a:t>Análisis multitemporal</a:t>
          </a:r>
          <a:endParaRPr lang="es-EC" sz="2600" b="0" i="0" u="none" strike="noStrike" kern="1200" cap="none" dirty="0">
            <a:solidFill>
              <a:schemeClr val="bg1"/>
            </a:solidFill>
            <a:latin typeface="Pontano Sans"/>
            <a:ea typeface="Pontano Sans"/>
            <a:cs typeface="Pontano Sans"/>
          </a:endParaRPr>
        </a:p>
      </dsp:txBody>
      <dsp:txXfrm>
        <a:off x="1955718" y="2880170"/>
        <a:ext cx="2660185" cy="126257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5EBD5-BECA-45A0-BF27-758472A10B59}">
      <dsp:nvSpPr>
        <dsp:cNvPr id="0" name=""/>
        <dsp:cNvSpPr/>
      </dsp:nvSpPr>
      <dsp:spPr>
        <a:xfrm>
          <a:off x="0" y="0"/>
          <a:ext cx="4100249" cy="1640099"/>
        </a:xfrm>
        <a:prstGeom prst="chevron">
          <a:avLst/>
        </a:prstGeom>
        <a:solidFill>
          <a:srgbClr val="FFCD2F">
            <a:alpha val="8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a:lnSpc>
              <a:spcPct val="90000"/>
            </a:lnSpc>
            <a:spcBef>
              <a:spcPct val="0"/>
            </a:spcBef>
            <a:spcAft>
              <a:spcPct val="35000"/>
            </a:spcAft>
          </a:pPr>
          <a:r>
            <a:rPr lang="es-EC" sz="2600" b="0" i="0" u="none" strike="noStrike" kern="1200" cap="none" dirty="0" smtClean="0">
              <a:solidFill>
                <a:schemeClr val="bg1"/>
              </a:solidFill>
              <a:latin typeface="Pontano Sans"/>
              <a:ea typeface="Pontano Sans"/>
              <a:cs typeface="Pontano Sans"/>
            </a:rPr>
            <a:t>Cálculo de la taza de cambio de uso de suelo </a:t>
          </a:r>
          <a:endParaRPr lang="es-EC" sz="2600" b="0" i="0" u="none" strike="noStrike" kern="1200" cap="none" dirty="0">
            <a:solidFill>
              <a:schemeClr val="bg1"/>
            </a:solidFill>
            <a:latin typeface="Pontano Sans"/>
            <a:ea typeface="Pontano Sans"/>
            <a:cs typeface="Pontano Sans"/>
          </a:endParaRPr>
        </a:p>
      </dsp:txBody>
      <dsp:txXfrm>
        <a:off x="820050" y="0"/>
        <a:ext cx="2460150" cy="1640099"/>
      </dsp:txXfrm>
    </dsp:sp>
    <dsp:sp modelId="{E05F353C-220D-4D10-A94C-F52F282171DF}">
      <dsp:nvSpPr>
        <dsp:cNvPr id="0" name=""/>
        <dsp:cNvSpPr/>
      </dsp:nvSpPr>
      <dsp:spPr>
        <a:xfrm>
          <a:off x="0" y="2387150"/>
          <a:ext cx="4100249" cy="1640099"/>
        </a:xfrm>
        <a:prstGeom prst="chevron">
          <a:avLst/>
        </a:prstGeom>
        <a:solidFill>
          <a:srgbClr val="FFCD2F">
            <a:alpha val="8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a:lnSpc>
              <a:spcPct val="90000"/>
            </a:lnSpc>
            <a:spcBef>
              <a:spcPct val="0"/>
            </a:spcBef>
            <a:spcAft>
              <a:spcPct val="35000"/>
            </a:spcAft>
          </a:pPr>
          <a:r>
            <a:rPr lang="es-EC" sz="2600" b="0" i="0" u="none" strike="noStrike" kern="1200" cap="none" dirty="0" smtClean="0">
              <a:solidFill>
                <a:schemeClr val="bg1"/>
              </a:solidFill>
              <a:latin typeface="Pontano Sans"/>
              <a:ea typeface="Pontano Sans"/>
              <a:cs typeface="Pontano Sans"/>
            </a:rPr>
            <a:t>Levantamiento de información con el DRON</a:t>
          </a:r>
          <a:endParaRPr lang="es-EC" sz="2600" b="0" i="0" u="none" strike="noStrike" kern="1200" cap="none" dirty="0">
            <a:solidFill>
              <a:schemeClr val="bg1"/>
            </a:solidFill>
            <a:latin typeface="Pontano Sans"/>
            <a:ea typeface="Pontano Sans"/>
            <a:cs typeface="Pontano Sans"/>
          </a:endParaRPr>
        </a:p>
      </dsp:txBody>
      <dsp:txXfrm>
        <a:off x="820050" y="2387150"/>
        <a:ext cx="2460150" cy="16400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A6D0D-C3E3-4619-8FF8-AFDE02AD2EAC}">
      <dsp:nvSpPr>
        <dsp:cNvPr id="0" name=""/>
        <dsp:cNvSpPr/>
      </dsp:nvSpPr>
      <dsp:spPr>
        <a:xfrm>
          <a:off x="3179" y="856637"/>
          <a:ext cx="2415707" cy="920848"/>
        </a:xfrm>
        <a:prstGeom prst="chevron">
          <a:avLst/>
        </a:prstGeom>
        <a:solidFill>
          <a:srgbClr val="24BD0B">
            <a:alpha val="66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s-EC" sz="2400" b="0" i="0" u="none" strike="noStrike" kern="1200" cap="none" dirty="0" smtClean="0">
              <a:solidFill>
                <a:schemeClr val="bg1"/>
              </a:solidFill>
              <a:latin typeface="Pontano Sans"/>
              <a:ea typeface="Pontano Sans"/>
              <a:cs typeface="Pontano Sans"/>
            </a:rPr>
            <a:t>Validación</a:t>
          </a:r>
          <a:r>
            <a:rPr lang="es-EC" sz="2400" kern="1200" dirty="0" smtClean="0"/>
            <a:t> </a:t>
          </a:r>
          <a:endParaRPr lang="es-EC" sz="2400" kern="1200" dirty="0"/>
        </a:p>
      </dsp:txBody>
      <dsp:txXfrm>
        <a:off x="463603" y="856637"/>
        <a:ext cx="1494859" cy="920848"/>
      </dsp:txXfrm>
    </dsp:sp>
    <dsp:sp modelId="{3626C899-5972-4BEC-9733-149F478584C0}">
      <dsp:nvSpPr>
        <dsp:cNvPr id="0" name=""/>
        <dsp:cNvSpPr/>
      </dsp:nvSpPr>
      <dsp:spPr>
        <a:xfrm>
          <a:off x="2119611" y="934909"/>
          <a:ext cx="1923008" cy="764304"/>
        </a:xfrm>
        <a:prstGeom prst="chevron">
          <a:avLst/>
        </a:prstGeom>
        <a:solidFill>
          <a:srgbClr val="83C826">
            <a:alpha val="55000"/>
          </a:srgb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marR="0" lvl="0" indent="0" algn="l" defTabSz="889000" rtl="0">
            <a:lnSpc>
              <a:spcPct val="100000"/>
            </a:lnSpc>
            <a:spcBef>
              <a:spcPct val="0"/>
            </a:spcBef>
            <a:spcAft>
              <a:spcPts val="0"/>
            </a:spcAft>
            <a:buClr>
              <a:srgbClr val="9BCF63"/>
            </a:buClr>
            <a:buSzPts val="1400"/>
            <a:buFont typeface="Pontano Sans"/>
            <a:buNone/>
          </a:pPr>
          <a:r>
            <a:rPr lang="es-EC" sz="2000" b="0" i="0" u="none" strike="noStrike" kern="1200" cap="none" dirty="0" smtClean="0">
              <a:solidFill>
                <a:srgbClr val="484F56"/>
              </a:solidFill>
              <a:latin typeface="Pontano Sans"/>
              <a:ea typeface="Pontano Sans"/>
              <a:cs typeface="Pontano Sans"/>
              <a:sym typeface="Pontano Sans"/>
            </a:rPr>
            <a:t>Muestreo</a:t>
          </a:r>
          <a:endParaRPr lang="es-EC" sz="2000" b="0" i="0" u="none" strike="noStrike" kern="1200" cap="none" dirty="0">
            <a:solidFill>
              <a:srgbClr val="484F56"/>
            </a:solidFill>
            <a:latin typeface="Pontano Sans"/>
            <a:ea typeface="Pontano Sans"/>
            <a:cs typeface="Pontano Sans"/>
            <a:sym typeface="Pontano Sans"/>
          </a:endParaRPr>
        </a:p>
      </dsp:txBody>
      <dsp:txXfrm>
        <a:off x="2501763" y="934909"/>
        <a:ext cx="1158704" cy="764304"/>
      </dsp:txXfrm>
    </dsp:sp>
    <dsp:sp modelId="{CA4F7D96-14C6-4340-A1C3-356A3B632612}">
      <dsp:nvSpPr>
        <dsp:cNvPr id="0" name=""/>
        <dsp:cNvSpPr/>
      </dsp:nvSpPr>
      <dsp:spPr>
        <a:xfrm>
          <a:off x="3775113" y="934909"/>
          <a:ext cx="1910760" cy="764304"/>
        </a:xfrm>
        <a:prstGeom prst="chevron">
          <a:avLst/>
        </a:prstGeom>
        <a:solidFill>
          <a:srgbClr val="83C826">
            <a:alpha val="55000"/>
          </a:srgbClr>
        </a:solidFill>
        <a:ln w="25400" cap="flat" cmpd="sng" algn="ctr">
          <a:solidFill>
            <a:schemeClr val="accent4">
              <a:tint val="40000"/>
              <a:alpha val="90000"/>
              <a:hueOff val="1079810"/>
              <a:satOff val="3992"/>
              <a:lumOff val="10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marR="0" lvl="0" indent="0" algn="l" defTabSz="889000" rtl="0">
            <a:lnSpc>
              <a:spcPct val="100000"/>
            </a:lnSpc>
            <a:spcBef>
              <a:spcPct val="0"/>
            </a:spcBef>
            <a:spcAft>
              <a:spcPts val="0"/>
            </a:spcAft>
            <a:buClr>
              <a:srgbClr val="9BCF63"/>
            </a:buClr>
            <a:buSzPts val="1400"/>
            <a:buFont typeface="Pontano Sans"/>
            <a:buNone/>
          </a:pPr>
          <a:r>
            <a:rPr lang="es-EC" sz="2000" b="0" i="0" u="none" strike="noStrike" kern="1200" cap="none" dirty="0" smtClean="0">
              <a:solidFill>
                <a:srgbClr val="484F56"/>
              </a:solidFill>
              <a:latin typeface="Pontano Sans"/>
              <a:ea typeface="Pontano Sans"/>
              <a:cs typeface="Pontano Sans"/>
            </a:rPr>
            <a:t>Auditoría</a:t>
          </a:r>
          <a:endParaRPr lang="es-EC" sz="2000" b="0" i="0" u="none" strike="noStrike" kern="1200" cap="none" dirty="0">
            <a:solidFill>
              <a:srgbClr val="484F56"/>
            </a:solidFill>
            <a:latin typeface="Pontano Sans"/>
            <a:ea typeface="Pontano Sans"/>
            <a:cs typeface="Pontano Sans"/>
          </a:endParaRPr>
        </a:p>
      </dsp:txBody>
      <dsp:txXfrm>
        <a:off x="4157265" y="934909"/>
        <a:ext cx="1146456" cy="764304"/>
      </dsp:txXfrm>
    </dsp:sp>
    <dsp:sp modelId="{A5742F2F-79D8-4675-800E-0F8BA9738674}">
      <dsp:nvSpPr>
        <dsp:cNvPr id="0" name=""/>
        <dsp:cNvSpPr/>
      </dsp:nvSpPr>
      <dsp:spPr>
        <a:xfrm>
          <a:off x="5418367" y="934909"/>
          <a:ext cx="1910760" cy="764304"/>
        </a:xfrm>
        <a:prstGeom prst="chevron">
          <a:avLst/>
        </a:prstGeom>
        <a:solidFill>
          <a:srgbClr val="83C826">
            <a:alpha val="55000"/>
          </a:srgbClr>
        </a:solidFill>
        <a:ln w="25400" cap="flat" cmpd="sng" algn="ctr">
          <a:solidFill>
            <a:schemeClr val="accent4">
              <a:tint val="40000"/>
              <a:alpha val="90000"/>
              <a:hueOff val="2159621"/>
              <a:satOff val="7985"/>
              <a:lumOff val="21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marR="0" lvl="0" indent="0" algn="l" defTabSz="889000" rtl="0">
            <a:lnSpc>
              <a:spcPct val="100000"/>
            </a:lnSpc>
            <a:spcBef>
              <a:spcPct val="0"/>
            </a:spcBef>
            <a:spcAft>
              <a:spcPts val="0"/>
            </a:spcAft>
            <a:buClr>
              <a:srgbClr val="9BCF63"/>
            </a:buClr>
            <a:buSzPts val="1400"/>
            <a:buFont typeface="Pontano Sans"/>
            <a:buNone/>
          </a:pPr>
          <a:r>
            <a:rPr lang="es-EC" sz="2000" b="0" i="0" u="none" strike="noStrike" kern="1200" cap="none" dirty="0" smtClean="0">
              <a:solidFill>
                <a:srgbClr val="484F56"/>
              </a:solidFill>
              <a:latin typeface="Pontano Sans"/>
              <a:ea typeface="Pontano Sans"/>
              <a:cs typeface="Pontano Sans"/>
            </a:rPr>
            <a:t>Matriz de confusión </a:t>
          </a:r>
          <a:endParaRPr lang="es-EC" sz="2000" b="0" i="0" u="none" strike="noStrike" kern="1200" cap="none" dirty="0">
            <a:solidFill>
              <a:srgbClr val="484F56"/>
            </a:solidFill>
            <a:latin typeface="Pontano Sans"/>
            <a:ea typeface="Pontano Sans"/>
            <a:cs typeface="Pontano Sans"/>
          </a:endParaRPr>
        </a:p>
      </dsp:txBody>
      <dsp:txXfrm>
        <a:off x="5800519" y="934909"/>
        <a:ext cx="1146456" cy="764304"/>
      </dsp:txXfrm>
    </dsp:sp>
    <dsp:sp modelId="{345A35D1-FF4D-496D-B31D-60E9CC2C0B84}">
      <dsp:nvSpPr>
        <dsp:cNvPr id="0" name=""/>
        <dsp:cNvSpPr/>
      </dsp:nvSpPr>
      <dsp:spPr>
        <a:xfrm>
          <a:off x="7061621" y="934909"/>
          <a:ext cx="1984611" cy="764304"/>
        </a:xfrm>
        <a:prstGeom prst="chevron">
          <a:avLst/>
        </a:prstGeom>
        <a:solidFill>
          <a:srgbClr val="83C826">
            <a:alpha val="55000"/>
          </a:srgbClr>
        </a:solidFill>
        <a:ln w="25400" cap="flat" cmpd="sng" algn="ctr">
          <a:solidFill>
            <a:schemeClr val="accent4">
              <a:tint val="40000"/>
              <a:alpha val="90000"/>
              <a:hueOff val="3239431"/>
              <a:satOff val="11977"/>
              <a:lumOff val="31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marR="0" lvl="0" indent="0" algn="l" defTabSz="800100" rtl="0">
            <a:lnSpc>
              <a:spcPct val="100000"/>
            </a:lnSpc>
            <a:spcBef>
              <a:spcPct val="0"/>
            </a:spcBef>
            <a:spcAft>
              <a:spcPts val="0"/>
            </a:spcAft>
            <a:buClr>
              <a:srgbClr val="9BCF63"/>
            </a:buClr>
            <a:buSzPts val="1400"/>
            <a:buFont typeface="Pontano Sans"/>
            <a:buNone/>
          </a:pPr>
          <a:r>
            <a:rPr lang="es-EC" sz="1800" b="0" i="0" u="none" strike="noStrike" kern="1200" cap="none" dirty="0" smtClean="0">
              <a:solidFill>
                <a:srgbClr val="484F56"/>
              </a:solidFill>
              <a:latin typeface="Pontano Sans"/>
              <a:ea typeface="Pontano Sans"/>
              <a:cs typeface="Pontano Sans"/>
            </a:rPr>
            <a:t>Coeficiente de Kappa</a:t>
          </a:r>
          <a:endParaRPr lang="es-EC" sz="1800" b="0" i="0" u="none" strike="noStrike" kern="1200" cap="none" dirty="0">
            <a:solidFill>
              <a:srgbClr val="484F56"/>
            </a:solidFill>
            <a:latin typeface="Pontano Sans"/>
            <a:ea typeface="Pontano Sans"/>
            <a:cs typeface="Pontano Sans"/>
          </a:endParaRPr>
        </a:p>
      </dsp:txBody>
      <dsp:txXfrm>
        <a:off x="7443773" y="934909"/>
        <a:ext cx="1220307" cy="7643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5EBD5-BECA-45A0-BF27-758472A10B59}">
      <dsp:nvSpPr>
        <dsp:cNvPr id="0" name=""/>
        <dsp:cNvSpPr/>
      </dsp:nvSpPr>
      <dsp:spPr>
        <a:xfrm>
          <a:off x="107112" y="45273"/>
          <a:ext cx="2863570" cy="1486159"/>
        </a:xfrm>
        <a:prstGeom prst="chevron">
          <a:avLst/>
        </a:prstGeom>
        <a:gradFill rotWithShape="0">
          <a:gsLst>
            <a:gs pos="0">
              <a:schemeClr val="accent2">
                <a:lumMod val="0"/>
                <a:lumOff val="100000"/>
              </a:schemeClr>
            </a:gs>
            <a:gs pos="40000">
              <a:schemeClr val="accent2">
                <a:lumMod val="0"/>
                <a:lumOff val="100000"/>
              </a:schemeClr>
            </a:gs>
            <a:gs pos="100000">
              <a:srgbClr val="FFC000"/>
            </a:gs>
          </a:gsLst>
          <a:path path="circle">
            <a:fillToRect l="50000" t="-80000" r="50000" b="180000"/>
          </a:path>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C" sz="1800" b="1" i="1" u="none" strike="noStrike" kern="1200" cap="none" dirty="0" smtClean="0">
              <a:solidFill>
                <a:srgbClr val="484F56"/>
              </a:solidFill>
              <a:latin typeface="Pontano Sans"/>
              <a:ea typeface="Pontano Sans"/>
              <a:cs typeface="Pontano Sans"/>
              <a:sym typeface="Arial"/>
            </a:rPr>
            <a:t>Selección y definición de variables</a:t>
          </a:r>
          <a:endParaRPr lang="es-EC" sz="1800" b="1" i="1" u="none" strike="noStrike" kern="1200" cap="none" dirty="0">
            <a:solidFill>
              <a:srgbClr val="484F56"/>
            </a:solidFill>
            <a:latin typeface="Pontano Sans"/>
            <a:ea typeface="Pontano Sans"/>
            <a:cs typeface="Pontano Sans"/>
            <a:sym typeface="Arial"/>
          </a:endParaRPr>
        </a:p>
      </dsp:txBody>
      <dsp:txXfrm>
        <a:off x="850192" y="45273"/>
        <a:ext cx="1377411" cy="1486159"/>
      </dsp:txXfrm>
    </dsp:sp>
    <dsp:sp modelId="{E05F353C-220D-4D10-A94C-F52F282171DF}">
      <dsp:nvSpPr>
        <dsp:cNvPr id="0" name=""/>
        <dsp:cNvSpPr/>
      </dsp:nvSpPr>
      <dsp:spPr>
        <a:xfrm>
          <a:off x="0" y="1780427"/>
          <a:ext cx="3458089" cy="1486159"/>
        </a:xfrm>
        <a:prstGeom prst="chevron">
          <a:avLst/>
        </a:prstGeom>
        <a:gradFill rotWithShape="0">
          <a:gsLst>
            <a:gs pos="0">
              <a:schemeClr val="accent2">
                <a:lumMod val="0"/>
                <a:lumOff val="100000"/>
              </a:schemeClr>
            </a:gs>
            <a:gs pos="40000">
              <a:schemeClr val="accent2">
                <a:lumMod val="0"/>
                <a:lumOff val="100000"/>
              </a:schemeClr>
            </a:gs>
            <a:gs pos="100000">
              <a:srgbClr val="FFC000"/>
            </a:gs>
          </a:gsLst>
          <a:path path="circle">
            <a:fillToRect l="50000" t="-80000" r="50000" b="180000"/>
          </a:path>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C" sz="1800" b="1" i="1" u="none" strike="noStrike" kern="1200" cap="none" dirty="0" smtClean="0">
              <a:solidFill>
                <a:srgbClr val="484F56"/>
              </a:solidFill>
              <a:latin typeface="Pontano Sans"/>
              <a:ea typeface="Pontano Sans"/>
              <a:cs typeface="Pontano Sans"/>
            </a:rPr>
            <a:t>Generación y descripción de las clases de capacidad de uso de suelo</a:t>
          </a:r>
          <a:endParaRPr lang="es-EC" sz="1800" b="1" i="1" u="none" strike="noStrike" kern="1200" cap="none" dirty="0">
            <a:solidFill>
              <a:srgbClr val="484F56"/>
            </a:solidFill>
            <a:latin typeface="Pontano Sans"/>
            <a:ea typeface="Pontano Sans"/>
            <a:cs typeface="Pontano Sans"/>
          </a:endParaRPr>
        </a:p>
      </dsp:txBody>
      <dsp:txXfrm>
        <a:off x="743080" y="1780427"/>
        <a:ext cx="1971930" cy="1486159"/>
      </dsp:txXfrm>
    </dsp:sp>
    <dsp:sp modelId="{26EA6D0D-C3E3-4619-8FF8-AFDE02AD2EAC}">
      <dsp:nvSpPr>
        <dsp:cNvPr id="0" name=""/>
        <dsp:cNvSpPr/>
      </dsp:nvSpPr>
      <dsp:spPr>
        <a:xfrm>
          <a:off x="107112" y="3475307"/>
          <a:ext cx="2863570" cy="1486159"/>
        </a:xfrm>
        <a:prstGeom prst="chevron">
          <a:avLst/>
        </a:prstGeom>
        <a:gradFill rotWithShape="0">
          <a:gsLst>
            <a:gs pos="0">
              <a:schemeClr val="accent2">
                <a:lumMod val="0"/>
                <a:lumOff val="100000"/>
              </a:schemeClr>
            </a:gs>
            <a:gs pos="40000">
              <a:schemeClr val="accent2">
                <a:lumMod val="0"/>
                <a:lumOff val="100000"/>
              </a:schemeClr>
            </a:gs>
            <a:gs pos="100000">
              <a:srgbClr val="FFC000"/>
            </a:gs>
          </a:gsLst>
          <a:path path="circle">
            <a:fillToRect l="50000" t="-80000" r="50000" b="180000"/>
          </a:path>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EC" sz="1800" b="1" i="1" u="none" strike="noStrike" kern="1200" cap="none" dirty="0" smtClean="0">
              <a:solidFill>
                <a:srgbClr val="484F56"/>
              </a:solidFill>
              <a:latin typeface="Pontano Sans"/>
              <a:ea typeface="Pontano Sans"/>
              <a:cs typeface="Pontano Sans"/>
            </a:rPr>
            <a:t>Elaboración de mapas temáticos</a:t>
          </a:r>
          <a:endParaRPr lang="es-EC" sz="1800" b="1" i="1" u="none" strike="noStrike" kern="1200" cap="none" dirty="0">
            <a:solidFill>
              <a:srgbClr val="484F56"/>
            </a:solidFill>
            <a:latin typeface="Pontano Sans"/>
            <a:ea typeface="Pontano Sans"/>
            <a:cs typeface="Pontano Sans"/>
          </a:endParaRPr>
        </a:p>
      </dsp:txBody>
      <dsp:txXfrm>
        <a:off x="850192" y="3475307"/>
        <a:ext cx="1377411" cy="14861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5EBD5-BECA-45A0-BF27-758472A10B59}">
      <dsp:nvSpPr>
        <dsp:cNvPr id="0" name=""/>
        <dsp:cNvSpPr/>
      </dsp:nvSpPr>
      <dsp:spPr>
        <a:xfrm>
          <a:off x="59120" y="0"/>
          <a:ext cx="4985843" cy="1994337"/>
        </a:xfrm>
        <a:prstGeom prst="chevron">
          <a:avLst/>
        </a:prstGeom>
        <a:solidFill>
          <a:srgbClr val="FFFF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s-EC" sz="2400" b="1" i="1" u="none" strike="noStrike" kern="1200" cap="none" dirty="0" smtClean="0">
              <a:solidFill>
                <a:srgbClr val="484F56"/>
              </a:solidFill>
              <a:latin typeface="Pontano Sans"/>
              <a:ea typeface="Pontano Sans"/>
              <a:cs typeface="Pontano Sans"/>
            </a:rPr>
            <a:t>Identificación de actores</a:t>
          </a:r>
          <a:endParaRPr lang="es-EC" sz="2400" b="1" i="1" u="none" strike="noStrike" kern="1200" cap="none" dirty="0">
            <a:solidFill>
              <a:srgbClr val="484F56"/>
            </a:solidFill>
            <a:latin typeface="Pontano Sans"/>
            <a:ea typeface="Pontano Sans"/>
            <a:cs typeface="Pontano Sans"/>
          </a:endParaRPr>
        </a:p>
      </dsp:txBody>
      <dsp:txXfrm>
        <a:off x="1056289" y="0"/>
        <a:ext cx="2991506" cy="1994337"/>
      </dsp:txXfrm>
    </dsp:sp>
    <dsp:sp modelId="{E05F353C-220D-4D10-A94C-F52F282171DF}">
      <dsp:nvSpPr>
        <dsp:cNvPr id="0" name=""/>
        <dsp:cNvSpPr/>
      </dsp:nvSpPr>
      <dsp:spPr>
        <a:xfrm>
          <a:off x="29560" y="2274199"/>
          <a:ext cx="4985843" cy="1994337"/>
        </a:xfrm>
        <a:prstGeom prst="chevron">
          <a:avLst/>
        </a:prstGeom>
        <a:solidFill>
          <a:srgbClr val="FFFF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s-EC" sz="2400" b="1" i="1" u="none" strike="noStrike" kern="1200" cap="none" dirty="0" smtClean="0">
              <a:solidFill>
                <a:srgbClr val="484F56"/>
              </a:solidFill>
              <a:latin typeface="Pontano Sans"/>
              <a:ea typeface="Pontano Sans"/>
              <a:cs typeface="Pontano Sans"/>
            </a:rPr>
            <a:t>Definir la categoría de manejo en las zonas alta, media y baja de la parroquia</a:t>
          </a:r>
          <a:endParaRPr lang="es-EC" sz="2400" b="1" i="1" u="none" strike="noStrike" kern="1200" cap="none" dirty="0">
            <a:solidFill>
              <a:srgbClr val="484F56"/>
            </a:solidFill>
            <a:latin typeface="Pontano Sans"/>
            <a:ea typeface="Pontano Sans"/>
            <a:cs typeface="Pontano Sans"/>
          </a:endParaRPr>
        </a:p>
      </dsp:txBody>
      <dsp:txXfrm>
        <a:off x="1026729" y="2274199"/>
        <a:ext cx="2991506" cy="19943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A6D0D-C3E3-4619-8FF8-AFDE02AD2EAC}">
      <dsp:nvSpPr>
        <dsp:cNvPr id="0" name=""/>
        <dsp:cNvSpPr/>
      </dsp:nvSpPr>
      <dsp:spPr>
        <a:xfrm>
          <a:off x="469" y="619810"/>
          <a:ext cx="2281535" cy="912614"/>
        </a:xfrm>
        <a:prstGeom prst="chevr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C" sz="1600" b="1" i="1" u="none" strike="noStrike" kern="1200" cap="none" dirty="0" smtClean="0">
              <a:solidFill>
                <a:schemeClr val="bg1"/>
              </a:solidFill>
              <a:latin typeface="Pontano Sans"/>
              <a:ea typeface="Pontano Sans"/>
              <a:cs typeface="Pontano Sans"/>
              <a:sym typeface="Arial"/>
            </a:rPr>
            <a:t>ANÁLISIS MULTITEMPORAL</a:t>
          </a:r>
          <a:endParaRPr lang="es-EC" sz="1600" b="1" i="1" u="none" strike="noStrike" kern="1200" cap="none" dirty="0">
            <a:solidFill>
              <a:schemeClr val="bg1"/>
            </a:solidFill>
            <a:latin typeface="Pontano Sans"/>
            <a:ea typeface="Pontano Sans"/>
            <a:cs typeface="Pontano Sans"/>
            <a:sym typeface="Arial"/>
          </a:endParaRPr>
        </a:p>
      </dsp:txBody>
      <dsp:txXfrm>
        <a:off x="456776" y="619810"/>
        <a:ext cx="1368921" cy="912614"/>
      </dsp:txXfrm>
    </dsp:sp>
    <dsp:sp modelId="{3626C899-5972-4BEC-9733-149F478584C0}">
      <dsp:nvSpPr>
        <dsp:cNvPr id="0" name=""/>
        <dsp:cNvSpPr/>
      </dsp:nvSpPr>
      <dsp:spPr>
        <a:xfrm>
          <a:off x="1985404" y="697383"/>
          <a:ext cx="1893674" cy="757469"/>
        </a:xfrm>
        <a:prstGeom prst="chevron">
          <a:avLst/>
        </a:prstGeom>
        <a:gradFill rotWithShape="0">
          <a:gsLst>
            <a:gs pos="0">
              <a:schemeClr val="accent2">
                <a:lumMod val="0"/>
                <a:lumOff val="100000"/>
              </a:schemeClr>
            </a:gs>
            <a:gs pos="40000">
              <a:schemeClr val="accent2">
                <a:lumMod val="0"/>
                <a:lumOff val="100000"/>
              </a:schemeClr>
            </a:gs>
            <a:gs pos="100000">
              <a:srgbClr val="FFFF00"/>
            </a:gs>
          </a:gsLst>
          <a:path path="circle">
            <a:fillToRect l="50000" t="-80000" r="50000" b="180000"/>
          </a:path>
        </a:gra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C" sz="1400" b="1" kern="1200" dirty="0" smtClean="0">
              <a:solidFill>
                <a:srgbClr val="002060"/>
              </a:solidFill>
              <a:latin typeface="Pontano Sans"/>
            </a:rPr>
            <a:t>1143,4 ha deforestadas 2013 - 2017</a:t>
          </a:r>
          <a:endParaRPr lang="es-EC" sz="1400" b="1" kern="1200" dirty="0">
            <a:solidFill>
              <a:srgbClr val="002060"/>
            </a:solidFill>
            <a:latin typeface="Pontano Sans"/>
          </a:endParaRPr>
        </a:p>
      </dsp:txBody>
      <dsp:txXfrm>
        <a:off x="2364139" y="697383"/>
        <a:ext cx="1136205" cy="757469"/>
      </dsp:txXfrm>
    </dsp:sp>
    <dsp:sp modelId="{CA4F7D96-14C6-4340-A1C3-356A3B632612}">
      <dsp:nvSpPr>
        <dsp:cNvPr id="0" name=""/>
        <dsp:cNvSpPr/>
      </dsp:nvSpPr>
      <dsp:spPr>
        <a:xfrm>
          <a:off x="3613964" y="697383"/>
          <a:ext cx="1893674" cy="757469"/>
        </a:xfrm>
        <a:prstGeom prst="chevron">
          <a:avLst/>
        </a:prstGeom>
        <a:gradFill rotWithShape="0">
          <a:gsLst>
            <a:gs pos="0">
              <a:schemeClr val="accent2">
                <a:lumMod val="0"/>
                <a:lumOff val="100000"/>
              </a:schemeClr>
            </a:gs>
            <a:gs pos="40000">
              <a:schemeClr val="accent2">
                <a:lumMod val="0"/>
                <a:lumOff val="100000"/>
              </a:schemeClr>
            </a:gs>
            <a:gs pos="100000">
              <a:srgbClr val="FFFF00"/>
            </a:gs>
          </a:gsLst>
          <a:path path="circle">
            <a:fillToRect l="50000" t="-80000" r="50000" b="180000"/>
          </a:path>
        </a:gradFill>
        <a:ln w="25400" cap="flat" cmpd="sng" algn="ctr">
          <a:solidFill>
            <a:schemeClr val="accent4">
              <a:tint val="40000"/>
              <a:alpha val="90000"/>
              <a:hueOff val="1079810"/>
              <a:satOff val="3992"/>
              <a:lumOff val="10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C" sz="1400" b="1" kern="1200" dirty="0" smtClean="0">
              <a:solidFill>
                <a:srgbClr val="002060"/>
              </a:solidFill>
              <a:latin typeface="Pontano Sans"/>
            </a:rPr>
            <a:t>Promedio 285,93 ha anuales</a:t>
          </a:r>
          <a:endParaRPr lang="es-EC" sz="1400" b="1" kern="1200" dirty="0">
            <a:solidFill>
              <a:srgbClr val="002060"/>
            </a:solidFill>
            <a:latin typeface="Pontano Sans"/>
          </a:endParaRPr>
        </a:p>
      </dsp:txBody>
      <dsp:txXfrm>
        <a:off x="3992699" y="697383"/>
        <a:ext cx="1136205" cy="757469"/>
      </dsp:txXfrm>
    </dsp:sp>
    <dsp:sp modelId="{A5742F2F-79D8-4675-800E-0F8BA9738674}">
      <dsp:nvSpPr>
        <dsp:cNvPr id="0" name=""/>
        <dsp:cNvSpPr/>
      </dsp:nvSpPr>
      <dsp:spPr>
        <a:xfrm>
          <a:off x="5242524" y="697383"/>
          <a:ext cx="1893674" cy="757469"/>
        </a:xfrm>
        <a:prstGeom prst="chevron">
          <a:avLst/>
        </a:prstGeom>
        <a:gradFill rotWithShape="0">
          <a:gsLst>
            <a:gs pos="0">
              <a:schemeClr val="accent2">
                <a:lumMod val="0"/>
                <a:lumOff val="100000"/>
              </a:schemeClr>
            </a:gs>
            <a:gs pos="40000">
              <a:schemeClr val="accent2">
                <a:lumMod val="0"/>
                <a:lumOff val="100000"/>
              </a:schemeClr>
            </a:gs>
            <a:gs pos="100000">
              <a:srgbClr val="FFFF00"/>
            </a:gs>
          </a:gsLst>
          <a:path path="circle">
            <a:fillToRect l="50000" t="-80000" r="50000" b="180000"/>
          </a:path>
        </a:gradFill>
        <a:ln w="25400" cap="flat" cmpd="sng" algn="ctr">
          <a:solidFill>
            <a:schemeClr val="accent4">
              <a:tint val="40000"/>
              <a:alpha val="90000"/>
              <a:hueOff val="2159621"/>
              <a:satOff val="7985"/>
              <a:lumOff val="21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C" sz="1400" b="1" kern="1200" dirty="0" smtClean="0">
              <a:solidFill>
                <a:srgbClr val="002060"/>
              </a:solidFill>
              <a:latin typeface="Pontano Sans"/>
            </a:rPr>
            <a:t>Índice de </a:t>
          </a:r>
          <a:r>
            <a:rPr lang="es-EC" sz="1200" b="1" kern="1200" dirty="0" smtClean="0">
              <a:solidFill>
                <a:srgbClr val="002060"/>
              </a:solidFill>
              <a:latin typeface="Pontano Sans"/>
            </a:rPr>
            <a:t>deforestación </a:t>
          </a:r>
          <a:r>
            <a:rPr lang="es-EC" sz="1400" b="1" kern="1200" dirty="0" smtClean="0">
              <a:solidFill>
                <a:srgbClr val="002060"/>
              </a:solidFill>
              <a:latin typeface="Pontano Sans"/>
            </a:rPr>
            <a:t>anual de 2,63% al año </a:t>
          </a:r>
          <a:endParaRPr lang="es-EC" sz="1400" b="1" kern="1200" dirty="0">
            <a:solidFill>
              <a:srgbClr val="002060"/>
            </a:solidFill>
            <a:latin typeface="Pontano Sans"/>
          </a:endParaRPr>
        </a:p>
      </dsp:txBody>
      <dsp:txXfrm>
        <a:off x="5621259" y="697383"/>
        <a:ext cx="1136205" cy="757469"/>
      </dsp:txXfrm>
    </dsp:sp>
    <dsp:sp modelId="{345A35D1-FF4D-496D-B31D-60E9CC2C0B84}">
      <dsp:nvSpPr>
        <dsp:cNvPr id="0" name=""/>
        <dsp:cNvSpPr/>
      </dsp:nvSpPr>
      <dsp:spPr>
        <a:xfrm>
          <a:off x="6871084" y="522801"/>
          <a:ext cx="2272446" cy="1106632"/>
        </a:xfrm>
        <a:prstGeom prst="chevron">
          <a:avLst/>
        </a:prstGeom>
        <a:gradFill rotWithShape="0">
          <a:gsLst>
            <a:gs pos="0">
              <a:schemeClr val="accent2">
                <a:lumMod val="0"/>
                <a:lumOff val="100000"/>
              </a:schemeClr>
            </a:gs>
            <a:gs pos="40000">
              <a:schemeClr val="accent2">
                <a:lumMod val="0"/>
                <a:lumOff val="100000"/>
              </a:schemeClr>
            </a:gs>
            <a:gs pos="100000">
              <a:srgbClr val="FFFF00"/>
            </a:gs>
          </a:gsLst>
          <a:path path="circle">
            <a:fillToRect l="50000" t="-80000" r="50000" b="180000"/>
          </a:path>
        </a:gradFill>
        <a:ln w="25400" cap="flat" cmpd="sng" algn="ctr">
          <a:solidFill>
            <a:schemeClr val="accent4">
              <a:tint val="40000"/>
              <a:alpha val="90000"/>
              <a:hueOff val="3239431"/>
              <a:satOff val="11977"/>
              <a:lumOff val="31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t" anchorCtr="0">
          <a:noAutofit/>
        </a:bodyPr>
        <a:lstStyle/>
        <a:p>
          <a:pPr lvl="0" algn="ctr" defTabSz="622300">
            <a:lnSpc>
              <a:spcPct val="90000"/>
            </a:lnSpc>
            <a:spcBef>
              <a:spcPct val="0"/>
            </a:spcBef>
            <a:spcAft>
              <a:spcPct val="35000"/>
            </a:spcAft>
          </a:pPr>
          <a:r>
            <a:rPr lang="es-EC" sz="1400" b="1" kern="1200" dirty="0" smtClean="0">
              <a:solidFill>
                <a:srgbClr val="002060"/>
              </a:solidFill>
              <a:latin typeface="Pontano Sans"/>
            </a:rPr>
            <a:t>   CO_KAPPA</a:t>
          </a:r>
          <a:endParaRPr lang="es-EC" sz="1400" b="1" kern="1200" dirty="0">
            <a:solidFill>
              <a:srgbClr val="002060"/>
            </a:solidFill>
            <a:latin typeface="Pontano Sans"/>
          </a:endParaRPr>
        </a:p>
        <a:p>
          <a:pPr marL="114300" lvl="1" indent="-114300" algn="ctr" defTabSz="622300">
            <a:lnSpc>
              <a:spcPct val="90000"/>
            </a:lnSpc>
            <a:spcBef>
              <a:spcPct val="0"/>
            </a:spcBef>
            <a:spcAft>
              <a:spcPct val="15000"/>
            </a:spcAft>
            <a:buChar char="••"/>
          </a:pPr>
          <a:r>
            <a:rPr lang="es-EC" sz="1400" b="1" kern="1200" dirty="0" smtClean="0">
              <a:solidFill>
                <a:srgbClr val="002060"/>
              </a:solidFill>
              <a:latin typeface="Pontano Sans"/>
            </a:rPr>
            <a:t>D-D = 0,87</a:t>
          </a:r>
          <a:endParaRPr lang="es-EC" sz="1400" b="1" kern="1200" dirty="0">
            <a:solidFill>
              <a:srgbClr val="002060"/>
            </a:solidFill>
            <a:latin typeface="Pontano Sans"/>
          </a:endParaRPr>
        </a:p>
        <a:p>
          <a:pPr marL="114300" lvl="1" indent="-114300" algn="ctr" defTabSz="622300">
            <a:lnSpc>
              <a:spcPct val="90000"/>
            </a:lnSpc>
            <a:spcBef>
              <a:spcPct val="0"/>
            </a:spcBef>
            <a:spcAft>
              <a:spcPct val="15000"/>
            </a:spcAft>
            <a:buChar char="••"/>
          </a:pPr>
          <a:r>
            <a:rPr lang="es-EC" sz="1400" b="1" kern="1200" dirty="0" smtClean="0">
              <a:solidFill>
                <a:srgbClr val="002060"/>
              </a:solidFill>
              <a:latin typeface="Pontano Sans"/>
            </a:rPr>
            <a:t>B-NB = 0,80</a:t>
          </a:r>
          <a:endParaRPr lang="es-EC" sz="1400" b="1" kern="1200" dirty="0">
            <a:solidFill>
              <a:srgbClr val="002060"/>
            </a:solidFill>
            <a:latin typeface="Pontano Sans"/>
          </a:endParaRPr>
        </a:p>
        <a:p>
          <a:pPr marL="114300" lvl="1" indent="-114300" algn="ctr" defTabSz="622300">
            <a:lnSpc>
              <a:spcPct val="90000"/>
            </a:lnSpc>
            <a:spcBef>
              <a:spcPct val="0"/>
            </a:spcBef>
            <a:spcAft>
              <a:spcPct val="15000"/>
            </a:spcAft>
            <a:buChar char="••"/>
          </a:pPr>
          <a:r>
            <a:rPr lang="es-EC" sz="1400" b="1" kern="1200" dirty="0" smtClean="0">
              <a:solidFill>
                <a:srgbClr val="002060"/>
              </a:solidFill>
              <a:latin typeface="Pontano Sans"/>
            </a:rPr>
            <a:t>D-D = 0,87</a:t>
          </a:r>
          <a:endParaRPr lang="es-EC" sz="1400" b="1" kern="1200" dirty="0">
            <a:solidFill>
              <a:srgbClr val="002060"/>
            </a:solidFill>
            <a:latin typeface="Pontano Sans"/>
          </a:endParaRPr>
        </a:p>
        <a:p>
          <a:pPr marL="114300" lvl="1" indent="-114300" algn="ctr" defTabSz="622300">
            <a:lnSpc>
              <a:spcPct val="90000"/>
            </a:lnSpc>
            <a:spcBef>
              <a:spcPct val="0"/>
            </a:spcBef>
            <a:spcAft>
              <a:spcPct val="15000"/>
            </a:spcAft>
            <a:buChar char="••"/>
          </a:pPr>
          <a:r>
            <a:rPr lang="es-EC" sz="1400" b="1" kern="1200" dirty="0" smtClean="0">
              <a:solidFill>
                <a:srgbClr val="002060"/>
              </a:solidFill>
              <a:latin typeface="Pontano Sans"/>
            </a:rPr>
            <a:t>B-NB = 0,86</a:t>
          </a:r>
          <a:endParaRPr lang="es-EC" sz="1400" b="1" kern="1200" dirty="0">
            <a:solidFill>
              <a:srgbClr val="002060"/>
            </a:solidFill>
            <a:latin typeface="Pontano Sans"/>
          </a:endParaRPr>
        </a:p>
      </dsp:txBody>
      <dsp:txXfrm>
        <a:off x="7424400" y="522801"/>
        <a:ext cx="1165814" cy="11066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A6D0D-C3E3-4619-8FF8-AFDE02AD2EAC}">
      <dsp:nvSpPr>
        <dsp:cNvPr id="0" name=""/>
        <dsp:cNvSpPr/>
      </dsp:nvSpPr>
      <dsp:spPr>
        <a:xfrm>
          <a:off x="837487" y="125"/>
          <a:ext cx="2642670" cy="105706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C" sz="1600" b="1" i="1" u="none" strike="noStrike" kern="1200" cap="none" dirty="0" smtClean="0">
              <a:solidFill>
                <a:schemeClr val="bg1"/>
              </a:solidFill>
              <a:latin typeface="Pontano Sans"/>
              <a:ea typeface="Pontano Sans"/>
              <a:cs typeface="Pontano Sans"/>
            </a:rPr>
            <a:t>Ministerio del ambiente MAE</a:t>
          </a:r>
          <a:endParaRPr lang="es-EC" sz="1600" b="1" i="1" u="none" strike="noStrike" kern="1200" cap="none" dirty="0">
            <a:solidFill>
              <a:schemeClr val="bg1"/>
            </a:solidFill>
            <a:latin typeface="Pontano Sans"/>
            <a:ea typeface="Pontano Sans"/>
            <a:cs typeface="Pontano Sans"/>
          </a:endParaRPr>
        </a:p>
      </dsp:txBody>
      <dsp:txXfrm>
        <a:off x="1366021" y="125"/>
        <a:ext cx="1585602" cy="1057068"/>
      </dsp:txXfrm>
    </dsp:sp>
    <dsp:sp modelId="{3626C899-5972-4BEC-9733-149F478584C0}">
      <dsp:nvSpPr>
        <dsp:cNvPr id="0" name=""/>
        <dsp:cNvSpPr/>
      </dsp:nvSpPr>
      <dsp:spPr>
        <a:xfrm>
          <a:off x="3136610" y="89976"/>
          <a:ext cx="2193416" cy="877366"/>
        </a:xfrm>
        <a:prstGeom prst="chevron">
          <a:avLst/>
        </a:prstGeom>
        <a:gradFill rotWithShape="0">
          <a:gsLst>
            <a:gs pos="0">
              <a:schemeClr val="accent2">
                <a:lumMod val="0"/>
                <a:lumOff val="100000"/>
              </a:schemeClr>
            </a:gs>
            <a:gs pos="40000">
              <a:schemeClr val="accent2">
                <a:lumMod val="0"/>
                <a:lumOff val="100000"/>
              </a:schemeClr>
            </a:gs>
            <a:gs pos="100000">
              <a:srgbClr val="FFFF00"/>
            </a:gs>
          </a:gsLst>
          <a:path path="circle">
            <a:fillToRect l="50000" t="-80000" r="50000" b="180000"/>
          </a:path>
        </a:gra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s-EC" sz="1500" b="1" kern="1200" dirty="0" smtClean="0">
              <a:solidFill>
                <a:srgbClr val="002060"/>
              </a:solidFill>
              <a:latin typeface="Pontano Sans"/>
            </a:rPr>
            <a:t>2008–2012</a:t>
          </a:r>
        </a:p>
        <a:p>
          <a:pPr lvl="0" algn="ctr" defTabSz="666750">
            <a:lnSpc>
              <a:spcPct val="90000"/>
            </a:lnSpc>
            <a:spcBef>
              <a:spcPct val="0"/>
            </a:spcBef>
            <a:spcAft>
              <a:spcPct val="35000"/>
            </a:spcAft>
          </a:pPr>
          <a:r>
            <a:rPr lang="es-EC" sz="1500" b="1" kern="1200" dirty="0" smtClean="0">
              <a:solidFill>
                <a:srgbClr val="002060"/>
              </a:solidFill>
              <a:latin typeface="Pontano Sans"/>
            </a:rPr>
            <a:t>1192,39 ha/cantón</a:t>
          </a:r>
          <a:endParaRPr lang="es-EC" sz="1500" b="1" kern="1200" dirty="0">
            <a:solidFill>
              <a:srgbClr val="002060"/>
            </a:solidFill>
            <a:latin typeface="Pontano Sans"/>
          </a:endParaRPr>
        </a:p>
      </dsp:txBody>
      <dsp:txXfrm>
        <a:off x="3575293" y="89976"/>
        <a:ext cx="1316050" cy="877366"/>
      </dsp:txXfrm>
    </dsp:sp>
    <dsp:sp modelId="{A5742F2F-79D8-4675-800E-0F8BA9738674}">
      <dsp:nvSpPr>
        <dsp:cNvPr id="0" name=""/>
        <dsp:cNvSpPr/>
      </dsp:nvSpPr>
      <dsp:spPr>
        <a:xfrm>
          <a:off x="5022949" y="89976"/>
          <a:ext cx="2193416" cy="877366"/>
        </a:xfrm>
        <a:prstGeom prst="chevron">
          <a:avLst/>
        </a:prstGeom>
        <a:gradFill rotWithShape="0">
          <a:gsLst>
            <a:gs pos="0">
              <a:schemeClr val="accent2">
                <a:lumMod val="0"/>
                <a:lumOff val="100000"/>
              </a:schemeClr>
            </a:gs>
            <a:gs pos="40000">
              <a:schemeClr val="accent2">
                <a:lumMod val="0"/>
                <a:lumOff val="100000"/>
              </a:schemeClr>
            </a:gs>
            <a:gs pos="100000">
              <a:srgbClr val="FFFF00"/>
            </a:gs>
          </a:gsLst>
          <a:path path="circle">
            <a:fillToRect l="50000" t="-80000" r="50000" b="180000"/>
          </a:path>
        </a:gradFill>
        <a:ln w="25400" cap="flat" cmpd="sng" algn="ctr">
          <a:solidFill>
            <a:schemeClr val="accent4">
              <a:tint val="40000"/>
              <a:alpha val="90000"/>
              <a:hueOff val="3239431"/>
              <a:satOff val="11977"/>
              <a:lumOff val="31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s-EC" sz="1500" b="1" kern="1200" dirty="0" smtClean="0">
              <a:solidFill>
                <a:srgbClr val="002060"/>
              </a:solidFill>
              <a:latin typeface="Pontano Sans"/>
            </a:rPr>
            <a:t>2000 – 2008  Esmeraldas ID = 2,16%</a:t>
          </a:r>
          <a:endParaRPr lang="es-EC" sz="1500" b="1" kern="1200" dirty="0">
            <a:solidFill>
              <a:srgbClr val="002060"/>
            </a:solidFill>
            <a:latin typeface="Pontano Sans"/>
          </a:endParaRPr>
        </a:p>
      </dsp:txBody>
      <dsp:txXfrm>
        <a:off x="5461632" y="89976"/>
        <a:ext cx="1316050" cy="87736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A6D0D-C3E3-4619-8FF8-AFDE02AD2EAC}">
      <dsp:nvSpPr>
        <dsp:cNvPr id="0" name=""/>
        <dsp:cNvSpPr/>
      </dsp:nvSpPr>
      <dsp:spPr>
        <a:xfrm>
          <a:off x="5346" y="619122"/>
          <a:ext cx="2742873" cy="1097149"/>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C" sz="1600" b="1" i="1" u="none" strike="noStrike" kern="1200" cap="none" dirty="0" smtClean="0">
              <a:solidFill>
                <a:schemeClr val="bg1"/>
              </a:solidFill>
              <a:latin typeface="Pontano Sans"/>
              <a:ea typeface="Pontano Sans"/>
              <a:cs typeface="Pontano Sans"/>
            </a:rPr>
            <a:t>GUZMÁN (2014)</a:t>
          </a:r>
          <a:endParaRPr lang="es-EC" sz="1600" b="1" i="1" u="none" strike="noStrike" kern="1200" cap="none" dirty="0">
            <a:solidFill>
              <a:schemeClr val="bg1"/>
            </a:solidFill>
            <a:latin typeface="Pontano Sans"/>
            <a:ea typeface="Pontano Sans"/>
            <a:cs typeface="Pontano Sans"/>
          </a:endParaRPr>
        </a:p>
      </dsp:txBody>
      <dsp:txXfrm>
        <a:off x="553921" y="619122"/>
        <a:ext cx="1645724" cy="1097149"/>
      </dsp:txXfrm>
    </dsp:sp>
    <dsp:sp modelId="{3626C899-5972-4BEC-9733-149F478584C0}">
      <dsp:nvSpPr>
        <dsp:cNvPr id="0" name=""/>
        <dsp:cNvSpPr/>
      </dsp:nvSpPr>
      <dsp:spPr>
        <a:xfrm>
          <a:off x="2391646" y="712380"/>
          <a:ext cx="2276585" cy="910634"/>
        </a:xfrm>
        <a:prstGeom prst="chevron">
          <a:avLst/>
        </a:prstGeom>
        <a:gradFill rotWithShape="0">
          <a:gsLst>
            <a:gs pos="0">
              <a:schemeClr val="accent2">
                <a:lumMod val="0"/>
                <a:lumOff val="100000"/>
              </a:schemeClr>
            </a:gs>
            <a:gs pos="40000">
              <a:schemeClr val="accent2">
                <a:lumMod val="0"/>
                <a:lumOff val="100000"/>
              </a:schemeClr>
            </a:gs>
            <a:gs pos="100000">
              <a:srgbClr val="FFFF00"/>
            </a:gs>
          </a:gsLst>
          <a:path path="circle">
            <a:fillToRect l="50000" t="-80000" r="50000" b="180000"/>
          </a:path>
        </a:gra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100000"/>
            </a:lnSpc>
            <a:spcBef>
              <a:spcPct val="0"/>
            </a:spcBef>
            <a:spcAft>
              <a:spcPct val="35000"/>
            </a:spcAft>
          </a:pPr>
          <a:r>
            <a:rPr lang="es-EC" sz="1500" b="1" kern="1200" dirty="0" smtClean="0">
              <a:solidFill>
                <a:srgbClr val="002060"/>
              </a:solidFill>
              <a:latin typeface="Pontano Sans"/>
            </a:rPr>
            <a:t>2010-2013  Intag 4,28%   vs          Cuellaje 6,58%</a:t>
          </a:r>
          <a:endParaRPr lang="es-EC" sz="1500" b="1" kern="1200" dirty="0">
            <a:solidFill>
              <a:srgbClr val="002060"/>
            </a:solidFill>
            <a:latin typeface="Pontano Sans"/>
          </a:endParaRPr>
        </a:p>
      </dsp:txBody>
      <dsp:txXfrm>
        <a:off x="2846963" y="712380"/>
        <a:ext cx="1365951" cy="910634"/>
      </dsp:txXfrm>
    </dsp:sp>
    <dsp:sp modelId="{A5742F2F-79D8-4675-800E-0F8BA9738674}">
      <dsp:nvSpPr>
        <dsp:cNvPr id="0" name=""/>
        <dsp:cNvSpPr/>
      </dsp:nvSpPr>
      <dsp:spPr>
        <a:xfrm>
          <a:off x="4349509" y="712380"/>
          <a:ext cx="2276585" cy="910634"/>
        </a:xfrm>
        <a:prstGeom prst="chevron">
          <a:avLst/>
        </a:prstGeom>
        <a:gradFill rotWithShape="0">
          <a:gsLst>
            <a:gs pos="0">
              <a:schemeClr val="accent2">
                <a:lumMod val="0"/>
                <a:lumOff val="100000"/>
              </a:schemeClr>
            </a:gs>
            <a:gs pos="40000">
              <a:schemeClr val="accent2">
                <a:lumMod val="0"/>
                <a:lumOff val="100000"/>
              </a:schemeClr>
            </a:gs>
            <a:gs pos="100000">
              <a:srgbClr val="FFFF00"/>
            </a:gs>
          </a:gsLst>
          <a:path path="circle">
            <a:fillToRect l="50000" t="-80000" r="50000" b="180000"/>
          </a:path>
        </a:gradFill>
        <a:ln w="25400" cap="flat" cmpd="sng" algn="ctr">
          <a:solidFill>
            <a:schemeClr val="accent4">
              <a:tint val="40000"/>
              <a:alpha val="90000"/>
              <a:hueOff val="1619716"/>
              <a:satOff val="5988"/>
              <a:lumOff val="15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100000"/>
            </a:lnSpc>
            <a:spcBef>
              <a:spcPct val="0"/>
            </a:spcBef>
            <a:spcAft>
              <a:spcPct val="35000"/>
            </a:spcAft>
          </a:pPr>
          <a:r>
            <a:rPr lang="es-EC" sz="1500" b="1" kern="1200" dirty="0" smtClean="0">
              <a:solidFill>
                <a:srgbClr val="002060"/>
              </a:solidFill>
              <a:latin typeface="Pontano Sans"/>
            </a:rPr>
            <a:t>2010 – 2013   Intag                  ID = 1,42%</a:t>
          </a:r>
          <a:endParaRPr lang="es-EC" sz="1500" b="1" kern="1200" dirty="0">
            <a:solidFill>
              <a:srgbClr val="002060"/>
            </a:solidFill>
            <a:latin typeface="Pontano Sans"/>
          </a:endParaRPr>
        </a:p>
      </dsp:txBody>
      <dsp:txXfrm>
        <a:off x="4804826" y="712380"/>
        <a:ext cx="1365951" cy="910634"/>
      </dsp:txXfrm>
    </dsp:sp>
    <dsp:sp modelId="{345A35D1-FF4D-496D-B31D-60E9CC2C0B84}">
      <dsp:nvSpPr>
        <dsp:cNvPr id="0" name=""/>
        <dsp:cNvSpPr/>
      </dsp:nvSpPr>
      <dsp:spPr>
        <a:xfrm>
          <a:off x="6307373" y="712298"/>
          <a:ext cx="2276585" cy="910798"/>
        </a:xfrm>
        <a:prstGeom prst="chevron">
          <a:avLst/>
        </a:prstGeom>
        <a:gradFill rotWithShape="0">
          <a:gsLst>
            <a:gs pos="0">
              <a:schemeClr val="accent2">
                <a:lumMod val="0"/>
                <a:lumOff val="100000"/>
              </a:schemeClr>
            </a:gs>
            <a:gs pos="40000">
              <a:schemeClr val="accent2">
                <a:lumMod val="0"/>
                <a:lumOff val="100000"/>
              </a:schemeClr>
            </a:gs>
            <a:gs pos="100000">
              <a:srgbClr val="FFFF00"/>
            </a:gs>
          </a:gsLst>
          <a:path path="circle">
            <a:fillToRect l="50000" t="-80000" r="50000" b="180000"/>
          </a:path>
        </a:gradFill>
        <a:ln w="25400" cap="flat" cmpd="sng" algn="ctr">
          <a:solidFill>
            <a:schemeClr val="accent4">
              <a:tint val="40000"/>
              <a:alpha val="90000"/>
              <a:hueOff val="3239431"/>
              <a:satOff val="11977"/>
              <a:lumOff val="31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t" anchorCtr="0">
          <a:noAutofit/>
        </a:bodyPr>
        <a:lstStyle/>
        <a:p>
          <a:pPr lvl="0" algn="ctr" defTabSz="800100">
            <a:lnSpc>
              <a:spcPct val="100000"/>
            </a:lnSpc>
            <a:spcBef>
              <a:spcPct val="0"/>
            </a:spcBef>
            <a:spcAft>
              <a:spcPct val="35000"/>
            </a:spcAft>
          </a:pPr>
          <a:r>
            <a:rPr lang="es-EC" sz="1800" b="1" kern="1200" dirty="0" smtClean="0"/>
            <a:t>      </a:t>
          </a:r>
          <a:r>
            <a:rPr lang="es-EC" sz="1500" b="1" kern="1200" dirty="0" smtClean="0">
              <a:solidFill>
                <a:srgbClr val="002060"/>
              </a:solidFill>
              <a:latin typeface="Pontano Sans"/>
            </a:rPr>
            <a:t>CO_KAPPA</a:t>
          </a:r>
          <a:endParaRPr lang="es-EC" sz="1500" b="1" kern="1200" dirty="0">
            <a:solidFill>
              <a:srgbClr val="002060"/>
            </a:solidFill>
            <a:latin typeface="Pontano Sans"/>
          </a:endParaRPr>
        </a:p>
        <a:p>
          <a:pPr marL="114300" lvl="1" indent="-114300" algn="ctr" defTabSz="666750">
            <a:lnSpc>
              <a:spcPct val="100000"/>
            </a:lnSpc>
            <a:spcBef>
              <a:spcPct val="0"/>
            </a:spcBef>
            <a:spcAft>
              <a:spcPct val="15000"/>
            </a:spcAft>
            <a:buChar char="••"/>
          </a:pPr>
          <a:r>
            <a:rPr lang="es-EC" sz="1500" b="1" kern="1200" dirty="0" smtClean="0">
              <a:solidFill>
                <a:srgbClr val="002060"/>
              </a:solidFill>
              <a:latin typeface="Pontano Sans"/>
            </a:rPr>
            <a:t>0,92</a:t>
          </a:r>
          <a:endParaRPr lang="es-EC" sz="1500" b="1" kern="1200" dirty="0">
            <a:solidFill>
              <a:srgbClr val="002060"/>
            </a:solidFill>
            <a:latin typeface="Pontano Sans"/>
          </a:endParaRPr>
        </a:p>
      </dsp:txBody>
      <dsp:txXfrm>
        <a:off x="6762772" y="712298"/>
        <a:ext cx="1365787" cy="910798"/>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2172751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04996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79459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809874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85587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16267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570086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35257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42416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141608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30228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09169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056387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85024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867263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43770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25760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96200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85154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03099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878183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61949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54395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620565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34176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367748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5577978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11509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54915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194194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67483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94309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21378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36518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Shape 10"/>
          <p:cNvSpPr/>
          <p:nvPr/>
        </p:nvSpPr>
        <p:spPr>
          <a:xfrm>
            <a:off x="0" y="0"/>
            <a:ext cx="9144093" cy="5143522"/>
          </a:xfrm>
          <a:custGeom>
            <a:avLst/>
            <a:gdLst/>
            <a:ahLst/>
            <a:cxnLst/>
            <a:rect l="0" t="0" r="0" b="0"/>
            <a:pathLst>
              <a:path w="94269" h="53026" extrusionOk="0">
                <a:moveTo>
                  <a:pt x="49675" y="4677"/>
                </a:moveTo>
                <a:lnTo>
                  <a:pt x="49730" y="5469"/>
                </a:lnTo>
                <a:lnTo>
                  <a:pt x="49748" y="6408"/>
                </a:lnTo>
                <a:lnTo>
                  <a:pt x="49785" y="7660"/>
                </a:lnTo>
                <a:lnTo>
                  <a:pt x="49785" y="9169"/>
                </a:lnTo>
                <a:lnTo>
                  <a:pt x="49730" y="10900"/>
                </a:lnTo>
                <a:lnTo>
                  <a:pt x="49693" y="11858"/>
                </a:lnTo>
                <a:lnTo>
                  <a:pt x="49638" y="12833"/>
                </a:lnTo>
                <a:lnTo>
                  <a:pt x="49583" y="13846"/>
                </a:lnTo>
                <a:lnTo>
                  <a:pt x="49491" y="14895"/>
                </a:lnTo>
                <a:lnTo>
                  <a:pt x="49380" y="15982"/>
                </a:lnTo>
                <a:lnTo>
                  <a:pt x="49251" y="17086"/>
                </a:lnTo>
                <a:lnTo>
                  <a:pt x="49086" y="18191"/>
                </a:lnTo>
                <a:lnTo>
                  <a:pt x="48920" y="19314"/>
                </a:lnTo>
                <a:lnTo>
                  <a:pt x="48699" y="20456"/>
                </a:lnTo>
                <a:lnTo>
                  <a:pt x="48478" y="21597"/>
                </a:lnTo>
                <a:lnTo>
                  <a:pt x="48202" y="22720"/>
                </a:lnTo>
                <a:lnTo>
                  <a:pt x="47907" y="23844"/>
                </a:lnTo>
                <a:lnTo>
                  <a:pt x="47576" y="24948"/>
                </a:lnTo>
                <a:lnTo>
                  <a:pt x="47208" y="26053"/>
                </a:lnTo>
                <a:lnTo>
                  <a:pt x="47005" y="26587"/>
                </a:lnTo>
                <a:lnTo>
                  <a:pt x="46803" y="27121"/>
                </a:lnTo>
                <a:lnTo>
                  <a:pt x="46582" y="27636"/>
                </a:lnTo>
                <a:lnTo>
                  <a:pt x="46361" y="28152"/>
                </a:lnTo>
                <a:lnTo>
                  <a:pt x="46121" y="28667"/>
                </a:lnTo>
                <a:lnTo>
                  <a:pt x="45882" y="29165"/>
                </a:lnTo>
                <a:lnTo>
                  <a:pt x="45624" y="29643"/>
                </a:lnTo>
                <a:lnTo>
                  <a:pt x="45348" y="30122"/>
                </a:lnTo>
                <a:lnTo>
                  <a:pt x="45072" y="30601"/>
                </a:lnTo>
                <a:lnTo>
                  <a:pt x="44777" y="31061"/>
                </a:lnTo>
                <a:lnTo>
                  <a:pt x="44483" y="31503"/>
                </a:lnTo>
                <a:lnTo>
                  <a:pt x="44170" y="31926"/>
                </a:lnTo>
                <a:lnTo>
                  <a:pt x="43838" y="32350"/>
                </a:lnTo>
                <a:lnTo>
                  <a:pt x="43507" y="32736"/>
                </a:lnTo>
                <a:lnTo>
                  <a:pt x="43157" y="33123"/>
                </a:lnTo>
                <a:lnTo>
                  <a:pt x="42826" y="33491"/>
                </a:lnTo>
                <a:lnTo>
                  <a:pt x="42457" y="33841"/>
                </a:lnTo>
                <a:lnTo>
                  <a:pt x="42108" y="34154"/>
                </a:lnTo>
                <a:lnTo>
                  <a:pt x="41739" y="34467"/>
                </a:lnTo>
                <a:lnTo>
                  <a:pt x="41371" y="34780"/>
                </a:lnTo>
                <a:lnTo>
                  <a:pt x="41003" y="35056"/>
                </a:lnTo>
                <a:lnTo>
                  <a:pt x="40616" y="35314"/>
                </a:lnTo>
                <a:lnTo>
                  <a:pt x="40230" y="35572"/>
                </a:lnTo>
                <a:lnTo>
                  <a:pt x="39843" y="35811"/>
                </a:lnTo>
                <a:lnTo>
                  <a:pt x="39456" y="36032"/>
                </a:lnTo>
                <a:lnTo>
                  <a:pt x="39051" y="36253"/>
                </a:lnTo>
                <a:lnTo>
                  <a:pt x="38665" y="36437"/>
                </a:lnTo>
                <a:lnTo>
                  <a:pt x="38260" y="36621"/>
                </a:lnTo>
                <a:lnTo>
                  <a:pt x="37873" y="36805"/>
                </a:lnTo>
                <a:lnTo>
                  <a:pt x="37468" y="36953"/>
                </a:lnTo>
                <a:lnTo>
                  <a:pt x="36658" y="37247"/>
                </a:lnTo>
                <a:lnTo>
                  <a:pt x="35866" y="37487"/>
                </a:lnTo>
                <a:lnTo>
                  <a:pt x="35056" y="37689"/>
                </a:lnTo>
                <a:lnTo>
                  <a:pt x="34264" y="37836"/>
                </a:lnTo>
                <a:lnTo>
                  <a:pt x="33491" y="37965"/>
                </a:lnTo>
                <a:lnTo>
                  <a:pt x="32718" y="38057"/>
                </a:lnTo>
                <a:lnTo>
                  <a:pt x="31963" y="38131"/>
                </a:lnTo>
                <a:lnTo>
                  <a:pt x="31226" y="38168"/>
                </a:lnTo>
                <a:lnTo>
                  <a:pt x="30527" y="38186"/>
                </a:lnTo>
                <a:lnTo>
                  <a:pt x="29845" y="38168"/>
                </a:lnTo>
                <a:lnTo>
                  <a:pt x="29201" y="38149"/>
                </a:lnTo>
                <a:lnTo>
                  <a:pt x="28575" y="38113"/>
                </a:lnTo>
                <a:lnTo>
                  <a:pt x="27986" y="38057"/>
                </a:lnTo>
                <a:lnTo>
                  <a:pt x="27452" y="37984"/>
                </a:lnTo>
                <a:lnTo>
                  <a:pt x="26955" y="37928"/>
                </a:lnTo>
                <a:lnTo>
                  <a:pt x="26089" y="37781"/>
                </a:lnTo>
                <a:lnTo>
                  <a:pt x="25445" y="37652"/>
                </a:lnTo>
                <a:lnTo>
                  <a:pt x="25040" y="37560"/>
                </a:lnTo>
                <a:lnTo>
                  <a:pt x="24911" y="37523"/>
                </a:lnTo>
                <a:lnTo>
                  <a:pt x="24837" y="37395"/>
                </a:lnTo>
                <a:lnTo>
                  <a:pt x="24635" y="37026"/>
                </a:lnTo>
                <a:lnTo>
                  <a:pt x="24322" y="36456"/>
                </a:lnTo>
                <a:lnTo>
                  <a:pt x="23954" y="35664"/>
                </a:lnTo>
                <a:lnTo>
                  <a:pt x="23751" y="35204"/>
                </a:lnTo>
                <a:lnTo>
                  <a:pt x="23549" y="34706"/>
                </a:lnTo>
                <a:lnTo>
                  <a:pt x="23346" y="34154"/>
                </a:lnTo>
                <a:lnTo>
                  <a:pt x="23125" y="33565"/>
                </a:lnTo>
                <a:lnTo>
                  <a:pt x="22923" y="32957"/>
                </a:lnTo>
                <a:lnTo>
                  <a:pt x="22738" y="32294"/>
                </a:lnTo>
                <a:lnTo>
                  <a:pt x="22554" y="31613"/>
                </a:lnTo>
                <a:lnTo>
                  <a:pt x="22389" y="30895"/>
                </a:lnTo>
                <a:lnTo>
                  <a:pt x="22241" y="30159"/>
                </a:lnTo>
                <a:lnTo>
                  <a:pt x="22112" y="29385"/>
                </a:lnTo>
                <a:lnTo>
                  <a:pt x="22020" y="28612"/>
                </a:lnTo>
                <a:lnTo>
                  <a:pt x="21965" y="27802"/>
                </a:lnTo>
                <a:lnTo>
                  <a:pt x="21928" y="26974"/>
                </a:lnTo>
                <a:lnTo>
                  <a:pt x="21947" y="26145"/>
                </a:lnTo>
                <a:lnTo>
                  <a:pt x="22002" y="25298"/>
                </a:lnTo>
                <a:lnTo>
                  <a:pt x="22039" y="24856"/>
                </a:lnTo>
                <a:lnTo>
                  <a:pt x="22094" y="24433"/>
                </a:lnTo>
                <a:lnTo>
                  <a:pt x="22168" y="23991"/>
                </a:lnTo>
                <a:lnTo>
                  <a:pt x="22241" y="23567"/>
                </a:lnTo>
                <a:lnTo>
                  <a:pt x="22333" y="23125"/>
                </a:lnTo>
                <a:lnTo>
                  <a:pt x="22444" y="22684"/>
                </a:lnTo>
                <a:lnTo>
                  <a:pt x="22573" y="22260"/>
                </a:lnTo>
                <a:lnTo>
                  <a:pt x="22702" y="21818"/>
                </a:lnTo>
                <a:lnTo>
                  <a:pt x="22849" y="21376"/>
                </a:lnTo>
                <a:lnTo>
                  <a:pt x="23033" y="20935"/>
                </a:lnTo>
                <a:lnTo>
                  <a:pt x="23217" y="20493"/>
                </a:lnTo>
                <a:lnTo>
                  <a:pt x="23420" y="20069"/>
                </a:lnTo>
                <a:lnTo>
                  <a:pt x="23622" y="19627"/>
                </a:lnTo>
                <a:lnTo>
                  <a:pt x="23862" y="19185"/>
                </a:lnTo>
                <a:lnTo>
                  <a:pt x="24119" y="18762"/>
                </a:lnTo>
                <a:lnTo>
                  <a:pt x="24396" y="18320"/>
                </a:lnTo>
                <a:lnTo>
                  <a:pt x="24690" y="17897"/>
                </a:lnTo>
                <a:lnTo>
                  <a:pt x="24985" y="17473"/>
                </a:lnTo>
                <a:lnTo>
                  <a:pt x="25316" y="17050"/>
                </a:lnTo>
                <a:lnTo>
                  <a:pt x="25666" y="16645"/>
                </a:lnTo>
                <a:lnTo>
                  <a:pt x="26034" y="16240"/>
                </a:lnTo>
                <a:lnTo>
                  <a:pt x="26402" y="15834"/>
                </a:lnTo>
                <a:lnTo>
                  <a:pt x="26789" y="15448"/>
                </a:lnTo>
                <a:lnTo>
                  <a:pt x="27176" y="15061"/>
                </a:lnTo>
                <a:lnTo>
                  <a:pt x="27599" y="14693"/>
                </a:lnTo>
                <a:lnTo>
                  <a:pt x="28023" y="14325"/>
                </a:lnTo>
                <a:lnTo>
                  <a:pt x="28446" y="13956"/>
                </a:lnTo>
                <a:lnTo>
                  <a:pt x="28888" y="13607"/>
                </a:lnTo>
                <a:lnTo>
                  <a:pt x="29348" y="13257"/>
                </a:lnTo>
                <a:lnTo>
                  <a:pt x="29809" y="12925"/>
                </a:lnTo>
                <a:lnTo>
                  <a:pt x="30766" y="12263"/>
                </a:lnTo>
                <a:lnTo>
                  <a:pt x="31742" y="11637"/>
                </a:lnTo>
                <a:lnTo>
                  <a:pt x="32736" y="11047"/>
                </a:lnTo>
                <a:lnTo>
                  <a:pt x="33749" y="10477"/>
                </a:lnTo>
                <a:lnTo>
                  <a:pt x="34780" y="9943"/>
                </a:lnTo>
                <a:lnTo>
                  <a:pt x="35811" y="9446"/>
                </a:lnTo>
                <a:lnTo>
                  <a:pt x="36842" y="8949"/>
                </a:lnTo>
                <a:lnTo>
                  <a:pt x="37873" y="8507"/>
                </a:lnTo>
                <a:lnTo>
                  <a:pt x="38904" y="8065"/>
                </a:lnTo>
                <a:lnTo>
                  <a:pt x="39898" y="7678"/>
                </a:lnTo>
                <a:lnTo>
                  <a:pt x="40892" y="7291"/>
                </a:lnTo>
                <a:lnTo>
                  <a:pt x="41850" y="6960"/>
                </a:lnTo>
                <a:lnTo>
                  <a:pt x="42770" y="6629"/>
                </a:lnTo>
                <a:lnTo>
                  <a:pt x="43673" y="6334"/>
                </a:lnTo>
                <a:lnTo>
                  <a:pt x="45330" y="5819"/>
                </a:lnTo>
                <a:lnTo>
                  <a:pt x="46784" y="5395"/>
                </a:lnTo>
                <a:lnTo>
                  <a:pt x="47981" y="5082"/>
                </a:lnTo>
                <a:lnTo>
                  <a:pt x="48902" y="4861"/>
                </a:lnTo>
                <a:lnTo>
                  <a:pt x="49675" y="4677"/>
                </a:lnTo>
                <a:close/>
                <a:moveTo>
                  <a:pt x="12299" y="28888"/>
                </a:moveTo>
                <a:lnTo>
                  <a:pt x="12888" y="28925"/>
                </a:lnTo>
                <a:lnTo>
                  <a:pt x="13496" y="28962"/>
                </a:lnTo>
                <a:lnTo>
                  <a:pt x="14085" y="29036"/>
                </a:lnTo>
                <a:lnTo>
                  <a:pt x="14656" y="29128"/>
                </a:lnTo>
                <a:lnTo>
                  <a:pt x="15226" y="29238"/>
                </a:lnTo>
                <a:lnTo>
                  <a:pt x="15779" y="29385"/>
                </a:lnTo>
                <a:lnTo>
                  <a:pt x="16313" y="29551"/>
                </a:lnTo>
                <a:lnTo>
                  <a:pt x="16828" y="29754"/>
                </a:lnTo>
                <a:lnTo>
                  <a:pt x="17233" y="29938"/>
                </a:lnTo>
                <a:lnTo>
                  <a:pt x="17620" y="30140"/>
                </a:lnTo>
                <a:lnTo>
                  <a:pt x="17988" y="30343"/>
                </a:lnTo>
                <a:lnTo>
                  <a:pt x="18320" y="30582"/>
                </a:lnTo>
                <a:lnTo>
                  <a:pt x="18651" y="30822"/>
                </a:lnTo>
                <a:lnTo>
                  <a:pt x="18964" y="31061"/>
                </a:lnTo>
                <a:lnTo>
                  <a:pt x="19240" y="31337"/>
                </a:lnTo>
                <a:lnTo>
                  <a:pt x="19516" y="31613"/>
                </a:lnTo>
                <a:lnTo>
                  <a:pt x="19756" y="31889"/>
                </a:lnTo>
                <a:lnTo>
                  <a:pt x="19995" y="32184"/>
                </a:lnTo>
                <a:lnTo>
                  <a:pt x="20216" y="32479"/>
                </a:lnTo>
                <a:lnTo>
                  <a:pt x="20419" y="32773"/>
                </a:lnTo>
                <a:lnTo>
                  <a:pt x="20603" y="33068"/>
                </a:lnTo>
                <a:lnTo>
                  <a:pt x="20768" y="33381"/>
                </a:lnTo>
                <a:lnTo>
                  <a:pt x="20934" y="33694"/>
                </a:lnTo>
                <a:lnTo>
                  <a:pt x="21081" y="34007"/>
                </a:lnTo>
                <a:lnTo>
                  <a:pt x="21339" y="34614"/>
                </a:lnTo>
                <a:lnTo>
                  <a:pt x="21542" y="35222"/>
                </a:lnTo>
                <a:lnTo>
                  <a:pt x="21707" y="35811"/>
                </a:lnTo>
                <a:lnTo>
                  <a:pt x="21836" y="36363"/>
                </a:lnTo>
                <a:lnTo>
                  <a:pt x="21928" y="36879"/>
                </a:lnTo>
                <a:lnTo>
                  <a:pt x="22002" y="37339"/>
                </a:lnTo>
                <a:lnTo>
                  <a:pt x="22039" y="37763"/>
                </a:lnTo>
                <a:lnTo>
                  <a:pt x="22076" y="38113"/>
                </a:lnTo>
                <a:lnTo>
                  <a:pt x="8359" y="32957"/>
                </a:lnTo>
                <a:lnTo>
                  <a:pt x="21597" y="39162"/>
                </a:lnTo>
                <a:lnTo>
                  <a:pt x="21321" y="39383"/>
                </a:lnTo>
                <a:lnTo>
                  <a:pt x="20989" y="39641"/>
                </a:lnTo>
                <a:lnTo>
                  <a:pt x="20603" y="39917"/>
                </a:lnTo>
                <a:lnTo>
                  <a:pt x="20161" y="40212"/>
                </a:lnTo>
                <a:lnTo>
                  <a:pt x="19682" y="40506"/>
                </a:lnTo>
                <a:lnTo>
                  <a:pt x="19148" y="40801"/>
                </a:lnTo>
                <a:lnTo>
                  <a:pt x="18559" y="41058"/>
                </a:lnTo>
                <a:lnTo>
                  <a:pt x="17951" y="41298"/>
                </a:lnTo>
                <a:lnTo>
                  <a:pt x="17638" y="41408"/>
                </a:lnTo>
                <a:lnTo>
                  <a:pt x="17307" y="41519"/>
                </a:lnTo>
                <a:lnTo>
                  <a:pt x="16957" y="41592"/>
                </a:lnTo>
                <a:lnTo>
                  <a:pt x="16626" y="41666"/>
                </a:lnTo>
                <a:lnTo>
                  <a:pt x="16276" y="41740"/>
                </a:lnTo>
                <a:lnTo>
                  <a:pt x="15908" y="41776"/>
                </a:lnTo>
                <a:lnTo>
                  <a:pt x="15539" y="41813"/>
                </a:lnTo>
                <a:lnTo>
                  <a:pt x="15171" y="41832"/>
                </a:lnTo>
                <a:lnTo>
                  <a:pt x="14785" y="41832"/>
                </a:lnTo>
                <a:lnTo>
                  <a:pt x="14416" y="41813"/>
                </a:lnTo>
                <a:lnTo>
                  <a:pt x="14011" y="41776"/>
                </a:lnTo>
                <a:lnTo>
                  <a:pt x="13625" y="41703"/>
                </a:lnTo>
                <a:lnTo>
                  <a:pt x="13220" y="41611"/>
                </a:lnTo>
                <a:lnTo>
                  <a:pt x="12815" y="41519"/>
                </a:lnTo>
                <a:lnTo>
                  <a:pt x="12410" y="41371"/>
                </a:lnTo>
                <a:lnTo>
                  <a:pt x="12004" y="41224"/>
                </a:lnTo>
                <a:lnTo>
                  <a:pt x="11507" y="40985"/>
                </a:lnTo>
                <a:lnTo>
                  <a:pt x="11010" y="40727"/>
                </a:lnTo>
                <a:lnTo>
                  <a:pt x="10513" y="40432"/>
                </a:lnTo>
                <a:lnTo>
                  <a:pt x="10034" y="40101"/>
                </a:lnTo>
                <a:lnTo>
                  <a:pt x="9574" y="39751"/>
                </a:lnTo>
                <a:lnTo>
                  <a:pt x="9114" y="39383"/>
                </a:lnTo>
                <a:lnTo>
                  <a:pt x="8654" y="38978"/>
                </a:lnTo>
                <a:lnTo>
                  <a:pt x="8230" y="38573"/>
                </a:lnTo>
                <a:lnTo>
                  <a:pt x="7788" y="38149"/>
                </a:lnTo>
                <a:lnTo>
                  <a:pt x="7383" y="37708"/>
                </a:lnTo>
                <a:lnTo>
                  <a:pt x="6978" y="37266"/>
                </a:lnTo>
                <a:lnTo>
                  <a:pt x="6591" y="36805"/>
                </a:lnTo>
                <a:lnTo>
                  <a:pt x="6223" y="36345"/>
                </a:lnTo>
                <a:lnTo>
                  <a:pt x="5855" y="35885"/>
                </a:lnTo>
                <a:lnTo>
                  <a:pt x="5192" y="34983"/>
                </a:lnTo>
                <a:lnTo>
                  <a:pt x="4585" y="34080"/>
                </a:lnTo>
                <a:lnTo>
                  <a:pt x="4032" y="33252"/>
                </a:lnTo>
                <a:lnTo>
                  <a:pt x="3572" y="32479"/>
                </a:lnTo>
                <a:lnTo>
                  <a:pt x="3167" y="31797"/>
                </a:lnTo>
                <a:lnTo>
                  <a:pt x="2854" y="31245"/>
                </a:lnTo>
                <a:lnTo>
                  <a:pt x="2633" y="30803"/>
                </a:lnTo>
                <a:lnTo>
                  <a:pt x="2430" y="30435"/>
                </a:lnTo>
                <a:lnTo>
                  <a:pt x="2835" y="30324"/>
                </a:lnTo>
                <a:lnTo>
                  <a:pt x="3296" y="30177"/>
                </a:lnTo>
                <a:lnTo>
                  <a:pt x="3922" y="30011"/>
                </a:lnTo>
                <a:lnTo>
                  <a:pt x="4677" y="29827"/>
                </a:lnTo>
                <a:lnTo>
                  <a:pt x="5560" y="29625"/>
                </a:lnTo>
                <a:lnTo>
                  <a:pt x="6536" y="29422"/>
                </a:lnTo>
                <a:lnTo>
                  <a:pt x="7604" y="29238"/>
                </a:lnTo>
                <a:lnTo>
                  <a:pt x="8727" y="29091"/>
                </a:lnTo>
                <a:lnTo>
                  <a:pt x="9298" y="29017"/>
                </a:lnTo>
                <a:lnTo>
                  <a:pt x="9887" y="28962"/>
                </a:lnTo>
                <a:lnTo>
                  <a:pt x="10495" y="28925"/>
                </a:lnTo>
                <a:lnTo>
                  <a:pt x="11084" y="28907"/>
                </a:lnTo>
                <a:lnTo>
                  <a:pt x="11691" y="28888"/>
                </a:lnTo>
                <a:close/>
                <a:moveTo>
                  <a:pt x="0" y="0"/>
                </a:moveTo>
                <a:lnTo>
                  <a:pt x="0" y="53026"/>
                </a:lnTo>
                <a:lnTo>
                  <a:pt x="17694" y="53026"/>
                </a:lnTo>
                <a:lnTo>
                  <a:pt x="17583" y="52621"/>
                </a:lnTo>
                <a:lnTo>
                  <a:pt x="17510" y="52216"/>
                </a:lnTo>
                <a:lnTo>
                  <a:pt x="17436" y="51829"/>
                </a:lnTo>
                <a:lnTo>
                  <a:pt x="17381" y="51424"/>
                </a:lnTo>
                <a:lnTo>
                  <a:pt x="17344" y="51093"/>
                </a:lnTo>
                <a:lnTo>
                  <a:pt x="17325" y="50761"/>
                </a:lnTo>
                <a:lnTo>
                  <a:pt x="17325" y="50117"/>
                </a:lnTo>
                <a:lnTo>
                  <a:pt x="17344" y="49491"/>
                </a:lnTo>
                <a:lnTo>
                  <a:pt x="17417" y="48883"/>
                </a:lnTo>
                <a:lnTo>
                  <a:pt x="17528" y="48294"/>
                </a:lnTo>
                <a:lnTo>
                  <a:pt x="17675" y="47723"/>
                </a:lnTo>
                <a:lnTo>
                  <a:pt x="17841" y="47171"/>
                </a:lnTo>
                <a:lnTo>
                  <a:pt x="18043" y="46656"/>
                </a:lnTo>
                <a:lnTo>
                  <a:pt x="18264" y="46140"/>
                </a:lnTo>
                <a:lnTo>
                  <a:pt x="18504" y="45661"/>
                </a:lnTo>
                <a:lnTo>
                  <a:pt x="18780" y="45201"/>
                </a:lnTo>
                <a:lnTo>
                  <a:pt x="19056" y="44759"/>
                </a:lnTo>
                <a:lnTo>
                  <a:pt x="19351" y="44336"/>
                </a:lnTo>
                <a:lnTo>
                  <a:pt x="19664" y="43931"/>
                </a:lnTo>
                <a:lnTo>
                  <a:pt x="19977" y="43544"/>
                </a:lnTo>
                <a:lnTo>
                  <a:pt x="20290" y="43176"/>
                </a:lnTo>
                <a:lnTo>
                  <a:pt x="20621" y="42844"/>
                </a:lnTo>
                <a:lnTo>
                  <a:pt x="20934" y="42531"/>
                </a:lnTo>
                <a:lnTo>
                  <a:pt x="21266" y="42237"/>
                </a:lnTo>
                <a:lnTo>
                  <a:pt x="21579" y="41961"/>
                </a:lnTo>
                <a:lnTo>
                  <a:pt x="22168" y="41463"/>
                </a:lnTo>
                <a:lnTo>
                  <a:pt x="22702" y="41077"/>
                </a:lnTo>
                <a:lnTo>
                  <a:pt x="23162" y="40764"/>
                </a:lnTo>
                <a:lnTo>
                  <a:pt x="23512" y="40525"/>
                </a:lnTo>
                <a:lnTo>
                  <a:pt x="23825" y="40359"/>
                </a:lnTo>
                <a:lnTo>
                  <a:pt x="24175" y="40451"/>
                </a:lnTo>
                <a:lnTo>
                  <a:pt x="24561" y="40598"/>
                </a:lnTo>
                <a:lnTo>
                  <a:pt x="25095" y="40801"/>
                </a:lnTo>
                <a:lnTo>
                  <a:pt x="25703" y="41058"/>
                </a:lnTo>
                <a:lnTo>
                  <a:pt x="26384" y="41408"/>
                </a:lnTo>
                <a:lnTo>
                  <a:pt x="26752" y="41592"/>
                </a:lnTo>
                <a:lnTo>
                  <a:pt x="27139" y="41813"/>
                </a:lnTo>
                <a:lnTo>
                  <a:pt x="27526" y="42053"/>
                </a:lnTo>
                <a:lnTo>
                  <a:pt x="27912" y="42310"/>
                </a:lnTo>
                <a:lnTo>
                  <a:pt x="28317" y="42587"/>
                </a:lnTo>
                <a:lnTo>
                  <a:pt x="28704" y="42881"/>
                </a:lnTo>
                <a:lnTo>
                  <a:pt x="29091" y="43213"/>
                </a:lnTo>
                <a:lnTo>
                  <a:pt x="29477" y="43562"/>
                </a:lnTo>
                <a:lnTo>
                  <a:pt x="29845" y="43931"/>
                </a:lnTo>
                <a:lnTo>
                  <a:pt x="30214" y="44317"/>
                </a:lnTo>
                <a:lnTo>
                  <a:pt x="30563" y="44741"/>
                </a:lnTo>
                <a:lnTo>
                  <a:pt x="30895" y="45183"/>
                </a:lnTo>
                <a:lnTo>
                  <a:pt x="31208" y="45643"/>
                </a:lnTo>
                <a:lnTo>
                  <a:pt x="31502" y="46140"/>
                </a:lnTo>
                <a:lnTo>
                  <a:pt x="31760" y="46656"/>
                </a:lnTo>
                <a:lnTo>
                  <a:pt x="32000" y="47208"/>
                </a:lnTo>
                <a:lnTo>
                  <a:pt x="32221" y="47779"/>
                </a:lnTo>
                <a:lnTo>
                  <a:pt x="32386" y="48386"/>
                </a:lnTo>
                <a:lnTo>
                  <a:pt x="32534" y="49012"/>
                </a:lnTo>
                <a:lnTo>
                  <a:pt x="32570" y="49344"/>
                </a:lnTo>
                <a:lnTo>
                  <a:pt x="32626" y="49675"/>
                </a:lnTo>
                <a:lnTo>
                  <a:pt x="32662" y="50080"/>
                </a:lnTo>
                <a:lnTo>
                  <a:pt x="32681" y="50485"/>
                </a:lnTo>
                <a:lnTo>
                  <a:pt x="32699" y="50909"/>
                </a:lnTo>
                <a:lnTo>
                  <a:pt x="32681" y="51332"/>
                </a:lnTo>
                <a:lnTo>
                  <a:pt x="32662" y="51756"/>
                </a:lnTo>
                <a:lnTo>
                  <a:pt x="32644" y="52179"/>
                </a:lnTo>
                <a:lnTo>
                  <a:pt x="32589" y="52603"/>
                </a:lnTo>
                <a:lnTo>
                  <a:pt x="32534" y="53026"/>
                </a:lnTo>
                <a:lnTo>
                  <a:pt x="94268" y="53026"/>
                </a:lnTo>
                <a:lnTo>
                  <a:pt x="94268"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a:off x="0" y="4136135"/>
            <a:ext cx="1085915" cy="1007345"/>
          </a:xfrm>
          <a:custGeom>
            <a:avLst/>
            <a:gdLst/>
            <a:ahLst/>
            <a:cxnLst/>
            <a:rect l="0" t="0" r="0" b="0"/>
            <a:pathLst>
              <a:path w="11195" h="10385" extrusionOk="0">
                <a:moveTo>
                  <a:pt x="3811" y="1"/>
                </a:moveTo>
                <a:lnTo>
                  <a:pt x="3517" y="19"/>
                </a:lnTo>
                <a:lnTo>
                  <a:pt x="2964" y="93"/>
                </a:lnTo>
                <a:lnTo>
                  <a:pt x="2430" y="203"/>
                </a:lnTo>
                <a:lnTo>
                  <a:pt x="1915" y="351"/>
                </a:lnTo>
                <a:lnTo>
                  <a:pt x="1399" y="535"/>
                </a:lnTo>
                <a:lnTo>
                  <a:pt x="921" y="756"/>
                </a:lnTo>
                <a:lnTo>
                  <a:pt x="442" y="995"/>
                </a:lnTo>
                <a:lnTo>
                  <a:pt x="0" y="1290"/>
                </a:lnTo>
                <a:lnTo>
                  <a:pt x="0" y="10385"/>
                </a:lnTo>
                <a:lnTo>
                  <a:pt x="10403" y="10385"/>
                </a:lnTo>
                <a:lnTo>
                  <a:pt x="10568" y="10017"/>
                </a:lnTo>
                <a:lnTo>
                  <a:pt x="10734" y="9630"/>
                </a:lnTo>
                <a:lnTo>
                  <a:pt x="10881" y="9225"/>
                </a:lnTo>
                <a:lnTo>
                  <a:pt x="10992" y="8820"/>
                </a:lnTo>
                <a:lnTo>
                  <a:pt x="11084" y="8397"/>
                </a:lnTo>
                <a:lnTo>
                  <a:pt x="11139" y="7973"/>
                </a:lnTo>
                <a:lnTo>
                  <a:pt x="11176" y="7550"/>
                </a:lnTo>
                <a:lnTo>
                  <a:pt x="11194" y="7108"/>
                </a:lnTo>
                <a:lnTo>
                  <a:pt x="11176" y="6740"/>
                </a:lnTo>
                <a:lnTo>
                  <a:pt x="11158" y="6390"/>
                </a:lnTo>
                <a:lnTo>
                  <a:pt x="11121" y="6021"/>
                </a:lnTo>
                <a:lnTo>
                  <a:pt x="11047" y="5672"/>
                </a:lnTo>
                <a:lnTo>
                  <a:pt x="10973" y="5340"/>
                </a:lnTo>
                <a:lnTo>
                  <a:pt x="10881" y="4990"/>
                </a:lnTo>
                <a:lnTo>
                  <a:pt x="10771" y="4659"/>
                </a:lnTo>
                <a:lnTo>
                  <a:pt x="10642" y="4346"/>
                </a:lnTo>
                <a:lnTo>
                  <a:pt x="10495" y="4033"/>
                </a:lnTo>
                <a:lnTo>
                  <a:pt x="10329" y="3720"/>
                </a:lnTo>
                <a:lnTo>
                  <a:pt x="10163" y="3425"/>
                </a:lnTo>
                <a:lnTo>
                  <a:pt x="9979" y="3131"/>
                </a:lnTo>
                <a:lnTo>
                  <a:pt x="9777" y="2855"/>
                </a:lnTo>
                <a:lnTo>
                  <a:pt x="9574" y="2578"/>
                </a:lnTo>
                <a:lnTo>
                  <a:pt x="9353" y="2321"/>
                </a:lnTo>
                <a:lnTo>
                  <a:pt x="9114" y="2081"/>
                </a:lnTo>
                <a:lnTo>
                  <a:pt x="8874" y="1842"/>
                </a:lnTo>
                <a:lnTo>
                  <a:pt x="8617" y="1621"/>
                </a:lnTo>
                <a:lnTo>
                  <a:pt x="8341" y="1419"/>
                </a:lnTo>
                <a:lnTo>
                  <a:pt x="8064" y="1216"/>
                </a:lnTo>
                <a:lnTo>
                  <a:pt x="7770" y="1032"/>
                </a:lnTo>
                <a:lnTo>
                  <a:pt x="7475" y="866"/>
                </a:lnTo>
                <a:lnTo>
                  <a:pt x="7162" y="700"/>
                </a:lnTo>
                <a:lnTo>
                  <a:pt x="6849" y="553"/>
                </a:lnTo>
                <a:lnTo>
                  <a:pt x="6536" y="424"/>
                </a:lnTo>
                <a:lnTo>
                  <a:pt x="6205" y="314"/>
                </a:lnTo>
                <a:lnTo>
                  <a:pt x="5855" y="222"/>
                </a:lnTo>
                <a:lnTo>
                  <a:pt x="5524" y="148"/>
                </a:lnTo>
                <a:lnTo>
                  <a:pt x="5174" y="74"/>
                </a:lnTo>
                <a:lnTo>
                  <a:pt x="4805" y="38"/>
                </a:lnTo>
                <a:lnTo>
                  <a:pt x="4456" y="19"/>
                </a:lnTo>
                <a:lnTo>
                  <a:pt x="4087" y="1"/>
                </a:lnTo>
                <a:close/>
              </a:path>
            </a:pathLst>
          </a:custGeom>
          <a:solidFill>
            <a:srgbClr val="B8F56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a:off x="0" y="0"/>
            <a:ext cx="1936023" cy="2500369"/>
          </a:xfrm>
          <a:custGeom>
            <a:avLst/>
            <a:gdLst/>
            <a:ahLst/>
            <a:cxnLst/>
            <a:rect l="0" t="0" r="0" b="0"/>
            <a:pathLst>
              <a:path w="19959" h="25777" extrusionOk="0">
                <a:moveTo>
                  <a:pt x="0" y="0"/>
                </a:moveTo>
                <a:lnTo>
                  <a:pt x="0" y="24727"/>
                </a:lnTo>
                <a:lnTo>
                  <a:pt x="626" y="24967"/>
                </a:lnTo>
                <a:lnTo>
                  <a:pt x="1289" y="25188"/>
                </a:lnTo>
                <a:lnTo>
                  <a:pt x="1952" y="25353"/>
                </a:lnTo>
                <a:lnTo>
                  <a:pt x="2614" y="25501"/>
                </a:lnTo>
                <a:lnTo>
                  <a:pt x="3296" y="25629"/>
                </a:lnTo>
                <a:lnTo>
                  <a:pt x="3995" y="25703"/>
                </a:lnTo>
                <a:lnTo>
                  <a:pt x="4695" y="25758"/>
                </a:lnTo>
                <a:lnTo>
                  <a:pt x="5413" y="25777"/>
                </a:lnTo>
                <a:lnTo>
                  <a:pt x="6168" y="25758"/>
                </a:lnTo>
                <a:lnTo>
                  <a:pt x="6904" y="25703"/>
                </a:lnTo>
                <a:lnTo>
                  <a:pt x="7622" y="25611"/>
                </a:lnTo>
                <a:lnTo>
                  <a:pt x="8341" y="25482"/>
                </a:lnTo>
                <a:lnTo>
                  <a:pt x="9040" y="25316"/>
                </a:lnTo>
                <a:lnTo>
                  <a:pt x="9740" y="25114"/>
                </a:lnTo>
                <a:lnTo>
                  <a:pt x="10421" y="24893"/>
                </a:lnTo>
                <a:lnTo>
                  <a:pt x="11084" y="24635"/>
                </a:lnTo>
                <a:lnTo>
                  <a:pt x="11710" y="24341"/>
                </a:lnTo>
                <a:lnTo>
                  <a:pt x="12354" y="24028"/>
                </a:lnTo>
                <a:lnTo>
                  <a:pt x="12962" y="23678"/>
                </a:lnTo>
                <a:lnTo>
                  <a:pt x="13551" y="23291"/>
                </a:lnTo>
                <a:lnTo>
                  <a:pt x="14122" y="22886"/>
                </a:lnTo>
                <a:lnTo>
                  <a:pt x="14674" y="22463"/>
                </a:lnTo>
                <a:lnTo>
                  <a:pt x="15190" y="22002"/>
                </a:lnTo>
                <a:lnTo>
                  <a:pt x="15705" y="21524"/>
                </a:lnTo>
                <a:lnTo>
                  <a:pt x="16184" y="21008"/>
                </a:lnTo>
                <a:lnTo>
                  <a:pt x="16644" y="20493"/>
                </a:lnTo>
                <a:lnTo>
                  <a:pt x="17068" y="19940"/>
                </a:lnTo>
                <a:lnTo>
                  <a:pt x="17473" y="19370"/>
                </a:lnTo>
                <a:lnTo>
                  <a:pt x="17859" y="18780"/>
                </a:lnTo>
                <a:lnTo>
                  <a:pt x="18209" y="18173"/>
                </a:lnTo>
                <a:lnTo>
                  <a:pt x="18522" y="17528"/>
                </a:lnTo>
                <a:lnTo>
                  <a:pt x="18817" y="16902"/>
                </a:lnTo>
                <a:lnTo>
                  <a:pt x="19075" y="16240"/>
                </a:lnTo>
                <a:lnTo>
                  <a:pt x="19295" y="15558"/>
                </a:lnTo>
                <a:lnTo>
                  <a:pt x="19498" y="14859"/>
                </a:lnTo>
                <a:lnTo>
                  <a:pt x="19664" y="14159"/>
                </a:lnTo>
                <a:lnTo>
                  <a:pt x="19793" y="13441"/>
                </a:lnTo>
                <a:lnTo>
                  <a:pt x="19885" y="12723"/>
                </a:lnTo>
                <a:lnTo>
                  <a:pt x="19940" y="11986"/>
                </a:lnTo>
                <a:lnTo>
                  <a:pt x="19958" y="11232"/>
                </a:lnTo>
                <a:lnTo>
                  <a:pt x="19958" y="10808"/>
                </a:lnTo>
                <a:lnTo>
                  <a:pt x="19940" y="10385"/>
                </a:lnTo>
                <a:lnTo>
                  <a:pt x="19903" y="9980"/>
                </a:lnTo>
                <a:lnTo>
                  <a:pt x="19866" y="9556"/>
                </a:lnTo>
                <a:lnTo>
                  <a:pt x="19811" y="9151"/>
                </a:lnTo>
                <a:lnTo>
                  <a:pt x="19737" y="8746"/>
                </a:lnTo>
                <a:lnTo>
                  <a:pt x="19664" y="8341"/>
                </a:lnTo>
                <a:lnTo>
                  <a:pt x="19590" y="7936"/>
                </a:lnTo>
                <a:lnTo>
                  <a:pt x="19480" y="7549"/>
                </a:lnTo>
                <a:lnTo>
                  <a:pt x="19388" y="7163"/>
                </a:lnTo>
                <a:lnTo>
                  <a:pt x="19259" y="6776"/>
                </a:lnTo>
                <a:lnTo>
                  <a:pt x="19130" y="6389"/>
                </a:lnTo>
                <a:lnTo>
                  <a:pt x="19001" y="6021"/>
                </a:lnTo>
                <a:lnTo>
                  <a:pt x="18854" y="5653"/>
                </a:lnTo>
                <a:lnTo>
                  <a:pt x="18522" y="4916"/>
                </a:lnTo>
                <a:lnTo>
                  <a:pt x="18154" y="4217"/>
                </a:lnTo>
                <a:lnTo>
                  <a:pt x="17749" y="3536"/>
                </a:lnTo>
                <a:lnTo>
                  <a:pt x="17325" y="2873"/>
                </a:lnTo>
                <a:lnTo>
                  <a:pt x="16847" y="2247"/>
                </a:lnTo>
                <a:lnTo>
                  <a:pt x="16350" y="1639"/>
                </a:lnTo>
                <a:lnTo>
                  <a:pt x="15816" y="1068"/>
                </a:lnTo>
                <a:lnTo>
                  <a:pt x="15245" y="516"/>
                </a:lnTo>
                <a:lnTo>
                  <a:pt x="14656" y="0"/>
                </a:lnTo>
                <a:close/>
              </a:path>
            </a:pathLst>
          </a:custGeom>
          <a:solidFill>
            <a:srgbClr val="9BCF6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2221665" y="0"/>
            <a:ext cx="971649" cy="843027"/>
          </a:xfrm>
          <a:custGeom>
            <a:avLst/>
            <a:gdLst/>
            <a:ahLst/>
            <a:cxnLst/>
            <a:rect l="0" t="0" r="0" b="0"/>
            <a:pathLst>
              <a:path w="10017" h="8691" extrusionOk="0">
                <a:moveTo>
                  <a:pt x="1620" y="0"/>
                </a:moveTo>
                <a:lnTo>
                  <a:pt x="1436" y="185"/>
                </a:lnTo>
                <a:lnTo>
                  <a:pt x="1252" y="369"/>
                </a:lnTo>
                <a:lnTo>
                  <a:pt x="1105" y="553"/>
                </a:lnTo>
                <a:lnTo>
                  <a:pt x="939" y="755"/>
                </a:lnTo>
                <a:lnTo>
                  <a:pt x="792" y="958"/>
                </a:lnTo>
                <a:lnTo>
                  <a:pt x="663" y="1179"/>
                </a:lnTo>
                <a:lnTo>
                  <a:pt x="553" y="1400"/>
                </a:lnTo>
                <a:lnTo>
                  <a:pt x="442" y="1639"/>
                </a:lnTo>
                <a:lnTo>
                  <a:pt x="332" y="1878"/>
                </a:lnTo>
                <a:lnTo>
                  <a:pt x="258" y="2118"/>
                </a:lnTo>
                <a:lnTo>
                  <a:pt x="166" y="2376"/>
                </a:lnTo>
                <a:lnTo>
                  <a:pt x="111" y="2615"/>
                </a:lnTo>
                <a:lnTo>
                  <a:pt x="55" y="2873"/>
                </a:lnTo>
                <a:lnTo>
                  <a:pt x="37" y="3149"/>
                </a:lnTo>
                <a:lnTo>
                  <a:pt x="0" y="3407"/>
                </a:lnTo>
                <a:lnTo>
                  <a:pt x="0" y="3683"/>
                </a:lnTo>
                <a:lnTo>
                  <a:pt x="0" y="3941"/>
                </a:lnTo>
                <a:lnTo>
                  <a:pt x="19" y="4198"/>
                </a:lnTo>
                <a:lnTo>
                  <a:pt x="55" y="4438"/>
                </a:lnTo>
                <a:lnTo>
                  <a:pt x="111" y="4695"/>
                </a:lnTo>
                <a:lnTo>
                  <a:pt x="166" y="4935"/>
                </a:lnTo>
                <a:lnTo>
                  <a:pt x="221" y="5174"/>
                </a:lnTo>
                <a:lnTo>
                  <a:pt x="313" y="5413"/>
                </a:lnTo>
                <a:lnTo>
                  <a:pt x="387" y="5634"/>
                </a:lnTo>
                <a:lnTo>
                  <a:pt x="497" y="5855"/>
                </a:lnTo>
                <a:lnTo>
                  <a:pt x="608" y="6076"/>
                </a:lnTo>
                <a:lnTo>
                  <a:pt x="718" y="6279"/>
                </a:lnTo>
                <a:lnTo>
                  <a:pt x="847" y="6481"/>
                </a:lnTo>
                <a:lnTo>
                  <a:pt x="994" y="6684"/>
                </a:lnTo>
                <a:lnTo>
                  <a:pt x="1142" y="6868"/>
                </a:lnTo>
                <a:lnTo>
                  <a:pt x="1307" y="7052"/>
                </a:lnTo>
                <a:lnTo>
                  <a:pt x="1473" y="7218"/>
                </a:lnTo>
                <a:lnTo>
                  <a:pt x="1639" y="7384"/>
                </a:lnTo>
                <a:lnTo>
                  <a:pt x="1823" y="7549"/>
                </a:lnTo>
                <a:lnTo>
                  <a:pt x="2007" y="7697"/>
                </a:lnTo>
                <a:lnTo>
                  <a:pt x="2210" y="7844"/>
                </a:lnTo>
                <a:lnTo>
                  <a:pt x="2412" y="7973"/>
                </a:lnTo>
                <a:lnTo>
                  <a:pt x="2615" y="8083"/>
                </a:lnTo>
                <a:lnTo>
                  <a:pt x="2836" y="8194"/>
                </a:lnTo>
                <a:lnTo>
                  <a:pt x="3057" y="8304"/>
                </a:lnTo>
                <a:lnTo>
                  <a:pt x="3277" y="8378"/>
                </a:lnTo>
                <a:lnTo>
                  <a:pt x="3517" y="8470"/>
                </a:lnTo>
                <a:lnTo>
                  <a:pt x="3756" y="8525"/>
                </a:lnTo>
                <a:lnTo>
                  <a:pt x="3996" y="8580"/>
                </a:lnTo>
                <a:lnTo>
                  <a:pt x="4253" y="8636"/>
                </a:lnTo>
                <a:lnTo>
                  <a:pt x="4493" y="8672"/>
                </a:lnTo>
                <a:lnTo>
                  <a:pt x="4750" y="8691"/>
                </a:lnTo>
                <a:lnTo>
                  <a:pt x="5266" y="8691"/>
                </a:lnTo>
                <a:lnTo>
                  <a:pt x="5524" y="8672"/>
                </a:lnTo>
                <a:lnTo>
                  <a:pt x="5763" y="8636"/>
                </a:lnTo>
                <a:lnTo>
                  <a:pt x="6021" y="8580"/>
                </a:lnTo>
                <a:lnTo>
                  <a:pt x="6260" y="8525"/>
                </a:lnTo>
                <a:lnTo>
                  <a:pt x="6500" y="8470"/>
                </a:lnTo>
                <a:lnTo>
                  <a:pt x="6739" y="8378"/>
                </a:lnTo>
                <a:lnTo>
                  <a:pt x="6960" y="8304"/>
                </a:lnTo>
                <a:lnTo>
                  <a:pt x="7181" y="8194"/>
                </a:lnTo>
                <a:lnTo>
                  <a:pt x="7402" y="8083"/>
                </a:lnTo>
                <a:lnTo>
                  <a:pt x="7604" y="7973"/>
                </a:lnTo>
                <a:lnTo>
                  <a:pt x="7807" y="7844"/>
                </a:lnTo>
                <a:lnTo>
                  <a:pt x="8009" y="7697"/>
                </a:lnTo>
                <a:lnTo>
                  <a:pt x="8193" y="7549"/>
                </a:lnTo>
                <a:lnTo>
                  <a:pt x="8378" y="7384"/>
                </a:lnTo>
                <a:lnTo>
                  <a:pt x="8543" y="7218"/>
                </a:lnTo>
                <a:lnTo>
                  <a:pt x="8709" y="7052"/>
                </a:lnTo>
                <a:lnTo>
                  <a:pt x="8875" y="6868"/>
                </a:lnTo>
                <a:lnTo>
                  <a:pt x="9022" y="6684"/>
                </a:lnTo>
                <a:lnTo>
                  <a:pt x="9169" y="6481"/>
                </a:lnTo>
                <a:lnTo>
                  <a:pt x="9298" y="6279"/>
                </a:lnTo>
                <a:lnTo>
                  <a:pt x="9409" y="6076"/>
                </a:lnTo>
                <a:lnTo>
                  <a:pt x="9519" y="5855"/>
                </a:lnTo>
                <a:lnTo>
                  <a:pt x="9630" y="5634"/>
                </a:lnTo>
                <a:lnTo>
                  <a:pt x="9703" y="5413"/>
                </a:lnTo>
                <a:lnTo>
                  <a:pt x="9795" y="5174"/>
                </a:lnTo>
                <a:lnTo>
                  <a:pt x="9850" y="4935"/>
                </a:lnTo>
                <a:lnTo>
                  <a:pt x="9906" y="4695"/>
                </a:lnTo>
                <a:lnTo>
                  <a:pt x="9961" y="4438"/>
                </a:lnTo>
                <a:lnTo>
                  <a:pt x="9998" y="4198"/>
                </a:lnTo>
                <a:lnTo>
                  <a:pt x="10016" y="3941"/>
                </a:lnTo>
                <a:lnTo>
                  <a:pt x="10016" y="3683"/>
                </a:lnTo>
                <a:lnTo>
                  <a:pt x="10016" y="3407"/>
                </a:lnTo>
                <a:lnTo>
                  <a:pt x="9979" y="3149"/>
                </a:lnTo>
                <a:lnTo>
                  <a:pt x="9961" y="2873"/>
                </a:lnTo>
                <a:lnTo>
                  <a:pt x="9906" y="2615"/>
                </a:lnTo>
                <a:lnTo>
                  <a:pt x="9850" y="2376"/>
                </a:lnTo>
                <a:lnTo>
                  <a:pt x="9758" y="2118"/>
                </a:lnTo>
                <a:lnTo>
                  <a:pt x="9685" y="1878"/>
                </a:lnTo>
                <a:lnTo>
                  <a:pt x="9574" y="1639"/>
                </a:lnTo>
                <a:lnTo>
                  <a:pt x="9464" y="1400"/>
                </a:lnTo>
                <a:lnTo>
                  <a:pt x="9353" y="1179"/>
                </a:lnTo>
                <a:lnTo>
                  <a:pt x="9224" y="958"/>
                </a:lnTo>
                <a:lnTo>
                  <a:pt x="9077" y="755"/>
                </a:lnTo>
                <a:lnTo>
                  <a:pt x="8911" y="553"/>
                </a:lnTo>
                <a:lnTo>
                  <a:pt x="8764" y="369"/>
                </a:lnTo>
                <a:lnTo>
                  <a:pt x="8580" y="185"/>
                </a:lnTo>
                <a:lnTo>
                  <a:pt x="8396"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txBox="1">
            <a:spLocks noGrp="1"/>
          </p:cNvSpPr>
          <p:nvPr>
            <p:ph type="ctrTitle"/>
          </p:nvPr>
        </p:nvSpPr>
        <p:spPr>
          <a:xfrm>
            <a:off x="4918075" y="1991850"/>
            <a:ext cx="3957900" cy="1159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4"/>
        <p:cNvGrpSpPr/>
        <p:nvPr/>
      </p:nvGrpSpPr>
      <p:grpSpPr>
        <a:xfrm>
          <a:off x="0" y="0"/>
          <a:ext cx="0" cy="0"/>
          <a:chOff x="0" y="0"/>
          <a:chExt cx="0" cy="0"/>
        </a:xfrm>
      </p:grpSpPr>
      <p:sp>
        <p:nvSpPr>
          <p:cNvPr id="25" name="Shape 25"/>
          <p:cNvSpPr/>
          <p:nvPr/>
        </p:nvSpPr>
        <p:spPr>
          <a:xfrm>
            <a:off x="0" y="0"/>
            <a:ext cx="9144093" cy="5143522"/>
          </a:xfrm>
          <a:custGeom>
            <a:avLst/>
            <a:gdLst/>
            <a:ahLst/>
            <a:cxnLst/>
            <a:rect l="0" t="0" r="0" b="0"/>
            <a:pathLst>
              <a:path w="94269" h="53026" extrusionOk="0">
                <a:moveTo>
                  <a:pt x="13957" y="6721"/>
                </a:moveTo>
                <a:lnTo>
                  <a:pt x="14436" y="6960"/>
                </a:lnTo>
                <a:lnTo>
                  <a:pt x="14988" y="7255"/>
                </a:lnTo>
                <a:lnTo>
                  <a:pt x="15706" y="7660"/>
                </a:lnTo>
                <a:lnTo>
                  <a:pt x="16590" y="8157"/>
                </a:lnTo>
                <a:lnTo>
                  <a:pt x="17584" y="8746"/>
                </a:lnTo>
                <a:lnTo>
                  <a:pt x="18652" y="9446"/>
                </a:lnTo>
                <a:lnTo>
                  <a:pt x="19794" y="10219"/>
                </a:lnTo>
                <a:lnTo>
                  <a:pt x="20383" y="10642"/>
                </a:lnTo>
                <a:lnTo>
                  <a:pt x="20972" y="11084"/>
                </a:lnTo>
                <a:lnTo>
                  <a:pt x="21580" y="11526"/>
                </a:lnTo>
                <a:lnTo>
                  <a:pt x="22169" y="12005"/>
                </a:lnTo>
                <a:lnTo>
                  <a:pt x="22758" y="12502"/>
                </a:lnTo>
                <a:lnTo>
                  <a:pt x="23329" y="13018"/>
                </a:lnTo>
                <a:lnTo>
                  <a:pt x="23899" y="13533"/>
                </a:lnTo>
                <a:lnTo>
                  <a:pt x="24452" y="14085"/>
                </a:lnTo>
                <a:lnTo>
                  <a:pt x="24986" y="14638"/>
                </a:lnTo>
                <a:lnTo>
                  <a:pt x="25483" y="15208"/>
                </a:lnTo>
                <a:lnTo>
                  <a:pt x="25962" y="15798"/>
                </a:lnTo>
                <a:lnTo>
                  <a:pt x="26422" y="16405"/>
                </a:lnTo>
                <a:lnTo>
                  <a:pt x="26845" y="17013"/>
                </a:lnTo>
                <a:lnTo>
                  <a:pt x="27232" y="17639"/>
                </a:lnTo>
                <a:lnTo>
                  <a:pt x="27582" y="18283"/>
                </a:lnTo>
                <a:lnTo>
                  <a:pt x="27729" y="18596"/>
                </a:lnTo>
                <a:lnTo>
                  <a:pt x="27876" y="18928"/>
                </a:lnTo>
                <a:lnTo>
                  <a:pt x="28005" y="19241"/>
                </a:lnTo>
                <a:lnTo>
                  <a:pt x="28134" y="19572"/>
                </a:lnTo>
                <a:lnTo>
                  <a:pt x="28245" y="19885"/>
                </a:lnTo>
                <a:lnTo>
                  <a:pt x="28337" y="20216"/>
                </a:lnTo>
                <a:lnTo>
                  <a:pt x="28484" y="20842"/>
                </a:lnTo>
                <a:lnTo>
                  <a:pt x="28594" y="21468"/>
                </a:lnTo>
                <a:lnTo>
                  <a:pt x="28668" y="22094"/>
                </a:lnTo>
                <a:lnTo>
                  <a:pt x="28686" y="22702"/>
                </a:lnTo>
                <a:lnTo>
                  <a:pt x="28686" y="23291"/>
                </a:lnTo>
                <a:lnTo>
                  <a:pt x="28650" y="23880"/>
                </a:lnTo>
                <a:lnTo>
                  <a:pt x="28576" y="24451"/>
                </a:lnTo>
                <a:lnTo>
                  <a:pt x="28465" y="25003"/>
                </a:lnTo>
                <a:lnTo>
                  <a:pt x="28337" y="25556"/>
                </a:lnTo>
                <a:lnTo>
                  <a:pt x="28189" y="26090"/>
                </a:lnTo>
                <a:lnTo>
                  <a:pt x="28024" y="26587"/>
                </a:lnTo>
                <a:lnTo>
                  <a:pt x="27839" y="27084"/>
                </a:lnTo>
                <a:lnTo>
                  <a:pt x="27637" y="27563"/>
                </a:lnTo>
                <a:lnTo>
                  <a:pt x="27434" y="28023"/>
                </a:lnTo>
                <a:lnTo>
                  <a:pt x="27213" y="28446"/>
                </a:lnTo>
                <a:lnTo>
                  <a:pt x="26974" y="28870"/>
                </a:lnTo>
                <a:lnTo>
                  <a:pt x="26753" y="29257"/>
                </a:lnTo>
                <a:lnTo>
                  <a:pt x="26514" y="29625"/>
                </a:lnTo>
                <a:lnTo>
                  <a:pt x="26072" y="30288"/>
                </a:lnTo>
                <a:lnTo>
                  <a:pt x="25649" y="30840"/>
                </a:lnTo>
                <a:lnTo>
                  <a:pt x="25299" y="31300"/>
                </a:lnTo>
                <a:lnTo>
                  <a:pt x="25004" y="31632"/>
                </a:lnTo>
                <a:lnTo>
                  <a:pt x="24746" y="31889"/>
                </a:lnTo>
                <a:lnTo>
                  <a:pt x="24378" y="31889"/>
                </a:lnTo>
                <a:lnTo>
                  <a:pt x="23936" y="31871"/>
                </a:lnTo>
                <a:lnTo>
                  <a:pt x="23365" y="31834"/>
                </a:lnTo>
                <a:lnTo>
                  <a:pt x="22666" y="31742"/>
                </a:lnTo>
                <a:lnTo>
                  <a:pt x="21874" y="31613"/>
                </a:lnTo>
                <a:lnTo>
                  <a:pt x="21451" y="31521"/>
                </a:lnTo>
                <a:lnTo>
                  <a:pt x="21009" y="31429"/>
                </a:lnTo>
                <a:lnTo>
                  <a:pt x="20548" y="31300"/>
                </a:lnTo>
                <a:lnTo>
                  <a:pt x="20088" y="31171"/>
                </a:lnTo>
                <a:lnTo>
                  <a:pt x="19609" y="31006"/>
                </a:lnTo>
                <a:lnTo>
                  <a:pt x="19131" y="30822"/>
                </a:lnTo>
                <a:lnTo>
                  <a:pt x="18634" y="30619"/>
                </a:lnTo>
                <a:lnTo>
                  <a:pt x="18155" y="30380"/>
                </a:lnTo>
                <a:lnTo>
                  <a:pt x="17676" y="30122"/>
                </a:lnTo>
                <a:lnTo>
                  <a:pt x="17198" y="29846"/>
                </a:lnTo>
                <a:lnTo>
                  <a:pt x="16719" y="29533"/>
                </a:lnTo>
                <a:lnTo>
                  <a:pt x="16259" y="29201"/>
                </a:lnTo>
                <a:lnTo>
                  <a:pt x="15798" y="28815"/>
                </a:lnTo>
                <a:lnTo>
                  <a:pt x="15356" y="28410"/>
                </a:lnTo>
                <a:lnTo>
                  <a:pt x="14951" y="27968"/>
                </a:lnTo>
                <a:lnTo>
                  <a:pt x="14546" y="27507"/>
                </a:lnTo>
                <a:lnTo>
                  <a:pt x="14160" y="26992"/>
                </a:lnTo>
                <a:lnTo>
                  <a:pt x="13810" y="26440"/>
                </a:lnTo>
                <a:lnTo>
                  <a:pt x="13644" y="26145"/>
                </a:lnTo>
                <a:lnTo>
                  <a:pt x="13478" y="25850"/>
                </a:lnTo>
                <a:lnTo>
                  <a:pt x="13331" y="25537"/>
                </a:lnTo>
                <a:lnTo>
                  <a:pt x="13184" y="25224"/>
                </a:lnTo>
                <a:lnTo>
                  <a:pt x="13055" y="24893"/>
                </a:lnTo>
                <a:lnTo>
                  <a:pt x="12926" y="24562"/>
                </a:lnTo>
                <a:lnTo>
                  <a:pt x="12705" y="23862"/>
                </a:lnTo>
                <a:lnTo>
                  <a:pt x="12521" y="23162"/>
                </a:lnTo>
                <a:lnTo>
                  <a:pt x="12374" y="22426"/>
                </a:lnTo>
                <a:lnTo>
                  <a:pt x="12245" y="21689"/>
                </a:lnTo>
                <a:lnTo>
                  <a:pt x="12153" y="20935"/>
                </a:lnTo>
                <a:lnTo>
                  <a:pt x="12097" y="20161"/>
                </a:lnTo>
                <a:lnTo>
                  <a:pt x="12061" y="19388"/>
                </a:lnTo>
                <a:lnTo>
                  <a:pt x="12042" y="18615"/>
                </a:lnTo>
                <a:lnTo>
                  <a:pt x="12042" y="17841"/>
                </a:lnTo>
                <a:lnTo>
                  <a:pt x="12079" y="17086"/>
                </a:lnTo>
                <a:lnTo>
                  <a:pt x="12116" y="16313"/>
                </a:lnTo>
                <a:lnTo>
                  <a:pt x="12190" y="15558"/>
                </a:lnTo>
                <a:lnTo>
                  <a:pt x="12263" y="14803"/>
                </a:lnTo>
                <a:lnTo>
                  <a:pt x="12355" y="14085"/>
                </a:lnTo>
                <a:lnTo>
                  <a:pt x="12466" y="13367"/>
                </a:lnTo>
                <a:lnTo>
                  <a:pt x="12687" y="12005"/>
                </a:lnTo>
                <a:lnTo>
                  <a:pt x="12926" y="10753"/>
                </a:lnTo>
                <a:lnTo>
                  <a:pt x="13184" y="9611"/>
                </a:lnTo>
                <a:lnTo>
                  <a:pt x="13423" y="8636"/>
                </a:lnTo>
                <a:lnTo>
                  <a:pt x="13626" y="7844"/>
                </a:lnTo>
                <a:lnTo>
                  <a:pt x="13810" y="7236"/>
                </a:lnTo>
                <a:lnTo>
                  <a:pt x="13957" y="6721"/>
                </a:lnTo>
                <a:close/>
                <a:moveTo>
                  <a:pt x="1" y="0"/>
                </a:moveTo>
                <a:lnTo>
                  <a:pt x="1" y="53026"/>
                </a:lnTo>
                <a:lnTo>
                  <a:pt x="94269" y="53026"/>
                </a:lnTo>
                <a:lnTo>
                  <a:pt x="94269"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a:off x="1650244" y="3237827"/>
            <a:ext cx="930521" cy="1355672"/>
          </a:xfrm>
          <a:custGeom>
            <a:avLst/>
            <a:gdLst/>
            <a:ahLst/>
            <a:cxnLst/>
            <a:rect l="0" t="0" r="0" b="0"/>
            <a:pathLst>
              <a:path w="9593" h="13976" extrusionOk="0">
                <a:moveTo>
                  <a:pt x="7163" y="1"/>
                </a:moveTo>
                <a:lnTo>
                  <a:pt x="6610" y="19"/>
                </a:lnTo>
                <a:lnTo>
                  <a:pt x="6260" y="56"/>
                </a:lnTo>
                <a:lnTo>
                  <a:pt x="5874" y="111"/>
                </a:lnTo>
                <a:lnTo>
                  <a:pt x="5469" y="166"/>
                </a:lnTo>
                <a:lnTo>
                  <a:pt x="5027" y="277"/>
                </a:lnTo>
                <a:lnTo>
                  <a:pt x="4585" y="387"/>
                </a:lnTo>
                <a:lnTo>
                  <a:pt x="4125" y="553"/>
                </a:lnTo>
                <a:lnTo>
                  <a:pt x="3664" y="756"/>
                </a:lnTo>
                <a:lnTo>
                  <a:pt x="3204" y="995"/>
                </a:lnTo>
                <a:lnTo>
                  <a:pt x="2983" y="1124"/>
                </a:lnTo>
                <a:lnTo>
                  <a:pt x="2762" y="1271"/>
                </a:lnTo>
                <a:lnTo>
                  <a:pt x="2541" y="1418"/>
                </a:lnTo>
                <a:lnTo>
                  <a:pt x="2320" y="1603"/>
                </a:lnTo>
                <a:lnTo>
                  <a:pt x="2118" y="1787"/>
                </a:lnTo>
                <a:lnTo>
                  <a:pt x="1915" y="1971"/>
                </a:lnTo>
                <a:lnTo>
                  <a:pt x="1713" y="2192"/>
                </a:lnTo>
                <a:lnTo>
                  <a:pt x="1529" y="2413"/>
                </a:lnTo>
                <a:lnTo>
                  <a:pt x="1344" y="2652"/>
                </a:lnTo>
                <a:lnTo>
                  <a:pt x="1160" y="2910"/>
                </a:lnTo>
                <a:lnTo>
                  <a:pt x="1013" y="3186"/>
                </a:lnTo>
                <a:lnTo>
                  <a:pt x="866" y="3462"/>
                </a:lnTo>
                <a:lnTo>
                  <a:pt x="700" y="3830"/>
                </a:lnTo>
                <a:lnTo>
                  <a:pt x="553" y="4217"/>
                </a:lnTo>
                <a:lnTo>
                  <a:pt x="424" y="4622"/>
                </a:lnTo>
                <a:lnTo>
                  <a:pt x="313" y="5027"/>
                </a:lnTo>
                <a:lnTo>
                  <a:pt x="221" y="5451"/>
                </a:lnTo>
                <a:lnTo>
                  <a:pt x="148" y="5874"/>
                </a:lnTo>
                <a:lnTo>
                  <a:pt x="92" y="6298"/>
                </a:lnTo>
                <a:lnTo>
                  <a:pt x="56" y="6739"/>
                </a:lnTo>
                <a:lnTo>
                  <a:pt x="19" y="7181"/>
                </a:lnTo>
                <a:lnTo>
                  <a:pt x="0" y="7605"/>
                </a:lnTo>
                <a:lnTo>
                  <a:pt x="0" y="8489"/>
                </a:lnTo>
                <a:lnTo>
                  <a:pt x="37" y="9335"/>
                </a:lnTo>
                <a:lnTo>
                  <a:pt x="111" y="10164"/>
                </a:lnTo>
                <a:lnTo>
                  <a:pt x="185" y="10937"/>
                </a:lnTo>
                <a:lnTo>
                  <a:pt x="295" y="11655"/>
                </a:lnTo>
                <a:lnTo>
                  <a:pt x="405" y="12318"/>
                </a:lnTo>
                <a:lnTo>
                  <a:pt x="516" y="12871"/>
                </a:lnTo>
                <a:lnTo>
                  <a:pt x="682" y="13681"/>
                </a:lnTo>
                <a:lnTo>
                  <a:pt x="755" y="13975"/>
                </a:lnTo>
                <a:lnTo>
                  <a:pt x="1050" y="13846"/>
                </a:lnTo>
                <a:lnTo>
                  <a:pt x="1786" y="13497"/>
                </a:lnTo>
                <a:lnTo>
                  <a:pt x="2302" y="13239"/>
                </a:lnTo>
                <a:lnTo>
                  <a:pt x="2873" y="12926"/>
                </a:lnTo>
                <a:lnTo>
                  <a:pt x="3499" y="12558"/>
                </a:lnTo>
                <a:lnTo>
                  <a:pt x="4180" y="12152"/>
                </a:lnTo>
                <a:lnTo>
                  <a:pt x="4861" y="11711"/>
                </a:lnTo>
                <a:lnTo>
                  <a:pt x="5561" y="11213"/>
                </a:lnTo>
                <a:lnTo>
                  <a:pt x="6260" y="10680"/>
                </a:lnTo>
                <a:lnTo>
                  <a:pt x="6592" y="10385"/>
                </a:lnTo>
                <a:lnTo>
                  <a:pt x="6923" y="10090"/>
                </a:lnTo>
                <a:lnTo>
                  <a:pt x="7236" y="9796"/>
                </a:lnTo>
                <a:lnTo>
                  <a:pt x="7549" y="9483"/>
                </a:lnTo>
                <a:lnTo>
                  <a:pt x="7825" y="9170"/>
                </a:lnTo>
                <a:lnTo>
                  <a:pt x="8102" y="8838"/>
                </a:lnTo>
                <a:lnTo>
                  <a:pt x="8359" y="8507"/>
                </a:lnTo>
                <a:lnTo>
                  <a:pt x="8599" y="8157"/>
                </a:lnTo>
                <a:lnTo>
                  <a:pt x="8820" y="7807"/>
                </a:lnTo>
                <a:lnTo>
                  <a:pt x="9004" y="7457"/>
                </a:lnTo>
                <a:lnTo>
                  <a:pt x="9133" y="7163"/>
                </a:lnTo>
                <a:lnTo>
                  <a:pt x="9243" y="6868"/>
                </a:lnTo>
                <a:lnTo>
                  <a:pt x="9354" y="6592"/>
                </a:lnTo>
                <a:lnTo>
                  <a:pt x="9427" y="6298"/>
                </a:lnTo>
                <a:lnTo>
                  <a:pt x="9482" y="6021"/>
                </a:lnTo>
                <a:lnTo>
                  <a:pt x="9538" y="5727"/>
                </a:lnTo>
                <a:lnTo>
                  <a:pt x="9556" y="5451"/>
                </a:lnTo>
                <a:lnTo>
                  <a:pt x="9575" y="5174"/>
                </a:lnTo>
                <a:lnTo>
                  <a:pt x="9593" y="4917"/>
                </a:lnTo>
                <a:lnTo>
                  <a:pt x="9575" y="4641"/>
                </a:lnTo>
                <a:lnTo>
                  <a:pt x="9556" y="4383"/>
                </a:lnTo>
                <a:lnTo>
                  <a:pt x="9519" y="4125"/>
                </a:lnTo>
                <a:lnTo>
                  <a:pt x="9427" y="3609"/>
                </a:lnTo>
                <a:lnTo>
                  <a:pt x="9317" y="3131"/>
                </a:lnTo>
                <a:lnTo>
                  <a:pt x="9169" y="2670"/>
                </a:lnTo>
                <a:lnTo>
                  <a:pt x="8985" y="2247"/>
                </a:lnTo>
                <a:lnTo>
                  <a:pt x="8801" y="1842"/>
                </a:lnTo>
                <a:lnTo>
                  <a:pt x="8617" y="1474"/>
                </a:lnTo>
                <a:lnTo>
                  <a:pt x="8415" y="1142"/>
                </a:lnTo>
                <a:lnTo>
                  <a:pt x="8230" y="848"/>
                </a:lnTo>
                <a:lnTo>
                  <a:pt x="7899" y="387"/>
                </a:lnTo>
                <a:lnTo>
                  <a:pt x="2836" y="9777"/>
                </a:lnTo>
                <a:lnTo>
                  <a:pt x="7163" y="1"/>
                </a:lnTo>
                <a:close/>
              </a:path>
            </a:pathLst>
          </a:custGeom>
          <a:solidFill>
            <a:srgbClr val="9BCF6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a:off x="7602686" y="3512916"/>
            <a:ext cx="1278848" cy="1021604"/>
          </a:xfrm>
          <a:custGeom>
            <a:avLst/>
            <a:gdLst/>
            <a:ahLst/>
            <a:cxnLst/>
            <a:rect l="0" t="0" r="0" b="0"/>
            <a:pathLst>
              <a:path w="13184" h="10532" extrusionOk="0">
                <a:moveTo>
                  <a:pt x="4640" y="0"/>
                </a:moveTo>
                <a:lnTo>
                  <a:pt x="4107" y="19"/>
                </a:lnTo>
                <a:lnTo>
                  <a:pt x="3609" y="55"/>
                </a:lnTo>
                <a:lnTo>
                  <a:pt x="3112" y="147"/>
                </a:lnTo>
                <a:lnTo>
                  <a:pt x="2652" y="240"/>
                </a:lnTo>
                <a:lnTo>
                  <a:pt x="2229" y="368"/>
                </a:lnTo>
                <a:lnTo>
                  <a:pt x="1823" y="497"/>
                </a:lnTo>
                <a:lnTo>
                  <a:pt x="1455" y="645"/>
                </a:lnTo>
                <a:lnTo>
                  <a:pt x="1124" y="792"/>
                </a:lnTo>
                <a:lnTo>
                  <a:pt x="608" y="1050"/>
                </a:lnTo>
                <a:lnTo>
                  <a:pt x="9280" y="7659"/>
                </a:lnTo>
                <a:lnTo>
                  <a:pt x="93" y="1731"/>
                </a:lnTo>
                <a:lnTo>
                  <a:pt x="38" y="2302"/>
                </a:lnTo>
                <a:lnTo>
                  <a:pt x="1" y="2651"/>
                </a:lnTo>
                <a:lnTo>
                  <a:pt x="1" y="3038"/>
                </a:lnTo>
                <a:lnTo>
                  <a:pt x="1" y="3480"/>
                </a:lnTo>
                <a:lnTo>
                  <a:pt x="38" y="3922"/>
                </a:lnTo>
                <a:lnTo>
                  <a:pt x="93" y="4401"/>
                </a:lnTo>
                <a:lnTo>
                  <a:pt x="166" y="4879"/>
                </a:lnTo>
                <a:lnTo>
                  <a:pt x="295" y="5376"/>
                </a:lnTo>
                <a:lnTo>
                  <a:pt x="461" y="5873"/>
                </a:lnTo>
                <a:lnTo>
                  <a:pt x="553" y="6131"/>
                </a:lnTo>
                <a:lnTo>
                  <a:pt x="664" y="6389"/>
                </a:lnTo>
                <a:lnTo>
                  <a:pt x="792" y="6628"/>
                </a:lnTo>
                <a:lnTo>
                  <a:pt x="940" y="6868"/>
                </a:lnTo>
                <a:lnTo>
                  <a:pt x="1087" y="7107"/>
                </a:lnTo>
                <a:lnTo>
                  <a:pt x="1253" y="7346"/>
                </a:lnTo>
                <a:lnTo>
                  <a:pt x="1437" y="7586"/>
                </a:lnTo>
                <a:lnTo>
                  <a:pt x="1639" y="7807"/>
                </a:lnTo>
                <a:lnTo>
                  <a:pt x="1842" y="8028"/>
                </a:lnTo>
                <a:lnTo>
                  <a:pt x="2081" y="8249"/>
                </a:lnTo>
                <a:lnTo>
                  <a:pt x="2321" y="8451"/>
                </a:lnTo>
                <a:lnTo>
                  <a:pt x="2597" y="8654"/>
                </a:lnTo>
                <a:lnTo>
                  <a:pt x="2928" y="8875"/>
                </a:lnTo>
                <a:lnTo>
                  <a:pt x="3296" y="9077"/>
                </a:lnTo>
                <a:lnTo>
                  <a:pt x="3683" y="9280"/>
                </a:lnTo>
                <a:lnTo>
                  <a:pt x="4070" y="9445"/>
                </a:lnTo>
                <a:lnTo>
                  <a:pt x="4475" y="9611"/>
                </a:lnTo>
                <a:lnTo>
                  <a:pt x="4898" y="9758"/>
                </a:lnTo>
                <a:lnTo>
                  <a:pt x="5322" y="9869"/>
                </a:lnTo>
                <a:lnTo>
                  <a:pt x="5764" y="9998"/>
                </a:lnTo>
                <a:lnTo>
                  <a:pt x="6187" y="10090"/>
                </a:lnTo>
                <a:lnTo>
                  <a:pt x="6629" y="10182"/>
                </a:lnTo>
                <a:lnTo>
                  <a:pt x="7071" y="10255"/>
                </a:lnTo>
                <a:lnTo>
                  <a:pt x="7513" y="10329"/>
                </a:lnTo>
                <a:lnTo>
                  <a:pt x="8378" y="10421"/>
                </a:lnTo>
                <a:lnTo>
                  <a:pt x="9225" y="10476"/>
                </a:lnTo>
                <a:lnTo>
                  <a:pt x="10035" y="10513"/>
                </a:lnTo>
                <a:lnTo>
                  <a:pt x="10772" y="10532"/>
                </a:lnTo>
                <a:lnTo>
                  <a:pt x="11434" y="10513"/>
                </a:lnTo>
                <a:lnTo>
                  <a:pt x="12024" y="10495"/>
                </a:lnTo>
                <a:lnTo>
                  <a:pt x="12870" y="10458"/>
                </a:lnTo>
                <a:lnTo>
                  <a:pt x="13183" y="10421"/>
                </a:lnTo>
                <a:lnTo>
                  <a:pt x="13091" y="10127"/>
                </a:lnTo>
                <a:lnTo>
                  <a:pt x="12852" y="9316"/>
                </a:lnTo>
                <a:lnTo>
                  <a:pt x="12686" y="8764"/>
                </a:lnTo>
                <a:lnTo>
                  <a:pt x="12465" y="8138"/>
                </a:lnTo>
                <a:lnTo>
                  <a:pt x="12189" y="7438"/>
                </a:lnTo>
                <a:lnTo>
                  <a:pt x="11895" y="6684"/>
                </a:lnTo>
                <a:lnTo>
                  <a:pt x="11545" y="5929"/>
                </a:lnTo>
                <a:lnTo>
                  <a:pt x="11158" y="5137"/>
                </a:lnTo>
                <a:lnTo>
                  <a:pt x="10956" y="4750"/>
                </a:lnTo>
                <a:lnTo>
                  <a:pt x="10735" y="4364"/>
                </a:lnTo>
                <a:lnTo>
                  <a:pt x="10495" y="3977"/>
                </a:lnTo>
                <a:lnTo>
                  <a:pt x="10256" y="3590"/>
                </a:lnTo>
                <a:lnTo>
                  <a:pt x="9998" y="3222"/>
                </a:lnTo>
                <a:lnTo>
                  <a:pt x="9740" y="2872"/>
                </a:lnTo>
                <a:lnTo>
                  <a:pt x="9464" y="2523"/>
                </a:lnTo>
                <a:lnTo>
                  <a:pt x="9170" y="2191"/>
                </a:lnTo>
                <a:lnTo>
                  <a:pt x="8875" y="1878"/>
                </a:lnTo>
                <a:lnTo>
                  <a:pt x="8562" y="1584"/>
                </a:lnTo>
                <a:lnTo>
                  <a:pt x="8249" y="1307"/>
                </a:lnTo>
                <a:lnTo>
                  <a:pt x="7918" y="1068"/>
                </a:lnTo>
                <a:lnTo>
                  <a:pt x="7642" y="884"/>
                </a:lnTo>
                <a:lnTo>
                  <a:pt x="7365" y="718"/>
                </a:lnTo>
                <a:lnTo>
                  <a:pt x="7089" y="589"/>
                </a:lnTo>
                <a:lnTo>
                  <a:pt x="6813" y="460"/>
                </a:lnTo>
                <a:lnTo>
                  <a:pt x="6537" y="350"/>
                </a:lnTo>
                <a:lnTo>
                  <a:pt x="6261" y="258"/>
                </a:lnTo>
                <a:lnTo>
                  <a:pt x="5985" y="184"/>
                </a:lnTo>
                <a:lnTo>
                  <a:pt x="5708" y="111"/>
                </a:lnTo>
                <a:lnTo>
                  <a:pt x="5432" y="74"/>
                </a:lnTo>
                <a:lnTo>
                  <a:pt x="5174" y="37"/>
                </a:lnTo>
                <a:lnTo>
                  <a:pt x="4898" y="19"/>
                </a:lnTo>
                <a:lnTo>
                  <a:pt x="4640"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a:off x="6991883" y="3961149"/>
            <a:ext cx="566286" cy="927029"/>
          </a:xfrm>
          <a:custGeom>
            <a:avLst/>
            <a:gdLst/>
            <a:ahLst/>
            <a:cxnLst/>
            <a:rect l="0" t="0" r="0" b="0"/>
            <a:pathLst>
              <a:path w="5838" h="9557" extrusionOk="0">
                <a:moveTo>
                  <a:pt x="3628" y="0"/>
                </a:moveTo>
                <a:lnTo>
                  <a:pt x="3499" y="37"/>
                </a:lnTo>
                <a:lnTo>
                  <a:pt x="3149" y="129"/>
                </a:lnTo>
                <a:lnTo>
                  <a:pt x="2910" y="203"/>
                </a:lnTo>
                <a:lnTo>
                  <a:pt x="2634" y="313"/>
                </a:lnTo>
                <a:lnTo>
                  <a:pt x="2358" y="442"/>
                </a:lnTo>
                <a:lnTo>
                  <a:pt x="2045" y="608"/>
                </a:lnTo>
                <a:lnTo>
                  <a:pt x="1732" y="792"/>
                </a:lnTo>
                <a:lnTo>
                  <a:pt x="1419" y="1013"/>
                </a:lnTo>
                <a:lnTo>
                  <a:pt x="1124" y="1289"/>
                </a:lnTo>
                <a:lnTo>
                  <a:pt x="977" y="1418"/>
                </a:lnTo>
                <a:lnTo>
                  <a:pt x="848" y="1584"/>
                </a:lnTo>
                <a:lnTo>
                  <a:pt x="719" y="1750"/>
                </a:lnTo>
                <a:lnTo>
                  <a:pt x="590" y="1915"/>
                </a:lnTo>
                <a:lnTo>
                  <a:pt x="480" y="2099"/>
                </a:lnTo>
                <a:lnTo>
                  <a:pt x="369" y="2302"/>
                </a:lnTo>
                <a:lnTo>
                  <a:pt x="277" y="2504"/>
                </a:lnTo>
                <a:lnTo>
                  <a:pt x="203" y="2725"/>
                </a:lnTo>
                <a:lnTo>
                  <a:pt x="130" y="2946"/>
                </a:lnTo>
                <a:lnTo>
                  <a:pt x="75" y="3186"/>
                </a:lnTo>
                <a:lnTo>
                  <a:pt x="38" y="3443"/>
                </a:lnTo>
                <a:lnTo>
                  <a:pt x="19" y="3701"/>
                </a:lnTo>
                <a:lnTo>
                  <a:pt x="1" y="3959"/>
                </a:lnTo>
                <a:lnTo>
                  <a:pt x="1" y="4217"/>
                </a:lnTo>
                <a:lnTo>
                  <a:pt x="19" y="4493"/>
                </a:lnTo>
                <a:lnTo>
                  <a:pt x="56" y="4751"/>
                </a:lnTo>
                <a:lnTo>
                  <a:pt x="130" y="5303"/>
                </a:lnTo>
                <a:lnTo>
                  <a:pt x="259" y="5837"/>
                </a:lnTo>
                <a:lnTo>
                  <a:pt x="406" y="6353"/>
                </a:lnTo>
                <a:lnTo>
                  <a:pt x="572" y="6868"/>
                </a:lnTo>
                <a:lnTo>
                  <a:pt x="756" y="7365"/>
                </a:lnTo>
                <a:lnTo>
                  <a:pt x="940" y="7807"/>
                </a:lnTo>
                <a:lnTo>
                  <a:pt x="1142" y="8231"/>
                </a:lnTo>
                <a:lnTo>
                  <a:pt x="1474" y="8930"/>
                </a:lnTo>
                <a:lnTo>
                  <a:pt x="1732" y="9390"/>
                </a:lnTo>
                <a:lnTo>
                  <a:pt x="1824" y="9556"/>
                </a:lnTo>
                <a:lnTo>
                  <a:pt x="1971" y="9427"/>
                </a:lnTo>
                <a:lnTo>
                  <a:pt x="2376" y="9096"/>
                </a:lnTo>
                <a:lnTo>
                  <a:pt x="2947" y="8580"/>
                </a:lnTo>
                <a:lnTo>
                  <a:pt x="3260" y="8249"/>
                </a:lnTo>
                <a:lnTo>
                  <a:pt x="3610" y="7899"/>
                </a:lnTo>
                <a:lnTo>
                  <a:pt x="3959" y="7512"/>
                </a:lnTo>
                <a:lnTo>
                  <a:pt x="4309" y="7107"/>
                </a:lnTo>
                <a:lnTo>
                  <a:pt x="4641" y="6666"/>
                </a:lnTo>
                <a:lnTo>
                  <a:pt x="4954" y="6205"/>
                </a:lnTo>
                <a:lnTo>
                  <a:pt x="5230" y="5745"/>
                </a:lnTo>
                <a:lnTo>
                  <a:pt x="5359" y="5506"/>
                </a:lnTo>
                <a:lnTo>
                  <a:pt x="5469" y="5266"/>
                </a:lnTo>
                <a:lnTo>
                  <a:pt x="5561" y="5008"/>
                </a:lnTo>
                <a:lnTo>
                  <a:pt x="5653" y="4769"/>
                </a:lnTo>
                <a:lnTo>
                  <a:pt x="5727" y="4530"/>
                </a:lnTo>
                <a:lnTo>
                  <a:pt x="5782" y="4272"/>
                </a:lnTo>
                <a:lnTo>
                  <a:pt x="5819" y="4033"/>
                </a:lnTo>
                <a:lnTo>
                  <a:pt x="5837" y="3793"/>
                </a:lnTo>
                <a:lnTo>
                  <a:pt x="5837" y="3554"/>
                </a:lnTo>
                <a:lnTo>
                  <a:pt x="5837" y="3333"/>
                </a:lnTo>
                <a:lnTo>
                  <a:pt x="5801" y="3112"/>
                </a:lnTo>
                <a:lnTo>
                  <a:pt x="5764" y="2910"/>
                </a:lnTo>
                <a:lnTo>
                  <a:pt x="5727" y="2689"/>
                </a:lnTo>
                <a:lnTo>
                  <a:pt x="5653" y="2486"/>
                </a:lnTo>
                <a:lnTo>
                  <a:pt x="5580" y="2302"/>
                </a:lnTo>
                <a:lnTo>
                  <a:pt x="5506" y="2118"/>
                </a:lnTo>
                <a:lnTo>
                  <a:pt x="5322" y="1768"/>
                </a:lnTo>
                <a:lnTo>
                  <a:pt x="5119" y="1437"/>
                </a:lnTo>
                <a:lnTo>
                  <a:pt x="4898" y="1142"/>
                </a:lnTo>
                <a:lnTo>
                  <a:pt x="4677" y="884"/>
                </a:lnTo>
                <a:lnTo>
                  <a:pt x="4457" y="663"/>
                </a:lnTo>
                <a:lnTo>
                  <a:pt x="4236" y="461"/>
                </a:lnTo>
                <a:lnTo>
                  <a:pt x="4051" y="295"/>
                </a:lnTo>
                <a:lnTo>
                  <a:pt x="3757" y="74"/>
                </a:lnTo>
                <a:lnTo>
                  <a:pt x="3628" y="0"/>
                </a:lnTo>
                <a:close/>
              </a:path>
            </a:pathLst>
          </a:custGeom>
          <a:solidFill>
            <a:srgbClr val="9BCF6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29"/>
          <p:cNvSpPr/>
          <p:nvPr/>
        </p:nvSpPr>
        <p:spPr>
          <a:xfrm>
            <a:off x="0" y="2514602"/>
            <a:ext cx="1378855" cy="1907408"/>
          </a:xfrm>
          <a:custGeom>
            <a:avLst/>
            <a:gdLst/>
            <a:ahLst/>
            <a:cxnLst/>
            <a:rect l="0" t="0" r="0" b="0"/>
            <a:pathLst>
              <a:path w="14215" h="19664" extrusionOk="0">
                <a:moveTo>
                  <a:pt x="4383" y="0"/>
                </a:moveTo>
                <a:lnTo>
                  <a:pt x="3794" y="18"/>
                </a:lnTo>
                <a:lnTo>
                  <a:pt x="3223" y="74"/>
                </a:lnTo>
                <a:lnTo>
                  <a:pt x="2652" y="147"/>
                </a:lnTo>
                <a:lnTo>
                  <a:pt x="2100" y="276"/>
                </a:lnTo>
                <a:lnTo>
                  <a:pt x="1548" y="405"/>
                </a:lnTo>
                <a:lnTo>
                  <a:pt x="1014" y="589"/>
                </a:lnTo>
                <a:lnTo>
                  <a:pt x="498" y="792"/>
                </a:lnTo>
                <a:lnTo>
                  <a:pt x="1" y="1031"/>
                </a:lnTo>
                <a:lnTo>
                  <a:pt x="1" y="18633"/>
                </a:lnTo>
                <a:lnTo>
                  <a:pt x="498" y="18872"/>
                </a:lnTo>
                <a:lnTo>
                  <a:pt x="1014" y="19075"/>
                </a:lnTo>
                <a:lnTo>
                  <a:pt x="1548" y="19259"/>
                </a:lnTo>
                <a:lnTo>
                  <a:pt x="2100" y="19388"/>
                </a:lnTo>
                <a:lnTo>
                  <a:pt x="2652" y="19516"/>
                </a:lnTo>
                <a:lnTo>
                  <a:pt x="3223" y="19590"/>
                </a:lnTo>
                <a:lnTo>
                  <a:pt x="3794" y="19645"/>
                </a:lnTo>
                <a:lnTo>
                  <a:pt x="4383" y="19664"/>
                </a:lnTo>
                <a:lnTo>
                  <a:pt x="4880" y="19645"/>
                </a:lnTo>
                <a:lnTo>
                  <a:pt x="5396" y="19608"/>
                </a:lnTo>
                <a:lnTo>
                  <a:pt x="5874" y="19553"/>
                </a:lnTo>
                <a:lnTo>
                  <a:pt x="6371" y="19461"/>
                </a:lnTo>
                <a:lnTo>
                  <a:pt x="6832" y="19351"/>
                </a:lnTo>
                <a:lnTo>
                  <a:pt x="7310" y="19222"/>
                </a:lnTo>
                <a:lnTo>
                  <a:pt x="7771" y="19075"/>
                </a:lnTo>
                <a:lnTo>
                  <a:pt x="8213" y="18890"/>
                </a:lnTo>
                <a:lnTo>
                  <a:pt x="8654" y="18688"/>
                </a:lnTo>
                <a:lnTo>
                  <a:pt x="9078" y="18485"/>
                </a:lnTo>
                <a:lnTo>
                  <a:pt x="9483" y="18246"/>
                </a:lnTo>
                <a:lnTo>
                  <a:pt x="9888" y="17988"/>
                </a:lnTo>
                <a:lnTo>
                  <a:pt x="10275" y="17712"/>
                </a:lnTo>
                <a:lnTo>
                  <a:pt x="10643" y="17417"/>
                </a:lnTo>
                <a:lnTo>
                  <a:pt x="10993" y="17104"/>
                </a:lnTo>
                <a:lnTo>
                  <a:pt x="11343" y="16791"/>
                </a:lnTo>
                <a:lnTo>
                  <a:pt x="11656" y="16442"/>
                </a:lnTo>
                <a:lnTo>
                  <a:pt x="11969" y="16092"/>
                </a:lnTo>
                <a:lnTo>
                  <a:pt x="12263" y="15724"/>
                </a:lnTo>
                <a:lnTo>
                  <a:pt x="12539" y="15337"/>
                </a:lnTo>
                <a:lnTo>
                  <a:pt x="12797" y="14932"/>
                </a:lnTo>
                <a:lnTo>
                  <a:pt x="13036" y="14527"/>
                </a:lnTo>
                <a:lnTo>
                  <a:pt x="13239" y="14103"/>
                </a:lnTo>
                <a:lnTo>
                  <a:pt x="13442" y="13662"/>
                </a:lnTo>
                <a:lnTo>
                  <a:pt x="13626" y="13220"/>
                </a:lnTo>
                <a:lnTo>
                  <a:pt x="13773" y="12759"/>
                </a:lnTo>
                <a:lnTo>
                  <a:pt x="13902" y="12281"/>
                </a:lnTo>
                <a:lnTo>
                  <a:pt x="14012" y="11820"/>
                </a:lnTo>
                <a:lnTo>
                  <a:pt x="14104" y="11323"/>
                </a:lnTo>
                <a:lnTo>
                  <a:pt x="14160" y="10845"/>
                </a:lnTo>
                <a:lnTo>
                  <a:pt x="14196" y="10329"/>
                </a:lnTo>
                <a:lnTo>
                  <a:pt x="14215" y="9832"/>
                </a:lnTo>
                <a:lnTo>
                  <a:pt x="14196" y="9335"/>
                </a:lnTo>
                <a:lnTo>
                  <a:pt x="14160" y="8819"/>
                </a:lnTo>
                <a:lnTo>
                  <a:pt x="14104" y="8341"/>
                </a:lnTo>
                <a:lnTo>
                  <a:pt x="14012" y="7843"/>
                </a:lnTo>
                <a:lnTo>
                  <a:pt x="13902" y="7383"/>
                </a:lnTo>
                <a:lnTo>
                  <a:pt x="13773" y="6904"/>
                </a:lnTo>
                <a:lnTo>
                  <a:pt x="13626" y="6444"/>
                </a:lnTo>
                <a:lnTo>
                  <a:pt x="13442" y="6002"/>
                </a:lnTo>
                <a:lnTo>
                  <a:pt x="13239" y="5560"/>
                </a:lnTo>
                <a:lnTo>
                  <a:pt x="13036" y="5137"/>
                </a:lnTo>
                <a:lnTo>
                  <a:pt x="12797" y="4732"/>
                </a:lnTo>
                <a:lnTo>
                  <a:pt x="12539" y="4327"/>
                </a:lnTo>
                <a:lnTo>
                  <a:pt x="12263" y="3940"/>
                </a:lnTo>
                <a:lnTo>
                  <a:pt x="11969" y="3572"/>
                </a:lnTo>
                <a:lnTo>
                  <a:pt x="11656" y="3222"/>
                </a:lnTo>
                <a:lnTo>
                  <a:pt x="11343" y="2872"/>
                </a:lnTo>
                <a:lnTo>
                  <a:pt x="10993" y="2559"/>
                </a:lnTo>
                <a:lnTo>
                  <a:pt x="10643" y="2246"/>
                </a:lnTo>
                <a:lnTo>
                  <a:pt x="10275" y="1952"/>
                </a:lnTo>
                <a:lnTo>
                  <a:pt x="9888" y="1676"/>
                </a:lnTo>
                <a:lnTo>
                  <a:pt x="9483" y="1418"/>
                </a:lnTo>
                <a:lnTo>
                  <a:pt x="9078" y="1178"/>
                </a:lnTo>
                <a:lnTo>
                  <a:pt x="8654" y="976"/>
                </a:lnTo>
                <a:lnTo>
                  <a:pt x="8213" y="773"/>
                </a:lnTo>
                <a:lnTo>
                  <a:pt x="7771" y="589"/>
                </a:lnTo>
                <a:lnTo>
                  <a:pt x="7310" y="442"/>
                </a:lnTo>
                <a:lnTo>
                  <a:pt x="6832" y="313"/>
                </a:lnTo>
                <a:lnTo>
                  <a:pt x="6371" y="203"/>
                </a:lnTo>
                <a:lnTo>
                  <a:pt x="5874" y="111"/>
                </a:lnTo>
                <a:lnTo>
                  <a:pt x="5396" y="55"/>
                </a:lnTo>
                <a:lnTo>
                  <a:pt x="4880" y="18"/>
                </a:lnTo>
                <a:lnTo>
                  <a:pt x="4383" y="0"/>
                </a:lnTo>
                <a:close/>
              </a:path>
            </a:pathLst>
          </a:custGeom>
          <a:solidFill>
            <a:srgbClr val="EEF1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Shape 30"/>
          <p:cNvSpPr/>
          <p:nvPr/>
        </p:nvSpPr>
        <p:spPr>
          <a:xfrm>
            <a:off x="2114578" y="0"/>
            <a:ext cx="1107352" cy="964471"/>
          </a:xfrm>
          <a:custGeom>
            <a:avLst/>
            <a:gdLst/>
            <a:ahLst/>
            <a:cxnLst/>
            <a:rect l="0" t="0" r="0" b="0"/>
            <a:pathLst>
              <a:path w="11416" h="9943" extrusionOk="0">
                <a:moveTo>
                  <a:pt x="1878" y="0"/>
                </a:moveTo>
                <a:lnTo>
                  <a:pt x="1676" y="203"/>
                </a:lnTo>
                <a:lnTo>
                  <a:pt x="1473" y="406"/>
                </a:lnTo>
                <a:lnTo>
                  <a:pt x="1271" y="626"/>
                </a:lnTo>
                <a:lnTo>
                  <a:pt x="1105" y="866"/>
                </a:lnTo>
                <a:lnTo>
                  <a:pt x="939" y="1105"/>
                </a:lnTo>
                <a:lnTo>
                  <a:pt x="774" y="1363"/>
                </a:lnTo>
                <a:lnTo>
                  <a:pt x="645" y="1621"/>
                </a:lnTo>
                <a:lnTo>
                  <a:pt x="516" y="1878"/>
                </a:lnTo>
                <a:lnTo>
                  <a:pt x="387" y="2155"/>
                </a:lnTo>
                <a:lnTo>
                  <a:pt x="295" y="2431"/>
                </a:lnTo>
                <a:lnTo>
                  <a:pt x="203" y="2725"/>
                </a:lnTo>
                <a:lnTo>
                  <a:pt x="129" y="3020"/>
                </a:lnTo>
                <a:lnTo>
                  <a:pt x="74" y="3315"/>
                </a:lnTo>
                <a:lnTo>
                  <a:pt x="37" y="3609"/>
                </a:lnTo>
                <a:lnTo>
                  <a:pt x="0" y="3922"/>
                </a:lnTo>
                <a:lnTo>
                  <a:pt x="0" y="4235"/>
                </a:lnTo>
                <a:lnTo>
                  <a:pt x="0" y="4530"/>
                </a:lnTo>
                <a:lnTo>
                  <a:pt x="37" y="4824"/>
                </a:lnTo>
                <a:lnTo>
                  <a:pt x="74" y="5100"/>
                </a:lnTo>
                <a:lnTo>
                  <a:pt x="111" y="5377"/>
                </a:lnTo>
                <a:lnTo>
                  <a:pt x="185" y="5653"/>
                </a:lnTo>
                <a:lnTo>
                  <a:pt x="258" y="5929"/>
                </a:lnTo>
                <a:lnTo>
                  <a:pt x="350" y="6205"/>
                </a:lnTo>
                <a:lnTo>
                  <a:pt x="442" y="6463"/>
                </a:lnTo>
                <a:lnTo>
                  <a:pt x="571" y="6702"/>
                </a:lnTo>
                <a:lnTo>
                  <a:pt x="682" y="6960"/>
                </a:lnTo>
                <a:lnTo>
                  <a:pt x="829" y="7199"/>
                </a:lnTo>
                <a:lnTo>
                  <a:pt x="976" y="7420"/>
                </a:lnTo>
                <a:lnTo>
                  <a:pt x="1142" y="7641"/>
                </a:lnTo>
                <a:lnTo>
                  <a:pt x="1308" y="7862"/>
                </a:lnTo>
                <a:lnTo>
                  <a:pt x="1492" y="8065"/>
                </a:lnTo>
                <a:lnTo>
                  <a:pt x="1676" y="8267"/>
                </a:lnTo>
                <a:lnTo>
                  <a:pt x="1878" y="8451"/>
                </a:lnTo>
                <a:lnTo>
                  <a:pt x="2081" y="8636"/>
                </a:lnTo>
                <a:lnTo>
                  <a:pt x="2302" y="8801"/>
                </a:lnTo>
                <a:lnTo>
                  <a:pt x="2523" y="8967"/>
                </a:lnTo>
                <a:lnTo>
                  <a:pt x="2744" y="9114"/>
                </a:lnTo>
                <a:lnTo>
                  <a:pt x="2983" y="9262"/>
                </a:lnTo>
                <a:lnTo>
                  <a:pt x="3241" y="9372"/>
                </a:lnTo>
                <a:lnTo>
                  <a:pt x="3480" y="9501"/>
                </a:lnTo>
                <a:lnTo>
                  <a:pt x="3738" y="9593"/>
                </a:lnTo>
                <a:lnTo>
                  <a:pt x="4014" y="9685"/>
                </a:lnTo>
                <a:lnTo>
                  <a:pt x="4290" y="9759"/>
                </a:lnTo>
                <a:lnTo>
                  <a:pt x="4567" y="9832"/>
                </a:lnTo>
                <a:lnTo>
                  <a:pt x="4843" y="9869"/>
                </a:lnTo>
                <a:lnTo>
                  <a:pt x="5119" y="9906"/>
                </a:lnTo>
                <a:lnTo>
                  <a:pt x="5413" y="9943"/>
                </a:lnTo>
                <a:lnTo>
                  <a:pt x="6003" y="9943"/>
                </a:lnTo>
                <a:lnTo>
                  <a:pt x="6297" y="9906"/>
                </a:lnTo>
                <a:lnTo>
                  <a:pt x="6573" y="9869"/>
                </a:lnTo>
                <a:lnTo>
                  <a:pt x="6850" y="9832"/>
                </a:lnTo>
                <a:lnTo>
                  <a:pt x="7126" y="9759"/>
                </a:lnTo>
                <a:lnTo>
                  <a:pt x="7402" y="9685"/>
                </a:lnTo>
                <a:lnTo>
                  <a:pt x="7678" y="9593"/>
                </a:lnTo>
                <a:lnTo>
                  <a:pt x="7936" y="9501"/>
                </a:lnTo>
                <a:lnTo>
                  <a:pt x="8175" y="9372"/>
                </a:lnTo>
                <a:lnTo>
                  <a:pt x="8433" y="9262"/>
                </a:lnTo>
                <a:lnTo>
                  <a:pt x="8672" y="9114"/>
                </a:lnTo>
                <a:lnTo>
                  <a:pt x="8893" y="8967"/>
                </a:lnTo>
                <a:lnTo>
                  <a:pt x="9114" y="8801"/>
                </a:lnTo>
                <a:lnTo>
                  <a:pt x="9335" y="8636"/>
                </a:lnTo>
                <a:lnTo>
                  <a:pt x="9538" y="8451"/>
                </a:lnTo>
                <a:lnTo>
                  <a:pt x="9740" y="8267"/>
                </a:lnTo>
                <a:lnTo>
                  <a:pt x="9924" y="8065"/>
                </a:lnTo>
                <a:lnTo>
                  <a:pt x="10108" y="7862"/>
                </a:lnTo>
                <a:lnTo>
                  <a:pt x="10274" y="7641"/>
                </a:lnTo>
                <a:lnTo>
                  <a:pt x="10440" y="7420"/>
                </a:lnTo>
                <a:lnTo>
                  <a:pt x="10587" y="7199"/>
                </a:lnTo>
                <a:lnTo>
                  <a:pt x="10734" y="6960"/>
                </a:lnTo>
                <a:lnTo>
                  <a:pt x="10845" y="6702"/>
                </a:lnTo>
                <a:lnTo>
                  <a:pt x="10974" y="6463"/>
                </a:lnTo>
                <a:lnTo>
                  <a:pt x="11066" y="6205"/>
                </a:lnTo>
                <a:lnTo>
                  <a:pt x="11158" y="5929"/>
                </a:lnTo>
                <a:lnTo>
                  <a:pt x="11232" y="5653"/>
                </a:lnTo>
                <a:lnTo>
                  <a:pt x="11305" y="5377"/>
                </a:lnTo>
                <a:lnTo>
                  <a:pt x="11342" y="5100"/>
                </a:lnTo>
                <a:lnTo>
                  <a:pt x="11379" y="4824"/>
                </a:lnTo>
                <a:lnTo>
                  <a:pt x="11416" y="4530"/>
                </a:lnTo>
                <a:lnTo>
                  <a:pt x="11416" y="4235"/>
                </a:lnTo>
                <a:lnTo>
                  <a:pt x="11416" y="3922"/>
                </a:lnTo>
                <a:lnTo>
                  <a:pt x="11379" y="3609"/>
                </a:lnTo>
                <a:lnTo>
                  <a:pt x="11342" y="3315"/>
                </a:lnTo>
                <a:lnTo>
                  <a:pt x="11287" y="3020"/>
                </a:lnTo>
                <a:lnTo>
                  <a:pt x="11213" y="2725"/>
                </a:lnTo>
                <a:lnTo>
                  <a:pt x="11121" y="2431"/>
                </a:lnTo>
                <a:lnTo>
                  <a:pt x="11029" y="2155"/>
                </a:lnTo>
                <a:lnTo>
                  <a:pt x="10900" y="1878"/>
                </a:lnTo>
                <a:lnTo>
                  <a:pt x="10771" y="1621"/>
                </a:lnTo>
                <a:lnTo>
                  <a:pt x="10642" y="1363"/>
                </a:lnTo>
                <a:lnTo>
                  <a:pt x="10477" y="1105"/>
                </a:lnTo>
                <a:lnTo>
                  <a:pt x="10311" y="866"/>
                </a:lnTo>
                <a:lnTo>
                  <a:pt x="10145" y="626"/>
                </a:lnTo>
                <a:lnTo>
                  <a:pt x="9943" y="406"/>
                </a:lnTo>
                <a:lnTo>
                  <a:pt x="9740" y="203"/>
                </a:lnTo>
                <a:lnTo>
                  <a:pt x="9538" y="0"/>
                </a:lnTo>
                <a:close/>
              </a:path>
            </a:pathLst>
          </a:custGeom>
          <a:solidFill>
            <a:srgbClr val="EEF1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p:nvPr/>
        </p:nvSpPr>
        <p:spPr>
          <a:xfrm>
            <a:off x="7600940" y="421461"/>
            <a:ext cx="1543076" cy="2686124"/>
          </a:xfrm>
          <a:custGeom>
            <a:avLst/>
            <a:gdLst/>
            <a:ahLst/>
            <a:cxnLst/>
            <a:rect l="0" t="0" r="0" b="0"/>
            <a:pathLst>
              <a:path w="15908" h="27692" extrusionOk="0">
                <a:moveTo>
                  <a:pt x="13846" y="1"/>
                </a:moveTo>
                <a:lnTo>
                  <a:pt x="13128" y="19"/>
                </a:lnTo>
                <a:lnTo>
                  <a:pt x="12428" y="74"/>
                </a:lnTo>
                <a:lnTo>
                  <a:pt x="11729" y="166"/>
                </a:lnTo>
                <a:lnTo>
                  <a:pt x="11047" y="277"/>
                </a:lnTo>
                <a:lnTo>
                  <a:pt x="10384" y="442"/>
                </a:lnTo>
                <a:lnTo>
                  <a:pt x="9722" y="627"/>
                </a:lnTo>
                <a:lnTo>
                  <a:pt x="9077" y="848"/>
                </a:lnTo>
                <a:lnTo>
                  <a:pt x="8451" y="1087"/>
                </a:lnTo>
                <a:lnTo>
                  <a:pt x="7844" y="1363"/>
                </a:lnTo>
                <a:lnTo>
                  <a:pt x="7255" y="1676"/>
                </a:lnTo>
                <a:lnTo>
                  <a:pt x="6665" y="2007"/>
                </a:lnTo>
                <a:lnTo>
                  <a:pt x="6113" y="2357"/>
                </a:lnTo>
                <a:lnTo>
                  <a:pt x="5561" y="2744"/>
                </a:lnTo>
                <a:lnTo>
                  <a:pt x="5045" y="3167"/>
                </a:lnTo>
                <a:lnTo>
                  <a:pt x="4530" y="3591"/>
                </a:lnTo>
                <a:lnTo>
                  <a:pt x="4051" y="4051"/>
                </a:lnTo>
                <a:lnTo>
                  <a:pt x="3591" y="4530"/>
                </a:lnTo>
                <a:lnTo>
                  <a:pt x="3167" y="5045"/>
                </a:lnTo>
                <a:lnTo>
                  <a:pt x="2744" y="5561"/>
                </a:lnTo>
                <a:lnTo>
                  <a:pt x="2357" y="6113"/>
                </a:lnTo>
                <a:lnTo>
                  <a:pt x="2007" y="6666"/>
                </a:lnTo>
                <a:lnTo>
                  <a:pt x="1676" y="7255"/>
                </a:lnTo>
                <a:lnTo>
                  <a:pt x="1363" y="7844"/>
                </a:lnTo>
                <a:lnTo>
                  <a:pt x="1087" y="8452"/>
                </a:lnTo>
                <a:lnTo>
                  <a:pt x="847" y="9078"/>
                </a:lnTo>
                <a:lnTo>
                  <a:pt x="626" y="9722"/>
                </a:lnTo>
                <a:lnTo>
                  <a:pt x="442" y="10385"/>
                </a:lnTo>
                <a:lnTo>
                  <a:pt x="276" y="11048"/>
                </a:lnTo>
                <a:lnTo>
                  <a:pt x="166" y="11729"/>
                </a:lnTo>
                <a:lnTo>
                  <a:pt x="74" y="12428"/>
                </a:lnTo>
                <a:lnTo>
                  <a:pt x="19" y="13128"/>
                </a:lnTo>
                <a:lnTo>
                  <a:pt x="0" y="13846"/>
                </a:lnTo>
                <a:lnTo>
                  <a:pt x="19" y="14564"/>
                </a:lnTo>
                <a:lnTo>
                  <a:pt x="74" y="15264"/>
                </a:lnTo>
                <a:lnTo>
                  <a:pt x="166" y="15964"/>
                </a:lnTo>
                <a:lnTo>
                  <a:pt x="276" y="16645"/>
                </a:lnTo>
                <a:lnTo>
                  <a:pt x="442" y="17308"/>
                </a:lnTo>
                <a:lnTo>
                  <a:pt x="626" y="17970"/>
                </a:lnTo>
                <a:lnTo>
                  <a:pt x="847" y="18615"/>
                </a:lnTo>
                <a:lnTo>
                  <a:pt x="1087" y="19241"/>
                </a:lnTo>
                <a:lnTo>
                  <a:pt x="1363" y="19848"/>
                </a:lnTo>
                <a:lnTo>
                  <a:pt x="1676" y="20438"/>
                </a:lnTo>
                <a:lnTo>
                  <a:pt x="2007" y="21027"/>
                </a:lnTo>
                <a:lnTo>
                  <a:pt x="2357" y="21579"/>
                </a:lnTo>
                <a:lnTo>
                  <a:pt x="2744" y="22131"/>
                </a:lnTo>
                <a:lnTo>
                  <a:pt x="3167" y="22647"/>
                </a:lnTo>
                <a:lnTo>
                  <a:pt x="3591" y="23162"/>
                </a:lnTo>
                <a:lnTo>
                  <a:pt x="4051" y="23641"/>
                </a:lnTo>
                <a:lnTo>
                  <a:pt x="4530" y="24101"/>
                </a:lnTo>
                <a:lnTo>
                  <a:pt x="5045" y="24525"/>
                </a:lnTo>
                <a:lnTo>
                  <a:pt x="5561" y="24948"/>
                </a:lnTo>
                <a:lnTo>
                  <a:pt x="6113" y="25335"/>
                </a:lnTo>
                <a:lnTo>
                  <a:pt x="6665" y="25685"/>
                </a:lnTo>
                <a:lnTo>
                  <a:pt x="7255" y="26016"/>
                </a:lnTo>
                <a:lnTo>
                  <a:pt x="7844" y="26329"/>
                </a:lnTo>
                <a:lnTo>
                  <a:pt x="8451" y="26605"/>
                </a:lnTo>
                <a:lnTo>
                  <a:pt x="9077" y="26845"/>
                </a:lnTo>
                <a:lnTo>
                  <a:pt x="9722" y="27066"/>
                </a:lnTo>
                <a:lnTo>
                  <a:pt x="10384" y="27250"/>
                </a:lnTo>
                <a:lnTo>
                  <a:pt x="11047" y="27416"/>
                </a:lnTo>
                <a:lnTo>
                  <a:pt x="11729" y="27526"/>
                </a:lnTo>
                <a:lnTo>
                  <a:pt x="12428" y="27618"/>
                </a:lnTo>
                <a:lnTo>
                  <a:pt x="13128" y="27673"/>
                </a:lnTo>
                <a:lnTo>
                  <a:pt x="13846" y="27692"/>
                </a:lnTo>
                <a:lnTo>
                  <a:pt x="14361" y="27673"/>
                </a:lnTo>
                <a:lnTo>
                  <a:pt x="14895" y="27655"/>
                </a:lnTo>
                <a:lnTo>
                  <a:pt x="15392" y="27600"/>
                </a:lnTo>
                <a:lnTo>
                  <a:pt x="15908" y="27544"/>
                </a:lnTo>
                <a:lnTo>
                  <a:pt x="15908" y="148"/>
                </a:lnTo>
                <a:lnTo>
                  <a:pt x="15392" y="93"/>
                </a:lnTo>
                <a:lnTo>
                  <a:pt x="14895" y="37"/>
                </a:lnTo>
                <a:lnTo>
                  <a:pt x="14361" y="19"/>
                </a:lnTo>
                <a:lnTo>
                  <a:pt x="13846" y="1"/>
                </a:lnTo>
                <a:close/>
              </a:path>
            </a:pathLst>
          </a:custGeom>
          <a:solidFill>
            <a:srgbClr val="EEF1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txBox="1">
            <a:spLocks noGrp="1"/>
          </p:cNvSpPr>
          <p:nvPr>
            <p:ph type="body" idx="1"/>
          </p:nvPr>
        </p:nvSpPr>
        <p:spPr>
          <a:xfrm>
            <a:off x="3344575" y="1323600"/>
            <a:ext cx="3859200" cy="819900"/>
          </a:xfrm>
          <a:prstGeom prst="rect">
            <a:avLst/>
          </a:prstGeom>
        </p:spPr>
        <p:txBody>
          <a:bodyPr spcFirstLastPara="1" wrap="square" lIns="91425" tIns="91425" rIns="91425" bIns="91425" anchor="t" anchorCtr="0"/>
          <a:lstStyle>
            <a:lvl1pPr marL="457200" lvl="0" indent="-393700" rtl="0">
              <a:spcBef>
                <a:spcPts val="600"/>
              </a:spcBef>
              <a:spcAft>
                <a:spcPts val="0"/>
              </a:spcAft>
              <a:buClr>
                <a:srgbClr val="51B148"/>
              </a:buClr>
              <a:buSzPts val="2600"/>
              <a:buChar char="⊷"/>
              <a:defRPr sz="2600" i="1">
                <a:solidFill>
                  <a:srgbClr val="51B148"/>
                </a:solidFill>
              </a:defRPr>
            </a:lvl1pPr>
            <a:lvl2pPr marL="914400" lvl="1" indent="-393700" rtl="0">
              <a:spcBef>
                <a:spcPts val="0"/>
              </a:spcBef>
              <a:spcAft>
                <a:spcPts val="0"/>
              </a:spcAft>
              <a:buClr>
                <a:srgbClr val="51B148"/>
              </a:buClr>
              <a:buSzPts val="2600"/>
              <a:buChar char="⊶"/>
              <a:defRPr sz="2600" i="1">
                <a:solidFill>
                  <a:srgbClr val="51B148"/>
                </a:solidFill>
              </a:defRPr>
            </a:lvl2pPr>
            <a:lvl3pPr marL="1371600" lvl="2" indent="-393700" rtl="0">
              <a:spcBef>
                <a:spcPts val="0"/>
              </a:spcBef>
              <a:spcAft>
                <a:spcPts val="0"/>
              </a:spcAft>
              <a:buClr>
                <a:srgbClr val="51B148"/>
              </a:buClr>
              <a:buSzPts val="2600"/>
              <a:buChar char="⊸"/>
              <a:defRPr sz="2600" i="1">
                <a:solidFill>
                  <a:srgbClr val="51B148"/>
                </a:solidFill>
              </a:defRPr>
            </a:lvl3pPr>
            <a:lvl4pPr marL="1828800" lvl="3" indent="-393700" rtl="0">
              <a:spcBef>
                <a:spcPts val="0"/>
              </a:spcBef>
              <a:spcAft>
                <a:spcPts val="0"/>
              </a:spcAft>
              <a:buClr>
                <a:srgbClr val="51B148"/>
              </a:buClr>
              <a:buSzPts val="2600"/>
              <a:buChar char="●"/>
              <a:defRPr sz="2600" i="1">
                <a:solidFill>
                  <a:srgbClr val="51B148"/>
                </a:solidFill>
              </a:defRPr>
            </a:lvl4pPr>
            <a:lvl5pPr marL="2286000" lvl="4" indent="-393700" rtl="0">
              <a:spcBef>
                <a:spcPts val="0"/>
              </a:spcBef>
              <a:spcAft>
                <a:spcPts val="0"/>
              </a:spcAft>
              <a:buClr>
                <a:srgbClr val="51B148"/>
              </a:buClr>
              <a:buSzPts val="2600"/>
              <a:buChar char="○"/>
              <a:defRPr sz="2600" i="1">
                <a:solidFill>
                  <a:srgbClr val="51B148"/>
                </a:solidFill>
              </a:defRPr>
            </a:lvl5pPr>
            <a:lvl6pPr marL="2743200" lvl="5" indent="-393700" rtl="0">
              <a:spcBef>
                <a:spcPts val="0"/>
              </a:spcBef>
              <a:spcAft>
                <a:spcPts val="0"/>
              </a:spcAft>
              <a:buClr>
                <a:srgbClr val="51B148"/>
              </a:buClr>
              <a:buSzPts val="2600"/>
              <a:buChar char="■"/>
              <a:defRPr sz="2600" i="1">
                <a:solidFill>
                  <a:srgbClr val="51B148"/>
                </a:solidFill>
              </a:defRPr>
            </a:lvl6pPr>
            <a:lvl7pPr marL="3200400" lvl="6" indent="-393700" rtl="0">
              <a:spcBef>
                <a:spcPts val="0"/>
              </a:spcBef>
              <a:spcAft>
                <a:spcPts val="0"/>
              </a:spcAft>
              <a:buClr>
                <a:srgbClr val="51B148"/>
              </a:buClr>
              <a:buSzPts val="2600"/>
              <a:buChar char="●"/>
              <a:defRPr sz="2600" i="1">
                <a:solidFill>
                  <a:srgbClr val="51B148"/>
                </a:solidFill>
              </a:defRPr>
            </a:lvl7pPr>
            <a:lvl8pPr marL="3657600" lvl="7" indent="-393700" rtl="0">
              <a:spcBef>
                <a:spcPts val="0"/>
              </a:spcBef>
              <a:spcAft>
                <a:spcPts val="0"/>
              </a:spcAft>
              <a:buClr>
                <a:srgbClr val="51B148"/>
              </a:buClr>
              <a:buSzPts val="2600"/>
              <a:buChar char="○"/>
              <a:defRPr sz="2600" i="1">
                <a:solidFill>
                  <a:srgbClr val="51B148"/>
                </a:solidFill>
              </a:defRPr>
            </a:lvl8pPr>
            <a:lvl9pPr marL="4114800" lvl="8" indent="-393700">
              <a:spcBef>
                <a:spcPts val="0"/>
              </a:spcBef>
              <a:spcAft>
                <a:spcPts val="0"/>
              </a:spcAft>
              <a:buClr>
                <a:srgbClr val="51B148"/>
              </a:buClr>
              <a:buSzPts val="2600"/>
              <a:buChar char="■"/>
              <a:defRPr sz="2600" i="1">
                <a:solidFill>
                  <a:srgbClr val="51B148"/>
                </a:solidFill>
              </a:defRPr>
            </a:lvl9pPr>
          </a:lstStyle>
          <a:p>
            <a:endParaRPr/>
          </a:p>
        </p:txBody>
      </p:sp>
      <p:sp>
        <p:nvSpPr>
          <p:cNvPr id="33" name="Shape 33"/>
          <p:cNvSpPr txBox="1"/>
          <p:nvPr/>
        </p:nvSpPr>
        <p:spPr>
          <a:xfrm>
            <a:off x="1531725" y="1092169"/>
            <a:ext cx="1957200" cy="653700"/>
          </a:xfrm>
          <a:prstGeom prst="rect">
            <a:avLst/>
          </a:prstGeom>
          <a:noFill/>
          <a:ln>
            <a:noFill/>
          </a:ln>
        </p:spPr>
        <p:txBody>
          <a:bodyPr spcFirstLastPara="1" wrap="square" lIns="91425" tIns="91425" rIns="91425" bIns="91425" anchor="t" anchorCtr="0">
            <a:noAutofit/>
          </a:bodyPr>
          <a:lstStyle/>
          <a:p>
            <a:pPr marL="0" lvl="0" indent="0" algn="r">
              <a:spcBef>
                <a:spcPts val="0"/>
              </a:spcBef>
              <a:spcAft>
                <a:spcPts val="0"/>
              </a:spcAft>
              <a:buNone/>
            </a:pPr>
            <a:r>
              <a:rPr lang="en" sz="9600">
                <a:solidFill>
                  <a:srgbClr val="484F56"/>
                </a:solidFill>
                <a:latin typeface="Dosis"/>
                <a:ea typeface="Dosis"/>
                <a:cs typeface="Dosis"/>
                <a:sym typeface="Dosis"/>
              </a:rPr>
              <a:t>“</a:t>
            </a:r>
            <a:endParaRPr sz="9600">
              <a:solidFill>
                <a:srgbClr val="484F56"/>
              </a:solidFill>
              <a:latin typeface="Dosis"/>
              <a:ea typeface="Dosis"/>
              <a:cs typeface="Dosis"/>
              <a:sym typeface="Dosis"/>
            </a:endParaRPr>
          </a:p>
        </p:txBody>
      </p:sp>
      <p:sp>
        <p:nvSpPr>
          <p:cNvPr id="34" name="Shape 34"/>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5"/>
        <p:cNvGrpSpPr/>
        <p:nvPr/>
      </p:nvGrpSpPr>
      <p:grpSpPr>
        <a:xfrm>
          <a:off x="0" y="0"/>
          <a:ext cx="0" cy="0"/>
          <a:chOff x="0" y="0"/>
          <a:chExt cx="0" cy="0"/>
        </a:xfrm>
      </p:grpSpPr>
      <p:sp>
        <p:nvSpPr>
          <p:cNvPr id="36" name="Shape 36"/>
          <p:cNvSpPr/>
          <p:nvPr/>
        </p:nvSpPr>
        <p:spPr>
          <a:xfrm>
            <a:off x="0" y="0"/>
            <a:ext cx="9144093" cy="5143522"/>
          </a:xfrm>
          <a:custGeom>
            <a:avLst/>
            <a:gdLst/>
            <a:ahLst/>
            <a:cxnLst/>
            <a:rect l="0" t="0" r="0" b="0"/>
            <a:pathLst>
              <a:path w="94269" h="53026" extrusionOk="0">
                <a:moveTo>
                  <a:pt x="40138" y="14729"/>
                </a:moveTo>
                <a:lnTo>
                  <a:pt x="40211" y="15411"/>
                </a:lnTo>
                <a:lnTo>
                  <a:pt x="40303" y="16239"/>
                </a:lnTo>
                <a:lnTo>
                  <a:pt x="40395" y="17325"/>
                </a:lnTo>
                <a:lnTo>
                  <a:pt x="40469" y="18633"/>
                </a:lnTo>
                <a:lnTo>
                  <a:pt x="40543" y="20161"/>
                </a:lnTo>
                <a:lnTo>
                  <a:pt x="40561" y="20989"/>
                </a:lnTo>
                <a:lnTo>
                  <a:pt x="40579" y="21855"/>
                </a:lnTo>
                <a:lnTo>
                  <a:pt x="40561" y="22738"/>
                </a:lnTo>
                <a:lnTo>
                  <a:pt x="40561" y="23659"/>
                </a:lnTo>
                <a:lnTo>
                  <a:pt x="40524" y="24616"/>
                </a:lnTo>
                <a:lnTo>
                  <a:pt x="40469" y="25574"/>
                </a:lnTo>
                <a:lnTo>
                  <a:pt x="40395" y="26568"/>
                </a:lnTo>
                <a:lnTo>
                  <a:pt x="40303" y="27562"/>
                </a:lnTo>
                <a:lnTo>
                  <a:pt x="40193" y="28556"/>
                </a:lnTo>
                <a:lnTo>
                  <a:pt x="40064" y="29569"/>
                </a:lnTo>
                <a:lnTo>
                  <a:pt x="39880" y="30563"/>
                </a:lnTo>
                <a:lnTo>
                  <a:pt x="39696" y="31558"/>
                </a:lnTo>
                <a:lnTo>
                  <a:pt x="39475" y="32552"/>
                </a:lnTo>
                <a:lnTo>
                  <a:pt x="39217" y="33528"/>
                </a:lnTo>
                <a:lnTo>
                  <a:pt x="38922" y="34485"/>
                </a:lnTo>
                <a:lnTo>
                  <a:pt x="38591" y="35424"/>
                </a:lnTo>
                <a:lnTo>
                  <a:pt x="38407" y="35884"/>
                </a:lnTo>
                <a:lnTo>
                  <a:pt x="38223" y="36326"/>
                </a:lnTo>
                <a:lnTo>
                  <a:pt x="38039" y="36768"/>
                </a:lnTo>
                <a:lnTo>
                  <a:pt x="37818" y="37210"/>
                </a:lnTo>
                <a:lnTo>
                  <a:pt x="37597" y="37633"/>
                </a:lnTo>
                <a:lnTo>
                  <a:pt x="37376" y="38038"/>
                </a:lnTo>
                <a:lnTo>
                  <a:pt x="37136" y="38444"/>
                </a:lnTo>
                <a:lnTo>
                  <a:pt x="36897" y="38849"/>
                </a:lnTo>
                <a:lnTo>
                  <a:pt x="36621" y="39235"/>
                </a:lnTo>
                <a:lnTo>
                  <a:pt x="36363" y="39585"/>
                </a:lnTo>
                <a:lnTo>
                  <a:pt x="36087" y="39953"/>
                </a:lnTo>
                <a:lnTo>
                  <a:pt x="35811" y="40285"/>
                </a:lnTo>
                <a:lnTo>
                  <a:pt x="35516" y="40598"/>
                </a:lnTo>
                <a:lnTo>
                  <a:pt x="35222" y="40911"/>
                </a:lnTo>
                <a:lnTo>
                  <a:pt x="34927" y="41205"/>
                </a:lnTo>
                <a:lnTo>
                  <a:pt x="34614" y="41500"/>
                </a:lnTo>
                <a:lnTo>
                  <a:pt x="34301" y="41758"/>
                </a:lnTo>
                <a:lnTo>
                  <a:pt x="33988" y="42015"/>
                </a:lnTo>
                <a:lnTo>
                  <a:pt x="33675" y="42255"/>
                </a:lnTo>
                <a:lnTo>
                  <a:pt x="33344" y="42494"/>
                </a:lnTo>
                <a:lnTo>
                  <a:pt x="33012" y="42715"/>
                </a:lnTo>
                <a:lnTo>
                  <a:pt x="32681" y="42918"/>
                </a:lnTo>
                <a:lnTo>
                  <a:pt x="32349" y="43102"/>
                </a:lnTo>
                <a:lnTo>
                  <a:pt x="32018" y="43286"/>
                </a:lnTo>
                <a:lnTo>
                  <a:pt x="31337" y="43636"/>
                </a:lnTo>
                <a:lnTo>
                  <a:pt x="30656" y="43930"/>
                </a:lnTo>
                <a:lnTo>
                  <a:pt x="29956" y="44188"/>
                </a:lnTo>
                <a:lnTo>
                  <a:pt x="29275" y="44409"/>
                </a:lnTo>
                <a:lnTo>
                  <a:pt x="28593" y="44593"/>
                </a:lnTo>
                <a:lnTo>
                  <a:pt x="27912" y="44740"/>
                </a:lnTo>
                <a:lnTo>
                  <a:pt x="27249" y="44869"/>
                </a:lnTo>
                <a:lnTo>
                  <a:pt x="26605" y="44961"/>
                </a:lnTo>
                <a:lnTo>
                  <a:pt x="25961" y="45035"/>
                </a:lnTo>
                <a:lnTo>
                  <a:pt x="25335" y="45090"/>
                </a:lnTo>
                <a:lnTo>
                  <a:pt x="24745" y="45127"/>
                </a:lnTo>
                <a:lnTo>
                  <a:pt x="24175" y="45145"/>
                </a:lnTo>
                <a:lnTo>
                  <a:pt x="23622" y="45145"/>
                </a:lnTo>
                <a:lnTo>
                  <a:pt x="23125" y="45127"/>
                </a:lnTo>
                <a:lnTo>
                  <a:pt x="22205" y="45072"/>
                </a:lnTo>
                <a:lnTo>
                  <a:pt x="21450" y="44998"/>
                </a:lnTo>
                <a:lnTo>
                  <a:pt x="20879" y="44924"/>
                </a:lnTo>
                <a:lnTo>
                  <a:pt x="20400" y="44851"/>
                </a:lnTo>
                <a:lnTo>
                  <a:pt x="20124" y="44427"/>
                </a:lnTo>
                <a:lnTo>
                  <a:pt x="19829" y="43949"/>
                </a:lnTo>
                <a:lnTo>
                  <a:pt x="19461" y="43286"/>
                </a:lnTo>
                <a:lnTo>
                  <a:pt x="19038" y="42457"/>
                </a:lnTo>
                <a:lnTo>
                  <a:pt x="18835" y="41997"/>
                </a:lnTo>
                <a:lnTo>
                  <a:pt x="18614" y="41500"/>
                </a:lnTo>
                <a:lnTo>
                  <a:pt x="18393" y="40966"/>
                </a:lnTo>
                <a:lnTo>
                  <a:pt x="18191" y="40414"/>
                </a:lnTo>
                <a:lnTo>
                  <a:pt x="17988" y="39824"/>
                </a:lnTo>
                <a:lnTo>
                  <a:pt x="17804" y="39198"/>
                </a:lnTo>
                <a:lnTo>
                  <a:pt x="17638" y="38572"/>
                </a:lnTo>
                <a:lnTo>
                  <a:pt x="17491" y="37910"/>
                </a:lnTo>
                <a:lnTo>
                  <a:pt x="17362" y="37228"/>
                </a:lnTo>
                <a:lnTo>
                  <a:pt x="17252" y="36529"/>
                </a:lnTo>
                <a:lnTo>
                  <a:pt x="17178" y="35811"/>
                </a:lnTo>
                <a:lnTo>
                  <a:pt x="17141" y="35074"/>
                </a:lnTo>
                <a:lnTo>
                  <a:pt x="17141" y="34338"/>
                </a:lnTo>
                <a:lnTo>
                  <a:pt x="17178" y="33564"/>
                </a:lnTo>
                <a:lnTo>
                  <a:pt x="17215" y="33196"/>
                </a:lnTo>
                <a:lnTo>
                  <a:pt x="17252" y="32810"/>
                </a:lnTo>
                <a:lnTo>
                  <a:pt x="17307" y="32423"/>
                </a:lnTo>
                <a:lnTo>
                  <a:pt x="17381" y="32036"/>
                </a:lnTo>
                <a:lnTo>
                  <a:pt x="17473" y="31650"/>
                </a:lnTo>
                <a:lnTo>
                  <a:pt x="17565" y="31245"/>
                </a:lnTo>
                <a:lnTo>
                  <a:pt x="17675" y="30858"/>
                </a:lnTo>
                <a:lnTo>
                  <a:pt x="17786" y="30471"/>
                </a:lnTo>
                <a:lnTo>
                  <a:pt x="17933" y="30066"/>
                </a:lnTo>
                <a:lnTo>
                  <a:pt x="18080" y="29680"/>
                </a:lnTo>
                <a:lnTo>
                  <a:pt x="18246" y="29293"/>
                </a:lnTo>
                <a:lnTo>
                  <a:pt x="18430" y="28888"/>
                </a:lnTo>
                <a:lnTo>
                  <a:pt x="18614" y="28501"/>
                </a:lnTo>
                <a:lnTo>
                  <a:pt x="18835" y="28115"/>
                </a:lnTo>
                <a:lnTo>
                  <a:pt x="19056" y="27710"/>
                </a:lnTo>
                <a:lnTo>
                  <a:pt x="19314" y="27323"/>
                </a:lnTo>
                <a:lnTo>
                  <a:pt x="19572" y="26936"/>
                </a:lnTo>
                <a:lnTo>
                  <a:pt x="19848" y="26550"/>
                </a:lnTo>
                <a:lnTo>
                  <a:pt x="20142" y="26181"/>
                </a:lnTo>
                <a:lnTo>
                  <a:pt x="20437" y="25813"/>
                </a:lnTo>
                <a:lnTo>
                  <a:pt x="20750" y="25445"/>
                </a:lnTo>
                <a:lnTo>
                  <a:pt x="21081" y="25095"/>
                </a:lnTo>
                <a:lnTo>
                  <a:pt x="21413" y="24745"/>
                </a:lnTo>
                <a:lnTo>
                  <a:pt x="21763" y="24395"/>
                </a:lnTo>
                <a:lnTo>
                  <a:pt x="22499" y="23714"/>
                </a:lnTo>
                <a:lnTo>
                  <a:pt x="23254" y="23070"/>
                </a:lnTo>
                <a:lnTo>
                  <a:pt x="24046" y="22444"/>
                </a:lnTo>
                <a:lnTo>
                  <a:pt x="24856" y="21855"/>
                </a:lnTo>
                <a:lnTo>
                  <a:pt x="25703" y="21265"/>
                </a:lnTo>
                <a:lnTo>
                  <a:pt x="26550" y="20713"/>
                </a:lnTo>
                <a:lnTo>
                  <a:pt x="27415" y="20179"/>
                </a:lnTo>
                <a:lnTo>
                  <a:pt x="28299" y="19682"/>
                </a:lnTo>
                <a:lnTo>
                  <a:pt x="29164" y="19203"/>
                </a:lnTo>
                <a:lnTo>
                  <a:pt x="30048" y="18743"/>
                </a:lnTo>
                <a:lnTo>
                  <a:pt x="30913" y="18320"/>
                </a:lnTo>
                <a:lnTo>
                  <a:pt x="31760" y="17896"/>
                </a:lnTo>
                <a:lnTo>
                  <a:pt x="32607" y="17528"/>
                </a:lnTo>
                <a:lnTo>
                  <a:pt x="33417" y="17160"/>
                </a:lnTo>
                <a:lnTo>
                  <a:pt x="34209" y="16828"/>
                </a:lnTo>
                <a:lnTo>
                  <a:pt x="34982" y="16515"/>
                </a:lnTo>
                <a:lnTo>
                  <a:pt x="36400" y="15963"/>
                </a:lnTo>
                <a:lnTo>
                  <a:pt x="37652" y="15521"/>
                </a:lnTo>
                <a:lnTo>
                  <a:pt x="38683" y="15171"/>
                </a:lnTo>
                <a:lnTo>
                  <a:pt x="39456" y="14913"/>
                </a:lnTo>
                <a:lnTo>
                  <a:pt x="40138" y="14729"/>
                </a:lnTo>
                <a:close/>
                <a:moveTo>
                  <a:pt x="0" y="0"/>
                </a:moveTo>
                <a:lnTo>
                  <a:pt x="0" y="53026"/>
                </a:lnTo>
                <a:lnTo>
                  <a:pt x="94268" y="53026"/>
                </a:lnTo>
                <a:lnTo>
                  <a:pt x="94268"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p:nvPr/>
        </p:nvSpPr>
        <p:spPr>
          <a:xfrm>
            <a:off x="528548" y="1071451"/>
            <a:ext cx="1164582" cy="1832524"/>
          </a:xfrm>
          <a:custGeom>
            <a:avLst/>
            <a:gdLst/>
            <a:ahLst/>
            <a:cxnLst/>
            <a:rect l="0" t="0" r="0" b="0"/>
            <a:pathLst>
              <a:path w="12006" h="18892" extrusionOk="0">
                <a:moveTo>
                  <a:pt x="2063" y="1"/>
                </a:moveTo>
                <a:lnTo>
                  <a:pt x="1934" y="369"/>
                </a:lnTo>
                <a:lnTo>
                  <a:pt x="1768" y="793"/>
                </a:lnTo>
                <a:lnTo>
                  <a:pt x="1584" y="1363"/>
                </a:lnTo>
                <a:lnTo>
                  <a:pt x="1345" y="2063"/>
                </a:lnTo>
                <a:lnTo>
                  <a:pt x="1106" y="2873"/>
                </a:lnTo>
                <a:lnTo>
                  <a:pt x="866" y="3794"/>
                </a:lnTo>
                <a:lnTo>
                  <a:pt x="627" y="4770"/>
                </a:lnTo>
                <a:lnTo>
                  <a:pt x="406" y="5819"/>
                </a:lnTo>
                <a:lnTo>
                  <a:pt x="314" y="6353"/>
                </a:lnTo>
                <a:lnTo>
                  <a:pt x="222" y="6905"/>
                </a:lnTo>
                <a:lnTo>
                  <a:pt x="148" y="7458"/>
                </a:lnTo>
                <a:lnTo>
                  <a:pt x="93" y="8028"/>
                </a:lnTo>
                <a:lnTo>
                  <a:pt x="38" y="8599"/>
                </a:lnTo>
                <a:lnTo>
                  <a:pt x="19" y="9152"/>
                </a:lnTo>
                <a:lnTo>
                  <a:pt x="1" y="9722"/>
                </a:lnTo>
                <a:lnTo>
                  <a:pt x="1" y="10275"/>
                </a:lnTo>
                <a:lnTo>
                  <a:pt x="38" y="10845"/>
                </a:lnTo>
                <a:lnTo>
                  <a:pt x="93" y="11379"/>
                </a:lnTo>
                <a:lnTo>
                  <a:pt x="167" y="11932"/>
                </a:lnTo>
                <a:lnTo>
                  <a:pt x="259" y="12447"/>
                </a:lnTo>
                <a:lnTo>
                  <a:pt x="388" y="12963"/>
                </a:lnTo>
                <a:lnTo>
                  <a:pt x="535" y="13478"/>
                </a:lnTo>
                <a:lnTo>
                  <a:pt x="682" y="13865"/>
                </a:lnTo>
                <a:lnTo>
                  <a:pt x="848" y="14233"/>
                </a:lnTo>
                <a:lnTo>
                  <a:pt x="1032" y="14583"/>
                </a:lnTo>
                <a:lnTo>
                  <a:pt x="1216" y="14914"/>
                </a:lnTo>
                <a:lnTo>
                  <a:pt x="1419" y="15227"/>
                </a:lnTo>
                <a:lnTo>
                  <a:pt x="1640" y="15522"/>
                </a:lnTo>
                <a:lnTo>
                  <a:pt x="1860" y="15798"/>
                </a:lnTo>
                <a:lnTo>
                  <a:pt x="2100" y="16074"/>
                </a:lnTo>
                <a:lnTo>
                  <a:pt x="2339" y="16314"/>
                </a:lnTo>
                <a:lnTo>
                  <a:pt x="2597" y="16553"/>
                </a:lnTo>
                <a:lnTo>
                  <a:pt x="2855" y="16774"/>
                </a:lnTo>
                <a:lnTo>
                  <a:pt x="3112" y="16995"/>
                </a:lnTo>
                <a:lnTo>
                  <a:pt x="3389" y="17179"/>
                </a:lnTo>
                <a:lnTo>
                  <a:pt x="3665" y="17363"/>
                </a:lnTo>
                <a:lnTo>
                  <a:pt x="3941" y="17529"/>
                </a:lnTo>
                <a:lnTo>
                  <a:pt x="4217" y="17695"/>
                </a:lnTo>
                <a:lnTo>
                  <a:pt x="4770" y="17971"/>
                </a:lnTo>
                <a:lnTo>
                  <a:pt x="5322" y="18192"/>
                </a:lnTo>
                <a:lnTo>
                  <a:pt x="5856" y="18394"/>
                </a:lnTo>
                <a:lnTo>
                  <a:pt x="6371" y="18542"/>
                </a:lnTo>
                <a:lnTo>
                  <a:pt x="6850" y="18670"/>
                </a:lnTo>
                <a:lnTo>
                  <a:pt x="7292" y="18781"/>
                </a:lnTo>
                <a:lnTo>
                  <a:pt x="7679" y="18836"/>
                </a:lnTo>
                <a:lnTo>
                  <a:pt x="8010" y="18891"/>
                </a:lnTo>
                <a:lnTo>
                  <a:pt x="4015" y="5727"/>
                </a:lnTo>
                <a:lnTo>
                  <a:pt x="9041" y="18560"/>
                </a:lnTo>
                <a:lnTo>
                  <a:pt x="9262" y="18321"/>
                </a:lnTo>
                <a:lnTo>
                  <a:pt x="9538" y="18026"/>
                </a:lnTo>
                <a:lnTo>
                  <a:pt x="9814" y="17695"/>
                </a:lnTo>
                <a:lnTo>
                  <a:pt x="10109" y="17290"/>
                </a:lnTo>
                <a:lnTo>
                  <a:pt x="10422" y="16866"/>
                </a:lnTo>
                <a:lnTo>
                  <a:pt x="10735" y="16369"/>
                </a:lnTo>
                <a:lnTo>
                  <a:pt x="11029" y="15853"/>
                </a:lnTo>
                <a:lnTo>
                  <a:pt x="11287" y="15283"/>
                </a:lnTo>
                <a:lnTo>
                  <a:pt x="11416" y="14988"/>
                </a:lnTo>
                <a:lnTo>
                  <a:pt x="11527" y="14693"/>
                </a:lnTo>
                <a:lnTo>
                  <a:pt x="11637" y="14362"/>
                </a:lnTo>
                <a:lnTo>
                  <a:pt x="11729" y="14049"/>
                </a:lnTo>
                <a:lnTo>
                  <a:pt x="11821" y="13718"/>
                </a:lnTo>
                <a:lnTo>
                  <a:pt x="11895" y="13386"/>
                </a:lnTo>
                <a:lnTo>
                  <a:pt x="11950" y="13036"/>
                </a:lnTo>
                <a:lnTo>
                  <a:pt x="11987" y="12687"/>
                </a:lnTo>
                <a:lnTo>
                  <a:pt x="12005" y="12318"/>
                </a:lnTo>
                <a:lnTo>
                  <a:pt x="12005" y="11950"/>
                </a:lnTo>
                <a:lnTo>
                  <a:pt x="12005" y="11582"/>
                </a:lnTo>
                <a:lnTo>
                  <a:pt x="11968" y="11214"/>
                </a:lnTo>
                <a:lnTo>
                  <a:pt x="11913" y="10827"/>
                </a:lnTo>
                <a:lnTo>
                  <a:pt x="11821" y="10440"/>
                </a:lnTo>
                <a:lnTo>
                  <a:pt x="11729" y="10035"/>
                </a:lnTo>
                <a:lnTo>
                  <a:pt x="11600" y="9649"/>
                </a:lnTo>
                <a:lnTo>
                  <a:pt x="11416" y="9152"/>
                </a:lnTo>
                <a:lnTo>
                  <a:pt x="11195" y="8673"/>
                </a:lnTo>
                <a:lnTo>
                  <a:pt x="10956" y="8194"/>
                </a:lnTo>
                <a:lnTo>
                  <a:pt x="10680" y="7715"/>
                </a:lnTo>
                <a:lnTo>
                  <a:pt x="10367" y="7255"/>
                </a:lnTo>
                <a:lnTo>
                  <a:pt x="10054" y="6813"/>
                </a:lnTo>
                <a:lnTo>
                  <a:pt x="9704" y="6353"/>
                </a:lnTo>
                <a:lnTo>
                  <a:pt x="9354" y="5930"/>
                </a:lnTo>
                <a:lnTo>
                  <a:pt x="8967" y="5506"/>
                </a:lnTo>
                <a:lnTo>
                  <a:pt x="8581" y="5083"/>
                </a:lnTo>
                <a:lnTo>
                  <a:pt x="8194" y="4678"/>
                </a:lnTo>
                <a:lnTo>
                  <a:pt x="7789" y="4291"/>
                </a:lnTo>
                <a:lnTo>
                  <a:pt x="7384" y="3904"/>
                </a:lnTo>
                <a:lnTo>
                  <a:pt x="6979" y="3536"/>
                </a:lnTo>
                <a:lnTo>
                  <a:pt x="6150" y="2855"/>
                </a:lnTo>
                <a:lnTo>
                  <a:pt x="5359" y="2229"/>
                </a:lnTo>
                <a:lnTo>
                  <a:pt x="4604" y="1676"/>
                </a:lnTo>
                <a:lnTo>
                  <a:pt x="3923" y="1179"/>
                </a:lnTo>
                <a:lnTo>
                  <a:pt x="3297" y="774"/>
                </a:lnTo>
                <a:lnTo>
                  <a:pt x="2799" y="443"/>
                </a:lnTo>
                <a:lnTo>
                  <a:pt x="2413" y="204"/>
                </a:lnTo>
                <a:lnTo>
                  <a:pt x="2063" y="1"/>
                </a:lnTo>
                <a:close/>
              </a:path>
            </a:pathLst>
          </a:custGeom>
          <a:solidFill>
            <a:srgbClr val="9BCF6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38"/>
          <p:cNvSpPr/>
          <p:nvPr/>
        </p:nvSpPr>
        <p:spPr>
          <a:xfrm>
            <a:off x="1192991" y="0"/>
            <a:ext cx="2343229" cy="1357321"/>
          </a:xfrm>
          <a:custGeom>
            <a:avLst/>
            <a:gdLst/>
            <a:ahLst/>
            <a:cxnLst/>
            <a:rect l="0" t="0" r="0" b="0"/>
            <a:pathLst>
              <a:path w="24157" h="13993" extrusionOk="0">
                <a:moveTo>
                  <a:pt x="147" y="0"/>
                </a:moveTo>
                <a:lnTo>
                  <a:pt x="92" y="479"/>
                </a:lnTo>
                <a:lnTo>
                  <a:pt x="37" y="939"/>
                </a:lnTo>
                <a:lnTo>
                  <a:pt x="18" y="1436"/>
                </a:lnTo>
                <a:lnTo>
                  <a:pt x="0" y="1915"/>
                </a:lnTo>
                <a:lnTo>
                  <a:pt x="18" y="2541"/>
                </a:lnTo>
                <a:lnTo>
                  <a:pt x="55" y="3148"/>
                </a:lnTo>
                <a:lnTo>
                  <a:pt x="147" y="3756"/>
                </a:lnTo>
                <a:lnTo>
                  <a:pt x="239" y="4345"/>
                </a:lnTo>
                <a:lnTo>
                  <a:pt x="387" y="4934"/>
                </a:lnTo>
                <a:lnTo>
                  <a:pt x="534" y="5505"/>
                </a:lnTo>
                <a:lnTo>
                  <a:pt x="737" y="6076"/>
                </a:lnTo>
                <a:lnTo>
                  <a:pt x="957" y="6610"/>
                </a:lnTo>
                <a:lnTo>
                  <a:pt x="1197" y="7144"/>
                </a:lnTo>
                <a:lnTo>
                  <a:pt x="1455" y="7678"/>
                </a:lnTo>
                <a:lnTo>
                  <a:pt x="1749" y="8175"/>
                </a:lnTo>
                <a:lnTo>
                  <a:pt x="2062" y="8672"/>
                </a:lnTo>
                <a:lnTo>
                  <a:pt x="2394" y="9132"/>
                </a:lnTo>
                <a:lnTo>
                  <a:pt x="2762" y="9592"/>
                </a:lnTo>
                <a:lnTo>
                  <a:pt x="3130" y="10034"/>
                </a:lnTo>
                <a:lnTo>
                  <a:pt x="3535" y="10458"/>
                </a:lnTo>
                <a:lnTo>
                  <a:pt x="3959" y="10863"/>
                </a:lnTo>
                <a:lnTo>
                  <a:pt x="4400" y="11231"/>
                </a:lnTo>
                <a:lnTo>
                  <a:pt x="4861" y="11599"/>
                </a:lnTo>
                <a:lnTo>
                  <a:pt x="5321" y="11931"/>
                </a:lnTo>
                <a:lnTo>
                  <a:pt x="5818" y="12244"/>
                </a:lnTo>
                <a:lnTo>
                  <a:pt x="6315" y="12538"/>
                </a:lnTo>
                <a:lnTo>
                  <a:pt x="6849" y="12796"/>
                </a:lnTo>
                <a:lnTo>
                  <a:pt x="7383" y="13035"/>
                </a:lnTo>
                <a:lnTo>
                  <a:pt x="7917" y="13256"/>
                </a:lnTo>
                <a:lnTo>
                  <a:pt x="8488" y="13459"/>
                </a:lnTo>
                <a:lnTo>
                  <a:pt x="9059" y="13606"/>
                </a:lnTo>
                <a:lnTo>
                  <a:pt x="9648" y="13754"/>
                </a:lnTo>
                <a:lnTo>
                  <a:pt x="10237" y="13846"/>
                </a:lnTo>
                <a:lnTo>
                  <a:pt x="10845" y="13938"/>
                </a:lnTo>
                <a:lnTo>
                  <a:pt x="11452" y="13974"/>
                </a:lnTo>
                <a:lnTo>
                  <a:pt x="12078" y="13993"/>
                </a:lnTo>
                <a:lnTo>
                  <a:pt x="12704" y="13974"/>
                </a:lnTo>
                <a:lnTo>
                  <a:pt x="13312" y="13938"/>
                </a:lnTo>
                <a:lnTo>
                  <a:pt x="13919" y="13846"/>
                </a:lnTo>
                <a:lnTo>
                  <a:pt x="14508" y="13754"/>
                </a:lnTo>
                <a:lnTo>
                  <a:pt x="15098" y="13606"/>
                </a:lnTo>
                <a:lnTo>
                  <a:pt x="15668" y="13459"/>
                </a:lnTo>
                <a:lnTo>
                  <a:pt x="16239" y="13256"/>
                </a:lnTo>
                <a:lnTo>
                  <a:pt x="16773" y="13035"/>
                </a:lnTo>
                <a:lnTo>
                  <a:pt x="17307" y="12796"/>
                </a:lnTo>
                <a:lnTo>
                  <a:pt x="17841" y="12538"/>
                </a:lnTo>
                <a:lnTo>
                  <a:pt x="18338" y="12244"/>
                </a:lnTo>
                <a:lnTo>
                  <a:pt x="18835" y="11931"/>
                </a:lnTo>
                <a:lnTo>
                  <a:pt x="19296" y="11599"/>
                </a:lnTo>
                <a:lnTo>
                  <a:pt x="19756" y="11231"/>
                </a:lnTo>
                <a:lnTo>
                  <a:pt x="20198" y="10863"/>
                </a:lnTo>
                <a:lnTo>
                  <a:pt x="20621" y="10458"/>
                </a:lnTo>
                <a:lnTo>
                  <a:pt x="21026" y="10034"/>
                </a:lnTo>
                <a:lnTo>
                  <a:pt x="21394" y="9592"/>
                </a:lnTo>
                <a:lnTo>
                  <a:pt x="21763" y="9132"/>
                </a:lnTo>
                <a:lnTo>
                  <a:pt x="22094" y="8672"/>
                </a:lnTo>
                <a:lnTo>
                  <a:pt x="22407" y="8175"/>
                </a:lnTo>
                <a:lnTo>
                  <a:pt x="22702" y="7678"/>
                </a:lnTo>
                <a:lnTo>
                  <a:pt x="22959" y="7144"/>
                </a:lnTo>
                <a:lnTo>
                  <a:pt x="23199" y="6610"/>
                </a:lnTo>
                <a:lnTo>
                  <a:pt x="23420" y="6076"/>
                </a:lnTo>
                <a:lnTo>
                  <a:pt x="23622" y="5505"/>
                </a:lnTo>
                <a:lnTo>
                  <a:pt x="23770" y="4934"/>
                </a:lnTo>
                <a:lnTo>
                  <a:pt x="23917" y="4345"/>
                </a:lnTo>
                <a:lnTo>
                  <a:pt x="24009" y="3756"/>
                </a:lnTo>
                <a:lnTo>
                  <a:pt x="24101" y="3148"/>
                </a:lnTo>
                <a:lnTo>
                  <a:pt x="24138" y="2541"/>
                </a:lnTo>
                <a:lnTo>
                  <a:pt x="24156" y="1915"/>
                </a:lnTo>
                <a:lnTo>
                  <a:pt x="24138" y="1436"/>
                </a:lnTo>
                <a:lnTo>
                  <a:pt x="24119" y="939"/>
                </a:lnTo>
                <a:lnTo>
                  <a:pt x="24064" y="479"/>
                </a:lnTo>
                <a:lnTo>
                  <a:pt x="24009" y="0"/>
                </a:lnTo>
                <a:close/>
              </a:path>
            </a:pathLst>
          </a:custGeom>
          <a:solidFill>
            <a:srgbClr val="EEF1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39"/>
          <p:cNvSpPr/>
          <p:nvPr/>
        </p:nvSpPr>
        <p:spPr>
          <a:xfrm>
            <a:off x="0" y="3350346"/>
            <a:ext cx="1257314" cy="1793142"/>
          </a:xfrm>
          <a:custGeom>
            <a:avLst/>
            <a:gdLst/>
            <a:ahLst/>
            <a:cxnLst/>
            <a:rect l="0" t="0" r="0" b="0"/>
            <a:pathLst>
              <a:path w="12962" h="18486" extrusionOk="0">
                <a:moveTo>
                  <a:pt x="2633" y="0"/>
                </a:moveTo>
                <a:lnTo>
                  <a:pt x="2246" y="37"/>
                </a:lnTo>
                <a:lnTo>
                  <a:pt x="1860" y="74"/>
                </a:lnTo>
                <a:lnTo>
                  <a:pt x="1473" y="129"/>
                </a:lnTo>
                <a:lnTo>
                  <a:pt x="1105" y="184"/>
                </a:lnTo>
                <a:lnTo>
                  <a:pt x="718" y="258"/>
                </a:lnTo>
                <a:lnTo>
                  <a:pt x="368" y="368"/>
                </a:lnTo>
                <a:lnTo>
                  <a:pt x="0" y="461"/>
                </a:lnTo>
                <a:lnTo>
                  <a:pt x="0" y="18486"/>
                </a:lnTo>
                <a:lnTo>
                  <a:pt x="8101" y="18486"/>
                </a:lnTo>
                <a:lnTo>
                  <a:pt x="8635" y="18136"/>
                </a:lnTo>
                <a:lnTo>
                  <a:pt x="9151" y="17767"/>
                </a:lnTo>
                <a:lnTo>
                  <a:pt x="9629" y="17362"/>
                </a:lnTo>
                <a:lnTo>
                  <a:pt x="10090" y="16921"/>
                </a:lnTo>
                <a:lnTo>
                  <a:pt x="10513" y="16460"/>
                </a:lnTo>
                <a:lnTo>
                  <a:pt x="10918" y="15982"/>
                </a:lnTo>
                <a:lnTo>
                  <a:pt x="11286" y="15466"/>
                </a:lnTo>
                <a:lnTo>
                  <a:pt x="11618" y="14932"/>
                </a:lnTo>
                <a:lnTo>
                  <a:pt x="11931" y="14361"/>
                </a:lnTo>
                <a:lnTo>
                  <a:pt x="12189" y="13791"/>
                </a:lnTo>
                <a:lnTo>
                  <a:pt x="12428" y="13183"/>
                </a:lnTo>
                <a:lnTo>
                  <a:pt x="12612" y="12557"/>
                </a:lnTo>
                <a:lnTo>
                  <a:pt x="12759" y="11931"/>
                </a:lnTo>
                <a:lnTo>
                  <a:pt x="12870" y="11287"/>
                </a:lnTo>
                <a:lnTo>
                  <a:pt x="12907" y="10955"/>
                </a:lnTo>
                <a:lnTo>
                  <a:pt x="12943" y="10624"/>
                </a:lnTo>
                <a:lnTo>
                  <a:pt x="12962" y="10274"/>
                </a:lnTo>
                <a:lnTo>
                  <a:pt x="12962" y="9943"/>
                </a:lnTo>
                <a:lnTo>
                  <a:pt x="12943" y="9427"/>
                </a:lnTo>
                <a:lnTo>
                  <a:pt x="12907" y="8930"/>
                </a:lnTo>
                <a:lnTo>
                  <a:pt x="12851" y="8433"/>
                </a:lnTo>
                <a:lnTo>
                  <a:pt x="12759" y="7936"/>
                </a:lnTo>
                <a:lnTo>
                  <a:pt x="12649" y="7457"/>
                </a:lnTo>
                <a:lnTo>
                  <a:pt x="12520" y="6978"/>
                </a:lnTo>
                <a:lnTo>
                  <a:pt x="12354" y="6518"/>
                </a:lnTo>
                <a:lnTo>
                  <a:pt x="12189" y="6076"/>
                </a:lnTo>
                <a:lnTo>
                  <a:pt x="11986" y="5634"/>
                </a:lnTo>
                <a:lnTo>
                  <a:pt x="11765" y="5211"/>
                </a:lnTo>
                <a:lnTo>
                  <a:pt x="11526" y="4787"/>
                </a:lnTo>
                <a:lnTo>
                  <a:pt x="11268" y="4382"/>
                </a:lnTo>
                <a:lnTo>
                  <a:pt x="10992" y="3996"/>
                </a:lnTo>
                <a:lnTo>
                  <a:pt x="10697" y="3627"/>
                </a:lnTo>
                <a:lnTo>
                  <a:pt x="10384" y="3259"/>
                </a:lnTo>
                <a:lnTo>
                  <a:pt x="10053" y="2909"/>
                </a:lnTo>
                <a:lnTo>
                  <a:pt x="9703" y="2578"/>
                </a:lnTo>
                <a:lnTo>
                  <a:pt x="9335" y="2265"/>
                </a:lnTo>
                <a:lnTo>
                  <a:pt x="8967" y="1970"/>
                </a:lnTo>
                <a:lnTo>
                  <a:pt x="8580" y="1694"/>
                </a:lnTo>
                <a:lnTo>
                  <a:pt x="8175" y="1436"/>
                </a:lnTo>
                <a:lnTo>
                  <a:pt x="7751" y="1197"/>
                </a:lnTo>
                <a:lnTo>
                  <a:pt x="7328" y="976"/>
                </a:lnTo>
                <a:lnTo>
                  <a:pt x="6886" y="774"/>
                </a:lnTo>
                <a:lnTo>
                  <a:pt x="6444" y="608"/>
                </a:lnTo>
                <a:lnTo>
                  <a:pt x="5984" y="442"/>
                </a:lnTo>
                <a:lnTo>
                  <a:pt x="5505" y="313"/>
                </a:lnTo>
                <a:lnTo>
                  <a:pt x="5026" y="203"/>
                </a:lnTo>
                <a:lnTo>
                  <a:pt x="4529" y="111"/>
                </a:lnTo>
                <a:lnTo>
                  <a:pt x="4032" y="55"/>
                </a:lnTo>
                <a:lnTo>
                  <a:pt x="3535" y="19"/>
                </a:lnTo>
                <a:lnTo>
                  <a:pt x="3020" y="0"/>
                </a:lnTo>
                <a:close/>
              </a:path>
            </a:pathLst>
          </a:custGeom>
          <a:solidFill>
            <a:srgbClr val="EEF1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 name="Shape 40"/>
          <p:cNvSpPr txBox="1">
            <a:spLocks noGrp="1"/>
          </p:cNvSpPr>
          <p:nvPr>
            <p:ph type="title"/>
          </p:nvPr>
        </p:nvSpPr>
        <p:spPr>
          <a:xfrm>
            <a:off x="4320075" y="893225"/>
            <a:ext cx="4366800" cy="6909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41" name="Shape 41"/>
          <p:cNvSpPr txBox="1">
            <a:spLocks noGrp="1"/>
          </p:cNvSpPr>
          <p:nvPr>
            <p:ph type="body" idx="1"/>
          </p:nvPr>
        </p:nvSpPr>
        <p:spPr>
          <a:xfrm>
            <a:off x="4320075" y="1694175"/>
            <a:ext cx="4366800" cy="30558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42" name="Shape 42"/>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43"/>
        <p:cNvGrpSpPr/>
        <p:nvPr/>
      </p:nvGrpSpPr>
      <p:grpSpPr>
        <a:xfrm>
          <a:off x="0" y="0"/>
          <a:ext cx="0" cy="0"/>
          <a:chOff x="0" y="0"/>
          <a:chExt cx="0" cy="0"/>
        </a:xfrm>
      </p:grpSpPr>
      <p:sp>
        <p:nvSpPr>
          <p:cNvPr id="44" name="Shape 44"/>
          <p:cNvSpPr/>
          <p:nvPr/>
        </p:nvSpPr>
        <p:spPr>
          <a:xfrm>
            <a:off x="0" y="0"/>
            <a:ext cx="9144093" cy="5143522"/>
          </a:xfrm>
          <a:custGeom>
            <a:avLst/>
            <a:gdLst/>
            <a:ahLst/>
            <a:cxnLst/>
            <a:rect l="0" t="0" r="0" b="0"/>
            <a:pathLst>
              <a:path w="94269" h="53026" extrusionOk="0">
                <a:moveTo>
                  <a:pt x="49675" y="4677"/>
                </a:moveTo>
                <a:lnTo>
                  <a:pt x="49730" y="5469"/>
                </a:lnTo>
                <a:lnTo>
                  <a:pt x="49748" y="6408"/>
                </a:lnTo>
                <a:lnTo>
                  <a:pt x="49785" y="7660"/>
                </a:lnTo>
                <a:lnTo>
                  <a:pt x="49785" y="9169"/>
                </a:lnTo>
                <a:lnTo>
                  <a:pt x="49730" y="10900"/>
                </a:lnTo>
                <a:lnTo>
                  <a:pt x="49693" y="11858"/>
                </a:lnTo>
                <a:lnTo>
                  <a:pt x="49638" y="12833"/>
                </a:lnTo>
                <a:lnTo>
                  <a:pt x="49583" y="13846"/>
                </a:lnTo>
                <a:lnTo>
                  <a:pt x="49491" y="14895"/>
                </a:lnTo>
                <a:lnTo>
                  <a:pt x="49380" y="15982"/>
                </a:lnTo>
                <a:lnTo>
                  <a:pt x="49251" y="17086"/>
                </a:lnTo>
                <a:lnTo>
                  <a:pt x="49086" y="18191"/>
                </a:lnTo>
                <a:lnTo>
                  <a:pt x="48920" y="19314"/>
                </a:lnTo>
                <a:lnTo>
                  <a:pt x="48699" y="20456"/>
                </a:lnTo>
                <a:lnTo>
                  <a:pt x="48478" y="21597"/>
                </a:lnTo>
                <a:lnTo>
                  <a:pt x="48202" y="22720"/>
                </a:lnTo>
                <a:lnTo>
                  <a:pt x="47907" y="23844"/>
                </a:lnTo>
                <a:lnTo>
                  <a:pt x="47576" y="24948"/>
                </a:lnTo>
                <a:lnTo>
                  <a:pt x="47208" y="26053"/>
                </a:lnTo>
                <a:lnTo>
                  <a:pt x="47005" y="26587"/>
                </a:lnTo>
                <a:lnTo>
                  <a:pt x="46803" y="27121"/>
                </a:lnTo>
                <a:lnTo>
                  <a:pt x="46582" y="27636"/>
                </a:lnTo>
                <a:lnTo>
                  <a:pt x="46361" y="28152"/>
                </a:lnTo>
                <a:lnTo>
                  <a:pt x="46121" y="28667"/>
                </a:lnTo>
                <a:lnTo>
                  <a:pt x="45882" y="29165"/>
                </a:lnTo>
                <a:lnTo>
                  <a:pt x="45624" y="29643"/>
                </a:lnTo>
                <a:lnTo>
                  <a:pt x="45348" y="30122"/>
                </a:lnTo>
                <a:lnTo>
                  <a:pt x="45072" y="30601"/>
                </a:lnTo>
                <a:lnTo>
                  <a:pt x="44777" y="31061"/>
                </a:lnTo>
                <a:lnTo>
                  <a:pt x="44483" y="31503"/>
                </a:lnTo>
                <a:lnTo>
                  <a:pt x="44170" y="31926"/>
                </a:lnTo>
                <a:lnTo>
                  <a:pt x="43838" y="32350"/>
                </a:lnTo>
                <a:lnTo>
                  <a:pt x="43507" y="32736"/>
                </a:lnTo>
                <a:lnTo>
                  <a:pt x="43157" y="33123"/>
                </a:lnTo>
                <a:lnTo>
                  <a:pt x="42826" y="33491"/>
                </a:lnTo>
                <a:lnTo>
                  <a:pt x="42457" y="33841"/>
                </a:lnTo>
                <a:lnTo>
                  <a:pt x="42108" y="34154"/>
                </a:lnTo>
                <a:lnTo>
                  <a:pt x="41739" y="34467"/>
                </a:lnTo>
                <a:lnTo>
                  <a:pt x="41371" y="34780"/>
                </a:lnTo>
                <a:lnTo>
                  <a:pt x="41003" y="35056"/>
                </a:lnTo>
                <a:lnTo>
                  <a:pt x="40616" y="35314"/>
                </a:lnTo>
                <a:lnTo>
                  <a:pt x="40230" y="35572"/>
                </a:lnTo>
                <a:lnTo>
                  <a:pt x="39843" y="35811"/>
                </a:lnTo>
                <a:lnTo>
                  <a:pt x="39456" y="36032"/>
                </a:lnTo>
                <a:lnTo>
                  <a:pt x="39051" y="36253"/>
                </a:lnTo>
                <a:lnTo>
                  <a:pt x="38665" y="36437"/>
                </a:lnTo>
                <a:lnTo>
                  <a:pt x="38260" y="36621"/>
                </a:lnTo>
                <a:lnTo>
                  <a:pt x="37873" y="36805"/>
                </a:lnTo>
                <a:lnTo>
                  <a:pt x="37468" y="36953"/>
                </a:lnTo>
                <a:lnTo>
                  <a:pt x="36658" y="37247"/>
                </a:lnTo>
                <a:lnTo>
                  <a:pt x="35866" y="37487"/>
                </a:lnTo>
                <a:lnTo>
                  <a:pt x="35056" y="37689"/>
                </a:lnTo>
                <a:lnTo>
                  <a:pt x="34264" y="37836"/>
                </a:lnTo>
                <a:lnTo>
                  <a:pt x="33491" y="37965"/>
                </a:lnTo>
                <a:lnTo>
                  <a:pt x="32718" y="38057"/>
                </a:lnTo>
                <a:lnTo>
                  <a:pt x="31963" y="38131"/>
                </a:lnTo>
                <a:lnTo>
                  <a:pt x="31226" y="38168"/>
                </a:lnTo>
                <a:lnTo>
                  <a:pt x="30527" y="38186"/>
                </a:lnTo>
                <a:lnTo>
                  <a:pt x="29845" y="38168"/>
                </a:lnTo>
                <a:lnTo>
                  <a:pt x="29201" y="38149"/>
                </a:lnTo>
                <a:lnTo>
                  <a:pt x="28575" y="38113"/>
                </a:lnTo>
                <a:lnTo>
                  <a:pt x="27986" y="38057"/>
                </a:lnTo>
                <a:lnTo>
                  <a:pt x="27452" y="37984"/>
                </a:lnTo>
                <a:lnTo>
                  <a:pt x="26955" y="37928"/>
                </a:lnTo>
                <a:lnTo>
                  <a:pt x="26089" y="37781"/>
                </a:lnTo>
                <a:lnTo>
                  <a:pt x="25445" y="37652"/>
                </a:lnTo>
                <a:lnTo>
                  <a:pt x="25040" y="37560"/>
                </a:lnTo>
                <a:lnTo>
                  <a:pt x="24911" y="37523"/>
                </a:lnTo>
                <a:lnTo>
                  <a:pt x="24837" y="37395"/>
                </a:lnTo>
                <a:lnTo>
                  <a:pt x="24635" y="37026"/>
                </a:lnTo>
                <a:lnTo>
                  <a:pt x="24322" y="36456"/>
                </a:lnTo>
                <a:lnTo>
                  <a:pt x="23954" y="35664"/>
                </a:lnTo>
                <a:lnTo>
                  <a:pt x="23751" y="35204"/>
                </a:lnTo>
                <a:lnTo>
                  <a:pt x="23549" y="34706"/>
                </a:lnTo>
                <a:lnTo>
                  <a:pt x="23346" y="34154"/>
                </a:lnTo>
                <a:lnTo>
                  <a:pt x="23125" y="33565"/>
                </a:lnTo>
                <a:lnTo>
                  <a:pt x="22923" y="32957"/>
                </a:lnTo>
                <a:lnTo>
                  <a:pt x="22738" y="32294"/>
                </a:lnTo>
                <a:lnTo>
                  <a:pt x="22554" y="31613"/>
                </a:lnTo>
                <a:lnTo>
                  <a:pt x="22389" y="30895"/>
                </a:lnTo>
                <a:lnTo>
                  <a:pt x="22241" y="30159"/>
                </a:lnTo>
                <a:lnTo>
                  <a:pt x="22112" y="29385"/>
                </a:lnTo>
                <a:lnTo>
                  <a:pt x="22020" y="28612"/>
                </a:lnTo>
                <a:lnTo>
                  <a:pt x="21965" y="27802"/>
                </a:lnTo>
                <a:lnTo>
                  <a:pt x="21928" y="26974"/>
                </a:lnTo>
                <a:lnTo>
                  <a:pt x="21947" y="26145"/>
                </a:lnTo>
                <a:lnTo>
                  <a:pt x="22002" y="25298"/>
                </a:lnTo>
                <a:lnTo>
                  <a:pt x="22039" y="24856"/>
                </a:lnTo>
                <a:lnTo>
                  <a:pt x="22094" y="24433"/>
                </a:lnTo>
                <a:lnTo>
                  <a:pt x="22168" y="23991"/>
                </a:lnTo>
                <a:lnTo>
                  <a:pt x="22241" y="23567"/>
                </a:lnTo>
                <a:lnTo>
                  <a:pt x="22333" y="23125"/>
                </a:lnTo>
                <a:lnTo>
                  <a:pt x="22444" y="22684"/>
                </a:lnTo>
                <a:lnTo>
                  <a:pt x="22573" y="22260"/>
                </a:lnTo>
                <a:lnTo>
                  <a:pt x="22702" y="21818"/>
                </a:lnTo>
                <a:lnTo>
                  <a:pt x="22849" y="21376"/>
                </a:lnTo>
                <a:lnTo>
                  <a:pt x="23033" y="20935"/>
                </a:lnTo>
                <a:lnTo>
                  <a:pt x="23217" y="20493"/>
                </a:lnTo>
                <a:lnTo>
                  <a:pt x="23420" y="20069"/>
                </a:lnTo>
                <a:lnTo>
                  <a:pt x="23622" y="19627"/>
                </a:lnTo>
                <a:lnTo>
                  <a:pt x="23862" y="19185"/>
                </a:lnTo>
                <a:lnTo>
                  <a:pt x="24119" y="18762"/>
                </a:lnTo>
                <a:lnTo>
                  <a:pt x="24396" y="18320"/>
                </a:lnTo>
                <a:lnTo>
                  <a:pt x="24690" y="17897"/>
                </a:lnTo>
                <a:lnTo>
                  <a:pt x="24985" y="17473"/>
                </a:lnTo>
                <a:lnTo>
                  <a:pt x="25316" y="17050"/>
                </a:lnTo>
                <a:lnTo>
                  <a:pt x="25666" y="16645"/>
                </a:lnTo>
                <a:lnTo>
                  <a:pt x="26034" y="16240"/>
                </a:lnTo>
                <a:lnTo>
                  <a:pt x="26402" y="15834"/>
                </a:lnTo>
                <a:lnTo>
                  <a:pt x="26789" y="15448"/>
                </a:lnTo>
                <a:lnTo>
                  <a:pt x="27176" y="15061"/>
                </a:lnTo>
                <a:lnTo>
                  <a:pt x="27599" y="14693"/>
                </a:lnTo>
                <a:lnTo>
                  <a:pt x="28023" y="14325"/>
                </a:lnTo>
                <a:lnTo>
                  <a:pt x="28446" y="13956"/>
                </a:lnTo>
                <a:lnTo>
                  <a:pt x="28888" y="13607"/>
                </a:lnTo>
                <a:lnTo>
                  <a:pt x="29348" y="13257"/>
                </a:lnTo>
                <a:lnTo>
                  <a:pt x="29809" y="12925"/>
                </a:lnTo>
                <a:lnTo>
                  <a:pt x="30766" y="12263"/>
                </a:lnTo>
                <a:lnTo>
                  <a:pt x="31742" y="11637"/>
                </a:lnTo>
                <a:lnTo>
                  <a:pt x="32736" y="11047"/>
                </a:lnTo>
                <a:lnTo>
                  <a:pt x="33749" y="10477"/>
                </a:lnTo>
                <a:lnTo>
                  <a:pt x="34780" y="9943"/>
                </a:lnTo>
                <a:lnTo>
                  <a:pt x="35811" y="9446"/>
                </a:lnTo>
                <a:lnTo>
                  <a:pt x="36842" y="8949"/>
                </a:lnTo>
                <a:lnTo>
                  <a:pt x="37873" y="8507"/>
                </a:lnTo>
                <a:lnTo>
                  <a:pt x="38904" y="8065"/>
                </a:lnTo>
                <a:lnTo>
                  <a:pt x="39898" y="7678"/>
                </a:lnTo>
                <a:lnTo>
                  <a:pt x="40892" y="7291"/>
                </a:lnTo>
                <a:lnTo>
                  <a:pt x="41850" y="6960"/>
                </a:lnTo>
                <a:lnTo>
                  <a:pt x="42770" y="6629"/>
                </a:lnTo>
                <a:lnTo>
                  <a:pt x="43673" y="6334"/>
                </a:lnTo>
                <a:lnTo>
                  <a:pt x="45330" y="5819"/>
                </a:lnTo>
                <a:lnTo>
                  <a:pt x="46784" y="5395"/>
                </a:lnTo>
                <a:lnTo>
                  <a:pt x="47981" y="5082"/>
                </a:lnTo>
                <a:lnTo>
                  <a:pt x="48902" y="4861"/>
                </a:lnTo>
                <a:lnTo>
                  <a:pt x="49675" y="4677"/>
                </a:lnTo>
                <a:close/>
                <a:moveTo>
                  <a:pt x="12299" y="28888"/>
                </a:moveTo>
                <a:lnTo>
                  <a:pt x="12888" y="28925"/>
                </a:lnTo>
                <a:lnTo>
                  <a:pt x="13496" y="28962"/>
                </a:lnTo>
                <a:lnTo>
                  <a:pt x="14085" y="29036"/>
                </a:lnTo>
                <a:lnTo>
                  <a:pt x="14656" y="29128"/>
                </a:lnTo>
                <a:lnTo>
                  <a:pt x="15226" y="29238"/>
                </a:lnTo>
                <a:lnTo>
                  <a:pt x="15779" y="29385"/>
                </a:lnTo>
                <a:lnTo>
                  <a:pt x="16313" y="29551"/>
                </a:lnTo>
                <a:lnTo>
                  <a:pt x="16828" y="29754"/>
                </a:lnTo>
                <a:lnTo>
                  <a:pt x="17233" y="29938"/>
                </a:lnTo>
                <a:lnTo>
                  <a:pt x="17620" y="30140"/>
                </a:lnTo>
                <a:lnTo>
                  <a:pt x="17988" y="30343"/>
                </a:lnTo>
                <a:lnTo>
                  <a:pt x="18320" y="30582"/>
                </a:lnTo>
                <a:lnTo>
                  <a:pt x="18651" y="30822"/>
                </a:lnTo>
                <a:lnTo>
                  <a:pt x="18964" y="31061"/>
                </a:lnTo>
                <a:lnTo>
                  <a:pt x="19240" y="31337"/>
                </a:lnTo>
                <a:lnTo>
                  <a:pt x="19516" y="31613"/>
                </a:lnTo>
                <a:lnTo>
                  <a:pt x="19756" y="31889"/>
                </a:lnTo>
                <a:lnTo>
                  <a:pt x="19995" y="32184"/>
                </a:lnTo>
                <a:lnTo>
                  <a:pt x="20216" y="32479"/>
                </a:lnTo>
                <a:lnTo>
                  <a:pt x="20419" y="32773"/>
                </a:lnTo>
                <a:lnTo>
                  <a:pt x="20603" y="33068"/>
                </a:lnTo>
                <a:lnTo>
                  <a:pt x="20768" y="33381"/>
                </a:lnTo>
                <a:lnTo>
                  <a:pt x="20934" y="33694"/>
                </a:lnTo>
                <a:lnTo>
                  <a:pt x="21081" y="34007"/>
                </a:lnTo>
                <a:lnTo>
                  <a:pt x="21339" y="34614"/>
                </a:lnTo>
                <a:lnTo>
                  <a:pt x="21542" y="35222"/>
                </a:lnTo>
                <a:lnTo>
                  <a:pt x="21707" y="35811"/>
                </a:lnTo>
                <a:lnTo>
                  <a:pt x="21836" y="36363"/>
                </a:lnTo>
                <a:lnTo>
                  <a:pt x="21928" y="36879"/>
                </a:lnTo>
                <a:lnTo>
                  <a:pt x="22002" y="37339"/>
                </a:lnTo>
                <a:lnTo>
                  <a:pt x="22039" y="37763"/>
                </a:lnTo>
                <a:lnTo>
                  <a:pt x="22076" y="38113"/>
                </a:lnTo>
                <a:lnTo>
                  <a:pt x="8359" y="32957"/>
                </a:lnTo>
                <a:lnTo>
                  <a:pt x="21597" y="39162"/>
                </a:lnTo>
                <a:lnTo>
                  <a:pt x="21321" y="39383"/>
                </a:lnTo>
                <a:lnTo>
                  <a:pt x="20989" y="39641"/>
                </a:lnTo>
                <a:lnTo>
                  <a:pt x="20603" y="39917"/>
                </a:lnTo>
                <a:lnTo>
                  <a:pt x="20161" y="40212"/>
                </a:lnTo>
                <a:lnTo>
                  <a:pt x="19682" y="40506"/>
                </a:lnTo>
                <a:lnTo>
                  <a:pt x="19148" y="40801"/>
                </a:lnTo>
                <a:lnTo>
                  <a:pt x="18559" y="41058"/>
                </a:lnTo>
                <a:lnTo>
                  <a:pt x="17951" y="41298"/>
                </a:lnTo>
                <a:lnTo>
                  <a:pt x="17638" y="41408"/>
                </a:lnTo>
                <a:lnTo>
                  <a:pt x="17307" y="41519"/>
                </a:lnTo>
                <a:lnTo>
                  <a:pt x="16957" y="41592"/>
                </a:lnTo>
                <a:lnTo>
                  <a:pt x="16626" y="41666"/>
                </a:lnTo>
                <a:lnTo>
                  <a:pt x="16276" y="41740"/>
                </a:lnTo>
                <a:lnTo>
                  <a:pt x="15908" y="41776"/>
                </a:lnTo>
                <a:lnTo>
                  <a:pt x="15539" y="41813"/>
                </a:lnTo>
                <a:lnTo>
                  <a:pt x="15171" y="41832"/>
                </a:lnTo>
                <a:lnTo>
                  <a:pt x="14785" y="41832"/>
                </a:lnTo>
                <a:lnTo>
                  <a:pt x="14416" y="41813"/>
                </a:lnTo>
                <a:lnTo>
                  <a:pt x="14011" y="41776"/>
                </a:lnTo>
                <a:lnTo>
                  <a:pt x="13625" y="41703"/>
                </a:lnTo>
                <a:lnTo>
                  <a:pt x="13220" y="41611"/>
                </a:lnTo>
                <a:lnTo>
                  <a:pt x="12815" y="41519"/>
                </a:lnTo>
                <a:lnTo>
                  <a:pt x="12410" y="41371"/>
                </a:lnTo>
                <a:lnTo>
                  <a:pt x="12004" y="41224"/>
                </a:lnTo>
                <a:lnTo>
                  <a:pt x="11507" y="40985"/>
                </a:lnTo>
                <a:lnTo>
                  <a:pt x="11010" y="40727"/>
                </a:lnTo>
                <a:lnTo>
                  <a:pt x="10513" y="40432"/>
                </a:lnTo>
                <a:lnTo>
                  <a:pt x="10034" y="40101"/>
                </a:lnTo>
                <a:lnTo>
                  <a:pt x="9574" y="39751"/>
                </a:lnTo>
                <a:lnTo>
                  <a:pt x="9114" y="39383"/>
                </a:lnTo>
                <a:lnTo>
                  <a:pt x="8654" y="38978"/>
                </a:lnTo>
                <a:lnTo>
                  <a:pt x="8230" y="38573"/>
                </a:lnTo>
                <a:lnTo>
                  <a:pt x="7788" y="38149"/>
                </a:lnTo>
                <a:lnTo>
                  <a:pt x="7383" y="37708"/>
                </a:lnTo>
                <a:lnTo>
                  <a:pt x="6978" y="37266"/>
                </a:lnTo>
                <a:lnTo>
                  <a:pt x="6591" y="36805"/>
                </a:lnTo>
                <a:lnTo>
                  <a:pt x="6223" y="36345"/>
                </a:lnTo>
                <a:lnTo>
                  <a:pt x="5855" y="35885"/>
                </a:lnTo>
                <a:lnTo>
                  <a:pt x="5192" y="34983"/>
                </a:lnTo>
                <a:lnTo>
                  <a:pt x="4585" y="34080"/>
                </a:lnTo>
                <a:lnTo>
                  <a:pt x="4032" y="33252"/>
                </a:lnTo>
                <a:lnTo>
                  <a:pt x="3572" y="32479"/>
                </a:lnTo>
                <a:lnTo>
                  <a:pt x="3167" y="31797"/>
                </a:lnTo>
                <a:lnTo>
                  <a:pt x="2854" y="31245"/>
                </a:lnTo>
                <a:lnTo>
                  <a:pt x="2633" y="30803"/>
                </a:lnTo>
                <a:lnTo>
                  <a:pt x="2430" y="30435"/>
                </a:lnTo>
                <a:lnTo>
                  <a:pt x="2835" y="30324"/>
                </a:lnTo>
                <a:lnTo>
                  <a:pt x="3296" y="30177"/>
                </a:lnTo>
                <a:lnTo>
                  <a:pt x="3922" y="30011"/>
                </a:lnTo>
                <a:lnTo>
                  <a:pt x="4677" y="29827"/>
                </a:lnTo>
                <a:lnTo>
                  <a:pt x="5560" y="29625"/>
                </a:lnTo>
                <a:lnTo>
                  <a:pt x="6536" y="29422"/>
                </a:lnTo>
                <a:lnTo>
                  <a:pt x="7604" y="29238"/>
                </a:lnTo>
                <a:lnTo>
                  <a:pt x="8727" y="29091"/>
                </a:lnTo>
                <a:lnTo>
                  <a:pt x="9298" y="29017"/>
                </a:lnTo>
                <a:lnTo>
                  <a:pt x="9887" y="28962"/>
                </a:lnTo>
                <a:lnTo>
                  <a:pt x="10495" y="28925"/>
                </a:lnTo>
                <a:lnTo>
                  <a:pt x="11084" y="28907"/>
                </a:lnTo>
                <a:lnTo>
                  <a:pt x="11691" y="28888"/>
                </a:lnTo>
                <a:close/>
                <a:moveTo>
                  <a:pt x="0" y="0"/>
                </a:moveTo>
                <a:lnTo>
                  <a:pt x="0" y="53026"/>
                </a:lnTo>
                <a:lnTo>
                  <a:pt x="17694" y="53026"/>
                </a:lnTo>
                <a:lnTo>
                  <a:pt x="17583" y="52621"/>
                </a:lnTo>
                <a:lnTo>
                  <a:pt x="17510" y="52216"/>
                </a:lnTo>
                <a:lnTo>
                  <a:pt x="17436" y="51829"/>
                </a:lnTo>
                <a:lnTo>
                  <a:pt x="17381" y="51424"/>
                </a:lnTo>
                <a:lnTo>
                  <a:pt x="17344" y="51093"/>
                </a:lnTo>
                <a:lnTo>
                  <a:pt x="17325" y="50761"/>
                </a:lnTo>
                <a:lnTo>
                  <a:pt x="17325" y="50117"/>
                </a:lnTo>
                <a:lnTo>
                  <a:pt x="17344" y="49491"/>
                </a:lnTo>
                <a:lnTo>
                  <a:pt x="17417" y="48883"/>
                </a:lnTo>
                <a:lnTo>
                  <a:pt x="17528" y="48294"/>
                </a:lnTo>
                <a:lnTo>
                  <a:pt x="17675" y="47723"/>
                </a:lnTo>
                <a:lnTo>
                  <a:pt x="17841" y="47171"/>
                </a:lnTo>
                <a:lnTo>
                  <a:pt x="18043" y="46656"/>
                </a:lnTo>
                <a:lnTo>
                  <a:pt x="18264" y="46140"/>
                </a:lnTo>
                <a:lnTo>
                  <a:pt x="18504" y="45661"/>
                </a:lnTo>
                <a:lnTo>
                  <a:pt x="18780" y="45201"/>
                </a:lnTo>
                <a:lnTo>
                  <a:pt x="19056" y="44759"/>
                </a:lnTo>
                <a:lnTo>
                  <a:pt x="19351" y="44336"/>
                </a:lnTo>
                <a:lnTo>
                  <a:pt x="19664" y="43931"/>
                </a:lnTo>
                <a:lnTo>
                  <a:pt x="19977" y="43544"/>
                </a:lnTo>
                <a:lnTo>
                  <a:pt x="20290" y="43176"/>
                </a:lnTo>
                <a:lnTo>
                  <a:pt x="20621" y="42844"/>
                </a:lnTo>
                <a:lnTo>
                  <a:pt x="20934" y="42531"/>
                </a:lnTo>
                <a:lnTo>
                  <a:pt x="21266" y="42237"/>
                </a:lnTo>
                <a:lnTo>
                  <a:pt x="21579" y="41961"/>
                </a:lnTo>
                <a:lnTo>
                  <a:pt x="22168" y="41463"/>
                </a:lnTo>
                <a:lnTo>
                  <a:pt x="22702" y="41077"/>
                </a:lnTo>
                <a:lnTo>
                  <a:pt x="23162" y="40764"/>
                </a:lnTo>
                <a:lnTo>
                  <a:pt x="23512" y="40525"/>
                </a:lnTo>
                <a:lnTo>
                  <a:pt x="23825" y="40359"/>
                </a:lnTo>
                <a:lnTo>
                  <a:pt x="24175" y="40451"/>
                </a:lnTo>
                <a:lnTo>
                  <a:pt x="24561" y="40598"/>
                </a:lnTo>
                <a:lnTo>
                  <a:pt x="25095" y="40801"/>
                </a:lnTo>
                <a:lnTo>
                  <a:pt x="25703" y="41058"/>
                </a:lnTo>
                <a:lnTo>
                  <a:pt x="26384" y="41408"/>
                </a:lnTo>
                <a:lnTo>
                  <a:pt x="26752" y="41592"/>
                </a:lnTo>
                <a:lnTo>
                  <a:pt x="27139" y="41813"/>
                </a:lnTo>
                <a:lnTo>
                  <a:pt x="27526" y="42053"/>
                </a:lnTo>
                <a:lnTo>
                  <a:pt x="27912" y="42310"/>
                </a:lnTo>
                <a:lnTo>
                  <a:pt x="28317" y="42587"/>
                </a:lnTo>
                <a:lnTo>
                  <a:pt x="28704" y="42881"/>
                </a:lnTo>
                <a:lnTo>
                  <a:pt x="29091" y="43213"/>
                </a:lnTo>
                <a:lnTo>
                  <a:pt x="29477" y="43562"/>
                </a:lnTo>
                <a:lnTo>
                  <a:pt x="29845" y="43931"/>
                </a:lnTo>
                <a:lnTo>
                  <a:pt x="30214" y="44317"/>
                </a:lnTo>
                <a:lnTo>
                  <a:pt x="30563" y="44741"/>
                </a:lnTo>
                <a:lnTo>
                  <a:pt x="30895" y="45183"/>
                </a:lnTo>
                <a:lnTo>
                  <a:pt x="31208" y="45643"/>
                </a:lnTo>
                <a:lnTo>
                  <a:pt x="31502" y="46140"/>
                </a:lnTo>
                <a:lnTo>
                  <a:pt x="31760" y="46656"/>
                </a:lnTo>
                <a:lnTo>
                  <a:pt x="32000" y="47208"/>
                </a:lnTo>
                <a:lnTo>
                  <a:pt x="32221" y="47779"/>
                </a:lnTo>
                <a:lnTo>
                  <a:pt x="32386" y="48386"/>
                </a:lnTo>
                <a:lnTo>
                  <a:pt x="32534" y="49012"/>
                </a:lnTo>
                <a:lnTo>
                  <a:pt x="32570" y="49344"/>
                </a:lnTo>
                <a:lnTo>
                  <a:pt x="32626" y="49675"/>
                </a:lnTo>
                <a:lnTo>
                  <a:pt x="32662" y="50080"/>
                </a:lnTo>
                <a:lnTo>
                  <a:pt x="32681" y="50485"/>
                </a:lnTo>
                <a:lnTo>
                  <a:pt x="32699" y="50909"/>
                </a:lnTo>
                <a:lnTo>
                  <a:pt x="32681" y="51332"/>
                </a:lnTo>
                <a:lnTo>
                  <a:pt x="32662" y="51756"/>
                </a:lnTo>
                <a:lnTo>
                  <a:pt x="32644" y="52179"/>
                </a:lnTo>
                <a:lnTo>
                  <a:pt x="32589" y="52603"/>
                </a:lnTo>
                <a:lnTo>
                  <a:pt x="32534" y="53026"/>
                </a:lnTo>
                <a:lnTo>
                  <a:pt x="94268" y="53026"/>
                </a:lnTo>
                <a:lnTo>
                  <a:pt x="94268"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p:nvPr/>
        </p:nvSpPr>
        <p:spPr>
          <a:xfrm>
            <a:off x="0" y="4136135"/>
            <a:ext cx="1085915" cy="1007345"/>
          </a:xfrm>
          <a:custGeom>
            <a:avLst/>
            <a:gdLst/>
            <a:ahLst/>
            <a:cxnLst/>
            <a:rect l="0" t="0" r="0" b="0"/>
            <a:pathLst>
              <a:path w="11195" h="10385" extrusionOk="0">
                <a:moveTo>
                  <a:pt x="3811" y="1"/>
                </a:moveTo>
                <a:lnTo>
                  <a:pt x="3517" y="19"/>
                </a:lnTo>
                <a:lnTo>
                  <a:pt x="2964" y="93"/>
                </a:lnTo>
                <a:lnTo>
                  <a:pt x="2430" y="203"/>
                </a:lnTo>
                <a:lnTo>
                  <a:pt x="1915" y="351"/>
                </a:lnTo>
                <a:lnTo>
                  <a:pt x="1399" y="535"/>
                </a:lnTo>
                <a:lnTo>
                  <a:pt x="921" y="756"/>
                </a:lnTo>
                <a:lnTo>
                  <a:pt x="442" y="995"/>
                </a:lnTo>
                <a:lnTo>
                  <a:pt x="0" y="1290"/>
                </a:lnTo>
                <a:lnTo>
                  <a:pt x="0" y="10385"/>
                </a:lnTo>
                <a:lnTo>
                  <a:pt x="10403" y="10385"/>
                </a:lnTo>
                <a:lnTo>
                  <a:pt x="10568" y="10017"/>
                </a:lnTo>
                <a:lnTo>
                  <a:pt x="10734" y="9630"/>
                </a:lnTo>
                <a:lnTo>
                  <a:pt x="10881" y="9225"/>
                </a:lnTo>
                <a:lnTo>
                  <a:pt x="10992" y="8820"/>
                </a:lnTo>
                <a:lnTo>
                  <a:pt x="11084" y="8397"/>
                </a:lnTo>
                <a:lnTo>
                  <a:pt x="11139" y="7973"/>
                </a:lnTo>
                <a:lnTo>
                  <a:pt x="11176" y="7550"/>
                </a:lnTo>
                <a:lnTo>
                  <a:pt x="11194" y="7108"/>
                </a:lnTo>
                <a:lnTo>
                  <a:pt x="11176" y="6740"/>
                </a:lnTo>
                <a:lnTo>
                  <a:pt x="11158" y="6390"/>
                </a:lnTo>
                <a:lnTo>
                  <a:pt x="11121" y="6021"/>
                </a:lnTo>
                <a:lnTo>
                  <a:pt x="11047" y="5672"/>
                </a:lnTo>
                <a:lnTo>
                  <a:pt x="10973" y="5340"/>
                </a:lnTo>
                <a:lnTo>
                  <a:pt x="10881" y="4990"/>
                </a:lnTo>
                <a:lnTo>
                  <a:pt x="10771" y="4659"/>
                </a:lnTo>
                <a:lnTo>
                  <a:pt x="10642" y="4346"/>
                </a:lnTo>
                <a:lnTo>
                  <a:pt x="10495" y="4033"/>
                </a:lnTo>
                <a:lnTo>
                  <a:pt x="10329" y="3720"/>
                </a:lnTo>
                <a:lnTo>
                  <a:pt x="10163" y="3425"/>
                </a:lnTo>
                <a:lnTo>
                  <a:pt x="9979" y="3131"/>
                </a:lnTo>
                <a:lnTo>
                  <a:pt x="9777" y="2855"/>
                </a:lnTo>
                <a:lnTo>
                  <a:pt x="9574" y="2578"/>
                </a:lnTo>
                <a:lnTo>
                  <a:pt x="9353" y="2321"/>
                </a:lnTo>
                <a:lnTo>
                  <a:pt x="9114" y="2081"/>
                </a:lnTo>
                <a:lnTo>
                  <a:pt x="8874" y="1842"/>
                </a:lnTo>
                <a:lnTo>
                  <a:pt x="8617" y="1621"/>
                </a:lnTo>
                <a:lnTo>
                  <a:pt x="8341" y="1419"/>
                </a:lnTo>
                <a:lnTo>
                  <a:pt x="8064" y="1216"/>
                </a:lnTo>
                <a:lnTo>
                  <a:pt x="7770" y="1032"/>
                </a:lnTo>
                <a:lnTo>
                  <a:pt x="7475" y="866"/>
                </a:lnTo>
                <a:lnTo>
                  <a:pt x="7162" y="700"/>
                </a:lnTo>
                <a:lnTo>
                  <a:pt x="6849" y="553"/>
                </a:lnTo>
                <a:lnTo>
                  <a:pt x="6536" y="424"/>
                </a:lnTo>
                <a:lnTo>
                  <a:pt x="6205" y="314"/>
                </a:lnTo>
                <a:lnTo>
                  <a:pt x="5855" y="222"/>
                </a:lnTo>
                <a:lnTo>
                  <a:pt x="5524" y="148"/>
                </a:lnTo>
                <a:lnTo>
                  <a:pt x="5174" y="74"/>
                </a:lnTo>
                <a:lnTo>
                  <a:pt x="4805" y="38"/>
                </a:lnTo>
                <a:lnTo>
                  <a:pt x="4456" y="19"/>
                </a:lnTo>
                <a:lnTo>
                  <a:pt x="4087" y="1"/>
                </a:lnTo>
                <a:close/>
              </a:path>
            </a:pathLst>
          </a:custGeom>
          <a:solidFill>
            <a:srgbClr val="EEF1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p:nvPr/>
        </p:nvSpPr>
        <p:spPr>
          <a:xfrm>
            <a:off x="0" y="0"/>
            <a:ext cx="1936023" cy="2500369"/>
          </a:xfrm>
          <a:custGeom>
            <a:avLst/>
            <a:gdLst/>
            <a:ahLst/>
            <a:cxnLst/>
            <a:rect l="0" t="0" r="0" b="0"/>
            <a:pathLst>
              <a:path w="19959" h="25777" extrusionOk="0">
                <a:moveTo>
                  <a:pt x="0" y="0"/>
                </a:moveTo>
                <a:lnTo>
                  <a:pt x="0" y="24727"/>
                </a:lnTo>
                <a:lnTo>
                  <a:pt x="626" y="24967"/>
                </a:lnTo>
                <a:lnTo>
                  <a:pt x="1289" y="25188"/>
                </a:lnTo>
                <a:lnTo>
                  <a:pt x="1952" y="25353"/>
                </a:lnTo>
                <a:lnTo>
                  <a:pt x="2614" y="25501"/>
                </a:lnTo>
                <a:lnTo>
                  <a:pt x="3296" y="25629"/>
                </a:lnTo>
                <a:lnTo>
                  <a:pt x="3995" y="25703"/>
                </a:lnTo>
                <a:lnTo>
                  <a:pt x="4695" y="25758"/>
                </a:lnTo>
                <a:lnTo>
                  <a:pt x="5413" y="25777"/>
                </a:lnTo>
                <a:lnTo>
                  <a:pt x="6168" y="25758"/>
                </a:lnTo>
                <a:lnTo>
                  <a:pt x="6904" y="25703"/>
                </a:lnTo>
                <a:lnTo>
                  <a:pt x="7622" y="25611"/>
                </a:lnTo>
                <a:lnTo>
                  <a:pt x="8341" y="25482"/>
                </a:lnTo>
                <a:lnTo>
                  <a:pt x="9040" y="25316"/>
                </a:lnTo>
                <a:lnTo>
                  <a:pt x="9740" y="25114"/>
                </a:lnTo>
                <a:lnTo>
                  <a:pt x="10421" y="24893"/>
                </a:lnTo>
                <a:lnTo>
                  <a:pt x="11084" y="24635"/>
                </a:lnTo>
                <a:lnTo>
                  <a:pt x="11710" y="24341"/>
                </a:lnTo>
                <a:lnTo>
                  <a:pt x="12354" y="24028"/>
                </a:lnTo>
                <a:lnTo>
                  <a:pt x="12962" y="23678"/>
                </a:lnTo>
                <a:lnTo>
                  <a:pt x="13551" y="23291"/>
                </a:lnTo>
                <a:lnTo>
                  <a:pt x="14122" y="22886"/>
                </a:lnTo>
                <a:lnTo>
                  <a:pt x="14674" y="22463"/>
                </a:lnTo>
                <a:lnTo>
                  <a:pt x="15190" y="22002"/>
                </a:lnTo>
                <a:lnTo>
                  <a:pt x="15705" y="21524"/>
                </a:lnTo>
                <a:lnTo>
                  <a:pt x="16184" y="21008"/>
                </a:lnTo>
                <a:lnTo>
                  <a:pt x="16644" y="20493"/>
                </a:lnTo>
                <a:lnTo>
                  <a:pt x="17068" y="19940"/>
                </a:lnTo>
                <a:lnTo>
                  <a:pt x="17473" y="19370"/>
                </a:lnTo>
                <a:lnTo>
                  <a:pt x="17859" y="18780"/>
                </a:lnTo>
                <a:lnTo>
                  <a:pt x="18209" y="18173"/>
                </a:lnTo>
                <a:lnTo>
                  <a:pt x="18522" y="17528"/>
                </a:lnTo>
                <a:lnTo>
                  <a:pt x="18817" y="16902"/>
                </a:lnTo>
                <a:lnTo>
                  <a:pt x="19075" y="16240"/>
                </a:lnTo>
                <a:lnTo>
                  <a:pt x="19295" y="15558"/>
                </a:lnTo>
                <a:lnTo>
                  <a:pt x="19498" y="14859"/>
                </a:lnTo>
                <a:lnTo>
                  <a:pt x="19664" y="14159"/>
                </a:lnTo>
                <a:lnTo>
                  <a:pt x="19793" y="13441"/>
                </a:lnTo>
                <a:lnTo>
                  <a:pt x="19885" y="12723"/>
                </a:lnTo>
                <a:lnTo>
                  <a:pt x="19940" y="11986"/>
                </a:lnTo>
                <a:lnTo>
                  <a:pt x="19958" y="11232"/>
                </a:lnTo>
                <a:lnTo>
                  <a:pt x="19958" y="10808"/>
                </a:lnTo>
                <a:lnTo>
                  <a:pt x="19940" y="10385"/>
                </a:lnTo>
                <a:lnTo>
                  <a:pt x="19903" y="9980"/>
                </a:lnTo>
                <a:lnTo>
                  <a:pt x="19866" y="9556"/>
                </a:lnTo>
                <a:lnTo>
                  <a:pt x="19811" y="9151"/>
                </a:lnTo>
                <a:lnTo>
                  <a:pt x="19737" y="8746"/>
                </a:lnTo>
                <a:lnTo>
                  <a:pt x="19664" y="8341"/>
                </a:lnTo>
                <a:lnTo>
                  <a:pt x="19590" y="7936"/>
                </a:lnTo>
                <a:lnTo>
                  <a:pt x="19480" y="7549"/>
                </a:lnTo>
                <a:lnTo>
                  <a:pt x="19388" y="7163"/>
                </a:lnTo>
                <a:lnTo>
                  <a:pt x="19259" y="6776"/>
                </a:lnTo>
                <a:lnTo>
                  <a:pt x="19130" y="6389"/>
                </a:lnTo>
                <a:lnTo>
                  <a:pt x="19001" y="6021"/>
                </a:lnTo>
                <a:lnTo>
                  <a:pt x="18854" y="5653"/>
                </a:lnTo>
                <a:lnTo>
                  <a:pt x="18522" y="4916"/>
                </a:lnTo>
                <a:lnTo>
                  <a:pt x="18154" y="4217"/>
                </a:lnTo>
                <a:lnTo>
                  <a:pt x="17749" y="3536"/>
                </a:lnTo>
                <a:lnTo>
                  <a:pt x="17325" y="2873"/>
                </a:lnTo>
                <a:lnTo>
                  <a:pt x="16847" y="2247"/>
                </a:lnTo>
                <a:lnTo>
                  <a:pt x="16350" y="1639"/>
                </a:lnTo>
                <a:lnTo>
                  <a:pt x="15816" y="1068"/>
                </a:lnTo>
                <a:lnTo>
                  <a:pt x="15245" y="516"/>
                </a:lnTo>
                <a:lnTo>
                  <a:pt x="14656" y="0"/>
                </a:lnTo>
                <a:close/>
              </a:path>
            </a:pathLst>
          </a:custGeom>
          <a:solidFill>
            <a:srgbClr val="EEF1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 name="Shape 47"/>
          <p:cNvSpPr/>
          <p:nvPr/>
        </p:nvSpPr>
        <p:spPr>
          <a:xfrm>
            <a:off x="2221665" y="0"/>
            <a:ext cx="971649" cy="843027"/>
          </a:xfrm>
          <a:custGeom>
            <a:avLst/>
            <a:gdLst/>
            <a:ahLst/>
            <a:cxnLst/>
            <a:rect l="0" t="0" r="0" b="0"/>
            <a:pathLst>
              <a:path w="10017" h="8691" extrusionOk="0">
                <a:moveTo>
                  <a:pt x="1620" y="0"/>
                </a:moveTo>
                <a:lnTo>
                  <a:pt x="1436" y="185"/>
                </a:lnTo>
                <a:lnTo>
                  <a:pt x="1252" y="369"/>
                </a:lnTo>
                <a:lnTo>
                  <a:pt x="1105" y="553"/>
                </a:lnTo>
                <a:lnTo>
                  <a:pt x="939" y="755"/>
                </a:lnTo>
                <a:lnTo>
                  <a:pt x="792" y="958"/>
                </a:lnTo>
                <a:lnTo>
                  <a:pt x="663" y="1179"/>
                </a:lnTo>
                <a:lnTo>
                  <a:pt x="553" y="1400"/>
                </a:lnTo>
                <a:lnTo>
                  <a:pt x="442" y="1639"/>
                </a:lnTo>
                <a:lnTo>
                  <a:pt x="332" y="1878"/>
                </a:lnTo>
                <a:lnTo>
                  <a:pt x="258" y="2118"/>
                </a:lnTo>
                <a:lnTo>
                  <a:pt x="166" y="2376"/>
                </a:lnTo>
                <a:lnTo>
                  <a:pt x="111" y="2615"/>
                </a:lnTo>
                <a:lnTo>
                  <a:pt x="55" y="2873"/>
                </a:lnTo>
                <a:lnTo>
                  <a:pt x="37" y="3149"/>
                </a:lnTo>
                <a:lnTo>
                  <a:pt x="0" y="3407"/>
                </a:lnTo>
                <a:lnTo>
                  <a:pt x="0" y="3683"/>
                </a:lnTo>
                <a:lnTo>
                  <a:pt x="0" y="3941"/>
                </a:lnTo>
                <a:lnTo>
                  <a:pt x="19" y="4198"/>
                </a:lnTo>
                <a:lnTo>
                  <a:pt x="55" y="4438"/>
                </a:lnTo>
                <a:lnTo>
                  <a:pt x="111" y="4695"/>
                </a:lnTo>
                <a:lnTo>
                  <a:pt x="166" y="4935"/>
                </a:lnTo>
                <a:lnTo>
                  <a:pt x="221" y="5174"/>
                </a:lnTo>
                <a:lnTo>
                  <a:pt x="313" y="5413"/>
                </a:lnTo>
                <a:lnTo>
                  <a:pt x="387" y="5634"/>
                </a:lnTo>
                <a:lnTo>
                  <a:pt x="497" y="5855"/>
                </a:lnTo>
                <a:lnTo>
                  <a:pt x="608" y="6076"/>
                </a:lnTo>
                <a:lnTo>
                  <a:pt x="718" y="6279"/>
                </a:lnTo>
                <a:lnTo>
                  <a:pt x="847" y="6481"/>
                </a:lnTo>
                <a:lnTo>
                  <a:pt x="994" y="6684"/>
                </a:lnTo>
                <a:lnTo>
                  <a:pt x="1142" y="6868"/>
                </a:lnTo>
                <a:lnTo>
                  <a:pt x="1307" y="7052"/>
                </a:lnTo>
                <a:lnTo>
                  <a:pt x="1473" y="7218"/>
                </a:lnTo>
                <a:lnTo>
                  <a:pt x="1639" y="7384"/>
                </a:lnTo>
                <a:lnTo>
                  <a:pt x="1823" y="7549"/>
                </a:lnTo>
                <a:lnTo>
                  <a:pt x="2007" y="7697"/>
                </a:lnTo>
                <a:lnTo>
                  <a:pt x="2210" y="7844"/>
                </a:lnTo>
                <a:lnTo>
                  <a:pt x="2412" y="7973"/>
                </a:lnTo>
                <a:lnTo>
                  <a:pt x="2615" y="8083"/>
                </a:lnTo>
                <a:lnTo>
                  <a:pt x="2836" y="8194"/>
                </a:lnTo>
                <a:lnTo>
                  <a:pt x="3057" y="8304"/>
                </a:lnTo>
                <a:lnTo>
                  <a:pt x="3277" y="8378"/>
                </a:lnTo>
                <a:lnTo>
                  <a:pt x="3517" y="8470"/>
                </a:lnTo>
                <a:lnTo>
                  <a:pt x="3756" y="8525"/>
                </a:lnTo>
                <a:lnTo>
                  <a:pt x="3996" y="8580"/>
                </a:lnTo>
                <a:lnTo>
                  <a:pt x="4253" y="8636"/>
                </a:lnTo>
                <a:lnTo>
                  <a:pt x="4493" y="8672"/>
                </a:lnTo>
                <a:lnTo>
                  <a:pt x="4750" y="8691"/>
                </a:lnTo>
                <a:lnTo>
                  <a:pt x="5266" y="8691"/>
                </a:lnTo>
                <a:lnTo>
                  <a:pt x="5524" y="8672"/>
                </a:lnTo>
                <a:lnTo>
                  <a:pt x="5763" y="8636"/>
                </a:lnTo>
                <a:lnTo>
                  <a:pt x="6021" y="8580"/>
                </a:lnTo>
                <a:lnTo>
                  <a:pt x="6260" y="8525"/>
                </a:lnTo>
                <a:lnTo>
                  <a:pt x="6500" y="8470"/>
                </a:lnTo>
                <a:lnTo>
                  <a:pt x="6739" y="8378"/>
                </a:lnTo>
                <a:lnTo>
                  <a:pt x="6960" y="8304"/>
                </a:lnTo>
                <a:lnTo>
                  <a:pt x="7181" y="8194"/>
                </a:lnTo>
                <a:lnTo>
                  <a:pt x="7402" y="8083"/>
                </a:lnTo>
                <a:lnTo>
                  <a:pt x="7604" y="7973"/>
                </a:lnTo>
                <a:lnTo>
                  <a:pt x="7807" y="7844"/>
                </a:lnTo>
                <a:lnTo>
                  <a:pt x="8009" y="7697"/>
                </a:lnTo>
                <a:lnTo>
                  <a:pt x="8193" y="7549"/>
                </a:lnTo>
                <a:lnTo>
                  <a:pt x="8378" y="7384"/>
                </a:lnTo>
                <a:lnTo>
                  <a:pt x="8543" y="7218"/>
                </a:lnTo>
                <a:lnTo>
                  <a:pt x="8709" y="7052"/>
                </a:lnTo>
                <a:lnTo>
                  <a:pt x="8875" y="6868"/>
                </a:lnTo>
                <a:lnTo>
                  <a:pt x="9022" y="6684"/>
                </a:lnTo>
                <a:lnTo>
                  <a:pt x="9169" y="6481"/>
                </a:lnTo>
                <a:lnTo>
                  <a:pt x="9298" y="6279"/>
                </a:lnTo>
                <a:lnTo>
                  <a:pt x="9409" y="6076"/>
                </a:lnTo>
                <a:lnTo>
                  <a:pt x="9519" y="5855"/>
                </a:lnTo>
                <a:lnTo>
                  <a:pt x="9630" y="5634"/>
                </a:lnTo>
                <a:lnTo>
                  <a:pt x="9703" y="5413"/>
                </a:lnTo>
                <a:lnTo>
                  <a:pt x="9795" y="5174"/>
                </a:lnTo>
                <a:lnTo>
                  <a:pt x="9850" y="4935"/>
                </a:lnTo>
                <a:lnTo>
                  <a:pt x="9906" y="4695"/>
                </a:lnTo>
                <a:lnTo>
                  <a:pt x="9961" y="4438"/>
                </a:lnTo>
                <a:lnTo>
                  <a:pt x="9998" y="4198"/>
                </a:lnTo>
                <a:lnTo>
                  <a:pt x="10016" y="3941"/>
                </a:lnTo>
                <a:lnTo>
                  <a:pt x="10016" y="3683"/>
                </a:lnTo>
                <a:lnTo>
                  <a:pt x="10016" y="3407"/>
                </a:lnTo>
                <a:lnTo>
                  <a:pt x="9979" y="3149"/>
                </a:lnTo>
                <a:lnTo>
                  <a:pt x="9961" y="2873"/>
                </a:lnTo>
                <a:lnTo>
                  <a:pt x="9906" y="2615"/>
                </a:lnTo>
                <a:lnTo>
                  <a:pt x="9850" y="2376"/>
                </a:lnTo>
                <a:lnTo>
                  <a:pt x="9758" y="2118"/>
                </a:lnTo>
                <a:lnTo>
                  <a:pt x="9685" y="1878"/>
                </a:lnTo>
                <a:lnTo>
                  <a:pt x="9574" y="1639"/>
                </a:lnTo>
                <a:lnTo>
                  <a:pt x="9464" y="1400"/>
                </a:lnTo>
                <a:lnTo>
                  <a:pt x="9353" y="1179"/>
                </a:lnTo>
                <a:lnTo>
                  <a:pt x="9224" y="958"/>
                </a:lnTo>
                <a:lnTo>
                  <a:pt x="9077" y="755"/>
                </a:lnTo>
                <a:lnTo>
                  <a:pt x="8911" y="553"/>
                </a:lnTo>
                <a:lnTo>
                  <a:pt x="8764" y="369"/>
                </a:lnTo>
                <a:lnTo>
                  <a:pt x="8580" y="185"/>
                </a:lnTo>
                <a:lnTo>
                  <a:pt x="8396" y="0"/>
                </a:lnTo>
                <a:close/>
              </a:path>
            </a:pathLst>
          </a:custGeom>
          <a:solidFill>
            <a:srgbClr val="EEF1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 name="Shape 48"/>
          <p:cNvSpPr txBox="1">
            <a:spLocks noGrp="1"/>
          </p:cNvSpPr>
          <p:nvPr>
            <p:ph type="title"/>
          </p:nvPr>
        </p:nvSpPr>
        <p:spPr>
          <a:xfrm>
            <a:off x="5242000" y="1198025"/>
            <a:ext cx="3444900" cy="6909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 name="Shape 49"/>
          <p:cNvSpPr txBox="1">
            <a:spLocks noGrp="1"/>
          </p:cNvSpPr>
          <p:nvPr>
            <p:ph type="body" idx="1"/>
          </p:nvPr>
        </p:nvSpPr>
        <p:spPr>
          <a:xfrm>
            <a:off x="5242000" y="1998975"/>
            <a:ext cx="3444900" cy="2100600"/>
          </a:xfrm>
          <a:prstGeom prst="rect">
            <a:avLst/>
          </a:prstGeom>
        </p:spPr>
        <p:txBody>
          <a:bodyPr spcFirstLastPara="1" wrap="square" lIns="91425" tIns="91425" rIns="91425" bIns="91425" anchor="t" anchorCtr="0"/>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0" name="Shape 50"/>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51"/>
        <p:cNvGrpSpPr/>
        <p:nvPr/>
      </p:nvGrpSpPr>
      <p:grpSpPr>
        <a:xfrm>
          <a:off x="0" y="0"/>
          <a:ext cx="0" cy="0"/>
          <a:chOff x="0" y="0"/>
          <a:chExt cx="0" cy="0"/>
        </a:xfrm>
      </p:grpSpPr>
      <p:sp>
        <p:nvSpPr>
          <p:cNvPr id="52" name="Shape 52"/>
          <p:cNvSpPr/>
          <p:nvPr/>
        </p:nvSpPr>
        <p:spPr>
          <a:xfrm>
            <a:off x="0" y="0"/>
            <a:ext cx="9143954" cy="5143389"/>
          </a:xfrm>
          <a:custGeom>
            <a:avLst/>
            <a:gdLst/>
            <a:ahLst/>
            <a:cxnLst/>
            <a:rect l="0" t="0" r="0" b="0"/>
            <a:pathLst>
              <a:path w="94270" h="53026" extrusionOk="0">
                <a:moveTo>
                  <a:pt x="7992" y="4456"/>
                </a:moveTo>
                <a:lnTo>
                  <a:pt x="8489" y="4732"/>
                </a:lnTo>
                <a:lnTo>
                  <a:pt x="9078" y="5082"/>
                </a:lnTo>
                <a:lnTo>
                  <a:pt x="9833" y="5542"/>
                </a:lnTo>
                <a:lnTo>
                  <a:pt x="10753" y="6113"/>
                </a:lnTo>
                <a:lnTo>
                  <a:pt x="11784" y="6794"/>
                </a:lnTo>
                <a:lnTo>
                  <a:pt x="12908" y="7586"/>
                </a:lnTo>
                <a:lnTo>
                  <a:pt x="13478" y="8027"/>
                </a:lnTo>
                <a:lnTo>
                  <a:pt x="14086" y="8469"/>
                </a:lnTo>
                <a:lnTo>
                  <a:pt x="14694" y="8948"/>
                </a:lnTo>
                <a:lnTo>
                  <a:pt x="15301" y="9445"/>
                </a:lnTo>
                <a:lnTo>
                  <a:pt x="15927" y="9961"/>
                </a:lnTo>
                <a:lnTo>
                  <a:pt x="16535" y="10513"/>
                </a:lnTo>
                <a:lnTo>
                  <a:pt x="17142" y="11065"/>
                </a:lnTo>
                <a:lnTo>
                  <a:pt x="17731" y="11636"/>
                </a:lnTo>
                <a:lnTo>
                  <a:pt x="18302" y="12225"/>
                </a:lnTo>
                <a:lnTo>
                  <a:pt x="18873" y="12833"/>
                </a:lnTo>
                <a:lnTo>
                  <a:pt x="19407" y="13459"/>
                </a:lnTo>
                <a:lnTo>
                  <a:pt x="19941" y="14085"/>
                </a:lnTo>
                <a:lnTo>
                  <a:pt x="20420" y="14748"/>
                </a:lnTo>
                <a:lnTo>
                  <a:pt x="20880" y="15411"/>
                </a:lnTo>
                <a:lnTo>
                  <a:pt x="21303" y="16092"/>
                </a:lnTo>
                <a:lnTo>
                  <a:pt x="21690" y="16773"/>
                </a:lnTo>
                <a:lnTo>
                  <a:pt x="21856" y="17123"/>
                </a:lnTo>
                <a:lnTo>
                  <a:pt x="22021" y="17473"/>
                </a:lnTo>
                <a:lnTo>
                  <a:pt x="22169" y="17822"/>
                </a:lnTo>
                <a:lnTo>
                  <a:pt x="22316" y="18172"/>
                </a:lnTo>
                <a:lnTo>
                  <a:pt x="22445" y="18522"/>
                </a:lnTo>
                <a:lnTo>
                  <a:pt x="22555" y="18872"/>
                </a:lnTo>
                <a:lnTo>
                  <a:pt x="22647" y="19222"/>
                </a:lnTo>
                <a:lnTo>
                  <a:pt x="22739" y="19572"/>
                </a:lnTo>
                <a:lnTo>
                  <a:pt x="22813" y="19921"/>
                </a:lnTo>
                <a:lnTo>
                  <a:pt x="22887" y="20271"/>
                </a:lnTo>
                <a:lnTo>
                  <a:pt x="22924" y="20603"/>
                </a:lnTo>
                <a:lnTo>
                  <a:pt x="22960" y="20934"/>
                </a:lnTo>
                <a:lnTo>
                  <a:pt x="23016" y="21597"/>
                </a:lnTo>
                <a:lnTo>
                  <a:pt x="23016" y="22260"/>
                </a:lnTo>
                <a:lnTo>
                  <a:pt x="22979" y="22886"/>
                </a:lnTo>
                <a:lnTo>
                  <a:pt x="22905" y="23512"/>
                </a:lnTo>
                <a:lnTo>
                  <a:pt x="22795" y="24119"/>
                </a:lnTo>
                <a:lnTo>
                  <a:pt x="22666" y="24708"/>
                </a:lnTo>
                <a:lnTo>
                  <a:pt x="22500" y="25298"/>
                </a:lnTo>
                <a:lnTo>
                  <a:pt x="22316" y="25850"/>
                </a:lnTo>
                <a:lnTo>
                  <a:pt x="22113" y="26384"/>
                </a:lnTo>
                <a:lnTo>
                  <a:pt x="21893" y="26899"/>
                </a:lnTo>
                <a:lnTo>
                  <a:pt x="21653" y="27397"/>
                </a:lnTo>
                <a:lnTo>
                  <a:pt x="21395" y="27875"/>
                </a:lnTo>
                <a:lnTo>
                  <a:pt x="21156" y="28336"/>
                </a:lnTo>
                <a:lnTo>
                  <a:pt x="20880" y="28777"/>
                </a:lnTo>
                <a:lnTo>
                  <a:pt x="20622" y="29182"/>
                </a:lnTo>
                <a:lnTo>
                  <a:pt x="20364" y="29569"/>
                </a:lnTo>
                <a:lnTo>
                  <a:pt x="20107" y="29919"/>
                </a:lnTo>
                <a:lnTo>
                  <a:pt x="19849" y="30250"/>
                </a:lnTo>
                <a:lnTo>
                  <a:pt x="19370" y="30821"/>
                </a:lnTo>
                <a:lnTo>
                  <a:pt x="18965" y="31281"/>
                </a:lnTo>
                <a:lnTo>
                  <a:pt x="18634" y="31631"/>
                </a:lnTo>
                <a:lnTo>
                  <a:pt x="18357" y="31907"/>
                </a:lnTo>
                <a:lnTo>
                  <a:pt x="17952" y="31889"/>
                </a:lnTo>
                <a:lnTo>
                  <a:pt x="17474" y="31852"/>
                </a:lnTo>
                <a:lnTo>
                  <a:pt x="16866" y="31779"/>
                </a:lnTo>
                <a:lnTo>
                  <a:pt x="16130" y="31650"/>
                </a:lnTo>
                <a:lnTo>
                  <a:pt x="15725" y="31576"/>
                </a:lnTo>
                <a:lnTo>
                  <a:pt x="15283" y="31466"/>
                </a:lnTo>
                <a:lnTo>
                  <a:pt x="14841" y="31355"/>
                </a:lnTo>
                <a:lnTo>
                  <a:pt x="14362" y="31226"/>
                </a:lnTo>
                <a:lnTo>
                  <a:pt x="13883" y="31079"/>
                </a:lnTo>
                <a:lnTo>
                  <a:pt x="13405" y="30895"/>
                </a:lnTo>
                <a:lnTo>
                  <a:pt x="12889" y="30711"/>
                </a:lnTo>
                <a:lnTo>
                  <a:pt x="12392" y="30490"/>
                </a:lnTo>
                <a:lnTo>
                  <a:pt x="11877" y="30250"/>
                </a:lnTo>
                <a:lnTo>
                  <a:pt x="11361" y="29974"/>
                </a:lnTo>
                <a:lnTo>
                  <a:pt x="10864" y="29680"/>
                </a:lnTo>
                <a:lnTo>
                  <a:pt x="10367" y="29348"/>
                </a:lnTo>
                <a:lnTo>
                  <a:pt x="9870" y="28998"/>
                </a:lnTo>
                <a:lnTo>
                  <a:pt x="9391" y="28612"/>
                </a:lnTo>
                <a:lnTo>
                  <a:pt x="8931" y="28188"/>
                </a:lnTo>
                <a:lnTo>
                  <a:pt x="8470" y="27728"/>
                </a:lnTo>
                <a:lnTo>
                  <a:pt x="8047" y="27249"/>
                </a:lnTo>
                <a:lnTo>
                  <a:pt x="7642" y="26715"/>
                </a:lnTo>
                <a:lnTo>
                  <a:pt x="7439" y="26439"/>
                </a:lnTo>
                <a:lnTo>
                  <a:pt x="7255" y="26145"/>
                </a:lnTo>
                <a:lnTo>
                  <a:pt x="7071" y="25850"/>
                </a:lnTo>
                <a:lnTo>
                  <a:pt x="6905" y="25555"/>
                </a:lnTo>
                <a:lnTo>
                  <a:pt x="6740" y="25224"/>
                </a:lnTo>
                <a:lnTo>
                  <a:pt x="6592" y="24893"/>
                </a:lnTo>
                <a:lnTo>
                  <a:pt x="6445" y="24561"/>
                </a:lnTo>
                <a:lnTo>
                  <a:pt x="6298" y="24211"/>
                </a:lnTo>
                <a:lnTo>
                  <a:pt x="6169" y="23861"/>
                </a:lnTo>
                <a:lnTo>
                  <a:pt x="6058" y="23493"/>
                </a:lnTo>
                <a:lnTo>
                  <a:pt x="5948" y="23125"/>
                </a:lnTo>
                <a:lnTo>
                  <a:pt x="5856" y="22738"/>
                </a:lnTo>
                <a:lnTo>
                  <a:pt x="5690" y="21965"/>
                </a:lnTo>
                <a:lnTo>
                  <a:pt x="5561" y="21192"/>
                </a:lnTo>
                <a:lnTo>
                  <a:pt x="5451" y="20382"/>
                </a:lnTo>
                <a:lnTo>
                  <a:pt x="5396" y="19572"/>
                </a:lnTo>
                <a:lnTo>
                  <a:pt x="5359" y="18761"/>
                </a:lnTo>
                <a:lnTo>
                  <a:pt x="5359" y="17933"/>
                </a:lnTo>
                <a:lnTo>
                  <a:pt x="5377" y="17104"/>
                </a:lnTo>
                <a:lnTo>
                  <a:pt x="5432" y="16276"/>
                </a:lnTo>
                <a:lnTo>
                  <a:pt x="5488" y="15447"/>
                </a:lnTo>
                <a:lnTo>
                  <a:pt x="5580" y="14637"/>
                </a:lnTo>
                <a:lnTo>
                  <a:pt x="5690" y="13827"/>
                </a:lnTo>
                <a:lnTo>
                  <a:pt x="5801" y="13035"/>
                </a:lnTo>
                <a:lnTo>
                  <a:pt x="5930" y="12262"/>
                </a:lnTo>
                <a:lnTo>
                  <a:pt x="6077" y="11489"/>
                </a:lnTo>
                <a:lnTo>
                  <a:pt x="6224" y="10752"/>
                </a:lnTo>
                <a:lnTo>
                  <a:pt x="6390" y="10053"/>
                </a:lnTo>
                <a:lnTo>
                  <a:pt x="6703" y="8709"/>
                </a:lnTo>
                <a:lnTo>
                  <a:pt x="7034" y="7512"/>
                </a:lnTo>
                <a:lnTo>
                  <a:pt x="7329" y="6481"/>
                </a:lnTo>
                <a:lnTo>
                  <a:pt x="7605" y="5634"/>
                </a:lnTo>
                <a:lnTo>
                  <a:pt x="7808" y="5008"/>
                </a:lnTo>
                <a:lnTo>
                  <a:pt x="7992" y="4456"/>
                </a:lnTo>
                <a:close/>
                <a:moveTo>
                  <a:pt x="1" y="0"/>
                </a:moveTo>
                <a:lnTo>
                  <a:pt x="1" y="53026"/>
                </a:lnTo>
                <a:lnTo>
                  <a:pt x="94269" y="53026"/>
                </a:lnTo>
                <a:lnTo>
                  <a:pt x="94269"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p:nvPr/>
        </p:nvSpPr>
        <p:spPr>
          <a:xfrm>
            <a:off x="2007373" y="2801981"/>
            <a:ext cx="1494925" cy="907315"/>
          </a:xfrm>
          <a:custGeom>
            <a:avLst/>
            <a:gdLst/>
            <a:ahLst/>
            <a:cxnLst/>
            <a:rect l="0" t="0" r="0" b="0"/>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9BCF6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Shape 54"/>
          <p:cNvSpPr/>
          <p:nvPr/>
        </p:nvSpPr>
        <p:spPr>
          <a:xfrm rot="758744">
            <a:off x="1198314" y="3395329"/>
            <a:ext cx="582376" cy="869781"/>
          </a:xfrm>
          <a:custGeom>
            <a:avLst/>
            <a:gdLst/>
            <a:ahLst/>
            <a:cxnLst/>
            <a:rect l="0" t="0" r="0" b="0"/>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55"/>
          <p:cNvSpPr/>
          <p:nvPr/>
        </p:nvSpPr>
        <p:spPr>
          <a:xfrm>
            <a:off x="1993115" y="0"/>
            <a:ext cx="1828888" cy="1393078"/>
          </a:xfrm>
          <a:custGeom>
            <a:avLst/>
            <a:gdLst/>
            <a:ahLst/>
            <a:cxnLst/>
            <a:rect l="0" t="0" r="0" b="0"/>
            <a:pathLst>
              <a:path w="18855" h="14362" extrusionOk="0">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rgbClr val="EEF1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Shape 56"/>
          <p:cNvSpPr/>
          <p:nvPr/>
        </p:nvSpPr>
        <p:spPr>
          <a:xfrm>
            <a:off x="1793105" y="4243274"/>
            <a:ext cx="1271637" cy="900137"/>
          </a:xfrm>
          <a:custGeom>
            <a:avLst/>
            <a:gdLst/>
            <a:ahLst/>
            <a:cxnLst/>
            <a:rect l="0" t="0" r="0" b="0"/>
            <a:pathLst>
              <a:path w="13110" h="9280" extrusionOk="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rgbClr val="EEF1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57"/>
          <p:cNvSpPr/>
          <p:nvPr/>
        </p:nvSpPr>
        <p:spPr>
          <a:xfrm>
            <a:off x="0" y="2907418"/>
            <a:ext cx="971624" cy="1607346"/>
          </a:xfrm>
          <a:custGeom>
            <a:avLst/>
            <a:gdLst/>
            <a:ahLst/>
            <a:cxnLst/>
            <a:rect l="0" t="0" r="0" b="0"/>
            <a:pathLst>
              <a:path w="10017" h="16571" extrusionOk="0">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rgbClr val="EEF1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txBox="1">
            <a:spLocks noGrp="1"/>
          </p:cNvSpPr>
          <p:nvPr>
            <p:ph type="title"/>
          </p:nvPr>
        </p:nvSpPr>
        <p:spPr>
          <a:xfrm>
            <a:off x="3822000" y="893225"/>
            <a:ext cx="4864800" cy="6909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59" name="Shape 59"/>
          <p:cNvSpPr txBox="1">
            <a:spLocks noGrp="1"/>
          </p:cNvSpPr>
          <p:nvPr>
            <p:ph type="body" idx="1"/>
          </p:nvPr>
        </p:nvSpPr>
        <p:spPr>
          <a:xfrm>
            <a:off x="3822000" y="1725900"/>
            <a:ext cx="2361300" cy="30240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60" name="Shape 60"/>
          <p:cNvSpPr txBox="1">
            <a:spLocks noGrp="1"/>
          </p:cNvSpPr>
          <p:nvPr>
            <p:ph type="body" idx="2"/>
          </p:nvPr>
        </p:nvSpPr>
        <p:spPr>
          <a:xfrm>
            <a:off x="6325498" y="1725900"/>
            <a:ext cx="2361300" cy="30240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61" name="Shape 61"/>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62"/>
        <p:cNvGrpSpPr/>
        <p:nvPr/>
      </p:nvGrpSpPr>
      <p:grpSpPr>
        <a:xfrm>
          <a:off x="0" y="0"/>
          <a:ext cx="0" cy="0"/>
          <a:chOff x="0" y="0"/>
          <a:chExt cx="0" cy="0"/>
        </a:xfrm>
      </p:grpSpPr>
      <p:sp>
        <p:nvSpPr>
          <p:cNvPr id="63" name="Shape 63"/>
          <p:cNvSpPr/>
          <p:nvPr/>
        </p:nvSpPr>
        <p:spPr>
          <a:xfrm>
            <a:off x="0" y="0"/>
            <a:ext cx="9143954" cy="5143389"/>
          </a:xfrm>
          <a:custGeom>
            <a:avLst/>
            <a:gdLst/>
            <a:ahLst/>
            <a:cxnLst/>
            <a:rect l="0" t="0" r="0" b="0"/>
            <a:pathLst>
              <a:path w="94270" h="53026" extrusionOk="0">
                <a:moveTo>
                  <a:pt x="7992" y="4456"/>
                </a:moveTo>
                <a:lnTo>
                  <a:pt x="8489" y="4732"/>
                </a:lnTo>
                <a:lnTo>
                  <a:pt x="9078" y="5082"/>
                </a:lnTo>
                <a:lnTo>
                  <a:pt x="9833" y="5542"/>
                </a:lnTo>
                <a:lnTo>
                  <a:pt x="10753" y="6113"/>
                </a:lnTo>
                <a:lnTo>
                  <a:pt x="11784" y="6794"/>
                </a:lnTo>
                <a:lnTo>
                  <a:pt x="12908" y="7586"/>
                </a:lnTo>
                <a:lnTo>
                  <a:pt x="13478" y="8027"/>
                </a:lnTo>
                <a:lnTo>
                  <a:pt x="14086" y="8469"/>
                </a:lnTo>
                <a:lnTo>
                  <a:pt x="14694" y="8948"/>
                </a:lnTo>
                <a:lnTo>
                  <a:pt x="15301" y="9445"/>
                </a:lnTo>
                <a:lnTo>
                  <a:pt x="15927" y="9961"/>
                </a:lnTo>
                <a:lnTo>
                  <a:pt x="16535" y="10513"/>
                </a:lnTo>
                <a:lnTo>
                  <a:pt x="17142" y="11065"/>
                </a:lnTo>
                <a:lnTo>
                  <a:pt x="17731" y="11636"/>
                </a:lnTo>
                <a:lnTo>
                  <a:pt x="18302" y="12225"/>
                </a:lnTo>
                <a:lnTo>
                  <a:pt x="18873" y="12833"/>
                </a:lnTo>
                <a:lnTo>
                  <a:pt x="19407" y="13459"/>
                </a:lnTo>
                <a:lnTo>
                  <a:pt x="19941" y="14085"/>
                </a:lnTo>
                <a:lnTo>
                  <a:pt x="20420" y="14748"/>
                </a:lnTo>
                <a:lnTo>
                  <a:pt x="20880" y="15411"/>
                </a:lnTo>
                <a:lnTo>
                  <a:pt x="21303" y="16092"/>
                </a:lnTo>
                <a:lnTo>
                  <a:pt x="21690" y="16773"/>
                </a:lnTo>
                <a:lnTo>
                  <a:pt x="21856" y="17123"/>
                </a:lnTo>
                <a:lnTo>
                  <a:pt x="22021" y="17473"/>
                </a:lnTo>
                <a:lnTo>
                  <a:pt x="22169" y="17822"/>
                </a:lnTo>
                <a:lnTo>
                  <a:pt x="22316" y="18172"/>
                </a:lnTo>
                <a:lnTo>
                  <a:pt x="22445" y="18522"/>
                </a:lnTo>
                <a:lnTo>
                  <a:pt x="22555" y="18872"/>
                </a:lnTo>
                <a:lnTo>
                  <a:pt x="22647" y="19222"/>
                </a:lnTo>
                <a:lnTo>
                  <a:pt x="22739" y="19572"/>
                </a:lnTo>
                <a:lnTo>
                  <a:pt x="22813" y="19921"/>
                </a:lnTo>
                <a:lnTo>
                  <a:pt x="22887" y="20271"/>
                </a:lnTo>
                <a:lnTo>
                  <a:pt x="22924" y="20603"/>
                </a:lnTo>
                <a:lnTo>
                  <a:pt x="22960" y="20934"/>
                </a:lnTo>
                <a:lnTo>
                  <a:pt x="23016" y="21597"/>
                </a:lnTo>
                <a:lnTo>
                  <a:pt x="23016" y="22260"/>
                </a:lnTo>
                <a:lnTo>
                  <a:pt x="22979" y="22886"/>
                </a:lnTo>
                <a:lnTo>
                  <a:pt x="22905" y="23512"/>
                </a:lnTo>
                <a:lnTo>
                  <a:pt x="22795" y="24119"/>
                </a:lnTo>
                <a:lnTo>
                  <a:pt x="22666" y="24708"/>
                </a:lnTo>
                <a:lnTo>
                  <a:pt x="22500" y="25298"/>
                </a:lnTo>
                <a:lnTo>
                  <a:pt x="22316" y="25850"/>
                </a:lnTo>
                <a:lnTo>
                  <a:pt x="22113" y="26384"/>
                </a:lnTo>
                <a:lnTo>
                  <a:pt x="21893" y="26899"/>
                </a:lnTo>
                <a:lnTo>
                  <a:pt x="21653" y="27397"/>
                </a:lnTo>
                <a:lnTo>
                  <a:pt x="21395" y="27875"/>
                </a:lnTo>
                <a:lnTo>
                  <a:pt x="21156" y="28336"/>
                </a:lnTo>
                <a:lnTo>
                  <a:pt x="20880" y="28777"/>
                </a:lnTo>
                <a:lnTo>
                  <a:pt x="20622" y="29182"/>
                </a:lnTo>
                <a:lnTo>
                  <a:pt x="20364" y="29569"/>
                </a:lnTo>
                <a:lnTo>
                  <a:pt x="20107" y="29919"/>
                </a:lnTo>
                <a:lnTo>
                  <a:pt x="19849" y="30250"/>
                </a:lnTo>
                <a:lnTo>
                  <a:pt x="19370" y="30821"/>
                </a:lnTo>
                <a:lnTo>
                  <a:pt x="18965" y="31281"/>
                </a:lnTo>
                <a:lnTo>
                  <a:pt x="18634" y="31631"/>
                </a:lnTo>
                <a:lnTo>
                  <a:pt x="18357" y="31907"/>
                </a:lnTo>
                <a:lnTo>
                  <a:pt x="17952" y="31889"/>
                </a:lnTo>
                <a:lnTo>
                  <a:pt x="17474" y="31852"/>
                </a:lnTo>
                <a:lnTo>
                  <a:pt x="16866" y="31779"/>
                </a:lnTo>
                <a:lnTo>
                  <a:pt x="16130" y="31650"/>
                </a:lnTo>
                <a:lnTo>
                  <a:pt x="15725" y="31576"/>
                </a:lnTo>
                <a:lnTo>
                  <a:pt x="15283" y="31466"/>
                </a:lnTo>
                <a:lnTo>
                  <a:pt x="14841" y="31355"/>
                </a:lnTo>
                <a:lnTo>
                  <a:pt x="14362" y="31226"/>
                </a:lnTo>
                <a:lnTo>
                  <a:pt x="13883" y="31079"/>
                </a:lnTo>
                <a:lnTo>
                  <a:pt x="13405" y="30895"/>
                </a:lnTo>
                <a:lnTo>
                  <a:pt x="12889" y="30711"/>
                </a:lnTo>
                <a:lnTo>
                  <a:pt x="12392" y="30490"/>
                </a:lnTo>
                <a:lnTo>
                  <a:pt x="11877" y="30250"/>
                </a:lnTo>
                <a:lnTo>
                  <a:pt x="11361" y="29974"/>
                </a:lnTo>
                <a:lnTo>
                  <a:pt x="10864" y="29680"/>
                </a:lnTo>
                <a:lnTo>
                  <a:pt x="10367" y="29348"/>
                </a:lnTo>
                <a:lnTo>
                  <a:pt x="9870" y="28998"/>
                </a:lnTo>
                <a:lnTo>
                  <a:pt x="9391" y="28612"/>
                </a:lnTo>
                <a:lnTo>
                  <a:pt x="8931" y="28188"/>
                </a:lnTo>
                <a:lnTo>
                  <a:pt x="8470" y="27728"/>
                </a:lnTo>
                <a:lnTo>
                  <a:pt x="8047" y="27249"/>
                </a:lnTo>
                <a:lnTo>
                  <a:pt x="7642" y="26715"/>
                </a:lnTo>
                <a:lnTo>
                  <a:pt x="7439" y="26439"/>
                </a:lnTo>
                <a:lnTo>
                  <a:pt x="7255" y="26145"/>
                </a:lnTo>
                <a:lnTo>
                  <a:pt x="7071" y="25850"/>
                </a:lnTo>
                <a:lnTo>
                  <a:pt x="6905" y="25555"/>
                </a:lnTo>
                <a:lnTo>
                  <a:pt x="6740" y="25224"/>
                </a:lnTo>
                <a:lnTo>
                  <a:pt x="6592" y="24893"/>
                </a:lnTo>
                <a:lnTo>
                  <a:pt x="6445" y="24561"/>
                </a:lnTo>
                <a:lnTo>
                  <a:pt x="6298" y="24211"/>
                </a:lnTo>
                <a:lnTo>
                  <a:pt x="6169" y="23861"/>
                </a:lnTo>
                <a:lnTo>
                  <a:pt x="6058" y="23493"/>
                </a:lnTo>
                <a:lnTo>
                  <a:pt x="5948" y="23125"/>
                </a:lnTo>
                <a:lnTo>
                  <a:pt x="5856" y="22738"/>
                </a:lnTo>
                <a:lnTo>
                  <a:pt x="5690" y="21965"/>
                </a:lnTo>
                <a:lnTo>
                  <a:pt x="5561" y="21192"/>
                </a:lnTo>
                <a:lnTo>
                  <a:pt x="5451" y="20382"/>
                </a:lnTo>
                <a:lnTo>
                  <a:pt x="5396" y="19572"/>
                </a:lnTo>
                <a:lnTo>
                  <a:pt x="5359" y="18761"/>
                </a:lnTo>
                <a:lnTo>
                  <a:pt x="5359" y="17933"/>
                </a:lnTo>
                <a:lnTo>
                  <a:pt x="5377" y="17104"/>
                </a:lnTo>
                <a:lnTo>
                  <a:pt x="5432" y="16276"/>
                </a:lnTo>
                <a:lnTo>
                  <a:pt x="5488" y="15447"/>
                </a:lnTo>
                <a:lnTo>
                  <a:pt x="5580" y="14637"/>
                </a:lnTo>
                <a:lnTo>
                  <a:pt x="5690" y="13827"/>
                </a:lnTo>
                <a:lnTo>
                  <a:pt x="5801" y="13035"/>
                </a:lnTo>
                <a:lnTo>
                  <a:pt x="5930" y="12262"/>
                </a:lnTo>
                <a:lnTo>
                  <a:pt x="6077" y="11489"/>
                </a:lnTo>
                <a:lnTo>
                  <a:pt x="6224" y="10752"/>
                </a:lnTo>
                <a:lnTo>
                  <a:pt x="6390" y="10053"/>
                </a:lnTo>
                <a:lnTo>
                  <a:pt x="6703" y="8709"/>
                </a:lnTo>
                <a:lnTo>
                  <a:pt x="7034" y="7512"/>
                </a:lnTo>
                <a:lnTo>
                  <a:pt x="7329" y="6481"/>
                </a:lnTo>
                <a:lnTo>
                  <a:pt x="7605" y="5634"/>
                </a:lnTo>
                <a:lnTo>
                  <a:pt x="7808" y="5008"/>
                </a:lnTo>
                <a:lnTo>
                  <a:pt x="7992" y="4456"/>
                </a:lnTo>
                <a:close/>
                <a:moveTo>
                  <a:pt x="1" y="0"/>
                </a:moveTo>
                <a:lnTo>
                  <a:pt x="1" y="53026"/>
                </a:lnTo>
                <a:lnTo>
                  <a:pt x="94269" y="53026"/>
                </a:lnTo>
                <a:lnTo>
                  <a:pt x="94269"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 name="Shape 64"/>
          <p:cNvSpPr/>
          <p:nvPr/>
        </p:nvSpPr>
        <p:spPr>
          <a:xfrm>
            <a:off x="2007373" y="2801981"/>
            <a:ext cx="1494925" cy="907315"/>
          </a:xfrm>
          <a:custGeom>
            <a:avLst/>
            <a:gdLst/>
            <a:ahLst/>
            <a:cxnLst/>
            <a:rect l="0" t="0" r="0" b="0"/>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9BCF6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 name="Shape 65"/>
          <p:cNvSpPr/>
          <p:nvPr/>
        </p:nvSpPr>
        <p:spPr>
          <a:xfrm rot="758744">
            <a:off x="1198314" y="3395329"/>
            <a:ext cx="582376" cy="869781"/>
          </a:xfrm>
          <a:custGeom>
            <a:avLst/>
            <a:gdLst/>
            <a:ahLst/>
            <a:cxnLst/>
            <a:rect l="0" t="0" r="0" b="0"/>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a:off x="1993115" y="0"/>
            <a:ext cx="1828888" cy="1393078"/>
          </a:xfrm>
          <a:custGeom>
            <a:avLst/>
            <a:gdLst/>
            <a:ahLst/>
            <a:cxnLst/>
            <a:rect l="0" t="0" r="0" b="0"/>
            <a:pathLst>
              <a:path w="18855" h="14362" extrusionOk="0">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rgbClr val="EEF1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p:nvPr/>
        </p:nvSpPr>
        <p:spPr>
          <a:xfrm>
            <a:off x="1793105" y="4243274"/>
            <a:ext cx="1271637" cy="900137"/>
          </a:xfrm>
          <a:custGeom>
            <a:avLst/>
            <a:gdLst/>
            <a:ahLst/>
            <a:cxnLst/>
            <a:rect l="0" t="0" r="0" b="0"/>
            <a:pathLst>
              <a:path w="13110" h="9280" extrusionOk="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rgbClr val="EEF1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p:nvPr/>
        </p:nvSpPr>
        <p:spPr>
          <a:xfrm>
            <a:off x="0" y="2907418"/>
            <a:ext cx="971624" cy="1607346"/>
          </a:xfrm>
          <a:custGeom>
            <a:avLst/>
            <a:gdLst/>
            <a:ahLst/>
            <a:cxnLst/>
            <a:rect l="0" t="0" r="0" b="0"/>
            <a:pathLst>
              <a:path w="10017" h="16571" extrusionOk="0">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rgbClr val="EEF1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 name="Shape 69"/>
          <p:cNvSpPr txBox="1">
            <a:spLocks noGrp="1"/>
          </p:cNvSpPr>
          <p:nvPr>
            <p:ph type="title"/>
          </p:nvPr>
        </p:nvSpPr>
        <p:spPr>
          <a:xfrm>
            <a:off x="3822000" y="893225"/>
            <a:ext cx="4864800" cy="6909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0" name="Shape 70"/>
          <p:cNvSpPr txBox="1">
            <a:spLocks noGrp="1"/>
          </p:cNvSpPr>
          <p:nvPr>
            <p:ph type="body" idx="1"/>
          </p:nvPr>
        </p:nvSpPr>
        <p:spPr>
          <a:xfrm>
            <a:off x="3822000" y="1777175"/>
            <a:ext cx="1547400" cy="29964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71" name="Shape 71"/>
          <p:cNvSpPr txBox="1">
            <a:spLocks noGrp="1"/>
          </p:cNvSpPr>
          <p:nvPr>
            <p:ph type="body" idx="2"/>
          </p:nvPr>
        </p:nvSpPr>
        <p:spPr>
          <a:xfrm>
            <a:off x="5448638" y="1777175"/>
            <a:ext cx="1547400" cy="29964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72" name="Shape 72"/>
          <p:cNvSpPr txBox="1">
            <a:spLocks noGrp="1"/>
          </p:cNvSpPr>
          <p:nvPr>
            <p:ph type="body" idx="3"/>
          </p:nvPr>
        </p:nvSpPr>
        <p:spPr>
          <a:xfrm>
            <a:off x="7075276" y="1777175"/>
            <a:ext cx="1547400" cy="29964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73" name="Shape 73"/>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Shape 75"/>
          <p:cNvSpPr/>
          <p:nvPr/>
        </p:nvSpPr>
        <p:spPr>
          <a:xfrm>
            <a:off x="0" y="0"/>
            <a:ext cx="9143954" cy="5143389"/>
          </a:xfrm>
          <a:custGeom>
            <a:avLst/>
            <a:gdLst/>
            <a:ahLst/>
            <a:cxnLst/>
            <a:rect l="0" t="0" r="0" b="0"/>
            <a:pathLst>
              <a:path w="94270" h="53026" extrusionOk="0">
                <a:moveTo>
                  <a:pt x="7992" y="4456"/>
                </a:moveTo>
                <a:lnTo>
                  <a:pt x="8489" y="4732"/>
                </a:lnTo>
                <a:lnTo>
                  <a:pt x="9078" y="5082"/>
                </a:lnTo>
                <a:lnTo>
                  <a:pt x="9833" y="5542"/>
                </a:lnTo>
                <a:lnTo>
                  <a:pt x="10753" y="6113"/>
                </a:lnTo>
                <a:lnTo>
                  <a:pt x="11784" y="6794"/>
                </a:lnTo>
                <a:lnTo>
                  <a:pt x="12908" y="7586"/>
                </a:lnTo>
                <a:lnTo>
                  <a:pt x="13478" y="8027"/>
                </a:lnTo>
                <a:lnTo>
                  <a:pt x="14086" y="8469"/>
                </a:lnTo>
                <a:lnTo>
                  <a:pt x="14694" y="8948"/>
                </a:lnTo>
                <a:lnTo>
                  <a:pt x="15301" y="9445"/>
                </a:lnTo>
                <a:lnTo>
                  <a:pt x="15927" y="9961"/>
                </a:lnTo>
                <a:lnTo>
                  <a:pt x="16535" y="10513"/>
                </a:lnTo>
                <a:lnTo>
                  <a:pt x="17142" y="11065"/>
                </a:lnTo>
                <a:lnTo>
                  <a:pt x="17731" y="11636"/>
                </a:lnTo>
                <a:lnTo>
                  <a:pt x="18302" y="12225"/>
                </a:lnTo>
                <a:lnTo>
                  <a:pt x="18873" y="12833"/>
                </a:lnTo>
                <a:lnTo>
                  <a:pt x="19407" y="13459"/>
                </a:lnTo>
                <a:lnTo>
                  <a:pt x="19941" y="14085"/>
                </a:lnTo>
                <a:lnTo>
                  <a:pt x="20420" y="14748"/>
                </a:lnTo>
                <a:lnTo>
                  <a:pt x="20880" y="15411"/>
                </a:lnTo>
                <a:lnTo>
                  <a:pt x="21303" y="16092"/>
                </a:lnTo>
                <a:lnTo>
                  <a:pt x="21690" y="16773"/>
                </a:lnTo>
                <a:lnTo>
                  <a:pt x="21856" y="17123"/>
                </a:lnTo>
                <a:lnTo>
                  <a:pt x="22021" y="17473"/>
                </a:lnTo>
                <a:lnTo>
                  <a:pt x="22169" y="17822"/>
                </a:lnTo>
                <a:lnTo>
                  <a:pt x="22316" y="18172"/>
                </a:lnTo>
                <a:lnTo>
                  <a:pt x="22445" y="18522"/>
                </a:lnTo>
                <a:lnTo>
                  <a:pt x="22555" y="18872"/>
                </a:lnTo>
                <a:lnTo>
                  <a:pt x="22647" y="19222"/>
                </a:lnTo>
                <a:lnTo>
                  <a:pt x="22739" y="19572"/>
                </a:lnTo>
                <a:lnTo>
                  <a:pt x="22813" y="19921"/>
                </a:lnTo>
                <a:lnTo>
                  <a:pt x="22887" y="20271"/>
                </a:lnTo>
                <a:lnTo>
                  <a:pt x="22924" y="20603"/>
                </a:lnTo>
                <a:lnTo>
                  <a:pt x="22960" y="20934"/>
                </a:lnTo>
                <a:lnTo>
                  <a:pt x="23016" y="21597"/>
                </a:lnTo>
                <a:lnTo>
                  <a:pt x="23016" y="22260"/>
                </a:lnTo>
                <a:lnTo>
                  <a:pt x="22979" y="22886"/>
                </a:lnTo>
                <a:lnTo>
                  <a:pt x="22905" y="23512"/>
                </a:lnTo>
                <a:lnTo>
                  <a:pt x="22795" y="24119"/>
                </a:lnTo>
                <a:lnTo>
                  <a:pt x="22666" y="24708"/>
                </a:lnTo>
                <a:lnTo>
                  <a:pt x="22500" y="25298"/>
                </a:lnTo>
                <a:lnTo>
                  <a:pt x="22316" y="25850"/>
                </a:lnTo>
                <a:lnTo>
                  <a:pt x="22113" y="26384"/>
                </a:lnTo>
                <a:lnTo>
                  <a:pt x="21893" y="26899"/>
                </a:lnTo>
                <a:lnTo>
                  <a:pt x="21653" y="27397"/>
                </a:lnTo>
                <a:lnTo>
                  <a:pt x="21395" y="27875"/>
                </a:lnTo>
                <a:lnTo>
                  <a:pt x="21156" y="28336"/>
                </a:lnTo>
                <a:lnTo>
                  <a:pt x="20880" y="28777"/>
                </a:lnTo>
                <a:lnTo>
                  <a:pt x="20622" y="29182"/>
                </a:lnTo>
                <a:lnTo>
                  <a:pt x="20364" y="29569"/>
                </a:lnTo>
                <a:lnTo>
                  <a:pt x="20107" y="29919"/>
                </a:lnTo>
                <a:lnTo>
                  <a:pt x="19849" y="30250"/>
                </a:lnTo>
                <a:lnTo>
                  <a:pt x="19370" y="30821"/>
                </a:lnTo>
                <a:lnTo>
                  <a:pt x="18965" y="31281"/>
                </a:lnTo>
                <a:lnTo>
                  <a:pt x="18634" y="31631"/>
                </a:lnTo>
                <a:lnTo>
                  <a:pt x="18357" y="31907"/>
                </a:lnTo>
                <a:lnTo>
                  <a:pt x="17952" y="31889"/>
                </a:lnTo>
                <a:lnTo>
                  <a:pt x="17474" y="31852"/>
                </a:lnTo>
                <a:lnTo>
                  <a:pt x="16866" y="31779"/>
                </a:lnTo>
                <a:lnTo>
                  <a:pt x="16130" y="31650"/>
                </a:lnTo>
                <a:lnTo>
                  <a:pt x="15725" y="31576"/>
                </a:lnTo>
                <a:lnTo>
                  <a:pt x="15283" y="31466"/>
                </a:lnTo>
                <a:lnTo>
                  <a:pt x="14841" y="31355"/>
                </a:lnTo>
                <a:lnTo>
                  <a:pt x="14362" y="31226"/>
                </a:lnTo>
                <a:lnTo>
                  <a:pt x="13883" y="31079"/>
                </a:lnTo>
                <a:lnTo>
                  <a:pt x="13405" y="30895"/>
                </a:lnTo>
                <a:lnTo>
                  <a:pt x="12889" y="30711"/>
                </a:lnTo>
                <a:lnTo>
                  <a:pt x="12392" y="30490"/>
                </a:lnTo>
                <a:lnTo>
                  <a:pt x="11877" y="30250"/>
                </a:lnTo>
                <a:lnTo>
                  <a:pt x="11361" y="29974"/>
                </a:lnTo>
                <a:lnTo>
                  <a:pt x="10864" y="29680"/>
                </a:lnTo>
                <a:lnTo>
                  <a:pt x="10367" y="29348"/>
                </a:lnTo>
                <a:lnTo>
                  <a:pt x="9870" y="28998"/>
                </a:lnTo>
                <a:lnTo>
                  <a:pt x="9391" y="28612"/>
                </a:lnTo>
                <a:lnTo>
                  <a:pt x="8931" y="28188"/>
                </a:lnTo>
                <a:lnTo>
                  <a:pt x="8470" y="27728"/>
                </a:lnTo>
                <a:lnTo>
                  <a:pt x="8047" y="27249"/>
                </a:lnTo>
                <a:lnTo>
                  <a:pt x="7642" y="26715"/>
                </a:lnTo>
                <a:lnTo>
                  <a:pt x="7439" y="26439"/>
                </a:lnTo>
                <a:lnTo>
                  <a:pt x="7255" y="26145"/>
                </a:lnTo>
                <a:lnTo>
                  <a:pt x="7071" y="25850"/>
                </a:lnTo>
                <a:lnTo>
                  <a:pt x="6905" y="25555"/>
                </a:lnTo>
                <a:lnTo>
                  <a:pt x="6740" y="25224"/>
                </a:lnTo>
                <a:lnTo>
                  <a:pt x="6592" y="24893"/>
                </a:lnTo>
                <a:lnTo>
                  <a:pt x="6445" y="24561"/>
                </a:lnTo>
                <a:lnTo>
                  <a:pt x="6298" y="24211"/>
                </a:lnTo>
                <a:lnTo>
                  <a:pt x="6169" y="23861"/>
                </a:lnTo>
                <a:lnTo>
                  <a:pt x="6058" y="23493"/>
                </a:lnTo>
                <a:lnTo>
                  <a:pt x="5948" y="23125"/>
                </a:lnTo>
                <a:lnTo>
                  <a:pt x="5856" y="22738"/>
                </a:lnTo>
                <a:lnTo>
                  <a:pt x="5690" y="21965"/>
                </a:lnTo>
                <a:lnTo>
                  <a:pt x="5561" y="21192"/>
                </a:lnTo>
                <a:lnTo>
                  <a:pt x="5451" y="20382"/>
                </a:lnTo>
                <a:lnTo>
                  <a:pt x="5396" y="19572"/>
                </a:lnTo>
                <a:lnTo>
                  <a:pt x="5359" y="18761"/>
                </a:lnTo>
                <a:lnTo>
                  <a:pt x="5359" y="17933"/>
                </a:lnTo>
                <a:lnTo>
                  <a:pt x="5377" y="17104"/>
                </a:lnTo>
                <a:lnTo>
                  <a:pt x="5432" y="16276"/>
                </a:lnTo>
                <a:lnTo>
                  <a:pt x="5488" y="15447"/>
                </a:lnTo>
                <a:lnTo>
                  <a:pt x="5580" y="14637"/>
                </a:lnTo>
                <a:lnTo>
                  <a:pt x="5690" y="13827"/>
                </a:lnTo>
                <a:lnTo>
                  <a:pt x="5801" y="13035"/>
                </a:lnTo>
                <a:lnTo>
                  <a:pt x="5930" y="12262"/>
                </a:lnTo>
                <a:lnTo>
                  <a:pt x="6077" y="11489"/>
                </a:lnTo>
                <a:lnTo>
                  <a:pt x="6224" y="10752"/>
                </a:lnTo>
                <a:lnTo>
                  <a:pt x="6390" y="10053"/>
                </a:lnTo>
                <a:lnTo>
                  <a:pt x="6703" y="8709"/>
                </a:lnTo>
                <a:lnTo>
                  <a:pt x="7034" y="7512"/>
                </a:lnTo>
                <a:lnTo>
                  <a:pt x="7329" y="6481"/>
                </a:lnTo>
                <a:lnTo>
                  <a:pt x="7605" y="5634"/>
                </a:lnTo>
                <a:lnTo>
                  <a:pt x="7808" y="5008"/>
                </a:lnTo>
                <a:lnTo>
                  <a:pt x="7992" y="4456"/>
                </a:lnTo>
                <a:close/>
                <a:moveTo>
                  <a:pt x="1" y="0"/>
                </a:moveTo>
                <a:lnTo>
                  <a:pt x="1" y="53026"/>
                </a:lnTo>
                <a:lnTo>
                  <a:pt x="94269" y="53026"/>
                </a:lnTo>
                <a:lnTo>
                  <a:pt x="94269"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p:nvPr/>
        </p:nvSpPr>
        <p:spPr>
          <a:xfrm>
            <a:off x="2007373" y="2801981"/>
            <a:ext cx="1494925" cy="907315"/>
          </a:xfrm>
          <a:custGeom>
            <a:avLst/>
            <a:gdLst/>
            <a:ahLst/>
            <a:cxnLst/>
            <a:rect l="0" t="0" r="0" b="0"/>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9BCF6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 name="Shape 77"/>
          <p:cNvSpPr/>
          <p:nvPr/>
        </p:nvSpPr>
        <p:spPr>
          <a:xfrm rot="758744">
            <a:off x="1198314" y="3395329"/>
            <a:ext cx="582376" cy="869781"/>
          </a:xfrm>
          <a:custGeom>
            <a:avLst/>
            <a:gdLst/>
            <a:ahLst/>
            <a:cxnLst/>
            <a:rect l="0" t="0" r="0" b="0"/>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Shape 78"/>
          <p:cNvSpPr/>
          <p:nvPr/>
        </p:nvSpPr>
        <p:spPr>
          <a:xfrm>
            <a:off x="1993115" y="0"/>
            <a:ext cx="1828888" cy="1393078"/>
          </a:xfrm>
          <a:custGeom>
            <a:avLst/>
            <a:gdLst/>
            <a:ahLst/>
            <a:cxnLst/>
            <a:rect l="0" t="0" r="0" b="0"/>
            <a:pathLst>
              <a:path w="18855" h="14362" extrusionOk="0">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rgbClr val="EEF1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a:off x="1793105" y="4243274"/>
            <a:ext cx="1271637" cy="900137"/>
          </a:xfrm>
          <a:custGeom>
            <a:avLst/>
            <a:gdLst/>
            <a:ahLst/>
            <a:cxnLst/>
            <a:rect l="0" t="0" r="0" b="0"/>
            <a:pathLst>
              <a:path w="13110" h="9280" extrusionOk="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rgbClr val="EEF1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Shape 80"/>
          <p:cNvSpPr/>
          <p:nvPr/>
        </p:nvSpPr>
        <p:spPr>
          <a:xfrm>
            <a:off x="0" y="2907418"/>
            <a:ext cx="971624" cy="1607346"/>
          </a:xfrm>
          <a:custGeom>
            <a:avLst/>
            <a:gdLst/>
            <a:ahLst/>
            <a:cxnLst/>
            <a:rect l="0" t="0" r="0" b="0"/>
            <a:pathLst>
              <a:path w="10017" h="16571" extrusionOk="0">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rgbClr val="EEF1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Shape 81"/>
          <p:cNvSpPr txBox="1">
            <a:spLocks noGrp="1"/>
          </p:cNvSpPr>
          <p:nvPr>
            <p:ph type="title"/>
          </p:nvPr>
        </p:nvSpPr>
        <p:spPr>
          <a:xfrm>
            <a:off x="4320075" y="893225"/>
            <a:ext cx="4366800" cy="6909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82" name="Shape 82"/>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9BCF63"/>
        </a:solidFill>
        <a:effectLst/>
      </p:bgPr>
    </p:bg>
    <p:spTree>
      <p:nvGrpSpPr>
        <p:cNvPr id="1" name="Shape 90"/>
        <p:cNvGrpSpPr/>
        <p:nvPr/>
      </p:nvGrpSpPr>
      <p:grpSpPr>
        <a:xfrm>
          <a:off x="0" y="0"/>
          <a:ext cx="0" cy="0"/>
          <a:chOff x="0" y="0"/>
          <a:chExt cx="0" cy="0"/>
        </a:xfrm>
      </p:grpSpPr>
      <p:sp>
        <p:nvSpPr>
          <p:cNvPr id="91" name="Shape 91"/>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with leaves">
  <p:cSld name="BLANK_2">
    <p:bg>
      <p:bgPr>
        <a:solidFill>
          <a:srgbClr val="9BCF63"/>
        </a:solidFill>
        <a:effectLst/>
      </p:bgPr>
    </p:bg>
    <p:spTree>
      <p:nvGrpSpPr>
        <p:cNvPr id="1" name="Shape 92"/>
        <p:cNvGrpSpPr/>
        <p:nvPr/>
      </p:nvGrpSpPr>
      <p:grpSpPr>
        <a:xfrm>
          <a:off x="0" y="0"/>
          <a:ext cx="0" cy="0"/>
          <a:chOff x="0" y="0"/>
          <a:chExt cx="0" cy="0"/>
        </a:xfrm>
      </p:grpSpPr>
      <p:sp>
        <p:nvSpPr>
          <p:cNvPr id="93" name="Shape 93"/>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spcBef>
                <a:spcPts val="0"/>
              </a:spcBef>
              <a:spcAft>
                <a:spcPts val="0"/>
              </a:spcAft>
              <a:buNone/>
            </a:pPr>
            <a:fld id="{00000000-1234-1234-1234-123412341234}" type="slidenum">
              <a:rPr lang="en"/>
              <a:t>‹Nº›</a:t>
            </a:fld>
            <a:endParaRPr/>
          </a:p>
        </p:txBody>
      </p:sp>
      <p:sp>
        <p:nvSpPr>
          <p:cNvPr id="94" name="Shape 94"/>
          <p:cNvSpPr/>
          <p:nvPr/>
        </p:nvSpPr>
        <p:spPr>
          <a:xfrm rot="3560713">
            <a:off x="7919979" y="4139908"/>
            <a:ext cx="1129759" cy="685684"/>
          </a:xfrm>
          <a:custGeom>
            <a:avLst/>
            <a:gdLst/>
            <a:ahLst/>
            <a:cxnLst/>
            <a:rect l="0" t="0" r="0" b="0"/>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B8F56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 name="Shape 95"/>
          <p:cNvSpPr/>
          <p:nvPr/>
        </p:nvSpPr>
        <p:spPr>
          <a:xfrm rot="1619439">
            <a:off x="7518911" y="3963338"/>
            <a:ext cx="440102" cy="657294"/>
          </a:xfrm>
          <a:custGeom>
            <a:avLst/>
            <a:gdLst/>
            <a:ahLst/>
            <a:cxnLst/>
            <a:rect l="0" t="0" r="0" b="0"/>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 name="Shape 96"/>
          <p:cNvSpPr/>
          <p:nvPr/>
        </p:nvSpPr>
        <p:spPr>
          <a:xfrm rot="-5564790">
            <a:off x="1156803" y="211500"/>
            <a:ext cx="672035" cy="536827"/>
          </a:xfrm>
          <a:custGeom>
            <a:avLst/>
            <a:gdLst/>
            <a:ahLst/>
            <a:cxnLst/>
            <a:rect l="0" t="0" r="0" b="0"/>
            <a:pathLst>
              <a:path w="13184" h="10532" extrusionOk="0">
                <a:moveTo>
                  <a:pt x="4640" y="0"/>
                </a:moveTo>
                <a:lnTo>
                  <a:pt x="4107" y="19"/>
                </a:lnTo>
                <a:lnTo>
                  <a:pt x="3609" y="55"/>
                </a:lnTo>
                <a:lnTo>
                  <a:pt x="3112" y="147"/>
                </a:lnTo>
                <a:lnTo>
                  <a:pt x="2652" y="240"/>
                </a:lnTo>
                <a:lnTo>
                  <a:pt x="2229" y="368"/>
                </a:lnTo>
                <a:lnTo>
                  <a:pt x="1823" y="497"/>
                </a:lnTo>
                <a:lnTo>
                  <a:pt x="1455" y="645"/>
                </a:lnTo>
                <a:lnTo>
                  <a:pt x="1124" y="792"/>
                </a:lnTo>
                <a:lnTo>
                  <a:pt x="608" y="1050"/>
                </a:lnTo>
                <a:lnTo>
                  <a:pt x="9280" y="7659"/>
                </a:lnTo>
                <a:lnTo>
                  <a:pt x="93" y="1731"/>
                </a:lnTo>
                <a:lnTo>
                  <a:pt x="38" y="2302"/>
                </a:lnTo>
                <a:lnTo>
                  <a:pt x="1" y="2651"/>
                </a:lnTo>
                <a:lnTo>
                  <a:pt x="1" y="3038"/>
                </a:lnTo>
                <a:lnTo>
                  <a:pt x="1" y="3480"/>
                </a:lnTo>
                <a:lnTo>
                  <a:pt x="38" y="3922"/>
                </a:lnTo>
                <a:lnTo>
                  <a:pt x="93" y="4401"/>
                </a:lnTo>
                <a:lnTo>
                  <a:pt x="166" y="4879"/>
                </a:lnTo>
                <a:lnTo>
                  <a:pt x="295" y="5376"/>
                </a:lnTo>
                <a:lnTo>
                  <a:pt x="461" y="5873"/>
                </a:lnTo>
                <a:lnTo>
                  <a:pt x="553" y="6131"/>
                </a:lnTo>
                <a:lnTo>
                  <a:pt x="664" y="6389"/>
                </a:lnTo>
                <a:lnTo>
                  <a:pt x="792" y="6628"/>
                </a:lnTo>
                <a:lnTo>
                  <a:pt x="940" y="6868"/>
                </a:lnTo>
                <a:lnTo>
                  <a:pt x="1087" y="7107"/>
                </a:lnTo>
                <a:lnTo>
                  <a:pt x="1253" y="7346"/>
                </a:lnTo>
                <a:lnTo>
                  <a:pt x="1437" y="7586"/>
                </a:lnTo>
                <a:lnTo>
                  <a:pt x="1639" y="7807"/>
                </a:lnTo>
                <a:lnTo>
                  <a:pt x="1842" y="8028"/>
                </a:lnTo>
                <a:lnTo>
                  <a:pt x="2081" y="8249"/>
                </a:lnTo>
                <a:lnTo>
                  <a:pt x="2321" y="8451"/>
                </a:lnTo>
                <a:lnTo>
                  <a:pt x="2597" y="8654"/>
                </a:lnTo>
                <a:lnTo>
                  <a:pt x="2928" y="8875"/>
                </a:lnTo>
                <a:lnTo>
                  <a:pt x="3296" y="9077"/>
                </a:lnTo>
                <a:lnTo>
                  <a:pt x="3683" y="9280"/>
                </a:lnTo>
                <a:lnTo>
                  <a:pt x="4070" y="9445"/>
                </a:lnTo>
                <a:lnTo>
                  <a:pt x="4475" y="9611"/>
                </a:lnTo>
                <a:lnTo>
                  <a:pt x="4898" y="9758"/>
                </a:lnTo>
                <a:lnTo>
                  <a:pt x="5322" y="9869"/>
                </a:lnTo>
                <a:lnTo>
                  <a:pt x="5764" y="9998"/>
                </a:lnTo>
                <a:lnTo>
                  <a:pt x="6187" y="10090"/>
                </a:lnTo>
                <a:lnTo>
                  <a:pt x="6629" y="10182"/>
                </a:lnTo>
                <a:lnTo>
                  <a:pt x="7071" y="10255"/>
                </a:lnTo>
                <a:lnTo>
                  <a:pt x="7513" y="10329"/>
                </a:lnTo>
                <a:lnTo>
                  <a:pt x="8378" y="10421"/>
                </a:lnTo>
                <a:lnTo>
                  <a:pt x="9225" y="10476"/>
                </a:lnTo>
                <a:lnTo>
                  <a:pt x="10035" y="10513"/>
                </a:lnTo>
                <a:lnTo>
                  <a:pt x="10772" y="10532"/>
                </a:lnTo>
                <a:lnTo>
                  <a:pt x="11434" y="10513"/>
                </a:lnTo>
                <a:lnTo>
                  <a:pt x="12024" y="10495"/>
                </a:lnTo>
                <a:lnTo>
                  <a:pt x="12870" y="10458"/>
                </a:lnTo>
                <a:lnTo>
                  <a:pt x="13183" y="10421"/>
                </a:lnTo>
                <a:lnTo>
                  <a:pt x="13091" y="10127"/>
                </a:lnTo>
                <a:lnTo>
                  <a:pt x="12852" y="9316"/>
                </a:lnTo>
                <a:lnTo>
                  <a:pt x="12686" y="8764"/>
                </a:lnTo>
                <a:lnTo>
                  <a:pt x="12465" y="8138"/>
                </a:lnTo>
                <a:lnTo>
                  <a:pt x="12189" y="7438"/>
                </a:lnTo>
                <a:lnTo>
                  <a:pt x="11895" y="6684"/>
                </a:lnTo>
                <a:lnTo>
                  <a:pt x="11545" y="5929"/>
                </a:lnTo>
                <a:lnTo>
                  <a:pt x="11158" y="5137"/>
                </a:lnTo>
                <a:lnTo>
                  <a:pt x="10956" y="4750"/>
                </a:lnTo>
                <a:lnTo>
                  <a:pt x="10735" y="4364"/>
                </a:lnTo>
                <a:lnTo>
                  <a:pt x="10495" y="3977"/>
                </a:lnTo>
                <a:lnTo>
                  <a:pt x="10256" y="3590"/>
                </a:lnTo>
                <a:lnTo>
                  <a:pt x="9998" y="3222"/>
                </a:lnTo>
                <a:lnTo>
                  <a:pt x="9740" y="2872"/>
                </a:lnTo>
                <a:lnTo>
                  <a:pt x="9464" y="2523"/>
                </a:lnTo>
                <a:lnTo>
                  <a:pt x="9170" y="2191"/>
                </a:lnTo>
                <a:lnTo>
                  <a:pt x="8875" y="1878"/>
                </a:lnTo>
                <a:lnTo>
                  <a:pt x="8562" y="1584"/>
                </a:lnTo>
                <a:lnTo>
                  <a:pt x="8249" y="1307"/>
                </a:lnTo>
                <a:lnTo>
                  <a:pt x="7918" y="1068"/>
                </a:lnTo>
                <a:lnTo>
                  <a:pt x="7642" y="884"/>
                </a:lnTo>
                <a:lnTo>
                  <a:pt x="7365" y="718"/>
                </a:lnTo>
                <a:lnTo>
                  <a:pt x="7089" y="589"/>
                </a:lnTo>
                <a:lnTo>
                  <a:pt x="6813" y="460"/>
                </a:lnTo>
                <a:lnTo>
                  <a:pt x="6537" y="350"/>
                </a:lnTo>
                <a:lnTo>
                  <a:pt x="6261" y="258"/>
                </a:lnTo>
                <a:lnTo>
                  <a:pt x="5985" y="184"/>
                </a:lnTo>
                <a:lnTo>
                  <a:pt x="5708" y="111"/>
                </a:lnTo>
                <a:lnTo>
                  <a:pt x="5432" y="74"/>
                </a:lnTo>
                <a:lnTo>
                  <a:pt x="5174" y="37"/>
                </a:lnTo>
                <a:lnTo>
                  <a:pt x="4898" y="19"/>
                </a:lnTo>
                <a:lnTo>
                  <a:pt x="4640" y="0"/>
                </a:lnTo>
                <a:close/>
              </a:path>
            </a:pathLst>
          </a:custGeom>
          <a:solidFill>
            <a:srgbClr val="B8F56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 name="Shape 97"/>
          <p:cNvSpPr/>
          <p:nvPr/>
        </p:nvSpPr>
        <p:spPr>
          <a:xfrm rot="8585060">
            <a:off x="241104" y="264328"/>
            <a:ext cx="975659" cy="1597185"/>
          </a:xfrm>
          <a:custGeom>
            <a:avLst/>
            <a:gdLst/>
            <a:ahLst/>
            <a:cxnLst/>
            <a:rect l="0" t="0" r="0" b="0"/>
            <a:pathLst>
              <a:path w="5838" h="9557" extrusionOk="0">
                <a:moveTo>
                  <a:pt x="3628" y="0"/>
                </a:moveTo>
                <a:lnTo>
                  <a:pt x="3499" y="37"/>
                </a:lnTo>
                <a:lnTo>
                  <a:pt x="3149" y="129"/>
                </a:lnTo>
                <a:lnTo>
                  <a:pt x="2910" y="203"/>
                </a:lnTo>
                <a:lnTo>
                  <a:pt x="2634" y="313"/>
                </a:lnTo>
                <a:lnTo>
                  <a:pt x="2358" y="442"/>
                </a:lnTo>
                <a:lnTo>
                  <a:pt x="2045" y="608"/>
                </a:lnTo>
                <a:lnTo>
                  <a:pt x="1732" y="792"/>
                </a:lnTo>
                <a:lnTo>
                  <a:pt x="1419" y="1013"/>
                </a:lnTo>
                <a:lnTo>
                  <a:pt x="1124" y="1289"/>
                </a:lnTo>
                <a:lnTo>
                  <a:pt x="977" y="1418"/>
                </a:lnTo>
                <a:lnTo>
                  <a:pt x="848" y="1584"/>
                </a:lnTo>
                <a:lnTo>
                  <a:pt x="719" y="1750"/>
                </a:lnTo>
                <a:lnTo>
                  <a:pt x="590" y="1915"/>
                </a:lnTo>
                <a:lnTo>
                  <a:pt x="480" y="2099"/>
                </a:lnTo>
                <a:lnTo>
                  <a:pt x="369" y="2302"/>
                </a:lnTo>
                <a:lnTo>
                  <a:pt x="277" y="2504"/>
                </a:lnTo>
                <a:lnTo>
                  <a:pt x="203" y="2725"/>
                </a:lnTo>
                <a:lnTo>
                  <a:pt x="130" y="2946"/>
                </a:lnTo>
                <a:lnTo>
                  <a:pt x="75" y="3186"/>
                </a:lnTo>
                <a:lnTo>
                  <a:pt x="38" y="3443"/>
                </a:lnTo>
                <a:lnTo>
                  <a:pt x="19" y="3701"/>
                </a:lnTo>
                <a:lnTo>
                  <a:pt x="1" y="3959"/>
                </a:lnTo>
                <a:lnTo>
                  <a:pt x="1" y="4217"/>
                </a:lnTo>
                <a:lnTo>
                  <a:pt x="19" y="4493"/>
                </a:lnTo>
                <a:lnTo>
                  <a:pt x="56" y="4751"/>
                </a:lnTo>
                <a:lnTo>
                  <a:pt x="130" y="5303"/>
                </a:lnTo>
                <a:lnTo>
                  <a:pt x="259" y="5837"/>
                </a:lnTo>
                <a:lnTo>
                  <a:pt x="406" y="6353"/>
                </a:lnTo>
                <a:lnTo>
                  <a:pt x="572" y="6868"/>
                </a:lnTo>
                <a:lnTo>
                  <a:pt x="756" y="7365"/>
                </a:lnTo>
                <a:lnTo>
                  <a:pt x="940" y="7807"/>
                </a:lnTo>
                <a:lnTo>
                  <a:pt x="1142" y="8231"/>
                </a:lnTo>
                <a:lnTo>
                  <a:pt x="1474" y="8930"/>
                </a:lnTo>
                <a:lnTo>
                  <a:pt x="1732" y="9390"/>
                </a:lnTo>
                <a:lnTo>
                  <a:pt x="1824" y="9556"/>
                </a:lnTo>
                <a:lnTo>
                  <a:pt x="1971" y="9427"/>
                </a:lnTo>
                <a:lnTo>
                  <a:pt x="2376" y="9096"/>
                </a:lnTo>
                <a:lnTo>
                  <a:pt x="2947" y="8580"/>
                </a:lnTo>
                <a:lnTo>
                  <a:pt x="3260" y="8249"/>
                </a:lnTo>
                <a:lnTo>
                  <a:pt x="3610" y="7899"/>
                </a:lnTo>
                <a:lnTo>
                  <a:pt x="3959" y="7512"/>
                </a:lnTo>
                <a:lnTo>
                  <a:pt x="4309" y="7107"/>
                </a:lnTo>
                <a:lnTo>
                  <a:pt x="4641" y="6666"/>
                </a:lnTo>
                <a:lnTo>
                  <a:pt x="4954" y="6205"/>
                </a:lnTo>
                <a:lnTo>
                  <a:pt x="5230" y="5745"/>
                </a:lnTo>
                <a:lnTo>
                  <a:pt x="5359" y="5506"/>
                </a:lnTo>
                <a:lnTo>
                  <a:pt x="5469" y="5266"/>
                </a:lnTo>
                <a:lnTo>
                  <a:pt x="5561" y="5008"/>
                </a:lnTo>
                <a:lnTo>
                  <a:pt x="5653" y="4769"/>
                </a:lnTo>
                <a:lnTo>
                  <a:pt x="5727" y="4530"/>
                </a:lnTo>
                <a:lnTo>
                  <a:pt x="5782" y="4272"/>
                </a:lnTo>
                <a:lnTo>
                  <a:pt x="5819" y="4033"/>
                </a:lnTo>
                <a:lnTo>
                  <a:pt x="5837" y="3793"/>
                </a:lnTo>
                <a:lnTo>
                  <a:pt x="5837" y="3554"/>
                </a:lnTo>
                <a:lnTo>
                  <a:pt x="5837" y="3333"/>
                </a:lnTo>
                <a:lnTo>
                  <a:pt x="5801" y="3112"/>
                </a:lnTo>
                <a:lnTo>
                  <a:pt x="5764" y="2910"/>
                </a:lnTo>
                <a:lnTo>
                  <a:pt x="5727" y="2689"/>
                </a:lnTo>
                <a:lnTo>
                  <a:pt x="5653" y="2486"/>
                </a:lnTo>
                <a:lnTo>
                  <a:pt x="5580" y="2302"/>
                </a:lnTo>
                <a:lnTo>
                  <a:pt x="5506" y="2118"/>
                </a:lnTo>
                <a:lnTo>
                  <a:pt x="5322" y="1768"/>
                </a:lnTo>
                <a:lnTo>
                  <a:pt x="5119" y="1437"/>
                </a:lnTo>
                <a:lnTo>
                  <a:pt x="4898" y="1142"/>
                </a:lnTo>
                <a:lnTo>
                  <a:pt x="4677" y="884"/>
                </a:lnTo>
                <a:lnTo>
                  <a:pt x="4457" y="663"/>
                </a:lnTo>
                <a:lnTo>
                  <a:pt x="4236" y="461"/>
                </a:lnTo>
                <a:lnTo>
                  <a:pt x="4051" y="295"/>
                </a:lnTo>
                <a:lnTo>
                  <a:pt x="3757" y="74"/>
                </a:lnTo>
                <a:lnTo>
                  <a:pt x="3628"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51B148"/>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320075" y="893225"/>
            <a:ext cx="4366800" cy="6909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1pPr>
            <a:lvl2pPr lvl="1">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2pPr>
            <a:lvl3pPr lvl="2">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3pPr>
            <a:lvl4pPr lvl="3">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4pPr>
            <a:lvl5pPr lvl="4">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5pPr>
            <a:lvl6pPr lvl="5">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6pPr>
            <a:lvl7pPr lvl="6">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7pPr>
            <a:lvl8pPr lvl="7">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8pPr>
            <a:lvl9pPr lvl="8">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9pPr>
          </a:lstStyle>
          <a:p>
            <a:endParaRPr/>
          </a:p>
        </p:txBody>
      </p:sp>
      <p:sp>
        <p:nvSpPr>
          <p:cNvPr id="7" name="Shape 7"/>
          <p:cNvSpPr txBox="1">
            <a:spLocks noGrp="1"/>
          </p:cNvSpPr>
          <p:nvPr>
            <p:ph type="body" idx="1"/>
          </p:nvPr>
        </p:nvSpPr>
        <p:spPr>
          <a:xfrm>
            <a:off x="4320075" y="1694182"/>
            <a:ext cx="4366800" cy="30015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9BCF63"/>
              </a:buClr>
              <a:buSzPts val="2400"/>
              <a:buFont typeface="Pontano Sans"/>
              <a:buChar char="⊷"/>
              <a:defRPr sz="2400">
                <a:solidFill>
                  <a:srgbClr val="484F56"/>
                </a:solidFill>
                <a:latin typeface="Pontano Sans"/>
                <a:ea typeface="Pontano Sans"/>
                <a:cs typeface="Pontano Sans"/>
                <a:sym typeface="Pontano Sans"/>
              </a:defRPr>
            </a:lvl1pPr>
            <a:lvl2pPr marL="914400" lvl="1" indent="-381000">
              <a:spcBef>
                <a:spcPts val="0"/>
              </a:spcBef>
              <a:spcAft>
                <a:spcPts val="0"/>
              </a:spcAft>
              <a:buClr>
                <a:srgbClr val="9BCF63"/>
              </a:buClr>
              <a:buSzPts val="2400"/>
              <a:buFont typeface="Pontano Sans"/>
              <a:buChar char="⊶"/>
              <a:defRPr sz="2400">
                <a:solidFill>
                  <a:srgbClr val="484F56"/>
                </a:solidFill>
                <a:latin typeface="Pontano Sans"/>
                <a:ea typeface="Pontano Sans"/>
                <a:cs typeface="Pontano Sans"/>
                <a:sym typeface="Pontano Sans"/>
              </a:defRPr>
            </a:lvl2pPr>
            <a:lvl3pPr marL="1371600" lvl="2" indent="-381000">
              <a:spcBef>
                <a:spcPts val="0"/>
              </a:spcBef>
              <a:spcAft>
                <a:spcPts val="0"/>
              </a:spcAft>
              <a:buClr>
                <a:srgbClr val="9BCF63"/>
              </a:buClr>
              <a:buSzPts val="2400"/>
              <a:buFont typeface="Pontano Sans"/>
              <a:buChar char="⊸"/>
              <a:defRPr sz="2400">
                <a:solidFill>
                  <a:srgbClr val="484F56"/>
                </a:solidFill>
                <a:latin typeface="Pontano Sans"/>
                <a:ea typeface="Pontano Sans"/>
                <a:cs typeface="Pontano Sans"/>
                <a:sym typeface="Pontano Sans"/>
              </a:defRPr>
            </a:lvl3pPr>
            <a:lvl4pPr marL="1828800" lvl="3" indent="-3810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4pPr>
            <a:lvl5pPr marL="2286000" lvl="4" indent="-3810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5pPr>
            <a:lvl6pPr marL="2743200" lvl="5" indent="-3810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6pPr>
            <a:lvl7pPr marL="3200400" lvl="6" indent="-3810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7pPr>
            <a:lvl8pPr marL="3657600" lvl="7" indent="-3810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8pPr>
            <a:lvl9pPr marL="4114800" lvl="8" indent="-3810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9pPr>
          </a:lstStyle>
          <a:p>
            <a:endParaRPr/>
          </a:p>
        </p:txBody>
      </p:sp>
      <p:sp>
        <p:nvSpPr>
          <p:cNvPr id="8" name="Shape 8"/>
          <p:cNvSpPr txBox="1">
            <a:spLocks noGrp="1"/>
          </p:cNvSpPr>
          <p:nvPr>
            <p:ph type="sldNum" idx="12"/>
          </p:nvPr>
        </p:nvSpPr>
        <p:spPr>
          <a:xfrm>
            <a:off x="76209" y="4749851"/>
            <a:ext cx="548700" cy="393600"/>
          </a:xfrm>
          <a:prstGeom prst="rect">
            <a:avLst/>
          </a:prstGeom>
          <a:noFill/>
          <a:ln>
            <a:noFill/>
          </a:ln>
        </p:spPr>
        <p:txBody>
          <a:bodyPr spcFirstLastPara="1" wrap="square" lIns="91425" tIns="91425" rIns="91425" bIns="91425" anchor="ctr" anchorCtr="0">
            <a:noAutofit/>
          </a:bodyPr>
          <a:lstStyle>
            <a:lvl1pPr lvl="0">
              <a:buNone/>
              <a:defRPr sz="1300">
                <a:solidFill>
                  <a:srgbClr val="51B148"/>
                </a:solidFill>
                <a:latin typeface="Dosis Light"/>
                <a:ea typeface="Dosis Light"/>
                <a:cs typeface="Dosis Light"/>
                <a:sym typeface="Dosis Light"/>
              </a:defRPr>
            </a:lvl1pPr>
            <a:lvl2pPr lvl="1">
              <a:buNone/>
              <a:defRPr sz="1300">
                <a:solidFill>
                  <a:srgbClr val="51B148"/>
                </a:solidFill>
                <a:latin typeface="Dosis Light"/>
                <a:ea typeface="Dosis Light"/>
                <a:cs typeface="Dosis Light"/>
                <a:sym typeface="Dosis Light"/>
              </a:defRPr>
            </a:lvl2pPr>
            <a:lvl3pPr lvl="2">
              <a:buNone/>
              <a:defRPr sz="1300">
                <a:solidFill>
                  <a:srgbClr val="51B148"/>
                </a:solidFill>
                <a:latin typeface="Dosis Light"/>
                <a:ea typeface="Dosis Light"/>
                <a:cs typeface="Dosis Light"/>
                <a:sym typeface="Dosis Light"/>
              </a:defRPr>
            </a:lvl3pPr>
            <a:lvl4pPr lvl="3">
              <a:buNone/>
              <a:defRPr sz="1300">
                <a:solidFill>
                  <a:srgbClr val="51B148"/>
                </a:solidFill>
                <a:latin typeface="Dosis Light"/>
                <a:ea typeface="Dosis Light"/>
                <a:cs typeface="Dosis Light"/>
                <a:sym typeface="Dosis Light"/>
              </a:defRPr>
            </a:lvl4pPr>
            <a:lvl5pPr lvl="4">
              <a:buNone/>
              <a:defRPr sz="1300">
                <a:solidFill>
                  <a:srgbClr val="51B148"/>
                </a:solidFill>
                <a:latin typeface="Dosis Light"/>
                <a:ea typeface="Dosis Light"/>
                <a:cs typeface="Dosis Light"/>
                <a:sym typeface="Dosis Light"/>
              </a:defRPr>
            </a:lvl5pPr>
            <a:lvl6pPr lvl="5">
              <a:buNone/>
              <a:defRPr sz="1300">
                <a:solidFill>
                  <a:srgbClr val="51B148"/>
                </a:solidFill>
                <a:latin typeface="Dosis Light"/>
                <a:ea typeface="Dosis Light"/>
                <a:cs typeface="Dosis Light"/>
                <a:sym typeface="Dosis Light"/>
              </a:defRPr>
            </a:lvl6pPr>
            <a:lvl7pPr lvl="6">
              <a:buNone/>
              <a:defRPr sz="1300">
                <a:solidFill>
                  <a:srgbClr val="51B148"/>
                </a:solidFill>
                <a:latin typeface="Dosis Light"/>
                <a:ea typeface="Dosis Light"/>
                <a:cs typeface="Dosis Light"/>
                <a:sym typeface="Dosis Light"/>
              </a:defRPr>
            </a:lvl7pPr>
            <a:lvl8pPr lvl="7">
              <a:buNone/>
              <a:defRPr sz="1300">
                <a:solidFill>
                  <a:srgbClr val="51B148"/>
                </a:solidFill>
                <a:latin typeface="Dosis Light"/>
                <a:ea typeface="Dosis Light"/>
                <a:cs typeface="Dosis Light"/>
                <a:sym typeface="Dosis Light"/>
              </a:defRPr>
            </a:lvl8pPr>
            <a:lvl9pPr lvl="8">
              <a:buNone/>
              <a:defRPr sz="1300">
                <a:solidFill>
                  <a:srgbClr val="51B148"/>
                </a:solidFill>
                <a:latin typeface="Dosis Light"/>
                <a:ea typeface="Dosis Light"/>
                <a:cs typeface="Dosis Light"/>
                <a:sym typeface="Dosis Light"/>
              </a:defRPr>
            </a:lvl9pPr>
          </a:lstStyle>
          <a:p>
            <a:pPr marL="0" lvl="0" indent="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slide" Target="slide20.xml"/><Relationship Id="rId5" Type="http://schemas.openxmlformats.org/officeDocument/2006/relationships/slide" Target="slide17.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26.jpeg"/><Relationship Id="rId7" Type="http://schemas.openxmlformats.org/officeDocument/2006/relationships/diagramLayout" Target="../diagrams/layout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Data" Target="../diagrams/data7.xml"/><Relationship Id="rId5" Type="http://schemas.openxmlformats.org/officeDocument/2006/relationships/image" Target="../media/image28.png"/><Relationship Id="rId10" Type="http://schemas.microsoft.com/office/2007/relationships/diagramDrawing" Target="../diagrams/drawing7.xml"/><Relationship Id="rId4" Type="http://schemas.openxmlformats.org/officeDocument/2006/relationships/image" Target="../media/image27.png"/><Relationship Id="rId9" Type="http://schemas.openxmlformats.org/officeDocument/2006/relationships/diagramColors" Target="../diagrams/colors7.xml"/></Relationships>
</file>

<file path=ppt/slides/_rels/slide16.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18" Type="http://schemas.microsoft.com/office/2007/relationships/diagramDrawing" Target="../diagrams/drawing10.xml"/><Relationship Id="rId3" Type="http://schemas.openxmlformats.org/officeDocument/2006/relationships/image" Target="../media/image19.png"/><Relationship Id="rId7" Type="http://schemas.openxmlformats.org/officeDocument/2006/relationships/diagramColors" Target="../diagrams/colors8.xml"/><Relationship Id="rId12" Type="http://schemas.openxmlformats.org/officeDocument/2006/relationships/diagramColors" Target="../diagrams/colors9.xml"/><Relationship Id="rId17" Type="http://schemas.openxmlformats.org/officeDocument/2006/relationships/diagramColors" Target="../diagrams/colors10.xml"/><Relationship Id="rId2" Type="http://schemas.openxmlformats.org/officeDocument/2006/relationships/notesSlide" Target="../notesSlides/notesSlide16.xml"/><Relationship Id="rId16" Type="http://schemas.openxmlformats.org/officeDocument/2006/relationships/diagramQuickStyle" Target="../diagrams/quickStyle10.xml"/><Relationship Id="rId1" Type="http://schemas.openxmlformats.org/officeDocument/2006/relationships/slideLayout" Target="../slideLayouts/slideLayout2.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5" Type="http://schemas.openxmlformats.org/officeDocument/2006/relationships/diagramLayout" Target="../diagrams/layout10.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 Id="rId14" Type="http://schemas.openxmlformats.org/officeDocument/2006/relationships/diagramData" Target="../diagrams/data10.xml"/></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13" Type="http://schemas.microsoft.com/office/2007/relationships/diagramDrawing" Target="../diagrams/drawing11.xml"/><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diagramColors" Target="../diagrams/colors1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diagramQuickStyle" Target="../diagrams/quickStyle11.xml"/><Relationship Id="rId5" Type="http://schemas.openxmlformats.org/officeDocument/2006/relationships/image" Target="../media/image31.png"/><Relationship Id="rId10" Type="http://schemas.openxmlformats.org/officeDocument/2006/relationships/diagramLayout" Target="../diagrams/layout11.xml"/><Relationship Id="rId4" Type="http://schemas.openxmlformats.org/officeDocument/2006/relationships/image" Target="../media/image30.png"/><Relationship Id="rId9" Type="http://schemas.openxmlformats.org/officeDocument/2006/relationships/diagramData" Target="../diagrams/data11.xml"/></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image" Target="../media/image38.png"/><Relationship Id="rId5" Type="http://schemas.openxmlformats.org/officeDocument/2006/relationships/diagramQuickStyle" Target="../diagrams/quickStyle12.xml"/><Relationship Id="rId10" Type="http://schemas.openxmlformats.org/officeDocument/2006/relationships/image" Target="../media/image37.png"/><Relationship Id="rId4" Type="http://schemas.openxmlformats.org/officeDocument/2006/relationships/diagramLayout" Target="../diagrams/layout12.xml"/><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diagramColors" Target="../diagrams/colors1.xml"/><Relationship Id="rId12"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7.jpeg"/><Relationship Id="rId5" Type="http://schemas.openxmlformats.org/officeDocument/2006/relationships/diagramLayout" Target="../diagrams/layout1.xml"/><Relationship Id="rId10" Type="http://schemas.openxmlformats.org/officeDocument/2006/relationships/image" Target="../media/image6.jpeg"/><Relationship Id="rId4" Type="http://schemas.openxmlformats.org/officeDocument/2006/relationships/diagramData" Target="../diagrams/data1.xm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microsoft.com/office/2007/relationships/diagramDrawing" Target="../diagrams/drawing15.xml"/><Relationship Id="rId13" Type="http://schemas.microsoft.com/office/2007/relationships/diagramDrawing" Target="../diagrams/drawing16.xml"/><Relationship Id="rId18" Type="http://schemas.microsoft.com/office/2007/relationships/diagramDrawing" Target="../diagrams/drawing17.xml"/><Relationship Id="rId3" Type="http://schemas.openxmlformats.org/officeDocument/2006/relationships/image" Target="../media/image39.jpeg"/><Relationship Id="rId21" Type="http://schemas.openxmlformats.org/officeDocument/2006/relationships/diagramQuickStyle" Target="../diagrams/quickStyle18.xml"/><Relationship Id="rId7" Type="http://schemas.openxmlformats.org/officeDocument/2006/relationships/diagramColors" Target="../diagrams/colors15.xml"/><Relationship Id="rId12" Type="http://schemas.openxmlformats.org/officeDocument/2006/relationships/diagramColors" Target="../diagrams/colors16.xml"/><Relationship Id="rId17" Type="http://schemas.openxmlformats.org/officeDocument/2006/relationships/diagramColors" Target="../diagrams/colors17.xml"/><Relationship Id="rId2" Type="http://schemas.openxmlformats.org/officeDocument/2006/relationships/notesSlide" Target="../notesSlides/notesSlide20.xml"/><Relationship Id="rId16" Type="http://schemas.openxmlformats.org/officeDocument/2006/relationships/diagramQuickStyle" Target="../diagrams/quickStyle17.xml"/><Relationship Id="rId20" Type="http://schemas.openxmlformats.org/officeDocument/2006/relationships/diagramLayout" Target="../diagrams/layout18.xml"/><Relationship Id="rId1" Type="http://schemas.openxmlformats.org/officeDocument/2006/relationships/slideLayout" Target="../slideLayouts/slideLayout2.xml"/><Relationship Id="rId6" Type="http://schemas.openxmlformats.org/officeDocument/2006/relationships/diagramQuickStyle" Target="../diagrams/quickStyle15.xml"/><Relationship Id="rId11" Type="http://schemas.openxmlformats.org/officeDocument/2006/relationships/diagramQuickStyle" Target="../diagrams/quickStyle16.xml"/><Relationship Id="rId5" Type="http://schemas.openxmlformats.org/officeDocument/2006/relationships/diagramLayout" Target="../diagrams/layout15.xml"/><Relationship Id="rId15" Type="http://schemas.openxmlformats.org/officeDocument/2006/relationships/diagramLayout" Target="../diagrams/layout17.xml"/><Relationship Id="rId23" Type="http://schemas.microsoft.com/office/2007/relationships/diagramDrawing" Target="../diagrams/drawing18.xml"/><Relationship Id="rId10" Type="http://schemas.openxmlformats.org/officeDocument/2006/relationships/diagramLayout" Target="../diagrams/layout16.xml"/><Relationship Id="rId19" Type="http://schemas.openxmlformats.org/officeDocument/2006/relationships/diagramData" Target="../diagrams/data18.xml"/><Relationship Id="rId4" Type="http://schemas.openxmlformats.org/officeDocument/2006/relationships/diagramData" Target="../diagrams/data15.xml"/><Relationship Id="rId9" Type="http://schemas.openxmlformats.org/officeDocument/2006/relationships/diagramData" Target="../diagrams/data16.xml"/><Relationship Id="rId14" Type="http://schemas.openxmlformats.org/officeDocument/2006/relationships/diagramData" Target="../diagrams/data17.xml"/><Relationship Id="rId22" Type="http://schemas.openxmlformats.org/officeDocument/2006/relationships/diagramColors" Target="../diagrams/colors18.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20.xml"/><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g"/><Relationship Id="rId7"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6.png"/><Relationship Id="rId5" Type="http://schemas.openxmlformats.org/officeDocument/2006/relationships/diagramQuickStyle" Target="../diagrams/quickStyle2.xml"/><Relationship Id="rId10" Type="http://schemas.openxmlformats.org/officeDocument/2006/relationships/image" Target="../media/image15.jpeg"/><Relationship Id="rId4" Type="http://schemas.openxmlformats.org/officeDocument/2006/relationships/diagramLayout" Target="../diagrams/layout2.xml"/><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20.png"/><Relationship Id="rId5" Type="http://schemas.openxmlformats.org/officeDocument/2006/relationships/diagramQuickStyle" Target="../diagrams/quickStyle3.xml"/><Relationship Id="rId10" Type="http://schemas.openxmlformats.org/officeDocument/2006/relationships/image" Target="../media/image19.png"/><Relationship Id="rId4" Type="http://schemas.openxmlformats.org/officeDocument/2006/relationships/diagramLayout" Target="../diagrams/layout3.xml"/><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6" name="Elipse 5"/>
          <p:cNvSpPr/>
          <p:nvPr/>
        </p:nvSpPr>
        <p:spPr>
          <a:xfrm>
            <a:off x="159797" y="745724"/>
            <a:ext cx="2254928" cy="24593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Shape 151"/>
          <p:cNvSpPr txBox="1">
            <a:spLocks/>
          </p:cNvSpPr>
          <p:nvPr/>
        </p:nvSpPr>
        <p:spPr>
          <a:xfrm>
            <a:off x="527515" y="2702649"/>
            <a:ext cx="7852224" cy="81419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1pPr>
            <a:lvl2pPr marR="0" lvl="1"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2pPr>
            <a:lvl3pPr marR="0" lvl="2"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3pPr>
            <a:lvl4pPr marR="0" lvl="3"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4pPr>
            <a:lvl5pPr marR="0" lvl="4"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5pPr>
            <a:lvl6pPr marR="0" lvl="5"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6pPr>
            <a:lvl7pPr marR="0" lvl="6"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7pPr>
            <a:lvl8pPr marR="0" lvl="7"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8pPr>
            <a:lvl9pPr marR="0" lvl="8"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9pPr>
          </a:lstStyle>
          <a:p>
            <a:pPr algn="ctr"/>
            <a:r>
              <a:rPr lang="es-ES" sz="2000" b="1" dirty="0">
                <a:solidFill>
                  <a:srgbClr val="484F56"/>
                </a:solidFill>
                <a:latin typeface="Pontano Sans"/>
                <a:ea typeface="Pontano Sans"/>
                <a:cs typeface="Pontano Sans"/>
                <a:sym typeface="Pontano Sans"/>
              </a:rPr>
              <a:t>Tema: Determinación de los patrones de deforestación en la Parroquia 6 de Julio de </a:t>
            </a:r>
            <a:r>
              <a:rPr lang="es-ES" sz="2000" b="1" dirty="0" err="1">
                <a:solidFill>
                  <a:srgbClr val="484F56"/>
                </a:solidFill>
                <a:latin typeface="Pontano Sans"/>
                <a:ea typeface="Pontano Sans"/>
                <a:cs typeface="Pontano Sans"/>
                <a:sym typeface="Pontano Sans"/>
              </a:rPr>
              <a:t>Cuellaje</a:t>
            </a:r>
            <a:r>
              <a:rPr lang="es-ES" sz="2000" b="1" dirty="0">
                <a:solidFill>
                  <a:srgbClr val="484F56"/>
                </a:solidFill>
                <a:latin typeface="Pontano Sans"/>
                <a:ea typeface="Pontano Sans"/>
                <a:cs typeface="Pontano Sans"/>
                <a:sym typeface="Pontano Sans"/>
              </a:rPr>
              <a:t> noroccidente del Ecuador</a:t>
            </a:r>
          </a:p>
        </p:txBody>
      </p:sp>
      <p:sp>
        <p:nvSpPr>
          <p:cNvPr id="12" name="Shape 152"/>
          <p:cNvSpPr txBox="1">
            <a:spLocks/>
          </p:cNvSpPr>
          <p:nvPr/>
        </p:nvSpPr>
        <p:spPr>
          <a:xfrm>
            <a:off x="4167933" y="3768244"/>
            <a:ext cx="4825146" cy="7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1pPr>
            <a:lvl2pPr marL="914400" marR="0" lvl="1" indent="-381000" algn="l" rtl="0">
              <a:lnSpc>
                <a:spcPct val="100000"/>
              </a:lnSpc>
              <a:spcBef>
                <a:spcPts val="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2pPr>
            <a:lvl3pPr marL="1371600" marR="0" lvl="2" indent="-381000" algn="l" rtl="0">
              <a:lnSpc>
                <a:spcPct val="100000"/>
              </a:lnSpc>
              <a:spcBef>
                <a:spcPts val="0"/>
              </a:spcBef>
              <a:spcAft>
                <a:spcPts val="0"/>
              </a:spcAft>
              <a:buClr>
                <a:srgbClr val="9BCF63"/>
              </a:buClr>
              <a:buSzPts val="2400"/>
              <a:buFont typeface="Pontano Sans"/>
              <a:buChar char="⊸"/>
              <a:defRPr sz="2400" b="0" i="0" u="none" strike="noStrike" cap="none">
                <a:solidFill>
                  <a:srgbClr val="484F56"/>
                </a:solidFill>
                <a:latin typeface="Pontano Sans"/>
                <a:ea typeface="Pontano Sans"/>
                <a:cs typeface="Pontano Sans"/>
                <a:sym typeface="Pontano Sans"/>
              </a:defRPr>
            </a:lvl3pPr>
            <a:lvl4pPr marL="1828800" marR="0" lvl="3"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4pPr>
            <a:lvl5pPr marL="2286000" marR="0" lvl="4"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5pPr>
            <a:lvl6pPr marL="2743200" marR="0" lvl="5"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6pPr>
            <a:lvl7pPr marL="3200400" marR="0" lvl="6"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7pPr>
            <a:lvl8pPr marL="3657600" marR="0" lvl="7"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8pPr>
            <a:lvl9pPr marL="4114800" marR="0" lvl="8" indent="-381000" algn="l" rtl="0">
              <a:lnSpc>
                <a:spcPct val="100000"/>
              </a:lnSpc>
              <a:spcBef>
                <a:spcPts val="0"/>
              </a:spcBef>
              <a:spcAft>
                <a:spcPts val="0"/>
              </a:spcAft>
              <a:buClr>
                <a:srgbClr val="484F56"/>
              </a:buClr>
              <a:buSzPts val="2400"/>
              <a:buFont typeface="Pontano Sans"/>
              <a:buChar char="■"/>
              <a:defRPr sz="2400" b="0" i="0" u="none" strike="noStrike" cap="none">
                <a:solidFill>
                  <a:srgbClr val="484F56"/>
                </a:solidFill>
                <a:latin typeface="Pontano Sans"/>
                <a:ea typeface="Pontano Sans"/>
                <a:cs typeface="Pontano Sans"/>
                <a:sym typeface="Pontano Sans"/>
              </a:defRPr>
            </a:lvl9pPr>
          </a:lstStyle>
          <a:p>
            <a:pPr marL="0" indent="0" algn="r">
              <a:buFont typeface="Pontano Sans"/>
              <a:buNone/>
            </a:pPr>
            <a:r>
              <a:rPr lang="es-ES" sz="1400" i="1" dirty="0" smtClean="0">
                <a:solidFill>
                  <a:srgbClr val="51B148"/>
                </a:solidFill>
                <a:sym typeface="Dosis Light"/>
              </a:rPr>
              <a:t>Autor: Carlos Israel Paredes Almeida</a:t>
            </a:r>
            <a:br>
              <a:rPr lang="es-ES" sz="1400" i="1" dirty="0" smtClean="0">
                <a:solidFill>
                  <a:srgbClr val="51B148"/>
                </a:solidFill>
                <a:sym typeface="Dosis Light"/>
              </a:rPr>
            </a:br>
            <a:r>
              <a:rPr lang="es-ES" sz="1400" i="1" dirty="0" smtClean="0">
                <a:solidFill>
                  <a:srgbClr val="51B148"/>
                </a:solidFill>
                <a:sym typeface="Dosis Light"/>
              </a:rPr>
              <a:t>Director: Ing. José Raúl Guzmán Paz, </a:t>
            </a:r>
            <a:r>
              <a:rPr lang="es-ES" sz="1400" i="1" dirty="0" err="1" smtClean="0">
                <a:solidFill>
                  <a:srgbClr val="51B148"/>
                </a:solidFill>
                <a:sym typeface="Dosis Light"/>
              </a:rPr>
              <a:t>MSc</a:t>
            </a:r>
            <a:r>
              <a:rPr lang="es-ES" sz="1400" i="1" dirty="0" smtClean="0">
                <a:solidFill>
                  <a:srgbClr val="51B148"/>
                </a:solidFill>
                <a:sym typeface="Dosis Light"/>
              </a:rPr>
              <a:t>.</a:t>
            </a:r>
            <a:br>
              <a:rPr lang="es-ES" sz="1400" i="1" dirty="0" smtClean="0">
                <a:solidFill>
                  <a:srgbClr val="51B148"/>
                </a:solidFill>
                <a:sym typeface="Dosis Light"/>
              </a:rPr>
            </a:br>
            <a:r>
              <a:rPr lang="es-ES" sz="1400" i="1" dirty="0" smtClean="0">
                <a:solidFill>
                  <a:srgbClr val="51B148"/>
                </a:solidFill>
                <a:sym typeface="Dosis Light"/>
              </a:rPr>
              <a:t>Ibarra – Ecuador</a:t>
            </a:r>
            <a:br>
              <a:rPr lang="es-ES" sz="1400" i="1" dirty="0" smtClean="0">
                <a:solidFill>
                  <a:srgbClr val="51B148"/>
                </a:solidFill>
                <a:sym typeface="Dosis Light"/>
              </a:rPr>
            </a:br>
            <a:r>
              <a:rPr lang="es-ES" sz="1400" i="1" dirty="0" smtClean="0">
                <a:solidFill>
                  <a:srgbClr val="51B148"/>
                </a:solidFill>
                <a:sym typeface="Dosis Light"/>
              </a:rPr>
              <a:t>2018</a:t>
            </a:r>
            <a:br>
              <a:rPr lang="es-ES" sz="1400" i="1" dirty="0" smtClean="0">
                <a:solidFill>
                  <a:srgbClr val="51B148"/>
                </a:solidFill>
                <a:sym typeface="Dosis Light"/>
              </a:rPr>
            </a:br>
            <a:endParaRPr lang="es-ES" sz="1400" i="1" dirty="0">
              <a:solidFill>
                <a:srgbClr val="51B148"/>
              </a:solidFill>
              <a:sym typeface="Dosis Light"/>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3079" y="172025"/>
            <a:ext cx="1800000" cy="1800000"/>
          </a:xfrm>
          <a:prstGeom prst="rect">
            <a:avLst/>
          </a:prstGeom>
        </p:spPr>
      </p:pic>
      <p:pic>
        <p:nvPicPr>
          <p:cNvPr id="14" name="Imagen 13"/>
          <p:cNvPicPr/>
          <p:nvPr/>
        </p:nvPicPr>
        <p:blipFill>
          <a:blip r:embed="rId4">
            <a:extLst>
              <a:ext uri="{28A0092B-C50C-407E-A947-70E740481C1C}">
                <a14:useLocalDpi xmlns:a14="http://schemas.microsoft.com/office/drawing/2010/main" val="0"/>
              </a:ext>
            </a:extLst>
          </a:blip>
          <a:srcRect/>
          <a:stretch>
            <a:fillRect/>
          </a:stretch>
        </p:blipFill>
        <p:spPr bwMode="auto">
          <a:xfrm>
            <a:off x="76209" y="172025"/>
            <a:ext cx="1800000" cy="1800000"/>
          </a:xfrm>
          <a:prstGeom prst="rect">
            <a:avLst/>
          </a:prstGeom>
          <a:noFill/>
          <a:ln>
            <a:noFill/>
          </a:ln>
        </p:spPr>
      </p:pic>
      <p:sp>
        <p:nvSpPr>
          <p:cNvPr id="17" name="Shape 151"/>
          <p:cNvSpPr txBox="1">
            <a:spLocks/>
          </p:cNvSpPr>
          <p:nvPr/>
        </p:nvSpPr>
        <p:spPr>
          <a:xfrm>
            <a:off x="976209" y="1385924"/>
            <a:ext cx="6672945"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1pPr>
            <a:lvl2pPr marR="0" lvl="1"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2pPr>
            <a:lvl3pPr marR="0" lvl="2"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3pPr>
            <a:lvl4pPr marR="0" lvl="3"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4pPr>
            <a:lvl5pPr marR="0" lvl="4"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5pPr>
            <a:lvl6pPr marR="0" lvl="5"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6pPr>
            <a:lvl7pPr marR="0" lvl="6"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7pPr>
            <a:lvl8pPr marR="0" lvl="7"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8pPr>
            <a:lvl9pPr marR="0" lvl="8"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9pPr>
          </a:lstStyle>
          <a:p>
            <a:pPr algn="ctr"/>
            <a:r>
              <a:rPr lang="es-ES" sz="2400" b="1" dirty="0">
                <a:solidFill>
                  <a:srgbClr val="484F56"/>
                </a:solidFill>
                <a:latin typeface="Pontano Sans"/>
                <a:ea typeface="Pontano Sans"/>
                <a:cs typeface="Pontano Sans"/>
              </a:rPr>
              <a:t>UNIVERSIDAD TÉCNICA DEL NORTE</a:t>
            </a:r>
          </a:p>
          <a:p>
            <a:pPr algn="ctr"/>
            <a:endParaRPr lang="es-ES" sz="2400" b="1" dirty="0" smtClean="0">
              <a:solidFill>
                <a:srgbClr val="002060"/>
              </a:solidFill>
            </a:endParaRPr>
          </a:p>
          <a:p>
            <a:pPr algn="ctr"/>
            <a:r>
              <a:rPr lang="es-ES" sz="1800" b="1" dirty="0">
                <a:solidFill>
                  <a:srgbClr val="484F56"/>
                </a:solidFill>
                <a:latin typeface="Pontano Sans"/>
                <a:ea typeface="Pontano Sans"/>
                <a:cs typeface="Pontano Sans"/>
                <a:sym typeface="Pontano Sans"/>
              </a:rPr>
              <a:t>FACULTAD DE INGENIERÍA EN CIENCIAS AGROPECUARIAS Y AMBIENTALES </a:t>
            </a:r>
          </a:p>
          <a:p>
            <a:pPr algn="ctr"/>
            <a:r>
              <a:rPr lang="es-ES" sz="1800" b="1" dirty="0">
                <a:solidFill>
                  <a:srgbClr val="484F56"/>
                </a:solidFill>
                <a:latin typeface="Pontano Sans"/>
                <a:ea typeface="Pontano Sans"/>
                <a:cs typeface="Pontano Sans"/>
                <a:sym typeface="Pontano Sans"/>
              </a:rPr>
              <a:t>CARRERA DE INGENIERÍA FORESTAL </a:t>
            </a:r>
          </a:p>
        </p:txBody>
      </p:sp>
    </p:spTree>
    <p:extLst>
      <p:ext uri="{BB962C8B-B14F-4D97-AF65-F5344CB8AC3E}">
        <p14:creationId xmlns:p14="http://schemas.microsoft.com/office/powerpoint/2010/main" val="3450161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5" name="Rectángulo 4"/>
          <p:cNvSpPr/>
          <p:nvPr/>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Elipse 2"/>
          <p:cNvSpPr/>
          <p:nvPr/>
        </p:nvSpPr>
        <p:spPr>
          <a:xfrm>
            <a:off x="6810375" y="3357375"/>
            <a:ext cx="2151757" cy="17434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21" name="Diagrama 20"/>
          <p:cNvGraphicFramePr/>
          <p:nvPr>
            <p:extLst>
              <p:ext uri="{D42A27DB-BD31-4B8C-83A1-F6EECF244321}">
                <p14:modId xmlns:p14="http://schemas.microsoft.com/office/powerpoint/2010/main" val="2627791304"/>
              </p:ext>
            </p:extLst>
          </p:nvPr>
        </p:nvGraphicFramePr>
        <p:xfrm>
          <a:off x="63057" y="-213233"/>
          <a:ext cx="9049412" cy="2634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 name="Imagen 21" descr="C:\Users\ISRAEL\Pictures\FOTOS Y VIDEOS\TESIS\Sin título 2.jpg"/>
          <p:cNvPicPr/>
          <p:nvPr/>
        </p:nvPicPr>
        <p:blipFill rotWithShape="1">
          <a:blip r:embed="rId8" cstate="print">
            <a:extLst>
              <a:ext uri="{28A0092B-C50C-407E-A947-70E740481C1C}">
                <a14:useLocalDpi xmlns:a14="http://schemas.microsoft.com/office/drawing/2010/main" val="0"/>
              </a:ext>
            </a:extLst>
          </a:blip>
          <a:srcRect t="2793" b="5243"/>
          <a:stretch/>
        </p:blipFill>
        <p:spPr bwMode="auto">
          <a:xfrm>
            <a:off x="172845" y="2035703"/>
            <a:ext cx="4737483" cy="2451727"/>
          </a:xfrm>
          <a:prstGeom prst="rect">
            <a:avLst/>
          </a:prstGeom>
          <a:noFill/>
          <a:ln>
            <a:solidFill>
              <a:schemeClr val="tx1"/>
            </a:solidFill>
          </a:ln>
          <a:extLst>
            <a:ext uri="{53640926-AAD7-44D8-BBD7-CCE9431645EC}">
              <a14:shadowObscured xmlns:a14="http://schemas.microsoft.com/office/drawing/2010/main"/>
            </a:ext>
          </a:extLst>
        </p:spPr>
      </p:pic>
      <p:pic>
        <p:nvPicPr>
          <p:cNvPr id="23" name="Imagen 22"/>
          <p:cNvPicPr>
            <a:picLocks noChangeAspect="1"/>
          </p:cNvPicPr>
          <p:nvPr/>
        </p:nvPicPr>
        <p:blipFill rotWithShape="1">
          <a:blip r:embed="rId9">
            <a:extLst>
              <a:ext uri="{28A0092B-C50C-407E-A947-70E740481C1C}">
                <a14:useLocalDpi xmlns:a14="http://schemas.microsoft.com/office/drawing/2010/main" val="0"/>
              </a:ext>
            </a:extLst>
          </a:blip>
          <a:srcRect t="3010" b="5268"/>
          <a:stretch/>
        </p:blipFill>
        <p:spPr>
          <a:xfrm>
            <a:off x="4208350" y="2035468"/>
            <a:ext cx="4754758" cy="2451962"/>
          </a:xfrm>
          <a:prstGeom prst="rect">
            <a:avLst/>
          </a:prstGeom>
        </p:spPr>
      </p:pic>
    </p:spTree>
    <p:extLst>
      <p:ext uri="{BB962C8B-B14F-4D97-AF65-F5344CB8AC3E}">
        <p14:creationId xmlns:p14="http://schemas.microsoft.com/office/powerpoint/2010/main" val="3567722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5" name="Rectángulo 4"/>
          <p:cNvSpPr/>
          <p:nvPr/>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7" name="Grupo 6"/>
          <p:cNvGrpSpPr/>
          <p:nvPr/>
        </p:nvGrpSpPr>
        <p:grpSpPr>
          <a:xfrm>
            <a:off x="-1" y="683259"/>
            <a:ext cx="3752193" cy="1650999"/>
            <a:chOff x="2000250" y="1693"/>
            <a:chExt cx="4127499" cy="1650999"/>
          </a:xfrm>
          <a:gradFill>
            <a:gsLst>
              <a:gs pos="0">
                <a:schemeClr val="accent2">
                  <a:lumMod val="0"/>
                  <a:lumOff val="100000"/>
                </a:schemeClr>
              </a:gs>
              <a:gs pos="40000">
                <a:schemeClr val="accent2">
                  <a:lumMod val="0"/>
                  <a:lumOff val="100000"/>
                </a:schemeClr>
              </a:gs>
              <a:gs pos="100000">
                <a:srgbClr val="00B050"/>
              </a:gs>
            </a:gsLst>
            <a:path path="circle">
              <a:fillToRect l="50000" t="-80000" r="50000" b="180000"/>
            </a:path>
          </a:gradFill>
        </p:grpSpPr>
        <p:sp>
          <p:nvSpPr>
            <p:cNvPr id="8" name="Cheurón 7">
              <a:hlinkClick r:id="" action="ppaction://noaction"/>
            </p:cNvPr>
            <p:cNvSpPr/>
            <p:nvPr/>
          </p:nvSpPr>
          <p:spPr>
            <a:xfrm>
              <a:off x="2000250" y="1693"/>
              <a:ext cx="4127499" cy="1650999"/>
            </a:xfrm>
            <a:prstGeom prst="chevron">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9" name="Cheurón 4">
              <a:hlinkClick r:id="rId3" action="ppaction://hlinksldjump"/>
            </p:cNvPr>
            <p:cNvSpPr/>
            <p:nvPr/>
          </p:nvSpPr>
          <p:spPr>
            <a:xfrm>
              <a:off x="2918946" y="125956"/>
              <a:ext cx="2290105" cy="15267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19685" rIns="0" bIns="19685" numCol="1" spcCol="1270" anchor="ctr" anchorCtr="0">
              <a:noAutofit/>
            </a:bodyPr>
            <a:lstStyle/>
            <a:p>
              <a:pPr lvl="0" algn="ctr" defTabSz="1377950">
                <a:lnSpc>
                  <a:spcPct val="90000"/>
                </a:lnSpc>
                <a:spcBef>
                  <a:spcPct val="0"/>
                </a:spcBef>
                <a:spcAft>
                  <a:spcPct val="35000"/>
                </a:spcAft>
              </a:pPr>
              <a:r>
                <a:rPr lang="es-EC" sz="2800" b="1" i="1" dirty="0">
                  <a:solidFill>
                    <a:srgbClr val="484F56"/>
                  </a:solidFill>
                  <a:latin typeface="Pontano Sans"/>
                  <a:ea typeface="Pontano Sans"/>
                  <a:cs typeface="Pontano Sans"/>
                </a:rPr>
                <a:t>Cálculo de la muestra</a:t>
              </a:r>
            </a:p>
          </p:txBody>
        </p:sp>
      </p:grpSp>
      <p:grpSp>
        <p:nvGrpSpPr>
          <p:cNvPr id="10" name="Grupo 9"/>
          <p:cNvGrpSpPr/>
          <p:nvPr/>
        </p:nvGrpSpPr>
        <p:grpSpPr>
          <a:xfrm>
            <a:off x="0" y="2856827"/>
            <a:ext cx="3752193" cy="1650999"/>
            <a:chOff x="2000250" y="1883833"/>
            <a:chExt cx="4127499" cy="1650999"/>
          </a:xfrm>
          <a:gradFill>
            <a:gsLst>
              <a:gs pos="0">
                <a:schemeClr val="accent2">
                  <a:lumMod val="0"/>
                  <a:lumOff val="100000"/>
                </a:schemeClr>
              </a:gs>
              <a:gs pos="40000">
                <a:schemeClr val="accent2">
                  <a:lumMod val="0"/>
                  <a:lumOff val="100000"/>
                </a:schemeClr>
              </a:gs>
              <a:gs pos="100000">
                <a:srgbClr val="00B050"/>
              </a:gs>
            </a:gsLst>
            <a:path path="circle">
              <a:fillToRect l="50000" t="-80000" r="50000" b="180000"/>
            </a:path>
          </a:gradFill>
        </p:grpSpPr>
        <p:sp>
          <p:nvSpPr>
            <p:cNvPr id="11" name="Cheurón 10"/>
            <p:cNvSpPr/>
            <p:nvPr/>
          </p:nvSpPr>
          <p:spPr>
            <a:xfrm>
              <a:off x="2000250" y="1883833"/>
              <a:ext cx="4127499" cy="1650999"/>
            </a:xfrm>
            <a:prstGeom prst="chevron">
              <a:avLst/>
            </a:prstGeom>
            <a:grpFill/>
          </p:spPr>
          <p:style>
            <a:lnRef idx="2">
              <a:schemeClr val="lt1">
                <a:hueOff val="0"/>
                <a:satOff val="0"/>
                <a:lumOff val="0"/>
                <a:alphaOff val="0"/>
              </a:schemeClr>
            </a:lnRef>
            <a:fillRef idx="1">
              <a:schemeClr val="accent4">
                <a:hueOff val="667507"/>
                <a:satOff val="8922"/>
                <a:lumOff val="4314"/>
                <a:alphaOff val="0"/>
              </a:schemeClr>
            </a:fillRef>
            <a:effectRef idx="0">
              <a:schemeClr val="accent4">
                <a:hueOff val="667507"/>
                <a:satOff val="8922"/>
                <a:lumOff val="4314"/>
                <a:alphaOff val="0"/>
              </a:schemeClr>
            </a:effectRef>
            <a:fontRef idx="minor">
              <a:schemeClr val="lt1"/>
            </a:fontRef>
          </p:style>
        </p:sp>
        <p:sp>
          <p:nvSpPr>
            <p:cNvPr id="12" name="Cheurón 6"/>
            <p:cNvSpPr/>
            <p:nvPr/>
          </p:nvSpPr>
          <p:spPr>
            <a:xfrm>
              <a:off x="2982508" y="1883833"/>
              <a:ext cx="2154988" cy="165099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19685" rIns="0" bIns="19685" numCol="1" spcCol="1270" anchor="ctr" anchorCtr="0">
              <a:noAutofit/>
            </a:bodyPr>
            <a:lstStyle/>
            <a:p>
              <a:pPr algn="ctr" defTabSz="1377950">
                <a:lnSpc>
                  <a:spcPct val="90000"/>
                </a:lnSpc>
                <a:spcBef>
                  <a:spcPct val="0"/>
                </a:spcBef>
                <a:spcAft>
                  <a:spcPct val="35000"/>
                </a:spcAft>
              </a:pPr>
              <a:r>
                <a:rPr lang="es-EC" sz="3200" b="1" i="1" dirty="0">
                  <a:solidFill>
                    <a:srgbClr val="484F56"/>
                  </a:solidFill>
                  <a:latin typeface="Pontano Sans"/>
                  <a:ea typeface="Pontano Sans"/>
                  <a:cs typeface="Pontano Sans"/>
                </a:rPr>
                <a:t>Temática de la encuesta</a:t>
              </a:r>
            </a:p>
          </p:txBody>
        </p:sp>
      </p:grpSp>
      <p:pic>
        <p:nvPicPr>
          <p:cNvPr id="30" name="Imagen 29"/>
          <p:cNvPicPr>
            <a:picLocks noChangeAspect="1"/>
          </p:cNvPicPr>
          <p:nvPr/>
        </p:nvPicPr>
        <p:blipFill rotWithShape="1">
          <a:blip r:embed="rId4"/>
          <a:srcRect l="24596" t="28436" r="49708" b="33832"/>
          <a:stretch/>
        </p:blipFill>
        <p:spPr>
          <a:xfrm flipH="1">
            <a:off x="4794112" y="-57150"/>
            <a:ext cx="4349888" cy="3591186"/>
          </a:xfrm>
          <a:prstGeom prst="rect">
            <a:avLst/>
          </a:prstGeom>
        </p:spPr>
      </p:pic>
      <p:pic>
        <p:nvPicPr>
          <p:cNvPr id="13" name="Imagen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041" y="1174018"/>
            <a:ext cx="3300000" cy="900000"/>
          </a:xfrm>
          <a:prstGeom prst="rect">
            <a:avLst/>
          </a:prstGeom>
          <a:noFill/>
          <a:ln>
            <a:solidFill>
              <a:srgbClr val="FFFF00"/>
            </a:solidFill>
          </a:ln>
        </p:spPr>
      </p:pic>
      <p:grpSp>
        <p:nvGrpSpPr>
          <p:cNvPr id="14" name="Grupo 13"/>
          <p:cNvGrpSpPr/>
          <p:nvPr/>
        </p:nvGrpSpPr>
        <p:grpSpPr>
          <a:xfrm>
            <a:off x="3640695" y="2896573"/>
            <a:ext cx="2797628" cy="614920"/>
            <a:chOff x="2000250" y="1883833"/>
            <a:chExt cx="4127499" cy="1650999"/>
          </a:xfrm>
          <a:gradFill>
            <a:gsLst>
              <a:gs pos="0">
                <a:schemeClr val="accent2">
                  <a:lumMod val="0"/>
                  <a:lumOff val="100000"/>
                </a:schemeClr>
              </a:gs>
              <a:gs pos="40000">
                <a:schemeClr val="accent2">
                  <a:lumMod val="0"/>
                  <a:lumOff val="100000"/>
                </a:schemeClr>
              </a:gs>
              <a:gs pos="100000">
                <a:srgbClr val="FFFF00"/>
              </a:gs>
            </a:gsLst>
            <a:path path="circle">
              <a:fillToRect l="50000" t="-80000" r="50000" b="180000"/>
            </a:path>
          </a:gradFill>
        </p:grpSpPr>
        <p:sp>
          <p:nvSpPr>
            <p:cNvPr id="15" name="Cheurón 14"/>
            <p:cNvSpPr/>
            <p:nvPr/>
          </p:nvSpPr>
          <p:spPr>
            <a:xfrm>
              <a:off x="2000250" y="1883833"/>
              <a:ext cx="4127499" cy="1650999"/>
            </a:xfrm>
            <a:prstGeom prst="chevron">
              <a:avLst/>
            </a:prstGeom>
            <a:grpFill/>
          </p:spPr>
          <p:style>
            <a:lnRef idx="2">
              <a:schemeClr val="lt1">
                <a:hueOff val="0"/>
                <a:satOff val="0"/>
                <a:lumOff val="0"/>
                <a:alphaOff val="0"/>
              </a:schemeClr>
            </a:lnRef>
            <a:fillRef idx="1">
              <a:schemeClr val="accent4">
                <a:hueOff val="667507"/>
                <a:satOff val="8922"/>
                <a:lumOff val="4314"/>
                <a:alphaOff val="0"/>
              </a:schemeClr>
            </a:fillRef>
            <a:effectRef idx="0">
              <a:schemeClr val="accent4">
                <a:hueOff val="667507"/>
                <a:satOff val="8922"/>
                <a:lumOff val="4314"/>
                <a:alphaOff val="0"/>
              </a:schemeClr>
            </a:effectRef>
            <a:fontRef idx="minor">
              <a:schemeClr val="lt1"/>
            </a:fontRef>
          </p:style>
        </p:sp>
        <p:sp>
          <p:nvSpPr>
            <p:cNvPr id="16" name="Cheurón 6"/>
            <p:cNvSpPr/>
            <p:nvPr/>
          </p:nvSpPr>
          <p:spPr>
            <a:xfrm>
              <a:off x="2825750" y="1964133"/>
              <a:ext cx="2476500" cy="157069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19685" rIns="0" bIns="19685" numCol="1" spcCol="1270" anchor="ctr" anchorCtr="0">
              <a:noAutofit/>
            </a:bodyPr>
            <a:lstStyle/>
            <a:p>
              <a:pPr algn="ctr" defTabSz="1377950">
                <a:lnSpc>
                  <a:spcPct val="90000"/>
                </a:lnSpc>
                <a:spcBef>
                  <a:spcPct val="0"/>
                </a:spcBef>
                <a:spcAft>
                  <a:spcPct val="35000"/>
                </a:spcAft>
              </a:pPr>
              <a:r>
                <a:rPr lang="es-EC" sz="1600" b="1" i="1" dirty="0">
                  <a:solidFill>
                    <a:srgbClr val="484F56"/>
                  </a:solidFill>
                  <a:latin typeface="Pontano Sans"/>
                  <a:ea typeface="Pontano Sans"/>
                  <a:cs typeface="Pontano Sans"/>
                  <a:sym typeface="Pontano Sans"/>
                </a:rPr>
                <a:t>Causas Inmediatas</a:t>
              </a:r>
            </a:p>
          </p:txBody>
        </p:sp>
      </p:grpSp>
      <p:grpSp>
        <p:nvGrpSpPr>
          <p:cNvPr id="17" name="Grupo 16"/>
          <p:cNvGrpSpPr/>
          <p:nvPr/>
        </p:nvGrpSpPr>
        <p:grpSpPr>
          <a:xfrm>
            <a:off x="3751397" y="3911627"/>
            <a:ext cx="2797628" cy="614920"/>
            <a:chOff x="2000250" y="1883833"/>
            <a:chExt cx="4127499" cy="1650999"/>
          </a:xfrm>
          <a:gradFill>
            <a:gsLst>
              <a:gs pos="0">
                <a:schemeClr val="accent2">
                  <a:lumMod val="0"/>
                  <a:lumOff val="100000"/>
                </a:schemeClr>
              </a:gs>
              <a:gs pos="40000">
                <a:schemeClr val="accent2">
                  <a:lumMod val="0"/>
                  <a:lumOff val="100000"/>
                </a:schemeClr>
              </a:gs>
              <a:gs pos="100000">
                <a:srgbClr val="FFFF00"/>
              </a:gs>
            </a:gsLst>
            <a:path path="circle">
              <a:fillToRect l="50000" t="-80000" r="50000" b="180000"/>
            </a:path>
          </a:gradFill>
        </p:grpSpPr>
        <p:sp>
          <p:nvSpPr>
            <p:cNvPr id="18" name="Cheurón 17"/>
            <p:cNvSpPr/>
            <p:nvPr/>
          </p:nvSpPr>
          <p:spPr>
            <a:xfrm>
              <a:off x="2000250" y="1883833"/>
              <a:ext cx="4127499" cy="1650999"/>
            </a:xfrm>
            <a:prstGeom prst="chevron">
              <a:avLst/>
            </a:prstGeom>
            <a:grpFill/>
            <a:ln>
              <a:solidFill>
                <a:schemeClr val="bg1"/>
              </a:solidFill>
            </a:ln>
          </p:spPr>
          <p:style>
            <a:lnRef idx="2">
              <a:schemeClr val="lt1">
                <a:hueOff val="0"/>
                <a:satOff val="0"/>
                <a:lumOff val="0"/>
                <a:alphaOff val="0"/>
              </a:schemeClr>
            </a:lnRef>
            <a:fillRef idx="1">
              <a:schemeClr val="accent4">
                <a:hueOff val="667507"/>
                <a:satOff val="8922"/>
                <a:lumOff val="4314"/>
                <a:alphaOff val="0"/>
              </a:schemeClr>
            </a:fillRef>
            <a:effectRef idx="0">
              <a:schemeClr val="accent4">
                <a:hueOff val="667507"/>
                <a:satOff val="8922"/>
                <a:lumOff val="4314"/>
                <a:alphaOff val="0"/>
              </a:schemeClr>
            </a:effectRef>
            <a:fontRef idx="minor">
              <a:schemeClr val="lt1"/>
            </a:fontRef>
          </p:style>
        </p:sp>
        <p:sp>
          <p:nvSpPr>
            <p:cNvPr id="19" name="Cheurón 6"/>
            <p:cNvSpPr/>
            <p:nvPr/>
          </p:nvSpPr>
          <p:spPr>
            <a:xfrm>
              <a:off x="2825750" y="1883833"/>
              <a:ext cx="2476500" cy="160073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9370" tIns="19685" rIns="0" bIns="19685" numCol="1" spcCol="1270" anchor="ctr" anchorCtr="0">
              <a:noAutofit/>
            </a:bodyPr>
            <a:lstStyle/>
            <a:p>
              <a:pPr lvl="0" algn="ctr" defTabSz="1377950">
                <a:lnSpc>
                  <a:spcPct val="90000"/>
                </a:lnSpc>
                <a:spcBef>
                  <a:spcPct val="0"/>
                </a:spcBef>
                <a:spcAft>
                  <a:spcPct val="35000"/>
                </a:spcAft>
              </a:pPr>
              <a:r>
                <a:rPr lang="es-EC" sz="1600" b="1" i="1" dirty="0">
                  <a:solidFill>
                    <a:srgbClr val="484F56"/>
                  </a:solidFill>
                  <a:latin typeface="Pontano Sans"/>
                  <a:ea typeface="Pontano Sans"/>
                  <a:cs typeface="Pontano Sans"/>
                </a:rPr>
                <a:t>Causas Subyacentes</a:t>
              </a:r>
            </a:p>
          </p:txBody>
        </p:sp>
      </p:grpSp>
      <p:grpSp>
        <p:nvGrpSpPr>
          <p:cNvPr id="20" name="Grupo 19"/>
          <p:cNvGrpSpPr/>
          <p:nvPr/>
        </p:nvGrpSpPr>
        <p:grpSpPr>
          <a:xfrm>
            <a:off x="6244227" y="2896573"/>
            <a:ext cx="2797628" cy="614920"/>
            <a:chOff x="2000250" y="1883833"/>
            <a:chExt cx="4127499" cy="1650999"/>
          </a:xfrm>
          <a:gradFill>
            <a:gsLst>
              <a:gs pos="0">
                <a:schemeClr val="accent2">
                  <a:lumMod val="0"/>
                  <a:lumOff val="100000"/>
                </a:schemeClr>
              </a:gs>
              <a:gs pos="40000">
                <a:schemeClr val="accent2">
                  <a:lumMod val="0"/>
                  <a:lumOff val="100000"/>
                </a:schemeClr>
              </a:gs>
              <a:gs pos="100000">
                <a:srgbClr val="FFFF00"/>
              </a:gs>
            </a:gsLst>
            <a:path path="circle">
              <a:fillToRect l="50000" t="-80000" r="50000" b="180000"/>
            </a:path>
          </a:gradFill>
        </p:grpSpPr>
        <p:sp>
          <p:nvSpPr>
            <p:cNvPr id="24" name="Cheurón 23"/>
            <p:cNvSpPr/>
            <p:nvPr/>
          </p:nvSpPr>
          <p:spPr>
            <a:xfrm>
              <a:off x="2000250" y="1883833"/>
              <a:ext cx="4127499" cy="1650999"/>
            </a:xfrm>
            <a:prstGeom prst="chevron">
              <a:avLst/>
            </a:prstGeom>
            <a:grpFill/>
          </p:spPr>
          <p:style>
            <a:lnRef idx="2">
              <a:schemeClr val="lt1">
                <a:hueOff val="0"/>
                <a:satOff val="0"/>
                <a:lumOff val="0"/>
                <a:alphaOff val="0"/>
              </a:schemeClr>
            </a:lnRef>
            <a:fillRef idx="1">
              <a:schemeClr val="accent4">
                <a:hueOff val="667507"/>
                <a:satOff val="8922"/>
                <a:lumOff val="4314"/>
                <a:alphaOff val="0"/>
              </a:schemeClr>
            </a:fillRef>
            <a:effectRef idx="0">
              <a:schemeClr val="accent4">
                <a:hueOff val="667507"/>
                <a:satOff val="8922"/>
                <a:lumOff val="4314"/>
                <a:alphaOff val="0"/>
              </a:schemeClr>
            </a:effectRef>
            <a:fontRef idx="minor">
              <a:schemeClr val="lt1"/>
            </a:fontRef>
          </p:style>
        </p:sp>
        <p:sp>
          <p:nvSpPr>
            <p:cNvPr id="25" name="Cheurón 6"/>
            <p:cNvSpPr/>
            <p:nvPr/>
          </p:nvSpPr>
          <p:spPr>
            <a:xfrm>
              <a:off x="2825750" y="1964133"/>
              <a:ext cx="2476500" cy="157069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19685" rIns="0" bIns="19685" numCol="1" spcCol="1270" anchor="ctr" anchorCtr="0">
              <a:noAutofit/>
            </a:bodyPr>
            <a:lstStyle/>
            <a:p>
              <a:pPr lvl="0" algn="ctr" defTabSz="1377950">
                <a:lnSpc>
                  <a:spcPct val="90000"/>
                </a:lnSpc>
                <a:spcBef>
                  <a:spcPct val="0"/>
                </a:spcBef>
                <a:spcAft>
                  <a:spcPct val="35000"/>
                </a:spcAft>
              </a:pPr>
              <a:r>
                <a:rPr lang="es-EC" sz="1600" b="1" i="1" dirty="0">
                  <a:solidFill>
                    <a:srgbClr val="484F56"/>
                  </a:solidFill>
                  <a:latin typeface="Pontano Sans"/>
                  <a:ea typeface="Pontano Sans"/>
                  <a:cs typeface="Pontano Sans"/>
                </a:rPr>
                <a:t>Actividades Productivas</a:t>
              </a:r>
            </a:p>
          </p:txBody>
        </p:sp>
      </p:grpSp>
      <p:grpSp>
        <p:nvGrpSpPr>
          <p:cNvPr id="26" name="Grupo 25"/>
          <p:cNvGrpSpPr/>
          <p:nvPr/>
        </p:nvGrpSpPr>
        <p:grpSpPr>
          <a:xfrm>
            <a:off x="6244227" y="3682326"/>
            <a:ext cx="2797628" cy="1081345"/>
            <a:chOff x="2000250" y="1883833"/>
            <a:chExt cx="4127499" cy="1650999"/>
          </a:xfrm>
          <a:gradFill>
            <a:gsLst>
              <a:gs pos="0">
                <a:schemeClr val="accent2">
                  <a:lumMod val="0"/>
                  <a:lumOff val="100000"/>
                </a:schemeClr>
              </a:gs>
              <a:gs pos="40000">
                <a:schemeClr val="accent2">
                  <a:lumMod val="0"/>
                  <a:lumOff val="100000"/>
                </a:schemeClr>
              </a:gs>
              <a:gs pos="100000">
                <a:srgbClr val="FFFF00"/>
              </a:gs>
            </a:gsLst>
            <a:path path="circle">
              <a:fillToRect l="50000" t="-80000" r="50000" b="180000"/>
            </a:path>
          </a:gradFill>
        </p:grpSpPr>
        <p:sp>
          <p:nvSpPr>
            <p:cNvPr id="27" name="Cheurón 26"/>
            <p:cNvSpPr/>
            <p:nvPr/>
          </p:nvSpPr>
          <p:spPr>
            <a:xfrm>
              <a:off x="2000250" y="1883833"/>
              <a:ext cx="4127499" cy="1650999"/>
            </a:xfrm>
            <a:prstGeom prst="chevron">
              <a:avLst/>
            </a:prstGeom>
            <a:grpFill/>
          </p:spPr>
          <p:style>
            <a:lnRef idx="2">
              <a:schemeClr val="lt1">
                <a:hueOff val="0"/>
                <a:satOff val="0"/>
                <a:lumOff val="0"/>
                <a:alphaOff val="0"/>
              </a:schemeClr>
            </a:lnRef>
            <a:fillRef idx="1">
              <a:schemeClr val="accent4">
                <a:hueOff val="667507"/>
                <a:satOff val="8922"/>
                <a:lumOff val="4314"/>
                <a:alphaOff val="0"/>
              </a:schemeClr>
            </a:fillRef>
            <a:effectRef idx="0">
              <a:schemeClr val="accent4">
                <a:hueOff val="667507"/>
                <a:satOff val="8922"/>
                <a:lumOff val="4314"/>
                <a:alphaOff val="0"/>
              </a:schemeClr>
            </a:effectRef>
            <a:fontRef idx="minor">
              <a:schemeClr val="lt1"/>
            </a:fontRef>
          </p:style>
        </p:sp>
        <p:sp>
          <p:nvSpPr>
            <p:cNvPr id="28" name="Cheurón 6"/>
            <p:cNvSpPr/>
            <p:nvPr/>
          </p:nvSpPr>
          <p:spPr>
            <a:xfrm>
              <a:off x="2825750" y="1989364"/>
              <a:ext cx="2476500" cy="154546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19685" rIns="0" bIns="19685" numCol="1" spcCol="1270" anchor="ctr" anchorCtr="0">
              <a:noAutofit/>
            </a:bodyPr>
            <a:lstStyle/>
            <a:p>
              <a:pPr algn="ctr" defTabSz="1377950">
                <a:lnSpc>
                  <a:spcPct val="90000"/>
                </a:lnSpc>
                <a:spcBef>
                  <a:spcPct val="0"/>
                </a:spcBef>
                <a:spcAft>
                  <a:spcPct val="35000"/>
                </a:spcAft>
              </a:pPr>
              <a:r>
                <a:rPr lang="es-EC" sz="1600" b="1" i="1" dirty="0">
                  <a:solidFill>
                    <a:srgbClr val="484F56"/>
                  </a:solidFill>
                  <a:latin typeface="Pontano Sans"/>
                  <a:ea typeface="Pontano Sans"/>
                  <a:cs typeface="Pontano Sans"/>
                </a:rPr>
                <a:t>Actividades de carácter social, económico, político, etc.</a:t>
              </a:r>
            </a:p>
          </p:txBody>
        </p:sp>
      </p:grpSp>
      <p:sp>
        <p:nvSpPr>
          <p:cNvPr id="29" name="Rectángulo 28"/>
          <p:cNvSpPr/>
          <p:nvPr/>
        </p:nvSpPr>
        <p:spPr>
          <a:xfrm>
            <a:off x="4250494" y="2026481"/>
            <a:ext cx="2077813" cy="307777"/>
          </a:xfrm>
          <a:prstGeom prst="rect">
            <a:avLst/>
          </a:prstGeom>
        </p:spPr>
        <p:txBody>
          <a:bodyPr wrap="none">
            <a:spAutoFit/>
          </a:bodyPr>
          <a:lstStyle/>
          <a:p>
            <a:r>
              <a:rPr lang="es-EC" sz="1400" b="1" dirty="0">
                <a:solidFill>
                  <a:srgbClr val="000000"/>
                </a:solidFill>
                <a:latin typeface="Times New Roman" panose="02020603050405020304" pitchFamily="18" charset="0"/>
                <a:ea typeface="Calibri" panose="020F0502020204030204" pitchFamily="34" charset="0"/>
              </a:rPr>
              <a:t>Fuente</a:t>
            </a:r>
            <a:r>
              <a:rPr lang="es-EC" sz="1400" dirty="0">
                <a:solidFill>
                  <a:srgbClr val="000000"/>
                </a:solidFill>
                <a:latin typeface="Times New Roman" panose="02020603050405020304" pitchFamily="18" charset="0"/>
                <a:ea typeface="Calibri" panose="020F0502020204030204" pitchFamily="34" charset="0"/>
              </a:rPr>
              <a:t>: Fernández (2001)</a:t>
            </a:r>
            <a:endParaRPr lang="es-EC" sz="1400" dirty="0"/>
          </a:p>
        </p:txBody>
      </p:sp>
    </p:spTree>
    <p:extLst>
      <p:ext uri="{BB962C8B-B14F-4D97-AF65-F5344CB8AC3E}">
        <p14:creationId xmlns:p14="http://schemas.microsoft.com/office/powerpoint/2010/main" val="2333042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5" name="Rectángulo 4"/>
          <p:cNvSpPr/>
          <p:nvPr/>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Elipse 2"/>
          <p:cNvSpPr/>
          <p:nvPr/>
        </p:nvSpPr>
        <p:spPr>
          <a:xfrm>
            <a:off x="6810375" y="3357375"/>
            <a:ext cx="2151757" cy="17434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6" name="Diagrama 5"/>
          <p:cNvGraphicFramePr/>
          <p:nvPr>
            <p:extLst>
              <p:ext uri="{D42A27DB-BD31-4B8C-83A1-F6EECF244321}">
                <p14:modId xmlns:p14="http://schemas.microsoft.com/office/powerpoint/2010/main" val="1186481992"/>
              </p:ext>
            </p:extLst>
          </p:nvPr>
        </p:nvGraphicFramePr>
        <p:xfrm>
          <a:off x="124082" y="91856"/>
          <a:ext cx="4446331" cy="4961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upo 6"/>
          <p:cNvGrpSpPr/>
          <p:nvPr/>
        </p:nvGrpSpPr>
        <p:grpSpPr>
          <a:xfrm>
            <a:off x="2934518" y="3911164"/>
            <a:ext cx="2960701" cy="865095"/>
            <a:chOff x="2000250" y="1883833"/>
            <a:chExt cx="4127499" cy="1650999"/>
          </a:xfrm>
          <a:gradFill>
            <a:gsLst>
              <a:gs pos="0">
                <a:schemeClr val="accent2">
                  <a:lumMod val="0"/>
                  <a:lumOff val="100000"/>
                </a:schemeClr>
              </a:gs>
              <a:gs pos="40000">
                <a:schemeClr val="accent2">
                  <a:lumMod val="0"/>
                  <a:lumOff val="100000"/>
                </a:schemeClr>
              </a:gs>
              <a:gs pos="100000">
                <a:srgbClr val="24BD0B"/>
              </a:gs>
            </a:gsLst>
            <a:path path="circle">
              <a:fillToRect l="50000" t="-80000" r="50000" b="180000"/>
            </a:path>
          </a:gradFill>
        </p:grpSpPr>
        <p:sp>
          <p:nvSpPr>
            <p:cNvPr id="8" name="Cheurón 7"/>
            <p:cNvSpPr/>
            <p:nvPr/>
          </p:nvSpPr>
          <p:spPr>
            <a:xfrm>
              <a:off x="2000250" y="1883833"/>
              <a:ext cx="4127499" cy="1650999"/>
            </a:xfrm>
            <a:prstGeom prst="chevron">
              <a:avLst/>
            </a:prstGeom>
            <a:grpFill/>
            <a:ln>
              <a:noFill/>
            </a:ln>
          </p:spPr>
          <p:style>
            <a:lnRef idx="2">
              <a:schemeClr val="lt1">
                <a:hueOff val="0"/>
                <a:satOff val="0"/>
                <a:lumOff val="0"/>
                <a:alphaOff val="0"/>
              </a:schemeClr>
            </a:lnRef>
            <a:fillRef idx="1">
              <a:schemeClr val="accent4">
                <a:hueOff val="667507"/>
                <a:satOff val="8922"/>
                <a:lumOff val="4314"/>
                <a:alphaOff val="0"/>
              </a:schemeClr>
            </a:fillRef>
            <a:effectRef idx="0">
              <a:schemeClr val="accent4">
                <a:hueOff val="667507"/>
                <a:satOff val="8922"/>
                <a:lumOff val="4314"/>
                <a:alphaOff val="0"/>
              </a:schemeClr>
            </a:effectRef>
            <a:fontRef idx="minor">
              <a:schemeClr val="lt1"/>
            </a:fontRef>
          </p:style>
        </p:sp>
        <p:sp>
          <p:nvSpPr>
            <p:cNvPr id="9" name="Cheurón 6"/>
            <p:cNvSpPr/>
            <p:nvPr/>
          </p:nvSpPr>
          <p:spPr>
            <a:xfrm>
              <a:off x="2825750" y="1883833"/>
              <a:ext cx="2476500" cy="165099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9370" tIns="19685" rIns="0" bIns="19685" numCol="1" spcCol="1270" anchor="ctr" anchorCtr="0">
              <a:noAutofit/>
            </a:bodyPr>
            <a:lstStyle/>
            <a:p>
              <a:pPr algn="ctr" defTabSz="1377950">
                <a:lnSpc>
                  <a:spcPct val="90000"/>
                </a:lnSpc>
                <a:spcBef>
                  <a:spcPct val="0"/>
                </a:spcBef>
                <a:spcAft>
                  <a:spcPct val="35000"/>
                </a:spcAft>
              </a:pPr>
              <a:r>
                <a:rPr lang="es-EC" sz="1600" b="1" i="1" dirty="0">
                  <a:solidFill>
                    <a:srgbClr val="484F56"/>
                  </a:solidFill>
                  <a:latin typeface="Pontano Sans"/>
                  <a:ea typeface="Pontano Sans"/>
                  <a:cs typeface="Pontano Sans"/>
                </a:rPr>
                <a:t>Cartografía obtenida de  capacidad de uso</a:t>
              </a:r>
            </a:p>
          </p:txBody>
        </p:sp>
      </p:grpSp>
      <p:grpSp>
        <p:nvGrpSpPr>
          <p:cNvPr id="10" name="Grupo 9"/>
          <p:cNvGrpSpPr/>
          <p:nvPr/>
        </p:nvGrpSpPr>
        <p:grpSpPr>
          <a:xfrm>
            <a:off x="5608670" y="3911164"/>
            <a:ext cx="2960701" cy="865095"/>
            <a:chOff x="2000250" y="1883833"/>
            <a:chExt cx="4127499" cy="1650999"/>
          </a:xfrm>
          <a:gradFill>
            <a:gsLst>
              <a:gs pos="0">
                <a:schemeClr val="accent2">
                  <a:lumMod val="0"/>
                  <a:lumOff val="100000"/>
                </a:schemeClr>
              </a:gs>
              <a:gs pos="40000">
                <a:schemeClr val="accent2">
                  <a:lumMod val="0"/>
                  <a:lumOff val="100000"/>
                </a:schemeClr>
              </a:gs>
              <a:gs pos="100000">
                <a:srgbClr val="24BD0B"/>
              </a:gs>
            </a:gsLst>
            <a:path path="circle">
              <a:fillToRect l="50000" t="-80000" r="50000" b="180000"/>
            </a:path>
          </a:gradFill>
        </p:grpSpPr>
        <p:sp>
          <p:nvSpPr>
            <p:cNvPr id="11" name="Cheurón 10"/>
            <p:cNvSpPr/>
            <p:nvPr/>
          </p:nvSpPr>
          <p:spPr>
            <a:xfrm>
              <a:off x="2000250" y="1883833"/>
              <a:ext cx="4127499" cy="1650999"/>
            </a:xfrm>
            <a:prstGeom prst="chevron">
              <a:avLst/>
            </a:prstGeom>
            <a:grpFill/>
            <a:ln>
              <a:noFill/>
            </a:ln>
          </p:spPr>
          <p:style>
            <a:lnRef idx="2">
              <a:schemeClr val="lt1">
                <a:hueOff val="0"/>
                <a:satOff val="0"/>
                <a:lumOff val="0"/>
                <a:alphaOff val="0"/>
              </a:schemeClr>
            </a:lnRef>
            <a:fillRef idx="1">
              <a:schemeClr val="accent4">
                <a:hueOff val="667507"/>
                <a:satOff val="8922"/>
                <a:lumOff val="4314"/>
                <a:alphaOff val="0"/>
              </a:schemeClr>
            </a:fillRef>
            <a:effectRef idx="0">
              <a:schemeClr val="accent4">
                <a:hueOff val="667507"/>
                <a:satOff val="8922"/>
                <a:lumOff val="4314"/>
                <a:alphaOff val="0"/>
              </a:schemeClr>
            </a:effectRef>
            <a:fontRef idx="minor">
              <a:schemeClr val="lt1"/>
            </a:fontRef>
          </p:style>
        </p:sp>
        <p:sp>
          <p:nvSpPr>
            <p:cNvPr id="12" name="Cheurón 6"/>
            <p:cNvSpPr/>
            <p:nvPr/>
          </p:nvSpPr>
          <p:spPr>
            <a:xfrm>
              <a:off x="2825750" y="1883833"/>
              <a:ext cx="2476500" cy="165099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9370" tIns="19685" rIns="0" bIns="19685" numCol="1" spcCol="1270" anchor="ctr" anchorCtr="0">
              <a:noAutofit/>
            </a:bodyPr>
            <a:lstStyle/>
            <a:p>
              <a:pPr lvl="0" algn="ctr" defTabSz="1377950">
                <a:lnSpc>
                  <a:spcPct val="90000"/>
                </a:lnSpc>
                <a:spcBef>
                  <a:spcPct val="0"/>
                </a:spcBef>
                <a:spcAft>
                  <a:spcPct val="35000"/>
                </a:spcAft>
              </a:pPr>
              <a:r>
                <a:rPr lang="es-EC" sz="1600" b="1" i="1" dirty="0">
                  <a:solidFill>
                    <a:srgbClr val="484F56"/>
                  </a:solidFill>
                  <a:latin typeface="Pontano Sans"/>
                  <a:ea typeface="Pontano Sans"/>
                  <a:cs typeface="Pontano Sans"/>
                </a:rPr>
                <a:t>Tres secciones dependiendo del grado altitudinal</a:t>
              </a:r>
            </a:p>
          </p:txBody>
        </p:sp>
      </p:grpSp>
      <p:grpSp>
        <p:nvGrpSpPr>
          <p:cNvPr id="13" name="Grupo 12"/>
          <p:cNvGrpSpPr/>
          <p:nvPr/>
        </p:nvGrpSpPr>
        <p:grpSpPr>
          <a:xfrm>
            <a:off x="3066595" y="324849"/>
            <a:ext cx="1878320" cy="499680"/>
            <a:chOff x="2000250" y="1883833"/>
            <a:chExt cx="4127499" cy="1650999"/>
          </a:xfrm>
          <a:gradFill>
            <a:gsLst>
              <a:gs pos="0">
                <a:schemeClr val="accent2">
                  <a:lumMod val="0"/>
                  <a:lumOff val="100000"/>
                </a:schemeClr>
              </a:gs>
              <a:gs pos="40000">
                <a:schemeClr val="accent2">
                  <a:lumMod val="0"/>
                  <a:lumOff val="100000"/>
                </a:schemeClr>
              </a:gs>
              <a:gs pos="100000">
                <a:srgbClr val="24BD0B"/>
              </a:gs>
            </a:gsLst>
            <a:path path="circle">
              <a:fillToRect l="50000" t="-80000" r="50000" b="180000"/>
            </a:path>
          </a:gradFill>
        </p:grpSpPr>
        <p:sp>
          <p:nvSpPr>
            <p:cNvPr id="14" name="Cheurón 13"/>
            <p:cNvSpPr/>
            <p:nvPr/>
          </p:nvSpPr>
          <p:spPr>
            <a:xfrm>
              <a:off x="2000250" y="1883833"/>
              <a:ext cx="4127499" cy="1650999"/>
            </a:xfrm>
            <a:prstGeom prst="chevron">
              <a:avLst/>
            </a:prstGeom>
            <a:grpFill/>
            <a:ln>
              <a:noFill/>
            </a:ln>
          </p:spPr>
          <p:style>
            <a:lnRef idx="2">
              <a:schemeClr val="lt1">
                <a:hueOff val="0"/>
                <a:satOff val="0"/>
                <a:lumOff val="0"/>
                <a:alphaOff val="0"/>
              </a:schemeClr>
            </a:lnRef>
            <a:fillRef idx="1">
              <a:schemeClr val="accent4">
                <a:hueOff val="667507"/>
                <a:satOff val="8922"/>
                <a:lumOff val="4314"/>
                <a:alphaOff val="0"/>
              </a:schemeClr>
            </a:fillRef>
            <a:effectRef idx="0">
              <a:schemeClr val="accent4">
                <a:hueOff val="667507"/>
                <a:satOff val="8922"/>
                <a:lumOff val="4314"/>
                <a:alphaOff val="0"/>
              </a:schemeClr>
            </a:effectRef>
            <a:fontRef idx="minor">
              <a:schemeClr val="lt1"/>
            </a:fontRef>
          </p:style>
        </p:sp>
        <p:sp>
          <p:nvSpPr>
            <p:cNvPr id="15" name="Cheurón 6"/>
            <p:cNvSpPr/>
            <p:nvPr/>
          </p:nvSpPr>
          <p:spPr>
            <a:xfrm>
              <a:off x="2825750" y="1883833"/>
              <a:ext cx="2476500" cy="165099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9370" tIns="19685" rIns="0" bIns="19685" numCol="1" spcCol="1270" anchor="ctr" anchorCtr="0">
              <a:noAutofit/>
            </a:bodyPr>
            <a:lstStyle/>
            <a:p>
              <a:pPr lvl="0" algn="ctr" defTabSz="1377950">
                <a:lnSpc>
                  <a:spcPct val="90000"/>
                </a:lnSpc>
                <a:spcBef>
                  <a:spcPct val="0"/>
                </a:spcBef>
                <a:spcAft>
                  <a:spcPct val="35000"/>
                </a:spcAft>
              </a:pPr>
              <a:r>
                <a:rPr lang="es-EC" sz="1600" b="1" i="1" dirty="0">
                  <a:solidFill>
                    <a:srgbClr val="484F56"/>
                  </a:solidFill>
                  <a:latin typeface="Pontano Sans"/>
                  <a:ea typeface="Pontano Sans"/>
                  <a:cs typeface="Pontano Sans"/>
                </a:rPr>
                <a:t>Pendiente</a:t>
              </a:r>
            </a:p>
          </p:txBody>
        </p:sp>
      </p:grpSp>
      <p:grpSp>
        <p:nvGrpSpPr>
          <p:cNvPr id="16" name="Grupo 15"/>
          <p:cNvGrpSpPr/>
          <p:nvPr/>
        </p:nvGrpSpPr>
        <p:grpSpPr>
          <a:xfrm>
            <a:off x="3066595" y="908675"/>
            <a:ext cx="1878320" cy="499680"/>
            <a:chOff x="2000250" y="1883833"/>
            <a:chExt cx="4127499" cy="1650999"/>
          </a:xfrm>
          <a:gradFill>
            <a:gsLst>
              <a:gs pos="0">
                <a:schemeClr val="accent2">
                  <a:lumMod val="0"/>
                  <a:lumOff val="100000"/>
                </a:schemeClr>
              </a:gs>
              <a:gs pos="40000">
                <a:schemeClr val="accent2">
                  <a:lumMod val="0"/>
                  <a:lumOff val="100000"/>
                </a:schemeClr>
              </a:gs>
              <a:gs pos="100000">
                <a:srgbClr val="24BD0B"/>
              </a:gs>
            </a:gsLst>
            <a:path path="circle">
              <a:fillToRect l="50000" t="-80000" r="50000" b="180000"/>
            </a:path>
          </a:gradFill>
        </p:grpSpPr>
        <p:sp>
          <p:nvSpPr>
            <p:cNvPr id="17" name="Cheurón 16"/>
            <p:cNvSpPr/>
            <p:nvPr/>
          </p:nvSpPr>
          <p:spPr>
            <a:xfrm>
              <a:off x="2000250" y="1883833"/>
              <a:ext cx="4127499" cy="1650999"/>
            </a:xfrm>
            <a:prstGeom prst="chevron">
              <a:avLst/>
            </a:prstGeom>
            <a:grpFill/>
            <a:ln>
              <a:noFill/>
            </a:ln>
          </p:spPr>
          <p:style>
            <a:lnRef idx="2">
              <a:schemeClr val="lt1">
                <a:hueOff val="0"/>
                <a:satOff val="0"/>
                <a:lumOff val="0"/>
                <a:alphaOff val="0"/>
              </a:schemeClr>
            </a:lnRef>
            <a:fillRef idx="1">
              <a:schemeClr val="accent4">
                <a:hueOff val="667507"/>
                <a:satOff val="8922"/>
                <a:lumOff val="4314"/>
                <a:alphaOff val="0"/>
              </a:schemeClr>
            </a:fillRef>
            <a:effectRef idx="0">
              <a:schemeClr val="accent4">
                <a:hueOff val="667507"/>
                <a:satOff val="8922"/>
                <a:lumOff val="4314"/>
                <a:alphaOff val="0"/>
              </a:schemeClr>
            </a:effectRef>
            <a:fontRef idx="minor">
              <a:schemeClr val="lt1"/>
            </a:fontRef>
          </p:style>
        </p:sp>
        <p:sp>
          <p:nvSpPr>
            <p:cNvPr id="18" name="Cheurón 6"/>
            <p:cNvSpPr/>
            <p:nvPr/>
          </p:nvSpPr>
          <p:spPr>
            <a:xfrm>
              <a:off x="2825750" y="1883833"/>
              <a:ext cx="2476500" cy="165099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9370" tIns="19685" rIns="0" bIns="19685" numCol="1" spcCol="1270" anchor="ctr" anchorCtr="0">
              <a:noAutofit/>
            </a:bodyPr>
            <a:lstStyle/>
            <a:p>
              <a:pPr algn="ctr" defTabSz="1377950">
                <a:lnSpc>
                  <a:spcPct val="90000"/>
                </a:lnSpc>
                <a:spcBef>
                  <a:spcPct val="0"/>
                </a:spcBef>
                <a:spcAft>
                  <a:spcPct val="35000"/>
                </a:spcAft>
              </a:pPr>
              <a:r>
                <a:rPr lang="es-EC" sz="1600" b="1" i="1" dirty="0">
                  <a:solidFill>
                    <a:srgbClr val="484F56"/>
                  </a:solidFill>
                  <a:latin typeface="Pontano Sans"/>
                  <a:ea typeface="Pontano Sans"/>
                  <a:cs typeface="Pontano Sans"/>
                </a:rPr>
                <a:t>Altitud</a:t>
              </a:r>
            </a:p>
          </p:txBody>
        </p:sp>
      </p:grpSp>
      <p:grpSp>
        <p:nvGrpSpPr>
          <p:cNvPr id="19" name="Grupo 18"/>
          <p:cNvGrpSpPr/>
          <p:nvPr/>
        </p:nvGrpSpPr>
        <p:grpSpPr>
          <a:xfrm>
            <a:off x="4823892" y="324849"/>
            <a:ext cx="1878320" cy="499680"/>
            <a:chOff x="2000250" y="1883833"/>
            <a:chExt cx="4127499" cy="1650999"/>
          </a:xfrm>
          <a:gradFill>
            <a:gsLst>
              <a:gs pos="0">
                <a:schemeClr val="accent2">
                  <a:lumMod val="0"/>
                  <a:lumOff val="100000"/>
                </a:schemeClr>
              </a:gs>
              <a:gs pos="40000">
                <a:schemeClr val="accent2">
                  <a:lumMod val="0"/>
                  <a:lumOff val="100000"/>
                </a:schemeClr>
              </a:gs>
              <a:gs pos="100000">
                <a:srgbClr val="24BD0B"/>
              </a:gs>
            </a:gsLst>
            <a:path path="circle">
              <a:fillToRect l="50000" t="-80000" r="50000" b="180000"/>
            </a:path>
          </a:gradFill>
        </p:grpSpPr>
        <p:sp>
          <p:nvSpPr>
            <p:cNvPr id="20" name="Cheurón 19"/>
            <p:cNvSpPr/>
            <p:nvPr/>
          </p:nvSpPr>
          <p:spPr>
            <a:xfrm>
              <a:off x="2000250" y="1883833"/>
              <a:ext cx="4127499" cy="1650999"/>
            </a:xfrm>
            <a:prstGeom prst="chevron">
              <a:avLst/>
            </a:prstGeom>
            <a:grpFill/>
            <a:ln>
              <a:noFill/>
            </a:ln>
          </p:spPr>
          <p:style>
            <a:lnRef idx="2">
              <a:schemeClr val="lt1">
                <a:hueOff val="0"/>
                <a:satOff val="0"/>
                <a:lumOff val="0"/>
                <a:alphaOff val="0"/>
              </a:schemeClr>
            </a:lnRef>
            <a:fillRef idx="1">
              <a:schemeClr val="accent4">
                <a:hueOff val="667507"/>
                <a:satOff val="8922"/>
                <a:lumOff val="4314"/>
                <a:alphaOff val="0"/>
              </a:schemeClr>
            </a:fillRef>
            <a:effectRef idx="0">
              <a:schemeClr val="accent4">
                <a:hueOff val="667507"/>
                <a:satOff val="8922"/>
                <a:lumOff val="4314"/>
                <a:alphaOff val="0"/>
              </a:schemeClr>
            </a:effectRef>
            <a:fontRef idx="minor">
              <a:schemeClr val="lt1"/>
            </a:fontRef>
          </p:style>
        </p:sp>
        <p:sp>
          <p:nvSpPr>
            <p:cNvPr id="21" name="Cheurón 6"/>
            <p:cNvSpPr/>
            <p:nvPr/>
          </p:nvSpPr>
          <p:spPr>
            <a:xfrm>
              <a:off x="2825750" y="1883833"/>
              <a:ext cx="2476500" cy="165099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9370" tIns="19685" rIns="0" bIns="19685" numCol="1" spcCol="1270" anchor="ctr" anchorCtr="0">
              <a:noAutofit/>
            </a:bodyPr>
            <a:lstStyle/>
            <a:p>
              <a:pPr lvl="0" algn="ctr" defTabSz="1377950">
                <a:lnSpc>
                  <a:spcPct val="90000"/>
                </a:lnSpc>
                <a:spcBef>
                  <a:spcPct val="0"/>
                </a:spcBef>
                <a:spcAft>
                  <a:spcPct val="35000"/>
                </a:spcAft>
              </a:pPr>
              <a:r>
                <a:rPr lang="es-EC" sz="1600" b="1" i="1" dirty="0">
                  <a:solidFill>
                    <a:srgbClr val="484F56"/>
                  </a:solidFill>
                  <a:latin typeface="Pontano Sans"/>
                  <a:ea typeface="Pontano Sans"/>
                  <a:cs typeface="Pontano Sans"/>
                </a:rPr>
                <a:t>Clima</a:t>
              </a:r>
            </a:p>
          </p:txBody>
        </p:sp>
      </p:grpSp>
      <p:grpSp>
        <p:nvGrpSpPr>
          <p:cNvPr id="22" name="Grupo 21"/>
          <p:cNvGrpSpPr/>
          <p:nvPr/>
        </p:nvGrpSpPr>
        <p:grpSpPr>
          <a:xfrm>
            <a:off x="4823892" y="908675"/>
            <a:ext cx="1878320" cy="499680"/>
            <a:chOff x="2000250" y="1883833"/>
            <a:chExt cx="4127499" cy="1650999"/>
          </a:xfrm>
          <a:gradFill>
            <a:gsLst>
              <a:gs pos="0">
                <a:schemeClr val="accent2">
                  <a:lumMod val="0"/>
                  <a:lumOff val="100000"/>
                </a:schemeClr>
              </a:gs>
              <a:gs pos="40000">
                <a:schemeClr val="accent2">
                  <a:lumMod val="0"/>
                  <a:lumOff val="100000"/>
                </a:schemeClr>
              </a:gs>
              <a:gs pos="100000">
                <a:srgbClr val="24BD0B"/>
              </a:gs>
            </a:gsLst>
            <a:path path="circle">
              <a:fillToRect l="50000" t="-80000" r="50000" b="180000"/>
            </a:path>
          </a:gradFill>
        </p:grpSpPr>
        <p:sp>
          <p:nvSpPr>
            <p:cNvPr id="23" name="Cheurón 22"/>
            <p:cNvSpPr/>
            <p:nvPr/>
          </p:nvSpPr>
          <p:spPr>
            <a:xfrm>
              <a:off x="2000250" y="1883833"/>
              <a:ext cx="4127499" cy="1650999"/>
            </a:xfrm>
            <a:prstGeom prst="chevron">
              <a:avLst/>
            </a:prstGeom>
            <a:grpFill/>
            <a:ln>
              <a:noFill/>
            </a:ln>
          </p:spPr>
          <p:style>
            <a:lnRef idx="2">
              <a:schemeClr val="lt1">
                <a:hueOff val="0"/>
                <a:satOff val="0"/>
                <a:lumOff val="0"/>
                <a:alphaOff val="0"/>
              </a:schemeClr>
            </a:lnRef>
            <a:fillRef idx="1">
              <a:schemeClr val="accent4">
                <a:hueOff val="667507"/>
                <a:satOff val="8922"/>
                <a:lumOff val="4314"/>
                <a:alphaOff val="0"/>
              </a:schemeClr>
            </a:fillRef>
            <a:effectRef idx="0">
              <a:schemeClr val="accent4">
                <a:hueOff val="667507"/>
                <a:satOff val="8922"/>
                <a:lumOff val="4314"/>
                <a:alphaOff val="0"/>
              </a:schemeClr>
            </a:effectRef>
            <a:fontRef idx="minor">
              <a:schemeClr val="lt1"/>
            </a:fontRef>
          </p:style>
        </p:sp>
        <p:sp>
          <p:nvSpPr>
            <p:cNvPr id="24" name="Cheurón 6"/>
            <p:cNvSpPr/>
            <p:nvPr/>
          </p:nvSpPr>
          <p:spPr>
            <a:xfrm>
              <a:off x="2825750" y="1883833"/>
              <a:ext cx="2476500" cy="165099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9370" tIns="19685" rIns="0" bIns="19685" numCol="1" spcCol="1270" anchor="ctr" anchorCtr="0">
              <a:noAutofit/>
            </a:bodyPr>
            <a:lstStyle/>
            <a:p>
              <a:pPr algn="ctr" defTabSz="1377950">
                <a:lnSpc>
                  <a:spcPct val="90000"/>
                </a:lnSpc>
                <a:spcBef>
                  <a:spcPct val="0"/>
                </a:spcBef>
                <a:spcAft>
                  <a:spcPct val="35000"/>
                </a:spcAft>
              </a:pPr>
              <a:r>
                <a:rPr lang="es-EC" sz="1600" b="1" i="1" dirty="0">
                  <a:solidFill>
                    <a:srgbClr val="484F56"/>
                  </a:solidFill>
                  <a:latin typeface="Pontano Sans"/>
                  <a:ea typeface="Pontano Sans"/>
                  <a:cs typeface="Pontano Sans"/>
                </a:rPr>
                <a:t>Áreas protegidas</a:t>
              </a:r>
            </a:p>
          </p:txBody>
        </p:sp>
      </p:grpSp>
      <p:grpSp>
        <p:nvGrpSpPr>
          <p:cNvPr id="25" name="Grupo 24"/>
          <p:cNvGrpSpPr/>
          <p:nvPr/>
        </p:nvGrpSpPr>
        <p:grpSpPr>
          <a:xfrm>
            <a:off x="6581189" y="324849"/>
            <a:ext cx="1878320" cy="499680"/>
            <a:chOff x="2000250" y="1883833"/>
            <a:chExt cx="4127499" cy="1650999"/>
          </a:xfrm>
          <a:gradFill>
            <a:gsLst>
              <a:gs pos="0">
                <a:schemeClr val="accent2">
                  <a:lumMod val="0"/>
                  <a:lumOff val="100000"/>
                </a:schemeClr>
              </a:gs>
              <a:gs pos="40000">
                <a:schemeClr val="accent2">
                  <a:lumMod val="0"/>
                  <a:lumOff val="100000"/>
                </a:schemeClr>
              </a:gs>
              <a:gs pos="100000">
                <a:srgbClr val="24BD0B"/>
              </a:gs>
            </a:gsLst>
            <a:path path="circle">
              <a:fillToRect l="50000" t="-80000" r="50000" b="180000"/>
            </a:path>
          </a:gradFill>
        </p:grpSpPr>
        <p:sp>
          <p:nvSpPr>
            <p:cNvPr id="26" name="Cheurón 25"/>
            <p:cNvSpPr/>
            <p:nvPr/>
          </p:nvSpPr>
          <p:spPr>
            <a:xfrm>
              <a:off x="2000250" y="1883833"/>
              <a:ext cx="4127499" cy="1650999"/>
            </a:xfrm>
            <a:prstGeom prst="chevron">
              <a:avLst/>
            </a:prstGeom>
            <a:grpFill/>
            <a:ln>
              <a:noFill/>
            </a:ln>
          </p:spPr>
          <p:style>
            <a:lnRef idx="2">
              <a:schemeClr val="lt1">
                <a:hueOff val="0"/>
                <a:satOff val="0"/>
                <a:lumOff val="0"/>
                <a:alphaOff val="0"/>
              </a:schemeClr>
            </a:lnRef>
            <a:fillRef idx="1">
              <a:schemeClr val="accent4">
                <a:hueOff val="667507"/>
                <a:satOff val="8922"/>
                <a:lumOff val="4314"/>
                <a:alphaOff val="0"/>
              </a:schemeClr>
            </a:fillRef>
            <a:effectRef idx="0">
              <a:schemeClr val="accent4">
                <a:hueOff val="667507"/>
                <a:satOff val="8922"/>
                <a:lumOff val="4314"/>
                <a:alphaOff val="0"/>
              </a:schemeClr>
            </a:effectRef>
            <a:fontRef idx="minor">
              <a:schemeClr val="lt1"/>
            </a:fontRef>
          </p:style>
        </p:sp>
        <p:sp>
          <p:nvSpPr>
            <p:cNvPr id="27" name="Cheurón 6"/>
            <p:cNvSpPr/>
            <p:nvPr/>
          </p:nvSpPr>
          <p:spPr>
            <a:xfrm>
              <a:off x="2825750" y="1883833"/>
              <a:ext cx="2476500" cy="165099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9370" tIns="19685" rIns="0" bIns="19685" numCol="1" spcCol="1270" anchor="ctr" anchorCtr="0">
              <a:noAutofit/>
            </a:bodyPr>
            <a:lstStyle/>
            <a:p>
              <a:pPr lvl="0" algn="ctr" defTabSz="1377950">
                <a:lnSpc>
                  <a:spcPct val="90000"/>
                </a:lnSpc>
                <a:spcBef>
                  <a:spcPct val="0"/>
                </a:spcBef>
                <a:spcAft>
                  <a:spcPct val="35000"/>
                </a:spcAft>
              </a:pPr>
              <a:r>
                <a:rPr lang="es-EC" sz="1600" b="1" i="1" dirty="0">
                  <a:solidFill>
                    <a:srgbClr val="484F56"/>
                  </a:solidFill>
                  <a:latin typeface="Pontano Sans"/>
                  <a:ea typeface="Pontano Sans"/>
                  <a:cs typeface="Pontano Sans"/>
                </a:rPr>
                <a:t>Isotermas</a:t>
              </a:r>
            </a:p>
          </p:txBody>
        </p:sp>
      </p:grpSp>
      <p:grpSp>
        <p:nvGrpSpPr>
          <p:cNvPr id="28" name="Grupo 27"/>
          <p:cNvGrpSpPr/>
          <p:nvPr/>
        </p:nvGrpSpPr>
        <p:grpSpPr>
          <a:xfrm>
            <a:off x="6581189" y="908675"/>
            <a:ext cx="1878320" cy="499680"/>
            <a:chOff x="2000250" y="1883833"/>
            <a:chExt cx="4127499" cy="1650999"/>
          </a:xfrm>
          <a:gradFill>
            <a:gsLst>
              <a:gs pos="0">
                <a:schemeClr val="accent2">
                  <a:lumMod val="0"/>
                  <a:lumOff val="100000"/>
                </a:schemeClr>
              </a:gs>
              <a:gs pos="40000">
                <a:schemeClr val="accent2">
                  <a:lumMod val="0"/>
                  <a:lumOff val="100000"/>
                </a:schemeClr>
              </a:gs>
              <a:gs pos="100000">
                <a:srgbClr val="24BD0B"/>
              </a:gs>
            </a:gsLst>
            <a:path path="circle">
              <a:fillToRect l="50000" t="-80000" r="50000" b="180000"/>
            </a:path>
          </a:gradFill>
        </p:grpSpPr>
        <p:sp>
          <p:nvSpPr>
            <p:cNvPr id="29" name="Cheurón 28"/>
            <p:cNvSpPr/>
            <p:nvPr/>
          </p:nvSpPr>
          <p:spPr>
            <a:xfrm>
              <a:off x="2000250" y="1883833"/>
              <a:ext cx="4127499" cy="1650999"/>
            </a:xfrm>
            <a:prstGeom prst="chevron">
              <a:avLst/>
            </a:prstGeom>
            <a:grpFill/>
            <a:ln>
              <a:noFill/>
            </a:ln>
          </p:spPr>
          <p:style>
            <a:lnRef idx="2">
              <a:schemeClr val="lt1">
                <a:hueOff val="0"/>
                <a:satOff val="0"/>
                <a:lumOff val="0"/>
                <a:alphaOff val="0"/>
              </a:schemeClr>
            </a:lnRef>
            <a:fillRef idx="1">
              <a:schemeClr val="accent4">
                <a:hueOff val="667507"/>
                <a:satOff val="8922"/>
                <a:lumOff val="4314"/>
                <a:alphaOff val="0"/>
              </a:schemeClr>
            </a:fillRef>
            <a:effectRef idx="0">
              <a:schemeClr val="accent4">
                <a:hueOff val="667507"/>
                <a:satOff val="8922"/>
                <a:lumOff val="4314"/>
                <a:alphaOff val="0"/>
              </a:schemeClr>
            </a:effectRef>
            <a:fontRef idx="minor">
              <a:schemeClr val="lt1"/>
            </a:fontRef>
          </p:style>
        </p:sp>
        <p:sp>
          <p:nvSpPr>
            <p:cNvPr id="30" name="Cheurón 6"/>
            <p:cNvSpPr/>
            <p:nvPr/>
          </p:nvSpPr>
          <p:spPr>
            <a:xfrm>
              <a:off x="2825750" y="1883833"/>
              <a:ext cx="2476500" cy="165099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9370" tIns="19685" rIns="0" bIns="19685" numCol="1" spcCol="1270" anchor="ctr" anchorCtr="0">
              <a:noAutofit/>
            </a:bodyPr>
            <a:lstStyle/>
            <a:p>
              <a:pPr algn="ctr" defTabSz="1377950">
                <a:lnSpc>
                  <a:spcPct val="90000"/>
                </a:lnSpc>
                <a:spcBef>
                  <a:spcPct val="0"/>
                </a:spcBef>
                <a:spcAft>
                  <a:spcPct val="35000"/>
                </a:spcAft>
              </a:pPr>
              <a:r>
                <a:rPr lang="es-EC" sz="1600" b="1" i="1" dirty="0">
                  <a:solidFill>
                    <a:srgbClr val="484F56"/>
                  </a:solidFill>
                  <a:latin typeface="Pontano Sans"/>
                  <a:ea typeface="Pontano Sans"/>
                  <a:cs typeface="Pontano Sans"/>
                </a:rPr>
                <a:t>Isoyetas</a:t>
              </a:r>
            </a:p>
          </p:txBody>
        </p:sp>
      </p:grpSp>
      <p:grpSp>
        <p:nvGrpSpPr>
          <p:cNvPr id="31" name="Grupo 30"/>
          <p:cNvGrpSpPr/>
          <p:nvPr/>
        </p:nvGrpSpPr>
        <p:grpSpPr>
          <a:xfrm>
            <a:off x="4823892" y="1492501"/>
            <a:ext cx="1878320" cy="499680"/>
            <a:chOff x="2000250" y="1883833"/>
            <a:chExt cx="4127499" cy="1650999"/>
          </a:xfrm>
          <a:gradFill>
            <a:gsLst>
              <a:gs pos="0">
                <a:schemeClr val="accent2">
                  <a:lumMod val="0"/>
                  <a:lumOff val="100000"/>
                </a:schemeClr>
              </a:gs>
              <a:gs pos="40000">
                <a:schemeClr val="accent2">
                  <a:lumMod val="0"/>
                  <a:lumOff val="100000"/>
                </a:schemeClr>
              </a:gs>
              <a:gs pos="100000">
                <a:srgbClr val="24BD0B"/>
              </a:gs>
            </a:gsLst>
            <a:path path="circle">
              <a:fillToRect l="50000" t="-80000" r="50000" b="180000"/>
            </a:path>
          </a:gradFill>
        </p:grpSpPr>
        <p:sp>
          <p:nvSpPr>
            <p:cNvPr id="32" name="Cheurón 31"/>
            <p:cNvSpPr/>
            <p:nvPr/>
          </p:nvSpPr>
          <p:spPr>
            <a:xfrm>
              <a:off x="2000250" y="1883833"/>
              <a:ext cx="4127499" cy="1650999"/>
            </a:xfrm>
            <a:prstGeom prst="chevron">
              <a:avLst/>
            </a:prstGeom>
            <a:grpFill/>
            <a:ln>
              <a:noFill/>
            </a:ln>
          </p:spPr>
          <p:style>
            <a:lnRef idx="2">
              <a:schemeClr val="lt1">
                <a:hueOff val="0"/>
                <a:satOff val="0"/>
                <a:lumOff val="0"/>
                <a:alphaOff val="0"/>
              </a:schemeClr>
            </a:lnRef>
            <a:fillRef idx="1">
              <a:schemeClr val="accent4">
                <a:hueOff val="667507"/>
                <a:satOff val="8922"/>
                <a:lumOff val="4314"/>
                <a:alphaOff val="0"/>
              </a:schemeClr>
            </a:fillRef>
            <a:effectRef idx="0">
              <a:schemeClr val="accent4">
                <a:hueOff val="667507"/>
                <a:satOff val="8922"/>
                <a:lumOff val="4314"/>
                <a:alphaOff val="0"/>
              </a:schemeClr>
            </a:effectRef>
            <a:fontRef idx="minor">
              <a:schemeClr val="lt1"/>
            </a:fontRef>
          </p:style>
        </p:sp>
        <p:sp>
          <p:nvSpPr>
            <p:cNvPr id="33" name="Cheurón 6"/>
            <p:cNvSpPr/>
            <p:nvPr/>
          </p:nvSpPr>
          <p:spPr>
            <a:xfrm>
              <a:off x="2825750" y="1883833"/>
              <a:ext cx="2476500" cy="165099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9370" tIns="19685" rIns="0" bIns="19685" numCol="1" spcCol="1270" anchor="ctr" anchorCtr="0">
              <a:noAutofit/>
            </a:bodyPr>
            <a:lstStyle/>
            <a:p>
              <a:pPr lvl="0" algn="ctr" defTabSz="1377950">
                <a:lnSpc>
                  <a:spcPct val="90000"/>
                </a:lnSpc>
                <a:spcBef>
                  <a:spcPct val="0"/>
                </a:spcBef>
                <a:spcAft>
                  <a:spcPct val="35000"/>
                </a:spcAft>
              </a:pPr>
              <a:r>
                <a:rPr lang="es-EC" sz="1600" b="1" i="1" dirty="0">
                  <a:solidFill>
                    <a:srgbClr val="484F56"/>
                  </a:solidFill>
                  <a:latin typeface="Pontano Sans"/>
                  <a:ea typeface="Pontano Sans"/>
                  <a:cs typeface="Pontano Sans"/>
                </a:rPr>
                <a:t>Protección de ríos</a:t>
              </a:r>
            </a:p>
          </p:txBody>
        </p:sp>
      </p:grpSp>
      <p:grpSp>
        <p:nvGrpSpPr>
          <p:cNvPr id="34" name="Grupo 33"/>
          <p:cNvGrpSpPr/>
          <p:nvPr/>
        </p:nvGrpSpPr>
        <p:grpSpPr>
          <a:xfrm>
            <a:off x="3355465" y="2356679"/>
            <a:ext cx="1756549" cy="499680"/>
            <a:chOff x="2000250" y="1883833"/>
            <a:chExt cx="4127499" cy="1650999"/>
          </a:xfrm>
          <a:gradFill>
            <a:gsLst>
              <a:gs pos="0">
                <a:schemeClr val="accent2">
                  <a:lumMod val="0"/>
                  <a:lumOff val="100000"/>
                </a:schemeClr>
              </a:gs>
              <a:gs pos="40000">
                <a:schemeClr val="accent2">
                  <a:lumMod val="0"/>
                  <a:lumOff val="100000"/>
                </a:schemeClr>
              </a:gs>
              <a:gs pos="100000">
                <a:srgbClr val="0070C0"/>
              </a:gs>
            </a:gsLst>
            <a:path path="circle">
              <a:fillToRect l="50000" t="-80000" r="50000" b="180000"/>
            </a:path>
          </a:gradFill>
        </p:grpSpPr>
        <p:sp>
          <p:nvSpPr>
            <p:cNvPr id="35" name="Cheurón 34"/>
            <p:cNvSpPr/>
            <p:nvPr/>
          </p:nvSpPr>
          <p:spPr>
            <a:xfrm>
              <a:off x="2000250" y="1883833"/>
              <a:ext cx="4127499" cy="1650999"/>
            </a:xfrm>
            <a:prstGeom prst="chevron">
              <a:avLst/>
            </a:prstGeom>
            <a:grpFill/>
            <a:ln>
              <a:noFill/>
            </a:ln>
          </p:spPr>
          <p:style>
            <a:lnRef idx="2">
              <a:schemeClr val="lt1">
                <a:hueOff val="0"/>
                <a:satOff val="0"/>
                <a:lumOff val="0"/>
                <a:alphaOff val="0"/>
              </a:schemeClr>
            </a:lnRef>
            <a:fillRef idx="1">
              <a:schemeClr val="accent4">
                <a:hueOff val="667507"/>
                <a:satOff val="8922"/>
                <a:lumOff val="4314"/>
                <a:alphaOff val="0"/>
              </a:schemeClr>
            </a:fillRef>
            <a:effectRef idx="0">
              <a:schemeClr val="accent4">
                <a:hueOff val="667507"/>
                <a:satOff val="8922"/>
                <a:lumOff val="4314"/>
                <a:alphaOff val="0"/>
              </a:schemeClr>
            </a:effectRef>
            <a:fontRef idx="minor">
              <a:schemeClr val="lt1"/>
            </a:fontRef>
          </p:style>
        </p:sp>
        <p:sp>
          <p:nvSpPr>
            <p:cNvPr id="36" name="Cheurón 6"/>
            <p:cNvSpPr/>
            <p:nvPr/>
          </p:nvSpPr>
          <p:spPr>
            <a:xfrm>
              <a:off x="2825750" y="1883833"/>
              <a:ext cx="2476500" cy="165099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9370" tIns="19685" rIns="0" bIns="19685" numCol="1" spcCol="1270" anchor="ctr" anchorCtr="0">
              <a:noAutofit/>
            </a:bodyPr>
            <a:lstStyle/>
            <a:p>
              <a:pPr algn="ctr" defTabSz="1377950">
                <a:lnSpc>
                  <a:spcPct val="90000"/>
                </a:lnSpc>
                <a:spcBef>
                  <a:spcPct val="0"/>
                </a:spcBef>
                <a:spcAft>
                  <a:spcPct val="35000"/>
                </a:spcAft>
              </a:pPr>
              <a:r>
                <a:rPr lang="es-EC" sz="1600" b="1" i="1" dirty="0">
                  <a:solidFill>
                    <a:srgbClr val="484F56"/>
                  </a:solidFill>
                  <a:latin typeface="Pontano Sans"/>
                  <a:ea typeface="Pontano Sans"/>
                  <a:cs typeface="Pontano Sans"/>
                </a:rPr>
                <a:t>ArcGIS v10.3</a:t>
              </a:r>
            </a:p>
          </p:txBody>
        </p:sp>
      </p:grpSp>
      <p:grpSp>
        <p:nvGrpSpPr>
          <p:cNvPr id="37" name="Grupo 36"/>
          <p:cNvGrpSpPr/>
          <p:nvPr/>
        </p:nvGrpSpPr>
        <p:grpSpPr>
          <a:xfrm>
            <a:off x="4934633" y="2356679"/>
            <a:ext cx="1878320" cy="499680"/>
            <a:chOff x="2000250" y="1883833"/>
            <a:chExt cx="4127499" cy="1650999"/>
          </a:xfrm>
          <a:gradFill>
            <a:gsLst>
              <a:gs pos="0">
                <a:schemeClr val="accent2">
                  <a:lumMod val="0"/>
                  <a:lumOff val="100000"/>
                </a:schemeClr>
              </a:gs>
              <a:gs pos="40000">
                <a:schemeClr val="accent2">
                  <a:lumMod val="0"/>
                  <a:lumOff val="100000"/>
                </a:schemeClr>
              </a:gs>
              <a:gs pos="100000">
                <a:srgbClr val="0070C0"/>
              </a:gs>
            </a:gsLst>
            <a:path path="circle">
              <a:fillToRect l="50000" t="-80000" r="50000" b="180000"/>
            </a:path>
          </a:gradFill>
        </p:grpSpPr>
        <p:sp>
          <p:nvSpPr>
            <p:cNvPr id="38" name="Cheurón 37"/>
            <p:cNvSpPr/>
            <p:nvPr/>
          </p:nvSpPr>
          <p:spPr>
            <a:xfrm>
              <a:off x="2000250" y="1883833"/>
              <a:ext cx="4127499" cy="1650999"/>
            </a:xfrm>
            <a:prstGeom prst="chevron">
              <a:avLst/>
            </a:prstGeom>
            <a:grpFill/>
            <a:ln>
              <a:noFill/>
            </a:ln>
          </p:spPr>
          <p:style>
            <a:lnRef idx="2">
              <a:schemeClr val="lt1">
                <a:hueOff val="0"/>
                <a:satOff val="0"/>
                <a:lumOff val="0"/>
                <a:alphaOff val="0"/>
              </a:schemeClr>
            </a:lnRef>
            <a:fillRef idx="1">
              <a:schemeClr val="accent4">
                <a:hueOff val="667507"/>
                <a:satOff val="8922"/>
                <a:lumOff val="4314"/>
                <a:alphaOff val="0"/>
              </a:schemeClr>
            </a:fillRef>
            <a:effectRef idx="0">
              <a:schemeClr val="accent4">
                <a:hueOff val="667507"/>
                <a:satOff val="8922"/>
                <a:lumOff val="4314"/>
                <a:alphaOff val="0"/>
              </a:schemeClr>
            </a:effectRef>
            <a:fontRef idx="minor">
              <a:schemeClr val="lt1"/>
            </a:fontRef>
          </p:style>
        </p:sp>
        <p:sp>
          <p:nvSpPr>
            <p:cNvPr id="39" name="Cheurón 6"/>
            <p:cNvSpPr/>
            <p:nvPr/>
          </p:nvSpPr>
          <p:spPr>
            <a:xfrm>
              <a:off x="2825750" y="1883833"/>
              <a:ext cx="2476500" cy="165099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9370" tIns="19685" rIns="0" bIns="19685" numCol="1" spcCol="1270" anchor="ctr" anchorCtr="0">
              <a:noAutofit/>
            </a:bodyPr>
            <a:lstStyle/>
            <a:p>
              <a:pPr lvl="0" algn="ctr" defTabSz="1377950">
                <a:lnSpc>
                  <a:spcPct val="90000"/>
                </a:lnSpc>
                <a:spcBef>
                  <a:spcPct val="0"/>
                </a:spcBef>
                <a:spcAft>
                  <a:spcPct val="35000"/>
                </a:spcAft>
              </a:pPr>
              <a:r>
                <a:rPr lang="es-EC" sz="1600" b="1" i="1" dirty="0" err="1">
                  <a:solidFill>
                    <a:srgbClr val="484F56"/>
                  </a:solidFill>
                  <a:latin typeface="Pontano Sans"/>
                  <a:ea typeface="Pontano Sans"/>
                  <a:cs typeface="Pontano Sans"/>
                </a:rPr>
                <a:t>Weighted</a:t>
              </a:r>
              <a:r>
                <a:rPr lang="es-EC" sz="1600" b="1" i="1" dirty="0">
                  <a:solidFill>
                    <a:srgbClr val="484F56"/>
                  </a:solidFill>
                  <a:latin typeface="Pontano Sans"/>
                  <a:ea typeface="Pontano Sans"/>
                  <a:cs typeface="Pontano Sans"/>
                </a:rPr>
                <a:t> </a:t>
              </a:r>
              <a:r>
                <a:rPr lang="es-EC" sz="1600" b="1" i="1" dirty="0" err="1">
                  <a:solidFill>
                    <a:srgbClr val="484F56"/>
                  </a:solidFill>
                  <a:latin typeface="Pontano Sans"/>
                  <a:ea typeface="Pontano Sans"/>
                  <a:cs typeface="Pontano Sans"/>
                </a:rPr>
                <a:t>overlay</a:t>
              </a:r>
              <a:endParaRPr lang="es-EC" sz="1600" b="1" i="1" dirty="0">
                <a:solidFill>
                  <a:srgbClr val="484F56"/>
                </a:solidFill>
                <a:latin typeface="Pontano Sans"/>
                <a:ea typeface="Pontano Sans"/>
                <a:cs typeface="Pontano Sans"/>
              </a:endParaRPr>
            </a:p>
          </p:txBody>
        </p:sp>
      </p:grpSp>
      <p:grpSp>
        <p:nvGrpSpPr>
          <p:cNvPr id="40" name="Grupo 39"/>
          <p:cNvGrpSpPr/>
          <p:nvPr/>
        </p:nvGrpSpPr>
        <p:grpSpPr>
          <a:xfrm>
            <a:off x="6632554" y="2356679"/>
            <a:ext cx="2511446" cy="499680"/>
            <a:chOff x="2000250" y="1883833"/>
            <a:chExt cx="4127499" cy="1650999"/>
          </a:xfrm>
          <a:gradFill>
            <a:gsLst>
              <a:gs pos="0">
                <a:schemeClr val="accent2">
                  <a:lumMod val="0"/>
                  <a:lumOff val="100000"/>
                </a:schemeClr>
              </a:gs>
              <a:gs pos="40000">
                <a:schemeClr val="accent2">
                  <a:lumMod val="0"/>
                  <a:lumOff val="100000"/>
                </a:schemeClr>
              </a:gs>
              <a:gs pos="100000">
                <a:srgbClr val="0070C0"/>
              </a:gs>
            </a:gsLst>
            <a:path path="circle">
              <a:fillToRect l="50000" t="-80000" r="50000" b="180000"/>
            </a:path>
          </a:gradFill>
        </p:grpSpPr>
        <p:sp>
          <p:nvSpPr>
            <p:cNvPr id="41" name="Cheurón 40"/>
            <p:cNvSpPr/>
            <p:nvPr/>
          </p:nvSpPr>
          <p:spPr>
            <a:xfrm>
              <a:off x="2000250" y="1883833"/>
              <a:ext cx="4127499" cy="1650999"/>
            </a:xfrm>
            <a:prstGeom prst="chevron">
              <a:avLst/>
            </a:prstGeom>
            <a:grpFill/>
            <a:ln>
              <a:noFill/>
            </a:ln>
          </p:spPr>
          <p:style>
            <a:lnRef idx="2">
              <a:schemeClr val="lt1">
                <a:hueOff val="0"/>
                <a:satOff val="0"/>
                <a:lumOff val="0"/>
                <a:alphaOff val="0"/>
              </a:schemeClr>
            </a:lnRef>
            <a:fillRef idx="1">
              <a:schemeClr val="accent4">
                <a:hueOff val="667507"/>
                <a:satOff val="8922"/>
                <a:lumOff val="4314"/>
                <a:alphaOff val="0"/>
              </a:schemeClr>
            </a:fillRef>
            <a:effectRef idx="0">
              <a:schemeClr val="accent4">
                <a:hueOff val="667507"/>
                <a:satOff val="8922"/>
                <a:lumOff val="4314"/>
                <a:alphaOff val="0"/>
              </a:schemeClr>
            </a:effectRef>
            <a:fontRef idx="minor">
              <a:schemeClr val="lt1"/>
            </a:fontRef>
          </p:style>
        </p:sp>
        <p:sp>
          <p:nvSpPr>
            <p:cNvPr id="42" name="Cheurón 6"/>
            <p:cNvSpPr/>
            <p:nvPr/>
          </p:nvSpPr>
          <p:spPr>
            <a:xfrm>
              <a:off x="2825750" y="1883833"/>
              <a:ext cx="2476500" cy="165099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9370" tIns="19685" rIns="0" bIns="19685" numCol="1" spcCol="1270" anchor="ctr" anchorCtr="0">
              <a:noAutofit/>
            </a:bodyPr>
            <a:lstStyle/>
            <a:p>
              <a:pPr algn="ctr" defTabSz="1377950">
                <a:lnSpc>
                  <a:spcPct val="90000"/>
                </a:lnSpc>
                <a:spcBef>
                  <a:spcPct val="0"/>
                </a:spcBef>
                <a:spcAft>
                  <a:spcPct val="35000"/>
                </a:spcAft>
              </a:pPr>
              <a:r>
                <a:rPr lang="es-EC" sz="1600" b="1" i="1" dirty="0">
                  <a:solidFill>
                    <a:srgbClr val="484F56"/>
                  </a:solidFill>
                  <a:latin typeface="Pontano Sans"/>
                  <a:ea typeface="Pontano Sans"/>
                  <a:cs typeface="Pontano Sans"/>
                </a:rPr>
                <a:t>3 capacidades de uso</a:t>
              </a:r>
            </a:p>
          </p:txBody>
        </p:sp>
      </p:grpSp>
    </p:spTree>
    <p:extLst>
      <p:ext uri="{BB962C8B-B14F-4D97-AF65-F5344CB8AC3E}">
        <p14:creationId xmlns:p14="http://schemas.microsoft.com/office/powerpoint/2010/main" val="37387027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5" name="Rectángulo 4"/>
          <p:cNvSpPr/>
          <p:nvPr/>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Elipse 2"/>
          <p:cNvSpPr/>
          <p:nvPr/>
        </p:nvSpPr>
        <p:spPr>
          <a:xfrm>
            <a:off x="6810375" y="3357375"/>
            <a:ext cx="2151757" cy="17434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4" name="Diagrama 3"/>
          <p:cNvGraphicFramePr/>
          <p:nvPr>
            <p:extLst>
              <p:ext uri="{D42A27DB-BD31-4B8C-83A1-F6EECF244321}">
                <p14:modId xmlns:p14="http://schemas.microsoft.com/office/powerpoint/2010/main" val="4261731597"/>
              </p:ext>
            </p:extLst>
          </p:nvPr>
        </p:nvGraphicFramePr>
        <p:xfrm>
          <a:off x="0" y="364239"/>
          <a:ext cx="5044964" cy="4269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n 9"/>
          <p:cNvPicPr>
            <a:picLocks noChangeAspect="1"/>
          </p:cNvPicPr>
          <p:nvPr/>
        </p:nvPicPr>
        <p:blipFill rotWithShape="1">
          <a:blip r:embed="rId8"/>
          <a:srcRect l="24596" t="28436" r="49708" b="33832"/>
          <a:stretch/>
        </p:blipFill>
        <p:spPr>
          <a:xfrm flipH="1">
            <a:off x="6364785" y="0"/>
            <a:ext cx="2745884" cy="2266950"/>
          </a:xfrm>
          <a:prstGeom prst="rect">
            <a:avLst/>
          </a:prstGeom>
        </p:spPr>
      </p:pic>
      <p:grpSp>
        <p:nvGrpSpPr>
          <p:cNvPr id="6" name="Grupo 5"/>
          <p:cNvGrpSpPr/>
          <p:nvPr/>
        </p:nvGrpSpPr>
        <p:grpSpPr>
          <a:xfrm>
            <a:off x="5418713" y="813592"/>
            <a:ext cx="2467540" cy="865095"/>
            <a:chOff x="2000250" y="1883833"/>
            <a:chExt cx="4127499" cy="1650999"/>
          </a:xfrm>
          <a:solidFill>
            <a:srgbClr val="00B050"/>
          </a:solidFill>
        </p:grpSpPr>
        <p:sp>
          <p:nvSpPr>
            <p:cNvPr id="7" name="Cheurón 6"/>
            <p:cNvSpPr/>
            <p:nvPr/>
          </p:nvSpPr>
          <p:spPr>
            <a:xfrm>
              <a:off x="2000250" y="1883833"/>
              <a:ext cx="4127499" cy="1650999"/>
            </a:xfrm>
            <a:prstGeom prst="chevron">
              <a:avLst/>
            </a:prstGeom>
            <a:grpFill/>
            <a:ln>
              <a:noFill/>
            </a:ln>
          </p:spPr>
          <p:style>
            <a:lnRef idx="2">
              <a:schemeClr val="lt1">
                <a:hueOff val="0"/>
                <a:satOff val="0"/>
                <a:lumOff val="0"/>
                <a:alphaOff val="0"/>
              </a:schemeClr>
            </a:lnRef>
            <a:fillRef idx="1">
              <a:schemeClr val="accent4">
                <a:hueOff val="667507"/>
                <a:satOff val="8922"/>
                <a:lumOff val="4314"/>
                <a:alphaOff val="0"/>
              </a:schemeClr>
            </a:fillRef>
            <a:effectRef idx="0">
              <a:schemeClr val="accent4">
                <a:hueOff val="667507"/>
                <a:satOff val="8922"/>
                <a:lumOff val="4314"/>
                <a:alphaOff val="0"/>
              </a:schemeClr>
            </a:effectRef>
            <a:fontRef idx="minor">
              <a:schemeClr val="lt1"/>
            </a:fontRef>
          </p:style>
        </p:sp>
        <p:sp>
          <p:nvSpPr>
            <p:cNvPr id="8" name="Cheurón 6"/>
            <p:cNvSpPr/>
            <p:nvPr/>
          </p:nvSpPr>
          <p:spPr>
            <a:xfrm>
              <a:off x="2825750" y="1883833"/>
              <a:ext cx="2476500" cy="165099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9370" tIns="19685" rIns="0" bIns="19685" numCol="1" spcCol="1270" anchor="ctr" anchorCtr="0">
              <a:noAutofit/>
            </a:bodyPr>
            <a:lstStyle/>
            <a:p>
              <a:pPr lvl="0" algn="ctr" defTabSz="1377950">
                <a:lnSpc>
                  <a:spcPct val="90000"/>
                </a:lnSpc>
                <a:spcBef>
                  <a:spcPct val="0"/>
                </a:spcBef>
                <a:spcAft>
                  <a:spcPct val="35000"/>
                </a:spcAft>
              </a:pPr>
              <a:r>
                <a:rPr lang="es-EC" sz="2000" kern="1200" dirty="0" smtClean="0"/>
                <a:t>PDOT 6 de Julio de Cuellaje</a:t>
              </a:r>
              <a:endParaRPr lang="es-EC" sz="2000" kern="1200" dirty="0"/>
            </a:p>
          </p:txBody>
        </p:sp>
      </p:grpSp>
      <p:graphicFrame>
        <p:nvGraphicFramePr>
          <p:cNvPr id="9" name="Tabla 8"/>
          <p:cNvGraphicFramePr>
            <a:graphicFrameLocks noGrp="1"/>
          </p:cNvGraphicFramePr>
          <p:nvPr>
            <p:extLst>
              <p:ext uri="{D42A27DB-BD31-4B8C-83A1-F6EECF244321}">
                <p14:modId xmlns:p14="http://schemas.microsoft.com/office/powerpoint/2010/main" val="2885659772"/>
              </p:ext>
            </p:extLst>
          </p:nvPr>
        </p:nvGraphicFramePr>
        <p:xfrm>
          <a:off x="5127926" y="2174745"/>
          <a:ext cx="4016074" cy="2926080"/>
        </p:xfrm>
        <a:graphic>
          <a:graphicData uri="http://schemas.openxmlformats.org/drawingml/2006/table">
            <a:tbl>
              <a:tblPr firstRow="1" firstCol="1" bandRow="1">
                <a:tableStyleId>{F5AB1C69-6EDB-4FF4-983F-18BD219EF322}</a:tableStyleId>
              </a:tblPr>
              <a:tblGrid>
                <a:gridCol w="2716040"/>
                <a:gridCol w="1300034"/>
              </a:tblGrid>
              <a:tr h="0">
                <a:tc gridSpan="2">
                  <a:txBody>
                    <a:bodyPr/>
                    <a:lstStyle/>
                    <a:p>
                      <a:pPr algn="ctr">
                        <a:lnSpc>
                          <a:spcPct val="150000"/>
                        </a:lnSpc>
                        <a:spcAft>
                          <a:spcPts val="0"/>
                        </a:spcAft>
                      </a:pPr>
                      <a:r>
                        <a:rPr lang="es-EC" sz="1600" dirty="0">
                          <a:effectLst/>
                        </a:rPr>
                        <a:t>Categoría de manejo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r>
              <a:tr h="0">
                <a:tc>
                  <a:txBody>
                    <a:bodyPr/>
                    <a:lstStyle/>
                    <a:p>
                      <a:pPr algn="just">
                        <a:lnSpc>
                          <a:spcPct val="150000"/>
                        </a:lnSpc>
                        <a:spcAft>
                          <a:spcPts val="0"/>
                        </a:spcAft>
                      </a:pPr>
                      <a:r>
                        <a:rPr lang="es-EC" sz="1600" dirty="0">
                          <a:effectLst/>
                        </a:rPr>
                        <a:t>Propósito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dirty="0">
                          <a:effectLst/>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600">
                          <a:effectLst/>
                        </a:rPr>
                        <a:t>Ubicación del sitio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600">
                          <a:effectLst/>
                        </a:rPr>
                        <a:t>Superficie</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s-EC" sz="1600">
                          <a:effectLst/>
                        </a:rPr>
                        <a:t>Actividades permitidas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1145">
                <a:tc>
                  <a:txBody>
                    <a:bodyPr/>
                    <a:lstStyle/>
                    <a:p>
                      <a:pPr algn="just">
                        <a:lnSpc>
                          <a:spcPct val="150000"/>
                        </a:lnSpc>
                        <a:spcAft>
                          <a:spcPts val="0"/>
                        </a:spcAft>
                      </a:pPr>
                      <a:r>
                        <a:rPr lang="es-EC" sz="1600">
                          <a:effectLst/>
                        </a:rPr>
                        <a:t>Actividades no permitidas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1145">
                <a:tc>
                  <a:txBody>
                    <a:bodyPr/>
                    <a:lstStyle/>
                    <a:p>
                      <a:pPr algn="just">
                        <a:lnSpc>
                          <a:spcPct val="150000"/>
                        </a:lnSpc>
                        <a:spcAft>
                          <a:spcPts val="0"/>
                        </a:spcAft>
                      </a:pPr>
                      <a:r>
                        <a:rPr lang="es-EC" sz="1600" dirty="0">
                          <a:effectLst/>
                        </a:rPr>
                        <a:t>Actores locales Responsables del manejo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dirty="0">
                          <a:effectLst/>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307515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stretch>
            <a:fillRect/>
          </a:stretch>
        </a:blipFill>
        <a:effectLst/>
      </p:bgPr>
    </p:bg>
    <p:spTree>
      <p:nvGrpSpPr>
        <p:cNvPr id="1" name="Shape 175"/>
        <p:cNvGrpSpPr/>
        <p:nvPr/>
      </p:nvGrpSpPr>
      <p:grpSpPr>
        <a:xfrm>
          <a:off x="0" y="0"/>
          <a:ext cx="0" cy="0"/>
          <a:chOff x="0" y="0"/>
          <a:chExt cx="0" cy="0"/>
        </a:xfrm>
      </p:grpSpPr>
      <p:sp>
        <p:nvSpPr>
          <p:cNvPr id="177" name="Shape 177"/>
          <p:cNvSpPr txBox="1">
            <a:spLocks noGrp="1"/>
          </p:cNvSpPr>
          <p:nvPr>
            <p:ph type="body" idx="1"/>
          </p:nvPr>
        </p:nvSpPr>
        <p:spPr>
          <a:xfrm>
            <a:off x="908409" y="995900"/>
            <a:ext cx="3498134" cy="1758186"/>
          </a:xfrm>
          <a:prstGeom prst="rect">
            <a:avLst/>
          </a:prstGeom>
        </p:spPr>
        <p:txBody>
          <a:bodyPr spcFirstLastPara="1" wrap="square" lIns="91425" tIns="91425" rIns="91425" bIns="91425" anchor="t" anchorCtr="0">
            <a:noAutofit/>
          </a:bodyPr>
          <a:lstStyle/>
          <a:p>
            <a:pPr marL="0" indent="0">
              <a:buNone/>
            </a:pPr>
            <a:r>
              <a:rPr lang="es-EC" sz="2400" dirty="0">
                <a:solidFill>
                  <a:schemeClr val="tx1"/>
                </a:solidFill>
              </a:rPr>
              <a:t>Identificar el cambio de cobertura boscosa durante el periodo </a:t>
            </a:r>
          </a:p>
          <a:p>
            <a:pPr marL="0" indent="0">
              <a:buNone/>
            </a:pPr>
            <a:r>
              <a:rPr lang="es-EC" sz="2400" dirty="0">
                <a:solidFill>
                  <a:schemeClr val="tx1"/>
                </a:solidFill>
              </a:rPr>
              <a:t>2013 – 2017.</a:t>
            </a:r>
          </a:p>
          <a:p>
            <a:pPr marL="0" lvl="0" indent="0">
              <a:spcBef>
                <a:spcPts val="600"/>
              </a:spcBef>
              <a:spcAft>
                <a:spcPts val="0"/>
              </a:spcAft>
              <a:buNone/>
            </a:pPr>
            <a:endParaRPr dirty="0">
              <a:solidFill>
                <a:schemeClr val="tx1"/>
              </a:solidFill>
            </a:endParaRPr>
          </a:p>
        </p:txBody>
      </p:sp>
      <p:sp>
        <p:nvSpPr>
          <p:cNvPr id="180" name="Shape 180"/>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14</a:t>
            </a:fld>
            <a:endParaRPr/>
          </a:p>
        </p:txBody>
      </p:sp>
      <p:sp>
        <p:nvSpPr>
          <p:cNvPr id="178" name="Shape 178"/>
          <p:cNvSpPr txBox="1">
            <a:spLocks noGrp="1"/>
          </p:cNvSpPr>
          <p:nvPr>
            <p:ph type="body" idx="2"/>
          </p:nvPr>
        </p:nvSpPr>
        <p:spPr>
          <a:xfrm>
            <a:off x="5000454" y="995900"/>
            <a:ext cx="3781425" cy="1507814"/>
          </a:xfrm>
          <a:prstGeom prst="rect">
            <a:avLst/>
          </a:prstGeom>
        </p:spPr>
        <p:txBody>
          <a:bodyPr spcFirstLastPara="1" wrap="square" lIns="91425" tIns="91425" rIns="91425" bIns="91425" anchor="t" anchorCtr="0">
            <a:noAutofit/>
          </a:bodyPr>
          <a:lstStyle/>
          <a:p>
            <a:pPr marL="0" lvl="0" indent="0">
              <a:buNone/>
            </a:pPr>
            <a:r>
              <a:rPr lang="es-EC" sz="2400" dirty="0">
                <a:solidFill>
                  <a:schemeClr val="tx1"/>
                </a:solidFill>
              </a:rPr>
              <a:t>Determinar causas inmediatas y subyacentes de la deforestación</a:t>
            </a:r>
          </a:p>
        </p:txBody>
      </p:sp>
      <p:sp>
        <p:nvSpPr>
          <p:cNvPr id="179" name="Shape 179"/>
          <p:cNvSpPr txBox="1">
            <a:spLocks noGrp="1"/>
          </p:cNvSpPr>
          <p:nvPr>
            <p:ph type="body" idx="3"/>
          </p:nvPr>
        </p:nvSpPr>
        <p:spPr>
          <a:xfrm>
            <a:off x="2648395" y="3000475"/>
            <a:ext cx="4110208" cy="1503286"/>
          </a:xfrm>
          <a:prstGeom prst="rect">
            <a:avLst/>
          </a:prstGeom>
        </p:spPr>
        <p:txBody>
          <a:bodyPr spcFirstLastPara="1" wrap="square" lIns="91425" tIns="91425" rIns="91425" bIns="91425" anchor="t" anchorCtr="0">
            <a:noAutofit/>
          </a:bodyPr>
          <a:lstStyle/>
          <a:p>
            <a:pPr marL="0" indent="0">
              <a:buNone/>
            </a:pPr>
            <a:r>
              <a:rPr lang="es-EC" sz="2400" dirty="0">
                <a:solidFill>
                  <a:schemeClr val="tx1"/>
                </a:solidFill>
              </a:rPr>
              <a:t>Elaborar una propuesta de manejo para las zonas alta, media y baja de la parroquia</a:t>
            </a:r>
          </a:p>
          <a:p>
            <a:pPr marL="0" lvl="0" indent="0">
              <a:spcBef>
                <a:spcPts val="600"/>
              </a:spcBef>
              <a:spcAft>
                <a:spcPts val="0"/>
              </a:spcAft>
              <a:buNone/>
            </a:pPr>
            <a:endParaRPr dirty="0">
              <a:solidFill>
                <a:schemeClr val="tx1"/>
              </a:solidFill>
            </a:endParaRPr>
          </a:p>
        </p:txBody>
      </p:sp>
      <p:sp>
        <p:nvSpPr>
          <p:cNvPr id="8" name="Shape 113"/>
          <p:cNvSpPr txBox="1">
            <a:spLocks/>
          </p:cNvSpPr>
          <p:nvPr/>
        </p:nvSpPr>
        <p:spPr>
          <a:xfrm>
            <a:off x="1962151" y="150275"/>
            <a:ext cx="7114282" cy="690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1pPr>
            <a:lvl2pPr marR="0" lvl="1"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2pPr>
            <a:lvl3pPr marR="0" lvl="2"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3pPr>
            <a:lvl4pPr marR="0" lvl="3"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4pPr>
            <a:lvl5pPr marR="0" lvl="4"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5pPr>
            <a:lvl6pPr marR="0" lvl="5"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6pPr>
            <a:lvl7pPr marR="0" lvl="6"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7pPr>
            <a:lvl8pPr marR="0" lvl="7"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8pPr>
            <a:lvl9pPr marR="0" lvl="8"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9pPr>
          </a:lstStyle>
          <a:p>
            <a:pPr algn="r"/>
            <a:r>
              <a:rPr lang="es-ES" dirty="0" smtClean="0"/>
              <a:t>Resultados y Discusión </a:t>
            </a:r>
            <a:endParaRPr lang="es-ES" dirty="0"/>
          </a:p>
        </p:txBody>
      </p:sp>
      <p:sp>
        <p:nvSpPr>
          <p:cNvPr id="7" name="Rectángulo redondeado 6">
            <a:hlinkClick r:id="rId4" action="ppaction://hlinksldjump"/>
          </p:cNvPr>
          <p:cNvSpPr/>
          <p:nvPr/>
        </p:nvSpPr>
        <p:spPr>
          <a:xfrm>
            <a:off x="873457" y="995900"/>
            <a:ext cx="3425588" cy="17473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redondeado 8">
            <a:hlinkClick r:id="rId5" action="ppaction://hlinksldjump"/>
          </p:cNvPr>
          <p:cNvSpPr/>
          <p:nvPr/>
        </p:nvSpPr>
        <p:spPr>
          <a:xfrm>
            <a:off x="5178372" y="876157"/>
            <a:ext cx="3425588" cy="17473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tángulo redondeado 9">
            <a:hlinkClick r:id="rId6" action="ppaction://hlinksldjump"/>
          </p:cNvPr>
          <p:cNvSpPr/>
          <p:nvPr/>
        </p:nvSpPr>
        <p:spPr>
          <a:xfrm>
            <a:off x="2883207" y="2743200"/>
            <a:ext cx="3425588" cy="17473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925436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5" name="Rectángulo 4"/>
          <p:cNvSpPr/>
          <p:nvPr/>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Elipse 2"/>
          <p:cNvSpPr/>
          <p:nvPr/>
        </p:nvSpPr>
        <p:spPr>
          <a:xfrm>
            <a:off x="6810375" y="3357375"/>
            <a:ext cx="2151757" cy="17434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descr="C:\Users\ISRAEL\Desktop\TRABAJANDO TESIS\1MAPAS FINALES\Nueva carpeta\ANÁLISIS MULTITEMPORAL.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4630" y="296882"/>
            <a:ext cx="5189367" cy="2968916"/>
          </a:xfrm>
          <a:prstGeom prst="rect">
            <a:avLst/>
          </a:prstGeom>
          <a:noFill/>
          <a:ln>
            <a:solidFill>
              <a:schemeClr val="tx1"/>
            </a:solidFill>
          </a:ln>
        </p:spPr>
      </p:pic>
      <p:pic>
        <p:nvPicPr>
          <p:cNvPr id="6" name="Imagen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639" y="95002"/>
            <a:ext cx="3265714" cy="1700981"/>
          </a:xfrm>
          <a:prstGeom prst="rect">
            <a:avLst/>
          </a:prstGeom>
          <a:noFill/>
          <a:ln>
            <a:solidFill>
              <a:schemeClr val="tx1"/>
            </a:solidFill>
          </a:ln>
        </p:spPr>
      </p:pic>
      <p:pic>
        <p:nvPicPr>
          <p:cNvPr id="7" name="Imagen 6"/>
          <p:cNvPicPr/>
          <p:nvPr/>
        </p:nvPicPr>
        <p:blipFill>
          <a:blip r:embed="rId5">
            <a:extLst>
              <a:ext uri="{28A0092B-C50C-407E-A947-70E740481C1C}">
                <a14:useLocalDpi xmlns:a14="http://schemas.microsoft.com/office/drawing/2010/main" val="0"/>
              </a:ext>
            </a:extLst>
          </a:blip>
          <a:srcRect/>
          <a:stretch>
            <a:fillRect/>
          </a:stretch>
        </p:blipFill>
        <p:spPr bwMode="auto">
          <a:xfrm>
            <a:off x="415639" y="1795983"/>
            <a:ext cx="3265714" cy="1562803"/>
          </a:xfrm>
          <a:prstGeom prst="rect">
            <a:avLst/>
          </a:prstGeom>
          <a:noFill/>
          <a:ln>
            <a:solidFill>
              <a:schemeClr val="tx1"/>
            </a:solidFill>
          </a:ln>
        </p:spPr>
      </p:pic>
      <p:graphicFrame>
        <p:nvGraphicFramePr>
          <p:cNvPr id="8" name="Diagrama 7"/>
          <p:cNvGraphicFramePr/>
          <p:nvPr>
            <p:extLst>
              <p:ext uri="{D42A27DB-BD31-4B8C-83A1-F6EECF244321}">
                <p14:modId xmlns:p14="http://schemas.microsoft.com/office/powerpoint/2010/main" val="3284396951"/>
              </p:ext>
            </p:extLst>
          </p:nvPr>
        </p:nvGraphicFramePr>
        <p:xfrm>
          <a:off x="0" y="3357375"/>
          <a:ext cx="9144000" cy="215223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983222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5" name="Rectángulo 4"/>
          <p:cNvSpPr/>
          <p:nvPr/>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Elipse 2"/>
          <p:cNvSpPr/>
          <p:nvPr/>
        </p:nvSpPr>
        <p:spPr>
          <a:xfrm>
            <a:off x="6810375" y="3357375"/>
            <a:ext cx="2151757" cy="17434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p:cNvPicPr>
            <a:picLocks noChangeAspect="1"/>
          </p:cNvPicPr>
          <p:nvPr/>
        </p:nvPicPr>
        <p:blipFill rotWithShape="1">
          <a:blip r:embed="rId3"/>
          <a:srcRect l="24596" t="28436" r="49708" b="33832"/>
          <a:stretch/>
        </p:blipFill>
        <p:spPr>
          <a:xfrm flipH="1">
            <a:off x="5324969" y="1085849"/>
            <a:ext cx="4066681" cy="3357375"/>
          </a:xfrm>
          <a:prstGeom prst="rect">
            <a:avLst/>
          </a:prstGeom>
        </p:spPr>
      </p:pic>
      <p:graphicFrame>
        <p:nvGraphicFramePr>
          <p:cNvPr id="6" name="Diagrama 5"/>
          <p:cNvGraphicFramePr/>
          <p:nvPr>
            <p:extLst>
              <p:ext uri="{D42A27DB-BD31-4B8C-83A1-F6EECF244321}">
                <p14:modId xmlns:p14="http://schemas.microsoft.com/office/powerpoint/2010/main" val="3534956212"/>
              </p:ext>
            </p:extLst>
          </p:nvPr>
        </p:nvGraphicFramePr>
        <p:xfrm>
          <a:off x="653143" y="2043090"/>
          <a:ext cx="8053853" cy="10573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a 6"/>
          <p:cNvGraphicFramePr/>
          <p:nvPr>
            <p:extLst>
              <p:ext uri="{D42A27DB-BD31-4B8C-83A1-F6EECF244321}">
                <p14:modId xmlns:p14="http://schemas.microsoft.com/office/powerpoint/2010/main" val="738377567"/>
              </p:ext>
            </p:extLst>
          </p:nvPr>
        </p:nvGraphicFramePr>
        <p:xfrm>
          <a:off x="182600" y="3194878"/>
          <a:ext cx="8589305" cy="233539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4" name="Diagrama 3"/>
          <p:cNvGraphicFramePr/>
          <p:nvPr>
            <p:extLst>
              <p:ext uri="{D42A27DB-BD31-4B8C-83A1-F6EECF244321}">
                <p14:modId xmlns:p14="http://schemas.microsoft.com/office/powerpoint/2010/main" val="2100307637"/>
              </p:ext>
            </p:extLst>
          </p:nvPr>
        </p:nvGraphicFramePr>
        <p:xfrm>
          <a:off x="-159145" y="-341856"/>
          <a:ext cx="10443984" cy="309396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2439468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5" name="Rectángulo 4"/>
          <p:cNvSpPr/>
          <p:nvPr/>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Elipse 2"/>
          <p:cNvSpPr/>
          <p:nvPr/>
        </p:nvSpPr>
        <p:spPr>
          <a:xfrm>
            <a:off x="6810375" y="3357375"/>
            <a:ext cx="2151757" cy="17434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3095229" cy="1776761"/>
          </a:xfrm>
          <a:prstGeom prst="rect">
            <a:avLst/>
          </a:prstGeom>
          <a:noFill/>
          <a:ln>
            <a:solidFill>
              <a:schemeClr val="tx1"/>
            </a:solidFill>
          </a:ln>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08354" y="0"/>
            <a:ext cx="3095229" cy="1767236"/>
          </a:xfrm>
          <a:prstGeom prst="rect">
            <a:avLst/>
          </a:prstGeom>
          <a:noFill/>
          <a:ln>
            <a:solidFill>
              <a:schemeClr val="tx1"/>
            </a:solidFill>
          </a:ln>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07183" y="-3338"/>
            <a:ext cx="3095229" cy="1776761"/>
          </a:xfrm>
          <a:prstGeom prst="rect">
            <a:avLst/>
          </a:prstGeom>
          <a:noFill/>
          <a:ln>
            <a:solidFill>
              <a:schemeClr val="tx1"/>
            </a:solidFill>
          </a:ln>
        </p:spPr>
      </p:pic>
      <p:pic>
        <p:nvPicPr>
          <p:cNvPr id="8" name="Imagen 7"/>
          <p:cNvPicPr>
            <a:picLocks noChangeAspect="1"/>
          </p:cNvPicPr>
          <p:nvPr/>
        </p:nvPicPr>
        <p:blipFill rotWithShape="1">
          <a:blip r:embed="rId6" cstate="print">
            <a:extLst>
              <a:ext uri="{28A0092B-C50C-407E-A947-70E740481C1C}">
                <a14:useLocalDpi xmlns:a14="http://schemas.microsoft.com/office/drawing/2010/main" val="0"/>
              </a:ext>
            </a:extLst>
          </a:blip>
          <a:srcRect t="-1" r="1536" b="3679"/>
          <a:stretch/>
        </p:blipFill>
        <p:spPr bwMode="auto">
          <a:xfrm>
            <a:off x="0" y="1783586"/>
            <a:ext cx="3094525" cy="1721949"/>
          </a:xfrm>
          <a:prstGeom prst="rect">
            <a:avLst/>
          </a:prstGeom>
          <a:noFill/>
          <a:ln>
            <a:solidFill>
              <a:schemeClr val="tx1"/>
            </a:solidFill>
          </a:ln>
          <a:extLst>
            <a:ext uri="{53640926-AAD7-44D8-BBD7-CCE9431645EC}">
              <a14:shadowObscured xmlns:a14="http://schemas.microsoft.com/office/drawing/2010/main"/>
            </a:ext>
          </a:extLst>
        </p:spPr>
      </p:pic>
      <p:pic>
        <p:nvPicPr>
          <p:cNvPr id="9" name="Imagen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07650" y="1784222"/>
            <a:ext cx="3094525" cy="1720676"/>
          </a:xfrm>
          <a:prstGeom prst="rect">
            <a:avLst/>
          </a:prstGeom>
          <a:noFill/>
          <a:ln>
            <a:solidFill>
              <a:schemeClr val="tx1"/>
            </a:solidFill>
          </a:ln>
        </p:spPr>
      </p:pic>
      <p:pic>
        <p:nvPicPr>
          <p:cNvPr id="10" name="Imagen 9"/>
          <p:cNvPicPr/>
          <p:nvPr/>
        </p:nvPicPr>
        <p:blipFill>
          <a:blip r:embed="rId8">
            <a:extLst>
              <a:ext uri="{28A0092B-C50C-407E-A947-70E740481C1C}">
                <a14:useLocalDpi xmlns:a14="http://schemas.microsoft.com/office/drawing/2010/main" val="0"/>
              </a:ext>
            </a:extLst>
          </a:blip>
          <a:srcRect/>
          <a:stretch>
            <a:fillRect/>
          </a:stretch>
        </p:blipFill>
        <p:spPr bwMode="auto">
          <a:xfrm>
            <a:off x="6207470" y="1782949"/>
            <a:ext cx="3093534" cy="1721949"/>
          </a:xfrm>
          <a:prstGeom prst="rect">
            <a:avLst/>
          </a:prstGeom>
          <a:noFill/>
          <a:ln>
            <a:solidFill>
              <a:schemeClr val="tx1"/>
            </a:solidFill>
          </a:ln>
        </p:spPr>
      </p:pic>
      <p:graphicFrame>
        <p:nvGraphicFramePr>
          <p:cNvPr id="11" name="Diagrama 10"/>
          <p:cNvGraphicFramePr/>
          <p:nvPr>
            <p:extLst>
              <p:ext uri="{D42A27DB-BD31-4B8C-83A1-F6EECF244321}">
                <p14:modId xmlns:p14="http://schemas.microsoft.com/office/powerpoint/2010/main" val="819987626"/>
              </p:ext>
            </p:extLst>
          </p:nvPr>
        </p:nvGraphicFramePr>
        <p:xfrm>
          <a:off x="1" y="2836531"/>
          <a:ext cx="9143999" cy="309396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9277361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5" name="Rectángulo 4"/>
          <p:cNvSpPr/>
          <p:nvPr/>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Elipse 2"/>
          <p:cNvSpPr/>
          <p:nvPr/>
        </p:nvSpPr>
        <p:spPr>
          <a:xfrm>
            <a:off x="6810375" y="3357375"/>
            <a:ext cx="2151757" cy="17434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4" name="Diagrama 3"/>
          <p:cNvGraphicFramePr/>
          <p:nvPr>
            <p:extLst>
              <p:ext uri="{D42A27DB-BD31-4B8C-83A1-F6EECF244321}">
                <p14:modId xmlns:p14="http://schemas.microsoft.com/office/powerpoint/2010/main" val="2853757814"/>
              </p:ext>
            </p:extLst>
          </p:nvPr>
        </p:nvGraphicFramePr>
        <p:xfrm>
          <a:off x="4691" y="3780753"/>
          <a:ext cx="9412265" cy="1483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9982" y="154262"/>
            <a:ext cx="2552817" cy="1856594"/>
          </a:xfrm>
          <a:prstGeom prst="rect">
            <a:avLst/>
          </a:prstGeom>
          <a:noFill/>
          <a:ln>
            <a:solidFill>
              <a:schemeClr val="tx1"/>
            </a:solidFill>
          </a:ln>
        </p:spPr>
      </p:pic>
      <p:pic>
        <p:nvPicPr>
          <p:cNvPr id="7" name="Imagen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289983" y="154262"/>
            <a:ext cx="2486376" cy="1856594"/>
          </a:xfrm>
          <a:prstGeom prst="rect">
            <a:avLst/>
          </a:prstGeom>
          <a:noFill/>
          <a:ln>
            <a:solidFill>
              <a:schemeClr val="tx1"/>
            </a:solidFill>
          </a:ln>
        </p:spPr>
      </p:pic>
      <p:pic>
        <p:nvPicPr>
          <p:cNvPr id="8" name="Imagen 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182686" y="154262"/>
            <a:ext cx="2666982" cy="1856594"/>
          </a:xfrm>
          <a:prstGeom prst="rect">
            <a:avLst/>
          </a:prstGeom>
          <a:noFill/>
          <a:ln>
            <a:solidFill>
              <a:schemeClr val="tx1"/>
            </a:solidFill>
          </a:ln>
        </p:spPr>
      </p:pic>
      <p:pic>
        <p:nvPicPr>
          <p:cNvPr id="9" name="Imagen 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788929" y="2074860"/>
            <a:ext cx="3488483" cy="1856594"/>
          </a:xfrm>
          <a:prstGeom prst="rect">
            <a:avLst/>
          </a:prstGeom>
          <a:noFill/>
          <a:ln>
            <a:solidFill>
              <a:schemeClr val="tx1"/>
            </a:solidFill>
          </a:ln>
        </p:spPr>
      </p:pic>
    </p:spTree>
    <p:extLst>
      <p:ext uri="{BB962C8B-B14F-4D97-AF65-F5344CB8AC3E}">
        <p14:creationId xmlns:p14="http://schemas.microsoft.com/office/powerpoint/2010/main" val="33024364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5" name="Rectángulo 4"/>
          <p:cNvSpPr/>
          <p:nvPr/>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4" name="Diagrama 3"/>
          <p:cNvGraphicFramePr/>
          <p:nvPr>
            <p:extLst>
              <p:ext uri="{D42A27DB-BD31-4B8C-83A1-F6EECF244321}">
                <p14:modId xmlns:p14="http://schemas.microsoft.com/office/powerpoint/2010/main" val="2923368806"/>
              </p:ext>
            </p:extLst>
          </p:nvPr>
        </p:nvGraphicFramePr>
        <p:xfrm>
          <a:off x="727988" y="2780339"/>
          <a:ext cx="8020227" cy="1084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p:cNvGraphicFramePr/>
          <p:nvPr>
            <p:extLst>
              <p:ext uri="{D42A27DB-BD31-4B8C-83A1-F6EECF244321}">
                <p14:modId xmlns:p14="http://schemas.microsoft.com/office/powerpoint/2010/main" val="3462731297"/>
              </p:ext>
            </p:extLst>
          </p:nvPr>
        </p:nvGraphicFramePr>
        <p:xfrm>
          <a:off x="655801" y="13495"/>
          <a:ext cx="8488199" cy="9827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ectángulo 6"/>
          <p:cNvSpPr/>
          <p:nvPr/>
        </p:nvSpPr>
        <p:spPr>
          <a:xfrm>
            <a:off x="73375" y="1030338"/>
            <a:ext cx="3379414" cy="1709057"/>
          </a:xfrm>
          <a:prstGeom prst="rect">
            <a:avLst/>
          </a:prstGeom>
          <a:noFill/>
          <a:ln>
            <a:solidFill>
              <a:srgbClr val="24BD0B"/>
            </a:solidFill>
            <a:round/>
          </a:ln>
          <a:effectLst/>
        </p:spPr>
        <p:style>
          <a:lnRef idx="1">
            <a:schemeClr val="accent4"/>
          </a:lnRef>
          <a:fillRef idx="2">
            <a:schemeClr val="accent4"/>
          </a:fillRef>
          <a:effectRef idx="1">
            <a:schemeClr val="accent4"/>
          </a:effectRef>
          <a:fontRef idx="minor">
            <a:schemeClr val="dk1"/>
          </a:fontRef>
        </p:style>
        <p:txBody>
          <a:bodyPr rtlCol="0" anchor="ctr"/>
          <a:lstStyle/>
          <a:p>
            <a:pPr algn="just"/>
            <a:r>
              <a:rPr lang="es-EC" sz="1500" b="1" dirty="0">
                <a:solidFill>
                  <a:srgbClr val="484F56"/>
                </a:solidFill>
                <a:latin typeface="Pontano Sans"/>
                <a:ea typeface="Pontano Sans"/>
                <a:cs typeface="Pontano Sans"/>
                <a:sym typeface="Pontano Sans"/>
              </a:rPr>
              <a:t>FAO</a:t>
            </a:r>
          </a:p>
          <a:p>
            <a:pPr algn="just"/>
            <a:r>
              <a:rPr lang="es-EC" sz="1500" dirty="0">
                <a:solidFill>
                  <a:srgbClr val="484F56"/>
                </a:solidFill>
                <a:latin typeface="Pontano Sans"/>
                <a:ea typeface="Pontano Sans"/>
                <a:cs typeface="Pontano Sans"/>
                <a:sym typeface="Pontano Sans"/>
              </a:rPr>
              <a:t>*Correlación entre pérdida de bosque y el aumento de la superficie agrícola.</a:t>
            </a:r>
          </a:p>
          <a:p>
            <a:pPr algn="just"/>
            <a:r>
              <a:rPr lang="es-EC" sz="1500" dirty="0">
                <a:solidFill>
                  <a:srgbClr val="484F56"/>
                </a:solidFill>
                <a:latin typeface="Pontano Sans"/>
                <a:ea typeface="Pontano Sans"/>
                <a:cs typeface="Pontano Sans"/>
                <a:sym typeface="Pontano Sans"/>
              </a:rPr>
              <a:t>*90% de la conversión de bosques en América se debe a la agricultura y a la demanda de pastos </a:t>
            </a:r>
          </a:p>
        </p:txBody>
      </p:sp>
      <p:sp>
        <p:nvSpPr>
          <p:cNvPr id="8" name="Rectángulo 7"/>
          <p:cNvSpPr/>
          <p:nvPr/>
        </p:nvSpPr>
        <p:spPr>
          <a:xfrm>
            <a:off x="3563124" y="1030338"/>
            <a:ext cx="2587243" cy="1709057"/>
          </a:xfrm>
          <a:prstGeom prst="rect">
            <a:avLst/>
          </a:prstGeom>
          <a:noFill/>
          <a:ln>
            <a:solidFill>
              <a:srgbClr val="24BD0B"/>
            </a:solidFill>
            <a:round/>
          </a:ln>
          <a:effectLst/>
        </p:spPr>
        <p:style>
          <a:lnRef idx="1">
            <a:schemeClr val="accent5"/>
          </a:lnRef>
          <a:fillRef idx="2">
            <a:schemeClr val="accent5"/>
          </a:fillRef>
          <a:effectRef idx="1">
            <a:schemeClr val="accent5"/>
          </a:effectRef>
          <a:fontRef idx="minor">
            <a:schemeClr val="dk1"/>
          </a:fontRef>
        </p:style>
        <p:txBody>
          <a:bodyPr rtlCol="0" anchor="ctr"/>
          <a:lstStyle/>
          <a:p>
            <a:pPr lvl="0" algn="ctr"/>
            <a:r>
              <a:rPr lang="es-EC" sz="1800" b="1" dirty="0" err="1">
                <a:solidFill>
                  <a:srgbClr val="484F56"/>
                </a:solidFill>
                <a:latin typeface="Pontano Sans"/>
                <a:ea typeface="Pontano Sans"/>
                <a:cs typeface="Pontano Sans"/>
              </a:rPr>
              <a:t>Kocian</a:t>
            </a:r>
            <a:r>
              <a:rPr lang="es-EC" sz="1800" b="1" dirty="0">
                <a:solidFill>
                  <a:srgbClr val="484F56"/>
                </a:solidFill>
                <a:latin typeface="Pontano Sans"/>
                <a:ea typeface="Pontano Sans"/>
                <a:cs typeface="Pontano Sans"/>
              </a:rPr>
              <a:t> </a:t>
            </a:r>
            <a:r>
              <a:rPr lang="es-EC" sz="1800" b="1" dirty="0" err="1">
                <a:solidFill>
                  <a:srgbClr val="484F56"/>
                </a:solidFill>
                <a:latin typeface="Pontano Sans"/>
                <a:ea typeface="Pontano Sans"/>
                <a:cs typeface="Pontano Sans"/>
              </a:rPr>
              <a:t>Batker</a:t>
            </a:r>
            <a:r>
              <a:rPr lang="es-EC" sz="1800" b="1" dirty="0">
                <a:solidFill>
                  <a:srgbClr val="484F56"/>
                </a:solidFill>
                <a:latin typeface="Pontano Sans"/>
                <a:ea typeface="Pontano Sans"/>
                <a:cs typeface="Pontano Sans"/>
              </a:rPr>
              <a:t> y Cox</a:t>
            </a:r>
          </a:p>
          <a:p>
            <a:pPr lvl="0" algn="ctr"/>
            <a:r>
              <a:rPr lang="es-EC" sz="1800" dirty="0" smtClean="0">
                <a:solidFill>
                  <a:srgbClr val="484F56"/>
                </a:solidFill>
                <a:latin typeface="Pontano Sans"/>
                <a:ea typeface="Pontano Sans"/>
                <a:cs typeface="Pontano Sans"/>
              </a:rPr>
              <a:t>*</a:t>
            </a:r>
            <a:r>
              <a:rPr lang="es-EC" sz="1800" dirty="0">
                <a:solidFill>
                  <a:srgbClr val="484F56"/>
                </a:solidFill>
                <a:latin typeface="Pontano Sans"/>
                <a:ea typeface="Pontano Sans"/>
                <a:cs typeface="Pontano Sans"/>
              </a:rPr>
              <a:t>La ganadería es parte esencial de la economía de la zona de Intag</a:t>
            </a:r>
          </a:p>
          <a:p>
            <a:pPr algn="ctr"/>
            <a:endParaRPr lang="es-EC" sz="1500" dirty="0">
              <a:solidFill>
                <a:srgbClr val="484F56"/>
              </a:solidFill>
              <a:latin typeface="Pontano Sans"/>
              <a:ea typeface="Pontano Sans"/>
              <a:cs typeface="Pontano Sans"/>
            </a:endParaRPr>
          </a:p>
        </p:txBody>
      </p:sp>
      <p:sp>
        <p:nvSpPr>
          <p:cNvPr id="9" name="Rectángulo 8"/>
          <p:cNvSpPr/>
          <p:nvPr/>
        </p:nvSpPr>
        <p:spPr>
          <a:xfrm>
            <a:off x="6260702" y="1030338"/>
            <a:ext cx="2772963" cy="1709057"/>
          </a:xfrm>
          <a:prstGeom prst="rect">
            <a:avLst/>
          </a:prstGeom>
          <a:noFill/>
          <a:ln>
            <a:solidFill>
              <a:srgbClr val="24BD0B"/>
            </a:solidFill>
            <a:round/>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800" b="1" dirty="0">
                <a:solidFill>
                  <a:srgbClr val="484F56"/>
                </a:solidFill>
                <a:latin typeface="Pontano Sans"/>
                <a:ea typeface="Pontano Sans"/>
                <a:cs typeface="Pontano Sans"/>
              </a:rPr>
              <a:t>PDOT Cuellaje</a:t>
            </a:r>
          </a:p>
          <a:p>
            <a:pPr algn="ctr"/>
            <a:r>
              <a:rPr lang="es-EC" sz="1800" dirty="0">
                <a:solidFill>
                  <a:srgbClr val="484F56"/>
                </a:solidFill>
                <a:latin typeface="Pontano Sans"/>
                <a:ea typeface="Pontano Sans"/>
                <a:cs typeface="Pontano Sans"/>
              </a:rPr>
              <a:t>*Todavía existen lugares </a:t>
            </a:r>
            <a:r>
              <a:rPr lang="es-EC" sz="1800" dirty="0" smtClean="0">
                <a:solidFill>
                  <a:srgbClr val="484F56"/>
                </a:solidFill>
                <a:latin typeface="Pontano Sans"/>
                <a:ea typeface="Pontano Sans"/>
                <a:cs typeface="Pontano Sans"/>
              </a:rPr>
              <a:t>donde se evidencia tala ilegal de madera </a:t>
            </a:r>
            <a:r>
              <a:rPr lang="es-EC" sz="1800" dirty="0">
                <a:solidFill>
                  <a:srgbClr val="484F56"/>
                </a:solidFill>
                <a:latin typeface="Pontano Sans"/>
                <a:ea typeface="Pontano Sans"/>
                <a:cs typeface="Pontano Sans"/>
              </a:rPr>
              <a:t>como El Rosario y </a:t>
            </a:r>
            <a:r>
              <a:rPr lang="es-EC" sz="1800" dirty="0" err="1">
                <a:solidFill>
                  <a:srgbClr val="484F56"/>
                </a:solidFill>
                <a:latin typeface="Pontano Sans"/>
                <a:ea typeface="Pontano Sans"/>
                <a:cs typeface="Pontano Sans"/>
              </a:rPr>
              <a:t>Näpoles</a:t>
            </a:r>
            <a:endParaRPr lang="es-EC" sz="1800" dirty="0">
              <a:solidFill>
                <a:srgbClr val="484F56"/>
              </a:solidFill>
              <a:latin typeface="Pontano Sans"/>
              <a:ea typeface="Pontano Sans"/>
              <a:cs typeface="Pontano Sans"/>
            </a:endParaRPr>
          </a:p>
        </p:txBody>
      </p:sp>
      <p:sp>
        <p:nvSpPr>
          <p:cNvPr id="10" name="Rectángulo 9"/>
          <p:cNvSpPr/>
          <p:nvPr/>
        </p:nvSpPr>
        <p:spPr>
          <a:xfrm>
            <a:off x="245660" y="3898056"/>
            <a:ext cx="4107197" cy="1174093"/>
          </a:xfrm>
          <a:prstGeom prst="rect">
            <a:avLst/>
          </a:prstGeom>
          <a:solidFill>
            <a:schemeClr val="bg1"/>
          </a:solidFill>
          <a:ln cmpd="dbl">
            <a:solidFill>
              <a:srgbClr val="FFFF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800" b="1" dirty="0">
                <a:solidFill>
                  <a:srgbClr val="484F56"/>
                </a:solidFill>
                <a:latin typeface="Pontano Sans"/>
                <a:ea typeface="Pontano Sans"/>
                <a:cs typeface="Pontano Sans"/>
              </a:rPr>
              <a:t>FAO</a:t>
            </a:r>
          </a:p>
          <a:p>
            <a:pPr algn="just"/>
            <a:r>
              <a:rPr lang="es-EC" dirty="0" smtClean="0"/>
              <a:t>*</a:t>
            </a:r>
            <a:r>
              <a:rPr lang="es-EC" sz="1500" dirty="0">
                <a:solidFill>
                  <a:srgbClr val="484F56"/>
                </a:solidFill>
                <a:latin typeface="Pontano Sans"/>
                <a:ea typeface="Pontano Sans"/>
                <a:cs typeface="Pontano Sans"/>
              </a:rPr>
              <a:t>La pobreza obliga al agricultor a utilizar inadecuadamente la tierra</a:t>
            </a:r>
          </a:p>
          <a:p>
            <a:pPr algn="just"/>
            <a:r>
              <a:rPr lang="es-EC" sz="1500" dirty="0">
                <a:solidFill>
                  <a:srgbClr val="484F56"/>
                </a:solidFill>
                <a:latin typeface="Pontano Sans"/>
                <a:ea typeface="Pontano Sans"/>
                <a:cs typeface="Pontano Sans"/>
              </a:rPr>
              <a:t>*El crecimiento poblacional desencadena una demanda de terrenos agrícolas </a:t>
            </a:r>
          </a:p>
        </p:txBody>
      </p:sp>
      <p:sp>
        <p:nvSpPr>
          <p:cNvPr id="11" name="Rectángulo 10"/>
          <p:cNvSpPr/>
          <p:nvPr/>
        </p:nvSpPr>
        <p:spPr>
          <a:xfrm>
            <a:off x="4603353" y="3898056"/>
            <a:ext cx="4158510" cy="1174093"/>
          </a:xfrm>
          <a:prstGeom prst="rect">
            <a:avLst/>
          </a:prstGeom>
          <a:solidFill>
            <a:schemeClr val="bg1"/>
          </a:solidFill>
          <a:ln cmpd="dbl">
            <a:solidFill>
              <a:srgbClr val="FFFF00"/>
            </a:solidFill>
          </a:ln>
        </p:spPr>
        <p:style>
          <a:lnRef idx="1">
            <a:schemeClr val="accent5"/>
          </a:lnRef>
          <a:fillRef idx="2">
            <a:schemeClr val="accent5"/>
          </a:fillRef>
          <a:effectRef idx="1">
            <a:schemeClr val="accent5"/>
          </a:effectRef>
          <a:fontRef idx="minor">
            <a:schemeClr val="dk1"/>
          </a:fontRef>
        </p:style>
        <p:txBody>
          <a:bodyPr rtlCol="0" anchor="ctr"/>
          <a:lstStyle/>
          <a:p>
            <a:pPr lvl="0" algn="ctr"/>
            <a:r>
              <a:rPr lang="es-EC" sz="1800" b="1" dirty="0" err="1">
                <a:solidFill>
                  <a:srgbClr val="484F56"/>
                </a:solidFill>
                <a:latin typeface="Pontano Sans"/>
                <a:ea typeface="Pontano Sans"/>
                <a:cs typeface="Pontano Sans"/>
              </a:rPr>
              <a:t>Kocian</a:t>
            </a:r>
            <a:r>
              <a:rPr lang="es-EC" sz="1800" b="1" dirty="0">
                <a:solidFill>
                  <a:srgbClr val="484F56"/>
                </a:solidFill>
                <a:latin typeface="Pontano Sans"/>
                <a:ea typeface="Pontano Sans"/>
                <a:cs typeface="Pontano Sans"/>
              </a:rPr>
              <a:t> </a:t>
            </a:r>
            <a:r>
              <a:rPr lang="es-EC" sz="1800" b="1" dirty="0" err="1">
                <a:solidFill>
                  <a:srgbClr val="484F56"/>
                </a:solidFill>
                <a:latin typeface="Pontano Sans"/>
                <a:ea typeface="Pontano Sans"/>
                <a:cs typeface="Pontano Sans"/>
              </a:rPr>
              <a:t>Batker</a:t>
            </a:r>
            <a:r>
              <a:rPr lang="es-EC" sz="1800" b="1" dirty="0">
                <a:solidFill>
                  <a:srgbClr val="484F56"/>
                </a:solidFill>
                <a:latin typeface="Pontano Sans"/>
                <a:ea typeface="Pontano Sans"/>
                <a:cs typeface="Pontano Sans"/>
              </a:rPr>
              <a:t> y Cox</a:t>
            </a:r>
          </a:p>
          <a:p>
            <a:pPr lvl="0" algn="just"/>
            <a:r>
              <a:rPr lang="es-EC" sz="1500" dirty="0">
                <a:solidFill>
                  <a:srgbClr val="484F56"/>
                </a:solidFill>
                <a:latin typeface="Pontano Sans"/>
                <a:ea typeface="Pontano Sans"/>
                <a:cs typeface="Pontano Sans"/>
              </a:rPr>
              <a:t>*La forma mas rápida de alcanzar el progreso económico es a través del aumento productivo de sus fincas </a:t>
            </a:r>
          </a:p>
          <a:p>
            <a:pPr algn="ctr"/>
            <a:endParaRPr lang="es-EC" dirty="0"/>
          </a:p>
        </p:txBody>
      </p:sp>
    </p:spTree>
    <p:extLst>
      <p:ext uri="{BB962C8B-B14F-4D97-AF65-F5344CB8AC3E}">
        <p14:creationId xmlns:p14="http://schemas.microsoft.com/office/powerpoint/2010/main" val="108255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sp>
        <p:nvSpPr>
          <p:cNvPr id="6" name="Rectángulo 5"/>
          <p:cNvSpPr/>
          <p:nvPr/>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7" name="Marcador de contenido 3"/>
          <p:cNvGraphicFramePr>
            <a:graphicFrameLocks/>
          </p:cNvGraphicFramePr>
          <p:nvPr>
            <p:extLst>
              <p:ext uri="{D42A27DB-BD31-4B8C-83A1-F6EECF244321}">
                <p14:modId xmlns:p14="http://schemas.microsoft.com/office/powerpoint/2010/main" val="1986230796"/>
              </p:ext>
            </p:extLst>
          </p:nvPr>
        </p:nvGraphicFramePr>
        <p:xfrm>
          <a:off x="39092" y="885825"/>
          <a:ext cx="9066808" cy="41172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4" descr="Resultado de imagen para superficie ecuado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7250" y="1201513"/>
            <a:ext cx="1392500" cy="12103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6" descr="Resultado de imagen para cambio de uso de suelo"/>
          <p:cNvPicPr preferRelativeResize="0">
            <a:picLocks noChangeArrowheads="1"/>
          </p:cNvPicPr>
          <p:nvPr/>
        </p:nvPicPr>
        <p:blipFill rotWithShape="1">
          <a:blip r:embed="rId10">
            <a:extLst>
              <a:ext uri="{28A0092B-C50C-407E-A947-70E740481C1C}">
                <a14:useLocalDpi xmlns:a14="http://schemas.microsoft.com/office/drawing/2010/main" val="0"/>
              </a:ext>
            </a:extLst>
          </a:blip>
          <a:srcRect t="6676" b="6435"/>
          <a:stretch/>
        </p:blipFill>
        <p:spPr bwMode="auto">
          <a:xfrm>
            <a:off x="2089394" y="1216265"/>
            <a:ext cx="1340409" cy="12133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8" descr="Resultado de imagen para actividades productivas"/>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09447" y="1198509"/>
            <a:ext cx="1333070" cy="12133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10" descr="Resultado de imagen para patrones de deforestaciÃ³n ecuador"/>
          <p:cNvPicPr preferRelativeResize="0">
            <a:picLocks noChangeArrowheads="1"/>
          </p:cNvPicPr>
          <p:nvPr/>
        </p:nvPicPr>
        <p:blipFill rotWithShape="1">
          <a:blip r:embed="rId12">
            <a:extLst>
              <a:ext uri="{28A0092B-C50C-407E-A947-70E740481C1C}">
                <a14:useLocalDpi xmlns:a14="http://schemas.microsoft.com/office/drawing/2010/main" val="0"/>
              </a:ext>
            </a:extLst>
          </a:blip>
          <a:srcRect l="5759" t="26398" r="54876" b="14553"/>
          <a:stretch/>
        </p:blipFill>
        <p:spPr bwMode="auto">
          <a:xfrm>
            <a:off x="5469924" y="1216265"/>
            <a:ext cx="1321493" cy="12133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12" descr="Resultado de imagen para ordenamiento territorial"/>
          <p:cNvPicPr preferRelativeResize="0">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38717" y="1204859"/>
            <a:ext cx="1317011" cy="12133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Shape 113"/>
          <p:cNvSpPr txBox="1">
            <a:spLocks/>
          </p:cNvSpPr>
          <p:nvPr/>
        </p:nvSpPr>
        <p:spPr>
          <a:xfrm>
            <a:off x="3066157" y="150275"/>
            <a:ext cx="6010275" cy="690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1pPr>
            <a:lvl2pPr marR="0" lvl="1"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2pPr>
            <a:lvl3pPr marR="0" lvl="2"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3pPr>
            <a:lvl4pPr marR="0" lvl="3"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4pPr>
            <a:lvl5pPr marR="0" lvl="4"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5pPr>
            <a:lvl6pPr marR="0" lvl="5"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6pPr>
            <a:lvl7pPr marR="0" lvl="6"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7pPr>
            <a:lvl8pPr marR="0" lvl="7"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8pPr>
            <a:lvl9pPr marR="0" lvl="8"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9pPr>
          </a:lstStyle>
          <a:p>
            <a:pPr algn="r"/>
            <a:r>
              <a:rPr lang="es-ES" dirty="0" smtClean="0"/>
              <a:t>Introducción</a:t>
            </a:r>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5" name="Rectángulo 4"/>
          <p:cNvSpPr/>
          <p:nvPr/>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Elipse 2"/>
          <p:cNvSpPr/>
          <p:nvPr/>
        </p:nvSpPr>
        <p:spPr>
          <a:xfrm>
            <a:off x="6810375" y="3357375"/>
            <a:ext cx="2151757" cy="17434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descr="C:\Users\ISRAEL\Desktop\TRABAJANDO TESIS\1MAPAS FINALES\Nueva carpeta\CAPACIDAD DE USO DE SUELO EN LA PARROQUIA.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0524" y="212736"/>
            <a:ext cx="5962951" cy="3272951"/>
          </a:xfrm>
          <a:prstGeom prst="rect">
            <a:avLst/>
          </a:prstGeom>
          <a:noFill/>
          <a:ln>
            <a:solidFill>
              <a:schemeClr val="tx1"/>
            </a:solidFill>
          </a:ln>
        </p:spPr>
      </p:pic>
      <p:graphicFrame>
        <p:nvGraphicFramePr>
          <p:cNvPr id="7" name="Diagrama 6"/>
          <p:cNvGraphicFramePr/>
          <p:nvPr>
            <p:extLst>
              <p:ext uri="{D42A27DB-BD31-4B8C-83A1-F6EECF244321}">
                <p14:modId xmlns:p14="http://schemas.microsoft.com/office/powerpoint/2010/main" val="3586466062"/>
              </p:ext>
            </p:extLst>
          </p:nvPr>
        </p:nvGraphicFramePr>
        <p:xfrm>
          <a:off x="-14118" y="3377064"/>
          <a:ext cx="9133906" cy="19059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a 7"/>
          <p:cNvGraphicFramePr/>
          <p:nvPr>
            <p:extLst>
              <p:ext uri="{D42A27DB-BD31-4B8C-83A1-F6EECF244321}">
                <p14:modId xmlns:p14="http://schemas.microsoft.com/office/powerpoint/2010/main" val="2729527993"/>
              </p:ext>
            </p:extLst>
          </p:nvPr>
        </p:nvGraphicFramePr>
        <p:xfrm>
          <a:off x="0" y="3375848"/>
          <a:ext cx="9133906" cy="190591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9" name="Diagrama 8"/>
          <p:cNvGraphicFramePr/>
          <p:nvPr>
            <p:extLst>
              <p:ext uri="{D42A27DB-BD31-4B8C-83A1-F6EECF244321}">
                <p14:modId xmlns:p14="http://schemas.microsoft.com/office/powerpoint/2010/main" val="1725918783"/>
              </p:ext>
            </p:extLst>
          </p:nvPr>
        </p:nvGraphicFramePr>
        <p:xfrm>
          <a:off x="10094" y="3357375"/>
          <a:ext cx="9133906" cy="1905912"/>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0" name="Diagrama 9"/>
          <p:cNvGraphicFramePr/>
          <p:nvPr>
            <p:extLst>
              <p:ext uri="{D42A27DB-BD31-4B8C-83A1-F6EECF244321}">
                <p14:modId xmlns:p14="http://schemas.microsoft.com/office/powerpoint/2010/main" val="1649361163"/>
              </p:ext>
            </p:extLst>
          </p:nvPr>
        </p:nvGraphicFramePr>
        <p:xfrm>
          <a:off x="-8379" y="3357375"/>
          <a:ext cx="9133906" cy="1905912"/>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Tree>
    <p:extLst>
      <p:ext uri="{BB962C8B-B14F-4D97-AF65-F5344CB8AC3E}">
        <p14:creationId xmlns:p14="http://schemas.microsoft.com/office/powerpoint/2010/main" val="148898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Graphic spid="10"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5" name="Rectángulo 4"/>
          <p:cNvSpPr/>
          <p:nvPr/>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descr="C:\Users\ISRAEL\Desktop\TRABAJANDO TESIS\1MAPAS FINALES\Nueva carpeta\PARTE ALTA DE LA PARROQUIA.jpg"/>
          <p:cNvPicPr>
            <a:picLocks noChangeAspect="1"/>
          </p:cNvPicPr>
          <p:nvPr/>
        </p:nvPicPr>
        <p:blipFill rotWithShape="1">
          <a:blip r:embed="rId3" cstate="print">
            <a:extLst>
              <a:ext uri="{28A0092B-C50C-407E-A947-70E740481C1C}">
                <a14:useLocalDpi xmlns:a14="http://schemas.microsoft.com/office/drawing/2010/main" val="0"/>
              </a:ext>
            </a:extLst>
          </a:blip>
          <a:srcRect r="32394"/>
          <a:stretch/>
        </p:blipFill>
        <p:spPr bwMode="auto">
          <a:xfrm>
            <a:off x="202500" y="1680296"/>
            <a:ext cx="3853637" cy="3147417"/>
          </a:xfrm>
          <a:prstGeom prst="rect">
            <a:avLst/>
          </a:prstGeom>
          <a:noFill/>
          <a:ln>
            <a:solidFill>
              <a:schemeClr val="tx1"/>
            </a:solidFill>
          </a:ln>
        </p:spPr>
      </p:pic>
      <p:graphicFrame>
        <p:nvGraphicFramePr>
          <p:cNvPr id="7" name="Tabla 6"/>
          <p:cNvGraphicFramePr>
            <a:graphicFrameLocks noGrp="1"/>
          </p:cNvGraphicFramePr>
          <p:nvPr>
            <p:extLst>
              <p:ext uri="{D42A27DB-BD31-4B8C-83A1-F6EECF244321}">
                <p14:modId xmlns:p14="http://schemas.microsoft.com/office/powerpoint/2010/main" val="2921403903"/>
              </p:ext>
            </p:extLst>
          </p:nvPr>
        </p:nvGraphicFramePr>
        <p:xfrm>
          <a:off x="0" y="-4720"/>
          <a:ext cx="4203968" cy="1464955"/>
        </p:xfrm>
        <a:graphic>
          <a:graphicData uri="http://schemas.openxmlformats.org/drawingml/2006/table">
            <a:tbl>
              <a:tblPr firstRow="1" firstCol="1" bandRow="1">
                <a:tableStyleId>{93296810-A885-4BE3-A3E7-6D5BEEA58F35}</a:tableStyleId>
              </a:tblPr>
              <a:tblGrid>
                <a:gridCol w="678418"/>
                <a:gridCol w="3525550"/>
              </a:tblGrid>
              <a:tr h="209279">
                <a:tc gridSpan="2">
                  <a:txBody>
                    <a:bodyPr/>
                    <a:lstStyle/>
                    <a:p>
                      <a:pPr algn="ctr">
                        <a:lnSpc>
                          <a:spcPct val="150000"/>
                        </a:lnSpc>
                        <a:spcAft>
                          <a:spcPts val="0"/>
                        </a:spcAft>
                      </a:pPr>
                      <a:r>
                        <a:rPr lang="es-EC" sz="900" dirty="0">
                          <a:effectLst/>
                        </a:rPr>
                        <a:t>Protección y Conservación</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8882" marR="18882" marT="0" marB="0" anchor="ctr"/>
                </a:tc>
                <a:tc hMerge="1">
                  <a:txBody>
                    <a:bodyPr/>
                    <a:lstStyle/>
                    <a:p>
                      <a:endParaRPr lang="es-EC"/>
                    </a:p>
                  </a:txBody>
                  <a:tcPr/>
                </a:tc>
              </a:tr>
              <a:tr h="627838">
                <a:tc>
                  <a:txBody>
                    <a:bodyPr/>
                    <a:lstStyle/>
                    <a:p>
                      <a:pPr>
                        <a:lnSpc>
                          <a:spcPct val="150000"/>
                        </a:lnSpc>
                        <a:spcAft>
                          <a:spcPts val="0"/>
                        </a:spcAft>
                      </a:pPr>
                      <a:r>
                        <a:rPr lang="es-EC" sz="900">
                          <a:effectLst/>
                        </a:rPr>
                        <a:t>Propósito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18882" marR="18882" marT="0" marB="0" anchor="ctr"/>
                </a:tc>
                <a:tc>
                  <a:txBody>
                    <a:bodyPr/>
                    <a:lstStyle/>
                    <a:p>
                      <a:pPr algn="just">
                        <a:lnSpc>
                          <a:spcPct val="150000"/>
                        </a:lnSpc>
                        <a:spcAft>
                          <a:spcPts val="0"/>
                        </a:spcAft>
                      </a:pPr>
                      <a:r>
                        <a:rPr lang="es-EC" sz="900" dirty="0">
                          <a:effectLst/>
                        </a:rPr>
                        <a:t>Promover la conservación y protección de los bosques de la zona para mantener la biodiversidad y la generación de servicios ecosistémicos a la población.</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8882" marR="18882" marT="0" marB="0" anchor="ctr"/>
                </a:tc>
              </a:tr>
              <a:tr h="418559">
                <a:tc>
                  <a:txBody>
                    <a:bodyPr/>
                    <a:lstStyle/>
                    <a:p>
                      <a:pPr>
                        <a:lnSpc>
                          <a:spcPct val="150000"/>
                        </a:lnSpc>
                        <a:spcAft>
                          <a:spcPts val="0"/>
                        </a:spcAft>
                      </a:pPr>
                      <a:r>
                        <a:rPr lang="es-EC" sz="900">
                          <a:effectLst/>
                        </a:rPr>
                        <a:t>Ubicación del sitio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18882" marR="18882" marT="0" marB="0" anchor="ctr"/>
                </a:tc>
                <a:tc>
                  <a:txBody>
                    <a:bodyPr/>
                    <a:lstStyle/>
                    <a:p>
                      <a:pPr algn="just">
                        <a:lnSpc>
                          <a:spcPct val="150000"/>
                        </a:lnSpc>
                        <a:spcAft>
                          <a:spcPts val="0"/>
                        </a:spcAft>
                      </a:pPr>
                      <a:r>
                        <a:rPr lang="es-EC" sz="900" dirty="0">
                          <a:effectLst/>
                        </a:rPr>
                        <a:t>Parte alta de la Parroquia 6 de Julio de Cuellaje, desde los 2600 m.s.n.m hasta los 3600 m.s.n.m</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8882" marR="18882" marT="0" marB="0" anchor="ctr"/>
                </a:tc>
              </a:tr>
              <a:tr h="209279">
                <a:tc>
                  <a:txBody>
                    <a:bodyPr/>
                    <a:lstStyle/>
                    <a:p>
                      <a:pPr>
                        <a:lnSpc>
                          <a:spcPct val="150000"/>
                        </a:lnSpc>
                        <a:spcAft>
                          <a:spcPts val="0"/>
                        </a:spcAft>
                      </a:pPr>
                      <a:r>
                        <a:rPr lang="es-EC" sz="900">
                          <a:effectLst/>
                        </a:rPr>
                        <a:t>Superficie</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18882" marR="18882" marT="0" marB="0" anchor="ctr"/>
                </a:tc>
                <a:tc>
                  <a:txBody>
                    <a:bodyPr/>
                    <a:lstStyle/>
                    <a:p>
                      <a:pPr algn="just">
                        <a:lnSpc>
                          <a:spcPct val="150000"/>
                        </a:lnSpc>
                        <a:spcAft>
                          <a:spcPts val="0"/>
                        </a:spcAft>
                      </a:pPr>
                      <a:r>
                        <a:rPr lang="es-EC" sz="900" dirty="0">
                          <a:effectLst/>
                        </a:rPr>
                        <a:t>7874,25 ha</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8882" marR="18882" marT="0" marB="0" anchor="ct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978993077"/>
              </p:ext>
            </p:extLst>
          </p:nvPr>
        </p:nvGraphicFramePr>
        <p:xfrm>
          <a:off x="5112343" y="0"/>
          <a:ext cx="4031658" cy="2743200"/>
        </p:xfrm>
        <a:graphic>
          <a:graphicData uri="http://schemas.openxmlformats.org/drawingml/2006/table">
            <a:tbl>
              <a:tblPr firstRow="1" firstCol="1" bandRow="1">
                <a:tableStyleId>{93296810-A885-4BE3-A3E7-6D5BEEA58F35}</a:tableStyleId>
              </a:tblPr>
              <a:tblGrid>
                <a:gridCol w="639945"/>
                <a:gridCol w="3391713"/>
              </a:tblGrid>
              <a:tr h="1438296">
                <a:tc>
                  <a:txBody>
                    <a:bodyPr/>
                    <a:lstStyle/>
                    <a:p>
                      <a:pPr algn="ctr">
                        <a:lnSpc>
                          <a:spcPct val="150000"/>
                        </a:lnSpc>
                        <a:spcAft>
                          <a:spcPts val="0"/>
                        </a:spcAft>
                      </a:pPr>
                      <a:r>
                        <a:rPr lang="es-EC" sz="800" dirty="0">
                          <a:effectLst/>
                        </a:rPr>
                        <a:t>Actividades permitidas</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457" marR="17457" marT="0" marB="0" anchor="ctr"/>
                </a:tc>
                <a:tc>
                  <a:txBody>
                    <a:bodyPr/>
                    <a:lstStyle/>
                    <a:p>
                      <a:pPr marL="342900" lvl="0" indent="-342900" algn="l">
                        <a:lnSpc>
                          <a:spcPct val="150000"/>
                        </a:lnSpc>
                        <a:spcAft>
                          <a:spcPts val="0"/>
                        </a:spcAft>
                        <a:buFont typeface="Symbol" panose="05050102010706020507" pitchFamily="18" charset="2"/>
                        <a:buChar char=""/>
                      </a:pPr>
                      <a:r>
                        <a:rPr lang="es-EC" sz="800" dirty="0">
                          <a:effectLst/>
                        </a:rPr>
                        <a:t>Turismo </a:t>
                      </a:r>
                      <a:r>
                        <a:rPr lang="es-EC" sz="800" dirty="0" smtClean="0">
                          <a:effectLst/>
                        </a:rPr>
                        <a:t>sustentable</a:t>
                      </a:r>
                      <a:endParaRPr lang="es-EC" sz="800" dirty="0">
                        <a:effectLst/>
                      </a:endParaRPr>
                    </a:p>
                    <a:p>
                      <a:pPr marL="342900" lvl="0" indent="-342900" algn="l">
                        <a:lnSpc>
                          <a:spcPct val="150000"/>
                        </a:lnSpc>
                        <a:spcAft>
                          <a:spcPts val="0"/>
                        </a:spcAft>
                        <a:buFont typeface="Symbol" panose="05050102010706020507" pitchFamily="18" charset="2"/>
                        <a:buChar char=""/>
                      </a:pPr>
                      <a:r>
                        <a:rPr lang="es-EC" sz="800" dirty="0">
                          <a:effectLst/>
                        </a:rPr>
                        <a:t>Extracción de productos forestales no maderables (PFNM) de forma </a:t>
                      </a:r>
                      <a:r>
                        <a:rPr lang="es-EC" sz="800" dirty="0" smtClean="0">
                          <a:effectLst/>
                        </a:rPr>
                        <a:t>sustentable</a:t>
                      </a:r>
                      <a:endParaRPr lang="es-EC" sz="800" dirty="0">
                        <a:effectLst/>
                      </a:endParaRPr>
                    </a:p>
                    <a:p>
                      <a:pPr marL="342900" lvl="0" indent="-342900" algn="l">
                        <a:lnSpc>
                          <a:spcPct val="150000"/>
                        </a:lnSpc>
                        <a:spcAft>
                          <a:spcPts val="0"/>
                        </a:spcAft>
                        <a:buFont typeface="Symbol" panose="05050102010706020507" pitchFamily="18" charset="2"/>
                        <a:buChar char=""/>
                      </a:pPr>
                      <a:r>
                        <a:rPr lang="es-EC" sz="800" dirty="0" smtClean="0">
                          <a:effectLst/>
                        </a:rPr>
                        <a:t>Investigación</a:t>
                      </a:r>
                      <a:endParaRPr lang="es-EC" sz="800" dirty="0">
                        <a:effectLst/>
                      </a:endParaRPr>
                    </a:p>
                    <a:p>
                      <a:pPr marL="342900" lvl="0" indent="-342900" algn="l">
                        <a:lnSpc>
                          <a:spcPct val="150000"/>
                        </a:lnSpc>
                        <a:spcAft>
                          <a:spcPts val="0"/>
                        </a:spcAft>
                        <a:buFont typeface="Symbol" panose="05050102010706020507" pitchFamily="18" charset="2"/>
                        <a:buChar char=""/>
                      </a:pPr>
                      <a:r>
                        <a:rPr lang="es-EC" sz="800" dirty="0">
                          <a:effectLst/>
                        </a:rPr>
                        <a:t>Reforestación con especies nativas.</a:t>
                      </a:r>
                    </a:p>
                    <a:p>
                      <a:pPr marL="342900" lvl="0" indent="-342900" algn="l">
                        <a:lnSpc>
                          <a:spcPct val="150000"/>
                        </a:lnSpc>
                        <a:spcAft>
                          <a:spcPts val="0"/>
                        </a:spcAft>
                        <a:buFont typeface="Symbol" panose="05050102010706020507" pitchFamily="18" charset="2"/>
                        <a:buChar char=""/>
                      </a:pPr>
                      <a:r>
                        <a:rPr lang="es-EC" sz="800" dirty="0">
                          <a:effectLst/>
                        </a:rPr>
                        <a:t>Restauración de ecosistemas.</a:t>
                      </a:r>
                    </a:p>
                    <a:p>
                      <a:pPr marL="342900" lvl="0" indent="-342900" algn="l">
                        <a:lnSpc>
                          <a:spcPct val="150000"/>
                        </a:lnSpc>
                        <a:spcAft>
                          <a:spcPts val="0"/>
                        </a:spcAft>
                        <a:buFont typeface="Symbol" panose="05050102010706020507" pitchFamily="18" charset="2"/>
                        <a:buChar char=""/>
                      </a:pPr>
                      <a:r>
                        <a:rPr lang="es-EC" sz="800" dirty="0">
                          <a:effectLst/>
                        </a:rPr>
                        <a:t>Protección de riveras de ríos.</a:t>
                      </a:r>
                    </a:p>
                    <a:p>
                      <a:pPr marL="342900" lvl="0" indent="-342900" algn="l">
                        <a:lnSpc>
                          <a:spcPct val="150000"/>
                        </a:lnSpc>
                        <a:spcAft>
                          <a:spcPts val="0"/>
                        </a:spcAft>
                        <a:buFont typeface="Symbol" panose="05050102010706020507" pitchFamily="18" charset="2"/>
                        <a:buChar char=""/>
                      </a:pPr>
                      <a:r>
                        <a:rPr lang="es-EC" sz="800" dirty="0" smtClean="0">
                          <a:effectLst/>
                        </a:rPr>
                        <a:t>Entomoforestería</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457" marR="17457" marT="0" marB="0" anchor="ctr"/>
                </a:tc>
              </a:tr>
              <a:tr h="1258509">
                <a:tc>
                  <a:txBody>
                    <a:bodyPr/>
                    <a:lstStyle/>
                    <a:p>
                      <a:pPr algn="ctr">
                        <a:lnSpc>
                          <a:spcPct val="150000"/>
                        </a:lnSpc>
                        <a:spcAft>
                          <a:spcPts val="0"/>
                        </a:spcAft>
                      </a:pPr>
                      <a:r>
                        <a:rPr lang="es-EC" sz="800" dirty="0">
                          <a:effectLst/>
                        </a:rPr>
                        <a:t>Actividades no permitidas</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457" marR="17457" marT="0" marB="0" anchor="ctr"/>
                </a:tc>
                <a:tc>
                  <a:txBody>
                    <a:bodyPr/>
                    <a:lstStyle/>
                    <a:p>
                      <a:pPr marL="342900" lvl="0" indent="-342900" algn="l">
                        <a:lnSpc>
                          <a:spcPct val="150000"/>
                        </a:lnSpc>
                        <a:spcAft>
                          <a:spcPts val="0"/>
                        </a:spcAft>
                        <a:buFont typeface="Symbol" panose="05050102010706020507" pitchFamily="18" charset="2"/>
                        <a:buChar char=""/>
                      </a:pPr>
                      <a:r>
                        <a:rPr lang="es-EC" sz="800" dirty="0">
                          <a:effectLst/>
                        </a:rPr>
                        <a:t>Caza de animales silvestres.</a:t>
                      </a:r>
                    </a:p>
                    <a:p>
                      <a:pPr marL="342900" lvl="0" indent="-342900" algn="l">
                        <a:lnSpc>
                          <a:spcPct val="150000"/>
                        </a:lnSpc>
                        <a:spcAft>
                          <a:spcPts val="0"/>
                        </a:spcAft>
                        <a:buFont typeface="Symbol" panose="05050102010706020507" pitchFamily="18" charset="2"/>
                        <a:buChar char=""/>
                      </a:pPr>
                      <a:r>
                        <a:rPr lang="es-EC" sz="800" dirty="0">
                          <a:effectLst/>
                        </a:rPr>
                        <a:t>Construcción de infraestructura de cualquier índole. </a:t>
                      </a:r>
                    </a:p>
                    <a:p>
                      <a:pPr marL="342900" lvl="0" indent="-342900" algn="l">
                        <a:lnSpc>
                          <a:spcPct val="150000"/>
                        </a:lnSpc>
                        <a:spcAft>
                          <a:spcPts val="0"/>
                        </a:spcAft>
                        <a:buFont typeface="Symbol" panose="05050102010706020507" pitchFamily="18" charset="2"/>
                        <a:buChar char=""/>
                      </a:pPr>
                      <a:r>
                        <a:rPr lang="es-EC" sz="800" dirty="0">
                          <a:effectLst/>
                        </a:rPr>
                        <a:t>Contaminación de fuentes hídricas. </a:t>
                      </a:r>
                    </a:p>
                    <a:p>
                      <a:pPr marL="342900" lvl="0" indent="-342900" algn="l">
                        <a:lnSpc>
                          <a:spcPct val="150000"/>
                        </a:lnSpc>
                        <a:spcAft>
                          <a:spcPts val="0"/>
                        </a:spcAft>
                        <a:buFont typeface="Symbol" panose="05050102010706020507" pitchFamily="18" charset="2"/>
                        <a:buChar char=""/>
                      </a:pPr>
                      <a:r>
                        <a:rPr lang="es-EC" sz="800" dirty="0">
                          <a:effectLst/>
                        </a:rPr>
                        <a:t>Cambio de uso del suelo.</a:t>
                      </a:r>
                    </a:p>
                    <a:p>
                      <a:pPr marL="342900" lvl="0" indent="-342900" algn="l">
                        <a:lnSpc>
                          <a:spcPct val="150000"/>
                        </a:lnSpc>
                        <a:spcAft>
                          <a:spcPts val="0"/>
                        </a:spcAft>
                        <a:buFont typeface="Symbol" panose="05050102010706020507" pitchFamily="18" charset="2"/>
                        <a:buChar char=""/>
                      </a:pPr>
                      <a:r>
                        <a:rPr lang="es-EC" sz="800" dirty="0">
                          <a:effectLst/>
                        </a:rPr>
                        <a:t>Actividades agrícolas y pecuarias.</a:t>
                      </a:r>
                    </a:p>
                    <a:p>
                      <a:pPr marL="342900" lvl="0" indent="-342900" algn="l">
                        <a:lnSpc>
                          <a:spcPct val="150000"/>
                        </a:lnSpc>
                        <a:spcAft>
                          <a:spcPts val="0"/>
                        </a:spcAft>
                        <a:buFont typeface="Symbol" panose="05050102010706020507" pitchFamily="18" charset="2"/>
                        <a:buChar char=""/>
                      </a:pPr>
                      <a:r>
                        <a:rPr lang="es-EC" sz="800" dirty="0">
                          <a:effectLst/>
                        </a:rPr>
                        <a:t>Extracción de madera.</a:t>
                      </a:r>
                    </a:p>
                    <a:p>
                      <a:pPr marL="342900" lvl="0" indent="-342900" algn="l">
                        <a:lnSpc>
                          <a:spcPct val="150000"/>
                        </a:lnSpc>
                        <a:spcAft>
                          <a:spcPts val="0"/>
                        </a:spcAft>
                        <a:buFont typeface="Symbol" panose="05050102010706020507" pitchFamily="18" charset="2"/>
                        <a:buChar char=""/>
                      </a:pPr>
                      <a:r>
                        <a:rPr lang="es-EC" sz="800" dirty="0">
                          <a:effectLst/>
                        </a:rPr>
                        <a:t>Explotación minera.</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457" marR="17457" marT="0" marB="0" anchor="ctr"/>
                </a:tc>
              </a:tr>
            </a:tbl>
          </a:graphicData>
        </a:graphic>
      </p:graphicFrame>
      <p:pic>
        <p:nvPicPr>
          <p:cNvPr id="9" name="Imagen 8" descr="C:\Users\ISRAEL\Desktop\TRABAJANDO TESIS\1MAPAS FINALES\Nueva carpeta\PARTE MEDIA DE LA PARROQUIA.jpg"/>
          <p:cNvPicPr/>
          <p:nvPr/>
        </p:nvPicPr>
        <p:blipFill rotWithShape="1">
          <a:blip r:embed="rId4" cstate="print">
            <a:extLst>
              <a:ext uri="{28A0092B-C50C-407E-A947-70E740481C1C}">
                <a14:useLocalDpi xmlns:a14="http://schemas.microsoft.com/office/drawing/2010/main" val="0"/>
              </a:ext>
            </a:extLst>
          </a:blip>
          <a:srcRect r="33566"/>
          <a:stretch/>
        </p:blipFill>
        <p:spPr bwMode="auto">
          <a:xfrm>
            <a:off x="202499" y="1680296"/>
            <a:ext cx="3853637" cy="3147417"/>
          </a:xfrm>
          <a:prstGeom prst="rect">
            <a:avLst/>
          </a:prstGeom>
          <a:noFill/>
          <a:ln>
            <a:solidFill>
              <a:schemeClr val="tx1"/>
            </a:solidFill>
          </a:ln>
        </p:spPr>
      </p:pic>
      <p:graphicFrame>
        <p:nvGraphicFramePr>
          <p:cNvPr id="10" name="Tabla 9"/>
          <p:cNvGraphicFramePr>
            <a:graphicFrameLocks noGrp="1"/>
          </p:cNvGraphicFramePr>
          <p:nvPr>
            <p:extLst>
              <p:ext uri="{D42A27DB-BD31-4B8C-83A1-F6EECF244321}">
                <p14:modId xmlns:p14="http://schemas.microsoft.com/office/powerpoint/2010/main" val="980448868"/>
              </p:ext>
            </p:extLst>
          </p:nvPr>
        </p:nvGraphicFramePr>
        <p:xfrm>
          <a:off x="16634" y="6063"/>
          <a:ext cx="4225364" cy="1674233"/>
        </p:xfrm>
        <a:graphic>
          <a:graphicData uri="http://schemas.openxmlformats.org/drawingml/2006/table">
            <a:tbl>
              <a:tblPr firstRow="1" firstCol="1" bandRow="1">
                <a:tableStyleId>{F5AB1C69-6EDB-4FF4-983F-18BD219EF322}</a:tableStyleId>
              </a:tblPr>
              <a:tblGrid>
                <a:gridCol w="683814"/>
                <a:gridCol w="3541550"/>
              </a:tblGrid>
              <a:tr h="209279">
                <a:tc gridSpan="2">
                  <a:txBody>
                    <a:bodyPr/>
                    <a:lstStyle/>
                    <a:p>
                      <a:pPr algn="ctr">
                        <a:lnSpc>
                          <a:spcPct val="150000"/>
                        </a:lnSpc>
                        <a:spcAft>
                          <a:spcPts val="0"/>
                        </a:spcAft>
                      </a:pPr>
                      <a:r>
                        <a:rPr lang="es-EC" sz="900" dirty="0">
                          <a:effectLst/>
                        </a:rPr>
                        <a:t>Potencial forestal y Silvopasturas</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hMerge="1">
                  <a:txBody>
                    <a:bodyPr/>
                    <a:lstStyle/>
                    <a:p>
                      <a:endParaRPr lang="es-EC"/>
                    </a:p>
                  </a:txBody>
                  <a:tcPr/>
                </a:tc>
              </a:tr>
              <a:tr h="837116">
                <a:tc>
                  <a:txBody>
                    <a:bodyPr/>
                    <a:lstStyle/>
                    <a:p>
                      <a:pPr>
                        <a:lnSpc>
                          <a:spcPct val="150000"/>
                        </a:lnSpc>
                        <a:spcAft>
                          <a:spcPts val="0"/>
                        </a:spcAft>
                      </a:pPr>
                      <a:r>
                        <a:rPr lang="es-EC" sz="900">
                          <a:effectLst/>
                        </a:rPr>
                        <a:t>Propósito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a:txBody>
                    <a:bodyPr/>
                    <a:lstStyle/>
                    <a:p>
                      <a:pPr algn="just">
                        <a:lnSpc>
                          <a:spcPct val="150000"/>
                        </a:lnSpc>
                        <a:spcAft>
                          <a:spcPts val="0"/>
                        </a:spcAft>
                      </a:pPr>
                      <a:r>
                        <a:rPr lang="es-EC" sz="900" dirty="0">
                          <a:effectLst/>
                        </a:rPr>
                        <a:t>Impulsar el desarrollo económico de la población a través de actividades que promuevan la conservación de los suelos, como las plantaciones forestales y la cría de ganado implementando sistemas silvopastoriles. </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r>
              <a:tr h="418559">
                <a:tc>
                  <a:txBody>
                    <a:bodyPr/>
                    <a:lstStyle/>
                    <a:p>
                      <a:pPr>
                        <a:lnSpc>
                          <a:spcPct val="150000"/>
                        </a:lnSpc>
                        <a:spcAft>
                          <a:spcPts val="0"/>
                        </a:spcAft>
                      </a:pPr>
                      <a:r>
                        <a:rPr lang="es-EC" sz="900">
                          <a:effectLst/>
                        </a:rPr>
                        <a:t>Ubicación del sitio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a:txBody>
                    <a:bodyPr/>
                    <a:lstStyle/>
                    <a:p>
                      <a:pPr algn="just">
                        <a:lnSpc>
                          <a:spcPct val="150000"/>
                        </a:lnSpc>
                        <a:spcAft>
                          <a:spcPts val="0"/>
                        </a:spcAft>
                      </a:pPr>
                      <a:r>
                        <a:rPr lang="es-EC" sz="900">
                          <a:effectLst/>
                        </a:rPr>
                        <a:t>Parte media de la Parroquia 6 de Julio de Cuellaje, desde los 2300 m.s.n.m hasta los 2600 m.s.n.m</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r>
              <a:tr h="209279">
                <a:tc>
                  <a:txBody>
                    <a:bodyPr/>
                    <a:lstStyle/>
                    <a:p>
                      <a:pPr>
                        <a:lnSpc>
                          <a:spcPct val="150000"/>
                        </a:lnSpc>
                        <a:spcAft>
                          <a:spcPts val="0"/>
                        </a:spcAft>
                      </a:pPr>
                      <a:r>
                        <a:rPr lang="es-EC" sz="900">
                          <a:effectLst/>
                        </a:rPr>
                        <a:t>Superficie</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a:txBody>
                    <a:bodyPr/>
                    <a:lstStyle/>
                    <a:p>
                      <a:pPr algn="just">
                        <a:lnSpc>
                          <a:spcPct val="150000"/>
                        </a:lnSpc>
                        <a:spcAft>
                          <a:spcPts val="0"/>
                        </a:spcAft>
                      </a:pPr>
                      <a:r>
                        <a:rPr lang="es-EC" sz="900" dirty="0">
                          <a:effectLst/>
                        </a:rPr>
                        <a:t>4760,95 ha</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2029629350"/>
              </p:ext>
            </p:extLst>
          </p:nvPr>
        </p:nvGraphicFramePr>
        <p:xfrm>
          <a:off x="5043847" y="0"/>
          <a:ext cx="4100153" cy="2560320"/>
        </p:xfrm>
        <a:graphic>
          <a:graphicData uri="http://schemas.openxmlformats.org/drawingml/2006/table">
            <a:tbl>
              <a:tblPr firstRow="1" firstCol="1" bandRow="1">
                <a:tableStyleId>{F5AB1C69-6EDB-4FF4-983F-18BD219EF322}</a:tableStyleId>
              </a:tblPr>
              <a:tblGrid>
                <a:gridCol w="629280"/>
                <a:gridCol w="3470873"/>
              </a:tblGrid>
              <a:tr h="1078722">
                <a:tc>
                  <a:txBody>
                    <a:bodyPr/>
                    <a:lstStyle/>
                    <a:p>
                      <a:pPr>
                        <a:lnSpc>
                          <a:spcPct val="150000"/>
                        </a:lnSpc>
                        <a:spcAft>
                          <a:spcPts val="0"/>
                        </a:spcAft>
                      </a:pPr>
                      <a:r>
                        <a:rPr lang="es-EC" sz="800" dirty="0">
                          <a:effectLst/>
                        </a:rPr>
                        <a:t>Actividades permitidas</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3747" marR="23747" marT="0" marB="0" anchor="ctr"/>
                </a:tc>
                <a:tc>
                  <a:txBody>
                    <a:bodyPr/>
                    <a:lstStyle/>
                    <a:p>
                      <a:pPr marL="342900" lvl="0" indent="-342900" algn="just">
                        <a:lnSpc>
                          <a:spcPct val="150000"/>
                        </a:lnSpc>
                        <a:spcAft>
                          <a:spcPts val="0"/>
                        </a:spcAft>
                        <a:buFont typeface="Symbol" panose="05050102010706020507" pitchFamily="18" charset="2"/>
                        <a:buChar char=""/>
                      </a:pPr>
                      <a:r>
                        <a:rPr lang="es-EC" sz="800" dirty="0">
                          <a:effectLst/>
                        </a:rPr>
                        <a:t>Establecimiento, manejo y aprovechamiento de plantaciones </a:t>
                      </a:r>
                      <a:r>
                        <a:rPr lang="es-EC" sz="800" dirty="0" smtClean="0">
                          <a:effectLst/>
                        </a:rPr>
                        <a:t>forestales.</a:t>
                      </a:r>
                      <a:endParaRPr lang="es-EC" sz="800" dirty="0">
                        <a:effectLst/>
                      </a:endParaRPr>
                    </a:p>
                    <a:p>
                      <a:pPr marL="342900" lvl="0" indent="-342900" algn="just">
                        <a:lnSpc>
                          <a:spcPct val="150000"/>
                        </a:lnSpc>
                        <a:spcAft>
                          <a:spcPts val="0"/>
                        </a:spcAft>
                        <a:buFont typeface="Symbol" panose="05050102010706020507" pitchFamily="18" charset="2"/>
                        <a:buChar char=""/>
                      </a:pPr>
                      <a:r>
                        <a:rPr lang="es-EC" sz="800" dirty="0">
                          <a:effectLst/>
                        </a:rPr>
                        <a:t>Implementación de sistemas </a:t>
                      </a:r>
                      <a:r>
                        <a:rPr lang="es-EC" sz="800" dirty="0" smtClean="0">
                          <a:effectLst/>
                        </a:rPr>
                        <a:t>silvopastoriles.</a:t>
                      </a:r>
                      <a:endParaRPr lang="es-EC" sz="800" dirty="0">
                        <a:effectLst/>
                      </a:endParaRPr>
                    </a:p>
                    <a:p>
                      <a:pPr marL="342900" lvl="0" indent="-342900" algn="just">
                        <a:lnSpc>
                          <a:spcPct val="150000"/>
                        </a:lnSpc>
                        <a:spcAft>
                          <a:spcPts val="0"/>
                        </a:spcAft>
                        <a:buFont typeface="Symbol" panose="05050102010706020507" pitchFamily="18" charset="2"/>
                        <a:buChar char=""/>
                      </a:pPr>
                      <a:r>
                        <a:rPr lang="es-EC" sz="800" dirty="0">
                          <a:effectLst/>
                        </a:rPr>
                        <a:t>Reforestación.</a:t>
                      </a:r>
                    </a:p>
                    <a:p>
                      <a:pPr marL="342900" lvl="0" indent="-342900" algn="just">
                        <a:lnSpc>
                          <a:spcPct val="150000"/>
                        </a:lnSpc>
                        <a:spcAft>
                          <a:spcPts val="0"/>
                        </a:spcAft>
                        <a:buFont typeface="Symbol" panose="05050102010706020507" pitchFamily="18" charset="2"/>
                        <a:buChar char=""/>
                      </a:pPr>
                      <a:r>
                        <a:rPr lang="es-EC" sz="800" dirty="0">
                          <a:effectLst/>
                        </a:rPr>
                        <a:t>Forestación.</a:t>
                      </a:r>
                    </a:p>
                    <a:p>
                      <a:pPr marL="342900" lvl="0" indent="-342900" algn="just">
                        <a:lnSpc>
                          <a:spcPct val="150000"/>
                        </a:lnSpc>
                        <a:spcAft>
                          <a:spcPts val="0"/>
                        </a:spcAft>
                        <a:buFont typeface="Symbol" panose="05050102010706020507" pitchFamily="18" charset="2"/>
                        <a:buChar char=""/>
                      </a:pPr>
                      <a:r>
                        <a:rPr lang="es-EC" sz="800" dirty="0" smtClean="0">
                          <a:effectLst/>
                        </a:rPr>
                        <a:t>Entomoforestería.</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3747" marR="23747" marT="0" marB="0" anchor="ctr"/>
                </a:tc>
              </a:tr>
              <a:tr h="1438296">
                <a:tc>
                  <a:txBody>
                    <a:bodyPr/>
                    <a:lstStyle/>
                    <a:p>
                      <a:pPr>
                        <a:lnSpc>
                          <a:spcPct val="150000"/>
                        </a:lnSpc>
                        <a:spcAft>
                          <a:spcPts val="0"/>
                        </a:spcAft>
                      </a:pPr>
                      <a:r>
                        <a:rPr lang="es-EC" sz="800" dirty="0">
                          <a:effectLst/>
                        </a:rPr>
                        <a:t>Actividades no permitidas</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3747" marR="23747" marT="0" marB="0" anchor="ctr"/>
                </a:tc>
                <a:tc>
                  <a:txBody>
                    <a:bodyPr/>
                    <a:lstStyle/>
                    <a:p>
                      <a:pPr marL="342900" lvl="0" indent="-342900" algn="just">
                        <a:lnSpc>
                          <a:spcPct val="150000"/>
                        </a:lnSpc>
                        <a:spcAft>
                          <a:spcPts val="0"/>
                        </a:spcAft>
                        <a:buFont typeface="Symbol" panose="05050102010706020507" pitchFamily="18" charset="2"/>
                        <a:buChar char=""/>
                      </a:pPr>
                      <a:r>
                        <a:rPr lang="es-EC" sz="800" dirty="0">
                          <a:effectLst/>
                        </a:rPr>
                        <a:t>Caza. </a:t>
                      </a:r>
                    </a:p>
                    <a:p>
                      <a:pPr marL="342900" lvl="0" indent="-342900" algn="just">
                        <a:lnSpc>
                          <a:spcPct val="150000"/>
                        </a:lnSpc>
                        <a:spcAft>
                          <a:spcPts val="0"/>
                        </a:spcAft>
                        <a:buFont typeface="Symbol" panose="05050102010706020507" pitchFamily="18" charset="2"/>
                        <a:buChar char=""/>
                      </a:pPr>
                      <a:r>
                        <a:rPr lang="es-EC" sz="800" dirty="0">
                          <a:effectLst/>
                        </a:rPr>
                        <a:t>Actividades agrícolas en monocultivos.</a:t>
                      </a:r>
                    </a:p>
                    <a:p>
                      <a:pPr marL="342900" lvl="0" indent="-342900" algn="just">
                        <a:lnSpc>
                          <a:spcPct val="150000"/>
                        </a:lnSpc>
                        <a:spcAft>
                          <a:spcPts val="0"/>
                        </a:spcAft>
                        <a:buFont typeface="Symbol" panose="05050102010706020507" pitchFamily="18" charset="2"/>
                        <a:buChar char=""/>
                      </a:pPr>
                      <a:r>
                        <a:rPr lang="es-EC" sz="800" dirty="0">
                          <a:effectLst/>
                        </a:rPr>
                        <a:t>Sobre utilizar las tierras para el pastoreo.</a:t>
                      </a:r>
                    </a:p>
                    <a:p>
                      <a:pPr marL="342900" lvl="0" indent="-342900" algn="just">
                        <a:lnSpc>
                          <a:spcPct val="150000"/>
                        </a:lnSpc>
                        <a:spcAft>
                          <a:spcPts val="0"/>
                        </a:spcAft>
                        <a:buFont typeface="Symbol" panose="05050102010706020507" pitchFamily="18" charset="2"/>
                        <a:buChar char=""/>
                      </a:pPr>
                      <a:r>
                        <a:rPr lang="es-EC" sz="800" dirty="0">
                          <a:effectLst/>
                        </a:rPr>
                        <a:t>Contaminación de fuentes hídricas. </a:t>
                      </a:r>
                    </a:p>
                    <a:p>
                      <a:pPr marL="342900" lvl="0" indent="-342900" algn="just">
                        <a:lnSpc>
                          <a:spcPct val="150000"/>
                        </a:lnSpc>
                        <a:spcAft>
                          <a:spcPts val="0"/>
                        </a:spcAft>
                        <a:buFont typeface="Symbol" panose="05050102010706020507" pitchFamily="18" charset="2"/>
                        <a:buChar char=""/>
                      </a:pPr>
                      <a:r>
                        <a:rPr lang="es-EC" sz="800" dirty="0">
                          <a:effectLst/>
                        </a:rPr>
                        <a:t>Tala de árboles sin regirse a la normativa vigente.  </a:t>
                      </a:r>
                    </a:p>
                    <a:p>
                      <a:pPr marL="342900" lvl="0" indent="-342900" algn="just">
                        <a:lnSpc>
                          <a:spcPct val="150000"/>
                        </a:lnSpc>
                        <a:spcAft>
                          <a:spcPts val="0"/>
                        </a:spcAft>
                        <a:buFont typeface="Symbol" panose="05050102010706020507" pitchFamily="18" charset="2"/>
                        <a:buChar char=""/>
                      </a:pPr>
                      <a:r>
                        <a:rPr lang="es-EC" sz="800" dirty="0">
                          <a:effectLst/>
                        </a:rPr>
                        <a:t>Desarrollo de actividades agrícolas y ganaderas dentro de la zona de protección de ríos que se ubica 10 m a cada lado de los bordes del rio.</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3747" marR="23747" marT="0" marB="0" anchor="ctr"/>
                </a:tc>
              </a:tr>
            </a:tbl>
          </a:graphicData>
        </a:graphic>
      </p:graphicFrame>
      <p:pic>
        <p:nvPicPr>
          <p:cNvPr id="12" name="Imagen 11" descr="C:\Users\ISRAEL\Desktop\TRABAJANDO TESIS\1MAPAS FINALES\Nueva carpeta\PARTE BAJA DE LA PARROQUIA.jpg"/>
          <p:cNvPicPr/>
          <p:nvPr/>
        </p:nvPicPr>
        <p:blipFill rotWithShape="1">
          <a:blip r:embed="rId5" cstate="print">
            <a:extLst>
              <a:ext uri="{28A0092B-C50C-407E-A947-70E740481C1C}">
                <a14:useLocalDpi xmlns:a14="http://schemas.microsoft.com/office/drawing/2010/main" val="0"/>
              </a:ext>
            </a:extLst>
          </a:blip>
          <a:srcRect r="33113"/>
          <a:stretch/>
        </p:blipFill>
        <p:spPr bwMode="auto">
          <a:xfrm>
            <a:off x="202498" y="2066690"/>
            <a:ext cx="3853637" cy="2887571"/>
          </a:xfrm>
          <a:prstGeom prst="rect">
            <a:avLst/>
          </a:prstGeom>
          <a:noFill/>
          <a:ln>
            <a:solidFill>
              <a:schemeClr val="tx1"/>
            </a:solidFill>
          </a:ln>
        </p:spPr>
      </p:pic>
      <p:graphicFrame>
        <p:nvGraphicFramePr>
          <p:cNvPr id="13" name="Tabla 12"/>
          <p:cNvGraphicFramePr>
            <a:graphicFrameLocks noGrp="1"/>
          </p:cNvGraphicFramePr>
          <p:nvPr>
            <p:extLst>
              <p:ext uri="{D42A27DB-BD31-4B8C-83A1-F6EECF244321}">
                <p14:modId xmlns:p14="http://schemas.microsoft.com/office/powerpoint/2010/main" val="1815397317"/>
              </p:ext>
            </p:extLst>
          </p:nvPr>
        </p:nvGraphicFramePr>
        <p:xfrm>
          <a:off x="0" y="6061"/>
          <a:ext cx="4251627" cy="1674235"/>
        </p:xfrm>
        <a:graphic>
          <a:graphicData uri="http://schemas.openxmlformats.org/drawingml/2006/table">
            <a:tbl>
              <a:tblPr firstRow="1" firstCol="1" bandRow="1">
                <a:tableStyleId>{21E4AEA4-8DFA-4A89-87EB-49C32662AFE0}</a:tableStyleId>
              </a:tblPr>
              <a:tblGrid>
                <a:gridCol w="698540"/>
                <a:gridCol w="3553087"/>
              </a:tblGrid>
              <a:tr h="209280">
                <a:tc gridSpan="2">
                  <a:txBody>
                    <a:bodyPr/>
                    <a:lstStyle/>
                    <a:p>
                      <a:pPr algn="ctr">
                        <a:lnSpc>
                          <a:spcPct val="150000"/>
                        </a:lnSpc>
                        <a:spcAft>
                          <a:spcPts val="0"/>
                        </a:spcAft>
                      </a:pPr>
                      <a:r>
                        <a:rPr lang="es-EC" sz="900" dirty="0" err="1">
                          <a:effectLst/>
                        </a:rPr>
                        <a:t>Agroforestería</a:t>
                      </a:r>
                      <a:r>
                        <a:rPr lang="es-EC" sz="900" dirty="0">
                          <a:effectLst/>
                        </a:rPr>
                        <a:t> </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hMerge="1">
                  <a:txBody>
                    <a:bodyPr/>
                    <a:lstStyle/>
                    <a:p>
                      <a:endParaRPr lang="es-EC"/>
                    </a:p>
                  </a:txBody>
                  <a:tcPr/>
                </a:tc>
              </a:tr>
              <a:tr h="837116">
                <a:tc>
                  <a:txBody>
                    <a:bodyPr/>
                    <a:lstStyle/>
                    <a:p>
                      <a:pPr>
                        <a:lnSpc>
                          <a:spcPct val="150000"/>
                        </a:lnSpc>
                        <a:spcAft>
                          <a:spcPts val="0"/>
                        </a:spcAft>
                      </a:pPr>
                      <a:r>
                        <a:rPr lang="es-EC" sz="900" dirty="0">
                          <a:effectLst/>
                        </a:rPr>
                        <a:t>Propósito</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a:txBody>
                    <a:bodyPr/>
                    <a:lstStyle/>
                    <a:p>
                      <a:pPr algn="just">
                        <a:lnSpc>
                          <a:spcPct val="150000"/>
                        </a:lnSpc>
                        <a:spcAft>
                          <a:spcPts val="0"/>
                        </a:spcAft>
                      </a:pPr>
                      <a:r>
                        <a:rPr lang="es-EC" sz="900" dirty="0">
                          <a:effectLst/>
                        </a:rPr>
                        <a:t>Fomentar la incorporación de actividades agroforestales en lugar de monocultivos para de esta forma diversificar la producción de los agricultores, mejorando sus ingresos económicos y reduciendo el impacto a la biodiversidad, agua y suelo.</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r>
              <a:tr h="418559">
                <a:tc>
                  <a:txBody>
                    <a:bodyPr/>
                    <a:lstStyle/>
                    <a:p>
                      <a:pPr>
                        <a:lnSpc>
                          <a:spcPct val="150000"/>
                        </a:lnSpc>
                        <a:spcAft>
                          <a:spcPts val="0"/>
                        </a:spcAft>
                      </a:pPr>
                      <a:r>
                        <a:rPr lang="es-EC" sz="900">
                          <a:effectLst/>
                        </a:rPr>
                        <a:t>Ubicación del sitio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a:txBody>
                    <a:bodyPr/>
                    <a:lstStyle/>
                    <a:p>
                      <a:pPr algn="just">
                        <a:lnSpc>
                          <a:spcPct val="150000"/>
                        </a:lnSpc>
                        <a:spcAft>
                          <a:spcPts val="0"/>
                        </a:spcAft>
                      </a:pPr>
                      <a:r>
                        <a:rPr lang="es-EC" sz="900">
                          <a:effectLst/>
                        </a:rPr>
                        <a:t>Parte baja de la Parroquia 6 de Julio de Cuellaje, desde los 1800 m.s.n.m hasta los 2400  m.s.n.m</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r>
              <a:tr h="209280">
                <a:tc>
                  <a:txBody>
                    <a:bodyPr/>
                    <a:lstStyle/>
                    <a:p>
                      <a:pPr>
                        <a:lnSpc>
                          <a:spcPct val="150000"/>
                        </a:lnSpc>
                        <a:spcAft>
                          <a:spcPts val="0"/>
                        </a:spcAft>
                      </a:pPr>
                      <a:r>
                        <a:rPr lang="es-EC" sz="900">
                          <a:effectLst/>
                        </a:rPr>
                        <a:t>Superficie</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c>
                  <a:txBody>
                    <a:bodyPr/>
                    <a:lstStyle/>
                    <a:p>
                      <a:pPr algn="just">
                        <a:lnSpc>
                          <a:spcPct val="150000"/>
                        </a:lnSpc>
                        <a:spcAft>
                          <a:spcPts val="0"/>
                        </a:spcAft>
                      </a:pPr>
                      <a:r>
                        <a:rPr lang="es-EC" sz="900" dirty="0">
                          <a:effectLst/>
                        </a:rPr>
                        <a:t>4740,09 ha</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508" marR="54508" marT="0" marB="0" anchor="ctr"/>
                </a:tc>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3956988373"/>
              </p:ext>
            </p:extLst>
          </p:nvPr>
        </p:nvGraphicFramePr>
        <p:xfrm>
          <a:off x="5043847" y="31852"/>
          <a:ext cx="4100153" cy="2279544"/>
        </p:xfrm>
        <a:graphic>
          <a:graphicData uri="http://schemas.openxmlformats.org/drawingml/2006/table">
            <a:tbl>
              <a:tblPr firstRow="1" firstCol="1" bandRow="1">
                <a:tableStyleId>{21E4AEA4-8DFA-4A89-87EB-49C32662AFE0}</a:tableStyleId>
              </a:tblPr>
              <a:tblGrid>
                <a:gridCol w="618615"/>
                <a:gridCol w="3481538"/>
              </a:tblGrid>
              <a:tr h="925100">
                <a:tc>
                  <a:txBody>
                    <a:bodyPr/>
                    <a:lstStyle/>
                    <a:p>
                      <a:pPr>
                        <a:lnSpc>
                          <a:spcPct val="150000"/>
                        </a:lnSpc>
                        <a:spcAft>
                          <a:spcPts val="0"/>
                        </a:spcAft>
                      </a:pPr>
                      <a:r>
                        <a:rPr lang="es-EC" sz="800" dirty="0">
                          <a:effectLst/>
                        </a:rPr>
                        <a:t>Actividades permitidas</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2929" marR="22929" marT="0" marB="0" anchor="ctr"/>
                </a:tc>
                <a:tc>
                  <a:txBody>
                    <a:bodyPr/>
                    <a:lstStyle/>
                    <a:p>
                      <a:pPr marL="342900" lvl="0" indent="-342900" algn="just">
                        <a:lnSpc>
                          <a:spcPct val="150000"/>
                        </a:lnSpc>
                        <a:spcAft>
                          <a:spcPts val="0"/>
                        </a:spcAft>
                        <a:buFont typeface="Symbol" panose="05050102010706020507" pitchFamily="18" charset="2"/>
                        <a:buChar char=""/>
                      </a:pPr>
                      <a:r>
                        <a:rPr lang="es-EC" sz="800" dirty="0">
                          <a:effectLst/>
                        </a:rPr>
                        <a:t>Establecimiento de sistemas agroforestales o </a:t>
                      </a:r>
                      <a:r>
                        <a:rPr lang="es-EC" sz="800" dirty="0" smtClean="0">
                          <a:effectLst/>
                        </a:rPr>
                        <a:t>silvopastoriles</a:t>
                      </a:r>
                      <a:endParaRPr lang="es-EC" sz="800" dirty="0">
                        <a:effectLst/>
                      </a:endParaRPr>
                    </a:p>
                    <a:p>
                      <a:pPr marL="342900" lvl="0" indent="-342900" algn="just">
                        <a:lnSpc>
                          <a:spcPct val="150000"/>
                        </a:lnSpc>
                        <a:spcAft>
                          <a:spcPts val="0"/>
                        </a:spcAft>
                        <a:buFont typeface="Symbol" panose="05050102010706020507" pitchFamily="18" charset="2"/>
                        <a:buChar char=""/>
                      </a:pPr>
                      <a:r>
                        <a:rPr lang="es-EC" sz="800" dirty="0">
                          <a:effectLst/>
                        </a:rPr>
                        <a:t>Construcción de infraestructura, siempre y cuando las condiciones del lugar sean las adecuadas y se respeten las normas locales.</a:t>
                      </a:r>
                    </a:p>
                    <a:p>
                      <a:pPr marL="342900" lvl="0" indent="-342900" algn="just">
                        <a:lnSpc>
                          <a:spcPct val="150000"/>
                        </a:lnSpc>
                        <a:spcAft>
                          <a:spcPts val="0"/>
                        </a:spcAft>
                        <a:buFont typeface="Symbol" panose="05050102010706020507" pitchFamily="18" charset="2"/>
                        <a:buChar char=""/>
                      </a:pPr>
                      <a:r>
                        <a:rPr lang="es-EC" sz="800" dirty="0" smtClean="0">
                          <a:effectLst/>
                        </a:rPr>
                        <a:t>Entomoforestería</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2929" marR="22929" marT="0" marB="0" anchor="ctr"/>
                </a:tc>
              </a:tr>
              <a:tr h="1354444">
                <a:tc>
                  <a:txBody>
                    <a:bodyPr/>
                    <a:lstStyle/>
                    <a:p>
                      <a:pPr>
                        <a:lnSpc>
                          <a:spcPct val="150000"/>
                        </a:lnSpc>
                        <a:spcAft>
                          <a:spcPts val="0"/>
                        </a:spcAft>
                      </a:pPr>
                      <a:r>
                        <a:rPr lang="es-EC" sz="800">
                          <a:effectLst/>
                        </a:rPr>
                        <a:t>Actividades no permitidas</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22929" marR="22929" marT="0" marB="0" anchor="ctr"/>
                </a:tc>
                <a:tc>
                  <a:txBody>
                    <a:bodyPr/>
                    <a:lstStyle/>
                    <a:p>
                      <a:pPr marL="342900" lvl="0" indent="-342900" algn="just">
                        <a:lnSpc>
                          <a:spcPct val="150000"/>
                        </a:lnSpc>
                        <a:spcAft>
                          <a:spcPts val="0"/>
                        </a:spcAft>
                        <a:buFont typeface="Symbol" panose="05050102010706020507" pitchFamily="18" charset="2"/>
                        <a:buChar char=""/>
                      </a:pPr>
                      <a:r>
                        <a:rPr lang="es-EC" sz="800" dirty="0">
                          <a:effectLst/>
                        </a:rPr>
                        <a:t>Pastoreo extensivo.</a:t>
                      </a:r>
                    </a:p>
                    <a:p>
                      <a:pPr marL="342900" lvl="0" indent="-342900" algn="just">
                        <a:lnSpc>
                          <a:spcPct val="150000"/>
                        </a:lnSpc>
                        <a:spcAft>
                          <a:spcPts val="0"/>
                        </a:spcAft>
                        <a:buFont typeface="Symbol" panose="05050102010706020507" pitchFamily="18" charset="2"/>
                        <a:buChar char=""/>
                      </a:pPr>
                      <a:r>
                        <a:rPr lang="es-EC" sz="800" dirty="0">
                          <a:effectLst/>
                        </a:rPr>
                        <a:t>Monocultivos.</a:t>
                      </a:r>
                    </a:p>
                    <a:p>
                      <a:pPr marL="342900" lvl="0" indent="-342900" algn="just">
                        <a:lnSpc>
                          <a:spcPct val="150000"/>
                        </a:lnSpc>
                        <a:spcAft>
                          <a:spcPts val="0"/>
                        </a:spcAft>
                        <a:buFont typeface="Symbol" panose="05050102010706020507" pitchFamily="18" charset="2"/>
                        <a:buChar char=""/>
                      </a:pPr>
                      <a:r>
                        <a:rPr lang="es-EC" sz="800" dirty="0">
                          <a:effectLst/>
                        </a:rPr>
                        <a:t>Contaminación de fuentes hídricas. </a:t>
                      </a:r>
                    </a:p>
                    <a:p>
                      <a:pPr marL="342900" lvl="0" indent="-342900" algn="just">
                        <a:lnSpc>
                          <a:spcPct val="150000"/>
                        </a:lnSpc>
                        <a:spcAft>
                          <a:spcPts val="0"/>
                        </a:spcAft>
                        <a:buFont typeface="Symbol" panose="05050102010706020507" pitchFamily="18" charset="2"/>
                        <a:buChar char=""/>
                      </a:pPr>
                      <a:r>
                        <a:rPr lang="es-EC" sz="800" dirty="0">
                          <a:effectLst/>
                        </a:rPr>
                        <a:t>Uso indiscriminado de agroquímicos.</a:t>
                      </a:r>
                    </a:p>
                    <a:p>
                      <a:pPr marL="342900" lvl="0" indent="-342900" algn="just">
                        <a:lnSpc>
                          <a:spcPct val="150000"/>
                        </a:lnSpc>
                        <a:spcAft>
                          <a:spcPts val="0"/>
                        </a:spcAft>
                        <a:buFont typeface="Symbol" panose="05050102010706020507" pitchFamily="18" charset="2"/>
                        <a:buChar char=""/>
                      </a:pPr>
                      <a:r>
                        <a:rPr lang="es-EC" sz="800" dirty="0">
                          <a:effectLst/>
                        </a:rPr>
                        <a:t>Desarrollo de actividades productivas dentro de la zona de protección de ríos que se ubica 10 m a cada lado de los bordes del rio. </a:t>
                      </a:r>
                      <a:endParaRPr lang="es-EC"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929" marR="22929" marT="0" marB="0" anchor="ctr"/>
                </a:tc>
              </a:tr>
            </a:tbl>
          </a:graphicData>
        </a:graphic>
      </p:graphicFrame>
    </p:spTree>
    <p:extLst>
      <p:ext uri="{BB962C8B-B14F-4D97-AF65-F5344CB8AC3E}">
        <p14:creationId xmlns:p14="http://schemas.microsoft.com/office/powerpoint/2010/main" val="67544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5" name="Rectángulo 4"/>
          <p:cNvSpPr/>
          <p:nvPr/>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Elipse 2"/>
          <p:cNvSpPr/>
          <p:nvPr/>
        </p:nvSpPr>
        <p:spPr>
          <a:xfrm>
            <a:off x="6810375" y="3357375"/>
            <a:ext cx="2151757" cy="17434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4" name="Diagrama 3"/>
          <p:cNvGraphicFramePr/>
          <p:nvPr>
            <p:extLst>
              <p:ext uri="{D42A27DB-BD31-4B8C-83A1-F6EECF244321}">
                <p14:modId xmlns:p14="http://schemas.microsoft.com/office/powerpoint/2010/main" val="4282540223"/>
              </p:ext>
            </p:extLst>
          </p:nvPr>
        </p:nvGraphicFramePr>
        <p:xfrm>
          <a:off x="5397126" y="1"/>
          <a:ext cx="3213801" cy="5100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p:cNvGraphicFramePr/>
          <p:nvPr>
            <p:extLst>
              <p:ext uri="{D42A27DB-BD31-4B8C-83A1-F6EECF244321}">
                <p14:modId xmlns:p14="http://schemas.microsoft.com/office/powerpoint/2010/main" val="432638420"/>
              </p:ext>
            </p:extLst>
          </p:nvPr>
        </p:nvGraphicFramePr>
        <p:xfrm>
          <a:off x="150960" y="-137584"/>
          <a:ext cx="4678831"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1731093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4000"/>
            <a:lum/>
          </a:blip>
          <a:srcRect/>
          <a:stretch>
            <a:fillRect/>
          </a:stretch>
        </a:blipFill>
        <a:effectLst/>
      </p:bgPr>
    </p:bg>
    <p:spTree>
      <p:nvGrpSpPr>
        <p:cNvPr id="1" name="Shape 107"/>
        <p:cNvGrpSpPr/>
        <p:nvPr/>
      </p:nvGrpSpPr>
      <p:grpSpPr>
        <a:xfrm>
          <a:off x="0" y="0"/>
          <a:ext cx="0" cy="0"/>
          <a:chOff x="0" y="0"/>
          <a:chExt cx="0" cy="0"/>
        </a:xfrm>
      </p:grpSpPr>
      <p:sp>
        <p:nvSpPr>
          <p:cNvPr id="3" name="Shape 113"/>
          <p:cNvSpPr txBox="1">
            <a:spLocks/>
          </p:cNvSpPr>
          <p:nvPr/>
        </p:nvSpPr>
        <p:spPr>
          <a:xfrm>
            <a:off x="1962151" y="95683"/>
            <a:ext cx="7114282" cy="690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1pPr>
            <a:lvl2pPr marR="0" lvl="1"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2pPr>
            <a:lvl3pPr marR="0" lvl="2"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3pPr>
            <a:lvl4pPr marR="0" lvl="3"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4pPr>
            <a:lvl5pPr marR="0" lvl="4"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5pPr>
            <a:lvl6pPr marR="0" lvl="5"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6pPr>
            <a:lvl7pPr marR="0" lvl="6"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7pPr>
            <a:lvl8pPr marR="0" lvl="7"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8pPr>
            <a:lvl9pPr marR="0" lvl="8"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9pPr>
          </a:lstStyle>
          <a:p>
            <a:pPr algn="r"/>
            <a:r>
              <a:rPr lang="es-ES" dirty="0" smtClean="0"/>
              <a:t>Conclusiones</a:t>
            </a:r>
            <a:endParaRPr lang="es-ES" dirty="0"/>
          </a:p>
        </p:txBody>
      </p:sp>
      <p:sp>
        <p:nvSpPr>
          <p:cNvPr id="5" name="Shape 177"/>
          <p:cNvSpPr txBox="1">
            <a:spLocks/>
          </p:cNvSpPr>
          <p:nvPr/>
        </p:nvSpPr>
        <p:spPr>
          <a:xfrm>
            <a:off x="0" y="786583"/>
            <a:ext cx="8966579" cy="435691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lvl="0" indent="-342900" algn="just">
              <a:buFont typeface="Arial" panose="020B0604020202020204" pitchFamily="34" charset="0"/>
              <a:buChar char="•"/>
            </a:pPr>
            <a:r>
              <a:rPr lang="es-EC" sz="2000" dirty="0">
                <a:solidFill>
                  <a:schemeClr val="tx1"/>
                </a:solidFill>
                <a:latin typeface="Pontano Sans"/>
                <a:ea typeface="Pontano Sans"/>
                <a:cs typeface="Pontano Sans"/>
                <a:sym typeface="Pontano Sans"/>
              </a:rPr>
              <a:t>Para el año 2013, la parroquia presentó una extensión de cobertura de bosque de 11075,2 ha, y para el año 2017 se registró un descenso de 1143,4 ha, lo que significa una disminución anual de 285,93 ha, que representa un índice de deforestación de 2,63</a:t>
            </a:r>
            <a:r>
              <a:rPr lang="es-EC" sz="2000" dirty="0" smtClean="0">
                <a:solidFill>
                  <a:schemeClr val="tx1"/>
                </a:solidFill>
                <a:latin typeface="Pontano Sans"/>
                <a:ea typeface="Pontano Sans"/>
                <a:cs typeface="Pontano Sans"/>
                <a:sym typeface="Pontano Sans"/>
              </a:rPr>
              <a:t>%.</a:t>
            </a:r>
          </a:p>
          <a:p>
            <a:pPr marL="342900" lvl="0" indent="-342900" algn="just">
              <a:buFont typeface="Arial" panose="020B0604020202020204" pitchFamily="34" charset="0"/>
              <a:buChar char="•"/>
            </a:pPr>
            <a:endParaRPr lang="es-EC" sz="2000" dirty="0">
              <a:solidFill>
                <a:schemeClr val="tx1"/>
              </a:solidFill>
              <a:latin typeface="Pontano Sans"/>
              <a:ea typeface="Pontano Sans"/>
              <a:cs typeface="Pontano Sans"/>
              <a:sym typeface="Pontano Sans"/>
            </a:endParaRPr>
          </a:p>
          <a:p>
            <a:pPr marL="342900" lvl="0" indent="-342900" algn="just">
              <a:buFont typeface="Arial" panose="020B0604020202020204" pitchFamily="34" charset="0"/>
              <a:buChar char="•"/>
            </a:pPr>
            <a:r>
              <a:rPr lang="es-EC" sz="2000" dirty="0">
                <a:solidFill>
                  <a:schemeClr val="tx1"/>
                </a:solidFill>
                <a:latin typeface="Pontano Sans"/>
                <a:ea typeface="Pontano Sans"/>
                <a:cs typeface="Pontano Sans"/>
                <a:sym typeface="Pontano Sans"/>
              </a:rPr>
              <a:t>Las causas inmediatas de deforestación en la parroquia están ligadas al desarrollo de actividades productivas como la ganadería, la agricultura en monocultivos sin tomar en cuenta las limitantes de la parroquia como lo son su difícil topografía y la extracción ilegal de madera, esto sumado a la sobreexplotación del recurso suelo han generado que se reduzcan los bosques debido a la expansión de la frontera agrícola. </a:t>
            </a:r>
          </a:p>
          <a:p>
            <a:pPr marL="342900" indent="-342900">
              <a:buFont typeface="Arial" panose="020B0604020202020204" pitchFamily="34" charset="0"/>
              <a:buChar char="•"/>
            </a:pPr>
            <a:endParaRPr lang="es-ES" sz="2400" dirty="0" smtClean="0">
              <a:solidFill>
                <a:schemeClr val="tx1"/>
              </a:solidFill>
            </a:endParaRPr>
          </a:p>
          <a:p>
            <a:pPr>
              <a:spcBef>
                <a:spcPts val="600"/>
              </a:spcBef>
            </a:pPr>
            <a:endParaRPr lang="es-ES" dirty="0">
              <a:solidFill>
                <a:schemeClr val="tx1"/>
              </a:solidFill>
            </a:endParaRPr>
          </a:p>
        </p:txBody>
      </p:sp>
    </p:spTree>
    <p:extLst>
      <p:ext uri="{BB962C8B-B14F-4D97-AF65-F5344CB8AC3E}">
        <p14:creationId xmlns:p14="http://schemas.microsoft.com/office/powerpoint/2010/main" val="8505830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a:stretch>
        </a:blipFill>
        <a:effectLst/>
      </p:bgPr>
    </p:bg>
    <p:spTree>
      <p:nvGrpSpPr>
        <p:cNvPr id="1" name="Shape 107"/>
        <p:cNvGrpSpPr/>
        <p:nvPr/>
      </p:nvGrpSpPr>
      <p:grpSpPr>
        <a:xfrm>
          <a:off x="0" y="0"/>
          <a:ext cx="0" cy="0"/>
          <a:chOff x="0" y="0"/>
          <a:chExt cx="0" cy="0"/>
        </a:xfrm>
      </p:grpSpPr>
      <p:sp>
        <p:nvSpPr>
          <p:cNvPr id="3" name="Shape 113"/>
          <p:cNvSpPr txBox="1">
            <a:spLocks/>
          </p:cNvSpPr>
          <p:nvPr/>
        </p:nvSpPr>
        <p:spPr>
          <a:xfrm>
            <a:off x="1962151" y="95683"/>
            <a:ext cx="7114282" cy="690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1pPr>
            <a:lvl2pPr marR="0" lvl="1"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2pPr>
            <a:lvl3pPr marR="0" lvl="2"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3pPr>
            <a:lvl4pPr marR="0" lvl="3"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4pPr>
            <a:lvl5pPr marR="0" lvl="4"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5pPr>
            <a:lvl6pPr marR="0" lvl="5"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6pPr>
            <a:lvl7pPr marR="0" lvl="6"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7pPr>
            <a:lvl8pPr marR="0" lvl="7"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8pPr>
            <a:lvl9pPr marR="0" lvl="8"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9pPr>
          </a:lstStyle>
          <a:p>
            <a:pPr algn="r"/>
            <a:r>
              <a:rPr lang="es-ES" dirty="0" smtClean="0"/>
              <a:t>Conclusiones</a:t>
            </a:r>
            <a:endParaRPr lang="es-ES" dirty="0"/>
          </a:p>
        </p:txBody>
      </p:sp>
      <p:sp>
        <p:nvSpPr>
          <p:cNvPr id="5" name="Shape 177"/>
          <p:cNvSpPr txBox="1">
            <a:spLocks/>
          </p:cNvSpPr>
          <p:nvPr/>
        </p:nvSpPr>
        <p:spPr>
          <a:xfrm>
            <a:off x="-95535" y="684982"/>
            <a:ext cx="9171968" cy="435691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buFont typeface="Arial" panose="020B0604020202020204" pitchFamily="34" charset="0"/>
              <a:buChar char="•"/>
            </a:pPr>
            <a:r>
              <a:rPr lang="es-EC" sz="2000" dirty="0">
                <a:solidFill>
                  <a:schemeClr val="tx1"/>
                </a:solidFill>
                <a:latin typeface="Pontano Sans"/>
                <a:ea typeface="Pontano Sans"/>
                <a:cs typeface="Pontano Sans"/>
              </a:rPr>
              <a:t>Las causas subyacentes más influyentes en la parroquia 6 de Julio de Cuellaje son la tendencia migratoria y la situación económica de los habitantes y debido a esto, los productores buscan la manera de mejorar sus ingresos económicos, expandiendo su área de producción</a:t>
            </a:r>
            <a:r>
              <a:rPr lang="es-EC" sz="2000" dirty="0" smtClean="0">
                <a:solidFill>
                  <a:schemeClr val="tx1"/>
                </a:solidFill>
                <a:latin typeface="Pontano Sans"/>
                <a:ea typeface="Pontano Sans"/>
                <a:cs typeface="Pontano Sans"/>
              </a:rPr>
              <a:t>.</a:t>
            </a:r>
          </a:p>
          <a:p>
            <a:pPr marL="342900" indent="-342900" algn="just">
              <a:buFont typeface="Arial" panose="020B0604020202020204" pitchFamily="34" charset="0"/>
              <a:buChar char="•"/>
            </a:pPr>
            <a:endParaRPr lang="es-EC" sz="2000" dirty="0">
              <a:solidFill>
                <a:schemeClr val="tx1"/>
              </a:solidFill>
              <a:latin typeface="Pontano Sans"/>
              <a:ea typeface="Pontano Sans"/>
              <a:cs typeface="Pontano Sans"/>
            </a:endParaRPr>
          </a:p>
          <a:p>
            <a:pPr marL="342900" indent="-342900" algn="just">
              <a:buFont typeface="Arial" panose="020B0604020202020204" pitchFamily="34" charset="0"/>
              <a:buChar char="•"/>
            </a:pPr>
            <a:r>
              <a:rPr lang="es-EC" sz="2000" dirty="0">
                <a:solidFill>
                  <a:schemeClr val="tx1"/>
                </a:solidFill>
                <a:latin typeface="Pontano Sans"/>
                <a:ea typeface="Pontano Sans"/>
                <a:cs typeface="Pontano Sans"/>
              </a:rPr>
              <a:t>El manejo propuesto para la parroquia se establece en base a tres categorías, las cuales están ubicadas estratégicamente dependiendo el grado de vulnerabilidad del lugar: la primera categoría se encuentra en la parte baja con alrededor de 4740,09 ha y su uso es apto para la  </a:t>
            </a:r>
            <a:r>
              <a:rPr lang="es-EC" sz="2000" dirty="0" err="1">
                <a:solidFill>
                  <a:schemeClr val="tx1"/>
                </a:solidFill>
                <a:latin typeface="Pontano Sans"/>
                <a:ea typeface="Pontano Sans"/>
                <a:cs typeface="Pontano Sans"/>
              </a:rPr>
              <a:t>agroforestería</a:t>
            </a:r>
            <a:r>
              <a:rPr lang="es-EC" sz="2000" dirty="0">
                <a:solidFill>
                  <a:schemeClr val="tx1"/>
                </a:solidFill>
                <a:latin typeface="Pontano Sans"/>
                <a:ea typeface="Pontano Sans"/>
                <a:cs typeface="Pontano Sans"/>
              </a:rPr>
              <a:t>, la segunda categoría se encuentra en la parte intermedia con alrededor de 4760,95 ha y es idónea para plantaciones forestales y </a:t>
            </a:r>
            <a:r>
              <a:rPr lang="es-EC" sz="2000" dirty="0" err="1">
                <a:solidFill>
                  <a:schemeClr val="tx1"/>
                </a:solidFill>
                <a:latin typeface="Pontano Sans"/>
                <a:ea typeface="Pontano Sans"/>
                <a:cs typeface="Pontano Sans"/>
              </a:rPr>
              <a:t>silvopasturas</a:t>
            </a:r>
            <a:r>
              <a:rPr lang="es-EC" sz="2000" dirty="0">
                <a:solidFill>
                  <a:schemeClr val="tx1"/>
                </a:solidFill>
                <a:latin typeface="Pontano Sans"/>
                <a:ea typeface="Pontano Sans"/>
                <a:cs typeface="Pontano Sans"/>
              </a:rPr>
              <a:t> y la tercera categoría con 7874,25 ha se encuentra en la parte alta, donde existen la mayor cantidad de limitantes y está destinada a la protección y conservación.</a:t>
            </a:r>
          </a:p>
        </p:txBody>
      </p:sp>
    </p:spTree>
    <p:extLst>
      <p:ext uri="{BB962C8B-B14F-4D97-AF65-F5344CB8AC3E}">
        <p14:creationId xmlns:p14="http://schemas.microsoft.com/office/powerpoint/2010/main" val="5707390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9000"/>
            <a:lum/>
          </a:blip>
          <a:srcRect/>
          <a:stretch>
            <a:fillRect/>
          </a:stretch>
        </a:blipFill>
        <a:effectLst/>
      </p:bgPr>
    </p:bg>
    <p:spTree>
      <p:nvGrpSpPr>
        <p:cNvPr id="1" name="Shape 143"/>
        <p:cNvGrpSpPr/>
        <p:nvPr/>
      </p:nvGrpSpPr>
      <p:grpSpPr>
        <a:xfrm>
          <a:off x="0" y="0"/>
          <a:ext cx="0" cy="0"/>
          <a:chOff x="0" y="0"/>
          <a:chExt cx="0" cy="0"/>
        </a:xfrm>
      </p:grpSpPr>
      <p:sp>
        <p:nvSpPr>
          <p:cNvPr id="146" name="Shape 146"/>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25</a:t>
            </a:fld>
            <a:endParaRPr/>
          </a:p>
        </p:txBody>
      </p:sp>
      <p:sp>
        <p:nvSpPr>
          <p:cNvPr id="2" name="Rectángulo 1"/>
          <p:cNvSpPr/>
          <p:nvPr/>
        </p:nvSpPr>
        <p:spPr>
          <a:xfrm>
            <a:off x="76209" y="786583"/>
            <a:ext cx="9000224" cy="3477875"/>
          </a:xfrm>
          <a:prstGeom prst="rect">
            <a:avLst/>
          </a:prstGeom>
          <a:noFill/>
        </p:spPr>
        <p:txBody>
          <a:bodyPr wrap="square">
            <a:spAutoFit/>
          </a:bodyPr>
          <a:lstStyle/>
          <a:p>
            <a:pPr marL="342900" lvl="0" indent="-342900">
              <a:buFont typeface="Arial" panose="020B0604020202020204" pitchFamily="34" charset="0"/>
              <a:buChar char="•"/>
            </a:pPr>
            <a:r>
              <a:rPr lang="es-EC" sz="2000" dirty="0">
                <a:solidFill>
                  <a:schemeClr val="tx1"/>
                </a:solidFill>
                <a:latin typeface="Pontano Sans"/>
                <a:ea typeface="Pontano Sans"/>
                <a:cs typeface="Pontano Sans"/>
              </a:rPr>
              <a:t>Con los resultados obtenidos en la presente investigación se recomienda un monitoreo periódico de los ecosistemas forestales de la  parroquia, para de esta forma poder evidenciar si el nivel de afección a los bosques continúa creciendo, o disminuye con el paso de los años y además conocer si los productores continúan utilizando las mismas prácticas agresivas o existe una transición. </a:t>
            </a:r>
            <a:endParaRPr lang="es-EC" sz="2000" dirty="0" smtClean="0">
              <a:solidFill>
                <a:schemeClr val="tx1"/>
              </a:solidFill>
              <a:latin typeface="Pontano Sans"/>
              <a:ea typeface="Pontano Sans"/>
              <a:cs typeface="Pontano Sans"/>
            </a:endParaRPr>
          </a:p>
          <a:p>
            <a:pPr marL="342900" lvl="0" indent="-342900">
              <a:buFont typeface="Arial" panose="020B0604020202020204" pitchFamily="34" charset="0"/>
              <a:buChar char="•"/>
            </a:pPr>
            <a:endParaRPr lang="es-EC" sz="2000" dirty="0">
              <a:solidFill>
                <a:schemeClr val="tx1"/>
              </a:solidFill>
              <a:latin typeface="Pontano Sans"/>
              <a:ea typeface="Pontano Sans"/>
              <a:cs typeface="Pontano Sans"/>
            </a:endParaRPr>
          </a:p>
          <a:p>
            <a:pPr marL="342900" lvl="0" indent="-342900">
              <a:buFont typeface="Arial" panose="020B0604020202020204" pitchFamily="34" charset="0"/>
              <a:buChar char="•"/>
            </a:pPr>
            <a:r>
              <a:rPr lang="es-EC" sz="2000" dirty="0">
                <a:solidFill>
                  <a:schemeClr val="tx1"/>
                </a:solidFill>
                <a:latin typeface="Pontano Sans"/>
                <a:ea typeface="Pontano Sans"/>
                <a:cs typeface="Pontano Sans"/>
              </a:rPr>
              <a:t>Es importante controlar de manera técnica el desarrollo de actividades productivas como agricultura en monocultivos o ganadería extensiva, debido a que el desarrollo sin mesura de las mismas, han generado el deterioro de los bosques en la zona y la expansión de la frontera agrícola </a:t>
            </a:r>
          </a:p>
        </p:txBody>
      </p:sp>
      <p:sp>
        <p:nvSpPr>
          <p:cNvPr id="4" name="Shape 113"/>
          <p:cNvSpPr txBox="1">
            <a:spLocks/>
          </p:cNvSpPr>
          <p:nvPr/>
        </p:nvSpPr>
        <p:spPr>
          <a:xfrm>
            <a:off x="1962151" y="95683"/>
            <a:ext cx="7114282" cy="690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1pPr>
            <a:lvl2pPr marR="0" lvl="1"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2pPr>
            <a:lvl3pPr marR="0" lvl="2"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3pPr>
            <a:lvl4pPr marR="0" lvl="3"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4pPr>
            <a:lvl5pPr marR="0" lvl="4"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5pPr>
            <a:lvl6pPr marR="0" lvl="5"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6pPr>
            <a:lvl7pPr marR="0" lvl="6"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7pPr>
            <a:lvl8pPr marR="0" lvl="7"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8pPr>
            <a:lvl9pPr marR="0" lvl="8"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9pPr>
          </a:lstStyle>
          <a:p>
            <a:pPr algn="r"/>
            <a:r>
              <a:rPr lang="es-ES" dirty="0" smtClean="0"/>
              <a:t>Recomendaciones</a:t>
            </a:r>
            <a:endParaRPr lang="es-ES" dirty="0"/>
          </a:p>
        </p:txBody>
      </p:sp>
    </p:spTree>
    <p:extLst>
      <p:ext uri="{BB962C8B-B14F-4D97-AF65-F5344CB8AC3E}">
        <p14:creationId xmlns:p14="http://schemas.microsoft.com/office/powerpoint/2010/main" val="14605280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1000"/>
            <a:lum/>
          </a:blip>
          <a:srcRect/>
          <a:stretch>
            <a:fillRect/>
          </a:stretch>
        </a:blipFill>
        <a:effectLst/>
      </p:bgPr>
    </p:bg>
    <p:spTree>
      <p:nvGrpSpPr>
        <p:cNvPr id="1" name="Shape 143"/>
        <p:cNvGrpSpPr/>
        <p:nvPr/>
      </p:nvGrpSpPr>
      <p:grpSpPr>
        <a:xfrm>
          <a:off x="0" y="0"/>
          <a:ext cx="0" cy="0"/>
          <a:chOff x="0" y="0"/>
          <a:chExt cx="0" cy="0"/>
        </a:xfrm>
      </p:grpSpPr>
      <p:sp>
        <p:nvSpPr>
          <p:cNvPr id="146" name="Shape 146"/>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26</a:t>
            </a:fld>
            <a:endParaRPr/>
          </a:p>
        </p:txBody>
      </p:sp>
      <p:sp>
        <p:nvSpPr>
          <p:cNvPr id="2" name="Rectángulo 1"/>
          <p:cNvSpPr/>
          <p:nvPr/>
        </p:nvSpPr>
        <p:spPr>
          <a:xfrm>
            <a:off x="143776" y="1296686"/>
            <a:ext cx="9000224" cy="3170099"/>
          </a:xfrm>
          <a:prstGeom prst="rect">
            <a:avLst/>
          </a:prstGeom>
        </p:spPr>
        <p:txBody>
          <a:bodyPr wrap="square">
            <a:spAutoFit/>
          </a:bodyPr>
          <a:lstStyle/>
          <a:p>
            <a:pPr marL="342900" lvl="0" indent="-342900">
              <a:buFont typeface="Arial" panose="020B0604020202020204" pitchFamily="34" charset="0"/>
              <a:buChar char="•"/>
            </a:pPr>
            <a:r>
              <a:rPr lang="es-EC" sz="2000" dirty="0" smtClean="0">
                <a:solidFill>
                  <a:schemeClr val="tx1"/>
                </a:solidFill>
                <a:latin typeface="Pontano Sans"/>
                <a:ea typeface="Pontano Sans"/>
                <a:cs typeface="Pontano Sans"/>
              </a:rPr>
              <a:t>Fomentar </a:t>
            </a:r>
            <a:r>
              <a:rPr lang="es-EC" sz="2000" dirty="0">
                <a:solidFill>
                  <a:schemeClr val="tx1"/>
                </a:solidFill>
                <a:latin typeface="Pontano Sans"/>
                <a:ea typeface="Pontano Sans"/>
                <a:cs typeface="Pontano Sans"/>
              </a:rPr>
              <a:t>el uso de actividades sustentables como la agroforestería, las silvopasturas y las plantaciones forestales, que ayudan al agricultor tanto a diversificar como a mejorar su producción y de esta forma incrementar sus ingresos económicos sin afectar a la biodiversidad existente. </a:t>
            </a:r>
            <a:endParaRPr lang="es-EC" sz="2000" dirty="0" smtClean="0">
              <a:solidFill>
                <a:schemeClr val="tx1"/>
              </a:solidFill>
              <a:latin typeface="Pontano Sans"/>
              <a:ea typeface="Pontano Sans"/>
              <a:cs typeface="Pontano Sans"/>
            </a:endParaRPr>
          </a:p>
          <a:p>
            <a:pPr marL="342900" lvl="0" indent="-342900">
              <a:buFont typeface="Arial" panose="020B0604020202020204" pitchFamily="34" charset="0"/>
              <a:buChar char="•"/>
            </a:pPr>
            <a:endParaRPr lang="es-EC" sz="2000" dirty="0">
              <a:solidFill>
                <a:schemeClr val="tx1"/>
              </a:solidFill>
              <a:latin typeface="Pontano Sans"/>
              <a:ea typeface="Pontano Sans"/>
              <a:cs typeface="Pontano Sans"/>
            </a:endParaRPr>
          </a:p>
          <a:p>
            <a:pPr marL="342900" lvl="0" indent="-342900">
              <a:buFont typeface="Arial" panose="020B0604020202020204" pitchFamily="34" charset="0"/>
              <a:buChar char="•"/>
            </a:pPr>
            <a:r>
              <a:rPr lang="es-EC" sz="2000" dirty="0">
                <a:solidFill>
                  <a:schemeClr val="tx1"/>
                </a:solidFill>
                <a:latin typeface="Pontano Sans"/>
                <a:ea typeface="Pontano Sans"/>
                <a:cs typeface="Pontano Sans"/>
              </a:rPr>
              <a:t>Considerar la propuesta de manejo generada en la presente investigación para proyectos a futuro, con el fin de disminuir el deterioro periódico de la cobertura boscosa, mantener servicios </a:t>
            </a:r>
            <a:r>
              <a:rPr lang="es-EC" sz="2000" dirty="0" err="1">
                <a:solidFill>
                  <a:schemeClr val="tx1"/>
                </a:solidFill>
                <a:latin typeface="Pontano Sans"/>
                <a:ea typeface="Pontano Sans"/>
                <a:cs typeface="Pontano Sans"/>
              </a:rPr>
              <a:t>ecosistémicos</a:t>
            </a:r>
            <a:r>
              <a:rPr lang="es-EC" sz="2000" dirty="0">
                <a:solidFill>
                  <a:schemeClr val="tx1"/>
                </a:solidFill>
                <a:latin typeface="Pontano Sans"/>
                <a:ea typeface="Pontano Sans"/>
                <a:cs typeface="Pontano Sans"/>
              </a:rPr>
              <a:t> y diversificar las actividades que se desarrollan dentro de la parroquia, todo esto sin afectar a los productores de la zona.</a:t>
            </a:r>
          </a:p>
        </p:txBody>
      </p:sp>
      <p:sp>
        <p:nvSpPr>
          <p:cNvPr id="4" name="Shape 113"/>
          <p:cNvSpPr txBox="1">
            <a:spLocks/>
          </p:cNvSpPr>
          <p:nvPr/>
        </p:nvSpPr>
        <p:spPr>
          <a:xfrm>
            <a:off x="1962151" y="95683"/>
            <a:ext cx="7114282" cy="690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1pPr>
            <a:lvl2pPr marR="0" lvl="1"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2pPr>
            <a:lvl3pPr marR="0" lvl="2"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3pPr>
            <a:lvl4pPr marR="0" lvl="3"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4pPr>
            <a:lvl5pPr marR="0" lvl="4"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5pPr>
            <a:lvl6pPr marR="0" lvl="5"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6pPr>
            <a:lvl7pPr marR="0" lvl="6"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7pPr>
            <a:lvl8pPr marR="0" lvl="7"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8pPr>
            <a:lvl9pPr marR="0" lvl="8"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9pPr>
          </a:lstStyle>
          <a:p>
            <a:pPr algn="r"/>
            <a:r>
              <a:rPr lang="es-ES" dirty="0" smtClean="0"/>
              <a:t>Recomendaciones</a:t>
            </a:r>
            <a:endParaRPr lang="es-ES" dirty="0"/>
          </a:p>
        </p:txBody>
      </p:sp>
    </p:spTree>
    <p:extLst>
      <p:ext uri="{BB962C8B-B14F-4D97-AF65-F5344CB8AC3E}">
        <p14:creationId xmlns:p14="http://schemas.microsoft.com/office/powerpoint/2010/main" val="26605026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80" name="Shape 180"/>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27</a:t>
            </a:fld>
            <a:endParaRPr/>
          </a:p>
        </p:txBody>
      </p:sp>
      <p:pic>
        <p:nvPicPr>
          <p:cNvPr id="5" name="Imagen 4"/>
          <p:cNvPicPr>
            <a:picLocks noChangeAspect="1"/>
          </p:cNvPicPr>
          <p:nvPr/>
        </p:nvPicPr>
        <p:blipFill rotWithShape="1">
          <a:blip r:embed="rId3"/>
          <a:srcRect l="24596" t="26515" r="56986" b="33832"/>
          <a:stretch/>
        </p:blipFill>
        <p:spPr>
          <a:xfrm flipH="1">
            <a:off x="5104264" y="49"/>
            <a:ext cx="3998794" cy="5143451"/>
          </a:xfrm>
          <a:prstGeom prst="rect">
            <a:avLst/>
          </a:prstGeom>
        </p:spPr>
      </p:pic>
      <p:sp>
        <p:nvSpPr>
          <p:cNvPr id="11" name="Shape 339"/>
          <p:cNvSpPr txBox="1">
            <a:spLocks/>
          </p:cNvSpPr>
          <p:nvPr/>
        </p:nvSpPr>
        <p:spPr>
          <a:xfrm>
            <a:off x="1360493" y="3229319"/>
            <a:ext cx="7047961" cy="862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1pPr>
            <a:lvl2pPr marR="0" lvl="1"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2pPr>
            <a:lvl3pPr marR="0" lvl="2"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3pPr>
            <a:lvl4pPr marR="0" lvl="3"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4pPr>
            <a:lvl5pPr marR="0" lvl="4"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5pPr>
            <a:lvl6pPr marR="0" lvl="5"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6pPr>
            <a:lvl7pPr marR="0" lvl="6"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7pPr>
            <a:lvl8pPr marR="0" lvl="7"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8pPr>
            <a:lvl9pPr marR="0" lvl="8"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9pPr>
          </a:lstStyle>
          <a:p>
            <a:r>
              <a:rPr lang="es-ES" sz="8800" dirty="0">
                <a:solidFill>
                  <a:srgbClr val="484F56"/>
                </a:solidFill>
                <a:latin typeface="Pontano Sans"/>
                <a:ea typeface="Pontano Sans"/>
                <a:cs typeface="Pontano Sans"/>
              </a:rPr>
              <a:t>Gracias por su Atenció</a:t>
            </a:r>
            <a:r>
              <a:rPr lang="es-ES" sz="8800" dirty="0">
                <a:solidFill>
                  <a:srgbClr val="484F56"/>
                </a:solidFill>
                <a:latin typeface="Pontano Sans"/>
                <a:ea typeface="Pontano Sans"/>
                <a:cs typeface="Pontano Sans"/>
                <a:sym typeface="Arial"/>
              </a:rPr>
              <a:t>n</a:t>
            </a:r>
            <a:r>
              <a:rPr lang="es-ES" sz="8800" dirty="0">
                <a:solidFill>
                  <a:srgbClr val="484F56"/>
                </a:solidFill>
                <a:latin typeface="Pontano Sans"/>
                <a:ea typeface="Pontano Sans"/>
                <a:cs typeface="Pontano Sans"/>
              </a:rPr>
              <a:t>!</a:t>
            </a:r>
          </a:p>
        </p:txBody>
      </p:sp>
    </p:spTree>
    <p:extLst>
      <p:ext uri="{BB962C8B-B14F-4D97-AF65-F5344CB8AC3E}">
        <p14:creationId xmlns:p14="http://schemas.microsoft.com/office/powerpoint/2010/main" val="24626896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80" name="Shape 180"/>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28</a:t>
            </a:fld>
            <a:endParaRPr/>
          </a:p>
        </p:txBody>
      </p:sp>
      <p:pic>
        <p:nvPicPr>
          <p:cNvPr id="5" name="Imagen 4"/>
          <p:cNvPicPr>
            <a:picLocks noChangeAspect="1"/>
          </p:cNvPicPr>
          <p:nvPr/>
        </p:nvPicPr>
        <p:blipFill rotWithShape="1">
          <a:blip r:embed="rId3"/>
          <a:srcRect l="24596" t="26515" r="56986" b="33832"/>
          <a:stretch/>
        </p:blipFill>
        <p:spPr>
          <a:xfrm flipH="1">
            <a:off x="5104264" y="49"/>
            <a:ext cx="3998794" cy="5143451"/>
          </a:xfrm>
          <a:prstGeom prst="rect">
            <a:avLst/>
          </a:prstGeom>
        </p:spPr>
      </p:pic>
      <p:sp>
        <p:nvSpPr>
          <p:cNvPr id="11" name="Shape 339"/>
          <p:cNvSpPr txBox="1">
            <a:spLocks/>
          </p:cNvSpPr>
          <p:nvPr/>
        </p:nvSpPr>
        <p:spPr>
          <a:xfrm>
            <a:off x="1360493" y="3229319"/>
            <a:ext cx="7047961" cy="862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1pPr>
            <a:lvl2pPr marR="0" lvl="1"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2pPr>
            <a:lvl3pPr marR="0" lvl="2"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3pPr>
            <a:lvl4pPr marR="0" lvl="3"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4pPr>
            <a:lvl5pPr marR="0" lvl="4"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5pPr>
            <a:lvl6pPr marR="0" lvl="5"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6pPr>
            <a:lvl7pPr marR="0" lvl="6"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7pPr>
            <a:lvl8pPr marR="0" lvl="7"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8pPr>
            <a:lvl9pPr marR="0" lvl="8"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9pPr>
          </a:lstStyle>
          <a:p>
            <a:r>
              <a:rPr lang="es-ES" sz="8800" dirty="0">
                <a:solidFill>
                  <a:srgbClr val="484F56"/>
                </a:solidFill>
                <a:latin typeface="Pontano Sans"/>
                <a:ea typeface="Pontano Sans"/>
                <a:cs typeface="Pontano Sans"/>
              </a:rPr>
              <a:t>Gracias por su Atenció</a:t>
            </a:r>
            <a:r>
              <a:rPr lang="es-ES" sz="8800" dirty="0">
                <a:solidFill>
                  <a:srgbClr val="484F56"/>
                </a:solidFill>
                <a:latin typeface="Pontano Sans"/>
                <a:ea typeface="Pontano Sans"/>
                <a:cs typeface="Pontano Sans"/>
                <a:sym typeface="Arial"/>
              </a:rPr>
              <a:t>n</a:t>
            </a:r>
            <a:r>
              <a:rPr lang="es-ES" sz="8800" dirty="0">
                <a:solidFill>
                  <a:srgbClr val="484F56"/>
                </a:solidFill>
                <a:latin typeface="Pontano Sans"/>
                <a:ea typeface="Pontano Sans"/>
                <a:cs typeface="Pontano Sans"/>
              </a:rPr>
              <a:t>!</a:t>
            </a:r>
          </a:p>
        </p:txBody>
      </p:sp>
    </p:spTree>
    <p:extLst>
      <p:ext uri="{BB962C8B-B14F-4D97-AF65-F5344CB8AC3E}">
        <p14:creationId xmlns:p14="http://schemas.microsoft.com/office/powerpoint/2010/main" val="22603282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a:stretch>
        </a:blipFill>
        <a:effectLst/>
      </p:bgPr>
    </p:bg>
    <p:spTree>
      <p:nvGrpSpPr>
        <p:cNvPr id="1" name="Shape 107"/>
        <p:cNvGrpSpPr/>
        <p:nvPr/>
      </p:nvGrpSpPr>
      <p:grpSpPr>
        <a:xfrm>
          <a:off x="0" y="0"/>
          <a:ext cx="0" cy="0"/>
          <a:chOff x="0" y="0"/>
          <a:chExt cx="0" cy="0"/>
        </a:xfrm>
      </p:grpSpPr>
      <p:sp>
        <p:nvSpPr>
          <p:cNvPr id="108" name="Shape 108"/>
          <p:cNvSpPr txBox="1">
            <a:spLocks noGrp="1"/>
          </p:cNvSpPr>
          <p:nvPr>
            <p:ph type="ctrTitle"/>
          </p:nvPr>
        </p:nvSpPr>
        <p:spPr>
          <a:xfrm>
            <a:off x="4959624" y="332843"/>
            <a:ext cx="4035747" cy="4572000"/>
          </a:xfrm>
          <a:prstGeom prst="rect">
            <a:avLst/>
          </a:prstGeom>
        </p:spPr>
        <p:txBody>
          <a:bodyPr spcFirstLastPara="1" wrap="square" lIns="91425" tIns="91425" rIns="91425" bIns="91425" anchor="ctr" anchorCtr="0">
            <a:noAutofit/>
          </a:bodyPr>
          <a:lstStyle/>
          <a:p>
            <a:pPr algn="just"/>
            <a:r>
              <a:rPr lang="es-EC" sz="2400" dirty="0">
                <a:solidFill>
                  <a:schemeClr val="tx1"/>
                </a:solidFill>
                <a:latin typeface="Dosis"/>
                <a:ea typeface="Pontano Sans"/>
                <a:cs typeface="Pontano Sans"/>
              </a:rPr>
              <a:t>Para la ortofoto generada con el DRON se trabajó con 30 puntos, mientras que para la ortofoto de toda la parroquia se obtuvieron un total de 270 puntos </a:t>
            </a:r>
            <a:r>
              <a:rPr lang="es-EC" sz="2400" dirty="0" smtClean="0">
                <a:solidFill>
                  <a:schemeClr val="tx1"/>
                </a:solidFill>
                <a:latin typeface="Dosis"/>
                <a:ea typeface="Pontano Sans"/>
                <a:cs typeface="Pontano Sans"/>
              </a:rPr>
              <a:t>de </a:t>
            </a:r>
            <a:r>
              <a:rPr lang="es-EC" sz="2400" dirty="0" smtClean="0">
                <a:solidFill>
                  <a:schemeClr val="tx1"/>
                </a:solidFill>
                <a:latin typeface="Dosis"/>
                <a:ea typeface="Pontano Sans"/>
                <a:cs typeface="Pontano Sans"/>
                <a:sym typeface="Pontano Sans"/>
              </a:rPr>
              <a:t>muestreo </a:t>
            </a:r>
            <a:r>
              <a:rPr lang="es-EC" sz="4400" dirty="0">
                <a:solidFill>
                  <a:schemeClr val="tx1"/>
                </a:solidFill>
              </a:rPr>
              <a:t/>
            </a:r>
            <a:br>
              <a:rPr lang="es-EC" sz="4400" dirty="0">
                <a:solidFill>
                  <a:schemeClr val="tx1"/>
                </a:solidFill>
              </a:rPr>
            </a:br>
            <a:endParaRPr sz="4400" dirty="0">
              <a:solidFill>
                <a:schemeClr val="tx1"/>
              </a:solidFill>
            </a:endParaRPr>
          </a:p>
        </p:txBody>
      </p:sp>
      <p:pic>
        <p:nvPicPr>
          <p:cNvPr id="3" name="Imagen 2"/>
          <p:cNvPicPr>
            <a:picLocks noChangeAspect="1"/>
          </p:cNvPicPr>
          <p:nvPr/>
        </p:nvPicPr>
        <p:blipFill rotWithShape="1">
          <a:blip r:embed="rId4"/>
          <a:srcRect l="45093" t="66868" r="42743" b="23611"/>
          <a:stretch/>
        </p:blipFill>
        <p:spPr bwMode="auto">
          <a:xfrm>
            <a:off x="1017360" y="797621"/>
            <a:ext cx="2454658" cy="1080000"/>
          </a:xfrm>
          <a:prstGeom prst="rect">
            <a:avLst/>
          </a:prstGeom>
          <a:ln w="6350">
            <a:solidFill>
              <a:schemeClr val="tx1"/>
            </a:solidFill>
          </a:ln>
          <a:extLst>
            <a:ext uri="{53640926-AAD7-44D8-BBD7-CCE9431645EC}">
              <a14:shadowObscured xmlns:a14="http://schemas.microsoft.com/office/drawing/2010/main"/>
            </a:ext>
          </a:extLst>
        </p:spPr>
      </p:pic>
      <p:pic>
        <p:nvPicPr>
          <p:cNvPr id="4" name="Imagen 3"/>
          <p:cNvPicPr>
            <a:picLocks noChangeAspect="1"/>
          </p:cNvPicPr>
          <p:nvPr/>
        </p:nvPicPr>
        <p:blipFill rotWithShape="1">
          <a:blip r:embed="rId5"/>
          <a:srcRect l="26586" t="51897" r="43420" b="24636"/>
          <a:stretch/>
        </p:blipFill>
        <p:spPr>
          <a:xfrm>
            <a:off x="245659" y="2478840"/>
            <a:ext cx="4246557" cy="2160000"/>
          </a:xfrm>
          <a:prstGeom prst="rect">
            <a:avLst/>
          </a:prstGeom>
        </p:spPr>
      </p:pic>
      <p:sp>
        <p:nvSpPr>
          <p:cNvPr id="5" name="Rectángulo 4"/>
          <p:cNvSpPr/>
          <p:nvPr/>
        </p:nvSpPr>
        <p:spPr>
          <a:xfrm>
            <a:off x="1017360" y="1877621"/>
            <a:ext cx="2454658" cy="461665"/>
          </a:xfrm>
          <a:prstGeom prst="rect">
            <a:avLst/>
          </a:prstGeom>
        </p:spPr>
        <p:txBody>
          <a:bodyPr wrap="square">
            <a:spAutoFit/>
          </a:bodyPr>
          <a:lstStyle/>
          <a:p>
            <a:r>
              <a:rPr lang="es-EC" sz="1200" b="1" dirty="0">
                <a:solidFill>
                  <a:schemeClr val="tx1"/>
                </a:solidFill>
              </a:rPr>
              <a:t>Fuente</a:t>
            </a:r>
            <a:r>
              <a:rPr lang="es-EC" sz="1200" dirty="0">
                <a:solidFill>
                  <a:schemeClr val="tx1"/>
                </a:solidFill>
              </a:rPr>
              <a:t>: Perú Ministerio del Ambiente (2014).</a:t>
            </a:r>
          </a:p>
        </p:txBody>
      </p:sp>
    </p:spTree>
    <p:extLst>
      <p:ext uri="{BB962C8B-B14F-4D97-AF65-F5344CB8AC3E}">
        <p14:creationId xmlns:p14="http://schemas.microsoft.com/office/powerpoint/2010/main" val="839408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3268375" y="1256925"/>
            <a:ext cx="5951825" cy="819900"/>
          </a:xfrm>
          <a:prstGeom prst="rect">
            <a:avLst/>
          </a:prstGeom>
        </p:spPr>
        <p:txBody>
          <a:bodyPr spcFirstLastPara="1" wrap="square" lIns="91425" tIns="91425" rIns="91425" bIns="91425" anchor="t" anchorCtr="0">
            <a:noAutofit/>
          </a:bodyPr>
          <a:lstStyle/>
          <a:p>
            <a:pPr marL="0" indent="0">
              <a:buNone/>
            </a:pPr>
            <a:r>
              <a:rPr lang="es-EC" sz="2400" dirty="0"/>
              <a:t>Determinar los patrones de deforestación en la parroquia 6 de Julio de </a:t>
            </a:r>
            <a:r>
              <a:rPr lang="es-EC" sz="2400" dirty="0" err="1"/>
              <a:t>Cuellaje</a:t>
            </a:r>
            <a:r>
              <a:rPr lang="es-EC" sz="2400" dirty="0"/>
              <a:t> </a:t>
            </a:r>
            <a:r>
              <a:rPr lang="es-EC" sz="2400" dirty="0" smtClean="0"/>
              <a:t>con </a:t>
            </a:r>
            <a:r>
              <a:rPr lang="es-EC" sz="2400" dirty="0"/>
              <a:t>el fin de elaborar propuestas de manejo</a:t>
            </a:r>
          </a:p>
          <a:p>
            <a:pPr marL="0" lvl="0" indent="0">
              <a:spcBef>
                <a:spcPts val="600"/>
              </a:spcBef>
              <a:spcAft>
                <a:spcPts val="0"/>
              </a:spcAft>
              <a:buNone/>
            </a:pPr>
            <a:endParaRPr dirty="0"/>
          </a:p>
        </p:txBody>
      </p:sp>
      <p:sp>
        <p:nvSpPr>
          <p:cNvPr id="4" name="Shape 113"/>
          <p:cNvSpPr txBox="1">
            <a:spLocks/>
          </p:cNvSpPr>
          <p:nvPr/>
        </p:nvSpPr>
        <p:spPr>
          <a:xfrm>
            <a:off x="3066157" y="150275"/>
            <a:ext cx="6010275" cy="690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1pPr>
            <a:lvl2pPr marR="0" lvl="1"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2pPr>
            <a:lvl3pPr marR="0" lvl="2"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3pPr>
            <a:lvl4pPr marR="0" lvl="3"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4pPr>
            <a:lvl5pPr marR="0" lvl="4"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5pPr>
            <a:lvl6pPr marR="0" lvl="5"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6pPr>
            <a:lvl7pPr marR="0" lvl="6"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7pPr>
            <a:lvl8pPr marR="0" lvl="7"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8pPr>
            <a:lvl9pPr marR="0" lvl="8"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9pPr>
          </a:lstStyle>
          <a:p>
            <a:pPr algn="r"/>
            <a:r>
              <a:rPr lang="es-ES" dirty="0" smtClean="0"/>
              <a:t>Objetivos</a:t>
            </a:r>
            <a:endParaRPr lang="es-ES" dirty="0"/>
          </a:p>
        </p:txBody>
      </p:sp>
      <p:sp>
        <p:nvSpPr>
          <p:cNvPr id="6" name="Shape 138"/>
          <p:cNvSpPr txBox="1">
            <a:spLocks/>
          </p:cNvSpPr>
          <p:nvPr/>
        </p:nvSpPr>
        <p:spPr>
          <a:xfrm>
            <a:off x="3268375" y="846975"/>
            <a:ext cx="5951825" cy="81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rgbClr val="51B148"/>
              </a:buClr>
              <a:buSzPts val="2600"/>
              <a:buFont typeface="Pontano Sans"/>
              <a:buChar char="⊷"/>
              <a:defRPr sz="2600" b="0" i="1" u="none" strike="noStrike" cap="none">
                <a:solidFill>
                  <a:srgbClr val="51B148"/>
                </a:solidFill>
                <a:latin typeface="Pontano Sans"/>
                <a:ea typeface="Pontano Sans"/>
                <a:cs typeface="Pontano Sans"/>
                <a:sym typeface="Pontano Sans"/>
              </a:defRPr>
            </a:lvl1pPr>
            <a:lvl2pPr marL="914400" marR="0" lvl="1" indent="-393700" algn="l" rtl="0">
              <a:lnSpc>
                <a:spcPct val="100000"/>
              </a:lnSpc>
              <a:spcBef>
                <a:spcPts val="0"/>
              </a:spcBef>
              <a:spcAft>
                <a:spcPts val="0"/>
              </a:spcAft>
              <a:buClr>
                <a:srgbClr val="51B148"/>
              </a:buClr>
              <a:buSzPts val="2600"/>
              <a:buFont typeface="Pontano Sans"/>
              <a:buChar char="⊶"/>
              <a:defRPr sz="2600" b="0" i="1" u="none" strike="noStrike" cap="none">
                <a:solidFill>
                  <a:srgbClr val="51B148"/>
                </a:solidFill>
                <a:latin typeface="Pontano Sans"/>
                <a:ea typeface="Pontano Sans"/>
                <a:cs typeface="Pontano Sans"/>
                <a:sym typeface="Pontano Sans"/>
              </a:defRPr>
            </a:lvl2pPr>
            <a:lvl3pPr marL="1371600" marR="0" lvl="2" indent="-393700" algn="l" rtl="0">
              <a:lnSpc>
                <a:spcPct val="100000"/>
              </a:lnSpc>
              <a:spcBef>
                <a:spcPts val="0"/>
              </a:spcBef>
              <a:spcAft>
                <a:spcPts val="0"/>
              </a:spcAft>
              <a:buClr>
                <a:srgbClr val="51B148"/>
              </a:buClr>
              <a:buSzPts val="2600"/>
              <a:buFont typeface="Pontano Sans"/>
              <a:buChar char="⊸"/>
              <a:defRPr sz="2600" b="0" i="1" u="none" strike="noStrike" cap="none">
                <a:solidFill>
                  <a:srgbClr val="51B148"/>
                </a:solidFill>
                <a:latin typeface="Pontano Sans"/>
                <a:ea typeface="Pontano Sans"/>
                <a:cs typeface="Pontano Sans"/>
                <a:sym typeface="Pontano Sans"/>
              </a:defRPr>
            </a:lvl3pPr>
            <a:lvl4pPr marL="1828800" marR="0" lvl="3" indent="-393700" algn="l" rtl="0">
              <a:lnSpc>
                <a:spcPct val="100000"/>
              </a:lnSpc>
              <a:spcBef>
                <a:spcPts val="0"/>
              </a:spcBef>
              <a:spcAft>
                <a:spcPts val="0"/>
              </a:spcAft>
              <a:buClr>
                <a:srgbClr val="51B148"/>
              </a:buClr>
              <a:buSzPts val="2600"/>
              <a:buFont typeface="Pontano Sans"/>
              <a:buChar char="●"/>
              <a:defRPr sz="2600" b="0" i="1" u="none" strike="noStrike" cap="none">
                <a:solidFill>
                  <a:srgbClr val="51B148"/>
                </a:solidFill>
                <a:latin typeface="Pontano Sans"/>
                <a:ea typeface="Pontano Sans"/>
                <a:cs typeface="Pontano Sans"/>
                <a:sym typeface="Pontano Sans"/>
              </a:defRPr>
            </a:lvl4pPr>
            <a:lvl5pPr marL="2286000" marR="0" lvl="4" indent="-393700" algn="l" rtl="0">
              <a:lnSpc>
                <a:spcPct val="100000"/>
              </a:lnSpc>
              <a:spcBef>
                <a:spcPts val="0"/>
              </a:spcBef>
              <a:spcAft>
                <a:spcPts val="0"/>
              </a:spcAft>
              <a:buClr>
                <a:srgbClr val="51B148"/>
              </a:buClr>
              <a:buSzPts val="2600"/>
              <a:buFont typeface="Pontano Sans"/>
              <a:buChar char="○"/>
              <a:defRPr sz="2600" b="0" i="1" u="none" strike="noStrike" cap="none">
                <a:solidFill>
                  <a:srgbClr val="51B148"/>
                </a:solidFill>
                <a:latin typeface="Pontano Sans"/>
                <a:ea typeface="Pontano Sans"/>
                <a:cs typeface="Pontano Sans"/>
                <a:sym typeface="Pontano Sans"/>
              </a:defRPr>
            </a:lvl5pPr>
            <a:lvl6pPr marL="2743200" marR="0" lvl="5" indent="-393700" algn="l" rtl="0">
              <a:lnSpc>
                <a:spcPct val="100000"/>
              </a:lnSpc>
              <a:spcBef>
                <a:spcPts val="0"/>
              </a:spcBef>
              <a:spcAft>
                <a:spcPts val="0"/>
              </a:spcAft>
              <a:buClr>
                <a:srgbClr val="51B148"/>
              </a:buClr>
              <a:buSzPts val="2600"/>
              <a:buFont typeface="Pontano Sans"/>
              <a:buChar char="■"/>
              <a:defRPr sz="2600" b="0" i="1" u="none" strike="noStrike" cap="none">
                <a:solidFill>
                  <a:srgbClr val="51B148"/>
                </a:solidFill>
                <a:latin typeface="Pontano Sans"/>
                <a:ea typeface="Pontano Sans"/>
                <a:cs typeface="Pontano Sans"/>
                <a:sym typeface="Pontano Sans"/>
              </a:defRPr>
            </a:lvl6pPr>
            <a:lvl7pPr marL="3200400" marR="0" lvl="6" indent="-393700" algn="l" rtl="0">
              <a:lnSpc>
                <a:spcPct val="100000"/>
              </a:lnSpc>
              <a:spcBef>
                <a:spcPts val="0"/>
              </a:spcBef>
              <a:spcAft>
                <a:spcPts val="0"/>
              </a:spcAft>
              <a:buClr>
                <a:srgbClr val="51B148"/>
              </a:buClr>
              <a:buSzPts val="2600"/>
              <a:buFont typeface="Pontano Sans"/>
              <a:buChar char="●"/>
              <a:defRPr sz="2600" b="0" i="1" u="none" strike="noStrike" cap="none">
                <a:solidFill>
                  <a:srgbClr val="51B148"/>
                </a:solidFill>
                <a:latin typeface="Pontano Sans"/>
                <a:ea typeface="Pontano Sans"/>
                <a:cs typeface="Pontano Sans"/>
                <a:sym typeface="Pontano Sans"/>
              </a:defRPr>
            </a:lvl7pPr>
            <a:lvl8pPr marL="3657600" marR="0" lvl="7" indent="-393700" algn="l" rtl="0">
              <a:lnSpc>
                <a:spcPct val="100000"/>
              </a:lnSpc>
              <a:spcBef>
                <a:spcPts val="0"/>
              </a:spcBef>
              <a:spcAft>
                <a:spcPts val="0"/>
              </a:spcAft>
              <a:buClr>
                <a:srgbClr val="51B148"/>
              </a:buClr>
              <a:buSzPts val="2600"/>
              <a:buFont typeface="Pontano Sans"/>
              <a:buChar char="○"/>
              <a:defRPr sz="2600" b="0" i="1" u="none" strike="noStrike" cap="none">
                <a:solidFill>
                  <a:srgbClr val="51B148"/>
                </a:solidFill>
                <a:latin typeface="Pontano Sans"/>
                <a:ea typeface="Pontano Sans"/>
                <a:cs typeface="Pontano Sans"/>
                <a:sym typeface="Pontano Sans"/>
              </a:defRPr>
            </a:lvl8pPr>
            <a:lvl9pPr marL="4114800" marR="0" lvl="8" indent="-393700" algn="l" rtl="0">
              <a:lnSpc>
                <a:spcPct val="100000"/>
              </a:lnSpc>
              <a:spcBef>
                <a:spcPts val="0"/>
              </a:spcBef>
              <a:spcAft>
                <a:spcPts val="0"/>
              </a:spcAft>
              <a:buClr>
                <a:srgbClr val="51B148"/>
              </a:buClr>
              <a:buSzPts val="2600"/>
              <a:buFont typeface="Pontano Sans"/>
              <a:buChar char="■"/>
              <a:defRPr sz="2600" b="0" i="1" u="none" strike="noStrike" cap="none">
                <a:solidFill>
                  <a:srgbClr val="51B148"/>
                </a:solidFill>
                <a:latin typeface="Pontano Sans"/>
                <a:ea typeface="Pontano Sans"/>
                <a:cs typeface="Pontano Sans"/>
                <a:sym typeface="Pontano Sans"/>
              </a:defRPr>
            </a:lvl9pPr>
          </a:lstStyle>
          <a:p>
            <a:pPr marL="0" indent="0">
              <a:buFont typeface="Pontano Sans"/>
              <a:buNone/>
            </a:pPr>
            <a:r>
              <a:rPr lang="es-ES" sz="2400" b="1" i="0" dirty="0">
                <a:solidFill>
                  <a:srgbClr val="484F56"/>
                </a:solidFill>
              </a:rPr>
              <a:t>OBJETIVO GENERAL</a:t>
            </a:r>
          </a:p>
          <a:p>
            <a:pPr marL="0" indent="0">
              <a:buFont typeface="Pontano Sans"/>
              <a:buNone/>
            </a:pPr>
            <a:endParaRPr lang="es-ES" dirty="0"/>
          </a:p>
        </p:txBody>
      </p:sp>
      <p:sp>
        <p:nvSpPr>
          <p:cNvPr id="7" name="Shape 138"/>
          <p:cNvSpPr txBox="1">
            <a:spLocks/>
          </p:cNvSpPr>
          <p:nvPr/>
        </p:nvSpPr>
        <p:spPr>
          <a:xfrm>
            <a:off x="3268375" y="2465831"/>
            <a:ext cx="5951825" cy="81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rgbClr val="51B148"/>
              </a:buClr>
              <a:buSzPts val="2600"/>
              <a:buFont typeface="Pontano Sans"/>
              <a:buChar char="⊷"/>
              <a:defRPr sz="2600" b="0" i="1" u="none" strike="noStrike" cap="none">
                <a:solidFill>
                  <a:srgbClr val="51B148"/>
                </a:solidFill>
                <a:latin typeface="Pontano Sans"/>
                <a:ea typeface="Pontano Sans"/>
                <a:cs typeface="Pontano Sans"/>
                <a:sym typeface="Pontano Sans"/>
              </a:defRPr>
            </a:lvl1pPr>
            <a:lvl2pPr marL="914400" marR="0" lvl="1" indent="-393700" algn="l" rtl="0">
              <a:lnSpc>
                <a:spcPct val="100000"/>
              </a:lnSpc>
              <a:spcBef>
                <a:spcPts val="0"/>
              </a:spcBef>
              <a:spcAft>
                <a:spcPts val="0"/>
              </a:spcAft>
              <a:buClr>
                <a:srgbClr val="51B148"/>
              </a:buClr>
              <a:buSzPts val="2600"/>
              <a:buFont typeface="Pontano Sans"/>
              <a:buChar char="⊶"/>
              <a:defRPr sz="2600" b="0" i="1" u="none" strike="noStrike" cap="none">
                <a:solidFill>
                  <a:srgbClr val="51B148"/>
                </a:solidFill>
                <a:latin typeface="Pontano Sans"/>
                <a:ea typeface="Pontano Sans"/>
                <a:cs typeface="Pontano Sans"/>
                <a:sym typeface="Pontano Sans"/>
              </a:defRPr>
            </a:lvl2pPr>
            <a:lvl3pPr marL="1371600" marR="0" lvl="2" indent="-393700" algn="l" rtl="0">
              <a:lnSpc>
                <a:spcPct val="100000"/>
              </a:lnSpc>
              <a:spcBef>
                <a:spcPts val="0"/>
              </a:spcBef>
              <a:spcAft>
                <a:spcPts val="0"/>
              </a:spcAft>
              <a:buClr>
                <a:srgbClr val="51B148"/>
              </a:buClr>
              <a:buSzPts val="2600"/>
              <a:buFont typeface="Pontano Sans"/>
              <a:buChar char="⊸"/>
              <a:defRPr sz="2600" b="0" i="1" u="none" strike="noStrike" cap="none">
                <a:solidFill>
                  <a:srgbClr val="51B148"/>
                </a:solidFill>
                <a:latin typeface="Pontano Sans"/>
                <a:ea typeface="Pontano Sans"/>
                <a:cs typeface="Pontano Sans"/>
                <a:sym typeface="Pontano Sans"/>
              </a:defRPr>
            </a:lvl3pPr>
            <a:lvl4pPr marL="1828800" marR="0" lvl="3" indent="-393700" algn="l" rtl="0">
              <a:lnSpc>
                <a:spcPct val="100000"/>
              </a:lnSpc>
              <a:spcBef>
                <a:spcPts val="0"/>
              </a:spcBef>
              <a:spcAft>
                <a:spcPts val="0"/>
              </a:spcAft>
              <a:buClr>
                <a:srgbClr val="51B148"/>
              </a:buClr>
              <a:buSzPts val="2600"/>
              <a:buFont typeface="Pontano Sans"/>
              <a:buChar char="●"/>
              <a:defRPr sz="2600" b="0" i="1" u="none" strike="noStrike" cap="none">
                <a:solidFill>
                  <a:srgbClr val="51B148"/>
                </a:solidFill>
                <a:latin typeface="Pontano Sans"/>
                <a:ea typeface="Pontano Sans"/>
                <a:cs typeface="Pontano Sans"/>
                <a:sym typeface="Pontano Sans"/>
              </a:defRPr>
            </a:lvl4pPr>
            <a:lvl5pPr marL="2286000" marR="0" lvl="4" indent="-393700" algn="l" rtl="0">
              <a:lnSpc>
                <a:spcPct val="100000"/>
              </a:lnSpc>
              <a:spcBef>
                <a:spcPts val="0"/>
              </a:spcBef>
              <a:spcAft>
                <a:spcPts val="0"/>
              </a:spcAft>
              <a:buClr>
                <a:srgbClr val="51B148"/>
              </a:buClr>
              <a:buSzPts val="2600"/>
              <a:buFont typeface="Pontano Sans"/>
              <a:buChar char="○"/>
              <a:defRPr sz="2600" b="0" i="1" u="none" strike="noStrike" cap="none">
                <a:solidFill>
                  <a:srgbClr val="51B148"/>
                </a:solidFill>
                <a:latin typeface="Pontano Sans"/>
                <a:ea typeface="Pontano Sans"/>
                <a:cs typeface="Pontano Sans"/>
                <a:sym typeface="Pontano Sans"/>
              </a:defRPr>
            </a:lvl5pPr>
            <a:lvl6pPr marL="2743200" marR="0" lvl="5" indent="-393700" algn="l" rtl="0">
              <a:lnSpc>
                <a:spcPct val="100000"/>
              </a:lnSpc>
              <a:spcBef>
                <a:spcPts val="0"/>
              </a:spcBef>
              <a:spcAft>
                <a:spcPts val="0"/>
              </a:spcAft>
              <a:buClr>
                <a:srgbClr val="51B148"/>
              </a:buClr>
              <a:buSzPts val="2600"/>
              <a:buFont typeface="Pontano Sans"/>
              <a:buChar char="■"/>
              <a:defRPr sz="2600" b="0" i="1" u="none" strike="noStrike" cap="none">
                <a:solidFill>
                  <a:srgbClr val="51B148"/>
                </a:solidFill>
                <a:latin typeface="Pontano Sans"/>
                <a:ea typeface="Pontano Sans"/>
                <a:cs typeface="Pontano Sans"/>
                <a:sym typeface="Pontano Sans"/>
              </a:defRPr>
            </a:lvl6pPr>
            <a:lvl7pPr marL="3200400" marR="0" lvl="6" indent="-393700" algn="l" rtl="0">
              <a:lnSpc>
                <a:spcPct val="100000"/>
              </a:lnSpc>
              <a:spcBef>
                <a:spcPts val="0"/>
              </a:spcBef>
              <a:spcAft>
                <a:spcPts val="0"/>
              </a:spcAft>
              <a:buClr>
                <a:srgbClr val="51B148"/>
              </a:buClr>
              <a:buSzPts val="2600"/>
              <a:buFont typeface="Pontano Sans"/>
              <a:buChar char="●"/>
              <a:defRPr sz="2600" b="0" i="1" u="none" strike="noStrike" cap="none">
                <a:solidFill>
                  <a:srgbClr val="51B148"/>
                </a:solidFill>
                <a:latin typeface="Pontano Sans"/>
                <a:ea typeface="Pontano Sans"/>
                <a:cs typeface="Pontano Sans"/>
                <a:sym typeface="Pontano Sans"/>
              </a:defRPr>
            </a:lvl7pPr>
            <a:lvl8pPr marL="3657600" marR="0" lvl="7" indent="-393700" algn="l" rtl="0">
              <a:lnSpc>
                <a:spcPct val="100000"/>
              </a:lnSpc>
              <a:spcBef>
                <a:spcPts val="0"/>
              </a:spcBef>
              <a:spcAft>
                <a:spcPts val="0"/>
              </a:spcAft>
              <a:buClr>
                <a:srgbClr val="51B148"/>
              </a:buClr>
              <a:buSzPts val="2600"/>
              <a:buFont typeface="Pontano Sans"/>
              <a:buChar char="○"/>
              <a:defRPr sz="2600" b="0" i="1" u="none" strike="noStrike" cap="none">
                <a:solidFill>
                  <a:srgbClr val="51B148"/>
                </a:solidFill>
                <a:latin typeface="Pontano Sans"/>
                <a:ea typeface="Pontano Sans"/>
                <a:cs typeface="Pontano Sans"/>
                <a:sym typeface="Pontano Sans"/>
              </a:defRPr>
            </a:lvl8pPr>
            <a:lvl9pPr marL="4114800" marR="0" lvl="8" indent="-393700" algn="l" rtl="0">
              <a:lnSpc>
                <a:spcPct val="100000"/>
              </a:lnSpc>
              <a:spcBef>
                <a:spcPts val="0"/>
              </a:spcBef>
              <a:spcAft>
                <a:spcPts val="0"/>
              </a:spcAft>
              <a:buClr>
                <a:srgbClr val="51B148"/>
              </a:buClr>
              <a:buSzPts val="2600"/>
              <a:buFont typeface="Pontano Sans"/>
              <a:buChar char="■"/>
              <a:defRPr sz="2600" b="0" i="1" u="none" strike="noStrike" cap="none">
                <a:solidFill>
                  <a:srgbClr val="51B148"/>
                </a:solidFill>
                <a:latin typeface="Pontano Sans"/>
                <a:ea typeface="Pontano Sans"/>
                <a:cs typeface="Pontano Sans"/>
                <a:sym typeface="Pontano Sans"/>
              </a:defRPr>
            </a:lvl9pPr>
          </a:lstStyle>
          <a:p>
            <a:pPr marL="0" indent="0">
              <a:buFont typeface="Pontano Sans"/>
              <a:buNone/>
            </a:pPr>
            <a:r>
              <a:rPr lang="es-ES" sz="2400" b="1" i="0" dirty="0">
                <a:solidFill>
                  <a:srgbClr val="484F56"/>
                </a:solidFill>
              </a:rPr>
              <a:t>OBJETIVO </a:t>
            </a:r>
            <a:r>
              <a:rPr lang="es-ES" sz="2400" b="1" i="0" dirty="0" smtClean="0">
                <a:solidFill>
                  <a:srgbClr val="484F56"/>
                </a:solidFill>
              </a:rPr>
              <a:t>ESPECÍFICOS</a:t>
            </a:r>
            <a:endParaRPr lang="es-ES" sz="2400" b="1" i="0" dirty="0">
              <a:solidFill>
                <a:srgbClr val="484F56"/>
              </a:solidFill>
            </a:endParaRPr>
          </a:p>
          <a:p>
            <a:pPr marL="0" indent="0">
              <a:buFont typeface="Pontano Sans"/>
              <a:buNone/>
            </a:pPr>
            <a:endParaRPr lang="es-ES" dirty="0"/>
          </a:p>
        </p:txBody>
      </p:sp>
      <p:sp>
        <p:nvSpPr>
          <p:cNvPr id="3" name="Elipse 2"/>
          <p:cNvSpPr/>
          <p:nvPr/>
        </p:nvSpPr>
        <p:spPr>
          <a:xfrm>
            <a:off x="6810375" y="3357375"/>
            <a:ext cx="2151757" cy="17434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Shape 138"/>
          <p:cNvSpPr txBox="1">
            <a:spLocks/>
          </p:cNvSpPr>
          <p:nvPr/>
        </p:nvSpPr>
        <p:spPr>
          <a:xfrm>
            <a:off x="2618482" y="2907028"/>
            <a:ext cx="6457950" cy="8290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rgbClr val="51B148"/>
              </a:buClr>
              <a:buSzPts val="2600"/>
              <a:buFont typeface="Pontano Sans"/>
              <a:buChar char="⊷"/>
              <a:defRPr sz="2600" b="0" i="1" u="none" strike="noStrike" cap="none">
                <a:solidFill>
                  <a:srgbClr val="51B148"/>
                </a:solidFill>
                <a:latin typeface="Pontano Sans"/>
                <a:ea typeface="Pontano Sans"/>
                <a:cs typeface="Pontano Sans"/>
                <a:sym typeface="Pontano Sans"/>
              </a:defRPr>
            </a:lvl1pPr>
            <a:lvl2pPr marL="914400" marR="0" lvl="1" indent="-393700" algn="l" rtl="0">
              <a:lnSpc>
                <a:spcPct val="100000"/>
              </a:lnSpc>
              <a:spcBef>
                <a:spcPts val="0"/>
              </a:spcBef>
              <a:spcAft>
                <a:spcPts val="0"/>
              </a:spcAft>
              <a:buClr>
                <a:srgbClr val="51B148"/>
              </a:buClr>
              <a:buSzPts val="2600"/>
              <a:buFont typeface="Pontano Sans"/>
              <a:buChar char="⊶"/>
              <a:defRPr sz="2600" b="0" i="1" u="none" strike="noStrike" cap="none">
                <a:solidFill>
                  <a:srgbClr val="51B148"/>
                </a:solidFill>
                <a:latin typeface="Pontano Sans"/>
                <a:ea typeface="Pontano Sans"/>
                <a:cs typeface="Pontano Sans"/>
                <a:sym typeface="Pontano Sans"/>
              </a:defRPr>
            </a:lvl2pPr>
            <a:lvl3pPr marL="1371600" marR="0" lvl="2" indent="-393700" algn="l" rtl="0">
              <a:lnSpc>
                <a:spcPct val="100000"/>
              </a:lnSpc>
              <a:spcBef>
                <a:spcPts val="0"/>
              </a:spcBef>
              <a:spcAft>
                <a:spcPts val="0"/>
              </a:spcAft>
              <a:buClr>
                <a:srgbClr val="51B148"/>
              </a:buClr>
              <a:buSzPts val="2600"/>
              <a:buFont typeface="Pontano Sans"/>
              <a:buChar char="⊸"/>
              <a:defRPr sz="2600" b="0" i="1" u="none" strike="noStrike" cap="none">
                <a:solidFill>
                  <a:srgbClr val="51B148"/>
                </a:solidFill>
                <a:latin typeface="Pontano Sans"/>
                <a:ea typeface="Pontano Sans"/>
                <a:cs typeface="Pontano Sans"/>
                <a:sym typeface="Pontano Sans"/>
              </a:defRPr>
            </a:lvl3pPr>
            <a:lvl4pPr marL="1828800" marR="0" lvl="3" indent="-393700" algn="l" rtl="0">
              <a:lnSpc>
                <a:spcPct val="100000"/>
              </a:lnSpc>
              <a:spcBef>
                <a:spcPts val="0"/>
              </a:spcBef>
              <a:spcAft>
                <a:spcPts val="0"/>
              </a:spcAft>
              <a:buClr>
                <a:srgbClr val="51B148"/>
              </a:buClr>
              <a:buSzPts val="2600"/>
              <a:buFont typeface="Pontano Sans"/>
              <a:buChar char="●"/>
              <a:defRPr sz="2600" b="0" i="1" u="none" strike="noStrike" cap="none">
                <a:solidFill>
                  <a:srgbClr val="51B148"/>
                </a:solidFill>
                <a:latin typeface="Pontano Sans"/>
                <a:ea typeface="Pontano Sans"/>
                <a:cs typeface="Pontano Sans"/>
                <a:sym typeface="Pontano Sans"/>
              </a:defRPr>
            </a:lvl4pPr>
            <a:lvl5pPr marL="2286000" marR="0" lvl="4" indent="-393700" algn="l" rtl="0">
              <a:lnSpc>
                <a:spcPct val="100000"/>
              </a:lnSpc>
              <a:spcBef>
                <a:spcPts val="0"/>
              </a:spcBef>
              <a:spcAft>
                <a:spcPts val="0"/>
              </a:spcAft>
              <a:buClr>
                <a:srgbClr val="51B148"/>
              </a:buClr>
              <a:buSzPts val="2600"/>
              <a:buFont typeface="Pontano Sans"/>
              <a:buChar char="○"/>
              <a:defRPr sz="2600" b="0" i="1" u="none" strike="noStrike" cap="none">
                <a:solidFill>
                  <a:srgbClr val="51B148"/>
                </a:solidFill>
                <a:latin typeface="Pontano Sans"/>
                <a:ea typeface="Pontano Sans"/>
                <a:cs typeface="Pontano Sans"/>
                <a:sym typeface="Pontano Sans"/>
              </a:defRPr>
            </a:lvl5pPr>
            <a:lvl6pPr marL="2743200" marR="0" lvl="5" indent="-393700" algn="l" rtl="0">
              <a:lnSpc>
                <a:spcPct val="100000"/>
              </a:lnSpc>
              <a:spcBef>
                <a:spcPts val="0"/>
              </a:spcBef>
              <a:spcAft>
                <a:spcPts val="0"/>
              </a:spcAft>
              <a:buClr>
                <a:srgbClr val="51B148"/>
              </a:buClr>
              <a:buSzPts val="2600"/>
              <a:buFont typeface="Pontano Sans"/>
              <a:buChar char="■"/>
              <a:defRPr sz="2600" b="0" i="1" u="none" strike="noStrike" cap="none">
                <a:solidFill>
                  <a:srgbClr val="51B148"/>
                </a:solidFill>
                <a:latin typeface="Pontano Sans"/>
                <a:ea typeface="Pontano Sans"/>
                <a:cs typeface="Pontano Sans"/>
                <a:sym typeface="Pontano Sans"/>
              </a:defRPr>
            </a:lvl6pPr>
            <a:lvl7pPr marL="3200400" marR="0" lvl="6" indent="-393700" algn="l" rtl="0">
              <a:lnSpc>
                <a:spcPct val="100000"/>
              </a:lnSpc>
              <a:spcBef>
                <a:spcPts val="0"/>
              </a:spcBef>
              <a:spcAft>
                <a:spcPts val="0"/>
              </a:spcAft>
              <a:buClr>
                <a:srgbClr val="51B148"/>
              </a:buClr>
              <a:buSzPts val="2600"/>
              <a:buFont typeface="Pontano Sans"/>
              <a:buChar char="●"/>
              <a:defRPr sz="2600" b="0" i="1" u="none" strike="noStrike" cap="none">
                <a:solidFill>
                  <a:srgbClr val="51B148"/>
                </a:solidFill>
                <a:latin typeface="Pontano Sans"/>
                <a:ea typeface="Pontano Sans"/>
                <a:cs typeface="Pontano Sans"/>
                <a:sym typeface="Pontano Sans"/>
              </a:defRPr>
            </a:lvl7pPr>
            <a:lvl8pPr marL="3657600" marR="0" lvl="7" indent="-393700" algn="l" rtl="0">
              <a:lnSpc>
                <a:spcPct val="100000"/>
              </a:lnSpc>
              <a:spcBef>
                <a:spcPts val="0"/>
              </a:spcBef>
              <a:spcAft>
                <a:spcPts val="0"/>
              </a:spcAft>
              <a:buClr>
                <a:srgbClr val="51B148"/>
              </a:buClr>
              <a:buSzPts val="2600"/>
              <a:buFont typeface="Pontano Sans"/>
              <a:buChar char="○"/>
              <a:defRPr sz="2600" b="0" i="1" u="none" strike="noStrike" cap="none">
                <a:solidFill>
                  <a:srgbClr val="51B148"/>
                </a:solidFill>
                <a:latin typeface="Pontano Sans"/>
                <a:ea typeface="Pontano Sans"/>
                <a:cs typeface="Pontano Sans"/>
                <a:sym typeface="Pontano Sans"/>
              </a:defRPr>
            </a:lvl8pPr>
            <a:lvl9pPr marL="4114800" marR="0" lvl="8" indent="-393700" algn="l" rtl="0">
              <a:lnSpc>
                <a:spcPct val="100000"/>
              </a:lnSpc>
              <a:spcBef>
                <a:spcPts val="0"/>
              </a:spcBef>
              <a:spcAft>
                <a:spcPts val="0"/>
              </a:spcAft>
              <a:buClr>
                <a:srgbClr val="51B148"/>
              </a:buClr>
              <a:buSzPts val="2600"/>
              <a:buFont typeface="Pontano Sans"/>
              <a:buChar char="■"/>
              <a:defRPr sz="2600" b="0" i="1" u="none" strike="noStrike" cap="none">
                <a:solidFill>
                  <a:srgbClr val="51B148"/>
                </a:solidFill>
                <a:latin typeface="Pontano Sans"/>
                <a:ea typeface="Pontano Sans"/>
                <a:cs typeface="Pontano Sans"/>
                <a:sym typeface="Pontano Sans"/>
              </a:defRPr>
            </a:lvl9pPr>
          </a:lstStyle>
          <a:p>
            <a:pPr marL="285750" indent="-285750"/>
            <a:r>
              <a:rPr lang="es-EC" sz="1800" dirty="0"/>
              <a:t>Identificar el cambio de cobertura boscosa durante el periodo 2013 – 2017</a:t>
            </a:r>
          </a:p>
          <a:p>
            <a:pPr marL="285750" indent="-285750"/>
            <a:r>
              <a:rPr lang="es-EC" sz="1800" dirty="0"/>
              <a:t>Determinar causas inmediatas y subyacentes de la deforestación</a:t>
            </a:r>
          </a:p>
          <a:p>
            <a:pPr marL="285750" indent="-285750"/>
            <a:r>
              <a:rPr lang="es-EC" sz="1800" dirty="0"/>
              <a:t>Elaborar una propuesta de manejo para las zonas alta, media y baja de la parroquia</a:t>
            </a:r>
          </a:p>
          <a:p>
            <a:pPr marL="0" indent="0">
              <a:buFont typeface="Pontano Sans"/>
              <a:buNone/>
            </a:pPr>
            <a:endParaRPr lang="es-ES" dirty="0"/>
          </a:p>
        </p:txBody>
      </p:sp>
    </p:spTree>
    <p:extLst>
      <p:ext uri="{BB962C8B-B14F-4D97-AF65-F5344CB8AC3E}">
        <p14:creationId xmlns:p14="http://schemas.microsoft.com/office/powerpoint/2010/main" val="38498948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5" name="Rectángulo 4"/>
          <p:cNvSpPr/>
          <p:nvPr/>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Elipse 2"/>
          <p:cNvSpPr/>
          <p:nvPr/>
        </p:nvSpPr>
        <p:spPr>
          <a:xfrm>
            <a:off x="6810375" y="3357375"/>
            <a:ext cx="2151757" cy="17434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8" name="Tabla 7"/>
          <p:cNvGraphicFramePr>
            <a:graphicFrameLocks noGrp="1"/>
          </p:cNvGraphicFramePr>
          <p:nvPr>
            <p:extLst>
              <p:ext uri="{D42A27DB-BD31-4B8C-83A1-F6EECF244321}">
                <p14:modId xmlns:p14="http://schemas.microsoft.com/office/powerpoint/2010/main" val="2372744995"/>
              </p:ext>
            </p:extLst>
          </p:nvPr>
        </p:nvGraphicFramePr>
        <p:xfrm>
          <a:off x="0" y="-1"/>
          <a:ext cx="6648449" cy="1296817"/>
        </p:xfrm>
        <a:graphic>
          <a:graphicData uri="http://schemas.openxmlformats.org/drawingml/2006/table">
            <a:tbl>
              <a:tblPr firstRow="1" firstCol="1" bandRow="1">
                <a:tableStyleId>{F5AB1C69-6EDB-4FF4-983F-18BD219EF322}</a:tableStyleId>
              </a:tblPr>
              <a:tblGrid>
                <a:gridCol w="1610656"/>
                <a:gridCol w="1252252"/>
                <a:gridCol w="1194678"/>
                <a:gridCol w="863621"/>
                <a:gridCol w="863621"/>
                <a:gridCol w="863621"/>
              </a:tblGrid>
              <a:tr h="330735">
                <a:tc>
                  <a:txBody>
                    <a:bodyPr/>
                    <a:lstStyle/>
                    <a:p>
                      <a:pPr algn="ctr">
                        <a:lnSpc>
                          <a:spcPct val="107000"/>
                        </a:lnSpc>
                        <a:spcAft>
                          <a:spcPts val="0"/>
                        </a:spcAft>
                      </a:pPr>
                      <a:r>
                        <a:rPr lang="es-EC" sz="1100" dirty="0">
                          <a:effectLst/>
                        </a:rPr>
                        <a:t>Clase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Deforestación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Degradación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dirty="0">
                          <a:effectLst/>
                        </a:rPr>
                        <a:t>Exactitud usuario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Error comisión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38419">
                <a:tc>
                  <a:txBody>
                    <a:bodyPr/>
                    <a:lstStyle/>
                    <a:p>
                      <a:pPr algn="ctr">
                        <a:lnSpc>
                          <a:spcPct val="107000"/>
                        </a:lnSpc>
                        <a:spcAft>
                          <a:spcPts val="0"/>
                        </a:spcAft>
                      </a:pPr>
                      <a:r>
                        <a:rPr lang="es-EC" sz="1100">
                          <a:effectLst/>
                        </a:rPr>
                        <a:t>Deforestación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173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27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200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0,87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dirty="0">
                          <a:effectLst/>
                        </a:rPr>
                        <a:t>0,14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38419">
                <a:tc>
                  <a:txBody>
                    <a:bodyPr/>
                    <a:lstStyle/>
                    <a:p>
                      <a:pPr algn="ctr">
                        <a:lnSpc>
                          <a:spcPct val="107000"/>
                        </a:lnSpc>
                        <a:spcAft>
                          <a:spcPts val="0"/>
                        </a:spcAft>
                      </a:pPr>
                      <a:r>
                        <a:rPr lang="es-EC" sz="1100">
                          <a:effectLst/>
                        </a:rPr>
                        <a:t>Degradación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62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70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0,89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0,11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38419">
                <a:tc>
                  <a:txBody>
                    <a:bodyPr/>
                    <a:lstStyle/>
                    <a:p>
                      <a:pPr algn="ctr">
                        <a:lnSpc>
                          <a:spcPct val="107000"/>
                        </a:lnSpc>
                        <a:spcAft>
                          <a:spcPts val="0"/>
                        </a:spcAft>
                      </a:pPr>
                      <a:r>
                        <a:rPr lang="es-EC" sz="11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181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89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270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ctr"/>
                </a:tc>
              </a:tr>
              <a:tr h="220490">
                <a:tc>
                  <a:txBody>
                    <a:bodyPr/>
                    <a:lstStyle/>
                    <a:p>
                      <a:pPr algn="ctr">
                        <a:lnSpc>
                          <a:spcPct val="107000"/>
                        </a:lnSpc>
                        <a:spcAft>
                          <a:spcPts val="0"/>
                        </a:spcAft>
                      </a:pPr>
                      <a:r>
                        <a:rPr lang="es-EC" sz="1100" dirty="0">
                          <a:effectLst/>
                        </a:rPr>
                        <a:t>Exactitud productor</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0,96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dirty="0">
                          <a:effectLst/>
                        </a:rPr>
                        <a:t>0,70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ctr"/>
                </a:tc>
              </a:tr>
              <a:tr h="138419">
                <a:tc>
                  <a:txBody>
                    <a:bodyPr/>
                    <a:lstStyle/>
                    <a:p>
                      <a:pPr algn="ctr">
                        <a:lnSpc>
                          <a:spcPct val="107000"/>
                        </a:lnSpc>
                        <a:spcAft>
                          <a:spcPts val="0"/>
                        </a:spcAft>
                      </a:pPr>
                      <a:r>
                        <a:rPr lang="es-EC" sz="1100">
                          <a:effectLst/>
                        </a:rPr>
                        <a:t>Error omisión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0,04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dirty="0">
                          <a:effectLst/>
                        </a:rPr>
                        <a:t>0,30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100" dirty="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100" dirty="0">
                        <a:effectLst/>
                        <a:latin typeface="Calibri" panose="020F0502020204030204" pitchFamily="34" charset="0"/>
                        <a:cs typeface="Times New Roman" panose="02020603050405020304" pitchFamily="18" charset="0"/>
                      </a:endParaRPr>
                    </a:p>
                  </a:txBody>
                  <a:tcPr marL="44450" marR="44450" marT="0" marB="0" anchor="ctr"/>
                </a:tc>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2274514466"/>
              </p:ext>
            </p:extLst>
          </p:nvPr>
        </p:nvGraphicFramePr>
        <p:xfrm>
          <a:off x="0" y="2743043"/>
          <a:ext cx="6076153" cy="1255715"/>
        </p:xfrm>
        <a:graphic>
          <a:graphicData uri="http://schemas.openxmlformats.org/drawingml/2006/table">
            <a:tbl>
              <a:tblPr firstRow="1" firstCol="1" bandRow="1">
                <a:tableStyleId>{F5AB1C69-6EDB-4FF4-983F-18BD219EF322}</a:tableStyleId>
              </a:tblPr>
              <a:tblGrid>
                <a:gridCol w="1482067"/>
                <a:gridCol w="1052513"/>
                <a:gridCol w="1153438"/>
                <a:gridCol w="796045"/>
                <a:gridCol w="796045"/>
                <a:gridCol w="796045"/>
              </a:tblGrid>
              <a:tr h="250352">
                <a:tc>
                  <a:txBody>
                    <a:bodyPr/>
                    <a:lstStyle/>
                    <a:p>
                      <a:pPr algn="ctr">
                        <a:lnSpc>
                          <a:spcPct val="107000"/>
                        </a:lnSpc>
                        <a:spcAft>
                          <a:spcPts val="0"/>
                        </a:spcAft>
                      </a:pPr>
                      <a:r>
                        <a:rPr lang="es-EC" sz="1100" dirty="0">
                          <a:effectLst/>
                        </a:rPr>
                        <a:t>Clase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dirty="0">
                          <a:effectLst/>
                        </a:rPr>
                        <a:t>Deforestación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dirty="0">
                          <a:effectLst/>
                        </a:rPr>
                        <a:t>Degradación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Exactitud usuario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Error comisión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15396">
                <a:tc>
                  <a:txBody>
                    <a:bodyPr/>
                    <a:lstStyle/>
                    <a:p>
                      <a:pPr algn="ctr">
                        <a:lnSpc>
                          <a:spcPct val="107000"/>
                        </a:lnSpc>
                        <a:spcAft>
                          <a:spcPts val="0"/>
                        </a:spcAft>
                      </a:pPr>
                      <a:r>
                        <a:rPr lang="es-EC" sz="1100">
                          <a:effectLst/>
                        </a:rPr>
                        <a:t>Deforestación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21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24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0,88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15396">
                <a:tc>
                  <a:txBody>
                    <a:bodyPr/>
                    <a:lstStyle/>
                    <a:p>
                      <a:pPr algn="ctr">
                        <a:lnSpc>
                          <a:spcPct val="107000"/>
                        </a:lnSpc>
                        <a:spcAft>
                          <a:spcPts val="0"/>
                        </a:spcAft>
                      </a:pPr>
                      <a:r>
                        <a:rPr lang="es-EC" sz="1100">
                          <a:effectLst/>
                        </a:rPr>
                        <a:t>Degradación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0,83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0,17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15396">
                <a:tc>
                  <a:txBody>
                    <a:bodyPr/>
                    <a:lstStyle/>
                    <a:p>
                      <a:pPr algn="ctr">
                        <a:lnSpc>
                          <a:spcPct val="107000"/>
                        </a:lnSpc>
                        <a:spcAft>
                          <a:spcPts val="0"/>
                        </a:spcAft>
                      </a:pPr>
                      <a:r>
                        <a:rPr lang="es-EC" sz="11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22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30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ctr"/>
                </a:tc>
              </a:tr>
              <a:tr h="115396">
                <a:tc>
                  <a:txBody>
                    <a:bodyPr/>
                    <a:lstStyle/>
                    <a:p>
                      <a:pPr algn="ctr">
                        <a:lnSpc>
                          <a:spcPct val="107000"/>
                        </a:lnSpc>
                        <a:spcAft>
                          <a:spcPts val="0"/>
                        </a:spcAft>
                      </a:pPr>
                      <a:r>
                        <a:rPr lang="es-EC" sz="1100">
                          <a:effectLst/>
                        </a:rPr>
                        <a:t>Exactitud productor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0,95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0,63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ctr"/>
                </a:tc>
              </a:tr>
              <a:tr h="115396">
                <a:tc>
                  <a:txBody>
                    <a:bodyPr/>
                    <a:lstStyle/>
                    <a:p>
                      <a:pPr algn="ctr">
                        <a:lnSpc>
                          <a:spcPct val="107000"/>
                        </a:lnSpc>
                        <a:spcAft>
                          <a:spcPts val="0"/>
                        </a:spcAft>
                      </a:pPr>
                      <a:r>
                        <a:rPr lang="es-EC" sz="1100">
                          <a:effectLst/>
                        </a:rPr>
                        <a:t>Error omisión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0,05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0,38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100" dirty="0">
                        <a:effectLst/>
                        <a:latin typeface="Calibri" panose="020F0502020204030204" pitchFamily="34" charset="0"/>
                        <a:cs typeface="Times New Roman" panose="02020603050405020304" pitchFamily="18" charset="0"/>
                      </a:endParaRPr>
                    </a:p>
                  </a:txBody>
                  <a:tcPr marL="44450" marR="44450" marT="0" marB="0" anchor="ctr"/>
                </a:tc>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3317984763"/>
              </p:ext>
            </p:extLst>
          </p:nvPr>
        </p:nvGraphicFramePr>
        <p:xfrm>
          <a:off x="3540580" y="1309970"/>
          <a:ext cx="5565320" cy="1435102"/>
        </p:xfrm>
        <a:graphic>
          <a:graphicData uri="http://schemas.openxmlformats.org/drawingml/2006/table">
            <a:tbl>
              <a:tblPr firstRow="1" firstCol="1" bandRow="1">
                <a:tableStyleId>{21E4AEA4-8DFA-4A89-87EB-49C32662AFE0}</a:tableStyleId>
              </a:tblPr>
              <a:tblGrid>
                <a:gridCol w="1347917"/>
                <a:gridCol w="617112"/>
                <a:gridCol w="678201"/>
                <a:gridCol w="556023"/>
                <a:gridCol w="1347917"/>
                <a:gridCol w="1018150"/>
              </a:tblGrid>
              <a:tr h="245101">
                <a:tc>
                  <a:txBody>
                    <a:bodyPr/>
                    <a:lstStyle/>
                    <a:p>
                      <a:pPr algn="ctr">
                        <a:lnSpc>
                          <a:spcPct val="107000"/>
                        </a:lnSpc>
                        <a:spcAft>
                          <a:spcPts val="0"/>
                        </a:spcAft>
                      </a:pPr>
                      <a:r>
                        <a:rPr lang="es-EC" sz="1100" dirty="0">
                          <a:effectLst/>
                        </a:rPr>
                        <a:t>Clase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Bosque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No bosque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dirty="0">
                          <a:effectLst/>
                        </a:rPr>
                        <a:t>Total</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Exactitud usuario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Error comisión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19391">
                <a:tc>
                  <a:txBody>
                    <a:bodyPr/>
                    <a:lstStyle/>
                    <a:p>
                      <a:pPr algn="ctr">
                        <a:lnSpc>
                          <a:spcPct val="107000"/>
                        </a:lnSpc>
                        <a:spcAft>
                          <a:spcPts val="0"/>
                        </a:spcAft>
                      </a:pPr>
                      <a:r>
                        <a:rPr lang="es-EC" sz="1100">
                          <a:effectLst/>
                        </a:rPr>
                        <a:t>Bosque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0,83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0,17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19391">
                <a:tc>
                  <a:txBody>
                    <a:bodyPr/>
                    <a:lstStyle/>
                    <a:p>
                      <a:pPr algn="ctr">
                        <a:lnSpc>
                          <a:spcPct val="107000"/>
                        </a:lnSpc>
                        <a:spcAft>
                          <a:spcPts val="0"/>
                        </a:spcAft>
                      </a:pPr>
                      <a:r>
                        <a:rPr lang="es-EC" sz="1100">
                          <a:effectLst/>
                        </a:rPr>
                        <a:t>No bosque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dirty="0">
                          <a:effectLst/>
                        </a:rPr>
                        <a:t>18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0,78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0,22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25710">
                <a:tc>
                  <a:txBody>
                    <a:bodyPr/>
                    <a:lstStyle/>
                    <a:p>
                      <a:pPr algn="ctr">
                        <a:lnSpc>
                          <a:spcPct val="107000"/>
                        </a:lnSpc>
                        <a:spcAft>
                          <a:spcPts val="0"/>
                        </a:spcAft>
                      </a:pPr>
                      <a:r>
                        <a:rPr lang="es-EC" sz="11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16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30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100" dirty="0">
                        <a:effectLst/>
                        <a:latin typeface="Calibri" panose="020F0502020204030204" pitchFamily="34" charset="0"/>
                        <a:cs typeface="Times New Roman" panose="02020603050405020304" pitchFamily="18" charset="0"/>
                      </a:endParaRPr>
                    </a:p>
                  </a:txBody>
                  <a:tcPr marL="44450" marR="44450" marT="0" marB="0" anchor="ctr"/>
                </a:tc>
              </a:tr>
              <a:tr h="245101">
                <a:tc>
                  <a:txBody>
                    <a:bodyPr/>
                    <a:lstStyle/>
                    <a:p>
                      <a:pPr algn="ctr">
                        <a:lnSpc>
                          <a:spcPct val="107000"/>
                        </a:lnSpc>
                        <a:spcAft>
                          <a:spcPts val="0"/>
                        </a:spcAft>
                      </a:pPr>
                      <a:r>
                        <a:rPr lang="es-EC" sz="1100">
                          <a:effectLst/>
                        </a:rPr>
                        <a:t>Exactitud productor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0,71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0,88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ctr"/>
                </a:tc>
              </a:tr>
              <a:tr h="125710">
                <a:tc>
                  <a:txBody>
                    <a:bodyPr/>
                    <a:lstStyle/>
                    <a:p>
                      <a:pPr algn="ctr">
                        <a:lnSpc>
                          <a:spcPct val="107000"/>
                        </a:lnSpc>
                        <a:spcAft>
                          <a:spcPts val="0"/>
                        </a:spcAft>
                      </a:pPr>
                      <a:r>
                        <a:rPr lang="es-EC" sz="1100">
                          <a:effectLst/>
                        </a:rPr>
                        <a:t>Error omisión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0,29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dirty="0">
                          <a:effectLst/>
                        </a:rPr>
                        <a:t>0,13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100" dirty="0">
                        <a:effectLst/>
                        <a:latin typeface="Calibri" panose="020F0502020204030204" pitchFamily="34" charset="0"/>
                        <a:cs typeface="Times New Roman" panose="02020603050405020304" pitchFamily="18" charset="0"/>
                      </a:endParaRPr>
                    </a:p>
                  </a:txBody>
                  <a:tcPr marL="44450" marR="44450" marT="0" marB="0" anchor="ctr"/>
                </a:tc>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3130016307"/>
              </p:ext>
            </p:extLst>
          </p:nvPr>
        </p:nvGraphicFramePr>
        <p:xfrm>
          <a:off x="2800351" y="3972621"/>
          <a:ext cx="6343649" cy="1128204"/>
        </p:xfrm>
        <a:graphic>
          <a:graphicData uri="http://schemas.openxmlformats.org/drawingml/2006/table">
            <a:tbl>
              <a:tblPr firstRow="1" firstCol="1" bandRow="1">
                <a:tableStyleId>{21E4AEA4-8DFA-4A89-87EB-49C32662AFE0}</a:tableStyleId>
              </a:tblPr>
              <a:tblGrid>
                <a:gridCol w="1714998"/>
                <a:gridCol w="629395"/>
                <a:gridCol w="830150"/>
                <a:gridCol w="521156"/>
                <a:gridCol w="1333500"/>
                <a:gridCol w="1314450"/>
              </a:tblGrid>
              <a:tr h="231264">
                <a:tc>
                  <a:txBody>
                    <a:bodyPr/>
                    <a:lstStyle/>
                    <a:p>
                      <a:pPr algn="ctr">
                        <a:lnSpc>
                          <a:spcPct val="107000"/>
                        </a:lnSpc>
                        <a:spcAft>
                          <a:spcPts val="0"/>
                        </a:spcAft>
                      </a:pPr>
                      <a:r>
                        <a:rPr lang="es-EC" sz="1100" dirty="0">
                          <a:effectLst/>
                        </a:rPr>
                        <a:t>Clase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Bosque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dirty="0">
                          <a:effectLst/>
                        </a:rPr>
                        <a:t>No bosque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Exactitud usuario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Error comisión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12651">
                <a:tc>
                  <a:txBody>
                    <a:bodyPr/>
                    <a:lstStyle/>
                    <a:p>
                      <a:pPr algn="ctr">
                        <a:lnSpc>
                          <a:spcPct val="107000"/>
                        </a:lnSpc>
                        <a:spcAft>
                          <a:spcPts val="0"/>
                        </a:spcAft>
                      </a:pPr>
                      <a:r>
                        <a:rPr lang="es-EC" sz="1100">
                          <a:effectLst/>
                        </a:rPr>
                        <a:t>Bosque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139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18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157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0,89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0,11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12651">
                <a:tc>
                  <a:txBody>
                    <a:bodyPr/>
                    <a:lstStyle/>
                    <a:p>
                      <a:pPr algn="ctr">
                        <a:lnSpc>
                          <a:spcPct val="107000"/>
                        </a:lnSpc>
                        <a:spcAft>
                          <a:spcPts val="0"/>
                        </a:spcAft>
                      </a:pPr>
                      <a:r>
                        <a:rPr lang="es-EC" sz="1100">
                          <a:effectLst/>
                        </a:rPr>
                        <a:t>No bosque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93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113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dirty="0">
                          <a:effectLst/>
                        </a:rPr>
                        <a:t>0,82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0,18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18613">
                <a:tc>
                  <a:txBody>
                    <a:bodyPr/>
                    <a:lstStyle/>
                    <a:p>
                      <a:pPr algn="ctr">
                        <a:lnSpc>
                          <a:spcPct val="107000"/>
                        </a:lnSpc>
                        <a:spcAft>
                          <a:spcPts val="0"/>
                        </a:spcAft>
                      </a:pPr>
                      <a:r>
                        <a:rPr lang="es-EC" sz="11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159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111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270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ctr"/>
                </a:tc>
              </a:tr>
              <a:tr h="118613">
                <a:tc>
                  <a:txBody>
                    <a:bodyPr/>
                    <a:lstStyle/>
                    <a:p>
                      <a:pPr algn="ctr">
                        <a:lnSpc>
                          <a:spcPct val="107000"/>
                        </a:lnSpc>
                        <a:spcAft>
                          <a:spcPts val="0"/>
                        </a:spcAft>
                      </a:pPr>
                      <a:r>
                        <a:rPr lang="es-EC" sz="1100">
                          <a:effectLst/>
                        </a:rPr>
                        <a:t>Exactitud productor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0,87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0,84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ctr"/>
                </a:tc>
              </a:tr>
              <a:tr h="118613">
                <a:tc>
                  <a:txBody>
                    <a:bodyPr/>
                    <a:lstStyle/>
                    <a:p>
                      <a:pPr algn="ctr">
                        <a:lnSpc>
                          <a:spcPct val="107000"/>
                        </a:lnSpc>
                        <a:spcAft>
                          <a:spcPts val="0"/>
                        </a:spcAft>
                      </a:pPr>
                      <a:r>
                        <a:rPr lang="es-EC" sz="1100">
                          <a:effectLst/>
                        </a:rPr>
                        <a:t>Error omisión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a:effectLst/>
                        </a:rPr>
                        <a:t>0,13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100" dirty="0">
                          <a:effectLst/>
                        </a:rPr>
                        <a:t>0,16</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100" dirty="0">
                        <a:effectLst/>
                        <a:latin typeface="Calibri" panose="020F0502020204030204" pitchFamily="34" charset="0"/>
                        <a:cs typeface="Times New Roman" panose="02020603050405020304" pitchFamily="18" charset="0"/>
                      </a:endParaRPr>
                    </a:p>
                  </a:txBody>
                  <a:tcPr marL="44450" marR="44450" marT="0" marB="0" anchor="ctr"/>
                </a:tc>
              </a:tr>
            </a:tbl>
          </a:graphicData>
        </a:graphic>
      </p:graphicFrame>
      <p:sp>
        <p:nvSpPr>
          <p:cNvPr id="12" name="Rectángulo redondeado 11"/>
          <p:cNvSpPr/>
          <p:nvPr/>
        </p:nvSpPr>
        <p:spPr>
          <a:xfrm>
            <a:off x="95250" y="4163096"/>
            <a:ext cx="2645231" cy="847054"/>
          </a:xfrm>
          <a:prstGeom prst="roundRect">
            <a:avLst/>
          </a:prstGeom>
          <a:noFill/>
          <a:ln w="31750">
            <a:solidFill>
              <a:srgbClr val="FFFF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600" b="1" dirty="0">
                <a:latin typeface="Pontano "/>
              </a:rPr>
              <a:t>Ortofoto de toda la parroquia</a:t>
            </a:r>
          </a:p>
        </p:txBody>
      </p:sp>
      <p:sp>
        <p:nvSpPr>
          <p:cNvPr id="13" name="Rectángulo redondeado 12"/>
          <p:cNvSpPr/>
          <p:nvPr/>
        </p:nvSpPr>
        <p:spPr>
          <a:xfrm>
            <a:off x="95250" y="1515146"/>
            <a:ext cx="2645231" cy="847054"/>
          </a:xfrm>
          <a:prstGeom prst="roundRect">
            <a:avLst/>
          </a:prstGeom>
          <a:noFill/>
          <a:ln w="31750">
            <a:solidFill>
              <a:srgbClr val="FFFF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600" b="1" dirty="0">
                <a:latin typeface="Pontano "/>
              </a:rPr>
              <a:t>Ortofoto generada con DRON</a:t>
            </a:r>
          </a:p>
        </p:txBody>
      </p:sp>
    </p:spTree>
    <p:extLst>
      <p:ext uri="{BB962C8B-B14F-4D97-AF65-F5344CB8AC3E}">
        <p14:creationId xmlns:p14="http://schemas.microsoft.com/office/powerpoint/2010/main" val="36013761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4"/>
        <p:cNvGrpSpPr/>
        <p:nvPr/>
      </p:nvGrpSpPr>
      <p:grpSpPr>
        <a:xfrm>
          <a:off x="0" y="0"/>
          <a:ext cx="0" cy="0"/>
          <a:chOff x="0" y="0"/>
          <a:chExt cx="0" cy="0"/>
        </a:xfrm>
      </p:grpSpPr>
      <p:pic>
        <p:nvPicPr>
          <p:cNvPr id="12" name="Imagen 11"/>
          <p:cNvPicPr>
            <a:picLocks noChangeAspect="1"/>
          </p:cNvPicPr>
          <p:nvPr/>
        </p:nvPicPr>
        <p:blipFill rotWithShape="1">
          <a:blip r:embed="rId4"/>
          <a:srcRect l="24596" t="26515" r="56986" b="33832"/>
          <a:stretch/>
        </p:blipFill>
        <p:spPr>
          <a:xfrm flipH="1">
            <a:off x="6974006" y="50"/>
            <a:ext cx="2129052" cy="2738494"/>
          </a:xfrm>
          <a:prstGeom prst="rect">
            <a:avLst/>
          </a:prstGeom>
        </p:spPr>
      </p:pic>
      <p:sp>
        <p:nvSpPr>
          <p:cNvPr id="187" name="Shape 187"/>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31</a:t>
            </a:fld>
            <a:endParaRPr/>
          </a:p>
        </p:txBody>
      </p:sp>
      <p:pic>
        <p:nvPicPr>
          <p:cNvPr id="7" name="Imagen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5978" y="510714"/>
            <a:ext cx="4930331" cy="1080000"/>
          </a:xfrm>
          <a:prstGeom prst="rect">
            <a:avLst/>
          </a:prstGeom>
          <a:noFill/>
          <a:ln>
            <a:solidFill>
              <a:schemeClr val="tx1"/>
            </a:solidFill>
          </a:ln>
        </p:spPr>
      </p:pic>
      <p:pic>
        <p:nvPicPr>
          <p:cNvPr id="8" name="Imagen 7"/>
          <p:cNvPicPr>
            <a:picLocks noChangeAspect="1"/>
          </p:cNvPicPr>
          <p:nvPr/>
        </p:nvPicPr>
        <p:blipFill rotWithShape="1">
          <a:blip r:embed="rId6"/>
          <a:srcRect l="25681" t="40228" r="42526" b="29217"/>
          <a:stretch/>
        </p:blipFill>
        <p:spPr>
          <a:xfrm>
            <a:off x="76209" y="2066651"/>
            <a:ext cx="5329867" cy="2880000"/>
          </a:xfrm>
          <a:prstGeom prst="rect">
            <a:avLst/>
          </a:prstGeom>
        </p:spPr>
      </p:pic>
      <p:pic>
        <p:nvPicPr>
          <p:cNvPr id="9" name="Imagen 8"/>
          <p:cNvPicPr>
            <a:picLocks noChangeAspect="1"/>
          </p:cNvPicPr>
          <p:nvPr/>
        </p:nvPicPr>
        <p:blipFill rotWithShape="1">
          <a:blip r:embed="rId7"/>
          <a:srcRect l="60074" t="57350" r="19866" b="13615"/>
          <a:stretch/>
        </p:blipFill>
        <p:spPr bwMode="auto">
          <a:xfrm>
            <a:off x="5867812" y="2201754"/>
            <a:ext cx="2212387" cy="1800000"/>
          </a:xfrm>
          <a:prstGeom prst="rect">
            <a:avLst/>
          </a:prstGeom>
          <a:ln>
            <a:solidFill>
              <a:schemeClr val="tx1"/>
            </a:solidFill>
          </a:ln>
          <a:extLst>
            <a:ext uri="{53640926-AAD7-44D8-BBD7-CCE9431645EC}">
              <a14:shadowObscured xmlns:a14="http://schemas.microsoft.com/office/drawing/2010/main"/>
            </a:ext>
          </a:extLst>
        </p:spPr>
      </p:pic>
      <p:sp>
        <p:nvSpPr>
          <p:cNvPr id="10" name="Rectángulo 9"/>
          <p:cNvSpPr/>
          <p:nvPr/>
        </p:nvSpPr>
        <p:spPr>
          <a:xfrm>
            <a:off x="5861766" y="4018362"/>
            <a:ext cx="2312404" cy="276999"/>
          </a:xfrm>
          <a:prstGeom prst="rect">
            <a:avLst/>
          </a:prstGeom>
        </p:spPr>
        <p:txBody>
          <a:bodyPr wrap="square">
            <a:spAutoFit/>
          </a:bodyPr>
          <a:lstStyle/>
          <a:p>
            <a:pPr>
              <a:spcAft>
                <a:spcPts val="0"/>
              </a:spcAft>
            </a:pPr>
            <a:r>
              <a:rPr lang="es-EC"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Fuente</a:t>
            </a:r>
            <a:r>
              <a:rPr lang="es-EC"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s-EC"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Landis</a:t>
            </a:r>
            <a:r>
              <a:rPr lang="es-EC"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y </a:t>
            </a:r>
            <a:r>
              <a:rPr lang="es-EC"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Kotch</a:t>
            </a:r>
            <a:r>
              <a:rPr lang="es-EC"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(1997).</a:t>
            </a:r>
            <a:endParaRPr lang="es-EC" sz="11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ángulo 10"/>
          <p:cNvSpPr/>
          <p:nvPr/>
        </p:nvSpPr>
        <p:spPr>
          <a:xfrm>
            <a:off x="-1394606" y="1590714"/>
            <a:ext cx="3366306" cy="276999"/>
          </a:xfrm>
          <a:prstGeom prst="rect">
            <a:avLst/>
          </a:prstGeom>
        </p:spPr>
        <p:txBody>
          <a:bodyPr wrap="none">
            <a:spAutoFit/>
          </a:bodyPr>
          <a:lstStyle/>
          <a:p>
            <a:pPr marL="1620520">
              <a:spcAft>
                <a:spcPts val="0"/>
              </a:spcAft>
            </a:pPr>
            <a:r>
              <a:rPr lang="es-EC"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Fuente</a:t>
            </a:r>
            <a:r>
              <a:rPr lang="es-EC"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Guzmán (2014).</a:t>
            </a:r>
            <a:endParaRPr lang="es-EC" sz="11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6" name="Shape 316"/>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32</a:t>
            </a:fld>
            <a:endParaRPr/>
          </a:p>
        </p:txBody>
      </p:sp>
      <p:pic>
        <p:nvPicPr>
          <p:cNvPr id="6" name="Imagen 5"/>
          <p:cNvPicPr>
            <a:picLocks noChangeAspect="1"/>
          </p:cNvPicPr>
          <p:nvPr/>
        </p:nvPicPr>
        <p:blipFill rotWithShape="1">
          <a:blip r:embed="rId3"/>
          <a:srcRect l="5267" t="37054" r="77219" b="33383"/>
          <a:stretch/>
        </p:blipFill>
        <p:spPr>
          <a:xfrm>
            <a:off x="437379" y="1869851"/>
            <a:ext cx="3034630" cy="2880000"/>
          </a:xfrm>
          <a:prstGeom prst="rect">
            <a:avLst/>
          </a:prstGeom>
          <a:noFill/>
          <a:ln w="41275" cmpd="sng">
            <a:solidFill>
              <a:srgbClr val="FFFF00"/>
            </a:solidFill>
          </a:ln>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3316" y="362760"/>
            <a:ext cx="3300000" cy="900000"/>
          </a:xfrm>
          <a:prstGeom prst="rect">
            <a:avLst/>
          </a:prstGeom>
          <a:noFill/>
          <a:ln w="41275">
            <a:solidFill>
              <a:srgbClr val="FFFF00"/>
            </a:solidFill>
          </a:ln>
        </p:spPr>
      </p:pic>
      <p:sp>
        <p:nvSpPr>
          <p:cNvPr id="8" name="Rectángulo 7"/>
          <p:cNvSpPr/>
          <p:nvPr/>
        </p:nvSpPr>
        <p:spPr>
          <a:xfrm>
            <a:off x="5962799" y="1286288"/>
            <a:ext cx="2077813" cy="307777"/>
          </a:xfrm>
          <a:prstGeom prst="rect">
            <a:avLst/>
          </a:prstGeom>
        </p:spPr>
        <p:txBody>
          <a:bodyPr wrap="none">
            <a:spAutoFit/>
          </a:bodyPr>
          <a:lstStyle/>
          <a:p>
            <a:r>
              <a:rPr lang="es-EC" sz="1400" b="1" dirty="0">
                <a:solidFill>
                  <a:schemeClr val="bg1"/>
                </a:solidFill>
                <a:latin typeface="Times New Roman" panose="02020603050405020304" pitchFamily="18" charset="0"/>
                <a:ea typeface="Calibri" panose="020F0502020204030204" pitchFamily="34" charset="0"/>
              </a:rPr>
              <a:t>Fuente</a:t>
            </a:r>
            <a:r>
              <a:rPr lang="es-EC" sz="1400" dirty="0">
                <a:solidFill>
                  <a:schemeClr val="bg1"/>
                </a:solidFill>
                <a:latin typeface="Times New Roman" panose="02020603050405020304" pitchFamily="18" charset="0"/>
                <a:ea typeface="Calibri" panose="020F0502020204030204" pitchFamily="34" charset="0"/>
              </a:rPr>
              <a:t>: Fernández (2001)</a:t>
            </a:r>
            <a:endParaRPr lang="es-EC" sz="1400" dirty="0">
              <a:solidFill>
                <a:schemeClr val="bg1"/>
              </a:solidFill>
            </a:endParaRPr>
          </a:p>
        </p:txBody>
      </p:sp>
      <p:sp>
        <p:nvSpPr>
          <p:cNvPr id="9" name="Rectángulo 8"/>
          <p:cNvSpPr/>
          <p:nvPr/>
        </p:nvSpPr>
        <p:spPr>
          <a:xfrm>
            <a:off x="3737374" y="1869851"/>
            <a:ext cx="5406626" cy="2677656"/>
          </a:xfrm>
          <a:prstGeom prst="rect">
            <a:avLst/>
          </a:prstGeom>
        </p:spPr>
        <p:txBody>
          <a:bodyPr wrap="square">
            <a:spAutoFit/>
          </a:bodyPr>
          <a:lstStyle/>
          <a:p>
            <a:r>
              <a:rPr lang="es-EC" sz="2400" i="1" dirty="0">
                <a:solidFill>
                  <a:schemeClr val="bg1"/>
                </a:solidFill>
                <a:latin typeface="Pontano Sans"/>
                <a:ea typeface="Pontano Sans"/>
                <a:cs typeface="Pontano Sans"/>
                <a:sym typeface="Pontano Sans"/>
              </a:rPr>
              <a:t>Población de 1014 personas, </a:t>
            </a:r>
          </a:p>
          <a:p>
            <a:r>
              <a:rPr lang="es-EC" sz="2400" i="1" dirty="0">
                <a:solidFill>
                  <a:schemeClr val="bg1"/>
                </a:solidFill>
                <a:latin typeface="Pontano Sans"/>
                <a:ea typeface="Pontano Sans"/>
                <a:cs typeface="Pontano Sans"/>
                <a:sym typeface="Pontano Sans"/>
              </a:rPr>
              <a:t>Nivel de confianza del 95% = 1,96</a:t>
            </a:r>
          </a:p>
          <a:p>
            <a:r>
              <a:rPr lang="es-EC" sz="2400" i="1" dirty="0">
                <a:solidFill>
                  <a:schemeClr val="bg1"/>
                </a:solidFill>
                <a:latin typeface="Pontano Sans"/>
                <a:ea typeface="Pontano Sans"/>
                <a:cs typeface="Pontano Sans"/>
                <a:sym typeface="Pontano Sans"/>
              </a:rPr>
              <a:t>Probabilidad a favor de 0,5 </a:t>
            </a:r>
          </a:p>
          <a:p>
            <a:r>
              <a:rPr lang="es-EC" sz="2400" i="1" dirty="0">
                <a:solidFill>
                  <a:schemeClr val="bg1"/>
                </a:solidFill>
                <a:latin typeface="Pontano Sans"/>
                <a:ea typeface="Pontano Sans"/>
                <a:cs typeface="Pontano Sans"/>
                <a:sym typeface="Pontano Sans"/>
              </a:rPr>
              <a:t>Probabilidad en contra  de 0,5 </a:t>
            </a:r>
          </a:p>
          <a:p>
            <a:r>
              <a:rPr lang="es-EC" sz="2400" i="1" dirty="0">
                <a:solidFill>
                  <a:schemeClr val="bg1"/>
                </a:solidFill>
                <a:latin typeface="Pontano Sans"/>
                <a:ea typeface="Pontano Sans"/>
                <a:cs typeface="Pontano Sans"/>
                <a:sym typeface="Pontano Sans"/>
              </a:rPr>
              <a:t>Error de 12,3 </a:t>
            </a:r>
          </a:p>
          <a:p>
            <a:r>
              <a:rPr lang="es-EC" sz="2400" i="1" dirty="0">
                <a:solidFill>
                  <a:schemeClr val="bg1"/>
                </a:solidFill>
                <a:latin typeface="Pontano Sans"/>
                <a:ea typeface="Pontano Sans"/>
                <a:cs typeface="Pontano Sans"/>
                <a:sym typeface="Pontano Sans"/>
              </a:rPr>
              <a:t>Para obtener como resultado final una muestra de 60 encuestas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5" name="Rectángulo 4"/>
          <p:cNvSpPr/>
          <p:nvPr/>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Elipse 2"/>
          <p:cNvSpPr/>
          <p:nvPr/>
        </p:nvSpPr>
        <p:spPr>
          <a:xfrm>
            <a:off x="6810375" y="3357375"/>
            <a:ext cx="2151757" cy="17434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9" name="Tabla 8"/>
          <p:cNvGraphicFramePr>
            <a:graphicFrameLocks noGrp="1"/>
          </p:cNvGraphicFramePr>
          <p:nvPr>
            <p:extLst>
              <p:ext uri="{D42A27DB-BD31-4B8C-83A1-F6EECF244321}">
                <p14:modId xmlns:p14="http://schemas.microsoft.com/office/powerpoint/2010/main" val="208589954"/>
              </p:ext>
            </p:extLst>
          </p:nvPr>
        </p:nvGraphicFramePr>
        <p:xfrm>
          <a:off x="0" y="0"/>
          <a:ext cx="9144000" cy="5213678"/>
        </p:xfrm>
        <a:graphic>
          <a:graphicData uri="http://schemas.openxmlformats.org/drawingml/2006/table">
            <a:tbl>
              <a:tblPr firstRow="1" firstCol="1" bandRow="1">
                <a:tableStyleId>{EB344D84-9AFB-497E-A393-DC336BA19D2E}</a:tableStyleId>
              </a:tblPr>
              <a:tblGrid>
                <a:gridCol w="1242796"/>
                <a:gridCol w="971012"/>
                <a:gridCol w="1232915"/>
                <a:gridCol w="1159396"/>
                <a:gridCol w="2752299"/>
                <a:gridCol w="1785582"/>
              </a:tblGrid>
              <a:tr h="216236">
                <a:tc gridSpan="2">
                  <a:txBody>
                    <a:bodyPr/>
                    <a:lstStyle/>
                    <a:p>
                      <a:pPr algn="ctr">
                        <a:lnSpc>
                          <a:spcPct val="107000"/>
                        </a:lnSpc>
                        <a:spcAft>
                          <a:spcPts val="0"/>
                        </a:spcAft>
                      </a:pPr>
                      <a:r>
                        <a:rPr lang="es-EC" sz="800" dirty="0">
                          <a:effectLst/>
                        </a:rPr>
                        <a:t>Tipo de actor</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hMerge="1">
                  <a:txBody>
                    <a:bodyPr/>
                    <a:lstStyle/>
                    <a:p>
                      <a:endParaRPr lang="es-EC"/>
                    </a:p>
                  </a:txBody>
                  <a:tcPr/>
                </a:tc>
                <a:tc>
                  <a:txBody>
                    <a:bodyPr/>
                    <a:lstStyle/>
                    <a:p>
                      <a:pPr algn="ctr">
                        <a:lnSpc>
                          <a:spcPct val="107000"/>
                        </a:lnSpc>
                        <a:spcAft>
                          <a:spcPts val="0"/>
                        </a:spcAft>
                      </a:pPr>
                      <a:r>
                        <a:rPr lang="es-EC" sz="800">
                          <a:effectLst/>
                        </a:rPr>
                        <a:t>Actividad</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Nombre de la organización</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Tejido social/Relaciones</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r>
              <a:tr h="144156">
                <a:tc rowSpan="8">
                  <a:txBody>
                    <a:bodyPr/>
                    <a:lstStyle/>
                    <a:p>
                      <a:pPr algn="ctr">
                        <a:lnSpc>
                          <a:spcPct val="107000"/>
                        </a:lnSpc>
                        <a:spcAft>
                          <a:spcPts val="0"/>
                        </a:spcAft>
                      </a:pPr>
                      <a:r>
                        <a:rPr lang="es-EC" sz="1100" dirty="0">
                          <a:effectLst/>
                        </a:rPr>
                        <a:t>Organizaciones territoriales de base</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rowSpan="8">
                  <a:txBody>
                    <a:bodyPr/>
                    <a:lstStyle/>
                    <a:p>
                      <a:pPr algn="ctr">
                        <a:lnSpc>
                          <a:spcPct val="107000"/>
                        </a:lnSpc>
                        <a:spcAft>
                          <a:spcPts val="0"/>
                        </a:spcAft>
                      </a:pPr>
                      <a:r>
                        <a:rPr lang="es-EC" sz="1100" dirty="0">
                          <a:effectLst/>
                        </a:rPr>
                        <a:t>Comunas jurídicas y de hecho</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rowSpan="8">
                  <a:txBody>
                    <a:bodyPr/>
                    <a:lstStyle/>
                    <a:p>
                      <a:pPr algn="ctr">
                        <a:lnSpc>
                          <a:spcPct val="107000"/>
                        </a:lnSpc>
                        <a:spcAft>
                          <a:spcPts val="0"/>
                        </a:spcAft>
                      </a:pPr>
                      <a:r>
                        <a:rPr lang="es-EC" sz="800">
                          <a:effectLst/>
                        </a:rPr>
                        <a:t>Territoriales</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1</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Comunidad de El Rosario</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rowSpan="8">
                  <a:txBody>
                    <a:bodyPr/>
                    <a:lstStyle/>
                    <a:p>
                      <a:pPr algn="ctr">
                        <a:lnSpc>
                          <a:spcPct val="107000"/>
                        </a:lnSpc>
                        <a:spcAft>
                          <a:spcPts val="0"/>
                        </a:spcAft>
                      </a:pPr>
                      <a:r>
                        <a:rPr lang="es-EC" sz="800">
                          <a:effectLst/>
                        </a:rPr>
                        <a:t> </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r>
              <a:tr h="144156">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800">
                          <a:effectLst/>
                        </a:rPr>
                        <a:t>2</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Comunidad San Antonio</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vMerge="1">
                  <a:txBody>
                    <a:bodyPr/>
                    <a:lstStyle/>
                    <a:p>
                      <a:endParaRPr lang="es-EC"/>
                    </a:p>
                  </a:txBody>
                  <a:tcPr/>
                </a:tc>
              </a:tr>
              <a:tr h="12829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800">
                          <a:effectLst/>
                        </a:rPr>
                        <a:t>3</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Comunidad Playa Rica</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vMerge="1">
                  <a:txBody>
                    <a:bodyPr/>
                    <a:lstStyle/>
                    <a:p>
                      <a:endParaRPr lang="es-EC"/>
                    </a:p>
                  </a:txBody>
                  <a:tcPr/>
                </a:tc>
              </a:tr>
              <a:tr h="12829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800">
                          <a:effectLst/>
                        </a:rPr>
                        <a:t>4</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Comunidad Nápoles</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vMerge="1">
                  <a:txBody>
                    <a:bodyPr/>
                    <a:lstStyle/>
                    <a:p>
                      <a:endParaRPr lang="es-EC"/>
                    </a:p>
                  </a:txBody>
                  <a:tcPr/>
                </a:tc>
              </a:tr>
              <a:tr h="144156">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800">
                          <a:effectLst/>
                        </a:rPr>
                        <a:t>5</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Comunidad La Magdalena</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vMerge="1">
                  <a:txBody>
                    <a:bodyPr/>
                    <a:lstStyle/>
                    <a:p>
                      <a:endParaRPr lang="es-EC"/>
                    </a:p>
                  </a:txBody>
                  <a:tcPr/>
                </a:tc>
              </a:tr>
              <a:tr h="12829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800">
                          <a:effectLst/>
                        </a:rPr>
                        <a:t>6</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Comunidad San Joaquín</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vMerge="1">
                  <a:txBody>
                    <a:bodyPr/>
                    <a:lstStyle/>
                    <a:p>
                      <a:endParaRPr lang="es-EC"/>
                    </a:p>
                  </a:txBody>
                  <a:tcPr/>
                </a:tc>
              </a:tr>
              <a:tr h="12829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800">
                          <a:effectLst/>
                        </a:rPr>
                        <a:t>7</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Comunidad La Loma</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vMerge="1">
                  <a:txBody>
                    <a:bodyPr/>
                    <a:lstStyle/>
                    <a:p>
                      <a:endParaRPr lang="es-EC"/>
                    </a:p>
                  </a:txBody>
                  <a:tcPr/>
                </a:tc>
              </a:tr>
              <a:tr h="12829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800">
                          <a:effectLst/>
                        </a:rPr>
                        <a:t>8</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Comunidad San Alberto</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vMerge="1">
                  <a:txBody>
                    <a:bodyPr/>
                    <a:lstStyle/>
                    <a:p>
                      <a:endParaRPr lang="es-EC"/>
                    </a:p>
                  </a:txBody>
                  <a:tcPr/>
                </a:tc>
              </a:tr>
              <a:tr h="144156">
                <a:tc rowSpan="26">
                  <a:txBody>
                    <a:bodyPr/>
                    <a:lstStyle/>
                    <a:p>
                      <a:pPr algn="ctr">
                        <a:lnSpc>
                          <a:spcPct val="107000"/>
                        </a:lnSpc>
                        <a:spcAft>
                          <a:spcPts val="0"/>
                        </a:spcAft>
                      </a:pPr>
                      <a:r>
                        <a:rPr lang="es-EC" sz="800" dirty="0">
                          <a:effectLst/>
                        </a:rPr>
                        <a:t> </a:t>
                      </a:r>
                    </a:p>
                    <a:p>
                      <a:pPr algn="ctr">
                        <a:lnSpc>
                          <a:spcPct val="107000"/>
                        </a:lnSpc>
                        <a:spcAft>
                          <a:spcPts val="0"/>
                        </a:spcAft>
                      </a:pPr>
                      <a:r>
                        <a:rPr lang="es-EC" sz="800" dirty="0">
                          <a:effectLst/>
                        </a:rPr>
                        <a:t> </a:t>
                      </a:r>
                    </a:p>
                    <a:p>
                      <a:pPr algn="ctr">
                        <a:lnSpc>
                          <a:spcPct val="107000"/>
                        </a:lnSpc>
                        <a:spcAft>
                          <a:spcPts val="0"/>
                        </a:spcAft>
                      </a:pPr>
                      <a:r>
                        <a:rPr lang="es-EC" sz="1000" dirty="0">
                          <a:effectLst/>
                        </a:rPr>
                        <a:t> </a:t>
                      </a:r>
                    </a:p>
                    <a:p>
                      <a:pPr algn="ctr">
                        <a:lnSpc>
                          <a:spcPct val="107000"/>
                        </a:lnSpc>
                        <a:spcAft>
                          <a:spcPts val="0"/>
                        </a:spcAft>
                      </a:pPr>
                      <a:r>
                        <a:rPr lang="es-EC" sz="1100" dirty="0">
                          <a:effectLst/>
                        </a:rPr>
                        <a:t>Organizaciones funcionales</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rowSpan="11">
                  <a:txBody>
                    <a:bodyPr/>
                    <a:lstStyle/>
                    <a:p>
                      <a:pPr algn="ctr">
                        <a:lnSpc>
                          <a:spcPct val="107000"/>
                        </a:lnSpc>
                        <a:spcAft>
                          <a:spcPts val="0"/>
                        </a:spcAft>
                      </a:pPr>
                      <a:r>
                        <a:rPr lang="es-EC" sz="1100" dirty="0">
                          <a:effectLst/>
                        </a:rPr>
                        <a:t>Educativas</a:t>
                      </a:r>
                    </a:p>
                    <a:p>
                      <a:pPr algn="ctr">
                        <a:lnSpc>
                          <a:spcPct val="107000"/>
                        </a:lnSpc>
                        <a:spcAft>
                          <a:spcPts val="0"/>
                        </a:spcAft>
                      </a:pPr>
                      <a:r>
                        <a:rPr lang="es-EC" sz="1100" dirty="0">
                          <a:effectLst/>
                        </a:rPr>
                        <a:t> </a:t>
                      </a:r>
                      <a:endParaRPr lang="es-EC" sz="1000" dirty="0">
                        <a:effectLst/>
                      </a:endParaRPr>
                    </a:p>
                    <a:p>
                      <a:pPr algn="ctr">
                        <a:lnSpc>
                          <a:spcPct val="107000"/>
                        </a:lnSpc>
                        <a:spcAft>
                          <a:spcPts val="0"/>
                        </a:spcAft>
                      </a:pPr>
                      <a:r>
                        <a:rPr lang="es-EC" sz="800" dirty="0">
                          <a:effectLst/>
                        </a:rPr>
                        <a:t> </a:t>
                      </a:r>
                    </a:p>
                    <a:p>
                      <a:pPr algn="ctr">
                        <a:lnSpc>
                          <a:spcPct val="107000"/>
                        </a:lnSpc>
                        <a:spcAft>
                          <a:spcPts val="0"/>
                        </a:spcAft>
                      </a:pPr>
                      <a:r>
                        <a:rPr lang="es-EC" sz="800" dirty="0">
                          <a:effectLst/>
                        </a:rPr>
                        <a:t> </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rowSpan="11">
                  <a:txBody>
                    <a:bodyPr/>
                    <a:lstStyle/>
                    <a:p>
                      <a:pPr algn="ctr">
                        <a:lnSpc>
                          <a:spcPct val="107000"/>
                        </a:lnSpc>
                        <a:spcAft>
                          <a:spcPts val="0"/>
                        </a:spcAft>
                      </a:pPr>
                      <a:r>
                        <a:rPr lang="es-EC" sz="800" dirty="0">
                          <a:effectLst/>
                        </a:rPr>
                        <a:t>Educación</a:t>
                      </a:r>
                    </a:p>
                    <a:p>
                      <a:pPr algn="ctr">
                        <a:lnSpc>
                          <a:spcPct val="107000"/>
                        </a:lnSpc>
                        <a:spcAft>
                          <a:spcPts val="0"/>
                        </a:spcAft>
                      </a:pPr>
                      <a:r>
                        <a:rPr lang="es-EC" sz="800" dirty="0">
                          <a:effectLst/>
                        </a:rPr>
                        <a:t> </a:t>
                      </a:r>
                    </a:p>
                    <a:p>
                      <a:pPr algn="ctr">
                        <a:lnSpc>
                          <a:spcPct val="107000"/>
                        </a:lnSpc>
                        <a:spcAft>
                          <a:spcPts val="0"/>
                        </a:spcAft>
                      </a:pPr>
                      <a:r>
                        <a:rPr lang="es-EC" sz="800" dirty="0">
                          <a:effectLst/>
                        </a:rPr>
                        <a:t> </a:t>
                      </a:r>
                    </a:p>
                    <a:p>
                      <a:pPr algn="ctr">
                        <a:lnSpc>
                          <a:spcPct val="107000"/>
                        </a:lnSpc>
                        <a:spcAft>
                          <a:spcPts val="0"/>
                        </a:spcAft>
                      </a:pPr>
                      <a:r>
                        <a:rPr lang="es-EC" sz="800" dirty="0">
                          <a:effectLst/>
                        </a:rPr>
                        <a:t> </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1</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Red educativa Cuellaje Luis Moreno</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rowSpan="11">
                  <a:txBody>
                    <a:bodyPr/>
                    <a:lstStyle/>
                    <a:p>
                      <a:pPr algn="ctr">
                        <a:lnSpc>
                          <a:spcPct val="107000"/>
                        </a:lnSpc>
                        <a:spcAft>
                          <a:spcPts val="0"/>
                        </a:spcAft>
                      </a:pPr>
                      <a:r>
                        <a:rPr lang="es-EC" sz="800">
                          <a:effectLst/>
                        </a:rPr>
                        <a:t>Ministerio de educación </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r>
              <a:tr h="12829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800">
                          <a:effectLst/>
                        </a:rPr>
                        <a:t>2</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Escuela Luz de América</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vMerge="1">
                  <a:txBody>
                    <a:bodyPr/>
                    <a:lstStyle/>
                    <a:p>
                      <a:endParaRPr lang="es-EC"/>
                    </a:p>
                  </a:txBody>
                  <a:tcPr/>
                </a:tc>
              </a:tr>
              <a:tr h="144156">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800">
                          <a:effectLst/>
                        </a:rPr>
                        <a:t>3</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Escuela Francisco de Orellana</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vMerge="1">
                  <a:txBody>
                    <a:bodyPr/>
                    <a:lstStyle/>
                    <a:p>
                      <a:endParaRPr lang="es-EC"/>
                    </a:p>
                  </a:txBody>
                  <a:tcPr/>
                </a:tc>
              </a:tr>
              <a:tr h="12829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800">
                          <a:effectLst/>
                        </a:rPr>
                        <a:t>4</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Escuela 12 de febrero</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vMerge="1">
                  <a:txBody>
                    <a:bodyPr/>
                    <a:lstStyle/>
                    <a:p>
                      <a:endParaRPr lang="es-EC"/>
                    </a:p>
                  </a:txBody>
                  <a:tcPr/>
                </a:tc>
              </a:tr>
              <a:tr h="12829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800">
                          <a:effectLst/>
                        </a:rPr>
                        <a:t>5</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Escuela 22 de Julio</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vMerge="1">
                  <a:txBody>
                    <a:bodyPr/>
                    <a:lstStyle/>
                    <a:p>
                      <a:endParaRPr lang="es-EC"/>
                    </a:p>
                  </a:txBody>
                  <a:tcPr/>
                </a:tc>
              </a:tr>
              <a:tr h="12829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800">
                          <a:effectLst/>
                        </a:rPr>
                        <a:t>6</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Escuela 2 de Agosto</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vMerge="1">
                  <a:txBody>
                    <a:bodyPr/>
                    <a:lstStyle/>
                    <a:p>
                      <a:endParaRPr lang="es-EC"/>
                    </a:p>
                  </a:txBody>
                  <a:tcPr/>
                </a:tc>
              </a:tr>
              <a:tr h="144156">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800">
                          <a:effectLst/>
                        </a:rPr>
                        <a:t>7</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Escuela José Ignacio Burbano</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vMerge="1">
                  <a:txBody>
                    <a:bodyPr/>
                    <a:lstStyle/>
                    <a:p>
                      <a:endParaRPr lang="es-EC"/>
                    </a:p>
                  </a:txBody>
                  <a:tcPr/>
                </a:tc>
              </a:tr>
              <a:tr h="12829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800">
                          <a:effectLst/>
                        </a:rPr>
                        <a:t>8</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Escuela Patria</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vMerge="1">
                  <a:txBody>
                    <a:bodyPr/>
                    <a:lstStyle/>
                    <a:p>
                      <a:endParaRPr lang="es-EC"/>
                    </a:p>
                  </a:txBody>
                  <a:tcPr/>
                </a:tc>
              </a:tr>
              <a:tr h="144156">
                <a:tc vMerge="1">
                  <a:txBody>
                    <a:bodyPr/>
                    <a:lstStyle/>
                    <a:p>
                      <a:pPr algn="ctr">
                        <a:lnSpc>
                          <a:spcPct val="107000"/>
                        </a:lnSpc>
                        <a:spcAft>
                          <a:spcPts val="0"/>
                        </a:spcAft>
                      </a:pP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70" marR="12370" marT="0" marB="0" anchor="ctr"/>
                </a:tc>
                <a:tc vMerge="1">
                  <a:txBody>
                    <a:bodyPr/>
                    <a:lstStyle/>
                    <a:p>
                      <a:pPr algn="ctr">
                        <a:lnSpc>
                          <a:spcPct val="107000"/>
                        </a:lnSpc>
                        <a:spcAft>
                          <a:spcPts val="0"/>
                        </a:spcAft>
                      </a:pP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70" marR="12370" marT="0" marB="0" anchor="ctr"/>
                </a:tc>
                <a:tc vMerge="1">
                  <a:txBody>
                    <a:bodyPr/>
                    <a:lstStyle/>
                    <a:p>
                      <a:pPr algn="ctr">
                        <a:lnSpc>
                          <a:spcPct val="107000"/>
                        </a:lnSpc>
                        <a:spcAft>
                          <a:spcPts val="0"/>
                        </a:spcAft>
                      </a:pP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70" marR="12370" marT="0" marB="0" anchor="ctr"/>
                </a:tc>
                <a:tc>
                  <a:txBody>
                    <a:bodyPr/>
                    <a:lstStyle/>
                    <a:p>
                      <a:pPr algn="ctr">
                        <a:lnSpc>
                          <a:spcPct val="107000"/>
                        </a:lnSpc>
                        <a:spcAft>
                          <a:spcPts val="0"/>
                        </a:spcAft>
                      </a:pPr>
                      <a:r>
                        <a:rPr lang="es-EC" sz="800">
                          <a:effectLst/>
                        </a:rPr>
                        <a:t>9</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Universidad Técnica del Norte</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vMerge="1">
                  <a:txBody>
                    <a:bodyPr/>
                    <a:lstStyle/>
                    <a:p>
                      <a:endParaRPr lang="es-EC"/>
                    </a:p>
                  </a:txBody>
                  <a:tcPr/>
                </a:tc>
              </a:tr>
              <a:tr h="128299">
                <a:tc vMerge="1">
                  <a:txBody>
                    <a:bodyPr/>
                    <a:lstStyle/>
                    <a:p>
                      <a:pPr algn="ctr">
                        <a:lnSpc>
                          <a:spcPct val="107000"/>
                        </a:lnSpc>
                        <a:spcAft>
                          <a:spcPts val="0"/>
                        </a:spcAft>
                      </a:pP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70" marR="12370" marT="0" marB="0" anchor="ctr"/>
                </a:tc>
                <a:tc vMerge="1">
                  <a:txBody>
                    <a:bodyPr/>
                    <a:lstStyle/>
                    <a:p>
                      <a:pPr algn="ctr">
                        <a:lnSpc>
                          <a:spcPct val="107000"/>
                        </a:lnSpc>
                        <a:spcAft>
                          <a:spcPts val="0"/>
                        </a:spcAft>
                      </a:pP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70" marR="12370" marT="0" marB="0" anchor="ctr"/>
                </a:tc>
                <a:tc vMerge="1">
                  <a:txBody>
                    <a:bodyPr/>
                    <a:lstStyle/>
                    <a:p>
                      <a:pPr algn="ctr">
                        <a:lnSpc>
                          <a:spcPct val="107000"/>
                        </a:lnSpc>
                        <a:spcAft>
                          <a:spcPts val="0"/>
                        </a:spcAft>
                      </a:pP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70" marR="12370" marT="0" marB="0" anchor="ctr"/>
                </a:tc>
                <a:tc>
                  <a:txBody>
                    <a:bodyPr/>
                    <a:lstStyle/>
                    <a:p>
                      <a:pPr algn="ctr">
                        <a:lnSpc>
                          <a:spcPct val="107000"/>
                        </a:lnSpc>
                        <a:spcAft>
                          <a:spcPts val="0"/>
                        </a:spcAft>
                      </a:pPr>
                      <a:r>
                        <a:rPr lang="es-EC" sz="800" dirty="0">
                          <a:effectLst/>
                        </a:rPr>
                        <a:t>10</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Universidad de Otavalo</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vMerge="1">
                  <a:txBody>
                    <a:bodyPr/>
                    <a:lstStyle/>
                    <a:p>
                      <a:endParaRPr lang="es-EC"/>
                    </a:p>
                  </a:txBody>
                  <a:tcPr/>
                </a:tc>
              </a:tr>
              <a:tr h="128299">
                <a:tc vMerge="1">
                  <a:txBody>
                    <a:bodyPr/>
                    <a:lstStyle/>
                    <a:p>
                      <a:pPr algn="ctr">
                        <a:lnSpc>
                          <a:spcPct val="107000"/>
                        </a:lnSpc>
                        <a:spcAft>
                          <a:spcPts val="0"/>
                        </a:spcAft>
                      </a:pP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70" marR="12370" marT="0" marB="0" anchor="ctr"/>
                </a:tc>
                <a:tc vMerge="1">
                  <a:txBody>
                    <a:bodyPr/>
                    <a:lstStyle/>
                    <a:p>
                      <a:pPr algn="ctr">
                        <a:lnSpc>
                          <a:spcPct val="107000"/>
                        </a:lnSpc>
                        <a:spcAft>
                          <a:spcPts val="0"/>
                        </a:spcAft>
                      </a:pP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70" marR="12370" marT="0" marB="0" anchor="ctr"/>
                </a:tc>
                <a:tc vMerge="1">
                  <a:txBody>
                    <a:bodyPr/>
                    <a:lstStyle/>
                    <a:p>
                      <a:pPr algn="ctr">
                        <a:lnSpc>
                          <a:spcPct val="107000"/>
                        </a:lnSpc>
                        <a:spcAft>
                          <a:spcPts val="0"/>
                        </a:spcAft>
                      </a:pP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70" marR="12370" marT="0" marB="0" anchor="ctr"/>
                </a:tc>
                <a:tc>
                  <a:txBody>
                    <a:bodyPr/>
                    <a:lstStyle/>
                    <a:p>
                      <a:pPr algn="ctr">
                        <a:lnSpc>
                          <a:spcPct val="107000"/>
                        </a:lnSpc>
                        <a:spcAft>
                          <a:spcPts val="0"/>
                        </a:spcAft>
                      </a:pPr>
                      <a:r>
                        <a:rPr lang="es-EC" sz="800" dirty="0">
                          <a:effectLst/>
                        </a:rPr>
                        <a:t>11</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dirty="0">
                          <a:effectLst/>
                        </a:rPr>
                        <a:t>PUCESI</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vMerge="1">
                  <a:txBody>
                    <a:bodyPr/>
                    <a:lstStyle/>
                    <a:p>
                      <a:endParaRPr lang="es-EC"/>
                    </a:p>
                  </a:txBody>
                  <a:tcPr/>
                </a:tc>
              </a:tr>
              <a:tr h="144156">
                <a:tc vMerge="1">
                  <a:txBody>
                    <a:bodyPr/>
                    <a:lstStyle/>
                    <a:p>
                      <a:pPr algn="ctr">
                        <a:lnSpc>
                          <a:spcPct val="107000"/>
                        </a:lnSpc>
                        <a:spcAft>
                          <a:spcPts val="0"/>
                        </a:spcAft>
                      </a:pP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70" marR="12370" marT="0" marB="0" anchor="ctr"/>
                </a:tc>
                <a:tc rowSpan="7">
                  <a:txBody>
                    <a:bodyPr/>
                    <a:lstStyle/>
                    <a:p>
                      <a:pPr algn="ctr">
                        <a:lnSpc>
                          <a:spcPct val="107000"/>
                        </a:lnSpc>
                        <a:spcAft>
                          <a:spcPts val="0"/>
                        </a:spcAft>
                      </a:pPr>
                      <a:r>
                        <a:rPr lang="es-EC" sz="1100" dirty="0">
                          <a:effectLst/>
                        </a:rPr>
                        <a:t>Productivas</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rowSpan="7">
                  <a:txBody>
                    <a:bodyPr/>
                    <a:lstStyle/>
                    <a:p>
                      <a:pPr algn="ctr">
                        <a:lnSpc>
                          <a:spcPct val="107000"/>
                        </a:lnSpc>
                        <a:spcAft>
                          <a:spcPts val="0"/>
                        </a:spcAft>
                      </a:pPr>
                      <a:r>
                        <a:rPr lang="es-EC" sz="800" dirty="0">
                          <a:effectLst/>
                        </a:rPr>
                        <a:t>Productiva</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1</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Asociación de productores de leche</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rowSpan="5">
                  <a:txBody>
                    <a:bodyPr/>
                    <a:lstStyle/>
                    <a:p>
                      <a:pPr>
                        <a:lnSpc>
                          <a:spcPct val="107000"/>
                        </a:lnSpc>
                      </a:pPr>
                      <a:endParaRPr lang="es-EC" sz="800">
                        <a:effectLst/>
                        <a:latin typeface="Times New Roman" panose="02020603050405020304" pitchFamily="18" charset="0"/>
                        <a:cs typeface="Times New Roman" panose="02020603050405020304" pitchFamily="18" charset="0"/>
                      </a:endParaRPr>
                    </a:p>
                  </a:txBody>
                  <a:tcPr marL="9093" marR="9093" marT="0" marB="0" anchor="ctr"/>
                </a:tc>
              </a:tr>
              <a:tr h="144156">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800">
                          <a:effectLst/>
                        </a:rPr>
                        <a:t>2</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"ASICTUR" Asociación Cuellaje Turístico</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vMerge="1">
                  <a:txBody>
                    <a:bodyPr/>
                    <a:lstStyle/>
                    <a:p>
                      <a:endParaRPr lang="es-EC"/>
                    </a:p>
                  </a:txBody>
                  <a:tcPr/>
                </a:tc>
              </a:tr>
              <a:tr h="144156">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800">
                          <a:effectLst/>
                        </a:rPr>
                        <a:t>3</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Asociación de desarrollo social e integral</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vMerge="1">
                  <a:txBody>
                    <a:bodyPr/>
                    <a:lstStyle/>
                    <a:p>
                      <a:endParaRPr lang="es-EC"/>
                    </a:p>
                  </a:txBody>
                  <a:tcPr/>
                </a:tc>
              </a:tr>
              <a:tr h="144156">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800">
                          <a:effectLst/>
                        </a:rPr>
                        <a:t>4</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Progreso ambiental Sol Naciente</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vMerge="1">
                  <a:txBody>
                    <a:bodyPr/>
                    <a:lstStyle/>
                    <a:p>
                      <a:endParaRPr lang="es-EC"/>
                    </a:p>
                  </a:txBody>
                  <a:tcPr/>
                </a:tc>
              </a:tr>
              <a:tr h="144156">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800">
                          <a:effectLst/>
                        </a:rPr>
                        <a:t>5</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Asociación de Turismo comunitario El Rosario</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vMerge="1">
                  <a:txBody>
                    <a:bodyPr/>
                    <a:lstStyle/>
                    <a:p>
                      <a:endParaRPr lang="es-EC"/>
                    </a:p>
                  </a:txBody>
                  <a:tcPr/>
                </a:tc>
              </a:tr>
              <a:tr h="144156">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800">
                          <a:effectLst/>
                        </a:rPr>
                        <a:t>6</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Agricultores de la parroquia</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 </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r>
              <a:tr h="144156">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800">
                          <a:effectLst/>
                        </a:rPr>
                        <a:t>7</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Ganaderos de la parroquia</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nSpc>
                          <a:spcPct val="107000"/>
                        </a:lnSpc>
                        <a:spcAft>
                          <a:spcPts val="0"/>
                        </a:spcAft>
                      </a:pPr>
                      <a:r>
                        <a:rPr lang="es-EC" sz="800">
                          <a:effectLst/>
                        </a:rPr>
                        <a:t> </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r>
              <a:tr h="216236">
                <a:tc vMerge="1">
                  <a:txBody>
                    <a:bodyPr/>
                    <a:lstStyle/>
                    <a:p>
                      <a:pPr algn="ctr">
                        <a:lnSpc>
                          <a:spcPct val="107000"/>
                        </a:lnSpc>
                        <a:spcAft>
                          <a:spcPts val="0"/>
                        </a:spcAft>
                      </a:pP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70" marR="12370" marT="0" marB="0" anchor="ctr"/>
                </a:tc>
                <a:tc rowSpan="8">
                  <a:txBody>
                    <a:bodyPr/>
                    <a:lstStyle/>
                    <a:p>
                      <a:pPr algn="ctr">
                        <a:lnSpc>
                          <a:spcPct val="107000"/>
                        </a:lnSpc>
                        <a:spcAft>
                          <a:spcPts val="0"/>
                        </a:spcAft>
                      </a:pPr>
                      <a:r>
                        <a:rPr lang="es-EC" sz="1100" dirty="0">
                          <a:effectLst/>
                        </a:rPr>
                        <a:t>Públicas</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Representación Política</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1</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dirty="0">
                          <a:effectLst/>
                        </a:rPr>
                        <a:t>Tenencia política</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dirty="0">
                          <a:effectLst/>
                        </a:rPr>
                        <a:t>Gobernación Provincial</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r>
              <a:tr h="216236">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800">
                          <a:effectLst/>
                        </a:rPr>
                        <a:t>Representación del estado</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2</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dirty="0">
                          <a:effectLst/>
                        </a:rPr>
                        <a:t>Junta parroquial de Cuellaje</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dirty="0">
                          <a:effectLst/>
                        </a:rPr>
                        <a:t>Estado</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r>
              <a:tr h="144156">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800">
                          <a:effectLst/>
                        </a:rPr>
                        <a:t>Ambiental</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3</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Junta de aguas de Cuellaje</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Ministerio del ambiente</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r>
              <a:tr h="144156">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800">
                          <a:effectLst/>
                        </a:rPr>
                        <a:t>Agrícola</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4</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Junta de aguas de Magdalena</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Ministerio del ambiente</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r>
              <a:tr h="144156">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800">
                          <a:effectLst/>
                        </a:rPr>
                        <a:t>Agrícola</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5</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Junta de aguas de La Loma</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Ministerio del ambiente</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r>
              <a:tr h="144156">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800">
                          <a:effectLst/>
                        </a:rPr>
                        <a:t>Agrícola</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6</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Junta de aguas de San Joaquín</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Ministerio del ambiente</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r>
              <a:tr h="216236">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800">
                          <a:effectLst/>
                        </a:rPr>
                        <a:t>Agrícola</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7</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MAG</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Ministerio de agricultura y ganadería</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r>
              <a:tr h="144156">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800">
                          <a:effectLst/>
                        </a:rPr>
                        <a:t>Ambiental</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8</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a:effectLst/>
                        </a:rPr>
                        <a:t>MAE</a:t>
                      </a:r>
                      <a:endParaRPr lang="es-EC"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c>
                  <a:txBody>
                    <a:bodyPr/>
                    <a:lstStyle/>
                    <a:p>
                      <a:pPr algn="ctr">
                        <a:lnSpc>
                          <a:spcPct val="107000"/>
                        </a:lnSpc>
                        <a:spcAft>
                          <a:spcPts val="0"/>
                        </a:spcAft>
                      </a:pPr>
                      <a:r>
                        <a:rPr lang="es-EC" sz="800" dirty="0">
                          <a:effectLst/>
                        </a:rPr>
                        <a:t>Ministerio del Ambiente</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093" marR="9093" marT="0" marB="0" anchor="ctr"/>
                </a:tc>
              </a:tr>
            </a:tbl>
          </a:graphicData>
        </a:graphic>
      </p:graphicFrame>
    </p:spTree>
    <p:extLst>
      <p:ext uri="{BB962C8B-B14F-4D97-AF65-F5344CB8AC3E}">
        <p14:creationId xmlns:p14="http://schemas.microsoft.com/office/powerpoint/2010/main" val="758251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Shape 177"/>
          <p:cNvSpPr txBox="1">
            <a:spLocks noGrp="1"/>
          </p:cNvSpPr>
          <p:nvPr>
            <p:ph type="body" idx="1"/>
          </p:nvPr>
        </p:nvSpPr>
        <p:spPr>
          <a:xfrm>
            <a:off x="3265467" y="1339025"/>
            <a:ext cx="1807276" cy="2996400"/>
          </a:xfrm>
          <a:prstGeom prst="rect">
            <a:avLst/>
          </a:prstGeom>
        </p:spPr>
        <p:txBody>
          <a:bodyPr spcFirstLastPara="1" wrap="square" lIns="91425" tIns="91425" rIns="91425" bIns="91425" anchor="t" anchorCtr="0">
            <a:noAutofit/>
          </a:bodyPr>
          <a:lstStyle/>
          <a:p>
            <a:pPr marL="285750" indent="-285750"/>
            <a:r>
              <a:rPr lang="es-EC" sz="1600" b="1" i="1" dirty="0" smtClean="0"/>
              <a:t>¿</a:t>
            </a:r>
            <a:r>
              <a:rPr lang="es-EC" sz="1600" b="1" i="1" dirty="0"/>
              <a:t>Cuán </a:t>
            </a:r>
            <a:r>
              <a:rPr lang="es-EC" sz="1800" b="1" i="1" dirty="0"/>
              <a:t>significativa</a:t>
            </a:r>
            <a:r>
              <a:rPr lang="es-EC" sz="1600" b="1" i="1" dirty="0"/>
              <a:t> es la alteración de la estructura de la cobertura boscosa en el </a:t>
            </a:r>
            <a:r>
              <a:rPr lang="es-EC" sz="1600" b="1" i="1" dirty="0" smtClean="0"/>
              <a:t>periodo </a:t>
            </a:r>
            <a:r>
              <a:rPr lang="es-EC" sz="1600" b="1" i="1" dirty="0"/>
              <a:t>de estudio?</a:t>
            </a:r>
          </a:p>
          <a:p>
            <a:pPr marL="0" indent="0">
              <a:buNone/>
            </a:pPr>
            <a:endParaRPr sz="1600" b="1" i="1" dirty="0"/>
          </a:p>
        </p:txBody>
      </p:sp>
      <p:sp>
        <p:nvSpPr>
          <p:cNvPr id="178" name="Shape 178"/>
          <p:cNvSpPr txBox="1">
            <a:spLocks noGrp="1"/>
          </p:cNvSpPr>
          <p:nvPr>
            <p:ph type="body" idx="2"/>
          </p:nvPr>
        </p:nvSpPr>
        <p:spPr>
          <a:xfrm>
            <a:off x="5072743" y="1339025"/>
            <a:ext cx="1872343" cy="2996400"/>
          </a:xfrm>
          <a:prstGeom prst="rect">
            <a:avLst/>
          </a:prstGeom>
        </p:spPr>
        <p:txBody>
          <a:bodyPr spcFirstLastPara="1" wrap="square" lIns="91425" tIns="91425" rIns="91425" bIns="91425" anchor="t" anchorCtr="0">
            <a:noAutofit/>
          </a:bodyPr>
          <a:lstStyle/>
          <a:p>
            <a:pPr marL="285750" indent="-285750"/>
            <a:r>
              <a:rPr lang="es-EC" sz="1800" b="1" i="1" dirty="0"/>
              <a:t>¿Cuáles son las causas que han generado la reducción de la cobertura boscosa del área de estudio?</a:t>
            </a:r>
          </a:p>
        </p:txBody>
      </p:sp>
      <p:sp>
        <p:nvSpPr>
          <p:cNvPr id="179" name="Shape 179"/>
          <p:cNvSpPr txBox="1">
            <a:spLocks noGrp="1"/>
          </p:cNvSpPr>
          <p:nvPr>
            <p:ph type="body" idx="3"/>
          </p:nvPr>
        </p:nvSpPr>
        <p:spPr>
          <a:xfrm>
            <a:off x="6945086" y="1339025"/>
            <a:ext cx="1754399" cy="2996400"/>
          </a:xfrm>
          <a:prstGeom prst="rect">
            <a:avLst/>
          </a:prstGeom>
        </p:spPr>
        <p:txBody>
          <a:bodyPr spcFirstLastPara="1" wrap="square" lIns="91425" tIns="91425" rIns="91425" bIns="91425" anchor="t" anchorCtr="0">
            <a:noAutofit/>
          </a:bodyPr>
          <a:lstStyle/>
          <a:p>
            <a:pPr marL="285750" indent="-285750"/>
            <a:r>
              <a:rPr lang="es-EC" sz="1800" b="1" i="1" dirty="0"/>
              <a:t>¿Cuál es el uso propicio para las zonas alta, media y baja de la parroquia?</a:t>
            </a:r>
          </a:p>
        </p:txBody>
      </p:sp>
      <p:sp>
        <p:nvSpPr>
          <p:cNvPr id="8" name="Shape 113"/>
          <p:cNvSpPr txBox="1">
            <a:spLocks/>
          </p:cNvSpPr>
          <p:nvPr/>
        </p:nvSpPr>
        <p:spPr>
          <a:xfrm>
            <a:off x="1962151" y="150275"/>
            <a:ext cx="7114282" cy="690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1pPr>
            <a:lvl2pPr marR="0" lvl="1"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2pPr>
            <a:lvl3pPr marR="0" lvl="2"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3pPr>
            <a:lvl4pPr marR="0" lvl="3"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4pPr>
            <a:lvl5pPr marR="0" lvl="4"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5pPr>
            <a:lvl6pPr marR="0" lvl="5"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6pPr>
            <a:lvl7pPr marR="0" lvl="6"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7pPr>
            <a:lvl8pPr marR="0" lvl="7"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8pPr>
            <a:lvl9pPr marR="0" lvl="8"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9pPr>
          </a:lstStyle>
          <a:p>
            <a:pPr algn="r"/>
            <a:r>
              <a:rPr lang="es-ES" dirty="0" smtClean="0"/>
              <a:t>Preguntas Directrices</a:t>
            </a:r>
            <a:endParaRPr lang="es-ES" dirty="0"/>
          </a:p>
        </p:txBody>
      </p:sp>
    </p:spTree>
    <p:extLst>
      <p:ext uri="{BB962C8B-B14F-4D97-AF65-F5344CB8AC3E}">
        <p14:creationId xmlns:p14="http://schemas.microsoft.com/office/powerpoint/2010/main" val="3237584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BCF63">
            <a:alpha val="63000"/>
          </a:srgbClr>
        </a:solidFill>
        <a:effectLst/>
      </p:bgPr>
    </p:bg>
    <p:spTree>
      <p:nvGrpSpPr>
        <p:cNvPr id="1" name="Shape 121"/>
        <p:cNvGrpSpPr/>
        <p:nvPr/>
      </p:nvGrpSpPr>
      <p:grpSpPr>
        <a:xfrm>
          <a:off x="0" y="0"/>
          <a:ext cx="0" cy="0"/>
          <a:chOff x="0" y="0"/>
          <a:chExt cx="0" cy="0"/>
        </a:xfrm>
      </p:grpSpPr>
      <p:sp>
        <p:nvSpPr>
          <p:cNvPr id="10" name="Shape 126"/>
          <p:cNvSpPr/>
          <p:nvPr/>
        </p:nvSpPr>
        <p:spPr>
          <a:xfrm rot="13260798">
            <a:off x="-86259" y="3187609"/>
            <a:ext cx="2663055" cy="1616287"/>
          </a:xfrm>
          <a:custGeom>
            <a:avLst/>
            <a:gdLst/>
            <a:ahLst/>
            <a:cxnLst/>
            <a:rect l="0" t="0" r="0" b="0"/>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27"/>
          <p:cNvSpPr/>
          <p:nvPr/>
        </p:nvSpPr>
        <p:spPr>
          <a:xfrm rot="10388675">
            <a:off x="2103661" y="3147034"/>
            <a:ext cx="897493" cy="1448618"/>
          </a:xfrm>
          <a:custGeom>
            <a:avLst/>
            <a:gdLst/>
            <a:ahLst/>
            <a:cxnLst/>
            <a:rect l="0" t="0" r="0" b="0"/>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 name="Shape 123"/>
          <p:cNvSpPr txBox="1">
            <a:spLocks noGrp="1"/>
          </p:cNvSpPr>
          <p:nvPr>
            <p:ph type="subTitle" idx="4294967295"/>
          </p:nvPr>
        </p:nvSpPr>
        <p:spPr>
          <a:xfrm>
            <a:off x="53852" y="1056050"/>
            <a:ext cx="4575741" cy="2343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s-ES" sz="2000" b="1" i="1" dirty="0"/>
              <a:t>UBICACIÓN DEL SITIO</a:t>
            </a:r>
            <a:endParaRPr sz="2000" b="1" i="1" dirty="0"/>
          </a:p>
          <a:p>
            <a:pPr marL="0" lvl="0" indent="0" rtl="0">
              <a:spcBef>
                <a:spcPts val="600"/>
              </a:spcBef>
              <a:spcAft>
                <a:spcPts val="0"/>
              </a:spcAft>
              <a:buClr>
                <a:schemeClr val="dk1"/>
              </a:buClr>
              <a:buSzPts val="1100"/>
              <a:buFont typeface="Arial"/>
              <a:buNone/>
            </a:pPr>
            <a:r>
              <a:rPr lang="es-EC" sz="2000" b="1" i="1" dirty="0"/>
              <a:t>Política </a:t>
            </a:r>
          </a:p>
          <a:p>
            <a:pPr marL="0" indent="0" algn="just">
              <a:buNone/>
            </a:pPr>
            <a:r>
              <a:rPr lang="es-EC" sz="2000" dirty="0"/>
              <a:t>El estudio se realizará en la parroquia  6 de julio de </a:t>
            </a:r>
            <a:r>
              <a:rPr lang="es-EC" sz="2000" dirty="0" err="1" smtClean="0"/>
              <a:t>Cuellaje</a:t>
            </a:r>
            <a:endParaRPr lang="es-EC" sz="2000" dirty="0"/>
          </a:p>
          <a:p>
            <a:pPr marL="0" indent="0" algn="just">
              <a:buNone/>
            </a:pPr>
            <a:r>
              <a:rPr lang="es-EC" sz="2000" b="1" i="1" dirty="0"/>
              <a:t>Geográfica</a:t>
            </a:r>
          </a:p>
          <a:p>
            <a:pPr marL="0" indent="0" algn="just">
              <a:buNone/>
            </a:pPr>
            <a:r>
              <a:rPr lang="es-EC" sz="2000" dirty="0"/>
              <a:t>La Parroquia 6 de Julio de </a:t>
            </a:r>
            <a:r>
              <a:rPr lang="es-EC" sz="2000" dirty="0" err="1"/>
              <a:t>Cuellaje</a:t>
            </a:r>
            <a:r>
              <a:rPr lang="es-EC" sz="2000" dirty="0"/>
              <a:t>, se encuentra a 78° 30′ 60″ de longitud W, 0° 24′ 00″ de latitud N, desde los 1750 hasta los 2600 m.s.n.m.</a:t>
            </a:r>
          </a:p>
          <a:p>
            <a:pPr marL="0" lvl="0" indent="0">
              <a:spcBef>
                <a:spcPts val="600"/>
              </a:spcBef>
              <a:spcAft>
                <a:spcPts val="0"/>
              </a:spcAft>
              <a:buClr>
                <a:schemeClr val="dk1"/>
              </a:buClr>
              <a:buSzPts val="1100"/>
              <a:buFont typeface="Arial"/>
              <a:buNone/>
            </a:pPr>
            <a:endParaRPr dirty="0">
              <a:solidFill>
                <a:srgbClr val="FFFFFF"/>
              </a:solidFill>
            </a:endParaRPr>
          </a:p>
        </p:txBody>
      </p:sp>
      <p:sp>
        <p:nvSpPr>
          <p:cNvPr id="8" name="Shape 113"/>
          <p:cNvSpPr txBox="1">
            <a:spLocks/>
          </p:cNvSpPr>
          <p:nvPr/>
        </p:nvSpPr>
        <p:spPr>
          <a:xfrm>
            <a:off x="1962151" y="150275"/>
            <a:ext cx="7114282" cy="690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1pPr>
            <a:lvl2pPr marR="0" lvl="1"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2pPr>
            <a:lvl3pPr marR="0" lvl="2"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3pPr>
            <a:lvl4pPr marR="0" lvl="3"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4pPr>
            <a:lvl5pPr marR="0" lvl="4"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5pPr>
            <a:lvl6pPr marR="0" lvl="5"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6pPr>
            <a:lvl7pPr marR="0" lvl="6"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7pPr>
            <a:lvl8pPr marR="0" lvl="7"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8pPr>
            <a:lvl9pPr marR="0" lvl="8"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9pPr>
          </a:lstStyle>
          <a:p>
            <a:pPr algn="r"/>
            <a:r>
              <a:rPr lang="es-ES" dirty="0"/>
              <a:t>Materiales y Métodos</a:t>
            </a:r>
          </a:p>
        </p:txBody>
      </p:sp>
      <p:pic>
        <p:nvPicPr>
          <p:cNvPr id="9" name="Imagen 8" descr="C:\Users\ISRAEL\Desktop\TESIS\MAPA 6 JULIO.jpg"/>
          <p:cNvPicPr>
            <a:picLocks noChangeAspect="1"/>
          </p:cNvPicPr>
          <p:nvPr/>
        </p:nvPicPr>
        <p:blipFill rotWithShape="1">
          <a:blip r:embed="rId3" cstate="print">
            <a:extLst>
              <a:ext uri="{28A0092B-C50C-407E-A947-70E740481C1C}">
                <a14:useLocalDpi xmlns:a14="http://schemas.microsoft.com/office/drawing/2010/main" val="0"/>
              </a:ext>
            </a:extLst>
          </a:blip>
          <a:srcRect l="1636" t="2470" r="2102" b="2963"/>
          <a:stretch/>
        </p:blipFill>
        <p:spPr bwMode="auto">
          <a:xfrm>
            <a:off x="4629593" y="1203054"/>
            <a:ext cx="4387132" cy="3330846"/>
          </a:xfrm>
          <a:prstGeom prst="rect">
            <a:avLst/>
          </a:prstGeom>
          <a:noFill/>
          <a:ln>
            <a:solidFill>
              <a:schemeClr val="tx1"/>
            </a:solid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2334827" y="82576"/>
            <a:ext cx="6636133" cy="690900"/>
          </a:xfrm>
          <a:prstGeom prst="rect">
            <a:avLst/>
          </a:prstGeom>
        </p:spPr>
        <p:txBody>
          <a:bodyPr spcFirstLastPara="1" wrap="square" lIns="91425" tIns="91425" rIns="91425" bIns="91425" anchor="b" anchorCtr="0">
            <a:noAutofit/>
          </a:bodyPr>
          <a:lstStyle/>
          <a:p>
            <a:r>
              <a:rPr lang="es-EC" dirty="0" smtClean="0"/>
              <a:t>Materiales</a:t>
            </a:r>
            <a:r>
              <a:rPr lang="es-EC" dirty="0"/>
              <a:t>, Equipos y </a:t>
            </a:r>
            <a:r>
              <a:rPr lang="es-EC" dirty="0" smtClean="0"/>
              <a:t>software</a:t>
            </a:r>
            <a:endParaRPr dirty="0"/>
          </a:p>
        </p:txBody>
      </p:sp>
      <p:sp>
        <p:nvSpPr>
          <p:cNvPr id="257" name="Shape 257"/>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6</a:t>
            </a:fld>
            <a:endParaRPr/>
          </a:p>
        </p:txBody>
      </p:sp>
      <p:grpSp>
        <p:nvGrpSpPr>
          <p:cNvPr id="258" name="Shape 258"/>
          <p:cNvGrpSpPr/>
          <p:nvPr/>
        </p:nvGrpSpPr>
        <p:grpSpPr>
          <a:xfrm>
            <a:off x="2250623" y="1629109"/>
            <a:ext cx="1904527" cy="1180591"/>
            <a:chOff x="1444832" y="1986811"/>
            <a:chExt cx="2080540" cy="1289700"/>
          </a:xfrm>
        </p:grpSpPr>
        <p:sp>
          <p:nvSpPr>
            <p:cNvPr id="259" name="Shape 259"/>
            <p:cNvSpPr txBox="1"/>
            <p:nvPr/>
          </p:nvSpPr>
          <p:spPr>
            <a:xfrm>
              <a:off x="1444832" y="1986811"/>
              <a:ext cx="1626931" cy="1289700"/>
            </a:xfrm>
            <a:prstGeom prst="rect">
              <a:avLst/>
            </a:prstGeom>
            <a:noFill/>
            <a:ln>
              <a:noFill/>
            </a:ln>
          </p:spPr>
          <p:txBody>
            <a:bodyPr spcFirstLastPara="1" wrap="square" lIns="91425" tIns="91425" rIns="91425" bIns="91425" anchor="ctr" anchorCtr="0">
              <a:noAutofit/>
            </a:bodyPr>
            <a:lstStyle/>
            <a:p>
              <a:r>
                <a:rPr lang="es-EC" sz="1600" dirty="0" smtClean="0">
                  <a:solidFill>
                    <a:srgbClr val="484F56"/>
                  </a:solidFill>
                  <a:latin typeface="Pontano Sans"/>
                  <a:ea typeface="Pontano Sans"/>
                  <a:cs typeface="Pontano Sans"/>
                </a:rPr>
                <a:t>*Cartografía base.</a:t>
              </a:r>
            </a:p>
            <a:p>
              <a:r>
                <a:rPr lang="es-EC" sz="1600" dirty="0" smtClean="0">
                  <a:solidFill>
                    <a:srgbClr val="484F56"/>
                  </a:solidFill>
                  <a:latin typeface="Pontano Sans"/>
                  <a:ea typeface="Pontano Sans"/>
                  <a:cs typeface="Pontano Sans"/>
                </a:rPr>
                <a:t>*Imágenes Landsat 8 OLI/TIRS</a:t>
              </a:r>
              <a:r>
                <a:rPr lang="es-EC" sz="1600" dirty="0">
                  <a:solidFill>
                    <a:srgbClr val="484F56"/>
                  </a:solidFill>
                  <a:latin typeface="Pontano Sans"/>
                  <a:ea typeface="Pontano Sans"/>
                  <a:cs typeface="Pontano Sans"/>
                </a:rPr>
                <a:t>.</a:t>
              </a:r>
            </a:p>
            <a:p>
              <a:pPr marL="0" lvl="0" indent="0" rtl="0">
                <a:spcBef>
                  <a:spcPts val="0"/>
                </a:spcBef>
                <a:spcAft>
                  <a:spcPts val="0"/>
                </a:spcAft>
                <a:buNone/>
              </a:pPr>
              <a:endParaRPr sz="1000" dirty="0">
                <a:solidFill>
                  <a:srgbClr val="484F56"/>
                </a:solidFill>
                <a:latin typeface="Pontano Sans"/>
                <a:ea typeface="Pontano Sans"/>
                <a:cs typeface="Pontano Sans"/>
                <a:sym typeface="Pontano Sans"/>
              </a:endParaRPr>
            </a:p>
          </p:txBody>
        </p:sp>
        <p:cxnSp>
          <p:nvCxnSpPr>
            <p:cNvPr id="260" name="Shape 260"/>
            <p:cNvCxnSpPr/>
            <p:nvPr/>
          </p:nvCxnSpPr>
          <p:spPr>
            <a:xfrm rot="10800000">
              <a:off x="2891773" y="2647950"/>
              <a:ext cx="633599" cy="0"/>
            </a:xfrm>
            <a:prstGeom prst="straightConnector1">
              <a:avLst/>
            </a:prstGeom>
            <a:noFill/>
            <a:ln w="9525" cap="flat" cmpd="sng">
              <a:solidFill>
                <a:srgbClr val="B8F567"/>
              </a:solidFill>
              <a:prstDash val="solid"/>
              <a:round/>
              <a:headEnd type="none" w="sm" len="sm"/>
              <a:tailEnd type="oval" w="med" len="med"/>
            </a:ln>
          </p:spPr>
        </p:cxnSp>
      </p:grpSp>
      <p:grpSp>
        <p:nvGrpSpPr>
          <p:cNvPr id="261" name="Shape 261"/>
          <p:cNvGrpSpPr/>
          <p:nvPr/>
        </p:nvGrpSpPr>
        <p:grpSpPr>
          <a:xfrm>
            <a:off x="6106886" y="1378742"/>
            <a:ext cx="3276600" cy="1180591"/>
            <a:chOff x="5209838" y="1060358"/>
            <a:chExt cx="4542938" cy="1289700"/>
          </a:xfrm>
        </p:grpSpPr>
        <p:sp>
          <p:nvSpPr>
            <p:cNvPr id="262" name="Shape 262"/>
            <p:cNvSpPr txBox="1"/>
            <p:nvPr/>
          </p:nvSpPr>
          <p:spPr>
            <a:xfrm>
              <a:off x="6613248" y="1060358"/>
              <a:ext cx="3139528" cy="1289700"/>
            </a:xfrm>
            <a:prstGeom prst="rect">
              <a:avLst/>
            </a:prstGeom>
            <a:noFill/>
            <a:ln>
              <a:noFill/>
            </a:ln>
          </p:spPr>
          <p:txBody>
            <a:bodyPr spcFirstLastPara="1" wrap="square" lIns="91425" tIns="91425" rIns="91425" bIns="91425" anchor="ctr" anchorCtr="0">
              <a:noAutofit/>
            </a:bodyPr>
            <a:lstStyle/>
            <a:p>
              <a:pPr marL="457200" indent="-381000">
                <a:buClr>
                  <a:srgbClr val="FFFFFF"/>
                </a:buClr>
                <a:buSzPts val="1800"/>
              </a:pPr>
              <a:r>
                <a:rPr lang="es-EC" sz="1600" dirty="0" smtClean="0">
                  <a:solidFill>
                    <a:srgbClr val="484F56"/>
                  </a:solidFill>
                  <a:latin typeface="Pontano Sans"/>
                  <a:ea typeface="Pontano Sans"/>
                  <a:cs typeface="Pontano Sans"/>
                </a:rPr>
                <a:t>*ArcGIS v10.3. </a:t>
              </a:r>
              <a:endParaRPr lang="es-EC" sz="1600" dirty="0">
                <a:solidFill>
                  <a:srgbClr val="484F56"/>
                </a:solidFill>
                <a:latin typeface="Pontano Sans"/>
                <a:ea typeface="Pontano Sans"/>
                <a:cs typeface="Pontano Sans"/>
              </a:endParaRPr>
            </a:p>
            <a:p>
              <a:pPr marL="457200" indent="-381000">
                <a:buClr>
                  <a:srgbClr val="FFFFFF"/>
                </a:buClr>
                <a:buSzPts val="1800"/>
              </a:pPr>
              <a:r>
                <a:rPr lang="es-EC" sz="1600" dirty="0" smtClean="0">
                  <a:solidFill>
                    <a:srgbClr val="484F56"/>
                  </a:solidFill>
                  <a:latin typeface="Pontano Sans"/>
                  <a:ea typeface="Pontano Sans"/>
                  <a:cs typeface="Pontano Sans"/>
                </a:rPr>
                <a:t>*CLASlite</a:t>
              </a:r>
              <a:r>
                <a:rPr lang="es-EC" sz="1600" dirty="0">
                  <a:solidFill>
                    <a:srgbClr val="484F56"/>
                  </a:solidFill>
                  <a:latin typeface="Pontano Sans"/>
                  <a:ea typeface="Pontano Sans"/>
                  <a:cs typeface="Pontano Sans"/>
                </a:rPr>
                <a:t> </a:t>
              </a:r>
              <a:r>
                <a:rPr lang="es-EC" sz="1600" dirty="0" smtClean="0">
                  <a:solidFill>
                    <a:srgbClr val="484F56"/>
                  </a:solidFill>
                  <a:latin typeface="Pontano Sans"/>
                  <a:ea typeface="Pontano Sans"/>
                  <a:cs typeface="Pontano Sans"/>
                </a:rPr>
                <a:t>v3.3</a:t>
              </a:r>
              <a:r>
                <a:rPr lang="es-EC" sz="1600" dirty="0">
                  <a:solidFill>
                    <a:srgbClr val="484F56"/>
                  </a:solidFill>
                  <a:latin typeface="Pontano Sans"/>
                  <a:ea typeface="Pontano Sans"/>
                  <a:cs typeface="Pontano Sans"/>
                </a:rPr>
                <a:t>.</a:t>
              </a:r>
            </a:p>
            <a:p>
              <a:pPr marL="457200" indent="-381000">
                <a:buClr>
                  <a:srgbClr val="FFFFFF"/>
                </a:buClr>
                <a:buSzPts val="1800"/>
              </a:pPr>
              <a:r>
                <a:rPr lang="es-EC" sz="1600" dirty="0" smtClean="0">
                  <a:solidFill>
                    <a:srgbClr val="484F56"/>
                  </a:solidFill>
                  <a:latin typeface="Pontano Sans"/>
                  <a:ea typeface="Pontano Sans"/>
                  <a:cs typeface="Pontano Sans"/>
                </a:rPr>
                <a:t>*</a:t>
              </a:r>
              <a:r>
                <a:rPr lang="es-EC" sz="1600" dirty="0" err="1" smtClean="0">
                  <a:solidFill>
                    <a:srgbClr val="484F56"/>
                  </a:solidFill>
                  <a:latin typeface="Pontano Sans"/>
                  <a:ea typeface="Pontano Sans"/>
                  <a:cs typeface="Pontano Sans"/>
                </a:rPr>
                <a:t>Agisoft</a:t>
              </a:r>
              <a:r>
                <a:rPr lang="es-EC" sz="1600" dirty="0">
                  <a:solidFill>
                    <a:srgbClr val="484F56"/>
                  </a:solidFill>
                  <a:latin typeface="Pontano Sans"/>
                  <a:ea typeface="Pontano Sans"/>
                  <a:cs typeface="Pontano Sans"/>
                </a:rPr>
                <a:t> </a:t>
              </a:r>
              <a:r>
                <a:rPr lang="es-EC" sz="1600" dirty="0" smtClean="0">
                  <a:solidFill>
                    <a:srgbClr val="484F56"/>
                  </a:solidFill>
                  <a:latin typeface="Pontano Sans"/>
                  <a:ea typeface="Pontano Sans"/>
                  <a:cs typeface="Pontano Sans"/>
                </a:rPr>
                <a:t>v1.4.</a:t>
              </a:r>
              <a:endParaRPr lang="es-EC" sz="1600" dirty="0">
                <a:solidFill>
                  <a:srgbClr val="484F56"/>
                </a:solidFill>
                <a:latin typeface="Pontano Sans"/>
                <a:ea typeface="Pontano Sans"/>
                <a:cs typeface="Pontano Sans"/>
              </a:endParaRPr>
            </a:p>
            <a:p>
              <a:pPr marL="457200" indent="-381000">
                <a:buClr>
                  <a:srgbClr val="FFFFFF"/>
                </a:buClr>
                <a:buSzPts val="1800"/>
              </a:pPr>
              <a:r>
                <a:rPr lang="es-EC" sz="1600" dirty="0" smtClean="0">
                  <a:solidFill>
                    <a:srgbClr val="484F56"/>
                  </a:solidFill>
                  <a:latin typeface="Pontano Sans"/>
                  <a:ea typeface="Pontano Sans"/>
                  <a:cs typeface="Pontano Sans"/>
                </a:rPr>
                <a:t>*</a:t>
              </a:r>
              <a:r>
                <a:rPr lang="es-EC" dirty="0" err="1" smtClean="0">
                  <a:solidFill>
                    <a:srgbClr val="484F56"/>
                  </a:solidFill>
                  <a:latin typeface="Pontano Sans"/>
                  <a:ea typeface="Pontano Sans"/>
                  <a:cs typeface="Pontano Sans"/>
                </a:rPr>
                <a:t>Mission</a:t>
              </a:r>
              <a:r>
                <a:rPr lang="es-EC" dirty="0" smtClean="0">
                  <a:solidFill>
                    <a:srgbClr val="484F56"/>
                  </a:solidFill>
                  <a:latin typeface="Pontano Sans"/>
                  <a:ea typeface="Pontano Sans"/>
                  <a:cs typeface="Pontano Sans"/>
                </a:rPr>
                <a:t> </a:t>
              </a:r>
              <a:r>
                <a:rPr lang="es-EC" dirty="0" err="1" smtClean="0">
                  <a:solidFill>
                    <a:srgbClr val="484F56"/>
                  </a:solidFill>
                  <a:latin typeface="Pontano Sans"/>
                  <a:ea typeface="Pontano Sans"/>
                  <a:cs typeface="Pontano Sans"/>
                </a:rPr>
                <a:t>planner</a:t>
              </a:r>
              <a:r>
                <a:rPr lang="es-EC" dirty="0" smtClean="0">
                  <a:solidFill>
                    <a:srgbClr val="484F56"/>
                  </a:solidFill>
                  <a:latin typeface="Pontano Sans"/>
                  <a:ea typeface="Pontano Sans"/>
                  <a:cs typeface="Pontano Sans"/>
                </a:rPr>
                <a:t> v1.3</a:t>
              </a:r>
              <a:r>
                <a:rPr lang="es-EC" sz="1600" dirty="0" smtClean="0">
                  <a:solidFill>
                    <a:srgbClr val="484F56"/>
                  </a:solidFill>
                  <a:latin typeface="Pontano Sans"/>
                  <a:ea typeface="Pontano Sans"/>
                  <a:cs typeface="Pontano Sans"/>
                </a:rPr>
                <a:t>.</a:t>
              </a:r>
              <a:endParaRPr lang="es-EC" sz="1600" dirty="0">
                <a:solidFill>
                  <a:srgbClr val="484F56"/>
                </a:solidFill>
                <a:latin typeface="Pontano Sans"/>
                <a:ea typeface="Pontano Sans"/>
                <a:cs typeface="Pontano Sans"/>
              </a:endParaRPr>
            </a:p>
            <a:p>
              <a:pPr marL="457200" indent="-381000">
                <a:buClr>
                  <a:srgbClr val="FFFFFF"/>
                </a:buClr>
                <a:buSzPts val="1800"/>
              </a:pPr>
              <a:endParaRPr sz="1600" dirty="0">
                <a:solidFill>
                  <a:srgbClr val="484F56"/>
                </a:solidFill>
                <a:latin typeface="Pontano Sans"/>
                <a:ea typeface="Pontano Sans"/>
                <a:cs typeface="Pontano Sans"/>
                <a:sym typeface="Pontano Sans"/>
              </a:endParaRPr>
            </a:p>
          </p:txBody>
        </p:sp>
        <p:cxnSp>
          <p:nvCxnSpPr>
            <p:cNvPr id="263" name="Shape 263"/>
            <p:cNvCxnSpPr/>
            <p:nvPr/>
          </p:nvCxnSpPr>
          <p:spPr>
            <a:xfrm>
              <a:off x="5209838" y="1705200"/>
              <a:ext cx="1286700" cy="0"/>
            </a:xfrm>
            <a:prstGeom prst="straightConnector1">
              <a:avLst/>
            </a:prstGeom>
            <a:noFill/>
            <a:ln w="9525" cap="flat" cmpd="sng">
              <a:solidFill>
                <a:srgbClr val="51B148"/>
              </a:solidFill>
              <a:prstDash val="solid"/>
              <a:round/>
              <a:headEnd type="none" w="sm" len="sm"/>
              <a:tailEnd type="oval" w="med" len="med"/>
            </a:ln>
          </p:spPr>
        </p:cxnSp>
      </p:grpSp>
      <p:grpSp>
        <p:nvGrpSpPr>
          <p:cNvPr id="264" name="Shape 264"/>
          <p:cNvGrpSpPr/>
          <p:nvPr/>
        </p:nvGrpSpPr>
        <p:grpSpPr>
          <a:xfrm>
            <a:off x="5636514" y="3173018"/>
            <a:ext cx="3507485" cy="1672908"/>
            <a:chOff x="5209838" y="3020457"/>
            <a:chExt cx="3648726" cy="1827516"/>
          </a:xfrm>
        </p:grpSpPr>
        <p:sp>
          <p:nvSpPr>
            <p:cNvPr id="265" name="Shape 265"/>
            <p:cNvSpPr txBox="1"/>
            <p:nvPr/>
          </p:nvSpPr>
          <p:spPr>
            <a:xfrm>
              <a:off x="6613252" y="3020457"/>
              <a:ext cx="2245312" cy="1827516"/>
            </a:xfrm>
            <a:prstGeom prst="rect">
              <a:avLst/>
            </a:prstGeom>
            <a:noFill/>
            <a:ln>
              <a:noFill/>
            </a:ln>
          </p:spPr>
          <p:txBody>
            <a:bodyPr spcFirstLastPara="1" wrap="square" lIns="91425" tIns="91425" rIns="91425" bIns="91425" anchor="ctr" anchorCtr="0">
              <a:noAutofit/>
            </a:bodyPr>
            <a:lstStyle/>
            <a:p>
              <a:pPr marL="457200" indent="-381000">
                <a:buClr>
                  <a:srgbClr val="FFFFFF"/>
                </a:buClr>
                <a:buSzPts val="1800"/>
              </a:pPr>
              <a:r>
                <a:rPr lang="es-EC" sz="1600" dirty="0" smtClean="0">
                  <a:solidFill>
                    <a:srgbClr val="484F56"/>
                  </a:solidFill>
                  <a:latin typeface="Pontano Sans"/>
                  <a:ea typeface="Pontano Sans"/>
                  <a:cs typeface="Pontano Sans"/>
                  <a:sym typeface="Pontano Sans"/>
                </a:rPr>
                <a:t>*GPS</a:t>
              </a:r>
              <a:r>
                <a:rPr lang="es-EC" sz="1600" dirty="0">
                  <a:solidFill>
                    <a:srgbClr val="484F56"/>
                  </a:solidFill>
                  <a:latin typeface="Pontano Sans"/>
                  <a:ea typeface="Pontano Sans"/>
                  <a:cs typeface="Pontano Sans"/>
                  <a:sym typeface="Pontano Sans"/>
                </a:rPr>
                <a:t>.</a:t>
              </a:r>
            </a:p>
            <a:p>
              <a:pPr marL="457200" indent="-381000">
                <a:buClr>
                  <a:srgbClr val="FFFFFF"/>
                </a:buClr>
                <a:buSzPts val="1800"/>
              </a:pPr>
              <a:r>
                <a:rPr lang="es-EC" sz="1600" dirty="0" smtClean="0">
                  <a:solidFill>
                    <a:srgbClr val="484F56"/>
                  </a:solidFill>
                  <a:latin typeface="Pontano Sans"/>
                  <a:ea typeface="Pontano Sans"/>
                  <a:cs typeface="Pontano Sans"/>
                  <a:sym typeface="Pontano Sans"/>
                </a:rPr>
                <a:t>*Computador</a:t>
              </a:r>
              <a:r>
                <a:rPr lang="es-EC" sz="1600" dirty="0">
                  <a:solidFill>
                    <a:srgbClr val="484F56"/>
                  </a:solidFill>
                  <a:latin typeface="Pontano Sans"/>
                  <a:ea typeface="Pontano Sans"/>
                  <a:cs typeface="Pontano Sans"/>
                  <a:sym typeface="Pontano Sans"/>
                </a:rPr>
                <a:t>. </a:t>
              </a:r>
            </a:p>
            <a:p>
              <a:pPr marL="457200" indent="-381000">
                <a:buClr>
                  <a:srgbClr val="FFFFFF"/>
                </a:buClr>
                <a:buSzPts val="1800"/>
              </a:pPr>
              <a:r>
                <a:rPr lang="es-EC" sz="1600" dirty="0" smtClean="0">
                  <a:solidFill>
                    <a:srgbClr val="484F56"/>
                  </a:solidFill>
                  <a:latin typeface="Pontano Sans"/>
                  <a:ea typeface="Pontano Sans"/>
                  <a:cs typeface="Pontano Sans"/>
                  <a:sym typeface="Pontano Sans"/>
                </a:rPr>
                <a:t>*Dron</a:t>
              </a:r>
              <a:r>
                <a:rPr lang="es-EC" sz="1600" dirty="0">
                  <a:solidFill>
                    <a:srgbClr val="484F56"/>
                  </a:solidFill>
                  <a:latin typeface="Pontano Sans"/>
                  <a:ea typeface="Pontano Sans"/>
                  <a:cs typeface="Pontano Sans"/>
                  <a:sym typeface="Pontano Sans"/>
                </a:rPr>
                <a:t>.</a:t>
              </a:r>
            </a:p>
            <a:p>
              <a:pPr marL="457200" indent="-381000">
                <a:buClr>
                  <a:srgbClr val="FFFFFF"/>
                </a:buClr>
                <a:buSzPts val="1800"/>
              </a:pPr>
              <a:r>
                <a:rPr lang="es-EC" sz="1600" dirty="0" smtClean="0">
                  <a:solidFill>
                    <a:srgbClr val="484F56"/>
                  </a:solidFill>
                  <a:latin typeface="Pontano Sans"/>
                  <a:ea typeface="Pontano Sans"/>
                  <a:cs typeface="Pontano Sans"/>
                  <a:sym typeface="Pontano Sans"/>
                </a:rPr>
                <a:t>*Sensor </a:t>
              </a:r>
              <a:r>
                <a:rPr lang="es-EC" sz="1600" dirty="0">
                  <a:solidFill>
                    <a:srgbClr val="484F56"/>
                  </a:solidFill>
                  <a:latin typeface="Pontano Sans"/>
                  <a:ea typeface="Pontano Sans"/>
                  <a:cs typeface="Pontano Sans"/>
                  <a:sym typeface="Pontano Sans"/>
                </a:rPr>
                <a:t>(Cámara).</a:t>
              </a:r>
            </a:p>
            <a:p>
              <a:pPr marL="457200" indent="-381000">
                <a:buClr>
                  <a:srgbClr val="FFFFFF"/>
                </a:buClr>
                <a:buSzPts val="1800"/>
              </a:pPr>
              <a:r>
                <a:rPr lang="es-EC" sz="1600" dirty="0">
                  <a:solidFill>
                    <a:srgbClr val="484F56"/>
                  </a:solidFill>
                  <a:latin typeface="Pontano Sans"/>
                  <a:ea typeface="Pontano Sans"/>
                  <a:cs typeface="Pontano Sans"/>
                  <a:sym typeface="Pontano Sans"/>
                </a:rPr>
                <a:t>*</a:t>
              </a:r>
              <a:r>
                <a:rPr lang="es-EC" sz="1600" dirty="0" smtClean="0">
                  <a:solidFill>
                    <a:srgbClr val="484F56"/>
                  </a:solidFill>
                  <a:latin typeface="Pontano Sans"/>
                  <a:ea typeface="Pontano Sans"/>
                  <a:cs typeface="Pontano Sans"/>
                  <a:sym typeface="Pontano Sans"/>
                </a:rPr>
                <a:t>Equipo </a:t>
              </a:r>
              <a:r>
                <a:rPr lang="es-EC" sz="1600" dirty="0">
                  <a:solidFill>
                    <a:srgbClr val="484F56"/>
                  </a:solidFill>
                  <a:latin typeface="Pontano Sans"/>
                  <a:ea typeface="Pontano Sans"/>
                  <a:cs typeface="Pontano Sans"/>
                  <a:sym typeface="Pontano Sans"/>
                </a:rPr>
                <a:t>de escritorio</a:t>
              </a:r>
            </a:p>
          </p:txBody>
        </p:sp>
        <p:cxnSp>
          <p:nvCxnSpPr>
            <p:cNvPr id="266" name="Shape 266"/>
            <p:cNvCxnSpPr/>
            <p:nvPr/>
          </p:nvCxnSpPr>
          <p:spPr>
            <a:xfrm>
              <a:off x="5209838" y="3648300"/>
              <a:ext cx="1286700" cy="0"/>
            </a:xfrm>
            <a:prstGeom prst="straightConnector1">
              <a:avLst/>
            </a:prstGeom>
            <a:noFill/>
            <a:ln w="9525" cap="flat" cmpd="sng">
              <a:solidFill>
                <a:srgbClr val="9BCF63"/>
              </a:solidFill>
              <a:prstDash val="solid"/>
              <a:round/>
              <a:headEnd type="none" w="sm" len="sm"/>
              <a:tailEnd type="oval" w="med" len="med"/>
            </a:ln>
          </p:spPr>
        </p:cxnSp>
      </p:grpSp>
      <p:grpSp>
        <p:nvGrpSpPr>
          <p:cNvPr id="267" name="Shape 267"/>
          <p:cNvGrpSpPr/>
          <p:nvPr/>
        </p:nvGrpSpPr>
        <p:grpSpPr>
          <a:xfrm>
            <a:off x="3533020" y="1074927"/>
            <a:ext cx="3492100" cy="3469912"/>
            <a:chOff x="2662213" y="676344"/>
            <a:chExt cx="3814835" cy="3790597"/>
          </a:xfrm>
        </p:grpSpPr>
        <p:sp>
          <p:nvSpPr>
            <p:cNvPr id="268" name="Shape 268"/>
            <p:cNvSpPr/>
            <p:nvPr/>
          </p:nvSpPr>
          <p:spPr>
            <a:xfrm rot="3600185">
              <a:off x="3169983" y="1184511"/>
              <a:ext cx="2774659" cy="2774659"/>
            </a:xfrm>
            <a:prstGeom prst="blockArc">
              <a:avLst>
                <a:gd name="adj1" fmla="val 12622480"/>
                <a:gd name="adj2" fmla="val 19781569"/>
                <a:gd name="adj3" fmla="val 20773"/>
              </a:avLst>
            </a:pr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9" name="Shape 269"/>
            <p:cNvSpPr/>
            <p:nvPr/>
          </p:nvSpPr>
          <p:spPr>
            <a:xfrm rot="10800000">
              <a:off x="3183490" y="1163229"/>
              <a:ext cx="2774700" cy="2774700"/>
            </a:xfrm>
            <a:prstGeom prst="blockArc">
              <a:avLst>
                <a:gd name="adj1" fmla="val 12622480"/>
                <a:gd name="adj2" fmla="val 19662822"/>
                <a:gd name="adj3" fmla="val 20729"/>
              </a:avLst>
            </a:prstGeom>
            <a:solidFill>
              <a:srgbClr val="9BCF6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0" name="Shape 270"/>
            <p:cNvSpPr/>
            <p:nvPr/>
          </p:nvSpPr>
          <p:spPr>
            <a:xfrm rot="-3600185">
              <a:off x="3194618" y="1184114"/>
              <a:ext cx="2774659" cy="2774659"/>
            </a:xfrm>
            <a:prstGeom prst="blockArc">
              <a:avLst>
                <a:gd name="adj1" fmla="val 12622480"/>
                <a:gd name="adj2" fmla="val 19703271"/>
                <a:gd name="adj3" fmla="val 20851"/>
              </a:avLst>
            </a:prstGeom>
            <a:solidFill>
              <a:srgbClr val="B8F56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71" name="Shape 271"/>
            <p:cNvGrpSpPr/>
            <p:nvPr/>
          </p:nvGrpSpPr>
          <p:grpSpPr>
            <a:xfrm rot="-7200165">
              <a:off x="3337679" y="2826785"/>
              <a:ext cx="585011" cy="585536"/>
              <a:chOff x="1967628" y="812211"/>
              <a:chExt cx="588000" cy="588000"/>
            </a:xfrm>
          </p:grpSpPr>
          <p:sp>
            <p:nvSpPr>
              <p:cNvPr id="272" name="Shape 272"/>
              <p:cNvSpPr/>
              <p:nvPr/>
            </p:nvSpPr>
            <p:spPr>
              <a:xfrm rot="39023">
                <a:off x="1970909" y="815492"/>
                <a:ext cx="581437" cy="581437"/>
              </a:xfrm>
              <a:prstGeom prst="pie">
                <a:avLst>
                  <a:gd name="adj1" fmla="val 6190354"/>
                  <a:gd name="adj2" fmla="val 14996165"/>
                </a:avLst>
              </a:prstGeom>
              <a:solidFill>
                <a:srgbClr val="B8F567"/>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3" name="Shape 273"/>
              <p:cNvSpPr/>
              <p:nvPr/>
            </p:nvSpPr>
            <p:spPr>
              <a:xfrm rot="10800000">
                <a:off x="1970875" y="815525"/>
                <a:ext cx="581400" cy="581400"/>
              </a:xfrm>
              <a:prstGeom prst="pie">
                <a:avLst>
                  <a:gd name="adj1" fmla="val 4028252"/>
                  <a:gd name="adj2" fmla="val 17183677"/>
                </a:avLst>
              </a:prstGeom>
              <a:solidFill>
                <a:srgbClr val="B8F56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74" name="Shape 274"/>
            <p:cNvGrpSpPr/>
            <p:nvPr/>
          </p:nvGrpSpPr>
          <p:grpSpPr>
            <a:xfrm>
              <a:off x="4264097" y="1180331"/>
              <a:ext cx="585001" cy="585530"/>
              <a:chOff x="1970048" y="811613"/>
              <a:chExt cx="588000" cy="588000"/>
            </a:xfrm>
          </p:grpSpPr>
          <p:sp>
            <p:nvSpPr>
              <p:cNvPr id="275" name="Shape 275"/>
              <p:cNvSpPr/>
              <p:nvPr/>
            </p:nvSpPr>
            <p:spPr>
              <a:xfrm rot="39023">
                <a:off x="1973329" y="814894"/>
                <a:ext cx="581437" cy="581437"/>
              </a:xfrm>
              <a:prstGeom prst="pie">
                <a:avLst>
                  <a:gd name="adj1" fmla="val 6190354"/>
                  <a:gd name="adj2" fmla="val 14996165"/>
                </a:avLst>
              </a:prstGeom>
              <a:solidFill>
                <a:srgbClr val="51B148"/>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6" name="Shape 276"/>
              <p:cNvSpPr/>
              <p:nvPr/>
            </p:nvSpPr>
            <p:spPr>
              <a:xfrm rot="10800000">
                <a:off x="1973295" y="814927"/>
                <a:ext cx="581400" cy="581400"/>
              </a:xfrm>
              <a:prstGeom prst="pie">
                <a:avLst>
                  <a:gd name="adj1" fmla="val 4028252"/>
                  <a:gd name="adj2" fmla="val 17183677"/>
                </a:avLst>
              </a:pr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77" name="Shape 277"/>
            <p:cNvGrpSpPr/>
            <p:nvPr/>
          </p:nvGrpSpPr>
          <p:grpSpPr>
            <a:xfrm rot="7200165">
              <a:off x="5229930" y="2804716"/>
              <a:ext cx="585011" cy="585536"/>
              <a:chOff x="1977085" y="811649"/>
              <a:chExt cx="588000" cy="588000"/>
            </a:xfrm>
          </p:grpSpPr>
          <p:sp>
            <p:nvSpPr>
              <p:cNvPr id="278" name="Shape 278"/>
              <p:cNvSpPr/>
              <p:nvPr/>
            </p:nvSpPr>
            <p:spPr>
              <a:xfrm rot="39023">
                <a:off x="1980366" y="814930"/>
                <a:ext cx="581437" cy="581437"/>
              </a:xfrm>
              <a:prstGeom prst="pie">
                <a:avLst>
                  <a:gd name="adj1" fmla="val 6190354"/>
                  <a:gd name="adj2" fmla="val 14996165"/>
                </a:avLst>
              </a:prstGeom>
              <a:solidFill>
                <a:srgbClr val="9BCF63"/>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9" name="Shape 279"/>
              <p:cNvSpPr/>
              <p:nvPr/>
            </p:nvSpPr>
            <p:spPr>
              <a:xfrm rot="10800000">
                <a:off x="1980332" y="814963"/>
                <a:ext cx="581400" cy="581400"/>
              </a:xfrm>
              <a:prstGeom prst="pie">
                <a:avLst>
                  <a:gd name="adj1" fmla="val 4028252"/>
                  <a:gd name="adj2" fmla="val 17183677"/>
                </a:avLst>
              </a:prstGeom>
              <a:solidFill>
                <a:srgbClr val="9BCF6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80" name="Shape 280"/>
            <p:cNvSpPr txBox="1"/>
            <p:nvPr/>
          </p:nvSpPr>
          <p:spPr>
            <a:xfrm>
              <a:off x="4334550" y="1255312"/>
              <a:ext cx="509100" cy="2670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600">
                  <a:solidFill>
                    <a:srgbClr val="FFFFFF"/>
                  </a:solidFill>
                  <a:latin typeface="Dosis"/>
                  <a:ea typeface="Dosis"/>
                  <a:cs typeface="Dosis"/>
                  <a:sym typeface="Dosis"/>
                </a:rPr>
                <a:t>03 </a:t>
              </a:r>
              <a:endParaRPr sz="1600">
                <a:solidFill>
                  <a:srgbClr val="FFFFFF"/>
                </a:solidFill>
                <a:latin typeface="Dosis"/>
                <a:ea typeface="Dosis"/>
                <a:cs typeface="Dosis"/>
                <a:sym typeface="Dosis"/>
              </a:endParaRPr>
            </a:p>
          </p:txBody>
        </p:sp>
        <p:sp>
          <p:nvSpPr>
            <p:cNvPr id="281" name="Shape 281"/>
            <p:cNvSpPr txBox="1"/>
            <p:nvPr/>
          </p:nvSpPr>
          <p:spPr>
            <a:xfrm>
              <a:off x="3375648" y="2887440"/>
              <a:ext cx="509100" cy="2670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600" dirty="0">
                  <a:solidFill>
                    <a:srgbClr val="51B148"/>
                  </a:solidFill>
                  <a:latin typeface="Dosis"/>
                  <a:ea typeface="Dosis"/>
                  <a:cs typeface="Dosis"/>
                  <a:sym typeface="Dosis"/>
                </a:rPr>
                <a:t>01 </a:t>
              </a:r>
              <a:endParaRPr sz="1600" dirty="0">
                <a:solidFill>
                  <a:srgbClr val="51B148"/>
                </a:solidFill>
                <a:latin typeface="Dosis"/>
                <a:ea typeface="Dosis"/>
                <a:cs typeface="Dosis"/>
                <a:sym typeface="Dosis"/>
              </a:endParaRPr>
            </a:p>
          </p:txBody>
        </p:sp>
        <p:sp>
          <p:nvSpPr>
            <p:cNvPr id="282" name="Shape 282"/>
            <p:cNvSpPr txBox="1"/>
            <p:nvPr/>
          </p:nvSpPr>
          <p:spPr>
            <a:xfrm>
              <a:off x="5281877" y="2857865"/>
              <a:ext cx="509100" cy="2670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600">
                  <a:solidFill>
                    <a:srgbClr val="FFFFFF"/>
                  </a:solidFill>
                  <a:latin typeface="Dosis"/>
                  <a:ea typeface="Dosis"/>
                  <a:cs typeface="Dosis"/>
                  <a:sym typeface="Dosis"/>
                </a:rPr>
                <a:t>02 </a:t>
              </a:r>
              <a:endParaRPr sz="1600">
                <a:solidFill>
                  <a:srgbClr val="FFFFFF"/>
                </a:solidFill>
                <a:latin typeface="Dosis"/>
                <a:ea typeface="Dosis"/>
                <a:cs typeface="Dosis"/>
                <a:sym typeface="Dosis"/>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1000"/>
            <a:lum/>
          </a:blip>
          <a:srcRect/>
          <a:stretch>
            <a:fillRect/>
          </a:stretch>
        </a:blipFill>
        <a:effectLst/>
      </p:bgPr>
    </p:bg>
    <p:spTree>
      <p:nvGrpSpPr>
        <p:cNvPr id="1" name="Shape 175"/>
        <p:cNvGrpSpPr/>
        <p:nvPr/>
      </p:nvGrpSpPr>
      <p:grpSpPr>
        <a:xfrm>
          <a:off x="0" y="0"/>
          <a:ext cx="0" cy="0"/>
          <a:chOff x="0" y="0"/>
          <a:chExt cx="0" cy="0"/>
        </a:xfrm>
      </p:grpSpPr>
      <p:sp>
        <p:nvSpPr>
          <p:cNvPr id="177" name="Shape 177"/>
          <p:cNvSpPr txBox="1">
            <a:spLocks noGrp="1"/>
          </p:cNvSpPr>
          <p:nvPr>
            <p:ph type="body" idx="1"/>
          </p:nvPr>
        </p:nvSpPr>
        <p:spPr>
          <a:xfrm>
            <a:off x="908409" y="995900"/>
            <a:ext cx="3498134" cy="1849850"/>
          </a:xfrm>
          <a:prstGeom prst="rect">
            <a:avLst/>
          </a:prstGeom>
        </p:spPr>
        <p:txBody>
          <a:bodyPr spcFirstLastPara="1" wrap="square" lIns="91425" tIns="91425" rIns="91425" bIns="91425" anchor="t" anchorCtr="0">
            <a:noAutofit/>
          </a:bodyPr>
          <a:lstStyle/>
          <a:p>
            <a:pPr marL="0" indent="0">
              <a:buNone/>
            </a:pPr>
            <a:r>
              <a:rPr lang="es-EC" sz="2400" b="1" dirty="0">
                <a:solidFill>
                  <a:schemeClr val="tx1"/>
                </a:solidFill>
              </a:rPr>
              <a:t>Identificar el cambio de cobertura boscosa durante el periodo </a:t>
            </a:r>
          </a:p>
          <a:p>
            <a:pPr marL="0" indent="0">
              <a:buNone/>
            </a:pPr>
            <a:r>
              <a:rPr lang="es-EC" sz="2400" b="1" dirty="0">
                <a:solidFill>
                  <a:schemeClr val="tx1"/>
                </a:solidFill>
              </a:rPr>
              <a:t>2013 – 2017.</a:t>
            </a:r>
          </a:p>
          <a:p>
            <a:pPr marL="0" lvl="0" indent="0">
              <a:spcBef>
                <a:spcPts val="600"/>
              </a:spcBef>
              <a:spcAft>
                <a:spcPts val="0"/>
              </a:spcAft>
              <a:buNone/>
            </a:pPr>
            <a:endParaRPr b="1" dirty="0">
              <a:solidFill>
                <a:schemeClr val="tx1"/>
              </a:solidFill>
            </a:endParaRPr>
          </a:p>
        </p:txBody>
      </p:sp>
      <p:sp>
        <p:nvSpPr>
          <p:cNvPr id="180" name="Shape 180"/>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7</a:t>
            </a:fld>
            <a:endParaRPr/>
          </a:p>
        </p:txBody>
      </p:sp>
      <p:sp>
        <p:nvSpPr>
          <p:cNvPr id="7" name="Shape 113"/>
          <p:cNvSpPr txBox="1">
            <a:spLocks/>
          </p:cNvSpPr>
          <p:nvPr/>
        </p:nvSpPr>
        <p:spPr>
          <a:xfrm>
            <a:off x="1962151" y="150275"/>
            <a:ext cx="7114282" cy="690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1pPr>
            <a:lvl2pPr marR="0" lvl="1"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2pPr>
            <a:lvl3pPr marR="0" lvl="2"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3pPr>
            <a:lvl4pPr marR="0" lvl="3"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4pPr>
            <a:lvl5pPr marR="0" lvl="4"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5pPr>
            <a:lvl6pPr marR="0" lvl="5"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6pPr>
            <a:lvl7pPr marR="0" lvl="6"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7pPr>
            <a:lvl8pPr marR="0" lvl="7"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8pPr>
            <a:lvl9pPr marR="0" lvl="8" algn="l" rtl="0">
              <a:lnSpc>
                <a:spcPct val="100000"/>
              </a:lnSpc>
              <a:spcBef>
                <a:spcPts val="0"/>
              </a:spcBef>
              <a:spcAft>
                <a:spcPts val="0"/>
              </a:spcAft>
              <a:buClr>
                <a:srgbClr val="9BCF63"/>
              </a:buClr>
              <a:buSzPts val="4800"/>
              <a:buFont typeface="Dosis Light"/>
              <a:buNone/>
              <a:defRPr sz="4800" b="0" i="0" u="none" strike="noStrike" cap="none">
                <a:solidFill>
                  <a:srgbClr val="9BCF63"/>
                </a:solidFill>
                <a:latin typeface="Dosis Light"/>
                <a:ea typeface="Dosis Light"/>
                <a:cs typeface="Dosis Light"/>
                <a:sym typeface="Dosis Light"/>
              </a:defRPr>
            </a:lvl9pPr>
          </a:lstStyle>
          <a:p>
            <a:pPr algn="r"/>
            <a:r>
              <a:rPr lang="es-ES" dirty="0" smtClean="0"/>
              <a:t>Metodología</a:t>
            </a:r>
            <a:endParaRPr lang="es-ES" dirty="0"/>
          </a:p>
        </p:txBody>
      </p:sp>
      <p:sp>
        <p:nvSpPr>
          <p:cNvPr id="178" name="Shape 178"/>
          <p:cNvSpPr txBox="1">
            <a:spLocks noGrp="1"/>
          </p:cNvSpPr>
          <p:nvPr>
            <p:ph type="body" idx="2"/>
          </p:nvPr>
        </p:nvSpPr>
        <p:spPr>
          <a:xfrm>
            <a:off x="5000454" y="995900"/>
            <a:ext cx="3781425" cy="1747300"/>
          </a:xfrm>
          <a:prstGeom prst="rect">
            <a:avLst/>
          </a:prstGeom>
        </p:spPr>
        <p:txBody>
          <a:bodyPr spcFirstLastPara="1" wrap="square" lIns="91425" tIns="91425" rIns="91425" bIns="91425" anchor="t" anchorCtr="0">
            <a:noAutofit/>
          </a:bodyPr>
          <a:lstStyle/>
          <a:p>
            <a:pPr marL="0" lvl="0" indent="0">
              <a:buNone/>
            </a:pPr>
            <a:r>
              <a:rPr lang="es-EC" sz="2400" b="1" dirty="0">
                <a:solidFill>
                  <a:schemeClr val="tx1"/>
                </a:solidFill>
              </a:rPr>
              <a:t>Determinar causas inmediatas y subyacentes de la deforestación</a:t>
            </a:r>
          </a:p>
        </p:txBody>
      </p:sp>
      <p:sp>
        <p:nvSpPr>
          <p:cNvPr id="179" name="Shape 179"/>
          <p:cNvSpPr txBox="1">
            <a:spLocks noGrp="1"/>
          </p:cNvSpPr>
          <p:nvPr>
            <p:ph type="body" idx="3"/>
          </p:nvPr>
        </p:nvSpPr>
        <p:spPr>
          <a:xfrm>
            <a:off x="2648395" y="3000475"/>
            <a:ext cx="4110208" cy="1926367"/>
          </a:xfrm>
          <a:prstGeom prst="rect">
            <a:avLst/>
          </a:prstGeom>
        </p:spPr>
        <p:txBody>
          <a:bodyPr spcFirstLastPara="1" wrap="square" lIns="91425" tIns="91425" rIns="91425" bIns="91425" anchor="t" anchorCtr="0">
            <a:noAutofit/>
          </a:bodyPr>
          <a:lstStyle/>
          <a:p>
            <a:pPr marL="0" indent="0">
              <a:buNone/>
            </a:pPr>
            <a:r>
              <a:rPr lang="es-EC" sz="2400" b="1" dirty="0">
                <a:solidFill>
                  <a:schemeClr val="tx1"/>
                </a:solidFill>
              </a:rPr>
              <a:t>Elaborar una propuesta de manejo para las zonas alta, media y baja de la parroquia</a:t>
            </a:r>
          </a:p>
          <a:p>
            <a:pPr marL="0" lvl="0" indent="0">
              <a:spcBef>
                <a:spcPts val="600"/>
              </a:spcBef>
              <a:spcAft>
                <a:spcPts val="0"/>
              </a:spcAft>
              <a:buNone/>
            </a:pPr>
            <a:endParaRPr b="1" dirty="0">
              <a:solidFill>
                <a:schemeClr val="tx1"/>
              </a:solidFill>
            </a:endParaRPr>
          </a:p>
        </p:txBody>
      </p:sp>
      <p:sp>
        <p:nvSpPr>
          <p:cNvPr id="2" name="Rectángulo redondeado 1">
            <a:hlinkClick r:id="rId4" action="ppaction://hlinksldjump"/>
          </p:cNvPr>
          <p:cNvSpPr/>
          <p:nvPr/>
        </p:nvSpPr>
        <p:spPr>
          <a:xfrm>
            <a:off x="873457" y="995900"/>
            <a:ext cx="3425588" cy="17473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redondeado 7">
            <a:hlinkClick r:id="rId5" action="ppaction://hlinksldjump"/>
          </p:cNvPr>
          <p:cNvSpPr/>
          <p:nvPr/>
        </p:nvSpPr>
        <p:spPr>
          <a:xfrm>
            <a:off x="4703499" y="1047175"/>
            <a:ext cx="3425588" cy="17473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redondeado 8">
            <a:hlinkClick r:id="rId6" action="ppaction://hlinksldjump"/>
          </p:cNvPr>
          <p:cNvSpPr/>
          <p:nvPr/>
        </p:nvSpPr>
        <p:spPr>
          <a:xfrm>
            <a:off x="2693749" y="3051750"/>
            <a:ext cx="3966358" cy="17473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5" name="Rectángulo 4"/>
          <p:cNvSpPr/>
          <p:nvPr/>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Elipse 2"/>
          <p:cNvSpPr/>
          <p:nvPr/>
        </p:nvSpPr>
        <p:spPr>
          <a:xfrm>
            <a:off x="6810375" y="3357375"/>
            <a:ext cx="2151757" cy="17434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9" name="Diagrama 8"/>
          <p:cNvGraphicFramePr/>
          <p:nvPr>
            <p:extLst>
              <p:ext uri="{D42A27DB-BD31-4B8C-83A1-F6EECF244321}">
                <p14:modId xmlns:p14="http://schemas.microsoft.com/office/powerpoint/2010/main" val="3370314079"/>
              </p:ext>
            </p:extLst>
          </p:nvPr>
        </p:nvGraphicFramePr>
        <p:xfrm>
          <a:off x="-1163782" y="406238"/>
          <a:ext cx="6855133" cy="4144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4" descr="Resultado de imagen para sensor orbital landsat 8"/>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2873" t="2418" r="3168" b="2943"/>
          <a:stretch/>
        </p:blipFill>
        <p:spPr bwMode="auto">
          <a:xfrm>
            <a:off x="4004671" y="291712"/>
            <a:ext cx="1979422" cy="1525425"/>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p:cNvPicPr>
            <a:picLocks noChangeAspect="1"/>
          </p:cNvPicPr>
          <p:nvPr/>
        </p:nvPicPr>
        <p:blipFill rotWithShape="1">
          <a:blip r:embed="rId9"/>
          <a:srcRect l="744" t="11610" r="11259" b="5704"/>
          <a:stretch/>
        </p:blipFill>
        <p:spPr>
          <a:xfrm>
            <a:off x="6404566" y="328095"/>
            <a:ext cx="2589442" cy="1368007"/>
          </a:xfrm>
          <a:prstGeom prst="rect">
            <a:avLst/>
          </a:prstGeom>
        </p:spPr>
      </p:pic>
      <p:pic>
        <p:nvPicPr>
          <p:cNvPr id="12" name="Picture 6" descr="Resultado de imagen para zona de intag map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21464" y="1802823"/>
            <a:ext cx="2764789" cy="1390574"/>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67925" y="3300118"/>
            <a:ext cx="2671866" cy="1424849"/>
          </a:xfrm>
          <a:prstGeom prst="rect">
            <a:avLst/>
          </a:prstGeom>
          <a:noFill/>
          <a:ln>
            <a:solidFill>
              <a:schemeClr val="tx1"/>
            </a:solidFill>
          </a:ln>
        </p:spPr>
      </p:pic>
    </p:spTree>
    <p:extLst>
      <p:ext uri="{BB962C8B-B14F-4D97-AF65-F5344CB8AC3E}">
        <p14:creationId xmlns:p14="http://schemas.microsoft.com/office/powerpoint/2010/main" val="3602338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5" name="Rectángulo 4"/>
          <p:cNvSpPr/>
          <p:nvPr/>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Elipse 2"/>
          <p:cNvSpPr/>
          <p:nvPr/>
        </p:nvSpPr>
        <p:spPr>
          <a:xfrm>
            <a:off x="6810375" y="3357375"/>
            <a:ext cx="2151757" cy="17434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4" name="Diagrama 13"/>
          <p:cNvGraphicFramePr/>
          <p:nvPr>
            <p:extLst>
              <p:ext uri="{D42A27DB-BD31-4B8C-83A1-F6EECF244321}">
                <p14:modId xmlns:p14="http://schemas.microsoft.com/office/powerpoint/2010/main" val="704104106"/>
              </p:ext>
            </p:extLst>
          </p:nvPr>
        </p:nvGraphicFramePr>
        <p:xfrm>
          <a:off x="195971" y="362607"/>
          <a:ext cx="4100249" cy="4738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Picture 4" descr="Resultado de imagen para fotogrametría"/>
          <p:cNvPicPr preferRelativeResize="0">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78788" y="3637837"/>
            <a:ext cx="1994463" cy="1329642"/>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n 18" descr="C:\Users\ISRAEL\Desktop\DSC_0090.JPG"/>
          <p:cNvPicPr preferRelativeResize="0"/>
          <p:nvPr/>
        </p:nvPicPr>
        <p:blipFill>
          <a:blip r:embed="rId9" cstate="print">
            <a:extLst>
              <a:ext uri="{28A0092B-C50C-407E-A947-70E740481C1C}">
                <a14:useLocalDpi xmlns:a14="http://schemas.microsoft.com/office/drawing/2010/main" val="0"/>
              </a:ext>
            </a:extLst>
          </a:blip>
          <a:srcRect/>
          <a:stretch>
            <a:fillRect/>
          </a:stretch>
        </p:blipFill>
        <p:spPr bwMode="auto">
          <a:xfrm>
            <a:off x="4595776" y="3653606"/>
            <a:ext cx="1994463" cy="1329642"/>
          </a:xfrm>
          <a:prstGeom prst="rect">
            <a:avLst/>
          </a:prstGeom>
          <a:noFill/>
          <a:ln>
            <a:noFill/>
          </a:ln>
        </p:spPr>
      </p:pic>
      <p:pic>
        <p:nvPicPr>
          <p:cNvPr id="21" name="Imagen 20"/>
          <p:cNvPicPr>
            <a:picLocks noChangeAspect="1"/>
          </p:cNvPicPr>
          <p:nvPr/>
        </p:nvPicPr>
        <p:blipFill rotWithShape="1">
          <a:blip r:embed="rId10"/>
          <a:srcRect l="24596" t="26515" r="49708" b="33832"/>
          <a:stretch/>
        </p:blipFill>
        <p:spPr>
          <a:xfrm flipH="1">
            <a:off x="6227378" y="0"/>
            <a:ext cx="2916621" cy="2530477"/>
          </a:xfrm>
          <a:prstGeom prst="rect">
            <a:avLst/>
          </a:prstGeom>
        </p:spPr>
      </p:pic>
      <p:pic>
        <p:nvPicPr>
          <p:cNvPr id="15" name="Imagen 14"/>
          <p:cNvPicPr/>
          <p:nvPr/>
        </p:nvPicPr>
        <p:blipFill rotWithShape="1">
          <a:blip r:embed="rId11">
            <a:extLst>
              <a:ext uri="{28A0092B-C50C-407E-A947-70E740481C1C}">
                <a14:useLocalDpi xmlns:a14="http://schemas.microsoft.com/office/drawing/2010/main" val="0"/>
              </a:ext>
            </a:extLst>
          </a:blip>
          <a:srcRect t="13333" b="16000"/>
          <a:stretch/>
        </p:blipFill>
        <p:spPr bwMode="auto">
          <a:xfrm>
            <a:off x="5795003" y="511968"/>
            <a:ext cx="1615111" cy="751231"/>
          </a:xfrm>
          <a:prstGeom prst="rect">
            <a:avLst/>
          </a:prstGeom>
          <a:noFill/>
          <a:ln w="1905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20" name="Rectángulo 19"/>
          <p:cNvSpPr/>
          <p:nvPr/>
        </p:nvSpPr>
        <p:spPr>
          <a:xfrm>
            <a:off x="4333372" y="1306522"/>
            <a:ext cx="2856594" cy="461665"/>
          </a:xfrm>
          <a:prstGeom prst="rect">
            <a:avLst/>
          </a:prstGeom>
        </p:spPr>
        <p:txBody>
          <a:bodyPr wrap="square">
            <a:spAutoFit/>
          </a:bodyPr>
          <a:lstStyle/>
          <a:p>
            <a:pPr marL="1620520">
              <a:spcAft>
                <a:spcPts val="0"/>
              </a:spcAft>
            </a:pPr>
            <a:r>
              <a:rPr lang="es-EC"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Fuente</a:t>
            </a:r>
            <a:r>
              <a:rPr lang="es-EC"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Guzmán (2014).</a:t>
            </a:r>
            <a:endParaRPr lang="es-EC" sz="11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Imagen 15" descr="C:\Users\ISRAEL\Pictures\FOTOS Y VIDEOS\TESIS\DSC_0692.JPG"/>
          <p:cNvPicPr preferRelativeResize="0">
            <a:picLocks/>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95772" y="2326583"/>
            <a:ext cx="1994463" cy="1329642"/>
          </a:xfrm>
          <a:prstGeom prst="rect">
            <a:avLst/>
          </a:prstGeom>
          <a:noFill/>
          <a:ln>
            <a:noFill/>
          </a:ln>
        </p:spPr>
      </p:pic>
      <p:pic>
        <p:nvPicPr>
          <p:cNvPr id="17" name="Picture 4" descr="Resultado de imagen para mission planner"/>
          <p:cNvPicPr preferRelativeResize="0">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78787" y="2326583"/>
            <a:ext cx="1994463" cy="1329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997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Sola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643</TotalTime>
  <Words>2319</Words>
  <Application>Microsoft Office PowerPoint</Application>
  <PresentationFormat>Presentación en pantalla (16:9)</PresentationFormat>
  <Paragraphs>520</Paragraphs>
  <Slides>33</Slides>
  <Notes>33</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Títulos de diapositiva</vt:lpstr>
      </vt:variant>
      <vt:variant>
        <vt:i4>33</vt:i4>
      </vt:variant>
      <vt:variant>
        <vt:lpstr>Presentaciones personalizadas</vt:lpstr>
      </vt:variant>
      <vt:variant>
        <vt:i4>1</vt:i4>
      </vt:variant>
    </vt:vector>
  </HeadingPairs>
  <TitlesOfParts>
    <vt:vector size="43" baseType="lpstr">
      <vt:lpstr>Arial</vt:lpstr>
      <vt:lpstr>Calibri</vt:lpstr>
      <vt:lpstr>Dosis</vt:lpstr>
      <vt:lpstr>Dosis Light</vt:lpstr>
      <vt:lpstr>Pontano </vt:lpstr>
      <vt:lpstr>Pontano Sans</vt:lpstr>
      <vt:lpstr>Symbol</vt:lpstr>
      <vt:lpstr>Times New Roman</vt:lpstr>
      <vt:lpstr>Solanio template</vt:lpstr>
      <vt:lpstr>Presentación de PowerPoint</vt:lpstr>
      <vt:lpstr>Presentación de PowerPoint</vt:lpstr>
      <vt:lpstr>Presentación de PowerPoint</vt:lpstr>
      <vt:lpstr>Presentación de PowerPoint</vt:lpstr>
      <vt:lpstr>Presentación de PowerPoint</vt:lpstr>
      <vt:lpstr>Materiales, Equipos y software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Para la ortofoto generada con el DRON se trabajó con 30 puntos, mientras que para la ortofoto de toda la parroquia se obtuvieron un total de 270 puntos de muestreo  </vt:lpstr>
      <vt:lpstr>Presentación de PowerPoint</vt:lpstr>
      <vt:lpstr>Presentación de PowerPoint</vt:lpstr>
      <vt:lpstr>Presentación de PowerPoint</vt:lpstr>
      <vt:lpstr>Presentación de PowerPoint</vt:lpstr>
      <vt:lpstr>Presentación personalizada 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DELL</dc:creator>
  <cp:lastModifiedBy>ISRAEL</cp:lastModifiedBy>
  <cp:revision>62</cp:revision>
  <dcterms:modified xsi:type="dcterms:W3CDTF">2018-05-13T19:29:07Z</dcterms:modified>
</cp:coreProperties>
</file>