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charts/chart3.xml" ContentType="application/vnd.openxmlformats-officedocument.drawingml.chart+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68" r:id="rId4"/>
    <p:sldId id="269" r:id="rId5"/>
    <p:sldId id="270" r:id="rId6"/>
    <p:sldId id="271" r:id="rId7"/>
    <p:sldId id="299" r:id="rId8"/>
    <p:sldId id="300" r:id="rId9"/>
    <p:sldId id="301" r:id="rId10"/>
    <p:sldId id="272" r:id="rId11"/>
    <p:sldId id="286" r:id="rId12"/>
    <p:sldId id="287" r:id="rId13"/>
    <p:sldId id="288" r:id="rId14"/>
    <p:sldId id="289" r:id="rId15"/>
    <p:sldId id="290" r:id="rId16"/>
    <p:sldId id="294" r:id="rId17"/>
    <p:sldId id="295" r:id="rId18"/>
    <p:sldId id="296" r:id="rId19"/>
    <p:sldId id="297" r:id="rId20"/>
    <p:sldId id="298" r:id="rId21"/>
    <p:sldId id="302" r:id="rId22"/>
    <p:sldId id="303" r:id="rId23"/>
    <p:sldId id="304" r:id="rId24"/>
    <p:sldId id="291" r:id="rId25"/>
    <p:sldId id="292" r:id="rId26"/>
    <p:sldId id="293"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80" d="100"/>
          <a:sy n="80" d="100"/>
        </p:scale>
        <p:origin x="-20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layout/>
      <c:txPr>
        <a:bodyPr/>
        <a:lstStyle/>
        <a:p>
          <a:pPr>
            <a:defRPr lang="es-ES" sz="1000" b="0">
              <a:latin typeface="Arial" pitchFamily="34" charset="0"/>
              <a:cs typeface="Arial" pitchFamily="34" charset="0"/>
            </a:defRPr>
          </a:pPr>
          <a:endParaRPr lang="es-ES"/>
        </a:p>
      </c:txPr>
    </c:title>
    <c:view3D>
      <c:rotX val="30"/>
      <c:perspective val="30"/>
    </c:view3D>
    <c:plotArea>
      <c:layout/>
      <c:pie3DChart>
        <c:varyColors val="1"/>
        <c:ser>
          <c:idx val="0"/>
          <c:order val="0"/>
          <c:tx>
            <c:v>Alimentación Complementaria</c:v>
          </c:tx>
          <c:explosion val="25"/>
          <c:dLbls>
            <c:txPr>
              <a:bodyPr/>
              <a:lstStyle/>
              <a:p>
                <a:pPr>
                  <a:defRPr lang="es-ES"/>
                </a:pPr>
                <a:endParaRPr lang="es-ES"/>
              </a:p>
            </c:txPr>
            <c:showVal val="1"/>
            <c:showLeaderLines val="1"/>
          </c:dLbls>
          <c:cat>
            <c:strRef>
              <c:f>Hoja1!$A$118:$A$122</c:f>
              <c:strCache>
                <c:ptCount val="5"/>
                <c:pt idx="0">
                  <c:v>Papillas de frutas</c:v>
                </c:pt>
                <c:pt idx="1">
                  <c:v>Huevos</c:v>
                </c:pt>
                <c:pt idx="2">
                  <c:v>Sopas</c:v>
                </c:pt>
                <c:pt idx="3">
                  <c:v>Líquidos</c:v>
                </c:pt>
                <c:pt idx="4">
                  <c:v>Pan</c:v>
                </c:pt>
              </c:strCache>
            </c:strRef>
          </c:cat>
          <c:val>
            <c:numRef>
              <c:f>Hoja1!$B$118:$B$122</c:f>
              <c:numCache>
                <c:formatCode>0%</c:formatCode>
                <c:ptCount val="5"/>
                <c:pt idx="0">
                  <c:v>0.56999999999999995</c:v>
                </c:pt>
                <c:pt idx="1">
                  <c:v>3.0000000000000054E-2</c:v>
                </c:pt>
                <c:pt idx="2">
                  <c:v>0.31000000000000238</c:v>
                </c:pt>
                <c:pt idx="3">
                  <c:v>7.0000000000000034E-2</c:v>
                </c:pt>
                <c:pt idx="4">
                  <c:v>2.0000000000000035E-2</c:v>
                </c:pt>
              </c:numCache>
            </c:numRef>
          </c:val>
        </c:ser>
      </c:pie3DChart>
    </c:plotArea>
    <c:legend>
      <c:legendPos val="r"/>
      <c:layout/>
      <c:txPr>
        <a:bodyPr/>
        <a:lstStyle/>
        <a:p>
          <a:pPr>
            <a:defRPr lang="es-ES"/>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layout/>
      <c:txPr>
        <a:bodyPr/>
        <a:lstStyle/>
        <a:p>
          <a:pPr>
            <a:defRPr lang="es-ES" sz="1000" b="0">
              <a:latin typeface="Arial" pitchFamily="34" charset="0"/>
              <a:cs typeface="Arial" pitchFamily="34" charset="0"/>
            </a:defRPr>
          </a:pPr>
          <a:endParaRPr lang="es-ES"/>
        </a:p>
      </c:txPr>
    </c:title>
    <c:view3D>
      <c:rotX val="30"/>
      <c:perspective val="30"/>
    </c:view3D>
    <c:plotArea>
      <c:layout/>
      <c:pie3DChart>
        <c:varyColors val="1"/>
        <c:ser>
          <c:idx val="0"/>
          <c:order val="0"/>
          <c:tx>
            <c:v>Duración de la lactancia materna</c:v>
          </c:tx>
          <c:explosion val="25"/>
          <c:dLbls>
            <c:txPr>
              <a:bodyPr/>
              <a:lstStyle/>
              <a:p>
                <a:pPr>
                  <a:defRPr lang="es-ES"/>
                </a:pPr>
                <a:endParaRPr lang="es-ES"/>
              </a:p>
            </c:txPr>
            <c:showVal val="1"/>
            <c:showLeaderLines val="1"/>
          </c:dLbls>
          <c:cat>
            <c:strRef>
              <c:f>Hoja1!$A$136:$A$138</c:f>
              <c:strCache>
                <c:ptCount val="3"/>
                <c:pt idx="0">
                  <c:v>0 a 1 año</c:v>
                </c:pt>
                <c:pt idx="1">
                  <c:v>1 a 2 años</c:v>
                </c:pt>
                <c:pt idx="2">
                  <c:v>Continúa</c:v>
                </c:pt>
              </c:strCache>
            </c:strRef>
          </c:cat>
          <c:val>
            <c:numRef>
              <c:f>Hoja1!$B$136:$B$138</c:f>
              <c:numCache>
                <c:formatCode>0%</c:formatCode>
                <c:ptCount val="3"/>
                <c:pt idx="0">
                  <c:v>0.51</c:v>
                </c:pt>
                <c:pt idx="1">
                  <c:v>0.44</c:v>
                </c:pt>
                <c:pt idx="2">
                  <c:v>0.05</c:v>
                </c:pt>
              </c:numCache>
            </c:numRef>
          </c:val>
        </c:ser>
      </c:pie3DChart>
    </c:plotArea>
    <c:legend>
      <c:legendPos val="r"/>
      <c:layout/>
      <c:txPr>
        <a:bodyPr/>
        <a:lstStyle/>
        <a:p>
          <a:pPr>
            <a:defRPr lang="es-ES"/>
          </a:pPr>
          <a:endParaRPr lang="es-E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layout/>
      <c:txPr>
        <a:bodyPr/>
        <a:lstStyle/>
        <a:p>
          <a:pPr>
            <a:defRPr lang="es-ES" sz="1000" b="0">
              <a:latin typeface="Arial" pitchFamily="34" charset="0"/>
              <a:cs typeface="Arial" pitchFamily="34" charset="0"/>
            </a:defRPr>
          </a:pPr>
          <a:endParaRPr lang="es-ES"/>
        </a:p>
      </c:txPr>
    </c:title>
    <c:view3D>
      <c:rotX val="30"/>
      <c:perspective val="30"/>
    </c:view3D>
    <c:plotArea>
      <c:layout>
        <c:manualLayout>
          <c:layoutTarget val="inner"/>
          <c:xMode val="edge"/>
          <c:yMode val="edge"/>
          <c:x val="8.1933945756780563E-2"/>
          <c:y val="0.22481867400320912"/>
          <c:w val="0.65818897637795271"/>
          <c:h val="0.77297130700056949"/>
        </c:manualLayout>
      </c:layout>
      <c:pie3DChart>
        <c:varyColors val="1"/>
        <c:ser>
          <c:idx val="0"/>
          <c:order val="0"/>
          <c:tx>
            <c:v>Tiempos de Comidas</c:v>
          </c:tx>
          <c:explosion val="25"/>
          <c:dLbls>
            <c:txPr>
              <a:bodyPr/>
              <a:lstStyle/>
              <a:p>
                <a:pPr>
                  <a:defRPr lang="es-ES"/>
                </a:pPr>
                <a:endParaRPr lang="es-ES"/>
              </a:p>
            </c:txPr>
            <c:showVal val="1"/>
            <c:showLeaderLines val="1"/>
          </c:dLbls>
          <c:cat>
            <c:strRef>
              <c:f>Hoja1!$A$151:$A$153</c:f>
              <c:strCache>
                <c:ptCount val="3"/>
                <c:pt idx="0">
                  <c:v>3 comidas</c:v>
                </c:pt>
                <c:pt idx="1">
                  <c:v>4 comidas</c:v>
                </c:pt>
                <c:pt idx="2">
                  <c:v>5 comidas</c:v>
                </c:pt>
              </c:strCache>
            </c:strRef>
          </c:cat>
          <c:val>
            <c:numRef>
              <c:f>Hoja1!$B$151:$B$153</c:f>
              <c:numCache>
                <c:formatCode>0%</c:formatCode>
                <c:ptCount val="3"/>
                <c:pt idx="0">
                  <c:v>0.14000000000000001</c:v>
                </c:pt>
                <c:pt idx="1">
                  <c:v>0.13</c:v>
                </c:pt>
                <c:pt idx="2">
                  <c:v>0.73000000000000065</c:v>
                </c:pt>
              </c:numCache>
            </c:numRef>
          </c:val>
        </c:ser>
      </c:pie3DChart>
    </c:plotArea>
    <c:legend>
      <c:legendPos val="r"/>
      <c:layout/>
      <c:txPr>
        <a:bodyPr/>
        <a:lstStyle/>
        <a:p>
          <a:pPr>
            <a:defRPr lang="es-ES"/>
          </a:pPr>
          <a:endParaRPr lang="es-E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45058-37EF-4D53-A518-5B2615E2DFB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5FF9FE0F-23FD-45D1-86F3-E2E6915772C7}">
      <dgm:prSet phldrT="[Texto]">
        <dgm:style>
          <a:lnRef idx="1">
            <a:schemeClr val="accent3"/>
          </a:lnRef>
          <a:fillRef idx="3">
            <a:schemeClr val="accent3"/>
          </a:fillRef>
          <a:effectRef idx="2">
            <a:schemeClr val="accent3"/>
          </a:effectRef>
          <a:fontRef idx="minor">
            <a:schemeClr val="lt1"/>
          </a:fontRef>
        </dgm:style>
      </dgm:prSet>
      <dgm:spPr/>
      <dgm:t>
        <a:bodyPr/>
        <a:lstStyle/>
        <a:p>
          <a:pPr algn="ctr"/>
          <a:r>
            <a:rPr lang="es-EC" b="1" dirty="0" smtClean="0"/>
            <a:t> OBJETIVO GENERAL</a:t>
          </a:r>
          <a:endParaRPr lang="es-ES" b="1" dirty="0"/>
        </a:p>
      </dgm:t>
    </dgm:pt>
    <dgm:pt modelId="{E301C3A7-7195-4FBE-8D3C-47E21AF402C0}" type="parTrans" cxnId="{0311087A-22FB-4CFE-A9D0-4D729BADD649}">
      <dgm:prSet/>
      <dgm:spPr/>
      <dgm:t>
        <a:bodyPr/>
        <a:lstStyle/>
        <a:p>
          <a:endParaRPr lang="es-ES"/>
        </a:p>
      </dgm:t>
    </dgm:pt>
    <dgm:pt modelId="{F198E2B9-D827-44E7-B1F8-E54A9694B3E1}" type="sibTrans" cxnId="{0311087A-22FB-4CFE-A9D0-4D729BADD649}">
      <dgm:prSet/>
      <dgm:spPr/>
      <dgm:t>
        <a:bodyPr/>
        <a:lstStyle/>
        <a:p>
          <a:endParaRPr lang="es-ES"/>
        </a:p>
      </dgm:t>
    </dgm:pt>
    <dgm:pt modelId="{6B865B26-D059-4218-A1A6-7CFDDB04D3A2}">
      <dgm:prSet phldrT="[Texto]"/>
      <dgm:spPr>
        <a:effectLst>
          <a:reflection blurRad="6350" stA="52000" endA="300" endPos="35000" dir="5400000" sy="-100000" algn="bl" rotWithShape="0"/>
        </a:effectLst>
      </dgm:spPr>
      <dgm:t>
        <a:bodyPr/>
        <a:lstStyle/>
        <a:p>
          <a:pPr algn="just"/>
          <a:r>
            <a:rPr lang="es-ES_tradnl" dirty="0" smtClean="0"/>
            <a:t>Diseñar </a:t>
          </a:r>
          <a:r>
            <a:rPr lang="es-ES" dirty="0" smtClean="0"/>
            <a:t> una guía de alimentación saludable  para  madres y padres de niños, niñas de cero a cinco años que contribuya a mejorar   los hábitos alimentarios en 12 comunidades de las parroquias de San Francisco de </a:t>
          </a:r>
          <a:r>
            <a:rPr lang="es-ES" dirty="0" err="1" smtClean="0"/>
            <a:t>Sigsipamba</a:t>
          </a:r>
          <a:r>
            <a:rPr lang="es-ES" dirty="0" smtClean="0"/>
            <a:t>, </a:t>
          </a:r>
          <a:r>
            <a:rPr lang="es-ES" dirty="0" err="1" smtClean="0"/>
            <a:t>Chugá</a:t>
          </a:r>
          <a:r>
            <a:rPr lang="es-ES" dirty="0" smtClean="0"/>
            <a:t> y Pimampiro en el cantón Pimampiro.</a:t>
          </a:r>
          <a:endParaRPr lang="es-ES" dirty="0"/>
        </a:p>
      </dgm:t>
    </dgm:pt>
    <dgm:pt modelId="{3DE61659-64ED-4480-8F6F-BE177ECE3CDB}" type="parTrans" cxnId="{E15C1E89-DCCB-4AFC-B4C8-E925E85D9FB6}">
      <dgm:prSet/>
      <dgm:spPr/>
      <dgm:t>
        <a:bodyPr/>
        <a:lstStyle/>
        <a:p>
          <a:endParaRPr lang="es-ES"/>
        </a:p>
      </dgm:t>
    </dgm:pt>
    <dgm:pt modelId="{C56A14AD-CA97-4470-9F24-D0334879D275}" type="sibTrans" cxnId="{E15C1E89-DCCB-4AFC-B4C8-E925E85D9FB6}">
      <dgm:prSet/>
      <dgm:spPr/>
      <dgm:t>
        <a:bodyPr/>
        <a:lstStyle/>
        <a:p>
          <a:endParaRPr lang="es-ES"/>
        </a:p>
      </dgm:t>
    </dgm:pt>
    <dgm:pt modelId="{88C7C175-C1E2-4B2F-870F-236E30F0011C}">
      <dgm:prSet phldrT="[Texto]">
        <dgm:style>
          <a:lnRef idx="1">
            <a:schemeClr val="accent4"/>
          </a:lnRef>
          <a:fillRef idx="3">
            <a:schemeClr val="accent4"/>
          </a:fillRef>
          <a:effectRef idx="2">
            <a:schemeClr val="accent4"/>
          </a:effectRef>
          <a:fontRef idx="minor">
            <a:schemeClr val="lt1"/>
          </a:fontRef>
        </dgm:style>
      </dgm:prSet>
      <dgm:spPr/>
      <dgm:t>
        <a:bodyPr/>
        <a:lstStyle/>
        <a:p>
          <a:pPr algn="ctr"/>
          <a:endParaRPr lang="es-ES" b="1" dirty="0" smtClean="0"/>
        </a:p>
        <a:p>
          <a:pPr algn="ctr"/>
          <a:r>
            <a:rPr lang="es-ES" b="1" dirty="0" smtClean="0"/>
            <a:t>OBJETIVOS ESPECÍFICOS</a:t>
          </a:r>
          <a:endParaRPr lang="es-ES" b="1" dirty="0"/>
        </a:p>
      </dgm:t>
    </dgm:pt>
    <dgm:pt modelId="{85D21EBA-C729-49A7-93E7-9083BED3008F}" type="parTrans" cxnId="{2FCE9901-12D4-4599-BCB3-64B843605AD9}">
      <dgm:prSet/>
      <dgm:spPr/>
      <dgm:t>
        <a:bodyPr/>
        <a:lstStyle/>
        <a:p>
          <a:endParaRPr lang="es-ES"/>
        </a:p>
      </dgm:t>
    </dgm:pt>
    <dgm:pt modelId="{0D969460-8B4E-4AA9-BD2E-D00E828918EB}" type="sibTrans" cxnId="{2FCE9901-12D4-4599-BCB3-64B843605AD9}">
      <dgm:prSet/>
      <dgm:spPr/>
      <dgm:t>
        <a:bodyPr/>
        <a:lstStyle/>
        <a:p>
          <a:endParaRPr lang="es-ES"/>
        </a:p>
      </dgm:t>
    </dgm:pt>
    <dgm:pt modelId="{51C27093-D870-46F0-8DB9-021A71302049}">
      <dgm:prSet phldrT="[Texto]"/>
      <dgm:spPr>
        <a:effectLst>
          <a:outerShdw blurRad="50800" dist="38100" dir="2700000" algn="tl" rotWithShape="0">
            <a:prstClr val="black">
              <a:alpha val="40000"/>
            </a:prstClr>
          </a:outerShdw>
        </a:effectLst>
      </dgm:spPr>
      <dgm:t>
        <a:bodyPr/>
        <a:lstStyle/>
        <a:p>
          <a:pPr algn="just"/>
          <a:r>
            <a:rPr lang="es-EC" dirty="0" smtClean="0"/>
            <a:t>Realizar un diagnóstico situacional sobre los hábitos alimentarios de las familias donde hay niños y niñas  menores de cinco años</a:t>
          </a:r>
        </a:p>
      </dgm:t>
    </dgm:pt>
    <dgm:pt modelId="{2F4276A7-1091-425A-947D-CC80A09020F6}" type="sibTrans" cxnId="{22682BE5-657F-4ECD-B078-7660CA3DAFD9}">
      <dgm:prSet/>
      <dgm:spPr/>
      <dgm:t>
        <a:bodyPr/>
        <a:lstStyle/>
        <a:p>
          <a:endParaRPr lang="es-ES"/>
        </a:p>
      </dgm:t>
    </dgm:pt>
    <dgm:pt modelId="{251C02C3-6650-473E-A085-664CE9D36092}" type="parTrans" cxnId="{22682BE5-657F-4ECD-B078-7660CA3DAFD9}">
      <dgm:prSet/>
      <dgm:spPr/>
      <dgm:t>
        <a:bodyPr/>
        <a:lstStyle/>
        <a:p>
          <a:endParaRPr lang="es-ES"/>
        </a:p>
      </dgm:t>
    </dgm:pt>
    <dgm:pt modelId="{576CBF1B-8305-43F9-B7AD-2D801B182E9F}">
      <dgm:prSet phldrT="[Texto]"/>
      <dgm:spPr>
        <a:effectLst>
          <a:outerShdw blurRad="50800" dist="38100" dir="2700000" algn="tl" rotWithShape="0">
            <a:prstClr val="black">
              <a:alpha val="40000"/>
            </a:prstClr>
          </a:outerShdw>
        </a:effectLst>
      </dgm:spPr>
      <dgm:t>
        <a:bodyPr/>
        <a:lstStyle/>
        <a:p>
          <a:pPr algn="just"/>
          <a:r>
            <a:rPr lang="es-EC" dirty="0" smtClean="0"/>
            <a:t>Elaborar un plan de  capacitación a las madres sobre alimentación y nutrición basada en alimentos propios de la zona que mejoren los hábitos alimentarios de las familias que tienen  niños y niñas menores de cinco  años </a:t>
          </a:r>
          <a:endParaRPr lang="es-ES" dirty="0"/>
        </a:p>
      </dgm:t>
    </dgm:pt>
    <dgm:pt modelId="{268D2B21-3F20-4853-A867-07C58F82CAA8}" type="parTrans" cxnId="{0ED2635F-9BB2-447E-8F30-D2A251785C73}">
      <dgm:prSet/>
      <dgm:spPr/>
      <dgm:t>
        <a:bodyPr/>
        <a:lstStyle/>
        <a:p>
          <a:endParaRPr lang="es-ES"/>
        </a:p>
      </dgm:t>
    </dgm:pt>
    <dgm:pt modelId="{C0D313B2-EACA-41D1-ABA1-3D15C749819A}" type="sibTrans" cxnId="{0ED2635F-9BB2-447E-8F30-D2A251785C73}">
      <dgm:prSet/>
      <dgm:spPr/>
      <dgm:t>
        <a:bodyPr/>
        <a:lstStyle/>
        <a:p>
          <a:endParaRPr lang="es-ES"/>
        </a:p>
      </dgm:t>
    </dgm:pt>
    <dgm:pt modelId="{3D35B291-19EB-4D35-A42F-ED64367AD9C7}">
      <dgm:prSet phldrT="[Texto]"/>
      <dgm:spPr>
        <a:effectLst>
          <a:outerShdw blurRad="50800" dist="38100" dir="2700000" algn="tl" rotWithShape="0">
            <a:prstClr val="black">
              <a:alpha val="40000"/>
            </a:prstClr>
          </a:outerShdw>
        </a:effectLst>
      </dgm:spPr>
      <dgm:t>
        <a:bodyPr/>
        <a:lstStyle/>
        <a:p>
          <a:pPr algn="just"/>
          <a:r>
            <a:rPr lang="es-EC" dirty="0" smtClean="0"/>
            <a:t>Identificar la metodología  de trabajo de la guía orientada a la realidad del sector.</a:t>
          </a:r>
        </a:p>
      </dgm:t>
    </dgm:pt>
    <dgm:pt modelId="{C4EE0721-0987-47AF-8452-499319C557C8}" type="parTrans" cxnId="{006E0718-6A06-432A-85F9-E7A82A27B1F2}">
      <dgm:prSet/>
      <dgm:spPr/>
      <dgm:t>
        <a:bodyPr/>
        <a:lstStyle/>
        <a:p>
          <a:endParaRPr lang="es-ES"/>
        </a:p>
      </dgm:t>
    </dgm:pt>
    <dgm:pt modelId="{CAFF0006-958E-46DD-B3E7-4E55A11FE875}" type="sibTrans" cxnId="{006E0718-6A06-432A-85F9-E7A82A27B1F2}">
      <dgm:prSet/>
      <dgm:spPr/>
      <dgm:t>
        <a:bodyPr/>
        <a:lstStyle/>
        <a:p>
          <a:endParaRPr lang="es-ES"/>
        </a:p>
      </dgm:t>
    </dgm:pt>
    <dgm:pt modelId="{50BF0626-C661-419E-895A-AF1B1443946D}">
      <dgm:prSet phldrT="[Texto]"/>
      <dgm:spPr>
        <a:effectLst>
          <a:outerShdw blurRad="50800" dist="38100" dir="2700000" algn="tl" rotWithShape="0">
            <a:prstClr val="black">
              <a:alpha val="40000"/>
            </a:prstClr>
          </a:outerShdw>
        </a:effectLst>
      </dgm:spPr>
      <dgm:t>
        <a:bodyPr/>
        <a:lstStyle/>
        <a:p>
          <a:pPr algn="just"/>
          <a:r>
            <a:rPr lang="es-EC" dirty="0" smtClean="0"/>
            <a:t>Seleccionar los contenidos   para la elaboración de la guía.</a:t>
          </a:r>
        </a:p>
      </dgm:t>
    </dgm:pt>
    <dgm:pt modelId="{901A56E6-A51D-4431-93F6-62BCBD153CBD}" type="parTrans" cxnId="{521A06B7-503B-4A85-BD94-DDAC76EDD9BE}">
      <dgm:prSet/>
      <dgm:spPr/>
    </dgm:pt>
    <dgm:pt modelId="{29911D25-D043-4B16-A1E7-C69B545AE780}" type="sibTrans" cxnId="{521A06B7-503B-4A85-BD94-DDAC76EDD9BE}">
      <dgm:prSet/>
      <dgm:spPr/>
    </dgm:pt>
    <dgm:pt modelId="{B6FC42BC-69CA-4DA0-9FFA-68871A09CD0F}" type="pres">
      <dgm:prSet presAssocID="{DB345058-37EF-4D53-A518-5B2615E2DFB5}" presName="linearFlow" presStyleCnt="0">
        <dgm:presLayoutVars>
          <dgm:dir/>
          <dgm:animLvl val="lvl"/>
          <dgm:resizeHandles val="exact"/>
        </dgm:presLayoutVars>
      </dgm:prSet>
      <dgm:spPr/>
      <dgm:t>
        <a:bodyPr/>
        <a:lstStyle/>
        <a:p>
          <a:endParaRPr lang="es-ES"/>
        </a:p>
      </dgm:t>
    </dgm:pt>
    <dgm:pt modelId="{35856EEE-6CB7-4637-8208-05C087013366}" type="pres">
      <dgm:prSet presAssocID="{5FF9FE0F-23FD-45D1-86F3-E2E6915772C7}" presName="composite" presStyleCnt="0"/>
      <dgm:spPr/>
    </dgm:pt>
    <dgm:pt modelId="{1DCFE413-8FE8-4311-A98D-5A86C931105C}" type="pres">
      <dgm:prSet presAssocID="{5FF9FE0F-23FD-45D1-86F3-E2E6915772C7}" presName="parentText" presStyleLbl="alignNode1" presStyleIdx="0" presStyleCnt="2">
        <dgm:presLayoutVars>
          <dgm:chMax val="1"/>
          <dgm:bulletEnabled val="1"/>
        </dgm:presLayoutVars>
      </dgm:prSet>
      <dgm:spPr/>
      <dgm:t>
        <a:bodyPr/>
        <a:lstStyle/>
        <a:p>
          <a:endParaRPr lang="es-ES"/>
        </a:p>
      </dgm:t>
    </dgm:pt>
    <dgm:pt modelId="{E59012B3-FF73-4CBE-A5AF-2D2C09CED904}" type="pres">
      <dgm:prSet presAssocID="{5FF9FE0F-23FD-45D1-86F3-E2E6915772C7}" presName="descendantText" presStyleLbl="alignAcc1" presStyleIdx="0" presStyleCnt="2" custScaleX="90053" custScaleY="107834">
        <dgm:presLayoutVars>
          <dgm:bulletEnabled val="1"/>
        </dgm:presLayoutVars>
      </dgm:prSet>
      <dgm:spPr/>
      <dgm:t>
        <a:bodyPr/>
        <a:lstStyle/>
        <a:p>
          <a:endParaRPr lang="es-ES"/>
        </a:p>
      </dgm:t>
    </dgm:pt>
    <dgm:pt modelId="{DDDB8678-11C4-4063-89F1-C93DEDDB9FC8}" type="pres">
      <dgm:prSet presAssocID="{F198E2B9-D827-44E7-B1F8-E54A9694B3E1}" presName="sp" presStyleCnt="0"/>
      <dgm:spPr/>
    </dgm:pt>
    <dgm:pt modelId="{6F1D0A76-9BA7-4549-87A8-262E5F3F91EA}" type="pres">
      <dgm:prSet presAssocID="{88C7C175-C1E2-4B2F-870F-236E30F0011C}" presName="composite" presStyleCnt="0"/>
      <dgm:spPr/>
    </dgm:pt>
    <dgm:pt modelId="{25EDE1ED-9A77-47FE-A198-3E43382C7AF4}" type="pres">
      <dgm:prSet presAssocID="{88C7C175-C1E2-4B2F-870F-236E30F0011C}" presName="parentText" presStyleLbl="alignNode1" presStyleIdx="1" presStyleCnt="2">
        <dgm:presLayoutVars>
          <dgm:chMax val="1"/>
          <dgm:bulletEnabled val="1"/>
        </dgm:presLayoutVars>
      </dgm:prSet>
      <dgm:spPr/>
      <dgm:t>
        <a:bodyPr/>
        <a:lstStyle/>
        <a:p>
          <a:endParaRPr lang="es-ES"/>
        </a:p>
      </dgm:t>
    </dgm:pt>
    <dgm:pt modelId="{905EE657-5984-4B4E-A516-673EE4E2F47D}" type="pres">
      <dgm:prSet presAssocID="{88C7C175-C1E2-4B2F-870F-236E30F0011C}" presName="descendantText" presStyleLbl="alignAcc1" presStyleIdx="1" presStyleCnt="2" custScaleX="90994" custScaleY="170003">
        <dgm:presLayoutVars>
          <dgm:bulletEnabled val="1"/>
        </dgm:presLayoutVars>
      </dgm:prSet>
      <dgm:spPr/>
      <dgm:t>
        <a:bodyPr/>
        <a:lstStyle/>
        <a:p>
          <a:endParaRPr lang="es-ES"/>
        </a:p>
      </dgm:t>
    </dgm:pt>
  </dgm:ptLst>
  <dgm:cxnLst>
    <dgm:cxn modelId="{E15C1E89-DCCB-4AFC-B4C8-E925E85D9FB6}" srcId="{5FF9FE0F-23FD-45D1-86F3-E2E6915772C7}" destId="{6B865B26-D059-4218-A1A6-7CFDDB04D3A2}" srcOrd="0" destOrd="0" parTransId="{3DE61659-64ED-4480-8F6F-BE177ECE3CDB}" sibTransId="{C56A14AD-CA97-4470-9F24-D0334879D275}"/>
    <dgm:cxn modelId="{006E0718-6A06-432A-85F9-E7A82A27B1F2}" srcId="{88C7C175-C1E2-4B2F-870F-236E30F0011C}" destId="{3D35B291-19EB-4D35-A42F-ED64367AD9C7}" srcOrd="2" destOrd="0" parTransId="{C4EE0721-0987-47AF-8452-499319C557C8}" sibTransId="{CAFF0006-958E-46DD-B3E7-4E55A11FE875}"/>
    <dgm:cxn modelId="{8484EF1C-2A35-4F21-ABDD-0D5A66832B40}" type="presOf" srcId="{50BF0626-C661-419E-895A-AF1B1443946D}" destId="{905EE657-5984-4B4E-A516-673EE4E2F47D}" srcOrd="0" destOrd="1" presId="urn:microsoft.com/office/officeart/2005/8/layout/chevron2"/>
    <dgm:cxn modelId="{521A06B7-503B-4A85-BD94-DDAC76EDD9BE}" srcId="{88C7C175-C1E2-4B2F-870F-236E30F0011C}" destId="{50BF0626-C661-419E-895A-AF1B1443946D}" srcOrd="1" destOrd="0" parTransId="{901A56E6-A51D-4431-93F6-62BCBD153CBD}" sibTransId="{29911D25-D043-4B16-A1E7-C69B545AE780}"/>
    <dgm:cxn modelId="{22682BE5-657F-4ECD-B078-7660CA3DAFD9}" srcId="{88C7C175-C1E2-4B2F-870F-236E30F0011C}" destId="{51C27093-D870-46F0-8DB9-021A71302049}" srcOrd="0" destOrd="0" parTransId="{251C02C3-6650-473E-A085-664CE9D36092}" sibTransId="{2F4276A7-1091-425A-947D-CC80A09020F6}"/>
    <dgm:cxn modelId="{4FD7630C-9350-4ACC-A62A-9F9C37C49A6F}" type="presOf" srcId="{6B865B26-D059-4218-A1A6-7CFDDB04D3A2}" destId="{E59012B3-FF73-4CBE-A5AF-2D2C09CED904}" srcOrd="0" destOrd="0" presId="urn:microsoft.com/office/officeart/2005/8/layout/chevron2"/>
    <dgm:cxn modelId="{3442D413-473C-46DA-AB95-1BFCEC4CB40E}" type="presOf" srcId="{3D35B291-19EB-4D35-A42F-ED64367AD9C7}" destId="{905EE657-5984-4B4E-A516-673EE4E2F47D}" srcOrd="0" destOrd="2" presId="urn:microsoft.com/office/officeart/2005/8/layout/chevron2"/>
    <dgm:cxn modelId="{C5A97809-5FD8-4A82-A224-00575A36BAA0}" type="presOf" srcId="{51C27093-D870-46F0-8DB9-021A71302049}" destId="{905EE657-5984-4B4E-A516-673EE4E2F47D}" srcOrd="0" destOrd="0" presId="urn:microsoft.com/office/officeart/2005/8/layout/chevron2"/>
    <dgm:cxn modelId="{0D02D230-6724-48E3-90DB-8B7142DF3219}" type="presOf" srcId="{88C7C175-C1E2-4B2F-870F-236E30F0011C}" destId="{25EDE1ED-9A77-47FE-A198-3E43382C7AF4}" srcOrd="0" destOrd="0" presId="urn:microsoft.com/office/officeart/2005/8/layout/chevron2"/>
    <dgm:cxn modelId="{0311087A-22FB-4CFE-A9D0-4D729BADD649}" srcId="{DB345058-37EF-4D53-A518-5B2615E2DFB5}" destId="{5FF9FE0F-23FD-45D1-86F3-E2E6915772C7}" srcOrd="0" destOrd="0" parTransId="{E301C3A7-7195-4FBE-8D3C-47E21AF402C0}" sibTransId="{F198E2B9-D827-44E7-B1F8-E54A9694B3E1}"/>
    <dgm:cxn modelId="{0ED2635F-9BB2-447E-8F30-D2A251785C73}" srcId="{88C7C175-C1E2-4B2F-870F-236E30F0011C}" destId="{576CBF1B-8305-43F9-B7AD-2D801B182E9F}" srcOrd="3" destOrd="0" parTransId="{268D2B21-3F20-4853-A867-07C58F82CAA8}" sibTransId="{C0D313B2-EACA-41D1-ABA1-3D15C749819A}"/>
    <dgm:cxn modelId="{2FCE9901-12D4-4599-BCB3-64B843605AD9}" srcId="{DB345058-37EF-4D53-A518-5B2615E2DFB5}" destId="{88C7C175-C1E2-4B2F-870F-236E30F0011C}" srcOrd="1" destOrd="0" parTransId="{85D21EBA-C729-49A7-93E7-9083BED3008F}" sibTransId="{0D969460-8B4E-4AA9-BD2E-D00E828918EB}"/>
    <dgm:cxn modelId="{C6DFEBAC-EB1D-4626-8EC7-6CF11E324912}" type="presOf" srcId="{5FF9FE0F-23FD-45D1-86F3-E2E6915772C7}" destId="{1DCFE413-8FE8-4311-A98D-5A86C931105C}" srcOrd="0" destOrd="0" presId="urn:microsoft.com/office/officeart/2005/8/layout/chevron2"/>
    <dgm:cxn modelId="{29A62360-8A6B-42B6-AA69-88A42F3D9AA7}" type="presOf" srcId="{576CBF1B-8305-43F9-B7AD-2D801B182E9F}" destId="{905EE657-5984-4B4E-A516-673EE4E2F47D}" srcOrd="0" destOrd="3" presId="urn:microsoft.com/office/officeart/2005/8/layout/chevron2"/>
    <dgm:cxn modelId="{BC1CEDD8-A940-4D06-921C-CCB4FCC3B4CF}" type="presOf" srcId="{DB345058-37EF-4D53-A518-5B2615E2DFB5}" destId="{B6FC42BC-69CA-4DA0-9FFA-68871A09CD0F}" srcOrd="0" destOrd="0" presId="urn:microsoft.com/office/officeart/2005/8/layout/chevron2"/>
    <dgm:cxn modelId="{F5675113-470A-43D3-B8D1-EC8CEDA192A0}" type="presParOf" srcId="{B6FC42BC-69CA-4DA0-9FFA-68871A09CD0F}" destId="{35856EEE-6CB7-4637-8208-05C087013366}" srcOrd="0" destOrd="0" presId="urn:microsoft.com/office/officeart/2005/8/layout/chevron2"/>
    <dgm:cxn modelId="{7ED04E2F-78E8-4BCA-950F-083B0492453E}" type="presParOf" srcId="{35856EEE-6CB7-4637-8208-05C087013366}" destId="{1DCFE413-8FE8-4311-A98D-5A86C931105C}" srcOrd="0" destOrd="0" presId="urn:microsoft.com/office/officeart/2005/8/layout/chevron2"/>
    <dgm:cxn modelId="{06B01C91-C5B0-4EA9-AA72-F00C7A01A96E}" type="presParOf" srcId="{35856EEE-6CB7-4637-8208-05C087013366}" destId="{E59012B3-FF73-4CBE-A5AF-2D2C09CED904}" srcOrd="1" destOrd="0" presId="urn:microsoft.com/office/officeart/2005/8/layout/chevron2"/>
    <dgm:cxn modelId="{FC944366-790F-4EB3-8DB6-3E7293E96CAB}" type="presParOf" srcId="{B6FC42BC-69CA-4DA0-9FFA-68871A09CD0F}" destId="{DDDB8678-11C4-4063-89F1-C93DEDDB9FC8}" srcOrd="1" destOrd="0" presId="urn:microsoft.com/office/officeart/2005/8/layout/chevron2"/>
    <dgm:cxn modelId="{1CCEBAE3-B979-4D69-A8DB-4D978B8687D5}" type="presParOf" srcId="{B6FC42BC-69CA-4DA0-9FFA-68871A09CD0F}" destId="{6F1D0A76-9BA7-4549-87A8-262E5F3F91EA}" srcOrd="2" destOrd="0" presId="urn:microsoft.com/office/officeart/2005/8/layout/chevron2"/>
    <dgm:cxn modelId="{E6165E30-205C-4388-B291-B745C7A223A3}" type="presParOf" srcId="{6F1D0A76-9BA7-4549-87A8-262E5F3F91EA}" destId="{25EDE1ED-9A77-47FE-A198-3E43382C7AF4}" srcOrd="0" destOrd="0" presId="urn:microsoft.com/office/officeart/2005/8/layout/chevron2"/>
    <dgm:cxn modelId="{513EF381-DC71-4AD9-A5C3-B7ABBF6FD878}" type="presParOf" srcId="{6F1D0A76-9BA7-4549-87A8-262E5F3F91EA}" destId="{905EE657-5984-4B4E-A516-673EE4E2F47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395947-4CF2-4602-9790-AF2673B013B5}" type="doc">
      <dgm:prSet loTypeId="urn:microsoft.com/office/officeart/2005/8/layout/pyramid2" loCatId="list" qsTypeId="urn:microsoft.com/office/officeart/2005/8/quickstyle/simple1" qsCatId="simple" csTypeId="urn:microsoft.com/office/officeart/2005/8/colors/accent2_4" csCatId="accent2" phldr="1"/>
      <dgm:spPr/>
      <dgm:t>
        <a:bodyPr/>
        <a:lstStyle/>
        <a:p>
          <a:endParaRPr lang="es-ES"/>
        </a:p>
      </dgm:t>
    </dgm:pt>
    <dgm:pt modelId="{E7EC3A68-8CAE-43AE-BC41-B7DBF2AF53FA}">
      <dgm:prSet/>
      <dgm:spPr/>
      <dgm:t>
        <a:bodyPr/>
        <a:lstStyle/>
        <a:p>
          <a:pPr rtl="0"/>
          <a:r>
            <a:rPr lang="es-ES" dirty="0" smtClean="0"/>
            <a:t>CONTENIDO:</a:t>
          </a:r>
          <a:endParaRPr lang="es-ES" dirty="0"/>
        </a:p>
      </dgm:t>
    </dgm:pt>
    <dgm:pt modelId="{379598B7-511A-4821-9DED-3E9586B8AF54}" type="parTrans" cxnId="{96E55209-2C43-4C4B-B1CE-05DFCC1D9D64}">
      <dgm:prSet/>
      <dgm:spPr/>
      <dgm:t>
        <a:bodyPr/>
        <a:lstStyle/>
        <a:p>
          <a:endParaRPr lang="es-ES"/>
        </a:p>
      </dgm:t>
    </dgm:pt>
    <dgm:pt modelId="{78BBE59D-4190-45F7-BF23-F63F7B0C3304}" type="sibTrans" cxnId="{96E55209-2C43-4C4B-B1CE-05DFCC1D9D64}">
      <dgm:prSet/>
      <dgm:spPr/>
      <dgm:t>
        <a:bodyPr/>
        <a:lstStyle/>
        <a:p>
          <a:endParaRPr lang="es-ES"/>
        </a:p>
      </dgm:t>
    </dgm:pt>
    <dgm:pt modelId="{95802001-63BA-4B6F-A5C3-86E8CD841149}">
      <dgm:prSet/>
      <dgm:spPr/>
      <dgm:t>
        <a:bodyPr/>
        <a:lstStyle/>
        <a:p>
          <a:r>
            <a:rPr lang="es-ES" smtClean="0"/>
            <a:t>1-. Lactancia materna</a:t>
          </a:r>
          <a:endParaRPr lang="es-ES"/>
        </a:p>
      </dgm:t>
    </dgm:pt>
    <dgm:pt modelId="{59597F48-CE36-4D01-845C-F8A7555E6BA4}" type="parTrans" cxnId="{518B5D55-D180-4007-859F-C730C9E8F9AC}">
      <dgm:prSet/>
      <dgm:spPr/>
      <dgm:t>
        <a:bodyPr/>
        <a:lstStyle/>
        <a:p>
          <a:endParaRPr lang="es-ES"/>
        </a:p>
      </dgm:t>
    </dgm:pt>
    <dgm:pt modelId="{B6241D6B-EE5A-4F88-8695-41E16CBC1D88}" type="sibTrans" cxnId="{518B5D55-D180-4007-859F-C730C9E8F9AC}">
      <dgm:prSet/>
      <dgm:spPr/>
      <dgm:t>
        <a:bodyPr/>
        <a:lstStyle/>
        <a:p>
          <a:endParaRPr lang="es-ES"/>
        </a:p>
      </dgm:t>
    </dgm:pt>
    <dgm:pt modelId="{D793A599-0574-4326-B105-C81B41301A04}">
      <dgm:prSet/>
      <dgm:spPr/>
      <dgm:t>
        <a:bodyPr/>
        <a:lstStyle/>
        <a:p>
          <a:r>
            <a:rPr lang="es-ES" smtClean="0"/>
            <a:t>2.- Alimentación complementaria</a:t>
          </a:r>
          <a:endParaRPr lang="es-ES"/>
        </a:p>
      </dgm:t>
    </dgm:pt>
    <dgm:pt modelId="{FDF2739B-04D2-4A4B-B5D4-0E60218B93D0}" type="parTrans" cxnId="{EFB001FD-5229-4E81-A998-78658A4A4D19}">
      <dgm:prSet/>
      <dgm:spPr/>
      <dgm:t>
        <a:bodyPr/>
        <a:lstStyle/>
        <a:p>
          <a:endParaRPr lang="es-ES"/>
        </a:p>
      </dgm:t>
    </dgm:pt>
    <dgm:pt modelId="{CAA2CC9D-EC2B-4AE8-B3D0-D53C9D2A7D40}" type="sibTrans" cxnId="{EFB001FD-5229-4E81-A998-78658A4A4D19}">
      <dgm:prSet/>
      <dgm:spPr/>
      <dgm:t>
        <a:bodyPr/>
        <a:lstStyle/>
        <a:p>
          <a:endParaRPr lang="es-ES"/>
        </a:p>
      </dgm:t>
    </dgm:pt>
    <dgm:pt modelId="{3770B859-4B1D-4083-9A72-FA3F446D98A4}">
      <dgm:prSet/>
      <dgm:spPr/>
      <dgm:t>
        <a:bodyPr/>
        <a:lstStyle/>
        <a:p>
          <a:r>
            <a:rPr lang="es-ES" smtClean="0"/>
            <a:t>3.-Alimentación de 1 a 2 años de edad</a:t>
          </a:r>
          <a:endParaRPr lang="es-ES"/>
        </a:p>
      </dgm:t>
    </dgm:pt>
    <dgm:pt modelId="{5911874A-384A-44E2-A711-45272086FBEB}" type="parTrans" cxnId="{32D218A5-89CE-484F-B070-0FB5E00CBADF}">
      <dgm:prSet/>
      <dgm:spPr/>
      <dgm:t>
        <a:bodyPr/>
        <a:lstStyle/>
        <a:p>
          <a:endParaRPr lang="es-ES"/>
        </a:p>
      </dgm:t>
    </dgm:pt>
    <dgm:pt modelId="{ED6BD98F-2437-4ADD-94E9-DF7B5D139A1D}" type="sibTrans" cxnId="{32D218A5-89CE-484F-B070-0FB5E00CBADF}">
      <dgm:prSet/>
      <dgm:spPr/>
      <dgm:t>
        <a:bodyPr/>
        <a:lstStyle/>
        <a:p>
          <a:endParaRPr lang="es-ES"/>
        </a:p>
      </dgm:t>
    </dgm:pt>
    <dgm:pt modelId="{4AA47AD7-A189-412F-80CB-7EBA1BEDBB25}">
      <dgm:prSet/>
      <dgm:spPr/>
      <dgm:t>
        <a:bodyPr/>
        <a:lstStyle/>
        <a:p>
          <a:r>
            <a:rPr lang="es-ES" smtClean="0"/>
            <a:t>4.- Alimentación de 2 a 5 años de edad</a:t>
          </a:r>
          <a:endParaRPr lang="es-ES"/>
        </a:p>
      </dgm:t>
    </dgm:pt>
    <dgm:pt modelId="{CA93E265-61DD-4EDB-B2A5-932F5110B4B7}" type="parTrans" cxnId="{F92BDBF4-10A3-4CC0-B27E-41C1240B8944}">
      <dgm:prSet/>
      <dgm:spPr/>
      <dgm:t>
        <a:bodyPr/>
        <a:lstStyle/>
        <a:p>
          <a:endParaRPr lang="es-ES"/>
        </a:p>
      </dgm:t>
    </dgm:pt>
    <dgm:pt modelId="{84684CAE-9B7B-4D8F-BE3A-E57EA19AE5BB}" type="sibTrans" cxnId="{F92BDBF4-10A3-4CC0-B27E-41C1240B8944}">
      <dgm:prSet/>
      <dgm:spPr/>
      <dgm:t>
        <a:bodyPr/>
        <a:lstStyle/>
        <a:p>
          <a:endParaRPr lang="es-ES"/>
        </a:p>
      </dgm:t>
    </dgm:pt>
    <dgm:pt modelId="{E404BB0B-21C8-4E2F-86F6-8EFAC78BD326}">
      <dgm:prSet/>
      <dgm:spPr/>
      <dgm:t>
        <a:bodyPr/>
        <a:lstStyle/>
        <a:p>
          <a:r>
            <a:rPr lang="es-ES" smtClean="0"/>
            <a:t>6.-Ventajas de una buena alimentación.</a:t>
          </a:r>
          <a:endParaRPr lang="es-ES"/>
        </a:p>
      </dgm:t>
    </dgm:pt>
    <dgm:pt modelId="{0E93394C-857C-4E6A-8B74-919919475FAC}" type="parTrans" cxnId="{969659FD-D507-403D-B87D-B00451A7342A}">
      <dgm:prSet/>
      <dgm:spPr/>
      <dgm:t>
        <a:bodyPr/>
        <a:lstStyle/>
        <a:p>
          <a:endParaRPr lang="es-ES"/>
        </a:p>
      </dgm:t>
    </dgm:pt>
    <dgm:pt modelId="{9DB34449-FA33-4F63-BB1D-338110EFBC41}" type="sibTrans" cxnId="{969659FD-D507-403D-B87D-B00451A7342A}">
      <dgm:prSet/>
      <dgm:spPr/>
      <dgm:t>
        <a:bodyPr/>
        <a:lstStyle/>
        <a:p>
          <a:endParaRPr lang="es-ES"/>
        </a:p>
      </dgm:t>
    </dgm:pt>
    <dgm:pt modelId="{34EE2C4C-6D8A-4213-B554-CDD114E06A38}">
      <dgm:prSet/>
      <dgm:spPr/>
      <dgm:t>
        <a:bodyPr/>
        <a:lstStyle/>
        <a:p>
          <a:r>
            <a:rPr lang="es-ES" dirty="0" smtClean="0"/>
            <a:t>5.-Preparaciones recomendadas</a:t>
          </a:r>
          <a:endParaRPr lang="es-ES" dirty="0"/>
        </a:p>
      </dgm:t>
    </dgm:pt>
    <dgm:pt modelId="{4A9ABAFC-61AA-4CCD-83E9-9F787B75CEA5}" type="sibTrans" cxnId="{D7E9E914-9676-409D-B95E-D78A9286E5C9}">
      <dgm:prSet/>
      <dgm:spPr/>
      <dgm:t>
        <a:bodyPr/>
        <a:lstStyle/>
        <a:p>
          <a:endParaRPr lang="es-ES"/>
        </a:p>
      </dgm:t>
    </dgm:pt>
    <dgm:pt modelId="{65E3B54A-CD45-44C3-AABA-8129EAB303B4}" type="parTrans" cxnId="{D7E9E914-9676-409D-B95E-D78A9286E5C9}">
      <dgm:prSet/>
      <dgm:spPr/>
      <dgm:t>
        <a:bodyPr/>
        <a:lstStyle/>
        <a:p>
          <a:endParaRPr lang="es-ES"/>
        </a:p>
      </dgm:t>
    </dgm:pt>
    <dgm:pt modelId="{A43A7664-AB48-482A-8B00-016226909D13}" type="pres">
      <dgm:prSet presAssocID="{D4395947-4CF2-4602-9790-AF2673B013B5}" presName="compositeShape" presStyleCnt="0">
        <dgm:presLayoutVars>
          <dgm:dir/>
          <dgm:resizeHandles/>
        </dgm:presLayoutVars>
      </dgm:prSet>
      <dgm:spPr/>
      <dgm:t>
        <a:bodyPr/>
        <a:lstStyle/>
        <a:p>
          <a:endParaRPr lang="es-ES"/>
        </a:p>
      </dgm:t>
    </dgm:pt>
    <dgm:pt modelId="{CD303F36-480D-4EB7-8DF0-F5C549869055}" type="pres">
      <dgm:prSet presAssocID="{D4395947-4CF2-4602-9790-AF2673B013B5}" presName="pyramid" presStyleLbl="node1" presStyleIdx="0" presStyleCnt="1"/>
      <dgm:spPr>
        <a:solidFill>
          <a:schemeClr val="accent2">
            <a:lumMod val="75000"/>
          </a:schemeClr>
        </a:solidFill>
        <a:effectLst>
          <a:softEdge rad="127000"/>
        </a:effectLst>
        <a:scene3d>
          <a:camera prst="orthographicFront"/>
          <a:lightRig rig="threePt" dir="t"/>
        </a:scene3d>
        <a:sp3d>
          <a:bevelT w="152400" h="50800" prst="softRound"/>
        </a:sp3d>
      </dgm:spPr>
    </dgm:pt>
    <dgm:pt modelId="{EB0ABD6F-4410-4D72-A1D1-17C71E8455F5}" type="pres">
      <dgm:prSet presAssocID="{D4395947-4CF2-4602-9790-AF2673B013B5}" presName="theList" presStyleCnt="0"/>
      <dgm:spPr/>
    </dgm:pt>
    <dgm:pt modelId="{79162387-E830-4D96-92B0-0D8D98B1CDEA}" type="pres">
      <dgm:prSet presAssocID="{E7EC3A68-8CAE-43AE-BC41-B7DBF2AF53FA}" presName="aNode" presStyleLbl="fgAcc1" presStyleIdx="0" presStyleCnt="7">
        <dgm:presLayoutVars>
          <dgm:bulletEnabled val="1"/>
        </dgm:presLayoutVars>
      </dgm:prSet>
      <dgm:spPr/>
      <dgm:t>
        <a:bodyPr/>
        <a:lstStyle/>
        <a:p>
          <a:endParaRPr lang="es-ES"/>
        </a:p>
      </dgm:t>
    </dgm:pt>
    <dgm:pt modelId="{57EA1105-59C3-4296-ABA2-D9B199F4777A}" type="pres">
      <dgm:prSet presAssocID="{E7EC3A68-8CAE-43AE-BC41-B7DBF2AF53FA}" presName="aSpace" presStyleCnt="0"/>
      <dgm:spPr/>
    </dgm:pt>
    <dgm:pt modelId="{DF89A916-B10D-4DC2-92EB-9DA6C6A1C1BC}" type="pres">
      <dgm:prSet presAssocID="{95802001-63BA-4B6F-A5C3-86E8CD841149}" presName="aNode" presStyleLbl="fgAcc1" presStyleIdx="1" presStyleCnt="7">
        <dgm:presLayoutVars>
          <dgm:bulletEnabled val="1"/>
        </dgm:presLayoutVars>
      </dgm:prSet>
      <dgm:spPr/>
      <dgm:t>
        <a:bodyPr/>
        <a:lstStyle/>
        <a:p>
          <a:endParaRPr lang="es-ES"/>
        </a:p>
      </dgm:t>
    </dgm:pt>
    <dgm:pt modelId="{13BA0184-2214-4F08-A8DD-7C1D9E67C908}" type="pres">
      <dgm:prSet presAssocID="{95802001-63BA-4B6F-A5C3-86E8CD841149}" presName="aSpace" presStyleCnt="0"/>
      <dgm:spPr/>
    </dgm:pt>
    <dgm:pt modelId="{B21ED338-CBA4-41DC-8AA3-89B738C00F30}" type="pres">
      <dgm:prSet presAssocID="{D793A599-0574-4326-B105-C81B41301A04}" presName="aNode" presStyleLbl="fgAcc1" presStyleIdx="2" presStyleCnt="7">
        <dgm:presLayoutVars>
          <dgm:bulletEnabled val="1"/>
        </dgm:presLayoutVars>
      </dgm:prSet>
      <dgm:spPr/>
      <dgm:t>
        <a:bodyPr/>
        <a:lstStyle/>
        <a:p>
          <a:endParaRPr lang="es-ES"/>
        </a:p>
      </dgm:t>
    </dgm:pt>
    <dgm:pt modelId="{1C0A54F2-A0D4-447D-8D02-B8C140286CC3}" type="pres">
      <dgm:prSet presAssocID="{D793A599-0574-4326-B105-C81B41301A04}" presName="aSpace" presStyleCnt="0"/>
      <dgm:spPr/>
    </dgm:pt>
    <dgm:pt modelId="{D96EE104-0D15-49D3-8B58-5D23D6D9E351}" type="pres">
      <dgm:prSet presAssocID="{3770B859-4B1D-4083-9A72-FA3F446D98A4}" presName="aNode" presStyleLbl="fgAcc1" presStyleIdx="3" presStyleCnt="7">
        <dgm:presLayoutVars>
          <dgm:bulletEnabled val="1"/>
        </dgm:presLayoutVars>
      </dgm:prSet>
      <dgm:spPr/>
      <dgm:t>
        <a:bodyPr/>
        <a:lstStyle/>
        <a:p>
          <a:endParaRPr lang="es-ES"/>
        </a:p>
      </dgm:t>
    </dgm:pt>
    <dgm:pt modelId="{F043839E-64A6-4BC7-BCF1-B6E2904444FA}" type="pres">
      <dgm:prSet presAssocID="{3770B859-4B1D-4083-9A72-FA3F446D98A4}" presName="aSpace" presStyleCnt="0"/>
      <dgm:spPr/>
    </dgm:pt>
    <dgm:pt modelId="{7A602380-D4CA-4F26-B1E5-175766F20CF5}" type="pres">
      <dgm:prSet presAssocID="{4AA47AD7-A189-412F-80CB-7EBA1BEDBB25}" presName="aNode" presStyleLbl="fgAcc1" presStyleIdx="4" presStyleCnt="7">
        <dgm:presLayoutVars>
          <dgm:bulletEnabled val="1"/>
        </dgm:presLayoutVars>
      </dgm:prSet>
      <dgm:spPr/>
      <dgm:t>
        <a:bodyPr/>
        <a:lstStyle/>
        <a:p>
          <a:endParaRPr lang="es-ES"/>
        </a:p>
      </dgm:t>
    </dgm:pt>
    <dgm:pt modelId="{F14F425D-629D-4E2A-9697-4F2195880BFF}" type="pres">
      <dgm:prSet presAssocID="{4AA47AD7-A189-412F-80CB-7EBA1BEDBB25}" presName="aSpace" presStyleCnt="0"/>
      <dgm:spPr/>
    </dgm:pt>
    <dgm:pt modelId="{60B2FB96-005C-4FCC-9283-E4236077FA94}" type="pres">
      <dgm:prSet presAssocID="{34EE2C4C-6D8A-4213-B554-CDD114E06A38}" presName="aNode" presStyleLbl="fgAcc1" presStyleIdx="5" presStyleCnt="7">
        <dgm:presLayoutVars>
          <dgm:bulletEnabled val="1"/>
        </dgm:presLayoutVars>
      </dgm:prSet>
      <dgm:spPr/>
      <dgm:t>
        <a:bodyPr/>
        <a:lstStyle/>
        <a:p>
          <a:endParaRPr lang="es-ES"/>
        </a:p>
      </dgm:t>
    </dgm:pt>
    <dgm:pt modelId="{61688024-7053-4E19-AEE0-5B7C1D0EF22D}" type="pres">
      <dgm:prSet presAssocID="{34EE2C4C-6D8A-4213-B554-CDD114E06A38}" presName="aSpace" presStyleCnt="0"/>
      <dgm:spPr/>
    </dgm:pt>
    <dgm:pt modelId="{0EE76A90-8CBB-4B81-B1E9-41B978F4F251}" type="pres">
      <dgm:prSet presAssocID="{E404BB0B-21C8-4E2F-86F6-8EFAC78BD326}" presName="aNode" presStyleLbl="fgAcc1" presStyleIdx="6" presStyleCnt="7">
        <dgm:presLayoutVars>
          <dgm:bulletEnabled val="1"/>
        </dgm:presLayoutVars>
      </dgm:prSet>
      <dgm:spPr/>
      <dgm:t>
        <a:bodyPr/>
        <a:lstStyle/>
        <a:p>
          <a:endParaRPr lang="es-ES"/>
        </a:p>
      </dgm:t>
    </dgm:pt>
    <dgm:pt modelId="{6B5EF911-103F-49B6-A85A-0A527A225E30}" type="pres">
      <dgm:prSet presAssocID="{E404BB0B-21C8-4E2F-86F6-8EFAC78BD326}" presName="aSpace" presStyleCnt="0"/>
      <dgm:spPr/>
    </dgm:pt>
  </dgm:ptLst>
  <dgm:cxnLst>
    <dgm:cxn modelId="{969659FD-D507-403D-B87D-B00451A7342A}" srcId="{D4395947-4CF2-4602-9790-AF2673B013B5}" destId="{E404BB0B-21C8-4E2F-86F6-8EFAC78BD326}" srcOrd="6" destOrd="0" parTransId="{0E93394C-857C-4E6A-8B74-919919475FAC}" sibTransId="{9DB34449-FA33-4F63-BB1D-338110EFBC41}"/>
    <dgm:cxn modelId="{80925233-C7FE-404D-A86C-3446F7695356}" type="presOf" srcId="{E404BB0B-21C8-4E2F-86F6-8EFAC78BD326}" destId="{0EE76A90-8CBB-4B81-B1E9-41B978F4F251}" srcOrd="0" destOrd="0" presId="urn:microsoft.com/office/officeart/2005/8/layout/pyramid2"/>
    <dgm:cxn modelId="{96E55209-2C43-4C4B-B1CE-05DFCC1D9D64}" srcId="{D4395947-4CF2-4602-9790-AF2673B013B5}" destId="{E7EC3A68-8CAE-43AE-BC41-B7DBF2AF53FA}" srcOrd="0" destOrd="0" parTransId="{379598B7-511A-4821-9DED-3E9586B8AF54}" sibTransId="{78BBE59D-4190-45F7-BF23-F63F7B0C3304}"/>
    <dgm:cxn modelId="{3E8609D1-B057-4649-A097-6BF58A2B8527}" type="presOf" srcId="{4AA47AD7-A189-412F-80CB-7EBA1BEDBB25}" destId="{7A602380-D4CA-4F26-B1E5-175766F20CF5}" srcOrd="0" destOrd="0" presId="urn:microsoft.com/office/officeart/2005/8/layout/pyramid2"/>
    <dgm:cxn modelId="{3D1EF3D2-DA2F-42D4-90FE-0D49633EE964}" type="presOf" srcId="{D793A599-0574-4326-B105-C81B41301A04}" destId="{B21ED338-CBA4-41DC-8AA3-89B738C00F30}" srcOrd="0" destOrd="0" presId="urn:microsoft.com/office/officeart/2005/8/layout/pyramid2"/>
    <dgm:cxn modelId="{518B5D55-D180-4007-859F-C730C9E8F9AC}" srcId="{D4395947-4CF2-4602-9790-AF2673B013B5}" destId="{95802001-63BA-4B6F-A5C3-86E8CD841149}" srcOrd="1" destOrd="0" parTransId="{59597F48-CE36-4D01-845C-F8A7555E6BA4}" sibTransId="{B6241D6B-EE5A-4F88-8695-41E16CBC1D88}"/>
    <dgm:cxn modelId="{F92BDBF4-10A3-4CC0-B27E-41C1240B8944}" srcId="{D4395947-4CF2-4602-9790-AF2673B013B5}" destId="{4AA47AD7-A189-412F-80CB-7EBA1BEDBB25}" srcOrd="4" destOrd="0" parTransId="{CA93E265-61DD-4EDB-B2A5-932F5110B4B7}" sibTransId="{84684CAE-9B7B-4D8F-BE3A-E57EA19AE5BB}"/>
    <dgm:cxn modelId="{9395C1BD-8EBE-42B5-AA23-11465B4076C5}" type="presOf" srcId="{34EE2C4C-6D8A-4213-B554-CDD114E06A38}" destId="{60B2FB96-005C-4FCC-9283-E4236077FA94}" srcOrd="0" destOrd="0" presId="urn:microsoft.com/office/officeart/2005/8/layout/pyramid2"/>
    <dgm:cxn modelId="{D7E9E914-9676-409D-B95E-D78A9286E5C9}" srcId="{D4395947-4CF2-4602-9790-AF2673B013B5}" destId="{34EE2C4C-6D8A-4213-B554-CDD114E06A38}" srcOrd="5" destOrd="0" parTransId="{65E3B54A-CD45-44C3-AABA-8129EAB303B4}" sibTransId="{4A9ABAFC-61AA-4CCD-83E9-9F787B75CEA5}"/>
    <dgm:cxn modelId="{390C19A1-66EA-4F4F-9A2D-368008AE5483}" type="presOf" srcId="{95802001-63BA-4B6F-A5C3-86E8CD841149}" destId="{DF89A916-B10D-4DC2-92EB-9DA6C6A1C1BC}" srcOrd="0" destOrd="0" presId="urn:microsoft.com/office/officeart/2005/8/layout/pyramid2"/>
    <dgm:cxn modelId="{32D218A5-89CE-484F-B070-0FB5E00CBADF}" srcId="{D4395947-4CF2-4602-9790-AF2673B013B5}" destId="{3770B859-4B1D-4083-9A72-FA3F446D98A4}" srcOrd="3" destOrd="0" parTransId="{5911874A-384A-44E2-A711-45272086FBEB}" sibTransId="{ED6BD98F-2437-4ADD-94E9-DF7B5D139A1D}"/>
    <dgm:cxn modelId="{1B3C6E78-7C40-41B4-A291-BCCB8E89D8B6}" type="presOf" srcId="{3770B859-4B1D-4083-9A72-FA3F446D98A4}" destId="{D96EE104-0D15-49D3-8B58-5D23D6D9E351}" srcOrd="0" destOrd="0" presId="urn:microsoft.com/office/officeart/2005/8/layout/pyramid2"/>
    <dgm:cxn modelId="{48B5A1F3-ADAB-413D-84AD-0B735BABDE3A}" type="presOf" srcId="{E7EC3A68-8CAE-43AE-BC41-B7DBF2AF53FA}" destId="{79162387-E830-4D96-92B0-0D8D98B1CDEA}" srcOrd="0" destOrd="0" presId="urn:microsoft.com/office/officeart/2005/8/layout/pyramid2"/>
    <dgm:cxn modelId="{90C957AF-D792-4645-BC4F-931DCFCBAA22}" type="presOf" srcId="{D4395947-4CF2-4602-9790-AF2673B013B5}" destId="{A43A7664-AB48-482A-8B00-016226909D13}" srcOrd="0" destOrd="0" presId="urn:microsoft.com/office/officeart/2005/8/layout/pyramid2"/>
    <dgm:cxn modelId="{EFB001FD-5229-4E81-A998-78658A4A4D19}" srcId="{D4395947-4CF2-4602-9790-AF2673B013B5}" destId="{D793A599-0574-4326-B105-C81B41301A04}" srcOrd="2" destOrd="0" parTransId="{FDF2739B-04D2-4A4B-B5D4-0E60218B93D0}" sibTransId="{CAA2CC9D-EC2B-4AE8-B3D0-D53C9D2A7D40}"/>
    <dgm:cxn modelId="{D5642836-1502-4F8B-BB17-5AF00F7A7E22}" type="presParOf" srcId="{A43A7664-AB48-482A-8B00-016226909D13}" destId="{CD303F36-480D-4EB7-8DF0-F5C549869055}" srcOrd="0" destOrd="0" presId="urn:microsoft.com/office/officeart/2005/8/layout/pyramid2"/>
    <dgm:cxn modelId="{7F99628E-64B0-4BDA-B599-A2408B4109C6}" type="presParOf" srcId="{A43A7664-AB48-482A-8B00-016226909D13}" destId="{EB0ABD6F-4410-4D72-A1D1-17C71E8455F5}" srcOrd="1" destOrd="0" presId="urn:microsoft.com/office/officeart/2005/8/layout/pyramid2"/>
    <dgm:cxn modelId="{D263439A-5C55-4250-8B58-26AEDB9E1DA6}" type="presParOf" srcId="{EB0ABD6F-4410-4D72-A1D1-17C71E8455F5}" destId="{79162387-E830-4D96-92B0-0D8D98B1CDEA}" srcOrd="0" destOrd="0" presId="urn:microsoft.com/office/officeart/2005/8/layout/pyramid2"/>
    <dgm:cxn modelId="{AED2EFEF-89BF-414F-A913-EA6B54AC7B14}" type="presParOf" srcId="{EB0ABD6F-4410-4D72-A1D1-17C71E8455F5}" destId="{57EA1105-59C3-4296-ABA2-D9B199F4777A}" srcOrd="1" destOrd="0" presId="urn:microsoft.com/office/officeart/2005/8/layout/pyramid2"/>
    <dgm:cxn modelId="{0D7A1886-A8D4-481F-8534-E67F670248FB}" type="presParOf" srcId="{EB0ABD6F-4410-4D72-A1D1-17C71E8455F5}" destId="{DF89A916-B10D-4DC2-92EB-9DA6C6A1C1BC}" srcOrd="2" destOrd="0" presId="urn:microsoft.com/office/officeart/2005/8/layout/pyramid2"/>
    <dgm:cxn modelId="{86FDA420-8057-4445-86C3-D25B2074890A}" type="presParOf" srcId="{EB0ABD6F-4410-4D72-A1D1-17C71E8455F5}" destId="{13BA0184-2214-4F08-A8DD-7C1D9E67C908}" srcOrd="3" destOrd="0" presId="urn:microsoft.com/office/officeart/2005/8/layout/pyramid2"/>
    <dgm:cxn modelId="{EB0B6F66-8797-41EF-8530-3F5E904CEA07}" type="presParOf" srcId="{EB0ABD6F-4410-4D72-A1D1-17C71E8455F5}" destId="{B21ED338-CBA4-41DC-8AA3-89B738C00F30}" srcOrd="4" destOrd="0" presId="urn:microsoft.com/office/officeart/2005/8/layout/pyramid2"/>
    <dgm:cxn modelId="{5761DA3A-6978-4235-93FE-E9DAA2FD0E4C}" type="presParOf" srcId="{EB0ABD6F-4410-4D72-A1D1-17C71E8455F5}" destId="{1C0A54F2-A0D4-447D-8D02-B8C140286CC3}" srcOrd="5" destOrd="0" presId="urn:microsoft.com/office/officeart/2005/8/layout/pyramid2"/>
    <dgm:cxn modelId="{FA371B92-24D7-4247-83B6-40B0B5CAE2EA}" type="presParOf" srcId="{EB0ABD6F-4410-4D72-A1D1-17C71E8455F5}" destId="{D96EE104-0D15-49D3-8B58-5D23D6D9E351}" srcOrd="6" destOrd="0" presId="urn:microsoft.com/office/officeart/2005/8/layout/pyramid2"/>
    <dgm:cxn modelId="{A7DAFE74-EDF3-4928-950C-C0442922B27F}" type="presParOf" srcId="{EB0ABD6F-4410-4D72-A1D1-17C71E8455F5}" destId="{F043839E-64A6-4BC7-BCF1-B6E2904444FA}" srcOrd="7" destOrd="0" presId="urn:microsoft.com/office/officeart/2005/8/layout/pyramid2"/>
    <dgm:cxn modelId="{FD4A6B0E-AB78-4914-904A-6C27D9CEED64}" type="presParOf" srcId="{EB0ABD6F-4410-4D72-A1D1-17C71E8455F5}" destId="{7A602380-D4CA-4F26-B1E5-175766F20CF5}" srcOrd="8" destOrd="0" presId="urn:microsoft.com/office/officeart/2005/8/layout/pyramid2"/>
    <dgm:cxn modelId="{94E7B4D9-671C-4C3F-84E1-5E00DA26B953}" type="presParOf" srcId="{EB0ABD6F-4410-4D72-A1D1-17C71E8455F5}" destId="{F14F425D-629D-4E2A-9697-4F2195880BFF}" srcOrd="9" destOrd="0" presId="urn:microsoft.com/office/officeart/2005/8/layout/pyramid2"/>
    <dgm:cxn modelId="{669F4E75-F095-4A60-A76E-83FCD3718D15}" type="presParOf" srcId="{EB0ABD6F-4410-4D72-A1D1-17C71E8455F5}" destId="{60B2FB96-005C-4FCC-9283-E4236077FA94}" srcOrd="10" destOrd="0" presId="urn:microsoft.com/office/officeart/2005/8/layout/pyramid2"/>
    <dgm:cxn modelId="{54F65064-04E2-4E4E-97A3-29DBE0164F81}" type="presParOf" srcId="{EB0ABD6F-4410-4D72-A1D1-17C71E8455F5}" destId="{61688024-7053-4E19-AEE0-5B7C1D0EF22D}" srcOrd="11" destOrd="0" presId="urn:microsoft.com/office/officeart/2005/8/layout/pyramid2"/>
    <dgm:cxn modelId="{84A16ACA-AF7D-4E83-9FD3-FBB11E6D6B8B}" type="presParOf" srcId="{EB0ABD6F-4410-4D72-A1D1-17C71E8455F5}" destId="{0EE76A90-8CBB-4B81-B1E9-41B978F4F251}" srcOrd="12" destOrd="0" presId="urn:microsoft.com/office/officeart/2005/8/layout/pyramid2"/>
    <dgm:cxn modelId="{324246B9-9B10-4488-AC86-B569E7306F71}" type="presParOf" srcId="{EB0ABD6F-4410-4D72-A1D1-17C71E8455F5}" destId="{6B5EF911-103F-49B6-A85A-0A527A225E30}"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0789E1-9281-4C17-BD52-17EF0948464A}"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es-ES"/>
        </a:p>
      </dgm:t>
    </dgm:pt>
    <dgm:pt modelId="{5F13B2E6-AB36-4CB8-8ABB-B4F7D34E1D3C}">
      <dgm:prSet phldrT="[Texto]"/>
      <dgm:spPr/>
      <dgm:t>
        <a:bodyPr/>
        <a:lstStyle/>
        <a:p>
          <a:pPr algn="just"/>
          <a:r>
            <a:rPr lang="es-ES" dirty="0" smtClean="0"/>
            <a:t>Se recomienda a los organismos gubernamentales y no gubernamentales que trabajen en esta zona y coordinar acciones para lograr un mayor impacto de sus programas en la población.</a:t>
          </a:r>
          <a:endParaRPr lang="es-ES" dirty="0"/>
        </a:p>
      </dgm:t>
    </dgm:pt>
    <dgm:pt modelId="{A8C73C55-8B5A-4278-BA35-189BFC22E578}" type="parTrans" cxnId="{E91D8F99-DFE9-42C3-976D-3843EF64553B}">
      <dgm:prSet/>
      <dgm:spPr/>
      <dgm:t>
        <a:bodyPr/>
        <a:lstStyle/>
        <a:p>
          <a:endParaRPr lang="es-ES"/>
        </a:p>
      </dgm:t>
    </dgm:pt>
    <dgm:pt modelId="{3E46BBC0-243C-43E3-9C31-E59431220952}" type="sibTrans" cxnId="{E91D8F99-DFE9-42C3-976D-3843EF64553B}">
      <dgm:prSet/>
      <dgm:spPr/>
      <dgm:t>
        <a:bodyPr/>
        <a:lstStyle/>
        <a:p>
          <a:endParaRPr lang="es-ES"/>
        </a:p>
      </dgm:t>
    </dgm:pt>
    <dgm:pt modelId="{2F6C8AD8-4A45-4D5D-B54F-66F740CE8C2F}">
      <dgm:prSet phldrT="[Texto]"/>
      <dgm:spPr/>
      <dgm:t>
        <a:bodyPr/>
        <a:lstStyle/>
        <a:p>
          <a:pPr algn="just"/>
          <a:r>
            <a:rPr lang="es-ES" dirty="0" smtClean="0"/>
            <a:t>Recomendamos al </a:t>
          </a:r>
          <a:r>
            <a:rPr lang="es-ES" dirty="0" smtClean="0"/>
            <a:t>proyecto de educación inicial </a:t>
          </a:r>
          <a:r>
            <a:rPr lang="es-ES" dirty="0" smtClean="0"/>
            <a:t>del Municipio de Pimampiro continuar con programas de Capacitación Alimentario Nutricional en forma permanente, realizando seguimiento y evaluación que les permita mejorar el estado nutricional de los niños </a:t>
          </a:r>
          <a:r>
            <a:rPr lang="es-ES" smtClean="0"/>
            <a:t>y </a:t>
          </a:r>
          <a:r>
            <a:rPr lang="es-ES" smtClean="0"/>
            <a:t>niñas</a:t>
          </a:r>
          <a:r>
            <a:rPr lang="es-ES" dirty="0" smtClean="0"/>
            <a:t>.</a:t>
          </a:r>
          <a:endParaRPr lang="es-ES" dirty="0"/>
        </a:p>
      </dgm:t>
    </dgm:pt>
    <dgm:pt modelId="{7890DE70-AF3B-4B6F-86BA-103C5F29F327}" type="parTrans" cxnId="{2997C6F1-FF9C-4B14-9DCF-2B55D36FF758}">
      <dgm:prSet/>
      <dgm:spPr/>
      <dgm:t>
        <a:bodyPr/>
        <a:lstStyle/>
        <a:p>
          <a:endParaRPr lang="es-ES"/>
        </a:p>
      </dgm:t>
    </dgm:pt>
    <dgm:pt modelId="{44CD58AE-E389-4131-91A6-E8350EA9C2CA}" type="sibTrans" cxnId="{2997C6F1-FF9C-4B14-9DCF-2B55D36FF758}">
      <dgm:prSet/>
      <dgm:spPr/>
      <dgm:t>
        <a:bodyPr/>
        <a:lstStyle/>
        <a:p>
          <a:endParaRPr lang="es-ES"/>
        </a:p>
      </dgm:t>
    </dgm:pt>
    <dgm:pt modelId="{D9C427C4-8AC1-443B-9002-31F3A421F5EE}">
      <dgm:prSet phldrT="[Texto]"/>
      <dgm:spPr/>
      <dgm:t>
        <a:bodyPr/>
        <a:lstStyle/>
        <a:p>
          <a:pPr algn="just"/>
          <a:r>
            <a:rPr lang="es-ES" dirty="0" smtClean="0"/>
            <a:t>Se recomienda a todas las instituciones que trabajan en el área de salud incorporar en su equipo técnico, profesionales </a:t>
          </a:r>
          <a:r>
            <a:rPr lang="es-ES" dirty="0" smtClean="0"/>
            <a:t>expertos en Nutrición  </a:t>
          </a:r>
          <a:r>
            <a:rPr lang="es-ES" dirty="0" smtClean="0"/>
            <a:t>para conseguir mayor efectividad en las intervenciones </a:t>
          </a:r>
          <a:r>
            <a:rPr lang="es-ES" dirty="0" smtClean="0"/>
            <a:t>educativas.</a:t>
          </a:r>
          <a:endParaRPr lang="es-ES" dirty="0"/>
        </a:p>
      </dgm:t>
    </dgm:pt>
    <dgm:pt modelId="{0666013F-6215-4232-9CB4-C8EFCE58CADC}" type="parTrans" cxnId="{13465892-18F1-4BC8-9E13-EABAE19326F4}">
      <dgm:prSet/>
      <dgm:spPr/>
      <dgm:t>
        <a:bodyPr/>
        <a:lstStyle/>
        <a:p>
          <a:endParaRPr lang="es-ES"/>
        </a:p>
      </dgm:t>
    </dgm:pt>
    <dgm:pt modelId="{6715FA20-6DCF-483E-80B2-358E92D6E883}" type="sibTrans" cxnId="{13465892-18F1-4BC8-9E13-EABAE19326F4}">
      <dgm:prSet/>
      <dgm:spPr/>
      <dgm:t>
        <a:bodyPr/>
        <a:lstStyle/>
        <a:p>
          <a:endParaRPr lang="es-ES"/>
        </a:p>
      </dgm:t>
    </dgm:pt>
    <dgm:pt modelId="{FEA262D9-6140-425B-919C-64B684374C79}" type="pres">
      <dgm:prSet presAssocID="{C30789E1-9281-4C17-BD52-17EF0948464A}" presName="Name0" presStyleCnt="0">
        <dgm:presLayoutVars>
          <dgm:chMax val="7"/>
          <dgm:dir/>
          <dgm:animLvl val="lvl"/>
          <dgm:resizeHandles val="exact"/>
        </dgm:presLayoutVars>
      </dgm:prSet>
      <dgm:spPr/>
      <dgm:t>
        <a:bodyPr/>
        <a:lstStyle/>
        <a:p>
          <a:endParaRPr lang="es-ES"/>
        </a:p>
      </dgm:t>
    </dgm:pt>
    <dgm:pt modelId="{68827FF4-9F19-4F1B-8EFA-0ABDF73C2E57}" type="pres">
      <dgm:prSet presAssocID="{5F13B2E6-AB36-4CB8-8ABB-B4F7D34E1D3C}" presName="circle1" presStyleLbl="node1" presStyleIdx="0" presStyleCnt="3"/>
      <dgm:spPr/>
    </dgm:pt>
    <dgm:pt modelId="{3A9FA48D-7F46-4127-B849-6400C1F6F74D}" type="pres">
      <dgm:prSet presAssocID="{5F13B2E6-AB36-4CB8-8ABB-B4F7D34E1D3C}" presName="space" presStyleCnt="0"/>
      <dgm:spPr/>
    </dgm:pt>
    <dgm:pt modelId="{4BE8C2AB-D0E2-4887-8BA6-4A39A06FA679}" type="pres">
      <dgm:prSet presAssocID="{5F13B2E6-AB36-4CB8-8ABB-B4F7D34E1D3C}" presName="rect1" presStyleLbl="alignAcc1" presStyleIdx="0" presStyleCnt="3"/>
      <dgm:spPr/>
      <dgm:t>
        <a:bodyPr/>
        <a:lstStyle/>
        <a:p>
          <a:endParaRPr lang="es-ES"/>
        </a:p>
      </dgm:t>
    </dgm:pt>
    <dgm:pt modelId="{A9788204-54BB-48E1-BCEB-B1F963D761E7}" type="pres">
      <dgm:prSet presAssocID="{2F6C8AD8-4A45-4D5D-B54F-66F740CE8C2F}" presName="vertSpace2" presStyleLbl="node1" presStyleIdx="0" presStyleCnt="3"/>
      <dgm:spPr/>
    </dgm:pt>
    <dgm:pt modelId="{078DC3A8-4876-4881-A1E3-0E1FBD71CA25}" type="pres">
      <dgm:prSet presAssocID="{2F6C8AD8-4A45-4D5D-B54F-66F740CE8C2F}" presName="circle2" presStyleLbl="node1" presStyleIdx="1" presStyleCnt="3"/>
      <dgm:spPr/>
    </dgm:pt>
    <dgm:pt modelId="{79FF3B53-3AC8-4821-A425-1608B86D57F1}" type="pres">
      <dgm:prSet presAssocID="{2F6C8AD8-4A45-4D5D-B54F-66F740CE8C2F}" presName="rect2" presStyleLbl="alignAcc1" presStyleIdx="1" presStyleCnt="3"/>
      <dgm:spPr/>
      <dgm:t>
        <a:bodyPr/>
        <a:lstStyle/>
        <a:p>
          <a:endParaRPr lang="es-ES"/>
        </a:p>
      </dgm:t>
    </dgm:pt>
    <dgm:pt modelId="{F4CCEF67-86A3-4EB4-8F53-6AD231221CB2}" type="pres">
      <dgm:prSet presAssocID="{D9C427C4-8AC1-443B-9002-31F3A421F5EE}" presName="vertSpace3" presStyleLbl="node1" presStyleIdx="1" presStyleCnt="3"/>
      <dgm:spPr/>
    </dgm:pt>
    <dgm:pt modelId="{C32C80CA-4308-4C1D-B5BB-11F08F98A737}" type="pres">
      <dgm:prSet presAssocID="{D9C427C4-8AC1-443B-9002-31F3A421F5EE}" presName="circle3" presStyleLbl="node1" presStyleIdx="2" presStyleCnt="3"/>
      <dgm:spPr/>
    </dgm:pt>
    <dgm:pt modelId="{F0CB5996-127C-48FD-9231-67D5F6A3CBC0}" type="pres">
      <dgm:prSet presAssocID="{D9C427C4-8AC1-443B-9002-31F3A421F5EE}" presName="rect3" presStyleLbl="alignAcc1" presStyleIdx="2" presStyleCnt="3"/>
      <dgm:spPr/>
      <dgm:t>
        <a:bodyPr/>
        <a:lstStyle/>
        <a:p>
          <a:endParaRPr lang="es-ES"/>
        </a:p>
      </dgm:t>
    </dgm:pt>
    <dgm:pt modelId="{0A0C3985-8A77-4920-A70C-D257A1BAF38D}" type="pres">
      <dgm:prSet presAssocID="{5F13B2E6-AB36-4CB8-8ABB-B4F7D34E1D3C}" presName="rect1ParTxNoCh" presStyleLbl="alignAcc1" presStyleIdx="2" presStyleCnt="3">
        <dgm:presLayoutVars>
          <dgm:chMax val="1"/>
          <dgm:bulletEnabled val="1"/>
        </dgm:presLayoutVars>
      </dgm:prSet>
      <dgm:spPr/>
      <dgm:t>
        <a:bodyPr/>
        <a:lstStyle/>
        <a:p>
          <a:endParaRPr lang="es-ES"/>
        </a:p>
      </dgm:t>
    </dgm:pt>
    <dgm:pt modelId="{AD306556-9DF0-48BE-9D6D-8E792680DD24}" type="pres">
      <dgm:prSet presAssocID="{2F6C8AD8-4A45-4D5D-B54F-66F740CE8C2F}" presName="rect2ParTxNoCh" presStyleLbl="alignAcc1" presStyleIdx="2" presStyleCnt="3">
        <dgm:presLayoutVars>
          <dgm:chMax val="1"/>
          <dgm:bulletEnabled val="1"/>
        </dgm:presLayoutVars>
      </dgm:prSet>
      <dgm:spPr/>
      <dgm:t>
        <a:bodyPr/>
        <a:lstStyle/>
        <a:p>
          <a:endParaRPr lang="es-ES"/>
        </a:p>
      </dgm:t>
    </dgm:pt>
    <dgm:pt modelId="{54D847EF-3E07-4645-B228-C67BEDB0D25A}" type="pres">
      <dgm:prSet presAssocID="{D9C427C4-8AC1-443B-9002-31F3A421F5EE}" presName="rect3ParTxNoCh" presStyleLbl="alignAcc1" presStyleIdx="2" presStyleCnt="3">
        <dgm:presLayoutVars>
          <dgm:chMax val="1"/>
          <dgm:bulletEnabled val="1"/>
        </dgm:presLayoutVars>
      </dgm:prSet>
      <dgm:spPr/>
      <dgm:t>
        <a:bodyPr/>
        <a:lstStyle/>
        <a:p>
          <a:endParaRPr lang="es-ES"/>
        </a:p>
      </dgm:t>
    </dgm:pt>
  </dgm:ptLst>
  <dgm:cxnLst>
    <dgm:cxn modelId="{AC9379CC-DFF9-4600-B567-14B7D5DEB381}" type="presOf" srcId="{D9C427C4-8AC1-443B-9002-31F3A421F5EE}" destId="{F0CB5996-127C-48FD-9231-67D5F6A3CBC0}" srcOrd="0" destOrd="0" presId="urn:microsoft.com/office/officeart/2005/8/layout/target3"/>
    <dgm:cxn modelId="{8F9910A7-AA3A-464C-9FF3-06A5AE1D1420}" type="presOf" srcId="{C30789E1-9281-4C17-BD52-17EF0948464A}" destId="{FEA262D9-6140-425B-919C-64B684374C79}" srcOrd="0" destOrd="0" presId="urn:microsoft.com/office/officeart/2005/8/layout/target3"/>
    <dgm:cxn modelId="{86DCF35D-2A7B-4FB6-8314-FCC12062789D}" type="presOf" srcId="{5F13B2E6-AB36-4CB8-8ABB-B4F7D34E1D3C}" destId="{0A0C3985-8A77-4920-A70C-D257A1BAF38D}" srcOrd="1" destOrd="0" presId="urn:microsoft.com/office/officeart/2005/8/layout/target3"/>
    <dgm:cxn modelId="{E91D8F99-DFE9-42C3-976D-3843EF64553B}" srcId="{C30789E1-9281-4C17-BD52-17EF0948464A}" destId="{5F13B2E6-AB36-4CB8-8ABB-B4F7D34E1D3C}" srcOrd="0" destOrd="0" parTransId="{A8C73C55-8B5A-4278-BA35-189BFC22E578}" sibTransId="{3E46BBC0-243C-43E3-9C31-E59431220952}"/>
    <dgm:cxn modelId="{095B6401-FFA4-4744-8C2F-54F3A92D0A35}" type="presOf" srcId="{2F6C8AD8-4A45-4D5D-B54F-66F740CE8C2F}" destId="{AD306556-9DF0-48BE-9D6D-8E792680DD24}" srcOrd="1" destOrd="0" presId="urn:microsoft.com/office/officeart/2005/8/layout/target3"/>
    <dgm:cxn modelId="{0F4348FF-2BF1-43AD-9FA5-062CC159434E}" type="presOf" srcId="{2F6C8AD8-4A45-4D5D-B54F-66F740CE8C2F}" destId="{79FF3B53-3AC8-4821-A425-1608B86D57F1}" srcOrd="0" destOrd="0" presId="urn:microsoft.com/office/officeart/2005/8/layout/target3"/>
    <dgm:cxn modelId="{13465892-18F1-4BC8-9E13-EABAE19326F4}" srcId="{C30789E1-9281-4C17-BD52-17EF0948464A}" destId="{D9C427C4-8AC1-443B-9002-31F3A421F5EE}" srcOrd="2" destOrd="0" parTransId="{0666013F-6215-4232-9CB4-C8EFCE58CADC}" sibTransId="{6715FA20-6DCF-483E-80B2-358E92D6E883}"/>
    <dgm:cxn modelId="{2997C6F1-FF9C-4B14-9DCF-2B55D36FF758}" srcId="{C30789E1-9281-4C17-BD52-17EF0948464A}" destId="{2F6C8AD8-4A45-4D5D-B54F-66F740CE8C2F}" srcOrd="1" destOrd="0" parTransId="{7890DE70-AF3B-4B6F-86BA-103C5F29F327}" sibTransId="{44CD58AE-E389-4131-91A6-E8350EA9C2CA}"/>
    <dgm:cxn modelId="{0F799C33-769D-4109-9C9E-6BD33419228D}" type="presOf" srcId="{D9C427C4-8AC1-443B-9002-31F3A421F5EE}" destId="{54D847EF-3E07-4645-B228-C67BEDB0D25A}" srcOrd="1" destOrd="0" presId="urn:microsoft.com/office/officeart/2005/8/layout/target3"/>
    <dgm:cxn modelId="{69D1B99C-B33D-4A2D-B3BC-B9E7D44F9174}" type="presOf" srcId="{5F13B2E6-AB36-4CB8-8ABB-B4F7D34E1D3C}" destId="{4BE8C2AB-D0E2-4887-8BA6-4A39A06FA679}" srcOrd="0" destOrd="0" presId="urn:microsoft.com/office/officeart/2005/8/layout/target3"/>
    <dgm:cxn modelId="{CA2F3B25-CD12-447A-879B-4740CCDFF977}" type="presParOf" srcId="{FEA262D9-6140-425B-919C-64B684374C79}" destId="{68827FF4-9F19-4F1B-8EFA-0ABDF73C2E57}" srcOrd="0" destOrd="0" presId="urn:microsoft.com/office/officeart/2005/8/layout/target3"/>
    <dgm:cxn modelId="{4309D1AE-7BC8-4634-B6D6-EF0976FD5228}" type="presParOf" srcId="{FEA262D9-6140-425B-919C-64B684374C79}" destId="{3A9FA48D-7F46-4127-B849-6400C1F6F74D}" srcOrd="1" destOrd="0" presId="urn:microsoft.com/office/officeart/2005/8/layout/target3"/>
    <dgm:cxn modelId="{6378FBE7-8C85-4A12-912C-6A98FEF9E70A}" type="presParOf" srcId="{FEA262D9-6140-425B-919C-64B684374C79}" destId="{4BE8C2AB-D0E2-4887-8BA6-4A39A06FA679}" srcOrd="2" destOrd="0" presId="urn:microsoft.com/office/officeart/2005/8/layout/target3"/>
    <dgm:cxn modelId="{D05A742B-3AB9-4DCF-850D-3114780CFA04}" type="presParOf" srcId="{FEA262D9-6140-425B-919C-64B684374C79}" destId="{A9788204-54BB-48E1-BCEB-B1F963D761E7}" srcOrd="3" destOrd="0" presId="urn:microsoft.com/office/officeart/2005/8/layout/target3"/>
    <dgm:cxn modelId="{7585CDA6-EA5F-4C87-8ED1-31D0BA5BDDB7}" type="presParOf" srcId="{FEA262D9-6140-425B-919C-64B684374C79}" destId="{078DC3A8-4876-4881-A1E3-0E1FBD71CA25}" srcOrd="4" destOrd="0" presId="urn:microsoft.com/office/officeart/2005/8/layout/target3"/>
    <dgm:cxn modelId="{D31F5D57-0C1C-49BE-9AE1-10A83153DBF2}" type="presParOf" srcId="{FEA262D9-6140-425B-919C-64B684374C79}" destId="{79FF3B53-3AC8-4821-A425-1608B86D57F1}" srcOrd="5" destOrd="0" presId="urn:microsoft.com/office/officeart/2005/8/layout/target3"/>
    <dgm:cxn modelId="{8A611D5B-B406-4B5C-BDEE-65CBDC9A4234}" type="presParOf" srcId="{FEA262D9-6140-425B-919C-64B684374C79}" destId="{F4CCEF67-86A3-4EB4-8F53-6AD231221CB2}" srcOrd="6" destOrd="0" presId="urn:microsoft.com/office/officeart/2005/8/layout/target3"/>
    <dgm:cxn modelId="{7727DB14-BF27-475B-A283-90DE200C11A7}" type="presParOf" srcId="{FEA262D9-6140-425B-919C-64B684374C79}" destId="{C32C80CA-4308-4C1D-B5BB-11F08F98A737}" srcOrd="7" destOrd="0" presId="urn:microsoft.com/office/officeart/2005/8/layout/target3"/>
    <dgm:cxn modelId="{2CDAC917-DDD8-4E6E-A366-9A45D8761E5A}" type="presParOf" srcId="{FEA262D9-6140-425B-919C-64B684374C79}" destId="{F0CB5996-127C-48FD-9231-67D5F6A3CBC0}" srcOrd="8" destOrd="0" presId="urn:microsoft.com/office/officeart/2005/8/layout/target3"/>
    <dgm:cxn modelId="{B12E8227-B230-431C-97EC-3315639F2887}" type="presParOf" srcId="{FEA262D9-6140-425B-919C-64B684374C79}" destId="{0A0C3985-8A77-4920-A70C-D257A1BAF38D}" srcOrd="9" destOrd="0" presId="urn:microsoft.com/office/officeart/2005/8/layout/target3"/>
    <dgm:cxn modelId="{8BD55CFE-BBE1-4406-9044-3E0BFD22ED35}" type="presParOf" srcId="{FEA262D9-6140-425B-919C-64B684374C79}" destId="{AD306556-9DF0-48BE-9D6D-8E792680DD24}" srcOrd="10" destOrd="0" presId="urn:microsoft.com/office/officeart/2005/8/layout/target3"/>
    <dgm:cxn modelId="{D49018F5-7626-487A-AFE7-1F4B8DF03567}" type="presParOf" srcId="{FEA262D9-6140-425B-919C-64B684374C79}" destId="{54D847EF-3E07-4645-B228-C67BEDB0D25A}"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E0977-DF7F-41A6-B596-11C1E34BD34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CF28356C-93A4-4071-BBBA-F72D3CF817DF}">
      <dgm:prSet custT="1"/>
      <dgm:spPr>
        <a:effectLst>
          <a:reflection blurRad="6350" stA="52000" endA="300" endPos="35000" dir="5400000" sy="-100000" algn="bl" rotWithShape="0"/>
        </a:effectLst>
      </dgm:spPr>
      <dgm:t>
        <a:bodyPr/>
        <a:lstStyle/>
        <a:p>
          <a:pPr rtl="0"/>
          <a:r>
            <a:rPr lang="es-EC" sz="2800" baseline="0" dirty="0" smtClean="0"/>
            <a:t>Marco Teórico</a:t>
          </a:r>
          <a:r>
            <a:rPr lang="es-ES" sz="1900" baseline="0" dirty="0" smtClean="0"/>
            <a:t/>
          </a:r>
          <a:br>
            <a:rPr lang="es-ES" sz="1900" baseline="0" dirty="0" smtClean="0"/>
          </a:br>
          <a:endParaRPr lang="es-ES" sz="1900" baseline="0" dirty="0"/>
        </a:p>
      </dgm:t>
    </dgm:pt>
    <dgm:pt modelId="{CC67E02A-5281-4A7A-A415-17D5A6B9D10E}" type="parTrans" cxnId="{9B9CAD18-484F-45D1-8D91-43825CAA1F8E}">
      <dgm:prSet/>
      <dgm:spPr/>
      <dgm:t>
        <a:bodyPr/>
        <a:lstStyle/>
        <a:p>
          <a:endParaRPr lang="es-ES"/>
        </a:p>
      </dgm:t>
    </dgm:pt>
    <dgm:pt modelId="{96F9A1FC-3498-4E11-A796-BE42A3BA04D1}" type="sibTrans" cxnId="{9B9CAD18-484F-45D1-8D91-43825CAA1F8E}">
      <dgm:prSet/>
      <dgm:spPr/>
      <dgm:t>
        <a:bodyPr/>
        <a:lstStyle/>
        <a:p>
          <a:endParaRPr lang="es-ES"/>
        </a:p>
      </dgm:t>
    </dgm:pt>
    <dgm:pt modelId="{1EEA6B41-D1A2-46D6-AB10-C0F27A5F6F3C}" type="pres">
      <dgm:prSet presAssocID="{5E7E0977-DF7F-41A6-B596-11C1E34BD344}" presName="Name0" presStyleCnt="0">
        <dgm:presLayoutVars>
          <dgm:chMax val="7"/>
          <dgm:dir/>
          <dgm:animLvl val="lvl"/>
          <dgm:resizeHandles val="exact"/>
        </dgm:presLayoutVars>
      </dgm:prSet>
      <dgm:spPr/>
      <dgm:t>
        <a:bodyPr/>
        <a:lstStyle/>
        <a:p>
          <a:endParaRPr lang="es-ES"/>
        </a:p>
      </dgm:t>
    </dgm:pt>
    <dgm:pt modelId="{011F7629-B55A-4A4B-86FE-759C95E17AE4}" type="pres">
      <dgm:prSet presAssocID="{CF28356C-93A4-4071-BBBA-F72D3CF817DF}" presName="circle1" presStyleLbl="node1" presStyleIdx="0" presStyleCnt="1"/>
      <dgm:spPr/>
    </dgm:pt>
    <dgm:pt modelId="{B2C58C1D-40B6-4F4F-A91E-C9019741127A}" type="pres">
      <dgm:prSet presAssocID="{CF28356C-93A4-4071-BBBA-F72D3CF817DF}" presName="space" presStyleCnt="0"/>
      <dgm:spPr/>
    </dgm:pt>
    <dgm:pt modelId="{FA9A8105-CAFB-4F05-A401-0CDF642DD02A}" type="pres">
      <dgm:prSet presAssocID="{CF28356C-93A4-4071-BBBA-F72D3CF817DF}" presName="rect1" presStyleLbl="alignAcc1" presStyleIdx="0" presStyleCnt="1" custScaleY="100000"/>
      <dgm:spPr/>
      <dgm:t>
        <a:bodyPr/>
        <a:lstStyle/>
        <a:p>
          <a:endParaRPr lang="es-ES"/>
        </a:p>
      </dgm:t>
    </dgm:pt>
    <dgm:pt modelId="{76400168-DE21-4168-B1B1-EB8F0C3CF433}" type="pres">
      <dgm:prSet presAssocID="{CF28356C-93A4-4071-BBBA-F72D3CF817DF}" presName="rect1ParTxNoCh" presStyleLbl="alignAcc1" presStyleIdx="0" presStyleCnt="1">
        <dgm:presLayoutVars>
          <dgm:chMax val="1"/>
          <dgm:bulletEnabled val="1"/>
        </dgm:presLayoutVars>
      </dgm:prSet>
      <dgm:spPr/>
      <dgm:t>
        <a:bodyPr/>
        <a:lstStyle/>
        <a:p>
          <a:endParaRPr lang="es-ES"/>
        </a:p>
      </dgm:t>
    </dgm:pt>
  </dgm:ptLst>
  <dgm:cxnLst>
    <dgm:cxn modelId="{9DA0CF19-C7C8-4F4A-9280-F3BB432BFC23}" type="presOf" srcId="{5E7E0977-DF7F-41A6-B596-11C1E34BD344}" destId="{1EEA6B41-D1A2-46D6-AB10-C0F27A5F6F3C}" srcOrd="0" destOrd="0" presId="urn:microsoft.com/office/officeart/2005/8/layout/target3"/>
    <dgm:cxn modelId="{E1809AB2-52B7-4FE6-A033-6D5D8B2D41F3}" type="presOf" srcId="{CF28356C-93A4-4071-BBBA-F72D3CF817DF}" destId="{FA9A8105-CAFB-4F05-A401-0CDF642DD02A}" srcOrd="0" destOrd="0" presId="urn:microsoft.com/office/officeart/2005/8/layout/target3"/>
    <dgm:cxn modelId="{89AE8D49-F619-4929-9B1E-093556001B04}" type="presOf" srcId="{CF28356C-93A4-4071-BBBA-F72D3CF817DF}" destId="{76400168-DE21-4168-B1B1-EB8F0C3CF433}" srcOrd="1" destOrd="0" presId="urn:microsoft.com/office/officeart/2005/8/layout/target3"/>
    <dgm:cxn modelId="{9B9CAD18-484F-45D1-8D91-43825CAA1F8E}" srcId="{5E7E0977-DF7F-41A6-B596-11C1E34BD344}" destId="{CF28356C-93A4-4071-BBBA-F72D3CF817DF}" srcOrd="0" destOrd="0" parTransId="{CC67E02A-5281-4A7A-A415-17D5A6B9D10E}" sibTransId="{96F9A1FC-3498-4E11-A796-BE42A3BA04D1}"/>
    <dgm:cxn modelId="{5F999435-A578-4704-BB04-F14D55685DD2}" type="presParOf" srcId="{1EEA6B41-D1A2-46D6-AB10-C0F27A5F6F3C}" destId="{011F7629-B55A-4A4B-86FE-759C95E17AE4}" srcOrd="0" destOrd="0" presId="urn:microsoft.com/office/officeart/2005/8/layout/target3"/>
    <dgm:cxn modelId="{AE018975-BEE1-4C3A-942B-31682AC6F86B}" type="presParOf" srcId="{1EEA6B41-D1A2-46D6-AB10-C0F27A5F6F3C}" destId="{B2C58C1D-40B6-4F4F-A91E-C9019741127A}" srcOrd="1" destOrd="0" presId="urn:microsoft.com/office/officeart/2005/8/layout/target3"/>
    <dgm:cxn modelId="{19511683-1EA2-483F-B26F-26D35972A53B}" type="presParOf" srcId="{1EEA6B41-D1A2-46D6-AB10-C0F27A5F6F3C}" destId="{FA9A8105-CAFB-4F05-A401-0CDF642DD02A}" srcOrd="2" destOrd="0" presId="urn:microsoft.com/office/officeart/2005/8/layout/target3"/>
    <dgm:cxn modelId="{23137C21-A48F-4892-8A6F-59AA65247F9A}" type="presParOf" srcId="{1EEA6B41-D1A2-46D6-AB10-C0F27A5F6F3C}" destId="{76400168-DE21-4168-B1B1-EB8F0C3CF43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828AF-A806-4EE7-ABBA-79378C3DFA0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D5C2B37B-2C03-4F71-9EBC-980205F2946D}">
      <dgm:prSet phldrT="[Texto]"/>
      <dgm:spPr/>
      <dgm:t>
        <a:bodyPr/>
        <a:lstStyle/>
        <a:p>
          <a:r>
            <a:rPr lang="es-ES" dirty="0" smtClean="0">
              <a:solidFill>
                <a:schemeClr val="tx1"/>
              </a:solidFill>
            </a:rPr>
            <a:t>La cantidad de alimento aceptada por un niño preescolar depende de las necesidades de nutrientes y de calorías para el mantenimiento y el crecimiento y de la actitud que los niños tengan hacia ellos.</a:t>
          </a:r>
          <a:endParaRPr lang="es-ES" dirty="0"/>
        </a:p>
      </dgm:t>
    </dgm:pt>
    <dgm:pt modelId="{6BB5391A-7A5F-4AB0-9D12-F634F2E46244}" type="parTrans" cxnId="{92E1809F-914C-4A2A-8DF2-C0A53E19892E}">
      <dgm:prSet/>
      <dgm:spPr/>
      <dgm:t>
        <a:bodyPr/>
        <a:lstStyle/>
        <a:p>
          <a:endParaRPr lang="es-ES"/>
        </a:p>
      </dgm:t>
    </dgm:pt>
    <dgm:pt modelId="{DE264D32-C22D-4440-88FC-1D33B9253482}" type="sibTrans" cxnId="{92E1809F-914C-4A2A-8DF2-C0A53E19892E}">
      <dgm:prSet/>
      <dgm:spPr/>
      <dgm:t>
        <a:bodyPr/>
        <a:lstStyle/>
        <a:p>
          <a:endParaRPr lang="es-ES"/>
        </a:p>
      </dgm:t>
    </dgm:pt>
    <dgm:pt modelId="{4E3741F0-D980-4351-95D3-ECD542071249}">
      <dgm:prSet/>
      <dgm:spPr/>
      <dgm:t>
        <a:bodyPr/>
        <a:lstStyle/>
        <a:p>
          <a:r>
            <a:rPr lang="es-ES" smtClean="0">
              <a:solidFill>
                <a:schemeClr val="tx1"/>
              </a:solidFill>
            </a:rPr>
            <a:t>Durante esta etapa los hábitos alimentarios, gustos  y disgustos pueden ser en algunas ocasiones  transitorias o quedar establecidas definitivamente; a su vez los factores del medio ambiente pueden reforzar o extinguir las actitudes de los niños hacia los alimentos.</a:t>
          </a:r>
          <a:endParaRPr lang="es-ES"/>
        </a:p>
      </dgm:t>
    </dgm:pt>
    <dgm:pt modelId="{9E45FB96-35E6-435E-B4A2-3B9644BBBBB4}" type="parTrans" cxnId="{520D6C59-9868-49A5-BE20-B50B2D7B6924}">
      <dgm:prSet/>
      <dgm:spPr/>
      <dgm:t>
        <a:bodyPr/>
        <a:lstStyle/>
        <a:p>
          <a:endParaRPr lang="es-ES"/>
        </a:p>
      </dgm:t>
    </dgm:pt>
    <dgm:pt modelId="{BFE95247-25E0-42AD-BE7A-25EFEC5DEF5C}" type="sibTrans" cxnId="{520D6C59-9868-49A5-BE20-B50B2D7B6924}">
      <dgm:prSet/>
      <dgm:spPr/>
      <dgm:t>
        <a:bodyPr/>
        <a:lstStyle/>
        <a:p>
          <a:endParaRPr lang="es-ES"/>
        </a:p>
      </dgm:t>
    </dgm:pt>
    <dgm:pt modelId="{CB5027DD-4EC1-4065-819A-8D3E63297DE8}" type="pres">
      <dgm:prSet presAssocID="{E6F828AF-A806-4EE7-ABBA-79378C3DFA09}" presName="Name0" presStyleCnt="0">
        <dgm:presLayoutVars>
          <dgm:chMax val="7"/>
          <dgm:dir/>
          <dgm:animLvl val="lvl"/>
          <dgm:resizeHandles val="exact"/>
        </dgm:presLayoutVars>
      </dgm:prSet>
      <dgm:spPr/>
      <dgm:t>
        <a:bodyPr/>
        <a:lstStyle/>
        <a:p>
          <a:endParaRPr lang="es-ES"/>
        </a:p>
      </dgm:t>
    </dgm:pt>
    <dgm:pt modelId="{6C2EA9E2-0D50-4B51-A0EA-0AA73E3AC08B}" type="pres">
      <dgm:prSet presAssocID="{D5C2B37B-2C03-4F71-9EBC-980205F2946D}" presName="circle1" presStyleLbl="node1" presStyleIdx="0" presStyleCnt="2"/>
      <dgm:spPr/>
    </dgm:pt>
    <dgm:pt modelId="{2EEECFBF-7328-428C-8693-72F9FBC18E24}" type="pres">
      <dgm:prSet presAssocID="{D5C2B37B-2C03-4F71-9EBC-980205F2946D}" presName="space" presStyleCnt="0"/>
      <dgm:spPr/>
    </dgm:pt>
    <dgm:pt modelId="{670BADAF-DDF7-4B15-882B-5296C023EC6F}" type="pres">
      <dgm:prSet presAssocID="{D5C2B37B-2C03-4F71-9EBC-980205F2946D}" presName="rect1" presStyleLbl="alignAcc1" presStyleIdx="0" presStyleCnt="2"/>
      <dgm:spPr/>
      <dgm:t>
        <a:bodyPr/>
        <a:lstStyle/>
        <a:p>
          <a:endParaRPr lang="es-ES"/>
        </a:p>
      </dgm:t>
    </dgm:pt>
    <dgm:pt modelId="{DD785EF6-5150-432E-960E-5E38AC1EA217}" type="pres">
      <dgm:prSet presAssocID="{4E3741F0-D980-4351-95D3-ECD542071249}" presName="vertSpace2" presStyleLbl="node1" presStyleIdx="0" presStyleCnt="2"/>
      <dgm:spPr/>
    </dgm:pt>
    <dgm:pt modelId="{37229764-5E93-4025-BAC7-CBAF4D424AD6}" type="pres">
      <dgm:prSet presAssocID="{4E3741F0-D980-4351-95D3-ECD542071249}" presName="circle2" presStyleLbl="node1" presStyleIdx="1" presStyleCnt="2"/>
      <dgm:spPr>
        <a:solidFill>
          <a:schemeClr val="accent1">
            <a:lumMod val="75000"/>
          </a:schemeClr>
        </a:solidFill>
      </dgm:spPr>
    </dgm:pt>
    <dgm:pt modelId="{405655C3-5727-4F11-B826-17DE02483EFC}" type="pres">
      <dgm:prSet presAssocID="{4E3741F0-D980-4351-95D3-ECD542071249}" presName="rect2" presStyleLbl="alignAcc1" presStyleIdx="1" presStyleCnt="2"/>
      <dgm:spPr/>
      <dgm:t>
        <a:bodyPr/>
        <a:lstStyle/>
        <a:p>
          <a:endParaRPr lang="es-ES"/>
        </a:p>
      </dgm:t>
    </dgm:pt>
    <dgm:pt modelId="{1693247A-2BF6-49E5-8C8D-810F84FBF714}" type="pres">
      <dgm:prSet presAssocID="{D5C2B37B-2C03-4F71-9EBC-980205F2946D}" presName="rect1ParTxNoCh" presStyleLbl="alignAcc1" presStyleIdx="1" presStyleCnt="2">
        <dgm:presLayoutVars>
          <dgm:chMax val="1"/>
          <dgm:bulletEnabled val="1"/>
        </dgm:presLayoutVars>
      </dgm:prSet>
      <dgm:spPr/>
      <dgm:t>
        <a:bodyPr/>
        <a:lstStyle/>
        <a:p>
          <a:endParaRPr lang="es-ES"/>
        </a:p>
      </dgm:t>
    </dgm:pt>
    <dgm:pt modelId="{DC11834F-6678-4D9F-99C8-457C8B6AB1EC}" type="pres">
      <dgm:prSet presAssocID="{4E3741F0-D980-4351-95D3-ECD542071249}" presName="rect2ParTxNoCh" presStyleLbl="alignAcc1" presStyleIdx="1" presStyleCnt="2">
        <dgm:presLayoutVars>
          <dgm:chMax val="1"/>
          <dgm:bulletEnabled val="1"/>
        </dgm:presLayoutVars>
      </dgm:prSet>
      <dgm:spPr/>
      <dgm:t>
        <a:bodyPr/>
        <a:lstStyle/>
        <a:p>
          <a:endParaRPr lang="es-ES"/>
        </a:p>
      </dgm:t>
    </dgm:pt>
  </dgm:ptLst>
  <dgm:cxnLst>
    <dgm:cxn modelId="{92E1809F-914C-4A2A-8DF2-C0A53E19892E}" srcId="{E6F828AF-A806-4EE7-ABBA-79378C3DFA09}" destId="{D5C2B37B-2C03-4F71-9EBC-980205F2946D}" srcOrd="0" destOrd="0" parTransId="{6BB5391A-7A5F-4AB0-9D12-F634F2E46244}" sibTransId="{DE264D32-C22D-4440-88FC-1D33B9253482}"/>
    <dgm:cxn modelId="{52EE6D10-1954-4839-BF35-35A5498F8D94}" type="presOf" srcId="{D5C2B37B-2C03-4F71-9EBC-980205F2946D}" destId="{670BADAF-DDF7-4B15-882B-5296C023EC6F}" srcOrd="0" destOrd="0" presId="urn:microsoft.com/office/officeart/2005/8/layout/target3"/>
    <dgm:cxn modelId="{520D6C59-9868-49A5-BE20-B50B2D7B6924}" srcId="{E6F828AF-A806-4EE7-ABBA-79378C3DFA09}" destId="{4E3741F0-D980-4351-95D3-ECD542071249}" srcOrd="1" destOrd="0" parTransId="{9E45FB96-35E6-435E-B4A2-3B9644BBBBB4}" sibTransId="{BFE95247-25E0-42AD-BE7A-25EFEC5DEF5C}"/>
    <dgm:cxn modelId="{B45486C8-4CAE-4963-BC97-365556CA0A9E}" type="presOf" srcId="{E6F828AF-A806-4EE7-ABBA-79378C3DFA09}" destId="{CB5027DD-4EC1-4065-819A-8D3E63297DE8}" srcOrd="0" destOrd="0" presId="urn:microsoft.com/office/officeart/2005/8/layout/target3"/>
    <dgm:cxn modelId="{6685BB8F-7CBC-4190-80C7-174C488065D0}" type="presOf" srcId="{4E3741F0-D980-4351-95D3-ECD542071249}" destId="{405655C3-5727-4F11-B826-17DE02483EFC}" srcOrd="0" destOrd="0" presId="urn:microsoft.com/office/officeart/2005/8/layout/target3"/>
    <dgm:cxn modelId="{1DFFAA9E-9AF6-4F19-85C6-1DF1B6828840}" type="presOf" srcId="{4E3741F0-D980-4351-95D3-ECD542071249}" destId="{DC11834F-6678-4D9F-99C8-457C8B6AB1EC}" srcOrd="1" destOrd="0" presId="urn:microsoft.com/office/officeart/2005/8/layout/target3"/>
    <dgm:cxn modelId="{377848D0-9639-4137-8007-8BDF4AD0B5DB}" type="presOf" srcId="{D5C2B37B-2C03-4F71-9EBC-980205F2946D}" destId="{1693247A-2BF6-49E5-8C8D-810F84FBF714}" srcOrd="1" destOrd="0" presId="urn:microsoft.com/office/officeart/2005/8/layout/target3"/>
    <dgm:cxn modelId="{F3C3D66E-0289-472F-B8E1-071B09938E08}" type="presParOf" srcId="{CB5027DD-4EC1-4065-819A-8D3E63297DE8}" destId="{6C2EA9E2-0D50-4B51-A0EA-0AA73E3AC08B}" srcOrd="0" destOrd="0" presId="urn:microsoft.com/office/officeart/2005/8/layout/target3"/>
    <dgm:cxn modelId="{1572B546-1A9A-4178-8DDF-659656993552}" type="presParOf" srcId="{CB5027DD-4EC1-4065-819A-8D3E63297DE8}" destId="{2EEECFBF-7328-428C-8693-72F9FBC18E24}" srcOrd="1" destOrd="0" presId="urn:microsoft.com/office/officeart/2005/8/layout/target3"/>
    <dgm:cxn modelId="{189F6413-1366-4BC9-87E6-63D6BD73E454}" type="presParOf" srcId="{CB5027DD-4EC1-4065-819A-8D3E63297DE8}" destId="{670BADAF-DDF7-4B15-882B-5296C023EC6F}" srcOrd="2" destOrd="0" presId="urn:microsoft.com/office/officeart/2005/8/layout/target3"/>
    <dgm:cxn modelId="{923E1712-0B15-4E44-BE30-B754C093B0F5}" type="presParOf" srcId="{CB5027DD-4EC1-4065-819A-8D3E63297DE8}" destId="{DD785EF6-5150-432E-960E-5E38AC1EA217}" srcOrd="3" destOrd="0" presId="urn:microsoft.com/office/officeart/2005/8/layout/target3"/>
    <dgm:cxn modelId="{C01BC565-0FFB-4D23-AB82-59D1E702C91E}" type="presParOf" srcId="{CB5027DD-4EC1-4065-819A-8D3E63297DE8}" destId="{37229764-5E93-4025-BAC7-CBAF4D424AD6}" srcOrd="4" destOrd="0" presId="urn:microsoft.com/office/officeart/2005/8/layout/target3"/>
    <dgm:cxn modelId="{89AF5C2C-F5D9-484D-A127-8AD08546CB58}" type="presParOf" srcId="{CB5027DD-4EC1-4065-819A-8D3E63297DE8}" destId="{405655C3-5727-4F11-B826-17DE02483EFC}" srcOrd="5" destOrd="0" presId="urn:microsoft.com/office/officeart/2005/8/layout/target3"/>
    <dgm:cxn modelId="{1B9F6E2C-89E2-4A41-AA7F-A9D2579E4BCC}" type="presParOf" srcId="{CB5027DD-4EC1-4065-819A-8D3E63297DE8}" destId="{1693247A-2BF6-49E5-8C8D-810F84FBF714}" srcOrd="6" destOrd="0" presId="urn:microsoft.com/office/officeart/2005/8/layout/target3"/>
    <dgm:cxn modelId="{F3CB3F9B-61CB-46AD-886D-2F3E8A39A691}" type="presParOf" srcId="{CB5027DD-4EC1-4065-819A-8D3E63297DE8}" destId="{DC11834F-6678-4D9F-99C8-457C8B6AB1EC}" srcOrd="7"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7079D-962F-4EFF-A9C6-6608B257670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S"/>
        </a:p>
      </dgm:t>
    </dgm:pt>
    <dgm:pt modelId="{4E20B6FD-99B7-4F29-A586-8E3CCA711806}">
      <dgm:prSet phldrT="[Texto]"/>
      <dgm:spPr>
        <a:solidFill>
          <a:srgbClr val="0070C0"/>
        </a:solidFill>
      </dgm:spPr>
      <dgm:t>
        <a:bodyPr/>
        <a:lstStyle/>
        <a:p>
          <a:r>
            <a:rPr lang="es-ES" b="1" dirty="0" smtClean="0"/>
            <a:t>Factores que influyen en la ingesta alimentaria.</a:t>
          </a:r>
          <a:endParaRPr lang="es-ES" dirty="0"/>
        </a:p>
      </dgm:t>
    </dgm:pt>
    <dgm:pt modelId="{30D7ABD5-317B-455A-A8FF-293CDC32C980}" type="parTrans" cxnId="{6D82930C-E7A1-47E9-B25B-A12C5E1E2207}">
      <dgm:prSet/>
      <dgm:spPr/>
      <dgm:t>
        <a:bodyPr/>
        <a:lstStyle/>
        <a:p>
          <a:endParaRPr lang="es-ES"/>
        </a:p>
      </dgm:t>
    </dgm:pt>
    <dgm:pt modelId="{29651366-77A2-4234-85CB-609AF4CD58BB}" type="sibTrans" cxnId="{6D82930C-E7A1-47E9-B25B-A12C5E1E2207}">
      <dgm:prSet/>
      <dgm:spPr/>
      <dgm:t>
        <a:bodyPr/>
        <a:lstStyle/>
        <a:p>
          <a:endParaRPr lang="es-ES"/>
        </a:p>
      </dgm:t>
    </dgm:pt>
    <dgm:pt modelId="{90FEEA32-2F3E-45A8-B1ED-7AE61D59F595}">
      <dgm:prSet phldrT="[Texto]" custT="1"/>
      <dgm:spPr>
        <a:solidFill>
          <a:srgbClr val="FFFF00"/>
        </a:solidFill>
      </dgm:spPr>
      <dgm:t>
        <a:bodyPr/>
        <a:lstStyle/>
        <a:p>
          <a:r>
            <a:rPr lang="es-ES" sz="1600" dirty="0" smtClean="0">
              <a:solidFill>
                <a:schemeClr val="tx1"/>
              </a:solidFill>
            </a:rPr>
            <a:t>Actitud pasiva de la madre frente a la planeación y preparación de las comidas</a:t>
          </a:r>
          <a:r>
            <a:rPr lang="es-ES" sz="1500" dirty="0" smtClean="0">
              <a:solidFill>
                <a:schemeClr val="tx1"/>
              </a:solidFill>
            </a:rPr>
            <a:t>.</a:t>
          </a:r>
          <a:endParaRPr lang="es-ES" sz="1500" dirty="0">
            <a:solidFill>
              <a:schemeClr val="tx1"/>
            </a:solidFill>
          </a:endParaRPr>
        </a:p>
      </dgm:t>
    </dgm:pt>
    <dgm:pt modelId="{C075324E-D0AE-4883-AD99-CF7D79E1C939}" type="parTrans" cxnId="{CAE09332-9B50-4AD0-A770-0A8B08BEA9C1}">
      <dgm:prSet/>
      <dgm:spPr/>
      <dgm:t>
        <a:bodyPr/>
        <a:lstStyle/>
        <a:p>
          <a:endParaRPr lang="es-ES"/>
        </a:p>
      </dgm:t>
    </dgm:pt>
    <dgm:pt modelId="{FA965B76-6FF3-42B2-8DB7-94FDF641C7A5}" type="sibTrans" cxnId="{CAE09332-9B50-4AD0-A770-0A8B08BEA9C1}">
      <dgm:prSet/>
      <dgm:spPr/>
      <dgm:t>
        <a:bodyPr/>
        <a:lstStyle/>
        <a:p>
          <a:endParaRPr lang="es-ES"/>
        </a:p>
      </dgm:t>
    </dgm:pt>
    <dgm:pt modelId="{38574963-883A-48E5-8861-757B8E75CB58}">
      <dgm:prSet phldrT="[Texto]" custT="1"/>
      <dgm:spPr>
        <a:solidFill>
          <a:schemeClr val="accent3">
            <a:lumMod val="60000"/>
            <a:lumOff val="40000"/>
          </a:schemeClr>
        </a:solidFill>
      </dgm:spPr>
      <dgm:t>
        <a:bodyPr/>
        <a:lstStyle/>
        <a:p>
          <a:r>
            <a:rPr lang="es-ES" sz="1800" dirty="0" smtClean="0">
              <a:solidFill>
                <a:schemeClr val="tx1"/>
              </a:solidFill>
            </a:rPr>
            <a:t>Las condiciones socioeconómicas  bajas </a:t>
          </a:r>
          <a:endParaRPr lang="es-ES" sz="1800" dirty="0">
            <a:solidFill>
              <a:schemeClr val="tx1"/>
            </a:solidFill>
          </a:endParaRPr>
        </a:p>
      </dgm:t>
    </dgm:pt>
    <dgm:pt modelId="{849ECF37-8586-4A05-800F-A64BE9F47CA6}" type="parTrans" cxnId="{B8F4F61D-F9E2-432C-A06B-D066A3A12A24}">
      <dgm:prSet/>
      <dgm:spPr/>
      <dgm:t>
        <a:bodyPr/>
        <a:lstStyle/>
        <a:p>
          <a:endParaRPr lang="es-ES"/>
        </a:p>
      </dgm:t>
    </dgm:pt>
    <dgm:pt modelId="{B6597C2E-D369-4E35-B598-3DF5D67B694D}" type="sibTrans" cxnId="{B8F4F61D-F9E2-432C-A06B-D066A3A12A24}">
      <dgm:prSet/>
      <dgm:spPr/>
      <dgm:t>
        <a:bodyPr/>
        <a:lstStyle/>
        <a:p>
          <a:endParaRPr lang="es-ES"/>
        </a:p>
      </dgm:t>
    </dgm:pt>
    <dgm:pt modelId="{392AEA4C-B882-4D54-B22E-29A390DDA85A}">
      <dgm:prSet phldrT="[Texto]" custT="1"/>
      <dgm:spPr>
        <a:solidFill>
          <a:srgbClr val="FFC000"/>
        </a:solidFill>
      </dgm:spPr>
      <dgm:t>
        <a:bodyPr/>
        <a:lstStyle/>
        <a:p>
          <a:r>
            <a:rPr lang="es-ES" sz="1600" dirty="0" smtClean="0">
              <a:solidFill>
                <a:schemeClr val="tx1"/>
              </a:solidFill>
            </a:rPr>
            <a:t>Los padres y hermanos proporcionan modelos incorrectos de alimentación.</a:t>
          </a:r>
          <a:endParaRPr lang="es-ES" sz="1600" dirty="0">
            <a:solidFill>
              <a:schemeClr val="tx1"/>
            </a:solidFill>
          </a:endParaRPr>
        </a:p>
      </dgm:t>
    </dgm:pt>
    <dgm:pt modelId="{44CD8CFC-2EE1-45DB-BDAA-EA8441D7D512}" type="parTrans" cxnId="{5DEDCA76-986A-4DA5-B348-7DD7F88C8565}">
      <dgm:prSet/>
      <dgm:spPr/>
      <dgm:t>
        <a:bodyPr/>
        <a:lstStyle/>
        <a:p>
          <a:endParaRPr lang="es-ES"/>
        </a:p>
      </dgm:t>
    </dgm:pt>
    <dgm:pt modelId="{4097DFAC-86CD-434D-933E-67E97A30DA9D}" type="sibTrans" cxnId="{5DEDCA76-986A-4DA5-B348-7DD7F88C8565}">
      <dgm:prSet/>
      <dgm:spPr/>
      <dgm:t>
        <a:bodyPr/>
        <a:lstStyle/>
        <a:p>
          <a:endParaRPr lang="es-ES"/>
        </a:p>
      </dgm:t>
    </dgm:pt>
    <dgm:pt modelId="{FEEF425A-28B9-4185-9D40-8B6DDDD6090A}">
      <dgm:prSet phldrT="[Texto]"/>
      <dgm:spPr>
        <a:solidFill>
          <a:schemeClr val="accent2">
            <a:lumMod val="75000"/>
          </a:schemeClr>
        </a:solidFill>
      </dgm:spPr>
      <dgm:t>
        <a:bodyPr/>
        <a:lstStyle/>
        <a:p>
          <a:r>
            <a:rPr lang="es-ES" dirty="0" smtClean="0"/>
            <a:t>Los castigos o premios  a los hijos por sus actitudes frente a los alimentos </a:t>
          </a:r>
          <a:endParaRPr lang="es-ES" dirty="0"/>
        </a:p>
      </dgm:t>
    </dgm:pt>
    <dgm:pt modelId="{C48BD947-793F-4756-99E8-B96EAAECA000}" type="parTrans" cxnId="{9A90F55E-8F82-421B-9FD2-B607CED8DCE6}">
      <dgm:prSet/>
      <dgm:spPr/>
      <dgm:t>
        <a:bodyPr/>
        <a:lstStyle/>
        <a:p>
          <a:endParaRPr lang="es-ES"/>
        </a:p>
      </dgm:t>
    </dgm:pt>
    <dgm:pt modelId="{C25BD83B-C346-487F-8C18-1FF00003C0BF}" type="sibTrans" cxnId="{9A90F55E-8F82-421B-9FD2-B607CED8DCE6}">
      <dgm:prSet/>
      <dgm:spPr/>
      <dgm:t>
        <a:bodyPr/>
        <a:lstStyle/>
        <a:p>
          <a:endParaRPr lang="es-ES"/>
        </a:p>
      </dgm:t>
    </dgm:pt>
    <dgm:pt modelId="{DA67416D-B41D-4C27-8047-EB2B4067939D}">
      <dgm:prSet phldrT="[Texto]" custT="1"/>
      <dgm:spPr>
        <a:solidFill>
          <a:srgbClr val="7030A0"/>
        </a:solidFill>
      </dgm:spPr>
      <dgm:t>
        <a:bodyPr/>
        <a:lstStyle/>
        <a:p>
          <a:r>
            <a:rPr lang="es-ES" sz="1600" dirty="0" smtClean="0">
              <a:solidFill>
                <a:schemeClr val="bg1"/>
              </a:solidFill>
            </a:rPr>
            <a:t>El ambiente emocional en el momento de las comidas</a:t>
          </a:r>
          <a:endParaRPr lang="es-ES" sz="1600" dirty="0">
            <a:solidFill>
              <a:schemeClr val="bg1"/>
            </a:solidFill>
          </a:endParaRPr>
        </a:p>
      </dgm:t>
    </dgm:pt>
    <dgm:pt modelId="{72DB27A9-4F23-40D1-9B39-B25A6AED5D83}" type="parTrans" cxnId="{599B19FC-0E59-4A5A-83C5-1B6169AD9878}">
      <dgm:prSet/>
      <dgm:spPr/>
      <dgm:t>
        <a:bodyPr/>
        <a:lstStyle/>
        <a:p>
          <a:endParaRPr lang="es-ES"/>
        </a:p>
      </dgm:t>
    </dgm:pt>
    <dgm:pt modelId="{23658F6A-02FD-4D79-8203-39C13A085E4F}" type="sibTrans" cxnId="{599B19FC-0E59-4A5A-83C5-1B6169AD9878}">
      <dgm:prSet/>
      <dgm:spPr/>
      <dgm:t>
        <a:bodyPr/>
        <a:lstStyle/>
        <a:p>
          <a:endParaRPr lang="es-ES"/>
        </a:p>
      </dgm:t>
    </dgm:pt>
    <dgm:pt modelId="{FA1DDB2B-FDAF-4CB8-A2CC-655ADEF40B2E}">
      <dgm:prSet phldrT="[Texto]" custT="1"/>
      <dgm:spPr>
        <a:solidFill>
          <a:srgbClr val="00B050"/>
        </a:solidFill>
      </dgm:spPr>
      <dgm:t>
        <a:bodyPr/>
        <a:lstStyle/>
        <a:p>
          <a:r>
            <a:rPr lang="es-ES" sz="1600" dirty="0" smtClean="0">
              <a:solidFill>
                <a:schemeClr val="bg1"/>
              </a:solidFill>
            </a:rPr>
            <a:t>La televisión ofrece  modelos de conductas alimentarias  indebidas.</a:t>
          </a:r>
          <a:endParaRPr lang="es-ES" sz="1600" dirty="0">
            <a:solidFill>
              <a:schemeClr val="bg1"/>
            </a:solidFill>
          </a:endParaRPr>
        </a:p>
      </dgm:t>
    </dgm:pt>
    <dgm:pt modelId="{1799650B-5AB7-4189-A64A-1A6739421FF3}" type="parTrans" cxnId="{D08CCCDC-F3EB-4108-9182-9C2A113E7C0E}">
      <dgm:prSet/>
      <dgm:spPr/>
      <dgm:t>
        <a:bodyPr/>
        <a:lstStyle/>
        <a:p>
          <a:endParaRPr lang="es-ES"/>
        </a:p>
      </dgm:t>
    </dgm:pt>
    <dgm:pt modelId="{579E7825-2157-47EE-B649-7A242D48C325}" type="sibTrans" cxnId="{D08CCCDC-F3EB-4108-9182-9C2A113E7C0E}">
      <dgm:prSet/>
      <dgm:spPr/>
      <dgm:t>
        <a:bodyPr/>
        <a:lstStyle/>
        <a:p>
          <a:endParaRPr lang="es-ES"/>
        </a:p>
      </dgm:t>
    </dgm:pt>
    <dgm:pt modelId="{794F4C73-DE91-4E6C-8E82-E6CE8CB6AD06}" type="pres">
      <dgm:prSet presAssocID="{D8C7079D-962F-4EFF-A9C6-6608B2576707}" presName="Name0" presStyleCnt="0">
        <dgm:presLayoutVars>
          <dgm:chMax val="1"/>
          <dgm:dir/>
          <dgm:animLvl val="ctr"/>
          <dgm:resizeHandles val="exact"/>
        </dgm:presLayoutVars>
      </dgm:prSet>
      <dgm:spPr/>
      <dgm:t>
        <a:bodyPr/>
        <a:lstStyle/>
        <a:p>
          <a:endParaRPr lang="es-ES"/>
        </a:p>
      </dgm:t>
    </dgm:pt>
    <dgm:pt modelId="{29978EDB-7DDE-4C4D-B133-171D1DB29E75}" type="pres">
      <dgm:prSet presAssocID="{4E20B6FD-99B7-4F29-A586-8E3CCA711806}" presName="centerShape" presStyleLbl="node0" presStyleIdx="0" presStyleCnt="1" custScaleX="167155"/>
      <dgm:spPr/>
      <dgm:t>
        <a:bodyPr/>
        <a:lstStyle/>
        <a:p>
          <a:endParaRPr lang="es-ES"/>
        </a:p>
      </dgm:t>
    </dgm:pt>
    <dgm:pt modelId="{93AF3BAB-30B7-4352-9A75-8B639E6A69D7}" type="pres">
      <dgm:prSet presAssocID="{90FEEA32-2F3E-45A8-B1ED-7AE61D59F595}" presName="node" presStyleLbl="node1" presStyleIdx="0" presStyleCnt="6" custScaleX="248155" custScaleY="120668" custRadScaleRad="98245" custRadScaleInc="-2161">
        <dgm:presLayoutVars>
          <dgm:bulletEnabled val="1"/>
        </dgm:presLayoutVars>
      </dgm:prSet>
      <dgm:spPr/>
      <dgm:t>
        <a:bodyPr/>
        <a:lstStyle/>
        <a:p>
          <a:endParaRPr lang="es-ES"/>
        </a:p>
      </dgm:t>
    </dgm:pt>
    <dgm:pt modelId="{AD42110D-0AF2-4BD8-9E0B-19B10692ACDB}" type="pres">
      <dgm:prSet presAssocID="{90FEEA32-2F3E-45A8-B1ED-7AE61D59F595}" presName="dummy" presStyleCnt="0"/>
      <dgm:spPr/>
    </dgm:pt>
    <dgm:pt modelId="{EC93A07D-8929-4328-827B-25A29964B181}" type="pres">
      <dgm:prSet presAssocID="{FA965B76-6FF3-42B2-8DB7-94FDF641C7A5}" presName="sibTrans" presStyleLbl="sibTrans2D1" presStyleIdx="0" presStyleCnt="6"/>
      <dgm:spPr/>
      <dgm:t>
        <a:bodyPr/>
        <a:lstStyle/>
        <a:p>
          <a:endParaRPr lang="es-ES"/>
        </a:p>
      </dgm:t>
    </dgm:pt>
    <dgm:pt modelId="{7AC5E212-E4A7-48F6-B470-80EF917B2F95}" type="pres">
      <dgm:prSet presAssocID="{38574963-883A-48E5-8861-757B8E75CB58}" presName="node" presStyleLbl="node1" presStyleIdx="1" presStyleCnt="6" custScaleX="231208" custRadScaleRad="151837" custRadScaleInc="38948">
        <dgm:presLayoutVars>
          <dgm:bulletEnabled val="1"/>
        </dgm:presLayoutVars>
      </dgm:prSet>
      <dgm:spPr/>
      <dgm:t>
        <a:bodyPr/>
        <a:lstStyle/>
        <a:p>
          <a:endParaRPr lang="es-ES"/>
        </a:p>
      </dgm:t>
    </dgm:pt>
    <dgm:pt modelId="{4719EC60-2AC1-48F9-91AF-F41D4BDD7938}" type="pres">
      <dgm:prSet presAssocID="{38574963-883A-48E5-8861-757B8E75CB58}" presName="dummy" presStyleCnt="0"/>
      <dgm:spPr/>
    </dgm:pt>
    <dgm:pt modelId="{0DF5B9A1-D09E-47D1-9F7A-7E041DF32F17}" type="pres">
      <dgm:prSet presAssocID="{B6597C2E-D369-4E35-B598-3DF5D67B694D}" presName="sibTrans" presStyleLbl="sibTrans2D1" presStyleIdx="1" presStyleCnt="6"/>
      <dgm:spPr/>
      <dgm:t>
        <a:bodyPr/>
        <a:lstStyle/>
        <a:p>
          <a:endParaRPr lang="es-ES"/>
        </a:p>
      </dgm:t>
    </dgm:pt>
    <dgm:pt modelId="{97E8DACA-5510-4AC0-AC9A-5EA6714E91B3}" type="pres">
      <dgm:prSet presAssocID="{392AEA4C-B882-4D54-B22E-29A390DDA85A}" presName="node" presStyleLbl="node1" presStyleIdx="2" presStyleCnt="6" custScaleX="245904" custRadScaleRad="177739" custRadScaleInc="-73013">
        <dgm:presLayoutVars>
          <dgm:bulletEnabled val="1"/>
        </dgm:presLayoutVars>
      </dgm:prSet>
      <dgm:spPr/>
      <dgm:t>
        <a:bodyPr/>
        <a:lstStyle/>
        <a:p>
          <a:endParaRPr lang="es-ES"/>
        </a:p>
      </dgm:t>
    </dgm:pt>
    <dgm:pt modelId="{EDCFD05B-ED5E-4137-8188-31AEE6284105}" type="pres">
      <dgm:prSet presAssocID="{392AEA4C-B882-4D54-B22E-29A390DDA85A}" presName="dummy" presStyleCnt="0"/>
      <dgm:spPr/>
    </dgm:pt>
    <dgm:pt modelId="{F3241174-CC38-4667-823E-3F3F2BE29A0E}" type="pres">
      <dgm:prSet presAssocID="{4097DFAC-86CD-434D-933E-67E97A30DA9D}" presName="sibTrans" presStyleLbl="sibTrans2D1" presStyleIdx="2" presStyleCnt="6"/>
      <dgm:spPr/>
      <dgm:t>
        <a:bodyPr/>
        <a:lstStyle/>
        <a:p>
          <a:endParaRPr lang="es-ES"/>
        </a:p>
      </dgm:t>
    </dgm:pt>
    <dgm:pt modelId="{E2AB1F1D-FE4F-47FA-92EF-8C43CF6314E8}" type="pres">
      <dgm:prSet presAssocID="{FEEF425A-28B9-4185-9D40-8B6DDDD6090A}" presName="node" presStyleLbl="node1" presStyleIdx="3" presStyleCnt="6" custScaleX="249558" custRadScaleRad="110316" custRadScaleInc="1509">
        <dgm:presLayoutVars>
          <dgm:bulletEnabled val="1"/>
        </dgm:presLayoutVars>
      </dgm:prSet>
      <dgm:spPr/>
      <dgm:t>
        <a:bodyPr/>
        <a:lstStyle/>
        <a:p>
          <a:endParaRPr lang="es-ES"/>
        </a:p>
      </dgm:t>
    </dgm:pt>
    <dgm:pt modelId="{508C1CBD-0F47-47F1-BD2D-D25C5279AA13}" type="pres">
      <dgm:prSet presAssocID="{FEEF425A-28B9-4185-9D40-8B6DDDD6090A}" presName="dummy" presStyleCnt="0"/>
      <dgm:spPr/>
    </dgm:pt>
    <dgm:pt modelId="{A2778A42-093B-43FD-A41D-96DA350A28D6}" type="pres">
      <dgm:prSet presAssocID="{C25BD83B-C346-487F-8C18-1FF00003C0BF}" presName="sibTrans" presStyleLbl="sibTrans2D1" presStyleIdx="3" presStyleCnt="6"/>
      <dgm:spPr/>
      <dgm:t>
        <a:bodyPr/>
        <a:lstStyle/>
        <a:p>
          <a:endParaRPr lang="es-ES"/>
        </a:p>
      </dgm:t>
    </dgm:pt>
    <dgm:pt modelId="{85D4325E-BA53-40D0-9417-FEFDEE719B33}" type="pres">
      <dgm:prSet presAssocID="{DA67416D-B41D-4C27-8047-EB2B4067939D}" presName="node" presStyleLbl="node1" presStyleIdx="4" presStyleCnt="6" custScaleX="269321" custScaleY="95646" custRadScaleRad="235645" custRadScaleInc="93332">
        <dgm:presLayoutVars>
          <dgm:bulletEnabled val="1"/>
        </dgm:presLayoutVars>
      </dgm:prSet>
      <dgm:spPr/>
      <dgm:t>
        <a:bodyPr/>
        <a:lstStyle/>
        <a:p>
          <a:endParaRPr lang="es-ES"/>
        </a:p>
      </dgm:t>
    </dgm:pt>
    <dgm:pt modelId="{481C8D9F-616A-4411-B34E-684360094EF9}" type="pres">
      <dgm:prSet presAssocID="{DA67416D-B41D-4C27-8047-EB2B4067939D}" presName="dummy" presStyleCnt="0"/>
      <dgm:spPr/>
    </dgm:pt>
    <dgm:pt modelId="{FD4BC058-324F-4A1C-8404-FE14F23357A5}" type="pres">
      <dgm:prSet presAssocID="{23658F6A-02FD-4D79-8203-39C13A085E4F}" presName="sibTrans" presStyleLbl="sibTrans2D1" presStyleIdx="4" presStyleCnt="6"/>
      <dgm:spPr/>
      <dgm:t>
        <a:bodyPr/>
        <a:lstStyle/>
        <a:p>
          <a:endParaRPr lang="es-ES"/>
        </a:p>
      </dgm:t>
    </dgm:pt>
    <dgm:pt modelId="{B98A3CEF-1C27-46FC-81F6-4366A4282552}" type="pres">
      <dgm:prSet presAssocID="{FA1DDB2B-FDAF-4CB8-A2CC-655ADEF40B2E}" presName="node" presStyleLbl="node1" presStyleIdx="5" presStyleCnt="6" custScaleX="230708" custScaleY="121781" custRadScaleRad="154566" custRadScaleInc="-39695">
        <dgm:presLayoutVars>
          <dgm:bulletEnabled val="1"/>
        </dgm:presLayoutVars>
      </dgm:prSet>
      <dgm:spPr/>
      <dgm:t>
        <a:bodyPr/>
        <a:lstStyle/>
        <a:p>
          <a:endParaRPr lang="es-ES"/>
        </a:p>
      </dgm:t>
    </dgm:pt>
    <dgm:pt modelId="{4683FF59-A17A-4255-89F0-8A0D077FADAD}" type="pres">
      <dgm:prSet presAssocID="{FA1DDB2B-FDAF-4CB8-A2CC-655ADEF40B2E}" presName="dummy" presStyleCnt="0"/>
      <dgm:spPr/>
    </dgm:pt>
    <dgm:pt modelId="{8DDA4CA9-E082-418A-A3BE-A5BAD56D775F}" type="pres">
      <dgm:prSet presAssocID="{579E7825-2157-47EE-B649-7A242D48C325}" presName="sibTrans" presStyleLbl="sibTrans2D1" presStyleIdx="5" presStyleCnt="6"/>
      <dgm:spPr/>
      <dgm:t>
        <a:bodyPr/>
        <a:lstStyle/>
        <a:p>
          <a:endParaRPr lang="es-ES"/>
        </a:p>
      </dgm:t>
    </dgm:pt>
  </dgm:ptLst>
  <dgm:cxnLst>
    <dgm:cxn modelId="{599B19FC-0E59-4A5A-83C5-1B6169AD9878}" srcId="{4E20B6FD-99B7-4F29-A586-8E3CCA711806}" destId="{DA67416D-B41D-4C27-8047-EB2B4067939D}" srcOrd="4" destOrd="0" parTransId="{72DB27A9-4F23-40D1-9B39-B25A6AED5D83}" sibTransId="{23658F6A-02FD-4D79-8203-39C13A085E4F}"/>
    <dgm:cxn modelId="{706750BE-50C2-4484-8F07-14278B2E7458}" type="presOf" srcId="{FA1DDB2B-FDAF-4CB8-A2CC-655ADEF40B2E}" destId="{B98A3CEF-1C27-46FC-81F6-4366A4282552}" srcOrd="0" destOrd="0" presId="urn:microsoft.com/office/officeart/2005/8/layout/radial6"/>
    <dgm:cxn modelId="{CAE09332-9B50-4AD0-A770-0A8B08BEA9C1}" srcId="{4E20B6FD-99B7-4F29-A586-8E3CCA711806}" destId="{90FEEA32-2F3E-45A8-B1ED-7AE61D59F595}" srcOrd="0" destOrd="0" parTransId="{C075324E-D0AE-4883-AD99-CF7D79E1C939}" sibTransId="{FA965B76-6FF3-42B2-8DB7-94FDF641C7A5}"/>
    <dgm:cxn modelId="{9A90F55E-8F82-421B-9FD2-B607CED8DCE6}" srcId="{4E20B6FD-99B7-4F29-A586-8E3CCA711806}" destId="{FEEF425A-28B9-4185-9D40-8B6DDDD6090A}" srcOrd="3" destOrd="0" parTransId="{C48BD947-793F-4756-99E8-B96EAAECA000}" sibTransId="{C25BD83B-C346-487F-8C18-1FF00003C0BF}"/>
    <dgm:cxn modelId="{674E13B0-1526-4610-BC14-DCBC4B4ADF33}" type="presOf" srcId="{FEEF425A-28B9-4185-9D40-8B6DDDD6090A}" destId="{E2AB1F1D-FE4F-47FA-92EF-8C43CF6314E8}" srcOrd="0" destOrd="0" presId="urn:microsoft.com/office/officeart/2005/8/layout/radial6"/>
    <dgm:cxn modelId="{2033A4BA-E522-4BFB-A1E9-D266D9450823}" type="presOf" srcId="{392AEA4C-B882-4D54-B22E-29A390DDA85A}" destId="{97E8DACA-5510-4AC0-AC9A-5EA6714E91B3}" srcOrd="0" destOrd="0" presId="urn:microsoft.com/office/officeart/2005/8/layout/radial6"/>
    <dgm:cxn modelId="{5DEDCA76-986A-4DA5-B348-7DD7F88C8565}" srcId="{4E20B6FD-99B7-4F29-A586-8E3CCA711806}" destId="{392AEA4C-B882-4D54-B22E-29A390DDA85A}" srcOrd="2" destOrd="0" parTransId="{44CD8CFC-2EE1-45DB-BDAA-EA8441D7D512}" sibTransId="{4097DFAC-86CD-434D-933E-67E97A30DA9D}"/>
    <dgm:cxn modelId="{5C44AB04-404C-44AC-A8E3-7D3E18EF492F}" type="presOf" srcId="{579E7825-2157-47EE-B649-7A242D48C325}" destId="{8DDA4CA9-E082-418A-A3BE-A5BAD56D775F}" srcOrd="0" destOrd="0" presId="urn:microsoft.com/office/officeart/2005/8/layout/radial6"/>
    <dgm:cxn modelId="{245B0E58-5D9A-4468-B124-713F75208D0F}" type="presOf" srcId="{4097DFAC-86CD-434D-933E-67E97A30DA9D}" destId="{F3241174-CC38-4667-823E-3F3F2BE29A0E}" srcOrd="0" destOrd="0" presId="urn:microsoft.com/office/officeart/2005/8/layout/radial6"/>
    <dgm:cxn modelId="{8EC1E2B0-79F7-4DB0-9677-D295130DE0B1}" type="presOf" srcId="{38574963-883A-48E5-8861-757B8E75CB58}" destId="{7AC5E212-E4A7-48F6-B470-80EF917B2F95}" srcOrd="0" destOrd="0" presId="urn:microsoft.com/office/officeart/2005/8/layout/radial6"/>
    <dgm:cxn modelId="{52AB64D1-BA61-4849-8FE0-9354555D0510}" type="presOf" srcId="{4E20B6FD-99B7-4F29-A586-8E3CCA711806}" destId="{29978EDB-7DDE-4C4D-B133-171D1DB29E75}" srcOrd="0" destOrd="0" presId="urn:microsoft.com/office/officeart/2005/8/layout/radial6"/>
    <dgm:cxn modelId="{B8F4F61D-F9E2-432C-A06B-D066A3A12A24}" srcId="{4E20B6FD-99B7-4F29-A586-8E3CCA711806}" destId="{38574963-883A-48E5-8861-757B8E75CB58}" srcOrd="1" destOrd="0" parTransId="{849ECF37-8586-4A05-800F-A64BE9F47CA6}" sibTransId="{B6597C2E-D369-4E35-B598-3DF5D67B694D}"/>
    <dgm:cxn modelId="{622E350C-1FBD-4B0D-BFC8-5840F410901F}" type="presOf" srcId="{D8C7079D-962F-4EFF-A9C6-6608B2576707}" destId="{794F4C73-DE91-4E6C-8E82-E6CE8CB6AD06}" srcOrd="0" destOrd="0" presId="urn:microsoft.com/office/officeart/2005/8/layout/radial6"/>
    <dgm:cxn modelId="{E19928CB-5F10-4D71-A207-74E94E062986}" type="presOf" srcId="{FA965B76-6FF3-42B2-8DB7-94FDF641C7A5}" destId="{EC93A07D-8929-4328-827B-25A29964B181}" srcOrd="0" destOrd="0" presId="urn:microsoft.com/office/officeart/2005/8/layout/radial6"/>
    <dgm:cxn modelId="{2793317B-8E27-40F8-A297-EFC7161EA881}" type="presOf" srcId="{B6597C2E-D369-4E35-B598-3DF5D67B694D}" destId="{0DF5B9A1-D09E-47D1-9F7A-7E041DF32F17}" srcOrd="0" destOrd="0" presId="urn:microsoft.com/office/officeart/2005/8/layout/radial6"/>
    <dgm:cxn modelId="{D08CCCDC-F3EB-4108-9182-9C2A113E7C0E}" srcId="{4E20B6FD-99B7-4F29-A586-8E3CCA711806}" destId="{FA1DDB2B-FDAF-4CB8-A2CC-655ADEF40B2E}" srcOrd="5" destOrd="0" parTransId="{1799650B-5AB7-4189-A64A-1A6739421FF3}" sibTransId="{579E7825-2157-47EE-B649-7A242D48C325}"/>
    <dgm:cxn modelId="{6D82930C-E7A1-47E9-B25B-A12C5E1E2207}" srcId="{D8C7079D-962F-4EFF-A9C6-6608B2576707}" destId="{4E20B6FD-99B7-4F29-A586-8E3CCA711806}" srcOrd="0" destOrd="0" parTransId="{30D7ABD5-317B-455A-A8FF-293CDC32C980}" sibTransId="{29651366-77A2-4234-85CB-609AF4CD58BB}"/>
    <dgm:cxn modelId="{CB13EA58-CACC-4554-8BAD-E93EABE9EBAB}" type="presOf" srcId="{23658F6A-02FD-4D79-8203-39C13A085E4F}" destId="{FD4BC058-324F-4A1C-8404-FE14F23357A5}" srcOrd="0" destOrd="0" presId="urn:microsoft.com/office/officeart/2005/8/layout/radial6"/>
    <dgm:cxn modelId="{50BA0615-E4A3-4B41-905D-040E7B4FC0B0}" type="presOf" srcId="{90FEEA32-2F3E-45A8-B1ED-7AE61D59F595}" destId="{93AF3BAB-30B7-4352-9A75-8B639E6A69D7}" srcOrd="0" destOrd="0" presId="urn:microsoft.com/office/officeart/2005/8/layout/radial6"/>
    <dgm:cxn modelId="{8400222D-ACD0-4389-ABB3-C8743D4BCDCC}" type="presOf" srcId="{DA67416D-B41D-4C27-8047-EB2B4067939D}" destId="{85D4325E-BA53-40D0-9417-FEFDEE719B33}" srcOrd="0" destOrd="0" presId="urn:microsoft.com/office/officeart/2005/8/layout/radial6"/>
    <dgm:cxn modelId="{810D53BE-C90A-4C34-93DB-5C08B657E0D5}" type="presOf" srcId="{C25BD83B-C346-487F-8C18-1FF00003C0BF}" destId="{A2778A42-093B-43FD-A41D-96DA350A28D6}" srcOrd="0" destOrd="0" presId="urn:microsoft.com/office/officeart/2005/8/layout/radial6"/>
    <dgm:cxn modelId="{B4D01BC7-F101-4A0C-AA6C-758710AAEFDD}" type="presParOf" srcId="{794F4C73-DE91-4E6C-8E82-E6CE8CB6AD06}" destId="{29978EDB-7DDE-4C4D-B133-171D1DB29E75}" srcOrd="0" destOrd="0" presId="urn:microsoft.com/office/officeart/2005/8/layout/radial6"/>
    <dgm:cxn modelId="{A7741E7B-B422-466E-A04A-580BC2A3097F}" type="presParOf" srcId="{794F4C73-DE91-4E6C-8E82-E6CE8CB6AD06}" destId="{93AF3BAB-30B7-4352-9A75-8B639E6A69D7}" srcOrd="1" destOrd="0" presId="urn:microsoft.com/office/officeart/2005/8/layout/radial6"/>
    <dgm:cxn modelId="{5F7B9BF0-1884-4D3C-BCC1-803101B520AF}" type="presParOf" srcId="{794F4C73-DE91-4E6C-8E82-E6CE8CB6AD06}" destId="{AD42110D-0AF2-4BD8-9E0B-19B10692ACDB}" srcOrd="2" destOrd="0" presId="urn:microsoft.com/office/officeart/2005/8/layout/radial6"/>
    <dgm:cxn modelId="{2A755864-2ED1-4A77-A598-EA2A66EBF53D}" type="presParOf" srcId="{794F4C73-DE91-4E6C-8E82-E6CE8CB6AD06}" destId="{EC93A07D-8929-4328-827B-25A29964B181}" srcOrd="3" destOrd="0" presId="urn:microsoft.com/office/officeart/2005/8/layout/radial6"/>
    <dgm:cxn modelId="{0BECE66C-2AFD-4285-9507-5DD1E5BB8455}" type="presParOf" srcId="{794F4C73-DE91-4E6C-8E82-E6CE8CB6AD06}" destId="{7AC5E212-E4A7-48F6-B470-80EF917B2F95}" srcOrd="4" destOrd="0" presId="urn:microsoft.com/office/officeart/2005/8/layout/radial6"/>
    <dgm:cxn modelId="{2DEF6DB0-6763-4232-930C-452F6ECDBF8F}" type="presParOf" srcId="{794F4C73-DE91-4E6C-8E82-E6CE8CB6AD06}" destId="{4719EC60-2AC1-48F9-91AF-F41D4BDD7938}" srcOrd="5" destOrd="0" presId="urn:microsoft.com/office/officeart/2005/8/layout/radial6"/>
    <dgm:cxn modelId="{FBFE1D93-1318-413F-8135-2C8633FA16DC}" type="presParOf" srcId="{794F4C73-DE91-4E6C-8E82-E6CE8CB6AD06}" destId="{0DF5B9A1-D09E-47D1-9F7A-7E041DF32F17}" srcOrd="6" destOrd="0" presId="urn:microsoft.com/office/officeart/2005/8/layout/radial6"/>
    <dgm:cxn modelId="{16BFE3E8-79D8-454D-A485-7764D098153A}" type="presParOf" srcId="{794F4C73-DE91-4E6C-8E82-E6CE8CB6AD06}" destId="{97E8DACA-5510-4AC0-AC9A-5EA6714E91B3}" srcOrd="7" destOrd="0" presId="urn:microsoft.com/office/officeart/2005/8/layout/radial6"/>
    <dgm:cxn modelId="{15AE7AC9-0A47-43A6-AC7C-8DAB553BC211}" type="presParOf" srcId="{794F4C73-DE91-4E6C-8E82-E6CE8CB6AD06}" destId="{EDCFD05B-ED5E-4137-8188-31AEE6284105}" srcOrd="8" destOrd="0" presId="urn:microsoft.com/office/officeart/2005/8/layout/radial6"/>
    <dgm:cxn modelId="{41782DE3-64DC-480C-9247-01C12386D508}" type="presParOf" srcId="{794F4C73-DE91-4E6C-8E82-E6CE8CB6AD06}" destId="{F3241174-CC38-4667-823E-3F3F2BE29A0E}" srcOrd="9" destOrd="0" presId="urn:microsoft.com/office/officeart/2005/8/layout/radial6"/>
    <dgm:cxn modelId="{8C9C810C-B97F-4068-8860-124EB78596D9}" type="presParOf" srcId="{794F4C73-DE91-4E6C-8E82-E6CE8CB6AD06}" destId="{E2AB1F1D-FE4F-47FA-92EF-8C43CF6314E8}" srcOrd="10" destOrd="0" presId="urn:microsoft.com/office/officeart/2005/8/layout/radial6"/>
    <dgm:cxn modelId="{902CFDDC-8A1A-46C2-820E-89EB9ADDFFF8}" type="presParOf" srcId="{794F4C73-DE91-4E6C-8E82-E6CE8CB6AD06}" destId="{508C1CBD-0F47-47F1-BD2D-D25C5279AA13}" srcOrd="11" destOrd="0" presId="urn:microsoft.com/office/officeart/2005/8/layout/radial6"/>
    <dgm:cxn modelId="{D68FE726-60BA-4087-90E0-6A8FB3CA754C}" type="presParOf" srcId="{794F4C73-DE91-4E6C-8E82-E6CE8CB6AD06}" destId="{A2778A42-093B-43FD-A41D-96DA350A28D6}" srcOrd="12" destOrd="0" presId="urn:microsoft.com/office/officeart/2005/8/layout/radial6"/>
    <dgm:cxn modelId="{8D1CB7BD-79F6-4454-9CC4-2A1C5A039435}" type="presParOf" srcId="{794F4C73-DE91-4E6C-8E82-E6CE8CB6AD06}" destId="{85D4325E-BA53-40D0-9417-FEFDEE719B33}" srcOrd="13" destOrd="0" presId="urn:microsoft.com/office/officeart/2005/8/layout/radial6"/>
    <dgm:cxn modelId="{A62CE7DD-051D-42F5-BB6C-B4D7FB52E819}" type="presParOf" srcId="{794F4C73-DE91-4E6C-8E82-E6CE8CB6AD06}" destId="{481C8D9F-616A-4411-B34E-684360094EF9}" srcOrd="14" destOrd="0" presId="urn:microsoft.com/office/officeart/2005/8/layout/radial6"/>
    <dgm:cxn modelId="{224B341B-DD1A-4E7A-8C54-8F210F99704A}" type="presParOf" srcId="{794F4C73-DE91-4E6C-8E82-E6CE8CB6AD06}" destId="{FD4BC058-324F-4A1C-8404-FE14F23357A5}" srcOrd="15" destOrd="0" presId="urn:microsoft.com/office/officeart/2005/8/layout/radial6"/>
    <dgm:cxn modelId="{EEC3F576-0AFC-409C-806F-A49999DA25B8}" type="presParOf" srcId="{794F4C73-DE91-4E6C-8E82-E6CE8CB6AD06}" destId="{B98A3CEF-1C27-46FC-81F6-4366A4282552}" srcOrd="16" destOrd="0" presId="urn:microsoft.com/office/officeart/2005/8/layout/radial6"/>
    <dgm:cxn modelId="{0813B3B4-6BA1-4258-9657-E3D066BF2284}" type="presParOf" srcId="{794F4C73-DE91-4E6C-8E82-E6CE8CB6AD06}" destId="{4683FF59-A17A-4255-89F0-8A0D077FADAD}" srcOrd="17" destOrd="0" presId="urn:microsoft.com/office/officeart/2005/8/layout/radial6"/>
    <dgm:cxn modelId="{25EA8A0C-B2F9-49ED-AFF8-EDED3ACD498B}" type="presParOf" srcId="{794F4C73-DE91-4E6C-8E82-E6CE8CB6AD06}" destId="{8DDA4CA9-E082-418A-A3BE-A5BAD56D775F}"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D1C45A-4F70-4E47-99F7-30EBE26005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8D1E70D-3EB5-4725-A79C-BE4E1D552F22}">
      <dgm:prSet phldrT="[Texto]" custT="1"/>
      <dgm:spPr>
        <a:solidFill>
          <a:schemeClr val="accent5">
            <a:lumMod val="75000"/>
          </a:schemeClr>
        </a:solidFill>
      </dgm:spPr>
      <dgm:t>
        <a:bodyPr/>
        <a:lstStyle/>
        <a:p>
          <a:r>
            <a:rPr lang="es-ES" sz="3200" b="1" dirty="0" smtClean="0"/>
            <a:t>POLÍTICA</a:t>
          </a:r>
          <a:endParaRPr lang="es-ES" sz="3200" dirty="0"/>
        </a:p>
      </dgm:t>
    </dgm:pt>
    <dgm:pt modelId="{0C88E9A3-84F0-4B10-9277-BD3F8E4360C9}" type="parTrans" cxnId="{66CE6041-C512-4537-820B-1F629EA67A1E}">
      <dgm:prSet/>
      <dgm:spPr/>
      <dgm:t>
        <a:bodyPr/>
        <a:lstStyle/>
        <a:p>
          <a:endParaRPr lang="es-ES"/>
        </a:p>
      </dgm:t>
    </dgm:pt>
    <dgm:pt modelId="{FC00DC61-6F7A-4462-B957-A5411DFD2F97}" type="sibTrans" cxnId="{66CE6041-C512-4537-820B-1F629EA67A1E}">
      <dgm:prSet/>
      <dgm:spPr/>
      <dgm:t>
        <a:bodyPr/>
        <a:lstStyle/>
        <a:p>
          <a:endParaRPr lang="es-ES"/>
        </a:p>
      </dgm:t>
    </dgm:pt>
    <dgm:pt modelId="{7AD31D99-E918-4D6F-A0F0-E084F677119B}">
      <dgm:prSet phldrT="[Texto]"/>
      <dgm:spPr/>
      <dgm:t>
        <a:bodyPr/>
        <a:lstStyle/>
        <a:p>
          <a:r>
            <a:rPr lang="es-ES" dirty="0" smtClean="0"/>
            <a:t> Asegurar una alimentación sana, nutritiva, natural y con productos del medio para disminuir drásticamente las deficiencias nutricionales.</a:t>
          </a:r>
          <a:endParaRPr lang="es-ES" dirty="0"/>
        </a:p>
      </dgm:t>
    </dgm:pt>
    <dgm:pt modelId="{D240DB56-EAFD-4AD9-B0D1-45E93F670BA2}" type="parTrans" cxnId="{900B9B07-7085-4C55-A6CF-95A836E84A6E}">
      <dgm:prSet/>
      <dgm:spPr/>
      <dgm:t>
        <a:bodyPr/>
        <a:lstStyle/>
        <a:p>
          <a:endParaRPr lang="es-ES"/>
        </a:p>
      </dgm:t>
    </dgm:pt>
    <dgm:pt modelId="{47994F0A-4365-461A-B230-D9EF66A55D97}" type="sibTrans" cxnId="{900B9B07-7085-4C55-A6CF-95A836E84A6E}">
      <dgm:prSet/>
      <dgm:spPr/>
      <dgm:t>
        <a:bodyPr/>
        <a:lstStyle/>
        <a:p>
          <a:endParaRPr lang="es-ES"/>
        </a:p>
      </dgm:t>
    </dgm:pt>
    <dgm:pt modelId="{FE78D4FF-143C-4C74-A2FD-C6A98582F51B}">
      <dgm:prSet phldrT="[Texto]" custT="1"/>
      <dgm:spPr>
        <a:solidFill>
          <a:srgbClr val="FFC000"/>
        </a:solidFill>
      </dgm:spPr>
      <dgm:t>
        <a:bodyPr/>
        <a:lstStyle/>
        <a:p>
          <a:r>
            <a:rPr lang="es-ES" sz="4000" b="1" dirty="0" smtClean="0">
              <a:solidFill>
                <a:schemeClr val="tx1"/>
              </a:solidFill>
            </a:rPr>
            <a:t>METAS: </a:t>
          </a:r>
          <a:endParaRPr lang="es-ES" sz="4000" dirty="0">
            <a:solidFill>
              <a:schemeClr val="tx1"/>
            </a:solidFill>
          </a:endParaRPr>
        </a:p>
      </dgm:t>
    </dgm:pt>
    <dgm:pt modelId="{BAFD5E8B-99F1-4128-ACDC-0F23294A4CF0}" type="parTrans" cxnId="{C7EC3A17-FC65-4941-BF66-DAE73AEC87A9}">
      <dgm:prSet/>
      <dgm:spPr/>
      <dgm:t>
        <a:bodyPr/>
        <a:lstStyle/>
        <a:p>
          <a:endParaRPr lang="es-ES"/>
        </a:p>
      </dgm:t>
    </dgm:pt>
    <dgm:pt modelId="{027FFDBB-988E-442A-92EC-B4E107F5888A}" type="sibTrans" cxnId="{C7EC3A17-FC65-4941-BF66-DAE73AEC87A9}">
      <dgm:prSet/>
      <dgm:spPr/>
      <dgm:t>
        <a:bodyPr/>
        <a:lstStyle/>
        <a:p>
          <a:endParaRPr lang="es-ES"/>
        </a:p>
      </dgm:t>
    </dgm:pt>
    <dgm:pt modelId="{17B9CF11-CD53-4052-9865-A5E63ACF8A0A}">
      <dgm:prSet phldrT="[Texto]"/>
      <dgm:spPr/>
      <dgm:t>
        <a:bodyPr/>
        <a:lstStyle/>
        <a:p>
          <a:r>
            <a:rPr lang="es-ES" dirty="0" smtClean="0"/>
            <a:t>Reducir en un 45% la desnutrición crónica al 2013</a:t>
          </a:r>
          <a:endParaRPr lang="es-ES" dirty="0"/>
        </a:p>
      </dgm:t>
    </dgm:pt>
    <dgm:pt modelId="{2E6A1ECD-3AC1-4323-8CF0-A687418145AB}" type="parTrans" cxnId="{4949E26E-F280-4FDB-8F0C-FC6DA72BF50E}">
      <dgm:prSet/>
      <dgm:spPr/>
      <dgm:t>
        <a:bodyPr/>
        <a:lstStyle/>
        <a:p>
          <a:endParaRPr lang="es-ES"/>
        </a:p>
      </dgm:t>
    </dgm:pt>
    <dgm:pt modelId="{030A7540-9A8F-4D36-8939-4E6CCFBC34B4}" type="sibTrans" cxnId="{4949E26E-F280-4FDB-8F0C-FC6DA72BF50E}">
      <dgm:prSet/>
      <dgm:spPr/>
      <dgm:t>
        <a:bodyPr/>
        <a:lstStyle/>
        <a:p>
          <a:endParaRPr lang="es-ES"/>
        </a:p>
      </dgm:t>
    </dgm:pt>
    <dgm:pt modelId="{54485406-A0CB-4870-8617-6D80EDC1AA02}">
      <dgm:prSet phldrT="[Texto]"/>
      <dgm:spPr/>
      <dgm:t>
        <a:bodyPr/>
        <a:lstStyle/>
        <a:p>
          <a:r>
            <a:rPr lang="es-ES" dirty="0" smtClean="0"/>
            <a:t>Garantizar un consumo kilo calórico diario de proteínas mínimo de 260 Kcal. /día al 2013.</a:t>
          </a:r>
          <a:endParaRPr lang="es-ES" dirty="0"/>
        </a:p>
      </dgm:t>
    </dgm:pt>
    <dgm:pt modelId="{69EB398F-D122-4284-9E8C-78A357CD4EF6}" type="parTrans" cxnId="{34A8C069-8D8C-42BC-A597-BF6F2A73962C}">
      <dgm:prSet/>
      <dgm:spPr/>
      <dgm:t>
        <a:bodyPr/>
        <a:lstStyle/>
        <a:p>
          <a:endParaRPr lang="es-ES"/>
        </a:p>
      </dgm:t>
    </dgm:pt>
    <dgm:pt modelId="{A1343BFA-E1CC-4029-97CB-FEDEFDE4D304}" type="sibTrans" cxnId="{34A8C069-8D8C-42BC-A597-BF6F2A73962C}">
      <dgm:prSet/>
      <dgm:spPr/>
      <dgm:t>
        <a:bodyPr/>
        <a:lstStyle/>
        <a:p>
          <a:endParaRPr lang="es-ES"/>
        </a:p>
      </dgm:t>
    </dgm:pt>
    <dgm:pt modelId="{DAD3A275-3F72-4776-A4CF-4FB0693B891D}">
      <dgm:prSet phldrT="[Texto]"/>
      <dgm:spPr/>
      <dgm:t>
        <a:bodyPr/>
        <a:lstStyle/>
        <a:p>
          <a:r>
            <a:rPr lang="es-ES" dirty="0" smtClean="0"/>
            <a:t>Disminuir al 3,9% el bajo peso al nacer en niños y niñas al 2013</a:t>
          </a:r>
          <a:endParaRPr lang="es-ES" dirty="0"/>
        </a:p>
      </dgm:t>
    </dgm:pt>
    <dgm:pt modelId="{53D65A31-5142-4EC8-8975-8D5EF73224EB}" type="parTrans" cxnId="{CA6C8DB3-8231-4672-B60E-140B911B1642}">
      <dgm:prSet/>
      <dgm:spPr/>
      <dgm:t>
        <a:bodyPr/>
        <a:lstStyle/>
        <a:p>
          <a:endParaRPr lang="es-ES"/>
        </a:p>
      </dgm:t>
    </dgm:pt>
    <dgm:pt modelId="{09A4A027-F9D5-44D0-BFB2-A782175EFF6B}" type="sibTrans" cxnId="{CA6C8DB3-8231-4672-B60E-140B911B1642}">
      <dgm:prSet/>
      <dgm:spPr/>
      <dgm:t>
        <a:bodyPr/>
        <a:lstStyle/>
        <a:p>
          <a:endParaRPr lang="es-ES"/>
        </a:p>
      </dgm:t>
    </dgm:pt>
    <dgm:pt modelId="{EAF35660-F7B7-4B86-9ABB-A3CEB865C398}" type="pres">
      <dgm:prSet presAssocID="{B0D1C45A-4F70-4E47-99F7-30EBE26005FB}" presName="Name0" presStyleCnt="0">
        <dgm:presLayoutVars>
          <dgm:dir/>
          <dgm:animLvl val="lvl"/>
          <dgm:resizeHandles/>
        </dgm:presLayoutVars>
      </dgm:prSet>
      <dgm:spPr/>
      <dgm:t>
        <a:bodyPr/>
        <a:lstStyle/>
        <a:p>
          <a:endParaRPr lang="es-ES"/>
        </a:p>
      </dgm:t>
    </dgm:pt>
    <dgm:pt modelId="{B8D1A788-20C2-4DCA-8A9F-284A37552EF4}" type="pres">
      <dgm:prSet presAssocID="{18D1E70D-3EB5-4725-A79C-BE4E1D552F22}" presName="linNode" presStyleCnt="0"/>
      <dgm:spPr/>
    </dgm:pt>
    <dgm:pt modelId="{36056047-64AD-4899-8F44-0DF3380DFA64}" type="pres">
      <dgm:prSet presAssocID="{18D1E70D-3EB5-4725-A79C-BE4E1D552F22}" presName="parentShp" presStyleLbl="node1" presStyleIdx="0" presStyleCnt="2" custScaleX="58576" custScaleY="49607" custLinFactNeighborY="-10">
        <dgm:presLayoutVars>
          <dgm:bulletEnabled val="1"/>
        </dgm:presLayoutVars>
      </dgm:prSet>
      <dgm:spPr/>
      <dgm:t>
        <a:bodyPr/>
        <a:lstStyle/>
        <a:p>
          <a:endParaRPr lang="es-ES"/>
        </a:p>
      </dgm:t>
    </dgm:pt>
    <dgm:pt modelId="{80A5DC97-5052-4579-962C-7EF69D0F6CE5}" type="pres">
      <dgm:prSet presAssocID="{18D1E70D-3EB5-4725-A79C-BE4E1D552F22}" presName="childShp" presStyleLbl="bgAccFollowNode1" presStyleIdx="0" presStyleCnt="2" custScaleY="60605">
        <dgm:presLayoutVars>
          <dgm:bulletEnabled val="1"/>
        </dgm:presLayoutVars>
      </dgm:prSet>
      <dgm:spPr/>
      <dgm:t>
        <a:bodyPr/>
        <a:lstStyle/>
        <a:p>
          <a:endParaRPr lang="es-ES"/>
        </a:p>
      </dgm:t>
    </dgm:pt>
    <dgm:pt modelId="{6EE4955A-E94A-4B05-AC89-A738C4F97882}" type="pres">
      <dgm:prSet presAssocID="{FC00DC61-6F7A-4462-B957-A5411DFD2F97}" presName="spacing" presStyleCnt="0"/>
      <dgm:spPr/>
    </dgm:pt>
    <dgm:pt modelId="{CC45A45A-2C43-4D8E-BD0E-429A2754E7F3}" type="pres">
      <dgm:prSet presAssocID="{FE78D4FF-143C-4C74-A2FD-C6A98582F51B}" presName="linNode" presStyleCnt="0"/>
      <dgm:spPr/>
    </dgm:pt>
    <dgm:pt modelId="{D13893A5-E888-4E8D-9C6D-4E5A0E97A1E5}" type="pres">
      <dgm:prSet presAssocID="{FE78D4FF-143C-4C74-A2FD-C6A98582F51B}" presName="parentShp" presStyleLbl="node1" presStyleIdx="1" presStyleCnt="2" custScaleX="67028" custScaleY="73688" custLinFactNeighborX="1222" custLinFactNeighborY="-8821">
        <dgm:presLayoutVars>
          <dgm:bulletEnabled val="1"/>
        </dgm:presLayoutVars>
      </dgm:prSet>
      <dgm:spPr/>
      <dgm:t>
        <a:bodyPr/>
        <a:lstStyle/>
        <a:p>
          <a:endParaRPr lang="es-ES"/>
        </a:p>
      </dgm:t>
    </dgm:pt>
    <dgm:pt modelId="{B94750B6-83CC-4161-A73E-E61029C01397}" type="pres">
      <dgm:prSet presAssocID="{FE78D4FF-143C-4C74-A2FD-C6A98582F51B}" presName="childShp" presStyleLbl="bgAccFollowNode1" presStyleIdx="1" presStyleCnt="2" custScaleX="99840" custScaleY="121196" custLinFactNeighborX="3907" custLinFactNeighborY="-5332">
        <dgm:presLayoutVars>
          <dgm:bulletEnabled val="1"/>
        </dgm:presLayoutVars>
      </dgm:prSet>
      <dgm:spPr/>
      <dgm:t>
        <a:bodyPr/>
        <a:lstStyle/>
        <a:p>
          <a:endParaRPr lang="es-ES"/>
        </a:p>
      </dgm:t>
    </dgm:pt>
  </dgm:ptLst>
  <dgm:cxnLst>
    <dgm:cxn modelId="{B46B1C06-DBA6-4FA1-8B86-F6168039B640}" type="presOf" srcId="{DAD3A275-3F72-4776-A4CF-4FB0693B891D}" destId="{B94750B6-83CC-4161-A73E-E61029C01397}" srcOrd="0" destOrd="2" presId="urn:microsoft.com/office/officeart/2005/8/layout/vList6"/>
    <dgm:cxn modelId="{34A8C069-8D8C-42BC-A597-BF6F2A73962C}" srcId="{FE78D4FF-143C-4C74-A2FD-C6A98582F51B}" destId="{54485406-A0CB-4870-8617-6D80EDC1AA02}" srcOrd="1" destOrd="0" parTransId="{69EB398F-D122-4284-9E8C-78A357CD4EF6}" sibTransId="{A1343BFA-E1CC-4029-97CB-FEDEFDE4D304}"/>
    <dgm:cxn modelId="{3A4D7CB8-4715-48EB-BC61-DBED4BA9418A}" type="presOf" srcId="{18D1E70D-3EB5-4725-A79C-BE4E1D552F22}" destId="{36056047-64AD-4899-8F44-0DF3380DFA64}" srcOrd="0" destOrd="0" presId="urn:microsoft.com/office/officeart/2005/8/layout/vList6"/>
    <dgm:cxn modelId="{4949E26E-F280-4FDB-8F0C-FC6DA72BF50E}" srcId="{FE78D4FF-143C-4C74-A2FD-C6A98582F51B}" destId="{17B9CF11-CD53-4052-9865-A5E63ACF8A0A}" srcOrd="0" destOrd="0" parTransId="{2E6A1ECD-3AC1-4323-8CF0-A687418145AB}" sibTransId="{030A7540-9A8F-4D36-8939-4E6CCFBC34B4}"/>
    <dgm:cxn modelId="{C00C702A-F38C-4904-B81B-5105BBD4702C}" type="presOf" srcId="{B0D1C45A-4F70-4E47-99F7-30EBE26005FB}" destId="{EAF35660-F7B7-4B86-9ABB-A3CEB865C398}" srcOrd="0" destOrd="0" presId="urn:microsoft.com/office/officeart/2005/8/layout/vList6"/>
    <dgm:cxn modelId="{C7EC3A17-FC65-4941-BF66-DAE73AEC87A9}" srcId="{B0D1C45A-4F70-4E47-99F7-30EBE26005FB}" destId="{FE78D4FF-143C-4C74-A2FD-C6A98582F51B}" srcOrd="1" destOrd="0" parTransId="{BAFD5E8B-99F1-4128-ACDC-0F23294A4CF0}" sibTransId="{027FFDBB-988E-442A-92EC-B4E107F5888A}"/>
    <dgm:cxn modelId="{CA6C8DB3-8231-4672-B60E-140B911B1642}" srcId="{FE78D4FF-143C-4C74-A2FD-C6A98582F51B}" destId="{DAD3A275-3F72-4776-A4CF-4FB0693B891D}" srcOrd="2" destOrd="0" parTransId="{53D65A31-5142-4EC8-8975-8D5EF73224EB}" sibTransId="{09A4A027-F9D5-44D0-BFB2-A782175EFF6B}"/>
    <dgm:cxn modelId="{AAAC7E64-9ABF-4DDC-9475-87250287A784}" type="presOf" srcId="{7AD31D99-E918-4D6F-A0F0-E084F677119B}" destId="{80A5DC97-5052-4579-962C-7EF69D0F6CE5}" srcOrd="0" destOrd="0" presId="urn:microsoft.com/office/officeart/2005/8/layout/vList6"/>
    <dgm:cxn modelId="{8EFCC555-0B8F-4745-A1A0-F73C7FCBD1A4}" type="presOf" srcId="{17B9CF11-CD53-4052-9865-A5E63ACF8A0A}" destId="{B94750B6-83CC-4161-A73E-E61029C01397}" srcOrd="0" destOrd="0" presId="urn:microsoft.com/office/officeart/2005/8/layout/vList6"/>
    <dgm:cxn modelId="{4D6EB0D6-A6C4-42F3-9BC9-CA43FD67B71C}" type="presOf" srcId="{FE78D4FF-143C-4C74-A2FD-C6A98582F51B}" destId="{D13893A5-E888-4E8D-9C6D-4E5A0E97A1E5}" srcOrd="0" destOrd="0" presId="urn:microsoft.com/office/officeart/2005/8/layout/vList6"/>
    <dgm:cxn modelId="{66CE6041-C512-4537-820B-1F629EA67A1E}" srcId="{B0D1C45A-4F70-4E47-99F7-30EBE26005FB}" destId="{18D1E70D-3EB5-4725-A79C-BE4E1D552F22}" srcOrd="0" destOrd="0" parTransId="{0C88E9A3-84F0-4B10-9277-BD3F8E4360C9}" sibTransId="{FC00DC61-6F7A-4462-B957-A5411DFD2F97}"/>
    <dgm:cxn modelId="{4FBB5557-EBD7-4BB3-AE27-53D4C75EF286}" type="presOf" srcId="{54485406-A0CB-4870-8617-6D80EDC1AA02}" destId="{B94750B6-83CC-4161-A73E-E61029C01397}" srcOrd="0" destOrd="1" presId="urn:microsoft.com/office/officeart/2005/8/layout/vList6"/>
    <dgm:cxn modelId="{900B9B07-7085-4C55-A6CF-95A836E84A6E}" srcId="{18D1E70D-3EB5-4725-A79C-BE4E1D552F22}" destId="{7AD31D99-E918-4D6F-A0F0-E084F677119B}" srcOrd="0" destOrd="0" parTransId="{D240DB56-EAFD-4AD9-B0D1-45E93F670BA2}" sibTransId="{47994F0A-4365-461A-B230-D9EF66A55D97}"/>
    <dgm:cxn modelId="{078C6D9B-F840-4745-B144-518C8B495B8F}" type="presParOf" srcId="{EAF35660-F7B7-4B86-9ABB-A3CEB865C398}" destId="{B8D1A788-20C2-4DCA-8A9F-284A37552EF4}" srcOrd="0" destOrd="0" presId="urn:microsoft.com/office/officeart/2005/8/layout/vList6"/>
    <dgm:cxn modelId="{49A08FA8-563E-4273-ACDB-9BBB8A0D1DE0}" type="presParOf" srcId="{B8D1A788-20C2-4DCA-8A9F-284A37552EF4}" destId="{36056047-64AD-4899-8F44-0DF3380DFA64}" srcOrd="0" destOrd="0" presId="urn:microsoft.com/office/officeart/2005/8/layout/vList6"/>
    <dgm:cxn modelId="{018D2A1A-A6B1-481A-9D68-CA98E31F0CC6}" type="presParOf" srcId="{B8D1A788-20C2-4DCA-8A9F-284A37552EF4}" destId="{80A5DC97-5052-4579-962C-7EF69D0F6CE5}" srcOrd="1" destOrd="0" presId="urn:microsoft.com/office/officeart/2005/8/layout/vList6"/>
    <dgm:cxn modelId="{67C3505E-93A6-484A-ACD3-DC145AAD3B6A}" type="presParOf" srcId="{EAF35660-F7B7-4B86-9ABB-A3CEB865C398}" destId="{6EE4955A-E94A-4B05-AC89-A738C4F97882}" srcOrd="1" destOrd="0" presId="urn:microsoft.com/office/officeart/2005/8/layout/vList6"/>
    <dgm:cxn modelId="{75F442FB-8A7C-4B55-BD1E-9FA1DBC07BC3}" type="presParOf" srcId="{EAF35660-F7B7-4B86-9ABB-A3CEB865C398}" destId="{CC45A45A-2C43-4D8E-BD0E-429A2754E7F3}" srcOrd="2" destOrd="0" presId="urn:microsoft.com/office/officeart/2005/8/layout/vList6"/>
    <dgm:cxn modelId="{654B3652-067D-4C3C-881B-88D6D50BE356}" type="presParOf" srcId="{CC45A45A-2C43-4D8E-BD0E-429A2754E7F3}" destId="{D13893A5-E888-4E8D-9C6D-4E5A0E97A1E5}" srcOrd="0" destOrd="0" presId="urn:microsoft.com/office/officeart/2005/8/layout/vList6"/>
    <dgm:cxn modelId="{A8A7F514-027C-49FB-8B97-C2329243F1C5}" type="presParOf" srcId="{CC45A45A-2C43-4D8E-BD0E-429A2754E7F3}" destId="{B94750B6-83CC-4161-A73E-E61029C0139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93AAA6-56C1-4776-9F86-650D08BE355E}" type="doc">
      <dgm:prSet loTypeId="urn:microsoft.com/office/officeart/2005/8/layout/bProcess2" loCatId="process" qsTypeId="urn:microsoft.com/office/officeart/2005/8/quickstyle/simple5" qsCatId="simple" csTypeId="urn:microsoft.com/office/officeart/2005/8/colors/colorful1" csCatId="colorful" phldr="1"/>
      <dgm:spPr/>
    </dgm:pt>
    <dgm:pt modelId="{DCE37160-F7AA-42CA-B30E-AB1F314D59DC}">
      <dgm:prSet phldrT="[Texto]"/>
      <dgm:spPr/>
      <dgm:t>
        <a:bodyPr/>
        <a:lstStyle/>
        <a:p>
          <a:r>
            <a:rPr lang="es-ES" b="1" dirty="0" smtClean="0"/>
            <a:t>TIPO</a:t>
          </a:r>
        </a:p>
        <a:p>
          <a:r>
            <a:rPr lang="es-ES" dirty="0" smtClean="0"/>
            <a:t>.Investigación bibliográfica.</a:t>
          </a:r>
        </a:p>
        <a:p>
          <a:endParaRPr lang="es-ES" dirty="0" smtClean="0"/>
        </a:p>
        <a:p>
          <a:r>
            <a:rPr lang="es-ES" dirty="0" smtClean="0"/>
            <a:t>-Investigación de campo</a:t>
          </a:r>
          <a:endParaRPr lang="es-ES" dirty="0"/>
        </a:p>
      </dgm:t>
    </dgm:pt>
    <dgm:pt modelId="{2C1905D2-96DE-401F-B45B-5936B89D5F43}" type="parTrans" cxnId="{E8747C23-7B39-4449-A754-87CD6B2B95CC}">
      <dgm:prSet/>
      <dgm:spPr/>
      <dgm:t>
        <a:bodyPr/>
        <a:lstStyle/>
        <a:p>
          <a:endParaRPr lang="es-ES"/>
        </a:p>
      </dgm:t>
    </dgm:pt>
    <dgm:pt modelId="{ACEC60EF-0C25-46C7-9E56-ACD2289A1F86}" type="sibTrans" cxnId="{E8747C23-7B39-4449-A754-87CD6B2B95CC}">
      <dgm:prSet/>
      <dgm:spPr/>
      <dgm:t>
        <a:bodyPr/>
        <a:lstStyle/>
        <a:p>
          <a:endParaRPr lang="es-ES"/>
        </a:p>
      </dgm:t>
    </dgm:pt>
    <dgm:pt modelId="{9560D4A7-0747-42DB-BEC0-83174622A103}">
      <dgm:prSet phldrT="[Texto]"/>
      <dgm:spPr/>
      <dgm:t>
        <a:bodyPr/>
        <a:lstStyle/>
        <a:p>
          <a:pPr algn="ctr"/>
          <a:r>
            <a:rPr lang="es-ES" b="1" dirty="0" smtClean="0"/>
            <a:t>DISEÑO</a:t>
          </a:r>
        </a:p>
        <a:p>
          <a:pPr algn="ctr"/>
          <a:endParaRPr lang="es-ES" b="1" dirty="0" smtClean="0"/>
        </a:p>
        <a:p>
          <a:pPr algn="ctr"/>
          <a:r>
            <a:rPr lang="es-ES" dirty="0" smtClean="0"/>
            <a:t>Es un proyecto factible</a:t>
          </a:r>
        </a:p>
      </dgm:t>
    </dgm:pt>
    <dgm:pt modelId="{F611D320-5324-4088-842E-8981D0A5FF89}" type="parTrans" cxnId="{6ADAAB47-717A-49F8-A329-9BC27F6C67CC}">
      <dgm:prSet/>
      <dgm:spPr/>
      <dgm:t>
        <a:bodyPr/>
        <a:lstStyle/>
        <a:p>
          <a:endParaRPr lang="es-ES"/>
        </a:p>
      </dgm:t>
    </dgm:pt>
    <dgm:pt modelId="{8BFF7BFD-8BF4-4673-ADE9-B891CC7C5AC9}" type="sibTrans" cxnId="{6ADAAB47-717A-49F8-A329-9BC27F6C67CC}">
      <dgm:prSet/>
      <dgm:spPr/>
      <dgm:t>
        <a:bodyPr/>
        <a:lstStyle/>
        <a:p>
          <a:endParaRPr lang="es-ES"/>
        </a:p>
      </dgm:t>
    </dgm:pt>
    <dgm:pt modelId="{F63DA418-03CF-4416-A653-9046383D43F4}" type="pres">
      <dgm:prSet presAssocID="{5193AAA6-56C1-4776-9F86-650D08BE355E}" presName="diagram" presStyleCnt="0">
        <dgm:presLayoutVars>
          <dgm:dir/>
          <dgm:resizeHandles/>
        </dgm:presLayoutVars>
      </dgm:prSet>
      <dgm:spPr/>
    </dgm:pt>
    <dgm:pt modelId="{5D413248-EB86-46AC-AC16-9972116B2968}" type="pres">
      <dgm:prSet presAssocID="{DCE37160-F7AA-42CA-B30E-AB1F314D59DC}" presName="firstNode" presStyleLbl="node1" presStyleIdx="0" presStyleCnt="2">
        <dgm:presLayoutVars>
          <dgm:bulletEnabled val="1"/>
        </dgm:presLayoutVars>
      </dgm:prSet>
      <dgm:spPr/>
      <dgm:t>
        <a:bodyPr/>
        <a:lstStyle/>
        <a:p>
          <a:endParaRPr lang="es-ES"/>
        </a:p>
      </dgm:t>
    </dgm:pt>
    <dgm:pt modelId="{3C5EAF82-EBF4-412E-9762-9BEF239DE6FA}" type="pres">
      <dgm:prSet presAssocID="{ACEC60EF-0C25-46C7-9E56-ACD2289A1F86}" presName="sibTrans" presStyleLbl="sibTrans2D1" presStyleIdx="0" presStyleCnt="1"/>
      <dgm:spPr/>
      <dgm:t>
        <a:bodyPr/>
        <a:lstStyle/>
        <a:p>
          <a:endParaRPr lang="es-ES"/>
        </a:p>
      </dgm:t>
    </dgm:pt>
    <dgm:pt modelId="{3C942865-6B17-45EB-B783-B5CDD4B74F53}" type="pres">
      <dgm:prSet presAssocID="{9560D4A7-0747-42DB-BEC0-83174622A103}" presName="lastNode" presStyleLbl="node1" presStyleIdx="1" presStyleCnt="2">
        <dgm:presLayoutVars>
          <dgm:bulletEnabled val="1"/>
        </dgm:presLayoutVars>
      </dgm:prSet>
      <dgm:spPr/>
      <dgm:t>
        <a:bodyPr/>
        <a:lstStyle/>
        <a:p>
          <a:endParaRPr lang="es-ES"/>
        </a:p>
      </dgm:t>
    </dgm:pt>
  </dgm:ptLst>
  <dgm:cxnLst>
    <dgm:cxn modelId="{6ADAAB47-717A-49F8-A329-9BC27F6C67CC}" srcId="{5193AAA6-56C1-4776-9F86-650D08BE355E}" destId="{9560D4A7-0747-42DB-BEC0-83174622A103}" srcOrd="1" destOrd="0" parTransId="{F611D320-5324-4088-842E-8981D0A5FF89}" sibTransId="{8BFF7BFD-8BF4-4673-ADE9-B891CC7C5AC9}"/>
    <dgm:cxn modelId="{C97F20AA-88EB-413C-B96C-F13473A23D36}" type="presOf" srcId="{5193AAA6-56C1-4776-9F86-650D08BE355E}" destId="{F63DA418-03CF-4416-A653-9046383D43F4}" srcOrd="0" destOrd="0" presId="urn:microsoft.com/office/officeart/2005/8/layout/bProcess2"/>
    <dgm:cxn modelId="{E8747C23-7B39-4449-A754-87CD6B2B95CC}" srcId="{5193AAA6-56C1-4776-9F86-650D08BE355E}" destId="{DCE37160-F7AA-42CA-B30E-AB1F314D59DC}" srcOrd="0" destOrd="0" parTransId="{2C1905D2-96DE-401F-B45B-5936B89D5F43}" sibTransId="{ACEC60EF-0C25-46C7-9E56-ACD2289A1F86}"/>
    <dgm:cxn modelId="{43DBE436-12F7-4FB4-93A9-C99E321C780F}" type="presOf" srcId="{9560D4A7-0747-42DB-BEC0-83174622A103}" destId="{3C942865-6B17-45EB-B783-B5CDD4B74F53}" srcOrd="0" destOrd="0" presId="urn:microsoft.com/office/officeart/2005/8/layout/bProcess2"/>
    <dgm:cxn modelId="{2C29C4A6-325E-4844-9C5B-DC6404ADEDC9}" type="presOf" srcId="{DCE37160-F7AA-42CA-B30E-AB1F314D59DC}" destId="{5D413248-EB86-46AC-AC16-9972116B2968}" srcOrd="0" destOrd="0" presId="urn:microsoft.com/office/officeart/2005/8/layout/bProcess2"/>
    <dgm:cxn modelId="{F62FAB8E-94F7-42C8-868E-09FC05F7673D}" type="presOf" srcId="{ACEC60EF-0C25-46C7-9E56-ACD2289A1F86}" destId="{3C5EAF82-EBF4-412E-9762-9BEF239DE6FA}" srcOrd="0" destOrd="0" presId="urn:microsoft.com/office/officeart/2005/8/layout/bProcess2"/>
    <dgm:cxn modelId="{9AF1DEE4-4DF2-48BA-B3AC-4C5793A3A484}" type="presParOf" srcId="{F63DA418-03CF-4416-A653-9046383D43F4}" destId="{5D413248-EB86-46AC-AC16-9972116B2968}" srcOrd="0" destOrd="0" presId="urn:microsoft.com/office/officeart/2005/8/layout/bProcess2"/>
    <dgm:cxn modelId="{DD8E1EFA-CE97-494C-AB20-C764292F1BE6}" type="presParOf" srcId="{F63DA418-03CF-4416-A653-9046383D43F4}" destId="{3C5EAF82-EBF4-412E-9762-9BEF239DE6FA}" srcOrd="1" destOrd="0" presId="urn:microsoft.com/office/officeart/2005/8/layout/bProcess2"/>
    <dgm:cxn modelId="{81A06BA2-E1DD-4DAA-8805-C2DE632DC70B}" type="presParOf" srcId="{F63DA418-03CF-4416-A653-9046383D43F4}" destId="{3C942865-6B17-45EB-B783-B5CDD4B74F53}" srcOrd="2"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79007-EEF6-4E2D-BDB2-90BE83CCEE9F}"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es-ES"/>
        </a:p>
      </dgm:t>
    </dgm:pt>
    <dgm:pt modelId="{F3D386A1-BB42-48EF-8E6A-88A8B00D8D9B}">
      <dgm:prSet phldrT="[Texto]" custT="1"/>
      <dgm:spPr/>
      <dgm:t>
        <a:bodyPr/>
        <a:lstStyle/>
        <a:p>
          <a:r>
            <a:rPr lang="es-ES" sz="3200" b="1" dirty="0" smtClean="0"/>
            <a:t>Variable1</a:t>
          </a:r>
          <a:r>
            <a:rPr lang="es-ES" sz="3800" dirty="0" smtClean="0"/>
            <a:t> </a:t>
          </a:r>
          <a:endParaRPr lang="es-ES" sz="3800" dirty="0"/>
        </a:p>
      </dgm:t>
    </dgm:pt>
    <dgm:pt modelId="{E311AC9C-4A6B-43A9-92AC-E3E2A58D7EC8}" type="parTrans" cxnId="{CDFDB83D-C12F-4264-AF8E-4A5989D9FA6E}">
      <dgm:prSet/>
      <dgm:spPr/>
      <dgm:t>
        <a:bodyPr/>
        <a:lstStyle/>
        <a:p>
          <a:endParaRPr lang="es-ES"/>
        </a:p>
      </dgm:t>
    </dgm:pt>
    <dgm:pt modelId="{28243C38-BCC0-4B7F-ACD1-0EDD0EDEBC15}" type="sibTrans" cxnId="{CDFDB83D-C12F-4264-AF8E-4A5989D9FA6E}">
      <dgm:prSet/>
      <dgm:spPr/>
      <dgm:t>
        <a:bodyPr/>
        <a:lstStyle/>
        <a:p>
          <a:endParaRPr lang="es-ES"/>
        </a:p>
      </dgm:t>
    </dgm:pt>
    <dgm:pt modelId="{DAF234EA-C6C4-4AF5-A877-468EA845E787}">
      <dgm:prSet phldrT="[Texto]" custT="1"/>
      <dgm:spPr/>
      <dgm:t>
        <a:bodyPr/>
        <a:lstStyle/>
        <a:p>
          <a:r>
            <a:rPr lang="es-ES" sz="2400" dirty="0" smtClean="0"/>
            <a:t>Hábitos alimentarios de las madres con hijos menores de cinco años.</a:t>
          </a:r>
          <a:endParaRPr lang="es-ES" sz="2400" dirty="0"/>
        </a:p>
      </dgm:t>
    </dgm:pt>
    <dgm:pt modelId="{072E9699-C474-4C39-A6E2-3470C8B20269}" type="parTrans" cxnId="{7F10F24C-D631-43BD-B0A3-1D429FAF52FC}">
      <dgm:prSet/>
      <dgm:spPr/>
      <dgm:t>
        <a:bodyPr/>
        <a:lstStyle/>
        <a:p>
          <a:endParaRPr lang="es-ES"/>
        </a:p>
      </dgm:t>
    </dgm:pt>
    <dgm:pt modelId="{EAEE8285-2B93-42EE-963D-89E870E26B0D}" type="sibTrans" cxnId="{7F10F24C-D631-43BD-B0A3-1D429FAF52FC}">
      <dgm:prSet/>
      <dgm:spPr/>
      <dgm:t>
        <a:bodyPr/>
        <a:lstStyle/>
        <a:p>
          <a:endParaRPr lang="es-ES"/>
        </a:p>
      </dgm:t>
    </dgm:pt>
    <dgm:pt modelId="{9E373BCA-2E05-47D9-A55D-4E17C769F150}">
      <dgm:prSet phldrT="[Texto]" custT="1"/>
      <dgm:spPr/>
      <dgm:t>
        <a:bodyPr/>
        <a:lstStyle/>
        <a:p>
          <a:r>
            <a:rPr lang="es-ES" sz="3200" b="1" dirty="0" smtClean="0"/>
            <a:t>Variable 2</a:t>
          </a:r>
          <a:endParaRPr lang="es-ES" sz="3200" dirty="0"/>
        </a:p>
      </dgm:t>
    </dgm:pt>
    <dgm:pt modelId="{FCFC4D55-B4C4-4231-877F-28CDFB45437B}" type="parTrans" cxnId="{B3FBA8B5-C8BB-4F1D-9154-181E5DF621DA}">
      <dgm:prSet/>
      <dgm:spPr/>
      <dgm:t>
        <a:bodyPr/>
        <a:lstStyle/>
        <a:p>
          <a:endParaRPr lang="es-ES"/>
        </a:p>
      </dgm:t>
    </dgm:pt>
    <dgm:pt modelId="{C2783542-C657-4AA9-B289-7C403A37DE0F}" type="sibTrans" cxnId="{B3FBA8B5-C8BB-4F1D-9154-181E5DF621DA}">
      <dgm:prSet/>
      <dgm:spPr/>
      <dgm:t>
        <a:bodyPr/>
        <a:lstStyle/>
        <a:p>
          <a:endParaRPr lang="es-ES"/>
        </a:p>
      </dgm:t>
    </dgm:pt>
    <dgm:pt modelId="{839205FB-9667-4FA2-B347-6943220BAD27}">
      <dgm:prSet phldrT="[Texto]"/>
      <dgm:spPr/>
      <dgm:t>
        <a:bodyPr/>
        <a:lstStyle/>
        <a:p>
          <a:r>
            <a:rPr lang="es-ES" b="1" dirty="0" smtClean="0"/>
            <a:t>L</a:t>
          </a:r>
          <a:r>
            <a:rPr lang="es-ES" dirty="0" smtClean="0"/>
            <a:t>a guía es una metodología  que parte de la realidad de la gente, combina la teoría con la práctica, contiene orientaciones de alimentación saludable de fácil manejo para las familias.</a:t>
          </a:r>
          <a:endParaRPr lang="es-ES" dirty="0"/>
        </a:p>
      </dgm:t>
    </dgm:pt>
    <dgm:pt modelId="{E51D8080-C521-4E7E-B3DF-80EDC1070142}" type="parTrans" cxnId="{FE5A4247-72AB-467A-B080-D08827CB5F53}">
      <dgm:prSet/>
      <dgm:spPr/>
      <dgm:t>
        <a:bodyPr/>
        <a:lstStyle/>
        <a:p>
          <a:endParaRPr lang="es-ES"/>
        </a:p>
      </dgm:t>
    </dgm:pt>
    <dgm:pt modelId="{D71160E8-3C63-48EE-A767-28D11DF86C3A}" type="sibTrans" cxnId="{FE5A4247-72AB-467A-B080-D08827CB5F53}">
      <dgm:prSet/>
      <dgm:spPr/>
      <dgm:t>
        <a:bodyPr/>
        <a:lstStyle/>
        <a:p>
          <a:endParaRPr lang="es-ES"/>
        </a:p>
      </dgm:t>
    </dgm:pt>
    <dgm:pt modelId="{5150FB70-C452-45BA-AC1D-052F835BDB10}" type="pres">
      <dgm:prSet presAssocID="{76279007-EEF6-4E2D-BDB2-90BE83CCEE9F}" presName="Name0" presStyleCnt="0">
        <dgm:presLayoutVars>
          <dgm:dir/>
          <dgm:animLvl val="lvl"/>
          <dgm:resizeHandles/>
        </dgm:presLayoutVars>
      </dgm:prSet>
      <dgm:spPr/>
      <dgm:t>
        <a:bodyPr/>
        <a:lstStyle/>
        <a:p>
          <a:endParaRPr lang="es-ES"/>
        </a:p>
      </dgm:t>
    </dgm:pt>
    <dgm:pt modelId="{8E4A946A-4B9C-42BE-B8CE-F43013A600EA}" type="pres">
      <dgm:prSet presAssocID="{F3D386A1-BB42-48EF-8E6A-88A8B00D8D9B}" presName="linNode" presStyleCnt="0"/>
      <dgm:spPr/>
    </dgm:pt>
    <dgm:pt modelId="{214E88C1-B0A1-44A3-9D48-B2A681CE2F00}" type="pres">
      <dgm:prSet presAssocID="{F3D386A1-BB42-48EF-8E6A-88A8B00D8D9B}" presName="parentShp" presStyleLbl="node1" presStyleIdx="0" presStyleCnt="2" custScaleX="71010" custScaleY="73072">
        <dgm:presLayoutVars>
          <dgm:bulletEnabled val="1"/>
        </dgm:presLayoutVars>
      </dgm:prSet>
      <dgm:spPr/>
      <dgm:t>
        <a:bodyPr/>
        <a:lstStyle/>
        <a:p>
          <a:endParaRPr lang="es-ES"/>
        </a:p>
      </dgm:t>
    </dgm:pt>
    <dgm:pt modelId="{228677AB-31F4-46A4-83E6-0726A545353C}" type="pres">
      <dgm:prSet presAssocID="{F3D386A1-BB42-48EF-8E6A-88A8B00D8D9B}" presName="childShp" presStyleLbl="bgAccFollowNode1" presStyleIdx="0" presStyleCnt="2">
        <dgm:presLayoutVars>
          <dgm:bulletEnabled val="1"/>
        </dgm:presLayoutVars>
      </dgm:prSet>
      <dgm:spPr/>
      <dgm:t>
        <a:bodyPr/>
        <a:lstStyle/>
        <a:p>
          <a:endParaRPr lang="es-ES"/>
        </a:p>
      </dgm:t>
    </dgm:pt>
    <dgm:pt modelId="{7DD28158-2178-4FCD-BAD2-6C0F3B2FA748}" type="pres">
      <dgm:prSet presAssocID="{28243C38-BCC0-4B7F-ACD1-0EDD0EDEBC15}" presName="spacing" presStyleCnt="0"/>
      <dgm:spPr/>
    </dgm:pt>
    <dgm:pt modelId="{68DB2375-351C-4969-A1D7-934AF430B2B1}" type="pres">
      <dgm:prSet presAssocID="{9E373BCA-2E05-47D9-A55D-4E17C769F150}" presName="linNode" presStyleCnt="0"/>
      <dgm:spPr/>
    </dgm:pt>
    <dgm:pt modelId="{5ACF316B-BBF9-4906-A5BC-2C55A7435EF1}" type="pres">
      <dgm:prSet presAssocID="{9E373BCA-2E05-47D9-A55D-4E17C769F150}" presName="parentShp" presStyleLbl="node1" presStyleIdx="1" presStyleCnt="2" custScaleX="71010" custScaleY="79189">
        <dgm:presLayoutVars>
          <dgm:bulletEnabled val="1"/>
        </dgm:presLayoutVars>
      </dgm:prSet>
      <dgm:spPr/>
      <dgm:t>
        <a:bodyPr/>
        <a:lstStyle/>
        <a:p>
          <a:endParaRPr lang="es-ES"/>
        </a:p>
      </dgm:t>
    </dgm:pt>
    <dgm:pt modelId="{3BB1E004-8D57-435B-ACC8-A7A3E95DC0AC}" type="pres">
      <dgm:prSet presAssocID="{9E373BCA-2E05-47D9-A55D-4E17C769F150}" presName="childShp" presStyleLbl="bgAccFollowNode1" presStyleIdx="1" presStyleCnt="2">
        <dgm:presLayoutVars>
          <dgm:bulletEnabled val="1"/>
        </dgm:presLayoutVars>
      </dgm:prSet>
      <dgm:spPr/>
      <dgm:t>
        <a:bodyPr/>
        <a:lstStyle/>
        <a:p>
          <a:endParaRPr lang="es-ES"/>
        </a:p>
      </dgm:t>
    </dgm:pt>
  </dgm:ptLst>
  <dgm:cxnLst>
    <dgm:cxn modelId="{FE5A4247-72AB-467A-B080-D08827CB5F53}" srcId="{9E373BCA-2E05-47D9-A55D-4E17C769F150}" destId="{839205FB-9667-4FA2-B347-6943220BAD27}" srcOrd="0" destOrd="0" parTransId="{E51D8080-C521-4E7E-B3DF-80EDC1070142}" sibTransId="{D71160E8-3C63-48EE-A767-28D11DF86C3A}"/>
    <dgm:cxn modelId="{B3FBA8B5-C8BB-4F1D-9154-181E5DF621DA}" srcId="{76279007-EEF6-4E2D-BDB2-90BE83CCEE9F}" destId="{9E373BCA-2E05-47D9-A55D-4E17C769F150}" srcOrd="1" destOrd="0" parTransId="{FCFC4D55-B4C4-4231-877F-28CDFB45437B}" sibTransId="{C2783542-C657-4AA9-B289-7C403A37DE0F}"/>
    <dgm:cxn modelId="{BF165AB0-CD54-4EF6-8B35-1CAF596B7EB4}" type="presOf" srcId="{9E373BCA-2E05-47D9-A55D-4E17C769F150}" destId="{5ACF316B-BBF9-4906-A5BC-2C55A7435EF1}" srcOrd="0" destOrd="0" presId="urn:microsoft.com/office/officeart/2005/8/layout/vList6"/>
    <dgm:cxn modelId="{7F10F24C-D631-43BD-B0A3-1D429FAF52FC}" srcId="{F3D386A1-BB42-48EF-8E6A-88A8B00D8D9B}" destId="{DAF234EA-C6C4-4AF5-A877-468EA845E787}" srcOrd="0" destOrd="0" parTransId="{072E9699-C474-4C39-A6E2-3470C8B20269}" sibTransId="{EAEE8285-2B93-42EE-963D-89E870E26B0D}"/>
    <dgm:cxn modelId="{CDFDB83D-C12F-4264-AF8E-4A5989D9FA6E}" srcId="{76279007-EEF6-4E2D-BDB2-90BE83CCEE9F}" destId="{F3D386A1-BB42-48EF-8E6A-88A8B00D8D9B}" srcOrd="0" destOrd="0" parTransId="{E311AC9C-4A6B-43A9-92AC-E3E2A58D7EC8}" sibTransId="{28243C38-BCC0-4B7F-ACD1-0EDD0EDEBC15}"/>
    <dgm:cxn modelId="{12B09253-D5E7-41F3-9A0C-1D702797961F}" type="presOf" srcId="{F3D386A1-BB42-48EF-8E6A-88A8B00D8D9B}" destId="{214E88C1-B0A1-44A3-9D48-B2A681CE2F00}" srcOrd="0" destOrd="0" presId="urn:microsoft.com/office/officeart/2005/8/layout/vList6"/>
    <dgm:cxn modelId="{F9CA3EEB-53C2-4317-AAFB-868EB9C81699}" type="presOf" srcId="{DAF234EA-C6C4-4AF5-A877-468EA845E787}" destId="{228677AB-31F4-46A4-83E6-0726A545353C}" srcOrd="0" destOrd="0" presId="urn:microsoft.com/office/officeart/2005/8/layout/vList6"/>
    <dgm:cxn modelId="{9971D810-84DB-46FF-A64D-2F20795AD0F3}" type="presOf" srcId="{839205FB-9667-4FA2-B347-6943220BAD27}" destId="{3BB1E004-8D57-435B-ACC8-A7A3E95DC0AC}" srcOrd="0" destOrd="0" presId="urn:microsoft.com/office/officeart/2005/8/layout/vList6"/>
    <dgm:cxn modelId="{5B657D62-D280-412E-B604-423B8EA401A0}" type="presOf" srcId="{76279007-EEF6-4E2D-BDB2-90BE83CCEE9F}" destId="{5150FB70-C452-45BA-AC1D-052F835BDB10}" srcOrd="0" destOrd="0" presId="urn:microsoft.com/office/officeart/2005/8/layout/vList6"/>
    <dgm:cxn modelId="{3FF28E3A-EABA-4BDB-898E-342E6201C259}" type="presParOf" srcId="{5150FB70-C452-45BA-AC1D-052F835BDB10}" destId="{8E4A946A-4B9C-42BE-B8CE-F43013A600EA}" srcOrd="0" destOrd="0" presId="urn:microsoft.com/office/officeart/2005/8/layout/vList6"/>
    <dgm:cxn modelId="{FFD670D8-7B7F-48F3-B5F8-1C16E0BD7FB4}" type="presParOf" srcId="{8E4A946A-4B9C-42BE-B8CE-F43013A600EA}" destId="{214E88C1-B0A1-44A3-9D48-B2A681CE2F00}" srcOrd="0" destOrd="0" presId="urn:microsoft.com/office/officeart/2005/8/layout/vList6"/>
    <dgm:cxn modelId="{19CAE7B8-FCDC-4FFC-8D33-0D409B4B3943}" type="presParOf" srcId="{8E4A946A-4B9C-42BE-B8CE-F43013A600EA}" destId="{228677AB-31F4-46A4-83E6-0726A545353C}" srcOrd="1" destOrd="0" presId="urn:microsoft.com/office/officeart/2005/8/layout/vList6"/>
    <dgm:cxn modelId="{A45A5DD0-222B-4DC3-9B13-728F8AE4115B}" type="presParOf" srcId="{5150FB70-C452-45BA-AC1D-052F835BDB10}" destId="{7DD28158-2178-4FCD-BAD2-6C0F3B2FA748}" srcOrd="1" destOrd="0" presId="urn:microsoft.com/office/officeart/2005/8/layout/vList6"/>
    <dgm:cxn modelId="{991FBD97-92F1-46C8-80BF-ECF1971AC7D7}" type="presParOf" srcId="{5150FB70-C452-45BA-AC1D-052F835BDB10}" destId="{68DB2375-351C-4969-A1D7-934AF430B2B1}" srcOrd="2" destOrd="0" presId="urn:microsoft.com/office/officeart/2005/8/layout/vList6"/>
    <dgm:cxn modelId="{B9B63A7A-50BE-4B19-BD76-9761CE60DA48}" type="presParOf" srcId="{68DB2375-351C-4969-A1D7-934AF430B2B1}" destId="{5ACF316B-BBF9-4906-A5BC-2C55A7435EF1}" srcOrd="0" destOrd="0" presId="urn:microsoft.com/office/officeart/2005/8/layout/vList6"/>
    <dgm:cxn modelId="{4CE97B4A-CFA1-4BE5-9086-D4ECD5228B79}" type="presParOf" srcId="{68DB2375-351C-4969-A1D7-934AF430B2B1}" destId="{3BB1E004-8D57-435B-ACC8-A7A3E95DC0A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600ECE-18D1-40E4-AEFF-29938B31C29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5E8BFDD-A555-4E17-80A9-43E6681DA928}">
      <dgm:prSet phldrT="[Texto]" custT="1">
        <dgm:style>
          <a:lnRef idx="1">
            <a:schemeClr val="accent1"/>
          </a:lnRef>
          <a:fillRef idx="3">
            <a:schemeClr val="accent1"/>
          </a:fillRef>
          <a:effectRef idx="2">
            <a:schemeClr val="accent1"/>
          </a:effectRef>
          <a:fontRef idx="minor">
            <a:schemeClr val="lt1"/>
          </a:fontRef>
        </dgm:style>
      </dgm:prSet>
      <dgm:spPr/>
      <dgm:t>
        <a:bodyPr/>
        <a:lstStyle/>
        <a:p>
          <a:pPr algn="l"/>
          <a:r>
            <a:rPr lang="es-ES_tradnl" sz="2800" b="1" dirty="0" smtClean="0">
              <a:solidFill>
                <a:schemeClr val="tx1"/>
              </a:solidFill>
            </a:rPr>
            <a:t>Analítico – Sintético</a:t>
          </a:r>
          <a:endParaRPr lang="es-ES" sz="2800" dirty="0">
            <a:solidFill>
              <a:schemeClr val="tx1"/>
            </a:solidFill>
          </a:endParaRPr>
        </a:p>
      </dgm:t>
    </dgm:pt>
    <dgm:pt modelId="{7252FEDE-DFB1-439F-96DD-53120A9BEC6C}" type="parTrans" cxnId="{505D7EBE-1204-403C-A15F-0069925F0144}">
      <dgm:prSet/>
      <dgm:spPr/>
      <dgm:t>
        <a:bodyPr/>
        <a:lstStyle/>
        <a:p>
          <a:endParaRPr lang="es-ES"/>
        </a:p>
      </dgm:t>
    </dgm:pt>
    <dgm:pt modelId="{0DC22ABF-E7A3-480E-9BE5-A1A030F3AFAC}" type="sibTrans" cxnId="{505D7EBE-1204-403C-A15F-0069925F0144}">
      <dgm:prSet/>
      <dgm:spPr/>
      <dgm:t>
        <a:bodyPr/>
        <a:lstStyle/>
        <a:p>
          <a:endParaRPr lang="es-ES"/>
        </a:p>
      </dgm:t>
    </dgm:pt>
    <dgm:pt modelId="{F0DED954-1CF9-45CA-98CD-A0DBFC2E2E9C}">
      <dgm:prSet phldrT="[Texto]" custT="1">
        <dgm:style>
          <a:lnRef idx="1">
            <a:schemeClr val="accent1"/>
          </a:lnRef>
          <a:fillRef idx="3">
            <a:schemeClr val="accent1"/>
          </a:fillRef>
          <a:effectRef idx="2">
            <a:schemeClr val="accent1"/>
          </a:effectRef>
          <a:fontRef idx="minor">
            <a:schemeClr val="lt1"/>
          </a:fontRef>
        </dgm:style>
      </dgm:prSet>
      <dgm:spPr/>
      <dgm:t>
        <a:bodyPr/>
        <a:lstStyle/>
        <a:p>
          <a:pPr algn="just"/>
          <a:r>
            <a:rPr lang="es-ES_tradnl" sz="2000" dirty="0" smtClean="0">
              <a:solidFill>
                <a:schemeClr val="tx1"/>
              </a:solidFill>
            </a:rPr>
            <a:t>Se analizó toda la información científica técnica que se utilizó.</a:t>
          </a:r>
          <a:endParaRPr lang="es-ES" sz="2000" dirty="0">
            <a:solidFill>
              <a:schemeClr val="tx1"/>
            </a:solidFill>
          </a:endParaRPr>
        </a:p>
      </dgm:t>
    </dgm:pt>
    <dgm:pt modelId="{6553DF54-03DE-450F-97FD-9E2BB776EE3F}" type="parTrans" cxnId="{A5B40C04-3701-4027-85A1-DD791797AB3A}">
      <dgm:prSet/>
      <dgm:spPr/>
      <dgm:t>
        <a:bodyPr/>
        <a:lstStyle/>
        <a:p>
          <a:endParaRPr lang="es-ES"/>
        </a:p>
      </dgm:t>
    </dgm:pt>
    <dgm:pt modelId="{7CF1ECAF-8BFF-4B4C-907B-B019EFFF1B6B}" type="sibTrans" cxnId="{A5B40C04-3701-4027-85A1-DD791797AB3A}">
      <dgm:prSet/>
      <dgm:spPr/>
      <dgm:t>
        <a:bodyPr/>
        <a:lstStyle/>
        <a:p>
          <a:endParaRPr lang="es-ES"/>
        </a:p>
      </dgm:t>
    </dgm:pt>
    <dgm:pt modelId="{43CAC0D8-5C94-44D1-90D5-C2FCA02D998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_tradnl" sz="3200" b="1" dirty="0" smtClean="0">
              <a:solidFill>
                <a:schemeClr val="tx1"/>
              </a:solidFill>
            </a:rPr>
            <a:t>Deductivo</a:t>
          </a:r>
          <a:endParaRPr lang="es-ES" sz="3200" b="1" dirty="0">
            <a:solidFill>
              <a:schemeClr val="tx1"/>
            </a:solidFill>
          </a:endParaRPr>
        </a:p>
      </dgm:t>
    </dgm:pt>
    <dgm:pt modelId="{48DA5B50-BFD6-451F-8C59-B7F9D6D67D97}" type="parTrans" cxnId="{78833AF8-3066-4D88-A8E8-AD1F3CA0B4DF}">
      <dgm:prSet/>
      <dgm:spPr/>
      <dgm:t>
        <a:bodyPr/>
        <a:lstStyle/>
        <a:p>
          <a:endParaRPr lang="es-ES"/>
        </a:p>
      </dgm:t>
    </dgm:pt>
    <dgm:pt modelId="{67F7DBE7-FDA3-4E5F-AE67-D19F99661A3A}" type="sibTrans" cxnId="{78833AF8-3066-4D88-A8E8-AD1F3CA0B4DF}">
      <dgm:prSet/>
      <dgm:spPr/>
      <dgm:t>
        <a:bodyPr/>
        <a:lstStyle/>
        <a:p>
          <a:endParaRPr lang="es-ES"/>
        </a:p>
      </dgm:t>
    </dgm:pt>
    <dgm:pt modelId="{FD212567-1E78-464E-866A-95CD1BB564A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_tradnl" sz="2400" dirty="0" smtClean="0"/>
            <a:t>Ya que la investigación se realiza analizando la situación y los problemas nutricionales desde el nivel general hasta llegar a lo particular en las comunidades estudiadas. </a:t>
          </a:r>
          <a:endParaRPr lang="es-ES" sz="4900" dirty="0"/>
        </a:p>
      </dgm:t>
    </dgm:pt>
    <dgm:pt modelId="{2AD257F0-D4AA-4D6C-A36F-0BF6C4B170AF}" type="parTrans" cxnId="{2FB97B7C-81B5-4AB7-86B0-207E8110579E}">
      <dgm:prSet/>
      <dgm:spPr/>
      <dgm:t>
        <a:bodyPr/>
        <a:lstStyle/>
        <a:p>
          <a:endParaRPr lang="es-ES"/>
        </a:p>
      </dgm:t>
    </dgm:pt>
    <dgm:pt modelId="{E52C3723-212F-4B11-81C8-D957FB4CE2F1}" type="sibTrans" cxnId="{2FB97B7C-81B5-4AB7-86B0-207E8110579E}">
      <dgm:prSet/>
      <dgm:spPr/>
      <dgm:t>
        <a:bodyPr/>
        <a:lstStyle/>
        <a:p>
          <a:endParaRPr lang="es-ES"/>
        </a:p>
      </dgm:t>
    </dgm:pt>
    <dgm:pt modelId="{E3141497-9FDC-4A6C-AFF8-7C5E8FEC0F23}">
      <dgm:prSet custT="1">
        <dgm:style>
          <a:lnRef idx="1">
            <a:schemeClr val="accent1"/>
          </a:lnRef>
          <a:fillRef idx="3">
            <a:schemeClr val="accent1"/>
          </a:fillRef>
          <a:effectRef idx="2">
            <a:schemeClr val="accent1"/>
          </a:effectRef>
          <a:fontRef idx="minor">
            <a:schemeClr val="lt1"/>
          </a:fontRef>
        </dgm:style>
      </dgm:prSet>
      <dgm:spPr/>
      <dgm:t>
        <a:bodyPr/>
        <a:lstStyle/>
        <a:p>
          <a:pPr algn="just"/>
          <a:r>
            <a:rPr lang="es-ES_tradnl" sz="2000" dirty="0" smtClean="0">
              <a:solidFill>
                <a:schemeClr val="tx1"/>
              </a:solidFill>
            </a:rPr>
            <a:t>Análisis detallado de la información obtenida en la investigación de campo.</a:t>
          </a:r>
          <a:endParaRPr lang="es-ES" sz="2000" dirty="0">
            <a:solidFill>
              <a:schemeClr val="tx1"/>
            </a:solidFill>
          </a:endParaRPr>
        </a:p>
      </dgm:t>
    </dgm:pt>
    <dgm:pt modelId="{50712ADC-E57F-44AF-8E04-DDC04F07E4A9}" type="parTrans" cxnId="{363750A1-2402-4182-8014-B6226C6E7FA6}">
      <dgm:prSet/>
      <dgm:spPr/>
      <dgm:t>
        <a:bodyPr/>
        <a:lstStyle/>
        <a:p>
          <a:endParaRPr lang="es-ES"/>
        </a:p>
      </dgm:t>
    </dgm:pt>
    <dgm:pt modelId="{218D24E0-33FE-4F1A-B5B7-40A5D25671DC}" type="sibTrans" cxnId="{363750A1-2402-4182-8014-B6226C6E7FA6}">
      <dgm:prSet/>
      <dgm:spPr/>
      <dgm:t>
        <a:bodyPr/>
        <a:lstStyle/>
        <a:p>
          <a:endParaRPr lang="es-ES"/>
        </a:p>
      </dgm:t>
    </dgm:pt>
    <dgm:pt modelId="{881B5422-3EE7-4330-8716-3E82CC68FAB4}">
      <dgm:prSet custT="1">
        <dgm:style>
          <a:lnRef idx="1">
            <a:schemeClr val="accent1"/>
          </a:lnRef>
          <a:fillRef idx="3">
            <a:schemeClr val="accent1"/>
          </a:fillRef>
          <a:effectRef idx="2">
            <a:schemeClr val="accent1"/>
          </a:effectRef>
          <a:fontRef idx="minor">
            <a:schemeClr val="lt1"/>
          </a:fontRef>
        </dgm:style>
      </dgm:prSet>
      <dgm:spPr/>
      <dgm:t>
        <a:bodyPr/>
        <a:lstStyle/>
        <a:p>
          <a:pPr algn="just"/>
          <a:r>
            <a:rPr lang="es-ES_tradnl" sz="2000" dirty="0" smtClean="0">
              <a:solidFill>
                <a:schemeClr val="tx1"/>
              </a:solidFill>
            </a:rPr>
            <a:t>Se realizó una síntesis de los aspectos más importantes, tanto en forma de redacción, como en gráficos, cuadros, etc</a:t>
          </a:r>
          <a:r>
            <a:rPr lang="es-ES_tradnl" sz="1800" dirty="0" smtClean="0"/>
            <a:t>.</a:t>
          </a:r>
          <a:endParaRPr lang="es-ES" sz="1800" dirty="0"/>
        </a:p>
      </dgm:t>
    </dgm:pt>
    <dgm:pt modelId="{6D0ACFA1-B154-4D96-99C1-5BECDDE372A0}" type="parTrans" cxnId="{E10FC452-17E2-4595-9BA6-C86A5276925E}">
      <dgm:prSet/>
      <dgm:spPr/>
      <dgm:t>
        <a:bodyPr/>
        <a:lstStyle/>
        <a:p>
          <a:endParaRPr lang="es-ES"/>
        </a:p>
      </dgm:t>
    </dgm:pt>
    <dgm:pt modelId="{760E3B01-99E4-45D1-8E45-D210FC0B5688}" type="sibTrans" cxnId="{E10FC452-17E2-4595-9BA6-C86A5276925E}">
      <dgm:prSet/>
      <dgm:spPr/>
      <dgm:t>
        <a:bodyPr/>
        <a:lstStyle/>
        <a:p>
          <a:endParaRPr lang="es-ES"/>
        </a:p>
      </dgm:t>
    </dgm:pt>
    <dgm:pt modelId="{90FF6F81-A6E0-4C83-80E5-356A3714CCF6}" type="pres">
      <dgm:prSet presAssocID="{9B600ECE-18D1-40E4-AEFF-29938B31C293}" presName="Name0" presStyleCnt="0">
        <dgm:presLayoutVars>
          <dgm:dir/>
          <dgm:resizeHandles val="exact"/>
        </dgm:presLayoutVars>
      </dgm:prSet>
      <dgm:spPr/>
      <dgm:t>
        <a:bodyPr/>
        <a:lstStyle/>
        <a:p>
          <a:endParaRPr lang="es-ES"/>
        </a:p>
      </dgm:t>
    </dgm:pt>
    <dgm:pt modelId="{C4C765C6-B032-4EE6-BB90-2BAEFBC19D11}" type="pres">
      <dgm:prSet presAssocID="{65E8BFDD-A555-4E17-80A9-43E6681DA928}" presName="node" presStyleLbl="node1" presStyleIdx="0" presStyleCnt="2">
        <dgm:presLayoutVars>
          <dgm:bulletEnabled val="1"/>
        </dgm:presLayoutVars>
      </dgm:prSet>
      <dgm:spPr/>
      <dgm:t>
        <a:bodyPr/>
        <a:lstStyle/>
        <a:p>
          <a:endParaRPr lang="es-ES"/>
        </a:p>
      </dgm:t>
    </dgm:pt>
    <dgm:pt modelId="{23BFBB9F-C46E-42DF-BD14-EDE958B37756}" type="pres">
      <dgm:prSet presAssocID="{0DC22ABF-E7A3-480E-9BE5-A1A030F3AFAC}" presName="sibTrans" presStyleCnt="0"/>
      <dgm:spPr/>
    </dgm:pt>
    <dgm:pt modelId="{D8E50A43-F89C-48E0-9689-DC9C44BC3197}" type="pres">
      <dgm:prSet presAssocID="{43CAC0D8-5C94-44D1-90D5-C2FCA02D998B}" presName="node" presStyleLbl="node1" presStyleIdx="1" presStyleCnt="2">
        <dgm:presLayoutVars>
          <dgm:bulletEnabled val="1"/>
        </dgm:presLayoutVars>
      </dgm:prSet>
      <dgm:spPr/>
      <dgm:t>
        <a:bodyPr/>
        <a:lstStyle/>
        <a:p>
          <a:endParaRPr lang="es-ES"/>
        </a:p>
      </dgm:t>
    </dgm:pt>
  </dgm:ptLst>
  <dgm:cxnLst>
    <dgm:cxn modelId="{505D7EBE-1204-403C-A15F-0069925F0144}" srcId="{9B600ECE-18D1-40E4-AEFF-29938B31C293}" destId="{65E8BFDD-A555-4E17-80A9-43E6681DA928}" srcOrd="0" destOrd="0" parTransId="{7252FEDE-DFB1-439F-96DD-53120A9BEC6C}" sibTransId="{0DC22ABF-E7A3-480E-9BE5-A1A030F3AFAC}"/>
    <dgm:cxn modelId="{2FB97B7C-81B5-4AB7-86B0-207E8110579E}" srcId="{43CAC0D8-5C94-44D1-90D5-C2FCA02D998B}" destId="{FD212567-1E78-464E-866A-95CD1BB564A5}" srcOrd="0" destOrd="0" parTransId="{2AD257F0-D4AA-4D6C-A36F-0BF6C4B170AF}" sibTransId="{E52C3723-212F-4B11-81C8-D957FB4CE2F1}"/>
    <dgm:cxn modelId="{9175D015-5654-4000-B2F1-99A101031680}" type="presOf" srcId="{65E8BFDD-A555-4E17-80A9-43E6681DA928}" destId="{C4C765C6-B032-4EE6-BB90-2BAEFBC19D11}" srcOrd="0" destOrd="0" presId="urn:microsoft.com/office/officeart/2005/8/layout/hList6"/>
    <dgm:cxn modelId="{1CDF5E3E-ACF7-4030-AB8E-CF4E852B7E08}" type="presOf" srcId="{881B5422-3EE7-4330-8716-3E82CC68FAB4}" destId="{C4C765C6-B032-4EE6-BB90-2BAEFBC19D11}" srcOrd="0" destOrd="3" presId="urn:microsoft.com/office/officeart/2005/8/layout/hList6"/>
    <dgm:cxn modelId="{E10FC452-17E2-4595-9BA6-C86A5276925E}" srcId="{65E8BFDD-A555-4E17-80A9-43E6681DA928}" destId="{881B5422-3EE7-4330-8716-3E82CC68FAB4}" srcOrd="2" destOrd="0" parTransId="{6D0ACFA1-B154-4D96-99C1-5BECDDE372A0}" sibTransId="{760E3B01-99E4-45D1-8E45-D210FC0B5688}"/>
    <dgm:cxn modelId="{28CA2F76-94B7-4F71-AD69-A9B2407B888E}" type="presOf" srcId="{FD212567-1E78-464E-866A-95CD1BB564A5}" destId="{D8E50A43-F89C-48E0-9689-DC9C44BC3197}" srcOrd="0" destOrd="1" presId="urn:microsoft.com/office/officeart/2005/8/layout/hList6"/>
    <dgm:cxn modelId="{7AA02E50-2363-417D-A503-CAA022F836E1}" type="presOf" srcId="{9B600ECE-18D1-40E4-AEFF-29938B31C293}" destId="{90FF6F81-A6E0-4C83-80E5-356A3714CCF6}" srcOrd="0" destOrd="0" presId="urn:microsoft.com/office/officeart/2005/8/layout/hList6"/>
    <dgm:cxn modelId="{363750A1-2402-4182-8014-B6226C6E7FA6}" srcId="{65E8BFDD-A555-4E17-80A9-43E6681DA928}" destId="{E3141497-9FDC-4A6C-AFF8-7C5E8FEC0F23}" srcOrd="1" destOrd="0" parTransId="{50712ADC-E57F-44AF-8E04-DDC04F07E4A9}" sibTransId="{218D24E0-33FE-4F1A-B5B7-40A5D25671DC}"/>
    <dgm:cxn modelId="{0DC47B09-6C09-4EC0-89D6-A56E213BC125}" type="presOf" srcId="{43CAC0D8-5C94-44D1-90D5-C2FCA02D998B}" destId="{D8E50A43-F89C-48E0-9689-DC9C44BC3197}" srcOrd="0" destOrd="0" presId="urn:microsoft.com/office/officeart/2005/8/layout/hList6"/>
    <dgm:cxn modelId="{78833AF8-3066-4D88-A8E8-AD1F3CA0B4DF}" srcId="{9B600ECE-18D1-40E4-AEFF-29938B31C293}" destId="{43CAC0D8-5C94-44D1-90D5-C2FCA02D998B}" srcOrd="1" destOrd="0" parTransId="{48DA5B50-BFD6-451F-8C59-B7F9D6D67D97}" sibTransId="{67F7DBE7-FDA3-4E5F-AE67-D19F99661A3A}"/>
    <dgm:cxn modelId="{37320A01-9582-4D5C-9EAC-4FEDCF84B89B}" type="presOf" srcId="{F0DED954-1CF9-45CA-98CD-A0DBFC2E2E9C}" destId="{C4C765C6-B032-4EE6-BB90-2BAEFBC19D11}" srcOrd="0" destOrd="1" presId="urn:microsoft.com/office/officeart/2005/8/layout/hList6"/>
    <dgm:cxn modelId="{CE5E334E-8CDA-4F40-8C3B-6F0D47998951}" type="presOf" srcId="{E3141497-9FDC-4A6C-AFF8-7C5E8FEC0F23}" destId="{C4C765C6-B032-4EE6-BB90-2BAEFBC19D11}" srcOrd="0" destOrd="2" presId="urn:microsoft.com/office/officeart/2005/8/layout/hList6"/>
    <dgm:cxn modelId="{A5B40C04-3701-4027-85A1-DD791797AB3A}" srcId="{65E8BFDD-A555-4E17-80A9-43E6681DA928}" destId="{F0DED954-1CF9-45CA-98CD-A0DBFC2E2E9C}" srcOrd="0" destOrd="0" parTransId="{6553DF54-03DE-450F-97FD-9E2BB776EE3F}" sibTransId="{7CF1ECAF-8BFF-4B4C-907B-B019EFFF1B6B}"/>
    <dgm:cxn modelId="{62D43212-1CBA-4FB2-A60F-5C080285240B}" type="presParOf" srcId="{90FF6F81-A6E0-4C83-80E5-356A3714CCF6}" destId="{C4C765C6-B032-4EE6-BB90-2BAEFBC19D11}" srcOrd="0" destOrd="0" presId="urn:microsoft.com/office/officeart/2005/8/layout/hList6"/>
    <dgm:cxn modelId="{6BA1D008-E331-499C-8C98-0AB78436AD11}" type="presParOf" srcId="{90FF6F81-A6E0-4C83-80E5-356A3714CCF6}" destId="{23BFBB9F-C46E-42DF-BD14-EDE958B37756}" srcOrd="1" destOrd="0" presId="urn:microsoft.com/office/officeart/2005/8/layout/hList6"/>
    <dgm:cxn modelId="{85E918FB-1DA5-4CD4-B490-461DDB05B239}" type="presParOf" srcId="{90FF6F81-A6E0-4C83-80E5-356A3714CCF6}" destId="{D8E50A43-F89C-48E0-9689-DC9C44BC3197}"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AAAB48-6A6B-41EE-8D55-806A218626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64CC8FE0-C2C4-4AED-932F-D17EDF87D916}">
      <dgm:prSet phldrT="[Texto]"/>
      <dgm:spPr/>
      <dgm:t>
        <a:bodyPr>
          <a:prstTxWarp prst="textSlantUp">
            <a:avLst/>
          </a:prstTxWarp>
        </a:bodyPr>
        <a:lstStyle/>
        <a:p>
          <a:r>
            <a:rPr lang="es-ES_tradnl"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TÉCNICAS</a:t>
          </a:r>
          <a:endParaRPr lang="es-E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dgm:t>
    </dgm:pt>
    <dgm:pt modelId="{86ECFBF1-4EFA-4E3C-9B70-A0EB1CD7F894}" type="parTrans" cxnId="{C6597465-87E6-46C8-AED8-38F35E10E643}">
      <dgm:prSet/>
      <dgm:spPr/>
      <dgm:t>
        <a:bodyPr/>
        <a:lstStyle/>
        <a:p>
          <a:endParaRPr lang="es-ES"/>
        </a:p>
      </dgm:t>
    </dgm:pt>
    <dgm:pt modelId="{A3004986-CDD6-4E04-A61C-AA4EE9590EA9}" type="sibTrans" cxnId="{C6597465-87E6-46C8-AED8-38F35E10E643}">
      <dgm:prSet/>
      <dgm:spPr/>
      <dgm:t>
        <a:bodyPr/>
        <a:lstStyle/>
        <a:p>
          <a:endParaRPr lang="es-ES"/>
        </a:p>
      </dgm:t>
    </dgm:pt>
    <dgm:pt modelId="{0876EC98-6EE4-4DB0-866A-A7AC03E78AF0}">
      <dgm:prSet phldrT="[Texto]"/>
      <dgm:spPr/>
      <dgm:t>
        <a:bodyPr/>
        <a:lstStyle/>
        <a:p>
          <a:r>
            <a:rPr lang="es-ES_tradnl" dirty="0" smtClean="0"/>
            <a:t>Encuestas</a:t>
          </a:r>
          <a:endParaRPr lang="es-ES" dirty="0"/>
        </a:p>
      </dgm:t>
    </dgm:pt>
    <dgm:pt modelId="{7E6877C4-679A-4DEE-B954-47472DB94CCE}" type="parTrans" cxnId="{FB8C422C-DBA3-4671-A141-953363517C34}">
      <dgm:prSet/>
      <dgm:spPr/>
      <dgm:t>
        <a:bodyPr/>
        <a:lstStyle/>
        <a:p>
          <a:endParaRPr lang="es-ES"/>
        </a:p>
      </dgm:t>
    </dgm:pt>
    <dgm:pt modelId="{5DE6F04C-1132-4456-9F9F-AE7269773433}" type="sibTrans" cxnId="{FB8C422C-DBA3-4671-A141-953363517C34}">
      <dgm:prSet/>
      <dgm:spPr/>
      <dgm:t>
        <a:bodyPr/>
        <a:lstStyle/>
        <a:p>
          <a:endParaRPr lang="es-ES"/>
        </a:p>
      </dgm:t>
    </dgm:pt>
    <dgm:pt modelId="{84E530BB-0FC5-4731-AF7A-DE077591D0DF}">
      <dgm:prSet phldrT="[Texto]"/>
      <dgm:spPr/>
      <dgm:t>
        <a:bodyPr/>
        <a:lstStyle/>
        <a:p>
          <a:r>
            <a:rPr lang="es-ES_tradnl" dirty="0" smtClean="0"/>
            <a:t>Entrevistas </a:t>
          </a:r>
          <a:endParaRPr lang="es-ES" dirty="0"/>
        </a:p>
      </dgm:t>
    </dgm:pt>
    <dgm:pt modelId="{52A83099-1D8E-441B-9603-88F653B5282A}" type="parTrans" cxnId="{32249834-09D4-4716-8113-0CA87AD622C2}">
      <dgm:prSet/>
      <dgm:spPr/>
      <dgm:t>
        <a:bodyPr/>
        <a:lstStyle/>
        <a:p>
          <a:endParaRPr lang="es-ES"/>
        </a:p>
      </dgm:t>
    </dgm:pt>
    <dgm:pt modelId="{4F8A71FC-D7DD-48AF-A0BA-2C904E1B9EB9}" type="sibTrans" cxnId="{32249834-09D4-4716-8113-0CA87AD622C2}">
      <dgm:prSet/>
      <dgm:spPr/>
      <dgm:t>
        <a:bodyPr/>
        <a:lstStyle/>
        <a:p>
          <a:endParaRPr lang="es-ES"/>
        </a:p>
      </dgm:t>
    </dgm:pt>
    <dgm:pt modelId="{75C09334-F117-4B06-BCA0-A84BECDB77E9}">
      <dgm:prSet phldrT="[Texto]"/>
      <dgm:spPr/>
      <dgm:t>
        <a:bodyPr/>
        <a:lstStyle/>
        <a:p>
          <a:r>
            <a:rPr lang="es-ES_tradnl" dirty="0" smtClean="0"/>
            <a:t>CUESTIONARIO</a:t>
          </a:r>
          <a:endParaRPr lang="es-ES" dirty="0"/>
        </a:p>
      </dgm:t>
    </dgm:pt>
    <dgm:pt modelId="{8B7F63F4-75EA-466B-AD79-90D668AEF0EA}" type="parTrans" cxnId="{6981F872-762A-4A46-A5EB-01B829A50985}">
      <dgm:prSet/>
      <dgm:spPr/>
      <dgm:t>
        <a:bodyPr/>
        <a:lstStyle/>
        <a:p>
          <a:endParaRPr lang="es-ES"/>
        </a:p>
      </dgm:t>
    </dgm:pt>
    <dgm:pt modelId="{C6B57535-F1E7-43EF-B288-055AF878B71F}" type="sibTrans" cxnId="{6981F872-762A-4A46-A5EB-01B829A50985}">
      <dgm:prSet/>
      <dgm:spPr/>
      <dgm:t>
        <a:bodyPr/>
        <a:lstStyle/>
        <a:p>
          <a:endParaRPr lang="es-ES"/>
        </a:p>
      </dgm:t>
    </dgm:pt>
    <dgm:pt modelId="{9D7745B4-A21E-4683-8951-8E2B7A604335}" type="pres">
      <dgm:prSet presAssocID="{88AAAB48-6A6B-41EE-8D55-806A218626EC}" presName="hierChild1" presStyleCnt="0">
        <dgm:presLayoutVars>
          <dgm:chPref val="1"/>
          <dgm:dir/>
          <dgm:animOne val="branch"/>
          <dgm:animLvl val="lvl"/>
          <dgm:resizeHandles/>
        </dgm:presLayoutVars>
      </dgm:prSet>
      <dgm:spPr/>
      <dgm:t>
        <a:bodyPr/>
        <a:lstStyle/>
        <a:p>
          <a:endParaRPr lang="es-ES"/>
        </a:p>
      </dgm:t>
    </dgm:pt>
    <dgm:pt modelId="{8397F688-6F93-4BB4-AC69-EA4B7D74AA8C}" type="pres">
      <dgm:prSet presAssocID="{64CC8FE0-C2C4-4AED-932F-D17EDF87D916}" presName="hierRoot1" presStyleCnt="0"/>
      <dgm:spPr/>
    </dgm:pt>
    <dgm:pt modelId="{EC956C2E-7296-438F-91B4-8D0967D36877}" type="pres">
      <dgm:prSet presAssocID="{64CC8FE0-C2C4-4AED-932F-D17EDF87D916}" presName="composite" presStyleCnt="0"/>
      <dgm:spPr/>
    </dgm:pt>
    <dgm:pt modelId="{E309D9F3-D636-47F0-ABFC-5C31617B43B6}" type="pres">
      <dgm:prSet presAssocID="{64CC8FE0-C2C4-4AED-932F-D17EDF87D916}" presName="background" presStyleLbl="node0" presStyleIdx="0" presStyleCnt="1">
        <dgm:style>
          <a:lnRef idx="2">
            <a:schemeClr val="accent4">
              <a:shade val="50000"/>
            </a:schemeClr>
          </a:lnRef>
          <a:fillRef idx="1">
            <a:schemeClr val="accent4"/>
          </a:fillRef>
          <a:effectRef idx="0">
            <a:schemeClr val="accent4"/>
          </a:effectRef>
          <a:fontRef idx="minor">
            <a:schemeClr val="lt1"/>
          </a:fontRef>
        </dgm:style>
      </dgm:prSet>
      <dgm:spPr/>
    </dgm:pt>
    <dgm:pt modelId="{DEB840AA-72F2-4FBE-9AD7-D3ED77ADEEB5}" type="pres">
      <dgm:prSet presAssocID="{64CC8FE0-C2C4-4AED-932F-D17EDF87D916}" presName="text" presStyleLbl="fgAcc0" presStyleIdx="0" presStyleCnt="1" custScaleY="70394" custLinFactNeighborX="-9153" custLinFactNeighborY="-68985">
        <dgm:presLayoutVars>
          <dgm:chPref val="3"/>
        </dgm:presLayoutVars>
      </dgm:prSet>
      <dgm:spPr/>
      <dgm:t>
        <a:bodyPr/>
        <a:lstStyle/>
        <a:p>
          <a:endParaRPr lang="es-ES"/>
        </a:p>
      </dgm:t>
    </dgm:pt>
    <dgm:pt modelId="{42D8F691-CD52-4609-8E36-4D398FC24FAD}" type="pres">
      <dgm:prSet presAssocID="{64CC8FE0-C2C4-4AED-932F-D17EDF87D916}" presName="hierChild2" presStyleCnt="0"/>
      <dgm:spPr/>
    </dgm:pt>
    <dgm:pt modelId="{963754A7-E115-4A98-BB17-3DC9FF7A545F}" type="pres">
      <dgm:prSet presAssocID="{7E6877C4-679A-4DEE-B954-47472DB94CCE}" presName="Name10" presStyleLbl="parChTrans1D2" presStyleIdx="0" presStyleCnt="3"/>
      <dgm:spPr/>
      <dgm:t>
        <a:bodyPr/>
        <a:lstStyle/>
        <a:p>
          <a:endParaRPr lang="es-ES"/>
        </a:p>
      </dgm:t>
    </dgm:pt>
    <dgm:pt modelId="{593CA74F-92C2-4729-894B-D11EADF580DD}" type="pres">
      <dgm:prSet presAssocID="{0876EC98-6EE4-4DB0-866A-A7AC03E78AF0}" presName="hierRoot2" presStyleCnt="0"/>
      <dgm:spPr/>
    </dgm:pt>
    <dgm:pt modelId="{D7A4A19E-00A7-4C1B-92B1-EA9076555697}" type="pres">
      <dgm:prSet presAssocID="{0876EC98-6EE4-4DB0-866A-A7AC03E78AF0}" presName="composite2" presStyleCnt="0"/>
      <dgm:spPr/>
    </dgm:pt>
    <dgm:pt modelId="{CA726E31-5606-4FFC-B2DC-A6A940E979A7}" type="pres">
      <dgm:prSet presAssocID="{0876EC98-6EE4-4DB0-866A-A7AC03E78AF0}" presName="background2" presStyleLbl="node2" presStyleIdx="0" presStyleCnt="3">
        <dgm:style>
          <a:lnRef idx="1">
            <a:schemeClr val="accent3"/>
          </a:lnRef>
          <a:fillRef idx="3">
            <a:schemeClr val="accent3"/>
          </a:fillRef>
          <a:effectRef idx="2">
            <a:schemeClr val="accent3"/>
          </a:effectRef>
          <a:fontRef idx="minor">
            <a:schemeClr val="lt1"/>
          </a:fontRef>
        </dgm:style>
      </dgm:prSet>
      <dgm:spPr/>
    </dgm:pt>
    <dgm:pt modelId="{6DDBC8B5-2C82-4625-8307-52A444C88321}" type="pres">
      <dgm:prSet presAssocID="{0876EC98-6EE4-4DB0-866A-A7AC03E78AF0}" presName="text2" presStyleLbl="fgAcc2" presStyleIdx="0" presStyleCnt="3" custScaleY="48470" custLinFactNeighborX="21318" custLinFactNeighborY="-78416">
        <dgm:presLayoutVars>
          <dgm:chPref val="3"/>
        </dgm:presLayoutVars>
      </dgm:prSet>
      <dgm:spPr/>
      <dgm:t>
        <a:bodyPr/>
        <a:lstStyle/>
        <a:p>
          <a:endParaRPr lang="es-ES"/>
        </a:p>
      </dgm:t>
    </dgm:pt>
    <dgm:pt modelId="{F0FA94E2-29BE-43F9-B041-78511E707F26}" type="pres">
      <dgm:prSet presAssocID="{0876EC98-6EE4-4DB0-866A-A7AC03E78AF0}" presName="hierChild3" presStyleCnt="0"/>
      <dgm:spPr/>
    </dgm:pt>
    <dgm:pt modelId="{8BA36C98-04F1-484F-B457-DF747C98E130}" type="pres">
      <dgm:prSet presAssocID="{8B7F63F4-75EA-466B-AD79-90D668AEF0EA}" presName="Name10" presStyleLbl="parChTrans1D2" presStyleIdx="1" presStyleCnt="3"/>
      <dgm:spPr/>
      <dgm:t>
        <a:bodyPr/>
        <a:lstStyle/>
        <a:p>
          <a:endParaRPr lang="es-ES"/>
        </a:p>
      </dgm:t>
    </dgm:pt>
    <dgm:pt modelId="{021B0F94-6E3F-4CEF-B9C1-F664A6D3F56B}" type="pres">
      <dgm:prSet presAssocID="{75C09334-F117-4B06-BCA0-A84BECDB77E9}" presName="hierRoot2" presStyleCnt="0"/>
      <dgm:spPr/>
    </dgm:pt>
    <dgm:pt modelId="{7E244708-1E12-4D66-961B-498FD1013F19}" type="pres">
      <dgm:prSet presAssocID="{75C09334-F117-4B06-BCA0-A84BECDB77E9}" presName="composite2" presStyleCnt="0"/>
      <dgm:spPr/>
    </dgm:pt>
    <dgm:pt modelId="{887B58A8-A9D1-4953-A0A7-A7235B20A9A3}" type="pres">
      <dgm:prSet presAssocID="{75C09334-F117-4B06-BCA0-A84BECDB77E9}" presName="background2" presStyleLbl="node2" presStyleIdx="1" presStyleCnt="3">
        <dgm:style>
          <a:lnRef idx="1">
            <a:schemeClr val="accent1"/>
          </a:lnRef>
          <a:fillRef idx="3">
            <a:schemeClr val="accent1"/>
          </a:fillRef>
          <a:effectRef idx="2">
            <a:schemeClr val="accent1"/>
          </a:effectRef>
          <a:fontRef idx="minor">
            <a:schemeClr val="lt1"/>
          </a:fontRef>
        </dgm:style>
      </dgm:prSet>
      <dgm:spPr/>
    </dgm:pt>
    <dgm:pt modelId="{453C6634-2A85-449F-A4A5-C1ECDF714D30}" type="pres">
      <dgm:prSet presAssocID="{75C09334-F117-4B06-BCA0-A84BECDB77E9}" presName="text2" presStyleLbl="fgAcc2" presStyleIdx="1" presStyleCnt="3" custScaleY="59557" custLinFactNeighborX="-2411" custLinFactNeighborY="-3212">
        <dgm:presLayoutVars>
          <dgm:chPref val="3"/>
        </dgm:presLayoutVars>
      </dgm:prSet>
      <dgm:spPr/>
      <dgm:t>
        <a:bodyPr/>
        <a:lstStyle/>
        <a:p>
          <a:endParaRPr lang="es-ES"/>
        </a:p>
      </dgm:t>
    </dgm:pt>
    <dgm:pt modelId="{49274536-CE84-4BEC-BCE0-283E4F18F013}" type="pres">
      <dgm:prSet presAssocID="{75C09334-F117-4B06-BCA0-A84BECDB77E9}" presName="hierChild3" presStyleCnt="0"/>
      <dgm:spPr/>
    </dgm:pt>
    <dgm:pt modelId="{B4057096-04B4-494B-89F5-B391FCEDC403}" type="pres">
      <dgm:prSet presAssocID="{52A83099-1D8E-441B-9603-88F653B5282A}" presName="Name10" presStyleLbl="parChTrans1D2" presStyleIdx="2" presStyleCnt="3"/>
      <dgm:spPr/>
      <dgm:t>
        <a:bodyPr/>
        <a:lstStyle/>
        <a:p>
          <a:endParaRPr lang="es-ES"/>
        </a:p>
      </dgm:t>
    </dgm:pt>
    <dgm:pt modelId="{34A4B8BF-0DCA-419A-99C7-9391D59721BC}" type="pres">
      <dgm:prSet presAssocID="{84E530BB-0FC5-4731-AF7A-DE077591D0DF}" presName="hierRoot2" presStyleCnt="0"/>
      <dgm:spPr/>
    </dgm:pt>
    <dgm:pt modelId="{C0E8183D-0897-4909-81FA-7C0BAD79BC85}" type="pres">
      <dgm:prSet presAssocID="{84E530BB-0FC5-4731-AF7A-DE077591D0DF}" presName="composite2" presStyleCnt="0"/>
      <dgm:spPr/>
    </dgm:pt>
    <dgm:pt modelId="{223E97E3-5AC9-41C3-AFEF-C2868BC2088C}" type="pres">
      <dgm:prSet presAssocID="{84E530BB-0FC5-4731-AF7A-DE077591D0DF}" presName="background2" presStyleLbl="node2" presStyleIdx="2" presStyleCnt="3">
        <dgm:style>
          <a:lnRef idx="1">
            <a:schemeClr val="accent3"/>
          </a:lnRef>
          <a:fillRef idx="3">
            <a:schemeClr val="accent3"/>
          </a:fillRef>
          <a:effectRef idx="2">
            <a:schemeClr val="accent3"/>
          </a:effectRef>
          <a:fontRef idx="minor">
            <a:schemeClr val="lt1"/>
          </a:fontRef>
        </dgm:style>
      </dgm:prSet>
      <dgm:spPr/>
    </dgm:pt>
    <dgm:pt modelId="{88D59E21-1556-4229-BE8C-AB40ED01CFE6}" type="pres">
      <dgm:prSet presAssocID="{84E530BB-0FC5-4731-AF7A-DE077591D0DF}" presName="text2" presStyleLbl="fgAcc2" presStyleIdx="2" presStyleCnt="3" custScaleX="104495" custScaleY="42548" custLinFactNeighborX="-32109" custLinFactNeighborY="-78416">
        <dgm:presLayoutVars>
          <dgm:chPref val="3"/>
        </dgm:presLayoutVars>
      </dgm:prSet>
      <dgm:spPr/>
      <dgm:t>
        <a:bodyPr/>
        <a:lstStyle/>
        <a:p>
          <a:endParaRPr lang="es-ES"/>
        </a:p>
      </dgm:t>
    </dgm:pt>
    <dgm:pt modelId="{1E2B5A4D-44F3-4B89-9742-0978EF7C07C5}" type="pres">
      <dgm:prSet presAssocID="{84E530BB-0FC5-4731-AF7A-DE077591D0DF}" presName="hierChild3" presStyleCnt="0"/>
      <dgm:spPr/>
    </dgm:pt>
  </dgm:ptLst>
  <dgm:cxnLst>
    <dgm:cxn modelId="{C6597465-87E6-46C8-AED8-38F35E10E643}" srcId="{88AAAB48-6A6B-41EE-8D55-806A218626EC}" destId="{64CC8FE0-C2C4-4AED-932F-D17EDF87D916}" srcOrd="0" destOrd="0" parTransId="{86ECFBF1-4EFA-4E3C-9B70-A0EB1CD7F894}" sibTransId="{A3004986-CDD6-4E04-A61C-AA4EE9590EA9}"/>
    <dgm:cxn modelId="{166852A0-FB2E-4E29-9DD6-86D0738C5965}" type="presOf" srcId="{52A83099-1D8E-441B-9603-88F653B5282A}" destId="{B4057096-04B4-494B-89F5-B391FCEDC403}" srcOrd="0" destOrd="0" presId="urn:microsoft.com/office/officeart/2005/8/layout/hierarchy1"/>
    <dgm:cxn modelId="{78F7C8D3-01B2-49B1-ACB0-DB01ABE5A65F}" type="presOf" srcId="{64CC8FE0-C2C4-4AED-932F-D17EDF87D916}" destId="{DEB840AA-72F2-4FBE-9AD7-D3ED77ADEEB5}" srcOrd="0" destOrd="0" presId="urn:microsoft.com/office/officeart/2005/8/layout/hierarchy1"/>
    <dgm:cxn modelId="{FDF5CA77-9826-411E-9E07-479CF66F3CB7}" type="presOf" srcId="{84E530BB-0FC5-4731-AF7A-DE077591D0DF}" destId="{88D59E21-1556-4229-BE8C-AB40ED01CFE6}" srcOrd="0" destOrd="0" presId="urn:microsoft.com/office/officeart/2005/8/layout/hierarchy1"/>
    <dgm:cxn modelId="{FB8C422C-DBA3-4671-A141-953363517C34}" srcId="{64CC8FE0-C2C4-4AED-932F-D17EDF87D916}" destId="{0876EC98-6EE4-4DB0-866A-A7AC03E78AF0}" srcOrd="0" destOrd="0" parTransId="{7E6877C4-679A-4DEE-B954-47472DB94CCE}" sibTransId="{5DE6F04C-1132-4456-9F9F-AE7269773433}"/>
    <dgm:cxn modelId="{0E5286B9-C5BF-4B1D-8661-67FBC0712D98}" type="presOf" srcId="{0876EC98-6EE4-4DB0-866A-A7AC03E78AF0}" destId="{6DDBC8B5-2C82-4625-8307-52A444C88321}" srcOrd="0" destOrd="0" presId="urn:microsoft.com/office/officeart/2005/8/layout/hierarchy1"/>
    <dgm:cxn modelId="{32249834-09D4-4716-8113-0CA87AD622C2}" srcId="{64CC8FE0-C2C4-4AED-932F-D17EDF87D916}" destId="{84E530BB-0FC5-4731-AF7A-DE077591D0DF}" srcOrd="2" destOrd="0" parTransId="{52A83099-1D8E-441B-9603-88F653B5282A}" sibTransId="{4F8A71FC-D7DD-48AF-A0BA-2C904E1B9EB9}"/>
    <dgm:cxn modelId="{00532B74-14A8-4243-B43F-454513450485}" type="presOf" srcId="{88AAAB48-6A6B-41EE-8D55-806A218626EC}" destId="{9D7745B4-A21E-4683-8951-8E2B7A604335}" srcOrd="0" destOrd="0" presId="urn:microsoft.com/office/officeart/2005/8/layout/hierarchy1"/>
    <dgm:cxn modelId="{84D871C8-1048-4D13-8F90-CA0B9193D37E}" type="presOf" srcId="{7E6877C4-679A-4DEE-B954-47472DB94CCE}" destId="{963754A7-E115-4A98-BB17-3DC9FF7A545F}" srcOrd="0" destOrd="0" presId="urn:microsoft.com/office/officeart/2005/8/layout/hierarchy1"/>
    <dgm:cxn modelId="{6981F872-762A-4A46-A5EB-01B829A50985}" srcId="{64CC8FE0-C2C4-4AED-932F-D17EDF87D916}" destId="{75C09334-F117-4B06-BCA0-A84BECDB77E9}" srcOrd="1" destOrd="0" parTransId="{8B7F63F4-75EA-466B-AD79-90D668AEF0EA}" sibTransId="{C6B57535-F1E7-43EF-B288-055AF878B71F}"/>
    <dgm:cxn modelId="{94C25415-5FC1-47A1-A13E-B7BA444DE7AD}" type="presOf" srcId="{75C09334-F117-4B06-BCA0-A84BECDB77E9}" destId="{453C6634-2A85-449F-A4A5-C1ECDF714D30}" srcOrd="0" destOrd="0" presId="urn:microsoft.com/office/officeart/2005/8/layout/hierarchy1"/>
    <dgm:cxn modelId="{FFE3580E-E453-4B5C-A59B-D57B716BC054}" type="presOf" srcId="{8B7F63F4-75EA-466B-AD79-90D668AEF0EA}" destId="{8BA36C98-04F1-484F-B457-DF747C98E130}" srcOrd="0" destOrd="0" presId="urn:microsoft.com/office/officeart/2005/8/layout/hierarchy1"/>
    <dgm:cxn modelId="{52CD7462-9439-4A77-BC9C-FE11DC921203}" type="presParOf" srcId="{9D7745B4-A21E-4683-8951-8E2B7A604335}" destId="{8397F688-6F93-4BB4-AC69-EA4B7D74AA8C}" srcOrd="0" destOrd="0" presId="urn:microsoft.com/office/officeart/2005/8/layout/hierarchy1"/>
    <dgm:cxn modelId="{1F137D68-7A94-4D83-BF3E-53BB3D8697D0}" type="presParOf" srcId="{8397F688-6F93-4BB4-AC69-EA4B7D74AA8C}" destId="{EC956C2E-7296-438F-91B4-8D0967D36877}" srcOrd="0" destOrd="0" presId="urn:microsoft.com/office/officeart/2005/8/layout/hierarchy1"/>
    <dgm:cxn modelId="{89993382-7E96-421C-BB3E-62A400FD9C4A}" type="presParOf" srcId="{EC956C2E-7296-438F-91B4-8D0967D36877}" destId="{E309D9F3-D636-47F0-ABFC-5C31617B43B6}" srcOrd="0" destOrd="0" presId="urn:microsoft.com/office/officeart/2005/8/layout/hierarchy1"/>
    <dgm:cxn modelId="{3D496C70-FE2C-4950-A590-500E1AB654EB}" type="presParOf" srcId="{EC956C2E-7296-438F-91B4-8D0967D36877}" destId="{DEB840AA-72F2-4FBE-9AD7-D3ED77ADEEB5}" srcOrd="1" destOrd="0" presId="urn:microsoft.com/office/officeart/2005/8/layout/hierarchy1"/>
    <dgm:cxn modelId="{0F255EC6-214D-4D26-B01C-F0DE85050A96}" type="presParOf" srcId="{8397F688-6F93-4BB4-AC69-EA4B7D74AA8C}" destId="{42D8F691-CD52-4609-8E36-4D398FC24FAD}" srcOrd="1" destOrd="0" presId="urn:microsoft.com/office/officeart/2005/8/layout/hierarchy1"/>
    <dgm:cxn modelId="{3FAD5F0E-A354-46E5-945D-83F8E39232C6}" type="presParOf" srcId="{42D8F691-CD52-4609-8E36-4D398FC24FAD}" destId="{963754A7-E115-4A98-BB17-3DC9FF7A545F}" srcOrd="0" destOrd="0" presId="urn:microsoft.com/office/officeart/2005/8/layout/hierarchy1"/>
    <dgm:cxn modelId="{67FE2E49-F570-4881-AE3C-38B8B3A81C8D}" type="presParOf" srcId="{42D8F691-CD52-4609-8E36-4D398FC24FAD}" destId="{593CA74F-92C2-4729-894B-D11EADF580DD}" srcOrd="1" destOrd="0" presId="urn:microsoft.com/office/officeart/2005/8/layout/hierarchy1"/>
    <dgm:cxn modelId="{C6BAAEC9-50C2-45D0-8E80-5D951D8DAEAD}" type="presParOf" srcId="{593CA74F-92C2-4729-894B-D11EADF580DD}" destId="{D7A4A19E-00A7-4C1B-92B1-EA9076555697}" srcOrd="0" destOrd="0" presId="urn:microsoft.com/office/officeart/2005/8/layout/hierarchy1"/>
    <dgm:cxn modelId="{013D1121-ED13-42EA-AB66-69899B621DA0}" type="presParOf" srcId="{D7A4A19E-00A7-4C1B-92B1-EA9076555697}" destId="{CA726E31-5606-4FFC-B2DC-A6A940E979A7}" srcOrd="0" destOrd="0" presId="urn:microsoft.com/office/officeart/2005/8/layout/hierarchy1"/>
    <dgm:cxn modelId="{9F81F8BF-DDDF-4C97-B239-FF40CEA40C29}" type="presParOf" srcId="{D7A4A19E-00A7-4C1B-92B1-EA9076555697}" destId="{6DDBC8B5-2C82-4625-8307-52A444C88321}" srcOrd="1" destOrd="0" presId="urn:microsoft.com/office/officeart/2005/8/layout/hierarchy1"/>
    <dgm:cxn modelId="{C69DE2CA-B02F-4E0B-8EB2-DC124654BC4B}" type="presParOf" srcId="{593CA74F-92C2-4729-894B-D11EADF580DD}" destId="{F0FA94E2-29BE-43F9-B041-78511E707F26}" srcOrd="1" destOrd="0" presId="urn:microsoft.com/office/officeart/2005/8/layout/hierarchy1"/>
    <dgm:cxn modelId="{0B74F66D-606D-4DF5-AA3C-7C583DCC7D4A}" type="presParOf" srcId="{42D8F691-CD52-4609-8E36-4D398FC24FAD}" destId="{8BA36C98-04F1-484F-B457-DF747C98E130}" srcOrd="2" destOrd="0" presId="urn:microsoft.com/office/officeart/2005/8/layout/hierarchy1"/>
    <dgm:cxn modelId="{279939D7-9A3B-4074-B911-B279532A8C52}" type="presParOf" srcId="{42D8F691-CD52-4609-8E36-4D398FC24FAD}" destId="{021B0F94-6E3F-4CEF-B9C1-F664A6D3F56B}" srcOrd="3" destOrd="0" presId="urn:microsoft.com/office/officeart/2005/8/layout/hierarchy1"/>
    <dgm:cxn modelId="{EF1C4320-4F6D-41AA-922C-5EB353286344}" type="presParOf" srcId="{021B0F94-6E3F-4CEF-B9C1-F664A6D3F56B}" destId="{7E244708-1E12-4D66-961B-498FD1013F19}" srcOrd="0" destOrd="0" presId="urn:microsoft.com/office/officeart/2005/8/layout/hierarchy1"/>
    <dgm:cxn modelId="{135E4092-D0E5-427E-B0AF-2EA931DA5232}" type="presParOf" srcId="{7E244708-1E12-4D66-961B-498FD1013F19}" destId="{887B58A8-A9D1-4953-A0A7-A7235B20A9A3}" srcOrd="0" destOrd="0" presId="urn:microsoft.com/office/officeart/2005/8/layout/hierarchy1"/>
    <dgm:cxn modelId="{BC4051C1-D31D-408F-AB4C-74F060F723FD}" type="presParOf" srcId="{7E244708-1E12-4D66-961B-498FD1013F19}" destId="{453C6634-2A85-449F-A4A5-C1ECDF714D30}" srcOrd="1" destOrd="0" presId="urn:microsoft.com/office/officeart/2005/8/layout/hierarchy1"/>
    <dgm:cxn modelId="{5AF77511-E074-4883-BFBE-4E7D76E36DE5}" type="presParOf" srcId="{021B0F94-6E3F-4CEF-B9C1-F664A6D3F56B}" destId="{49274536-CE84-4BEC-BCE0-283E4F18F013}" srcOrd="1" destOrd="0" presId="urn:microsoft.com/office/officeart/2005/8/layout/hierarchy1"/>
    <dgm:cxn modelId="{1ADF831B-0544-4608-8E04-80A4E35E255F}" type="presParOf" srcId="{42D8F691-CD52-4609-8E36-4D398FC24FAD}" destId="{B4057096-04B4-494B-89F5-B391FCEDC403}" srcOrd="4" destOrd="0" presId="urn:microsoft.com/office/officeart/2005/8/layout/hierarchy1"/>
    <dgm:cxn modelId="{B77B07B7-5373-47D3-8A41-5FE6428AEA77}" type="presParOf" srcId="{42D8F691-CD52-4609-8E36-4D398FC24FAD}" destId="{34A4B8BF-0DCA-419A-99C7-9391D59721BC}" srcOrd="5" destOrd="0" presId="urn:microsoft.com/office/officeart/2005/8/layout/hierarchy1"/>
    <dgm:cxn modelId="{9783CF52-F90F-4174-B7FC-78E84BA3F629}" type="presParOf" srcId="{34A4B8BF-0DCA-419A-99C7-9391D59721BC}" destId="{C0E8183D-0897-4909-81FA-7C0BAD79BC85}" srcOrd="0" destOrd="0" presId="urn:microsoft.com/office/officeart/2005/8/layout/hierarchy1"/>
    <dgm:cxn modelId="{F21BF736-FFF9-411E-92A0-145299E5BB67}" type="presParOf" srcId="{C0E8183D-0897-4909-81FA-7C0BAD79BC85}" destId="{223E97E3-5AC9-41C3-AFEF-C2868BC2088C}" srcOrd="0" destOrd="0" presId="urn:microsoft.com/office/officeart/2005/8/layout/hierarchy1"/>
    <dgm:cxn modelId="{E9FD7507-86C7-467E-975E-954CF4F0C997}" type="presParOf" srcId="{C0E8183D-0897-4909-81FA-7C0BAD79BC85}" destId="{88D59E21-1556-4229-BE8C-AB40ED01CFE6}" srcOrd="1" destOrd="0" presId="urn:microsoft.com/office/officeart/2005/8/layout/hierarchy1"/>
    <dgm:cxn modelId="{2B37BEB0-ABC0-46AF-86CE-B16A13498A51}" type="presParOf" srcId="{34A4B8BF-0DCA-419A-99C7-9391D59721BC}" destId="{1E2B5A4D-44F3-4B89-9742-0978EF7C07C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CFE413-8FE8-4311-A98D-5A86C931105C}">
      <dsp:nvSpPr>
        <dsp:cNvPr id="0" name=""/>
        <dsp:cNvSpPr/>
      </dsp:nvSpPr>
      <dsp:spPr>
        <a:xfrm rot="5400000">
          <a:off x="-155718" y="372860"/>
          <a:ext cx="2119334" cy="1483534"/>
        </a:xfrm>
        <a:prstGeom prst="chevron">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 OBJETIVO GENERAL</a:t>
          </a:r>
          <a:endParaRPr lang="es-ES" sz="1400" b="1" kern="1200" dirty="0"/>
        </a:p>
      </dsp:txBody>
      <dsp:txXfrm rot="5400000">
        <a:off x="-155718" y="372860"/>
        <a:ext cx="2119334" cy="1483534"/>
      </dsp:txXfrm>
    </dsp:sp>
    <dsp:sp modelId="{E59012B3-FF73-4CBE-A5AF-2D2C09CED904}">
      <dsp:nvSpPr>
        <dsp:cNvPr id="0" name=""/>
        <dsp:cNvSpPr/>
      </dsp:nvSpPr>
      <dsp:spPr>
        <a:xfrm rot="5400000">
          <a:off x="4504605" y="-2499634"/>
          <a:ext cx="1485486" cy="64867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_tradnl" sz="1500" kern="1200" dirty="0" smtClean="0"/>
            <a:t>Diseñar </a:t>
          </a:r>
          <a:r>
            <a:rPr lang="es-ES" sz="1500" kern="1200" dirty="0" smtClean="0"/>
            <a:t> una guía de alimentación saludable  para  madres y padres de niños, niñas de cero a cinco años que contribuya a mejorar   los hábitos alimentarios en 12 comunidades de las parroquias de San Francisco de </a:t>
          </a:r>
          <a:r>
            <a:rPr lang="es-ES" sz="1500" kern="1200" dirty="0" err="1" smtClean="0"/>
            <a:t>Sigsipamba</a:t>
          </a:r>
          <a:r>
            <a:rPr lang="es-ES" sz="1500" kern="1200" dirty="0" smtClean="0"/>
            <a:t>, </a:t>
          </a:r>
          <a:r>
            <a:rPr lang="es-ES" sz="1500" kern="1200" dirty="0" err="1" smtClean="0"/>
            <a:t>Chugá</a:t>
          </a:r>
          <a:r>
            <a:rPr lang="es-ES" sz="1500" kern="1200" dirty="0" smtClean="0"/>
            <a:t> y Pimampiro en el cantón Pimampiro.</a:t>
          </a:r>
          <a:endParaRPr lang="es-ES" sz="1500" kern="1200" dirty="0"/>
        </a:p>
      </dsp:txBody>
      <dsp:txXfrm rot="5400000">
        <a:off x="4504605" y="-2499634"/>
        <a:ext cx="1485486" cy="6486756"/>
      </dsp:txXfrm>
    </dsp:sp>
    <dsp:sp modelId="{25EDE1ED-9A77-47FE-A198-3E43382C7AF4}">
      <dsp:nvSpPr>
        <dsp:cNvPr id="0" name=""/>
        <dsp:cNvSpPr/>
      </dsp:nvSpPr>
      <dsp:spPr>
        <a:xfrm rot="5400000">
          <a:off x="-155718" y="2723526"/>
          <a:ext cx="2119334" cy="1483534"/>
        </a:xfrm>
        <a:prstGeom prst="chevron">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w="9525" cap="flat" cmpd="sng" algn="ctr">
          <a:solidFill>
            <a:schemeClr val="accent4">
              <a:satMod val="120000"/>
            </a:schemeClr>
          </a:solidFill>
          <a:prstDash val="solid"/>
        </a:ln>
        <a:effectLst>
          <a:outerShdw blurRad="50800" dist="38100" dir="14700000" algn="t" rotWithShape="0">
            <a:srgbClr val="000000">
              <a:alpha val="60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b="1" kern="1200" dirty="0" smtClean="0"/>
        </a:p>
        <a:p>
          <a:pPr lvl="0" algn="ctr" defTabSz="622300">
            <a:lnSpc>
              <a:spcPct val="90000"/>
            </a:lnSpc>
            <a:spcBef>
              <a:spcPct val="0"/>
            </a:spcBef>
            <a:spcAft>
              <a:spcPct val="35000"/>
            </a:spcAft>
          </a:pPr>
          <a:r>
            <a:rPr lang="es-ES" sz="1400" b="1" kern="1200" dirty="0" smtClean="0"/>
            <a:t>OBJETIVOS ESPECÍFICOS</a:t>
          </a:r>
          <a:endParaRPr lang="es-ES" sz="1400" b="1" kern="1200" dirty="0"/>
        </a:p>
      </dsp:txBody>
      <dsp:txXfrm rot="5400000">
        <a:off x="-155718" y="2723526"/>
        <a:ext cx="2119334" cy="1483534"/>
      </dsp:txXfrm>
    </dsp:sp>
    <dsp:sp modelId="{905EE657-5984-4B4E-A516-673EE4E2F47D}">
      <dsp:nvSpPr>
        <dsp:cNvPr id="0" name=""/>
        <dsp:cNvSpPr/>
      </dsp:nvSpPr>
      <dsp:spPr>
        <a:xfrm rot="5400000">
          <a:off x="4076395" y="-182859"/>
          <a:ext cx="2341906" cy="65545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Realizar un diagnóstico situacional sobre los hábitos alimentarios de las familias donde hay niños y niñas  menores de cinco años</a:t>
          </a:r>
        </a:p>
        <a:p>
          <a:pPr marL="114300" lvl="1" indent="-114300" algn="just" defTabSz="666750">
            <a:lnSpc>
              <a:spcPct val="90000"/>
            </a:lnSpc>
            <a:spcBef>
              <a:spcPct val="0"/>
            </a:spcBef>
            <a:spcAft>
              <a:spcPct val="15000"/>
            </a:spcAft>
            <a:buChar char="••"/>
          </a:pPr>
          <a:r>
            <a:rPr lang="es-EC" sz="1500" kern="1200" dirty="0" smtClean="0"/>
            <a:t>Seleccionar los contenidos   para la elaboración de la guía.</a:t>
          </a:r>
        </a:p>
        <a:p>
          <a:pPr marL="114300" lvl="1" indent="-114300" algn="just" defTabSz="666750">
            <a:lnSpc>
              <a:spcPct val="90000"/>
            </a:lnSpc>
            <a:spcBef>
              <a:spcPct val="0"/>
            </a:spcBef>
            <a:spcAft>
              <a:spcPct val="15000"/>
            </a:spcAft>
            <a:buChar char="••"/>
          </a:pPr>
          <a:r>
            <a:rPr lang="es-EC" sz="1500" kern="1200" dirty="0" smtClean="0"/>
            <a:t>Identificar la metodología  de trabajo de la guía orientada a la realidad del sector.</a:t>
          </a:r>
        </a:p>
        <a:p>
          <a:pPr marL="114300" lvl="1" indent="-114300" algn="just" defTabSz="666750">
            <a:lnSpc>
              <a:spcPct val="90000"/>
            </a:lnSpc>
            <a:spcBef>
              <a:spcPct val="0"/>
            </a:spcBef>
            <a:spcAft>
              <a:spcPct val="15000"/>
            </a:spcAft>
            <a:buChar char="••"/>
          </a:pPr>
          <a:r>
            <a:rPr lang="es-EC" sz="1500" kern="1200" dirty="0" smtClean="0"/>
            <a:t>Elaborar un plan de  capacitación a las madres sobre alimentación y nutrición basada en alimentos propios de la zona que mejoren los hábitos alimentarios de las familias que tienen  niños y niñas menores de cinco  años </a:t>
          </a:r>
          <a:endParaRPr lang="es-ES" sz="1500" kern="1200" dirty="0"/>
        </a:p>
      </dsp:txBody>
      <dsp:txXfrm rot="5400000">
        <a:off x="4076395" y="-182859"/>
        <a:ext cx="2341906" cy="65545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303F36-480D-4EB7-8DF0-F5C549869055}">
      <dsp:nvSpPr>
        <dsp:cNvPr id="0" name=""/>
        <dsp:cNvSpPr/>
      </dsp:nvSpPr>
      <dsp:spPr>
        <a:xfrm>
          <a:off x="968507" y="0"/>
          <a:ext cx="5328591" cy="5328591"/>
        </a:xfrm>
        <a:prstGeom prst="triangle">
          <a:avLst/>
        </a:prstGeom>
        <a:solidFill>
          <a:schemeClr val="accent2">
            <a:lumMod val="75000"/>
          </a:schemeClr>
        </a:solidFill>
        <a:ln w="25400" cap="flat" cmpd="sng" algn="ctr">
          <a:solidFill>
            <a:schemeClr val="lt1">
              <a:hueOff val="0"/>
              <a:satOff val="0"/>
              <a:lumOff val="0"/>
              <a:alphaOff val="0"/>
            </a:schemeClr>
          </a:solidFill>
          <a:prstDash val="solid"/>
        </a:ln>
        <a:effectLst>
          <a:softEdge rad="12700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79162387-E830-4D96-92B0-0D8D98B1CDEA}">
      <dsp:nvSpPr>
        <dsp:cNvPr id="0" name=""/>
        <dsp:cNvSpPr/>
      </dsp:nvSpPr>
      <dsp:spPr>
        <a:xfrm>
          <a:off x="3632803" y="533379"/>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t>CONTENIDO:</a:t>
          </a:r>
          <a:endParaRPr lang="es-ES" sz="1500" kern="1200" dirty="0"/>
        </a:p>
      </dsp:txBody>
      <dsp:txXfrm>
        <a:off x="3632803" y="533379"/>
        <a:ext cx="3463584" cy="541185"/>
      </dsp:txXfrm>
    </dsp:sp>
    <dsp:sp modelId="{DF89A916-B10D-4DC2-92EB-9DA6C6A1C1BC}">
      <dsp:nvSpPr>
        <dsp:cNvPr id="0" name=""/>
        <dsp:cNvSpPr/>
      </dsp:nvSpPr>
      <dsp:spPr>
        <a:xfrm>
          <a:off x="3632803" y="1142212"/>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211927"/>
              <a:satOff val="-3627"/>
              <a:lumOff val="13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1-. Lactancia materna</a:t>
          </a:r>
          <a:endParaRPr lang="es-ES" sz="1500" kern="1200"/>
        </a:p>
      </dsp:txBody>
      <dsp:txXfrm>
        <a:off x="3632803" y="1142212"/>
        <a:ext cx="3463584" cy="541185"/>
      </dsp:txXfrm>
    </dsp:sp>
    <dsp:sp modelId="{B21ED338-CBA4-41DC-8AA3-89B738C00F30}">
      <dsp:nvSpPr>
        <dsp:cNvPr id="0" name=""/>
        <dsp:cNvSpPr/>
      </dsp:nvSpPr>
      <dsp:spPr>
        <a:xfrm>
          <a:off x="3632803" y="1751046"/>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423855"/>
              <a:satOff val="-7254"/>
              <a:lumOff val="26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2.- Alimentación complementaria</a:t>
          </a:r>
          <a:endParaRPr lang="es-ES" sz="1500" kern="1200"/>
        </a:p>
      </dsp:txBody>
      <dsp:txXfrm>
        <a:off x="3632803" y="1751046"/>
        <a:ext cx="3463584" cy="541185"/>
      </dsp:txXfrm>
    </dsp:sp>
    <dsp:sp modelId="{D96EE104-0D15-49D3-8B58-5D23D6D9E351}">
      <dsp:nvSpPr>
        <dsp:cNvPr id="0" name=""/>
        <dsp:cNvSpPr/>
      </dsp:nvSpPr>
      <dsp:spPr>
        <a:xfrm>
          <a:off x="3632803" y="2359879"/>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635782"/>
              <a:satOff val="-10881"/>
              <a:lumOff val="402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3.-Alimentación de 1 a 2 años de edad</a:t>
          </a:r>
          <a:endParaRPr lang="es-ES" sz="1500" kern="1200"/>
        </a:p>
      </dsp:txBody>
      <dsp:txXfrm>
        <a:off x="3632803" y="2359879"/>
        <a:ext cx="3463584" cy="541185"/>
      </dsp:txXfrm>
    </dsp:sp>
    <dsp:sp modelId="{7A602380-D4CA-4F26-B1E5-175766F20CF5}">
      <dsp:nvSpPr>
        <dsp:cNvPr id="0" name=""/>
        <dsp:cNvSpPr/>
      </dsp:nvSpPr>
      <dsp:spPr>
        <a:xfrm>
          <a:off x="3632803" y="2968712"/>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635782"/>
              <a:satOff val="-10881"/>
              <a:lumOff val="402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4.- Alimentación de 2 a 5 años de edad</a:t>
          </a:r>
          <a:endParaRPr lang="es-ES" sz="1500" kern="1200"/>
        </a:p>
      </dsp:txBody>
      <dsp:txXfrm>
        <a:off x="3632803" y="2968712"/>
        <a:ext cx="3463584" cy="541185"/>
      </dsp:txXfrm>
    </dsp:sp>
    <dsp:sp modelId="{60B2FB96-005C-4FCC-9283-E4236077FA94}">
      <dsp:nvSpPr>
        <dsp:cNvPr id="0" name=""/>
        <dsp:cNvSpPr/>
      </dsp:nvSpPr>
      <dsp:spPr>
        <a:xfrm>
          <a:off x="3632803" y="3577545"/>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423855"/>
              <a:satOff val="-7254"/>
              <a:lumOff val="26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5.-Preparaciones recomendadas</a:t>
          </a:r>
          <a:endParaRPr lang="es-ES" sz="1500" kern="1200" dirty="0"/>
        </a:p>
      </dsp:txBody>
      <dsp:txXfrm>
        <a:off x="3632803" y="3577545"/>
        <a:ext cx="3463584" cy="541185"/>
      </dsp:txXfrm>
    </dsp:sp>
    <dsp:sp modelId="{0EE76A90-8CBB-4B81-B1E9-41B978F4F251}">
      <dsp:nvSpPr>
        <dsp:cNvPr id="0" name=""/>
        <dsp:cNvSpPr/>
      </dsp:nvSpPr>
      <dsp:spPr>
        <a:xfrm>
          <a:off x="3632803" y="4186379"/>
          <a:ext cx="3463584" cy="541185"/>
        </a:xfrm>
        <a:prstGeom prst="roundRect">
          <a:avLst/>
        </a:prstGeom>
        <a:solidFill>
          <a:schemeClr val="lt1">
            <a:alpha val="90000"/>
            <a:hueOff val="0"/>
            <a:satOff val="0"/>
            <a:lumOff val="0"/>
            <a:alphaOff val="0"/>
          </a:schemeClr>
        </a:solidFill>
        <a:ln w="25400" cap="flat" cmpd="sng" algn="ctr">
          <a:solidFill>
            <a:schemeClr val="accent2">
              <a:shade val="50000"/>
              <a:hueOff val="211927"/>
              <a:satOff val="-3627"/>
              <a:lumOff val="13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6.-Ventajas de una buena alimentación.</a:t>
          </a:r>
          <a:endParaRPr lang="es-ES" sz="1500" kern="1200"/>
        </a:p>
      </dsp:txBody>
      <dsp:txXfrm>
        <a:off x="3632803" y="4186379"/>
        <a:ext cx="3463584" cy="5411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827FF4-9F19-4F1B-8EFA-0ABDF73C2E57}">
      <dsp:nvSpPr>
        <dsp:cNvPr id="0" name=""/>
        <dsp:cNvSpPr/>
      </dsp:nvSpPr>
      <dsp:spPr>
        <a:xfrm>
          <a:off x="0" y="0"/>
          <a:ext cx="4752527" cy="4752527"/>
        </a:xfrm>
        <a:prstGeom prst="pie">
          <a:avLst>
            <a:gd name="adj1" fmla="val 5400000"/>
            <a:gd name="adj2" fmla="val 162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8C2AB-D0E2-4887-8BA6-4A39A06FA679}">
      <dsp:nvSpPr>
        <dsp:cNvPr id="0" name=""/>
        <dsp:cNvSpPr/>
      </dsp:nvSpPr>
      <dsp:spPr>
        <a:xfrm>
          <a:off x="2376263" y="0"/>
          <a:ext cx="5904655" cy="4752527"/>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Se recomienda a los organismos gubernamentales y no gubernamentales que trabajen en esta zona y coordinar acciones para lograr un mayor impacto de sus programas en la población.</a:t>
          </a:r>
          <a:endParaRPr lang="es-ES" sz="1800" kern="1200" dirty="0"/>
        </a:p>
      </dsp:txBody>
      <dsp:txXfrm>
        <a:off x="2376263" y="0"/>
        <a:ext cx="5904655" cy="1425761"/>
      </dsp:txXfrm>
    </dsp:sp>
    <dsp:sp modelId="{078DC3A8-4876-4881-A1E3-0E1FBD71CA25}">
      <dsp:nvSpPr>
        <dsp:cNvPr id="0" name=""/>
        <dsp:cNvSpPr/>
      </dsp:nvSpPr>
      <dsp:spPr>
        <a:xfrm>
          <a:off x="831693" y="1425761"/>
          <a:ext cx="3089140" cy="3089140"/>
        </a:xfrm>
        <a:prstGeom prst="pie">
          <a:avLst>
            <a:gd name="adj1" fmla="val 5400000"/>
            <a:gd name="adj2" fmla="val 16200000"/>
          </a:avLst>
        </a:prstGeom>
        <a:solidFill>
          <a:schemeClr val="accent1">
            <a:shade val="50000"/>
            <a:hueOff val="328464"/>
            <a:satOff val="-5155"/>
            <a:lumOff val="28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F3B53-3AC8-4821-A425-1608B86D57F1}">
      <dsp:nvSpPr>
        <dsp:cNvPr id="0" name=""/>
        <dsp:cNvSpPr/>
      </dsp:nvSpPr>
      <dsp:spPr>
        <a:xfrm>
          <a:off x="2376263" y="1425761"/>
          <a:ext cx="5904655" cy="3089140"/>
        </a:xfrm>
        <a:prstGeom prst="rect">
          <a:avLst/>
        </a:prstGeom>
        <a:solidFill>
          <a:schemeClr val="lt1">
            <a:alpha val="90000"/>
            <a:hueOff val="0"/>
            <a:satOff val="0"/>
            <a:lumOff val="0"/>
            <a:alphaOff val="0"/>
          </a:schemeClr>
        </a:solidFill>
        <a:ln w="25400" cap="flat" cmpd="sng" algn="ctr">
          <a:solidFill>
            <a:schemeClr val="accent1">
              <a:shade val="50000"/>
              <a:hueOff val="328464"/>
              <a:satOff val="-5155"/>
              <a:lumOff val="288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Recomendamos al </a:t>
          </a:r>
          <a:r>
            <a:rPr lang="es-ES" sz="1800" kern="1200" dirty="0" smtClean="0"/>
            <a:t>proyecto de educación inicial </a:t>
          </a:r>
          <a:r>
            <a:rPr lang="es-ES" sz="1800" kern="1200" dirty="0" smtClean="0"/>
            <a:t>del Municipio de Pimampiro continuar con programas de Capacitación Alimentario Nutricional en forma permanente, realizando seguimiento y evaluación que les permita mejorar el estado nutricional de los niños </a:t>
          </a:r>
          <a:r>
            <a:rPr lang="es-ES" sz="1800" kern="1200" smtClean="0"/>
            <a:t>y </a:t>
          </a:r>
          <a:r>
            <a:rPr lang="es-ES" sz="1800" kern="1200" smtClean="0"/>
            <a:t>niñas</a:t>
          </a:r>
          <a:r>
            <a:rPr lang="es-ES" sz="1800" kern="1200" dirty="0" smtClean="0"/>
            <a:t>.</a:t>
          </a:r>
          <a:endParaRPr lang="es-ES" sz="1800" kern="1200" dirty="0"/>
        </a:p>
      </dsp:txBody>
      <dsp:txXfrm>
        <a:off x="2376263" y="1425761"/>
        <a:ext cx="5904655" cy="1425756"/>
      </dsp:txXfrm>
    </dsp:sp>
    <dsp:sp modelId="{C32C80CA-4308-4C1D-B5BB-11F08F98A737}">
      <dsp:nvSpPr>
        <dsp:cNvPr id="0" name=""/>
        <dsp:cNvSpPr/>
      </dsp:nvSpPr>
      <dsp:spPr>
        <a:xfrm>
          <a:off x="1663385" y="2851518"/>
          <a:ext cx="1425756" cy="1425756"/>
        </a:xfrm>
        <a:prstGeom prst="pie">
          <a:avLst>
            <a:gd name="adj1" fmla="val 5400000"/>
            <a:gd name="adj2" fmla="val 16200000"/>
          </a:avLst>
        </a:prstGeom>
        <a:solidFill>
          <a:schemeClr val="accent1">
            <a:shade val="50000"/>
            <a:hueOff val="328464"/>
            <a:satOff val="-5155"/>
            <a:lumOff val="28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CB5996-127C-48FD-9231-67D5F6A3CBC0}">
      <dsp:nvSpPr>
        <dsp:cNvPr id="0" name=""/>
        <dsp:cNvSpPr/>
      </dsp:nvSpPr>
      <dsp:spPr>
        <a:xfrm>
          <a:off x="2376263" y="2851518"/>
          <a:ext cx="5904655" cy="1425756"/>
        </a:xfrm>
        <a:prstGeom prst="rect">
          <a:avLst/>
        </a:prstGeom>
        <a:solidFill>
          <a:schemeClr val="lt1">
            <a:alpha val="90000"/>
            <a:hueOff val="0"/>
            <a:satOff val="0"/>
            <a:lumOff val="0"/>
            <a:alphaOff val="0"/>
          </a:schemeClr>
        </a:solidFill>
        <a:ln w="25400" cap="flat" cmpd="sng" algn="ctr">
          <a:solidFill>
            <a:schemeClr val="accent1">
              <a:shade val="50000"/>
              <a:hueOff val="328464"/>
              <a:satOff val="-5155"/>
              <a:lumOff val="288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Se recomienda a todas las instituciones que trabajan en el área de salud incorporar en su equipo técnico, profesionales </a:t>
          </a:r>
          <a:r>
            <a:rPr lang="es-ES" sz="1800" kern="1200" dirty="0" smtClean="0"/>
            <a:t>expertos en Nutrición  </a:t>
          </a:r>
          <a:r>
            <a:rPr lang="es-ES" sz="1800" kern="1200" dirty="0" smtClean="0"/>
            <a:t>para conseguir mayor efectividad en las intervenciones </a:t>
          </a:r>
          <a:r>
            <a:rPr lang="es-ES" sz="1800" kern="1200" dirty="0" smtClean="0"/>
            <a:t>educativas.</a:t>
          </a:r>
          <a:endParaRPr lang="es-ES" sz="1800" kern="1200" dirty="0"/>
        </a:p>
      </dsp:txBody>
      <dsp:txXfrm>
        <a:off x="2376263" y="2851518"/>
        <a:ext cx="5904655" cy="14257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1F7629-B55A-4A4B-86FE-759C95E17AE4}">
      <dsp:nvSpPr>
        <dsp:cNvPr id="0" name=""/>
        <dsp:cNvSpPr/>
      </dsp:nvSpPr>
      <dsp:spPr>
        <a:xfrm>
          <a:off x="0" y="0"/>
          <a:ext cx="667544" cy="66754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A8105-CAFB-4F05-A401-0CDF642DD02A}">
      <dsp:nvSpPr>
        <dsp:cNvPr id="0" name=""/>
        <dsp:cNvSpPr/>
      </dsp:nvSpPr>
      <dsp:spPr>
        <a:xfrm>
          <a:off x="333771" y="0"/>
          <a:ext cx="8353028" cy="6675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kern="1200" baseline="0" dirty="0" smtClean="0"/>
            <a:t>Marco Teórico</a:t>
          </a:r>
          <a:r>
            <a:rPr lang="es-ES" sz="1900" kern="1200" baseline="0" dirty="0" smtClean="0"/>
            <a:t/>
          </a:r>
          <a:br>
            <a:rPr lang="es-ES" sz="1900" kern="1200" baseline="0" dirty="0" smtClean="0"/>
          </a:br>
          <a:endParaRPr lang="es-ES" sz="1900" kern="1200" baseline="0" dirty="0"/>
        </a:p>
      </dsp:txBody>
      <dsp:txXfrm>
        <a:off x="333771" y="0"/>
        <a:ext cx="8353028" cy="6675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2EA9E2-0D50-4B51-A0EA-0AA73E3AC08B}">
      <dsp:nvSpPr>
        <dsp:cNvPr id="0" name=""/>
        <dsp:cNvSpPr/>
      </dsp:nvSpPr>
      <dsp:spPr>
        <a:xfrm>
          <a:off x="0" y="0"/>
          <a:ext cx="3631952" cy="36319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BADAF-DDF7-4B15-882B-5296C023EC6F}">
      <dsp:nvSpPr>
        <dsp:cNvPr id="0" name=""/>
        <dsp:cNvSpPr/>
      </dsp:nvSpPr>
      <dsp:spPr>
        <a:xfrm>
          <a:off x="1815976" y="0"/>
          <a:ext cx="5888880" cy="36319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La cantidad de alimento aceptada por un niño preescolar depende de las necesidades de nutrientes y de calorías para el mantenimiento y el crecimiento y de la actitud que los niños tengan hacia ellos.</a:t>
          </a:r>
          <a:endParaRPr lang="es-ES" sz="2000" kern="1200" dirty="0"/>
        </a:p>
      </dsp:txBody>
      <dsp:txXfrm>
        <a:off x="1815976" y="0"/>
        <a:ext cx="5888880" cy="1725177"/>
      </dsp:txXfrm>
    </dsp:sp>
    <dsp:sp modelId="{37229764-5E93-4025-BAC7-CBAF4D424AD6}">
      <dsp:nvSpPr>
        <dsp:cNvPr id="0" name=""/>
        <dsp:cNvSpPr/>
      </dsp:nvSpPr>
      <dsp:spPr>
        <a:xfrm>
          <a:off x="953387" y="1725177"/>
          <a:ext cx="1725177" cy="1725177"/>
        </a:xfrm>
        <a:prstGeom prst="pie">
          <a:avLst>
            <a:gd name="adj1" fmla="val 5400000"/>
            <a:gd name="adj2" fmla="val 162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655C3-5727-4F11-B826-17DE02483EFC}">
      <dsp:nvSpPr>
        <dsp:cNvPr id="0" name=""/>
        <dsp:cNvSpPr/>
      </dsp:nvSpPr>
      <dsp:spPr>
        <a:xfrm>
          <a:off x="1815976" y="1725177"/>
          <a:ext cx="5888880" cy="1725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rPr>
            <a:t>Durante esta etapa los hábitos alimentarios, gustos  y disgustos pueden ser en algunas ocasiones  transitorias o quedar establecidas definitivamente; a su vez los factores del medio ambiente pueden reforzar o extinguir las actitudes de los niños hacia los alimentos.</a:t>
          </a:r>
          <a:endParaRPr lang="es-ES" sz="2000" kern="1200"/>
        </a:p>
      </dsp:txBody>
      <dsp:txXfrm>
        <a:off x="1815976" y="1725177"/>
        <a:ext cx="5888880" cy="17251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A4CA9-E082-418A-A3BE-A5BAD56D775F}">
      <dsp:nvSpPr>
        <dsp:cNvPr id="0" name=""/>
        <dsp:cNvSpPr/>
      </dsp:nvSpPr>
      <dsp:spPr>
        <a:xfrm>
          <a:off x="1369763" y="372083"/>
          <a:ext cx="3844081" cy="3844081"/>
        </a:xfrm>
        <a:prstGeom prst="blockArc">
          <a:avLst>
            <a:gd name="adj1" fmla="val 12389487"/>
            <a:gd name="adj2" fmla="val 18120659"/>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BC058-324F-4A1C-8404-FE14F23357A5}">
      <dsp:nvSpPr>
        <dsp:cNvPr id="0" name=""/>
        <dsp:cNvSpPr/>
      </dsp:nvSpPr>
      <dsp:spPr>
        <a:xfrm>
          <a:off x="1299576" y="500180"/>
          <a:ext cx="3844081" cy="3844081"/>
        </a:xfrm>
        <a:prstGeom prst="blockArc">
          <a:avLst>
            <a:gd name="adj1" fmla="val 8882195"/>
            <a:gd name="adj2" fmla="val 12656858"/>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778A42-093B-43FD-A41D-96DA350A28D6}">
      <dsp:nvSpPr>
        <dsp:cNvPr id="0" name=""/>
        <dsp:cNvSpPr/>
      </dsp:nvSpPr>
      <dsp:spPr>
        <a:xfrm>
          <a:off x="1471339" y="852803"/>
          <a:ext cx="3844081" cy="3844081"/>
        </a:xfrm>
        <a:prstGeom prst="blockArc">
          <a:avLst>
            <a:gd name="adj1" fmla="val 3688236"/>
            <a:gd name="adj2" fmla="val 9601301"/>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241174-CC38-4667-823E-3F3F2BE29A0E}">
      <dsp:nvSpPr>
        <dsp:cNvPr id="0" name=""/>
        <dsp:cNvSpPr/>
      </dsp:nvSpPr>
      <dsp:spPr>
        <a:xfrm>
          <a:off x="3288939" y="865629"/>
          <a:ext cx="3844081" cy="3844081"/>
        </a:xfrm>
        <a:prstGeom prst="blockArc">
          <a:avLst>
            <a:gd name="adj1" fmla="val 1206015"/>
            <a:gd name="adj2" fmla="val 7160279"/>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5B9A1-D09E-47D1-9F7A-7E041DF32F17}">
      <dsp:nvSpPr>
        <dsp:cNvPr id="0" name=""/>
        <dsp:cNvSpPr/>
      </dsp:nvSpPr>
      <dsp:spPr>
        <a:xfrm>
          <a:off x="3435691" y="555694"/>
          <a:ext cx="3844081" cy="3844081"/>
        </a:xfrm>
        <a:prstGeom prst="blockArc">
          <a:avLst>
            <a:gd name="adj1" fmla="val 19650308"/>
            <a:gd name="adj2" fmla="val 1834446"/>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3A07D-8929-4328-827B-25A29964B181}">
      <dsp:nvSpPr>
        <dsp:cNvPr id="0" name=""/>
        <dsp:cNvSpPr/>
      </dsp:nvSpPr>
      <dsp:spPr>
        <a:xfrm>
          <a:off x="3339392" y="385572"/>
          <a:ext cx="3844081" cy="3844081"/>
        </a:xfrm>
        <a:prstGeom prst="blockArc">
          <a:avLst>
            <a:gd name="adj1" fmla="val 14326427"/>
            <a:gd name="adj2" fmla="val 20008215"/>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78EDB-7DDE-4C4D-B133-171D1DB29E75}">
      <dsp:nvSpPr>
        <dsp:cNvPr id="0" name=""/>
        <dsp:cNvSpPr/>
      </dsp:nvSpPr>
      <dsp:spPr>
        <a:xfrm>
          <a:off x="2858116" y="1683242"/>
          <a:ext cx="2886758" cy="172699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kern="1200" dirty="0" smtClean="0"/>
            <a:t>Factores que influyen en la ingesta alimentaria.</a:t>
          </a:r>
          <a:endParaRPr lang="es-ES" sz="2200" kern="1200" dirty="0"/>
        </a:p>
      </dsp:txBody>
      <dsp:txXfrm>
        <a:off x="2858116" y="1683242"/>
        <a:ext cx="2886758" cy="1726994"/>
      </dsp:txXfrm>
    </dsp:sp>
    <dsp:sp modelId="{93AF3BAB-30B7-4352-9A75-8B639E6A69D7}">
      <dsp:nvSpPr>
        <dsp:cNvPr id="0" name=""/>
        <dsp:cNvSpPr/>
      </dsp:nvSpPr>
      <dsp:spPr>
        <a:xfrm>
          <a:off x="2787606" y="-28135"/>
          <a:ext cx="2999936" cy="145875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Actitud pasiva de la madre frente a la planeación y preparación de las comidas</a:t>
          </a:r>
          <a:r>
            <a:rPr lang="es-ES" sz="1500" kern="1200" dirty="0" smtClean="0">
              <a:solidFill>
                <a:schemeClr val="tx1"/>
              </a:solidFill>
            </a:rPr>
            <a:t>.</a:t>
          </a:r>
          <a:endParaRPr lang="es-ES" sz="1500" kern="1200" dirty="0">
            <a:solidFill>
              <a:schemeClr val="tx1"/>
            </a:solidFill>
          </a:endParaRPr>
        </a:p>
      </dsp:txBody>
      <dsp:txXfrm>
        <a:off x="2787606" y="-28135"/>
        <a:ext cx="2999936" cy="1458751"/>
      </dsp:txXfrm>
    </dsp:sp>
    <dsp:sp modelId="{7AC5E212-E4A7-48F6-B470-80EF917B2F95}">
      <dsp:nvSpPr>
        <dsp:cNvPr id="0" name=""/>
        <dsp:cNvSpPr/>
      </dsp:nvSpPr>
      <dsp:spPr>
        <a:xfrm>
          <a:off x="5544618" y="864100"/>
          <a:ext cx="2795065" cy="120889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Las condiciones socioeconómicas  bajas </a:t>
          </a:r>
          <a:endParaRPr lang="es-ES" sz="1800" kern="1200" dirty="0">
            <a:solidFill>
              <a:schemeClr val="tx1"/>
            </a:solidFill>
          </a:endParaRPr>
        </a:p>
      </dsp:txBody>
      <dsp:txXfrm>
        <a:off x="5544618" y="864100"/>
        <a:ext cx="2795065" cy="1208896"/>
      </dsp:txXfrm>
    </dsp:sp>
    <dsp:sp modelId="{97E8DACA-5510-4AC0-AC9A-5EA6714E91B3}">
      <dsp:nvSpPr>
        <dsp:cNvPr id="0" name=""/>
        <dsp:cNvSpPr/>
      </dsp:nvSpPr>
      <dsp:spPr>
        <a:xfrm>
          <a:off x="5488723" y="2828801"/>
          <a:ext cx="2972724" cy="120889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Los padres y hermanos proporcionan modelos incorrectos de alimentación.</a:t>
          </a:r>
          <a:endParaRPr lang="es-ES" sz="1600" kern="1200" dirty="0">
            <a:solidFill>
              <a:schemeClr val="tx1"/>
            </a:solidFill>
          </a:endParaRPr>
        </a:p>
      </dsp:txBody>
      <dsp:txXfrm>
        <a:off x="5488723" y="2828801"/>
        <a:ext cx="2972724" cy="1208896"/>
      </dsp:txXfrm>
    </dsp:sp>
    <dsp:sp modelId="{E2AB1F1D-FE4F-47FA-92EF-8C43CF6314E8}">
      <dsp:nvSpPr>
        <dsp:cNvPr id="0" name=""/>
        <dsp:cNvSpPr/>
      </dsp:nvSpPr>
      <dsp:spPr>
        <a:xfrm>
          <a:off x="2782131" y="3820812"/>
          <a:ext cx="3016897" cy="120889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Los castigos o premios  a los hijos por sus actitudes frente a los alimentos </a:t>
          </a:r>
          <a:endParaRPr lang="es-ES" sz="1500" kern="1200" dirty="0"/>
        </a:p>
      </dsp:txBody>
      <dsp:txXfrm>
        <a:off x="2782131" y="3820812"/>
        <a:ext cx="3016897" cy="1208896"/>
      </dsp:txXfrm>
    </dsp:sp>
    <dsp:sp modelId="{85D4325E-BA53-40D0-9417-FEFDEE719B33}">
      <dsp:nvSpPr>
        <dsp:cNvPr id="0" name=""/>
        <dsp:cNvSpPr/>
      </dsp:nvSpPr>
      <dsp:spPr>
        <a:xfrm>
          <a:off x="0" y="2838537"/>
          <a:ext cx="3255811" cy="115626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El ambiente emocional en el momento de las comidas</a:t>
          </a:r>
          <a:endParaRPr lang="es-ES" sz="1600" kern="1200" dirty="0">
            <a:solidFill>
              <a:schemeClr val="bg1"/>
            </a:solidFill>
          </a:endParaRPr>
        </a:p>
      </dsp:txBody>
      <dsp:txXfrm>
        <a:off x="0" y="2838537"/>
        <a:ext cx="3255811" cy="1156260"/>
      </dsp:txXfrm>
    </dsp:sp>
    <dsp:sp modelId="{B98A3CEF-1C27-46FC-81F6-4366A4282552}">
      <dsp:nvSpPr>
        <dsp:cNvPr id="0" name=""/>
        <dsp:cNvSpPr/>
      </dsp:nvSpPr>
      <dsp:spPr>
        <a:xfrm>
          <a:off x="216016" y="720080"/>
          <a:ext cx="2789020" cy="147220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La televisión ofrece  modelos de conductas alimentarias  indebidas.</a:t>
          </a:r>
          <a:endParaRPr lang="es-ES" sz="1600" kern="1200" dirty="0">
            <a:solidFill>
              <a:schemeClr val="bg1"/>
            </a:solidFill>
          </a:endParaRPr>
        </a:p>
      </dsp:txBody>
      <dsp:txXfrm>
        <a:off x="216016" y="720080"/>
        <a:ext cx="2789020" cy="14722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A5DC97-5052-4579-962C-7EF69D0F6CE5}">
      <dsp:nvSpPr>
        <dsp:cNvPr id="0" name=""/>
        <dsp:cNvSpPr/>
      </dsp:nvSpPr>
      <dsp:spPr>
        <a:xfrm>
          <a:off x="2755035" y="3758"/>
          <a:ext cx="5212080" cy="14277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 Asegurar una alimentación sana, nutritiva, natural y con productos del medio para disminuir drásticamente las deficiencias nutricionales.</a:t>
          </a:r>
          <a:endParaRPr lang="es-ES" sz="2000" kern="1200" dirty="0"/>
        </a:p>
      </dsp:txBody>
      <dsp:txXfrm>
        <a:off x="2755035" y="3758"/>
        <a:ext cx="5212080" cy="1427731"/>
      </dsp:txXfrm>
    </dsp:sp>
    <dsp:sp modelId="{36056047-64AD-4899-8F44-0DF3380DFA64}">
      <dsp:nvSpPr>
        <dsp:cNvPr id="0" name=""/>
        <dsp:cNvSpPr/>
      </dsp:nvSpPr>
      <dsp:spPr>
        <a:xfrm>
          <a:off x="719684" y="133068"/>
          <a:ext cx="2035351" cy="1168641"/>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t>POLÍTICA</a:t>
          </a:r>
          <a:endParaRPr lang="es-ES" sz="3200" kern="1200" dirty="0"/>
        </a:p>
      </dsp:txBody>
      <dsp:txXfrm>
        <a:off x="719684" y="133068"/>
        <a:ext cx="2035351" cy="1168641"/>
      </dsp:txXfrm>
    </dsp:sp>
    <dsp:sp modelId="{B94750B6-83CC-4161-A73E-E61029C01397}">
      <dsp:nvSpPr>
        <dsp:cNvPr id="0" name=""/>
        <dsp:cNvSpPr/>
      </dsp:nvSpPr>
      <dsp:spPr>
        <a:xfrm>
          <a:off x="3043075" y="1541458"/>
          <a:ext cx="5198658" cy="28551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Reducir en un 45% la desnutrición crónica al 2013</a:t>
          </a:r>
          <a:endParaRPr lang="es-ES" sz="2000" kern="1200" dirty="0"/>
        </a:p>
        <a:p>
          <a:pPr marL="228600" lvl="1" indent="-228600" algn="l" defTabSz="889000">
            <a:lnSpc>
              <a:spcPct val="90000"/>
            </a:lnSpc>
            <a:spcBef>
              <a:spcPct val="0"/>
            </a:spcBef>
            <a:spcAft>
              <a:spcPct val="15000"/>
            </a:spcAft>
            <a:buChar char="••"/>
          </a:pPr>
          <a:r>
            <a:rPr lang="es-ES" sz="2000" kern="1200" dirty="0" smtClean="0"/>
            <a:t>Garantizar un consumo kilo calórico diario de proteínas mínimo de 260 Kcal. /día al 2013.</a:t>
          </a:r>
          <a:endParaRPr lang="es-ES" sz="2000" kern="1200" dirty="0"/>
        </a:p>
        <a:p>
          <a:pPr marL="228600" lvl="1" indent="-228600" algn="l" defTabSz="889000">
            <a:lnSpc>
              <a:spcPct val="90000"/>
            </a:lnSpc>
            <a:spcBef>
              <a:spcPct val="0"/>
            </a:spcBef>
            <a:spcAft>
              <a:spcPct val="15000"/>
            </a:spcAft>
            <a:buChar char="••"/>
          </a:pPr>
          <a:r>
            <a:rPr lang="es-ES" sz="2000" kern="1200" dirty="0" smtClean="0"/>
            <a:t>Disminuir al 3,9% el bajo peso al nacer en niños y niñas al 2013</a:t>
          </a:r>
          <a:endParaRPr lang="es-ES" sz="2000" kern="1200" dirty="0"/>
        </a:p>
      </dsp:txBody>
      <dsp:txXfrm>
        <a:off x="3043075" y="1541458"/>
        <a:ext cx="5198658" cy="2855133"/>
      </dsp:txXfrm>
    </dsp:sp>
    <dsp:sp modelId="{D13893A5-E888-4E8D-9C6D-4E5A0E97A1E5}">
      <dsp:nvSpPr>
        <dsp:cNvPr id="0" name=""/>
        <dsp:cNvSpPr/>
      </dsp:nvSpPr>
      <dsp:spPr>
        <a:xfrm>
          <a:off x="644319" y="2018861"/>
          <a:ext cx="2326760" cy="17359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 sz="4000" b="1" kern="1200" dirty="0" smtClean="0">
              <a:solidFill>
                <a:schemeClr val="tx1"/>
              </a:solidFill>
            </a:rPr>
            <a:t>METAS: </a:t>
          </a:r>
          <a:endParaRPr lang="es-ES" sz="4000" kern="1200" dirty="0">
            <a:solidFill>
              <a:schemeClr val="tx1"/>
            </a:solidFill>
          </a:endParaRPr>
        </a:p>
      </dsp:txBody>
      <dsp:txXfrm>
        <a:off x="644319" y="2018861"/>
        <a:ext cx="2326760" cy="17359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413248-EB86-46AC-AC16-9972116B2968}">
      <dsp:nvSpPr>
        <dsp:cNvPr id="0" name=""/>
        <dsp:cNvSpPr/>
      </dsp:nvSpPr>
      <dsp:spPr>
        <a:xfrm>
          <a:off x="1060" y="526045"/>
          <a:ext cx="3473871" cy="3473871"/>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b="1" kern="1200" dirty="0" smtClean="0"/>
            <a:t>TIPO</a:t>
          </a:r>
        </a:p>
        <a:p>
          <a:pPr lvl="0" algn="ctr" defTabSz="1111250">
            <a:lnSpc>
              <a:spcPct val="90000"/>
            </a:lnSpc>
            <a:spcBef>
              <a:spcPct val="0"/>
            </a:spcBef>
            <a:spcAft>
              <a:spcPct val="35000"/>
            </a:spcAft>
          </a:pPr>
          <a:r>
            <a:rPr lang="es-ES" sz="2500" kern="1200" dirty="0" smtClean="0"/>
            <a:t>.Investigación bibliográfica.</a:t>
          </a:r>
        </a:p>
        <a:p>
          <a:pPr lvl="0" algn="ctr" defTabSz="1111250">
            <a:lnSpc>
              <a:spcPct val="90000"/>
            </a:lnSpc>
            <a:spcBef>
              <a:spcPct val="0"/>
            </a:spcBef>
            <a:spcAft>
              <a:spcPct val="35000"/>
            </a:spcAft>
          </a:pPr>
          <a:endParaRPr lang="es-ES" sz="2500" kern="1200" dirty="0" smtClean="0"/>
        </a:p>
        <a:p>
          <a:pPr lvl="0" algn="ctr" defTabSz="1111250">
            <a:lnSpc>
              <a:spcPct val="90000"/>
            </a:lnSpc>
            <a:spcBef>
              <a:spcPct val="0"/>
            </a:spcBef>
            <a:spcAft>
              <a:spcPct val="35000"/>
            </a:spcAft>
          </a:pPr>
          <a:r>
            <a:rPr lang="es-ES" sz="2500" kern="1200" dirty="0" smtClean="0"/>
            <a:t>-Investigación de campo</a:t>
          </a:r>
          <a:endParaRPr lang="es-ES" sz="2500" kern="1200" dirty="0"/>
        </a:p>
      </dsp:txBody>
      <dsp:txXfrm>
        <a:off x="1060" y="526045"/>
        <a:ext cx="3473871" cy="3473871"/>
      </dsp:txXfrm>
    </dsp:sp>
    <dsp:sp modelId="{3C5EAF82-EBF4-412E-9762-9BEF239DE6FA}">
      <dsp:nvSpPr>
        <dsp:cNvPr id="0" name=""/>
        <dsp:cNvSpPr/>
      </dsp:nvSpPr>
      <dsp:spPr>
        <a:xfrm rot="5400000">
          <a:off x="3761526" y="1802693"/>
          <a:ext cx="1215855" cy="920575"/>
        </a:xfrm>
        <a:prstGeom prst="triangl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C942865-6B17-45EB-B783-B5CDD4B74F53}">
      <dsp:nvSpPr>
        <dsp:cNvPr id="0" name=""/>
        <dsp:cNvSpPr/>
      </dsp:nvSpPr>
      <dsp:spPr>
        <a:xfrm>
          <a:off x="5211867" y="526045"/>
          <a:ext cx="3473871" cy="3473871"/>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b="1" kern="1200" dirty="0" smtClean="0"/>
            <a:t>DISEÑO</a:t>
          </a:r>
        </a:p>
        <a:p>
          <a:pPr lvl="0" algn="ctr" defTabSz="1111250">
            <a:lnSpc>
              <a:spcPct val="90000"/>
            </a:lnSpc>
            <a:spcBef>
              <a:spcPct val="0"/>
            </a:spcBef>
            <a:spcAft>
              <a:spcPct val="35000"/>
            </a:spcAft>
          </a:pPr>
          <a:endParaRPr lang="es-ES" sz="2500" b="1" kern="1200" dirty="0" smtClean="0"/>
        </a:p>
        <a:p>
          <a:pPr lvl="0" algn="ctr" defTabSz="1111250">
            <a:lnSpc>
              <a:spcPct val="90000"/>
            </a:lnSpc>
            <a:spcBef>
              <a:spcPct val="0"/>
            </a:spcBef>
            <a:spcAft>
              <a:spcPct val="35000"/>
            </a:spcAft>
          </a:pPr>
          <a:r>
            <a:rPr lang="es-ES" sz="2500" kern="1200" dirty="0" smtClean="0"/>
            <a:t>Es un proyecto factible</a:t>
          </a:r>
        </a:p>
      </dsp:txBody>
      <dsp:txXfrm>
        <a:off x="5211867" y="526045"/>
        <a:ext cx="3473871" cy="34738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8677AB-31F4-46A4-83E6-0726A545353C}">
      <dsp:nvSpPr>
        <dsp:cNvPr id="0" name=""/>
        <dsp:cNvSpPr/>
      </dsp:nvSpPr>
      <dsp:spPr>
        <a:xfrm>
          <a:off x="2971059" y="552"/>
          <a:ext cx="5212080" cy="2154693"/>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Hábitos alimentarios de las madres con hijos menores de cinco años.</a:t>
          </a:r>
          <a:endParaRPr lang="es-ES" sz="2400" kern="1200" dirty="0"/>
        </a:p>
      </dsp:txBody>
      <dsp:txXfrm>
        <a:off x="2971059" y="552"/>
        <a:ext cx="5212080" cy="2154693"/>
      </dsp:txXfrm>
    </dsp:sp>
    <dsp:sp modelId="{214E88C1-B0A1-44A3-9D48-B2A681CE2F00}">
      <dsp:nvSpPr>
        <dsp:cNvPr id="0" name=""/>
        <dsp:cNvSpPr/>
      </dsp:nvSpPr>
      <dsp:spPr>
        <a:xfrm>
          <a:off x="503660" y="290660"/>
          <a:ext cx="2467398" cy="157447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t>Variable1</a:t>
          </a:r>
          <a:r>
            <a:rPr lang="es-ES" sz="3800" kern="1200" dirty="0" smtClean="0"/>
            <a:t> </a:t>
          </a:r>
          <a:endParaRPr lang="es-ES" sz="3800" kern="1200" dirty="0"/>
        </a:p>
      </dsp:txBody>
      <dsp:txXfrm>
        <a:off x="503660" y="290660"/>
        <a:ext cx="2467398" cy="1574477"/>
      </dsp:txXfrm>
    </dsp:sp>
    <dsp:sp modelId="{3BB1E004-8D57-435B-ACC8-A7A3E95DC0AC}">
      <dsp:nvSpPr>
        <dsp:cNvPr id="0" name=""/>
        <dsp:cNvSpPr/>
      </dsp:nvSpPr>
      <dsp:spPr>
        <a:xfrm>
          <a:off x="2971059" y="2370715"/>
          <a:ext cx="5212080" cy="2154693"/>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smtClean="0"/>
            <a:t>L</a:t>
          </a:r>
          <a:r>
            <a:rPr lang="es-ES" sz="2000" kern="1200" dirty="0" smtClean="0"/>
            <a:t>a guía es una metodología  que parte de la realidad de la gente, combina la teoría con la práctica, contiene orientaciones de alimentación saludable de fácil manejo para las familias.</a:t>
          </a:r>
          <a:endParaRPr lang="es-ES" sz="2000" kern="1200" dirty="0"/>
        </a:p>
      </dsp:txBody>
      <dsp:txXfrm>
        <a:off x="2971059" y="2370715"/>
        <a:ext cx="5212080" cy="2154693"/>
      </dsp:txXfrm>
    </dsp:sp>
    <dsp:sp modelId="{5ACF316B-BBF9-4906-A5BC-2C55A7435EF1}">
      <dsp:nvSpPr>
        <dsp:cNvPr id="0" name=""/>
        <dsp:cNvSpPr/>
      </dsp:nvSpPr>
      <dsp:spPr>
        <a:xfrm>
          <a:off x="503660" y="2594922"/>
          <a:ext cx="2467398" cy="1706280"/>
        </a:xfrm>
        <a:prstGeom prst="roundRect">
          <a:avLst/>
        </a:prstGeom>
        <a:solidFill>
          <a:schemeClr val="accent2">
            <a:shade val="80000"/>
            <a:hueOff val="660070"/>
            <a:satOff val="-8631"/>
            <a:lumOff val="315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t>Variable 2</a:t>
          </a:r>
          <a:endParaRPr lang="es-ES" sz="3200" kern="1200" dirty="0"/>
        </a:p>
      </dsp:txBody>
      <dsp:txXfrm>
        <a:off x="503660" y="2594922"/>
        <a:ext cx="2467398" cy="17062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C765C6-B032-4EE6-BB90-2BAEFBC19D11}">
      <dsp:nvSpPr>
        <dsp:cNvPr id="0" name=""/>
        <dsp:cNvSpPr/>
      </dsp:nvSpPr>
      <dsp:spPr>
        <a:xfrm rot="16200000">
          <a:off x="-167523" y="171871"/>
          <a:ext cx="4525962" cy="4182219"/>
        </a:xfrm>
        <a:prstGeom prst="flowChartManualOperation">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s-ES_tradnl" sz="2800" b="1" kern="1200" dirty="0" smtClean="0">
              <a:solidFill>
                <a:schemeClr val="tx1"/>
              </a:solidFill>
            </a:rPr>
            <a:t>Analítico – Sintético</a:t>
          </a:r>
          <a:endParaRPr lang="es-ES" sz="2800" kern="1200" dirty="0">
            <a:solidFill>
              <a:schemeClr val="tx1"/>
            </a:solidFill>
          </a:endParaRPr>
        </a:p>
        <a:p>
          <a:pPr marL="228600" lvl="1" indent="-228600" algn="just" defTabSz="889000">
            <a:lnSpc>
              <a:spcPct val="90000"/>
            </a:lnSpc>
            <a:spcBef>
              <a:spcPct val="0"/>
            </a:spcBef>
            <a:spcAft>
              <a:spcPct val="15000"/>
            </a:spcAft>
            <a:buChar char="••"/>
          </a:pPr>
          <a:r>
            <a:rPr lang="es-ES_tradnl" sz="2000" kern="1200" dirty="0" smtClean="0">
              <a:solidFill>
                <a:schemeClr val="tx1"/>
              </a:solidFill>
            </a:rPr>
            <a:t>Se analizó toda la información científica técnica que se utilizó.</a:t>
          </a:r>
          <a:endParaRPr lang="es-ES" sz="2000" kern="1200" dirty="0">
            <a:solidFill>
              <a:schemeClr val="tx1"/>
            </a:solidFill>
          </a:endParaRPr>
        </a:p>
        <a:p>
          <a:pPr marL="228600" lvl="1" indent="-228600" algn="just" defTabSz="889000">
            <a:lnSpc>
              <a:spcPct val="90000"/>
            </a:lnSpc>
            <a:spcBef>
              <a:spcPct val="0"/>
            </a:spcBef>
            <a:spcAft>
              <a:spcPct val="15000"/>
            </a:spcAft>
            <a:buChar char="••"/>
          </a:pPr>
          <a:r>
            <a:rPr lang="es-ES_tradnl" sz="2000" kern="1200" dirty="0" smtClean="0">
              <a:solidFill>
                <a:schemeClr val="tx1"/>
              </a:solidFill>
            </a:rPr>
            <a:t>Análisis detallado de la información obtenida en la investigación de campo.</a:t>
          </a:r>
          <a:endParaRPr lang="es-ES" sz="2000" kern="1200" dirty="0">
            <a:solidFill>
              <a:schemeClr val="tx1"/>
            </a:solidFill>
          </a:endParaRPr>
        </a:p>
        <a:p>
          <a:pPr marL="228600" lvl="1" indent="-228600" algn="just" defTabSz="889000">
            <a:lnSpc>
              <a:spcPct val="90000"/>
            </a:lnSpc>
            <a:spcBef>
              <a:spcPct val="0"/>
            </a:spcBef>
            <a:spcAft>
              <a:spcPct val="15000"/>
            </a:spcAft>
            <a:buChar char="••"/>
          </a:pPr>
          <a:r>
            <a:rPr lang="es-ES_tradnl" sz="2000" kern="1200" dirty="0" smtClean="0">
              <a:solidFill>
                <a:schemeClr val="tx1"/>
              </a:solidFill>
            </a:rPr>
            <a:t>Se realizó una síntesis de los aspectos más importantes, tanto en forma de redacción, como en gráficos, cuadros, etc</a:t>
          </a:r>
          <a:r>
            <a:rPr lang="es-ES_tradnl" sz="1800" kern="1200" dirty="0" smtClean="0"/>
            <a:t>.</a:t>
          </a:r>
          <a:endParaRPr lang="es-ES" sz="1800" kern="1200" dirty="0"/>
        </a:p>
      </dsp:txBody>
      <dsp:txXfrm rot="16200000">
        <a:off x="-167523" y="171871"/>
        <a:ext cx="4525962" cy="4182219"/>
      </dsp:txXfrm>
    </dsp:sp>
    <dsp:sp modelId="{D8E50A43-F89C-48E0-9689-DC9C44BC3197}">
      <dsp:nvSpPr>
        <dsp:cNvPr id="0" name=""/>
        <dsp:cNvSpPr/>
      </dsp:nvSpPr>
      <dsp:spPr>
        <a:xfrm rot="16200000">
          <a:off x="4328361" y="171871"/>
          <a:ext cx="4525962" cy="4182219"/>
        </a:xfrm>
        <a:prstGeom prst="flowChartManualOperation">
          <a:avLst/>
        </a:prstGeom>
        <a:gradFill rotWithShape="1">
          <a:gsLst>
            <a:gs pos="0">
              <a:schemeClr val="accent6">
                <a:tint val="10000"/>
                <a:satMod val="300000"/>
              </a:schemeClr>
            </a:gs>
            <a:gs pos="34000">
              <a:schemeClr val="accent6">
                <a:tint val="13500"/>
                <a:satMod val="250000"/>
              </a:schemeClr>
            </a:gs>
            <a:gs pos="100000">
              <a:schemeClr val="accent6">
                <a:tint val="60000"/>
                <a:satMod val="200000"/>
              </a:schemeClr>
            </a:gs>
          </a:gsLst>
          <a:path path="circle">
            <a:fillToRect l="50000" t="155000" r="50000" b="-55000"/>
          </a:path>
        </a:gradFill>
        <a:ln w="9525" cap="flat" cmpd="sng" algn="ctr">
          <a:solidFill>
            <a:schemeClr val="accent6">
              <a:satMod val="120000"/>
            </a:schemeClr>
          </a:solidFill>
          <a:prstDash val="solid"/>
        </a:ln>
        <a:effectLst>
          <a:outerShdw blurRad="63500" dist="25400" dir="14700000" algn="t" rotWithShape="0">
            <a:srgbClr val="000000">
              <a:alpha val="5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r>
            <a:rPr lang="es-ES_tradnl" sz="3200" b="1" kern="1200" dirty="0" smtClean="0">
              <a:solidFill>
                <a:schemeClr val="tx1"/>
              </a:solidFill>
            </a:rPr>
            <a:t>Deductivo</a:t>
          </a:r>
          <a:endParaRPr lang="es-ES" sz="3200" b="1" kern="1200" dirty="0">
            <a:solidFill>
              <a:schemeClr val="tx1"/>
            </a:solidFill>
          </a:endParaRPr>
        </a:p>
        <a:p>
          <a:pPr marL="228600" lvl="1" indent="-228600" algn="l" defTabSz="1066800">
            <a:lnSpc>
              <a:spcPct val="90000"/>
            </a:lnSpc>
            <a:spcBef>
              <a:spcPct val="0"/>
            </a:spcBef>
            <a:spcAft>
              <a:spcPct val="15000"/>
            </a:spcAft>
            <a:buChar char="••"/>
          </a:pPr>
          <a:r>
            <a:rPr lang="es-ES_tradnl" sz="2400" kern="1200" dirty="0" smtClean="0"/>
            <a:t>Ya que la investigación se realiza analizando la situación y los problemas nutricionales desde el nivel general hasta llegar a lo particular en las comunidades estudiadas. </a:t>
          </a:r>
          <a:endParaRPr lang="es-ES" sz="4900" kern="1200" dirty="0"/>
        </a:p>
      </dsp:txBody>
      <dsp:txXfrm rot="16200000">
        <a:off x="4328361" y="171871"/>
        <a:ext cx="4525962" cy="418221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057096-04B4-494B-89F5-B391FCEDC403}">
      <dsp:nvSpPr>
        <dsp:cNvPr id="0" name=""/>
        <dsp:cNvSpPr/>
      </dsp:nvSpPr>
      <dsp:spPr>
        <a:xfrm>
          <a:off x="3988538" y="823781"/>
          <a:ext cx="2394919" cy="544369"/>
        </a:xfrm>
        <a:custGeom>
          <a:avLst/>
          <a:gdLst/>
          <a:ahLst/>
          <a:cxnLst/>
          <a:rect l="0" t="0" r="0" b="0"/>
          <a:pathLst>
            <a:path>
              <a:moveTo>
                <a:pt x="0" y="0"/>
              </a:moveTo>
              <a:lnTo>
                <a:pt x="0" y="320867"/>
              </a:lnTo>
              <a:lnTo>
                <a:pt x="2394919" y="320867"/>
              </a:lnTo>
              <a:lnTo>
                <a:pt x="2394919" y="5443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36C98-04F1-484F-B457-DF747C98E130}">
      <dsp:nvSpPr>
        <dsp:cNvPr id="0" name=""/>
        <dsp:cNvSpPr/>
      </dsp:nvSpPr>
      <dsp:spPr>
        <a:xfrm>
          <a:off x="3988538" y="823781"/>
          <a:ext cx="108435" cy="1696506"/>
        </a:xfrm>
        <a:custGeom>
          <a:avLst/>
          <a:gdLst/>
          <a:ahLst/>
          <a:cxnLst/>
          <a:rect l="0" t="0" r="0" b="0"/>
          <a:pathLst>
            <a:path>
              <a:moveTo>
                <a:pt x="0" y="0"/>
              </a:moveTo>
              <a:lnTo>
                <a:pt x="0" y="1473004"/>
              </a:lnTo>
              <a:lnTo>
                <a:pt x="108435" y="1473004"/>
              </a:lnTo>
              <a:lnTo>
                <a:pt x="108435" y="16965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754A7-E115-4A98-BB17-3DC9FF7A545F}">
      <dsp:nvSpPr>
        <dsp:cNvPr id="0" name=""/>
        <dsp:cNvSpPr/>
      </dsp:nvSpPr>
      <dsp:spPr>
        <a:xfrm>
          <a:off x="1720703" y="823781"/>
          <a:ext cx="2267834" cy="544369"/>
        </a:xfrm>
        <a:custGeom>
          <a:avLst/>
          <a:gdLst/>
          <a:ahLst/>
          <a:cxnLst/>
          <a:rect l="0" t="0" r="0" b="0"/>
          <a:pathLst>
            <a:path>
              <a:moveTo>
                <a:pt x="2267834" y="0"/>
              </a:moveTo>
              <a:lnTo>
                <a:pt x="2267834" y="320867"/>
              </a:lnTo>
              <a:lnTo>
                <a:pt x="0" y="320867"/>
              </a:lnTo>
              <a:lnTo>
                <a:pt x="0" y="5443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9D9F3-D636-47F0-ABFC-5C31617B43B6}">
      <dsp:nvSpPr>
        <dsp:cNvPr id="0" name=""/>
        <dsp:cNvSpPr/>
      </dsp:nvSpPr>
      <dsp:spPr>
        <a:xfrm>
          <a:off x="2782226" y="-254665"/>
          <a:ext cx="2412622" cy="1078447"/>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EB840AA-72F2-4FBE-9AD7-D3ED77ADEEB5}">
      <dsp:nvSpPr>
        <dsp:cNvPr id="0" name=""/>
        <dsp:cNvSpPr/>
      </dsp:nvSpPr>
      <dsp:spPr>
        <a:xfrm>
          <a:off x="3050295" y="0"/>
          <a:ext cx="2412622" cy="10784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prstTxWarp prst="textSlantUp">
            <a:avLst/>
          </a:prstTxWarp>
          <a:noAutofit/>
        </a:bodyPr>
        <a:lstStyle/>
        <a:p>
          <a:pPr lvl="0" algn="ctr" defTabSz="1155700">
            <a:lnSpc>
              <a:spcPct val="90000"/>
            </a:lnSpc>
            <a:spcBef>
              <a:spcPct val="0"/>
            </a:spcBef>
            <a:spcAft>
              <a:spcPct val="35000"/>
            </a:spcAft>
          </a:pPr>
          <a:r>
            <a:rPr lang="es-ES_tradnl" sz="26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TÉCNICAS</a:t>
          </a:r>
          <a:endParaRPr lang="es-ES" sz="26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dsp:txBody>
      <dsp:txXfrm>
        <a:off x="3050295" y="0"/>
        <a:ext cx="2412622" cy="1078447"/>
      </dsp:txXfrm>
    </dsp:sp>
    <dsp:sp modelId="{CA726E31-5606-4FFC-B2DC-A6A940E979A7}">
      <dsp:nvSpPr>
        <dsp:cNvPr id="0" name=""/>
        <dsp:cNvSpPr/>
      </dsp:nvSpPr>
      <dsp:spPr>
        <a:xfrm>
          <a:off x="514391" y="1368151"/>
          <a:ext cx="2412622" cy="742567"/>
        </a:xfrm>
        <a:prstGeom prst="roundRect">
          <a:avLst>
            <a:gd name="adj" fmla="val 10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sp>
    <dsp:sp modelId="{6DDBC8B5-2C82-4625-8307-52A444C88321}">
      <dsp:nvSpPr>
        <dsp:cNvPr id="0" name=""/>
        <dsp:cNvSpPr/>
      </dsp:nvSpPr>
      <dsp:spPr>
        <a:xfrm>
          <a:off x="782460" y="1622816"/>
          <a:ext cx="2412622" cy="7425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Encuestas</a:t>
          </a:r>
          <a:endParaRPr lang="es-ES" sz="2600" kern="1200" dirty="0"/>
        </a:p>
      </dsp:txBody>
      <dsp:txXfrm>
        <a:off x="782460" y="1622816"/>
        <a:ext cx="2412622" cy="742567"/>
      </dsp:txXfrm>
    </dsp:sp>
    <dsp:sp modelId="{887B58A8-A9D1-4953-A0A7-A7235B20A9A3}">
      <dsp:nvSpPr>
        <dsp:cNvPr id="0" name=""/>
        <dsp:cNvSpPr/>
      </dsp:nvSpPr>
      <dsp:spPr>
        <a:xfrm>
          <a:off x="2890661" y="2520288"/>
          <a:ext cx="2412622" cy="912422"/>
        </a:xfrm>
        <a:prstGeom prst="roundRect">
          <a:avLst>
            <a:gd name="adj" fmla="val 10000"/>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w="9525" cap="flat" cmpd="sng" algn="ctr">
          <a:solidFill>
            <a:schemeClr val="accent1">
              <a:satMod val="120000"/>
            </a:schemeClr>
          </a:solidFill>
          <a:prstDash val="solid"/>
        </a:ln>
        <a:effectLst>
          <a:outerShdw blurRad="50800" dist="38100" dir="14700000" algn="t"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sp>
    <dsp:sp modelId="{453C6634-2A85-449F-A4A5-C1ECDF714D30}">
      <dsp:nvSpPr>
        <dsp:cNvPr id="0" name=""/>
        <dsp:cNvSpPr/>
      </dsp:nvSpPr>
      <dsp:spPr>
        <a:xfrm>
          <a:off x="3158731" y="2774953"/>
          <a:ext cx="2412622" cy="9124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CUESTIONARIO</a:t>
          </a:r>
          <a:endParaRPr lang="es-ES" sz="2600" kern="1200" dirty="0"/>
        </a:p>
      </dsp:txBody>
      <dsp:txXfrm>
        <a:off x="3158731" y="2774953"/>
        <a:ext cx="2412622" cy="912422"/>
      </dsp:txXfrm>
    </dsp:sp>
    <dsp:sp modelId="{223E97E3-5AC9-41C3-AFEF-C2868BC2088C}">
      <dsp:nvSpPr>
        <dsp:cNvPr id="0" name=""/>
        <dsp:cNvSpPr/>
      </dsp:nvSpPr>
      <dsp:spPr>
        <a:xfrm>
          <a:off x="5122922" y="1368151"/>
          <a:ext cx="2521070" cy="651841"/>
        </a:xfrm>
        <a:prstGeom prst="roundRect">
          <a:avLst>
            <a:gd name="adj" fmla="val 10000"/>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w="9525" cap="flat" cmpd="sng" algn="ctr">
          <a:solidFill>
            <a:schemeClr val="accent3">
              <a:satMod val="120000"/>
            </a:schemeClr>
          </a:solidFill>
          <a:prstDash val="solid"/>
        </a:ln>
        <a:effectLst>
          <a:outerShdw blurRad="50800" dist="38100" dir="14700000" algn="t"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sp>
    <dsp:sp modelId="{88D59E21-1556-4229-BE8C-AB40ED01CFE6}">
      <dsp:nvSpPr>
        <dsp:cNvPr id="0" name=""/>
        <dsp:cNvSpPr/>
      </dsp:nvSpPr>
      <dsp:spPr>
        <a:xfrm>
          <a:off x="5390991" y="1622816"/>
          <a:ext cx="2521070" cy="6518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_tradnl" sz="2600" kern="1200" dirty="0" smtClean="0"/>
            <a:t>Entrevistas </a:t>
          </a:r>
          <a:endParaRPr lang="es-ES" sz="2600" kern="1200" dirty="0"/>
        </a:p>
      </dsp:txBody>
      <dsp:txXfrm>
        <a:off x="5390991" y="1622816"/>
        <a:ext cx="2521070" cy="6518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58092-B8E6-44B1-A0F0-7DB3DE698D85}" type="datetimeFigureOut">
              <a:rPr lang="es-ES" smtClean="0"/>
              <a:pPr/>
              <a:t>06/08/2012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91CFD-AE7E-4478-90A1-6563ADBF5D7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CFA71291-9081-470F-BC74-784A8FF852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CFA71291-9081-470F-BC74-784A8FF8525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CFA71291-9081-470F-BC74-784A8FF8525F}"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ADF768CD-CD36-400E-879F-BBCA96539ADB}" type="datetimeFigureOut">
              <a:rPr lang="es-ES" smtClean="0"/>
              <a:pPr/>
              <a:t>06/08/2012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CFA71291-9081-470F-BC74-784A8FF8525F}"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DF768CD-CD36-400E-879F-BBCA96539ADB}" type="datetimeFigureOut">
              <a:rPr lang="es-ES" smtClean="0"/>
              <a:pPr/>
              <a:t>06/08/2012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FA71291-9081-470F-BC74-784A8FF8525F}"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Imagen 2"/>
          <p:cNvPicPr>
            <a:picLocks noChangeAspect="1" noChangeArrowheads="1"/>
          </p:cNvPicPr>
          <p:nvPr/>
        </p:nvPicPr>
        <p:blipFill>
          <a:blip r:embed="rId2" cstate="print"/>
          <a:srcRect/>
          <a:stretch>
            <a:fillRect/>
          </a:stretch>
        </p:blipFill>
        <p:spPr bwMode="auto">
          <a:xfrm>
            <a:off x="7452320" y="548680"/>
            <a:ext cx="1080120" cy="108012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99331" name="Rectangle 3"/>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redondeado"/>
          <p:cNvSpPr/>
          <p:nvPr/>
        </p:nvSpPr>
        <p:spPr>
          <a:xfrm>
            <a:off x="683568" y="3717032"/>
            <a:ext cx="7848872" cy="1080120"/>
          </a:xfrm>
          <a:prstGeom prst="roundRect">
            <a:avLst/>
          </a:prstGeom>
          <a:effectLst>
            <a:reflection blurRad="6350" stA="50000" endA="300" endPos="55500" dist="508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10 Rectángulo"/>
          <p:cNvSpPr/>
          <p:nvPr/>
        </p:nvSpPr>
        <p:spPr>
          <a:xfrm>
            <a:off x="827584" y="3933056"/>
            <a:ext cx="7560840" cy="646331"/>
          </a:xfrm>
          <a:prstGeom prst="rect">
            <a:avLst/>
          </a:prstGeom>
        </p:spPr>
        <p:txBody>
          <a:bodyPr wrap="square">
            <a:spAutoFit/>
          </a:bodyPr>
          <a:lstStyle/>
          <a:p>
            <a:pPr algn="ctr"/>
            <a:r>
              <a:rPr lang="es-ES" b="1" dirty="0" smtClean="0">
                <a:latin typeface="Arial" pitchFamily="34" charset="0"/>
                <a:cs typeface="Arial" pitchFamily="34" charset="0"/>
              </a:rPr>
              <a:t>GUÍA DE ALIMENTACIÓN PARA  NIÑOS Y NIÑAS MENORES DE CINCO AÑOS DE DOCE COMUNIDADES DEL CANTÓN PIMAMPIRO </a:t>
            </a:r>
            <a:endParaRPr lang="es-ES" dirty="0">
              <a:latin typeface="Arial" pitchFamily="34" charset="0"/>
              <a:cs typeface="Arial" pitchFamily="34" charset="0"/>
            </a:endParaRPr>
          </a:p>
        </p:txBody>
      </p:sp>
      <p:sp>
        <p:nvSpPr>
          <p:cNvPr id="12" name="11 Rectángulo"/>
          <p:cNvSpPr/>
          <p:nvPr/>
        </p:nvSpPr>
        <p:spPr>
          <a:xfrm>
            <a:off x="3347864" y="5661248"/>
            <a:ext cx="2698175" cy="369332"/>
          </a:xfrm>
          <a:prstGeom prst="rect">
            <a:avLst/>
          </a:prstGeom>
        </p:spPr>
        <p:txBody>
          <a:bodyPr wrap="none">
            <a:spAutoFit/>
          </a:bodyPr>
          <a:lstStyle/>
          <a:p>
            <a:r>
              <a:rPr lang="es-ES" b="1" dirty="0">
                <a:latin typeface="Arial" pitchFamily="34" charset="0"/>
                <a:cs typeface="Arial" pitchFamily="34" charset="0"/>
              </a:rPr>
              <a:t>Autora: Patricia Castro</a:t>
            </a:r>
          </a:p>
        </p:txBody>
      </p:sp>
      <p:sp>
        <p:nvSpPr>
          <p:cNvPr id="13" name="12 Rectángulo redondeado"/>
          <p:cNvSpPr/>
          <p:nvPr/>
        </p:nvSpPr>
        <p:spPr>
          <a:xfrm>
            <a:off x="1331640" y="2276872"/>
            <a:ext cx="6408712" cy="576064"/>
          </a:xfrm>
          <a:prstGeom prst="roundRect">
            <a:avLst/>
          </a:prstGeom>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Rectangle 5"/>
          <p:cNvSpPr>
            <a:spLocks noChangeArrowheads="1"/>
          </p:cNvSpPr>
          <p:nvPr/>
        </p:nvSpPr>
        <p:spPr bwMode="auto">
          <a:xfrm>
            <a:off x="1331640" y="2348880"/>
            <a:ext cx="642836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Programa de  Diplomado Superior en Educación Inicial</a:t>
            </a:r>
            <a:endParaRPr kumimoji="0" lang="es-ES"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effectLst/>
              <a:latin typeface="Arial" pitchFamily="34" charset="0"/>
              <a:cs typeface="Arial" pitchFamily="34" charset="0"/>
            </a:endParaRPr>
          </a:p>
        </p:txBody>
      </p:sp>
      <p:sp>
        <p:nvSpPr>
          <p:cNvPr id="16" name="15 Rectángulo"/>
          <p:cNvSpPr/>
          <p:nvPr/>
        </p:nvSpPr>
        <p:spPr>
          <a:xfrm>
            <a:off x="2668504" y="1196752"/>
            <a:ext cx="3672993" cy="400110"/>
          </a:xfrm>
          <a:prstGeom prst="rect">
            <a:avLst/>
          </a:prstGeom>
          <a:effectLst>
            <a:outerShdw blurRad="50800" dist="38100" dir="5400000" algn="t" rotWithShape="0">
              <a:prstClr val="black">
                <a:alpha val="40000"/>
              </a:prstClr>
            </a:outerShdw>
          </a:effectLst>
        </p:spPr>
        <p:txBody>
          <a:bodyPr wrap="none">
            <a:spAutoFit/>
          </a:bodyPr>
          <a:lstStyle/>
          <a:p>
            <a:pPr lvl="0" algn="ctr" eaLnBrk="0" fontAlgn="base" hangingPunct="0">
              <a:spcBef>
                <a:spcPct val="0"/>
              </a:spcBef>
              <a:spcAft>
                <a:spcPct val="0"/>
              </a:spcAft>
            </a:pPr>
            <a:r>
              <a:rPr kumimoji="0" lang="es-E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rPr>
              <a:t>INSTITUTO DE POSTGRADO</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7" name="16 Imagen" descr="F:\VALE DOC\logo universidad tecnica del norte.jpg"/>
          <p:cNvPicPr/>
          <p:nvPr/>
        </p:nvPicPr>
        <p:blipFill>
          <a:blip r:embed="rId3" cstate="print"/>
          <a:srcRect/>
          <a:stretch>
            <a:fillRect/>
          </a:stretch>
        </p:blipFill>
        <p:spPr bwMode="auto">
          <a:xfrm>
            <a:off x="539552" y="548681"/>
            <a:ext cx="1152128" cy="108012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18" name="17 Rectángulo"/>
          <p:cNvSpPr/>
          <p:nvPr/>
        </p:nvSpPr>
        <p:spPr>
          <a:xfrm>
            <a:off x="1691680" y="548680"/>
            <a:ext cx="5532797" cy="461665"/>
          </a:xfrm>
          <a:prstGeom prst="rect">
            <a:avLst/>
          </a:prstGeom>
          <a:effectLst>
            <a:outerShdw blurRad="50800" dist="38100" dir="5400000" algn="t" rotWithShape="0">
              <a:prstClr val="black">
                <a:alpha val="40000"/>
              </a:prstClr>
            </a:outerShdw>
          </a:effectLst>
        </p:spPr>
        <p:txBody>
          <a:bodyPr wrap="none">
            <a:spAutoFit/>
          </a:bodyPr>
          <a:lstStyle/>
          <a:p>
            <a:pPr lvl="0" algn="ctr" fontAlgn="base">
              <a:spcBef>
                <a:spcPct val="0"/>
              </a:spcBef>
              <a:spcAft>
                <a:spcPct val="0"/>
              </a:spcAft>
            </a:pP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rPr>
              <a:t>UNIVERSIDAD TÈCNICA DEL NORTE</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spd="med">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686800" cy="838200"/>
          </a:xfrm>
        </p:spPr>
        <p:txBody>
          <a:bodyPr/>
          <a:lstStyle/>
          <a:p>
            <a:pPr algn="ctr"/>
            <a:r>
              <a:rPr lang="es-ES" dirty="0" smtClean="0">
                <a:solidFill>
                  <a:schemeClr val="bg1"/>
                </a:solidFill>
              </a:rPr>
              <a:t>Metodología de la investigación</a:t>
            </a:r>
            <a:endParaRPr lang="es-ES" dirty="0">
              <a:solidFill>
                <a:schemeClr val="bg1"/>
              </a:solidFill>
            </a:endParaRPr>
          </a:p>
        </p:txBody>
      </p:sp>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779912" y="620689"/>
            <a:ext cx="4824536" cy="1512167"/>
          </a:xfrm>
          <a:prstGeom prst="roundRect">
            <a:avLst/>
          </a:prstGeom>
        </p:spPr>
        <p:style>
          <a:lnRef idx="1">
            <a:schemeClr val="accent2"/>
          </a:lnRef>
          <a:fillRef idx="2">
            <a:schemeClr val="accent2"/>
          </a:fillRef>
          <a:effectRef idx="1">
            <a:schemeClr val="accent2"/>
          </a:effectRef>
          <a:fontRef idx="minor">
            <a:schemeClr val="dk1"/>
          </a:fontRef>
        </p:style>
      </p:sp>
      <p:sp>
        <p:nvSpPr>
          <p:cNvPr id="14" name="13 Llamada de flecha a la derecha"/>
          <p:cNvSpPr/>
          <p:nvPr/>
        </p:nvSpPr>
        <p:spPr>
          <a:xfrm>
            <a:off x="899592" y="620688"/>
            <a:ext cx="2664296" cy="79208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14 Rectángulo redondeado"/>
          <p:cNvSpPr/>
          <p:nvPr/>
        </p:nvSpPr>
        <p:spPr>
          <a:xfrm>
            <a:off x="3779912" y="2420888"/>
            <a:ext cx="4824536" cy="792088"/>
          </a:xfrm>
          <a:prstGeom prst="roundRect">
            <a:avLst/>
          </a:prstGeom>
        </p:spPr>
        <p:style>
          <a:lnRef idx="1">
            <a:schemeClr val="accent3"/>
          </a:lnRef>
          <a:fillRef idx="2">
            <a:schemeClr val="accent3"/>
          </a:fillRef>
          <a:effectRef idx="1">
            <a:schemeClr val="accent3"/>
          </a:effectRef>
          <a:fontRef idx="minor">
            <a:schemeClr val="dk1"/>
          </a:fontRef>
        </p:style>
      </p:sp>
      <p:sp>
        <p:nvSpPr>
          <p:cNvPr id="16" name="15 Llamada de flecha a la derecha"/>
          <p:cNvSpPr/>
          <p:nvPr/>
        </p:nvSpPr>
        <p:spPr>
          <a:xfrm>
            <a:off x="971600" y="2420888"/>
            <a:ext cx="2664296" cy="79208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16 Rectángulo"/>
          <p:cNvSpPr/>
          <p:nvPr/>
        </p:nvSpPr>
        <p:spPr>
          <a:xfrm>
            <a:off x="1043608" y="836712"/>
            <a:ext cx="1135183" cy="369332"/>
          </a:xfrm>
          <a:prstGeom prst="rect">
            <a:avLst/>
          </a:prstGeom>
        </p:spPr>
        <p:txBody>
          <a:bodyPr wrap="none">
            <a:spAutoFit/>
          </a:bodyPr>
          <a:lstStyle/>
          <a:p>
            <a:r>
              <a:rPr lang="es-ES" b="1" dirty="0" smtClean="0"/>
              <a:t>Población</a:t>
            </a:r>
            <a:endParaRPr lang="es-ES" b="1" dirty="0"/>
          </a:p>
        </p:txBody>
      </p:sp>
      <p:sp>
        <p:nvSpPr>
          <p:cNvPr id="18" name="17 Rectángulo"/>
          <p:cNvSpPr/>
          <p:nvPr/>
        </p:nvSpPr>
        <p:spPr>
          <a:xfrm>
            <a:off x="1259632" y="2636912"/>
            <a:ext cx="992579" cy="369332"/>
          </a:xfrm>
          <a:prstGeom prst="rect">
            <a:avLst/>
          </a:prstGeom>
        </p:spPr>
        <p:txBody>
          <a:bodyPr wrap="none">
            <a:spAutoFit/>
          </a:bodyPr>
          <a:lstStyle/>
          <a:p>
            <a:r>
              <a:rPr lang="es-ES" b="1" dirty="0" smtClean="0"/>
              <a:t>Muestra</a:t>
            </a:r>
            <a:endParaRPr lang="es-ES" b="1" dirty="0"/>
          </a:p>
        </p:txBody>
      </p:sp>
      <p:sp>
        <p:nvSpPr>
          <p:cNvPr id="20" name="19 CuadroTexto"/>
          <p:cNvSpPr txBox="1"/>
          <p:nvPr/>
        </p:nvSpPr>
        <p:spPr>
          <a:xfrm>
            <a:off x="3851920" y="692696"/>
            <a:ext cx="4608512" cy="1477328"/>
          </a:xfrm>
          <a:prstGeom prst="rect">
            <a:avLst/>
          </a:prstGeom>
          <a:noFill/>
        </p:spPr>
        <p:txBody>
          <a:bodyPr wrap="square" rtlCol="0">
            <a:spAutoFit/>
          </a:bodyPr>
          <a:lstStyle/>
          <a:p>
            <a:r>
              <a:rPr lang="es-ES" dirty="0" smtClean="0"/>
              <a:t>Madres  de niños y niñas menores de cinco que participan en el proyecto de educación inicial del Municipio de Pimampiro en convenio con el MIES – INFA.</a:t>
            </a:r>
          </a:p>
          <a:p>
            <a:endParaRPr lang="es-ES" dirty="0"/>
          </a:p>
        </p:txBody>
      </p:sp>
      <p:sp>
        <p:nvSpPr>
          <p:cNvPr id="21" name="20 CuadroTexto"/>
          <p:cNvSpPr txBox="1"/>
          <p:nvPr/>
        </p:nvSpPr>
        <p:spPr>
          <a:xfrm>
            <a:off x="3995936" y="2564904"/>
            <a:ext cx="4320480" cy="646331"/>
          </a:xfrm>
          <a:prstGeom prst="rect">
            <a:avLst/>
          </a:prstGeom>
          <a:noFill/>
        </p:spPr>
        <p:txBody>
          <a:bodyPr wrap="square" rtlCol="0">
            <a:spAutoFit/>
          </a:bodyPr>
          <a:lstStyle/>
          <a:p>
            <a:r>
              <a:rPr lang="es-ES_tradnl" dirty="0" smtClean="0"/>
              <a:t>140 familias de niños y niñas menores de cinco años</a:t>
            </a:r>
            <a:endParaRPr lang="es-ES" dirty="0"/>
          </a:p>
        </p:txBody>
      </p:sp>
      <p:sp>
        <p:nvSpPr>
          <p:cNvPr id="22" name="21 Rectángulo redondeado"/>
          <p:cNvSpPr/>
          <p:nvPr/>
        </p:nvSpPr>
        <p:spPr>
          <a:xfrm>
            <a:off x="3779912" y="3933056"/>
            <a:ext cx="4824536" cy="1224136"/>
          </a:xfrm>
          <a:prstGeom prst="roundRect">
            <a:avLst/>
          </a:prstGeom>
        </p:spPr>
        <p:style>
          <a:lnRef idx="1">
            <a:schemeClr val="accent4"/>
          </a:lnRef>
          <a:fillRef idx="2">
            <a:schemeClr val="accent4"/>
          </a:fillRef>
          <a:effectRef idx="1">
            <a:schemeClr val="accent4"/>
          </a:effectRef>
          <a:fontRef idx="minor">
            <a:schemeClr val="dk1"/>
          </a:fontRef>
        </p:style>
      </p:sp>
      <p:sp>
        <p:nvSpPr>
          <p:cNvPr id="23" name="22 Llamada de flecha a la derecha"/>
          <p:cNvSpPr/>
          <p:nvPr/>
        </p:nvSpPr>
        <p:spPr>
          <a:xfrm>
            <a:off x="971600" y="4077072"/>
            <a:ext cx="2664296" cy="79208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4" name="23 Rectángulo"/>
          <p:cNvSpPr/>
          <p:nvPr/>
        </p:nvSpPr>
        <p:spPr>
          <a:xfrm>
            <a:off x="1259632" y="4293096"/>
            <a:ext cx="1135247" cy="369332"/>
          </a:xfrm>
          <a:prstGeom prst="rect">
            <a:avLst/>
          </a:prstGeom>
        </p:spPr>
        <p:txBody>
          <a:bodyPr wrap="none">
            <a:spAutoFit/>
          </a:bodyPr>
          <a:lstStyle/>
          <a:p>
            <a:r>
              <a:rPr lang="es-ES_tradnl" b="1" dirty="0" smtClean="0"/>
              <a:t>Ubicación</a:t>
            </a:r>
            <a:endParaRPr lang="es-ES" b="1" dirty="0" smtClean="0"/>
          </a:p>
        </p:txBody>
      </p:sp>
      <p:sp>
        <p:nvSpPr>
          <p:cNvPr id="25" name="24 CuadroTexto"/>
          <p:cNvSpPr txBox="1"/>
          <p:nvPr/>
        </p:nvSpPr>
        <p:spPr>
          <a:xfrm>
            <a:off x="3923928" y="4077072"/>
            <a:ext cx="4320480" cy="784830"/>
          </a:xfrm>
          <a:prstGeom prst="rect">
            <a:avLst/>
          </a:prstGeom>
          <a:noFill/>
        </p:spPr>
        <p:txBody>
          <a:bodyPr wrap="square" rtlCol="0">
            <a:spAutoFit/>
          </a:bodyPr>
          <a:lstStyle/>
          <a:p>
            <a:pPr algn="just"/>
            <a:r>
              <a:rPr lang="es-ES" sz="1500" dirty="0" smtClean="0"/>
              <a:t>12 comunidades del cantón  Pimampiro 8 urbanas y 4 rurales de las parroquias de Pimampiro, </a:t>
            </a:r>
            <a:r>
              <a:rPr lang="es-ES" sz="1500" dirty="0" err="1" smtClean="0"/>
              <a:t>Chugá</a:t>
            </a:r>
            <a:r>
              <a:rPr lang="es-ES" sz="1500" dirty="0" smtClean="0"/>
              <a:t> y San Francisco de </a:t>
            </a:r>
            <a:r>
              <a:rPr lang="es-ES" sz="1500" dirty="0" err="1" smtClean="0"/>
              <a:t>Sigsipamba</a:t>
            </a:r>
            <a:r>
              <a:rPr lang="es-ES" sz="1500" dirty="0" smtClean="0"/>
              <a:t>. </a:t>
            </a:r>
            <a:endParaRPr lang="es-ES" sz="1500"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dirty="0" smtClean="0">
                <a:solidFill>
                  <a:schemeClr val="bg1"/>
                </a:solidFill>
              </a:rPr>
              <a:t>VARIABLES</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bg1"/>
                </a:solidFill>
              </a:rPr>
              <a:t>métodos de investigación</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dirty="0" smtClean="0">
                <a:solidFill>
                  <a:schemeClr val="bg1"/>
                </a:solidFill>
              </a:rPr>
              <a:t>Técnicas  de recolección de datos</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457200" y="1484784"/>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755576" y="5301208"/>
            <a:ext cx="7776864"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5 CuadroTexto"/>
          <p:cNvSpPr txBox="1"/>
          <p:nvPr/>
        </p:nvSpPr>
        <p:spPr>
          <a:xfrm>
            <a:off x="1043608" y="5380672"/>
            <a:ext cx="7416824" cy="1077218"/>
          </a:xfrm>
          <a:prstGeom prst="rect">
            <a:avLst/>
          </a:prstGeom>
          <a:noFill/>
        </p:spPr>
        <p:txBody>
          <a:bodyPr wrap="square" rtlCol="0">
            <a:spAutoFit/>
          </a:bodyPr>
          <a:lstStyle/>
          <a:p>
            <a:pPr algn="just"/>
            <a:r>
              <a:rPr lang="es-ES_tradnl" sz="1600" dirty="0" smtClean="0">
                <a:solidFill>
                  <a:schemeClr val="bg2">
                    <a:lumMod val="10000"/>
                  </a:schemeClr>
                </a:solidFill>
              </a:rPr>
              <a:t>Que permitió detectar hábitos, conocimientos y prácticas alimentario nutricionales de las familias de niños menores de cinco años, el mismo que fue sometido a  validaciones tanto con profesionales como con las madres de la comunidad.</a:t>
            </a:r>
            <a:endParaRPr lang="es-ES" sz="1600" dirty="0" smtClean="0">
              <a:solidFill>
                <a:schemeClr val="bg2">
                  <a:lumMod val="10000"/>
                </a:schemeClr>
              </a:solidFill>
            </a:endParaRPr>
          </a:p>
          <a:p>
            <a:pPr algn="just"/>
            <a:endParaRPr lang="es-ES" sz="1600"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2400" dirty="0" smtClean="0">
                <a:solidFill>
                  <a:schemeClr val="bg1"/>
                </a:solidFill>
              </a:rPr>
              <a:t>ANÁLISIS, INTERPRETACIÓN Y DISCUSIÓN  DE RESULTADOS</a:t>
            </a:r>
            <a:endParaRPr lang="es-ES" sz="2400" dirty="0">
              <a:solidFill>
                <a:schemeClr val="bg1"/>
              </a:solidFill>
            </a:endParaRPr>
          </a:p>
        </p:txBody>
      </p:sp>
      <p:sp>
        <p:nvSpPr>
          <p:cNvPr id="4" name="3 Recortar rectángulo de esquina diagonal"/>
          <p:cNvSpPr/>
          <p:nvPr/>
        </p:nvSpPr>
        <p:spPr>
          <a:xfrm>
            <a:off x="1043608" y="1844824"/>
            <a:ext cx="7344816" cy="2952328"/>
          </a:xfrm>
          <a:prstGeom prst="snip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149987" dist="250190" dir="8460000" algn="ctr">
              <a:srgbClr val="000000">
                <a:alpha val="28000"/>
              </a:srgbClr>
            </a:outerShdw>
            <a:reflection blurRad="6350" stA="50000" endA="300" endPos="38500" dist="50800" dir="5400000" sy="-100000" algn="bl" rotWithShape="0"/>
            <a:softEdge rad="63500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403648" y="2492896"/>
            <a:ext cx="6552728" cy="2031325"/>
          </a:xfrm>
          <a:prstGeom prst="rect">
            <a:avLst/>
          </a:prstGeom>
          <a:noFill/>
        </p:spPr>
        <p:txBody>
          <a:bodyPr wrap="square" rtlCol="0">
            <a:spAutoFit/>
          </a:bodyPr>
          <a:lstStyle/>
          <a:p>
            <a:pPr algn="just"/>
            <a:r>
              <a:rPr lang="es-ES" dirty="0" smtClean="0"/>
              <a:t>Se aplicó una encuesta a la muestra 140 madres de niños menores de cinco años</a:t>
            </a:r>
            <a:r>
              <a:rPr lang="es-ES_tradnl" dirty="0" smtClean="0"/>
              <a:t>     Posteriormente se realizó el respectivo análisis de la información mediante la limpieza y codificación de los diferentes ítems de la encuesta. </a:t>
            </a:r>
          </a:p>
          <a:p>
            <a:pPr algn="just"/>
            <a:r>
              <a:rPr lang="es-ES_tradnl" dirty="0" smtClean="0"/>
              <a:t>Los resultados se trasladan a tablas estadísticas que se presentaron en gráficos con su respectivo análisis </a:t>
            </a:r>
          </a:p>
          <a:p>
            <a:pPr algn="just"/>
            <a:endParaRPr lang="es-ES" dirty="0"/>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1560" y="4077072"/>
            <a:ext cx="7632848" cy="2564904"/>
            <a:chOff x="2302549" y="1619"/>
            <a:chExt cx="3610270" cy="1805135"/>
          </a:xfrm>
          <a:scene3d>
            <a:camera prst="orthographicFront"/>
            <a:lightRig rig="chilly" dir="t"/>
          </a:scene3d>
        </p:grpSpPr>
        <p:sp>
          <p:nvSpPr>
            <p:cNvPr id="6" name="5 Rectángulo redondeado"/>
            <p:cNvSpPr/>
            <p:nvPr/>
          </p:nvSpPr>
          <p:spPr>
            <a:xfrm>
              <a:off x="2302549" y="1619"/>
              <a:ext cx="3610270" cy="1805135"/>
            </a:xfrm>
            <a:prstGeom prst="roundRect">
              <a:avLst/>
            </a:prstGeom>
            <a:solidFill>
              <a:schemeClr val="bg1"/>
            </a:solidFill>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6 Rectángulo"/>
            <p:cNvSpPr/>
            <p:nvPr/>
          </p:nvSpPr>
          <p:spPr>
            <a:xfrm>
              <a:off x="2390668" y="89738"/>
              <a:ext cx="3434032" cy="16288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s-EC" sz="2800" kern="1200" dirty="0">
                <a:effectLst>
                  <a:glow rad="228600">
                    <a:schemeClr val="accent4">
                      <a:satMod val="175000"/>
                      <a:alpha val="40000"/>
                    </a:schemeClr>
                  </a:glow>
                </a:effectLst>
                <a:latin typeface="Comic Sans MS" pitchFamily="66" charset="0"/>
              </a:endParaRPr>
            </a:p>
          </p:txBody>
        </p:sp>
      </p:grpSp>
      <p:sp>
        <p:nvSpPr>
          <p:cNvPr id="9" name="8 Rectángulo"/>
          <p:cNvSpPr/>
          <p:nvPr/>
        </p:nvSpPr>
        <p:spPr>
          <a:xfrm>
            <a:off x="1475656" y="548680"/>
            <a:ext cx="6048672" cy="280831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9 Gráfico"/>
          <p:cNvGraphicFramePr/>
          <p:nvPr/>
        </p:nvGraphicFramePr>
        <p:xfrm>
          <a:off x="1835696" y="692696"/>
          <a:ext cx="5402222" cy="2610351"/>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CuadroTexto"/>
          <p:cNvSpPr txBox="1"/>
          <p:nvPr/>
        </p:nvSpPr>
        <p:spPr>
          <a:xfrm>
            <a:off x="755576" y="4149080"/>
            <a:ext cx="7128792" cy="2308324"/>
          </a:xfrm>
          <a:prstGeom prst="rect">
            <a:avLst/>
          </a:prstGeom>
          <a:noFill/>
        </p:spPr>
        <p:txBody>
          <a:bodyPr wrap="square" rtlCol="0">
            <a:spAutoFit/>
          </a:bodyPr>
          <a:lstStyle/>
          <a:p>
            <a:pPr algn="just"/>
            <a:r>
              <a:rPr lang="es-ES" dirty="0" smtClean="0"/>
              <a:t>Según este resultado más de la mitad de madres iniciaron la alimentación complementaria con plátano seda, zanahoria amarilla, acelga en forma de papilla,    el 31 %  de madres dieron a sus hijos sopas las mismas que generalmente contienen grasa no dirigible para el organismo  de un bebé, el 7% dieron únicamente líquidos como aguas aromáticas o jugos , el 3% dieron huevos, el 2% dio pan, que no contienen los nutrientes  adecuados para la introducción de nuevos alimentos.</a:t>
            </a:r>
          </a:p>
        </p:txBody>
      </p:sp>
      <p:sp>
        <p:nvSpPr>
          <p:cNvPr id="12" name="11 CuadroTexto"/>
          <p:cNvSpPr txBox="1"/>
          <p:nvPr/>
        </p:nvSpPr>
        <p:spPr>
          <a:xfrm>
            <a:off x="971600" y="3429000"/>
            <a:ext cx="7416824" cy="738664"/>
          </a:xfrm>
          <a:prstGeom prst="rect">
            <a:avLst/>
          </a:prstGeom>
          <a:noFill/>
        </p:spPr>
        <p:txBody>
          <a:bodyPr wrap="square" rtlCol="0">
            <a:spAutoFit/>
          </a:bodyPr>
          <a:lstStyle/>
          <a:p>
            <a:pPr algn="ctr"/>
            <a:r>
              <a:rPr lang="es-ES" sz="1200" dirty="0" smtClean="0"/>
              <a:t>Fuente: Información obtenida por Patricia Castro posterior a la encuesta aplicada  a madres de niños menores de 5 años de 12 comunidades de Pimampiro</a:t>
            </a:r>
          </a:p>
          <a:p>
            <a:endParaRPr lang="es-ES" dirty="0"/>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1560" y="4077072"/>
            <a:ext cx="7632848" cy="2564904"/>
            <a:chOff x="2302549" y="1619"/>
            <a:chExt cx="3610270" cy="1805135"/>
          </a:xfrm>
          <a:scene3d>
            <a:camera prst="orthographicFront"/>
            <a:lightRig rig="chilly" dir="t"/>
          </a:scene3d>
        </p:grpSpPr>
        <p:sp>
          <p:nvSpPr>
            <p:cNvPr id="5" name="4 Rectángulo redondeado"/>
            <p:cNvSpPr/>
            <p:nvPr/>
          </p:nvSpPr>
          <p:spPr>
            <a:xfrm>
              <a:off x="2302549" y="1619"/>
              <a:ext cx="3610270" cy="1805135"/>
            </a:xfrm>
            <a:prstGeom prst="roundRect">
              <a:avLst/>
            </a:prstGeom>
            <a:solidFill>
              <a:schemeClr val="bg1"/>
            </a:solidFill>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5 Rectángulo"/>
            <p:cNvSpPr/>
            <p:nvPr/>
          </p:nvSpPr>
          <p:spPr>
            <a:xfrm>
              <a:off x="2390668" y="89738"/>
              <a:ext cx="3434032" cy="16288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s-EC" sz="2800" kern="1200" dirty="0">
                <a:effectLst>
                  <a:glow rad="228600">
                    <a:schemeClr val="accent4">
                      <a:satMod val="175000"/>
                      <a:alpha val="40000"/>
                    </a:schemeClr>
                  </a:glow>
                </a:effectLst>
                <a:latin typeface="Comic Sans MS" pitchFamily="66" charset="0"/>
              </a:endParaRPr>
            </a:p>
          </p:txBody>
        </p:sp>
      </p:grpSp>
      <p:sp>
        <p:nvSpPr>
          <p:cNvPr id="7" name="6 Rectángulo"/>
          <p:cNvSpPr/>
          <p:nvPr/>
        </p:nvSpPr>
        <p:spPr>
          <a:xfrm>
            <a:off x="1475656" y="548680"/>
            <a:ext cx="6048672" cy="280831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755576" y="4149080"/>
            <a:ext cx="7128792" cy="2308324"/>
          </a:xfrm>
          <a:prstGeom prst="rect">
            <a:avLst/>
          </a:prstGeom>
          <a:noFill/>
        </p:spPr>
        <p:txBody>
          <a:bodyPr wrap="square" rtlCol="0">
            <a:spAutoFit/>
          </a:bodyPr>
          <a:lstStyle/>
          <a:p>
            <a:pPr algn="just"/>
            <a:r>
              <a:rPr lang="es-ES" dirty="0" smtClean="0"/>
              <a:t>El 51% de las madres dan el seno materno hasta el año de edad, el 44% dan el seno hasta los dos años de edad y el 5% pasan los dos años de edad,  información que  nos revela  que pueden existir problemas de insuficiencia de nutrientes en el organismo así como un sistema inmune débil  con pocas posibilidades de defender al organismo de las enfermedades ya  se les priva muy tempranamente de leche materna a los niños y niñas antes de los dos años que es la edad ideal</a:t>
            </a:r>
          </a:p>
        </p:txBody>
      </p:sp>
      <p:sp>
        <p:nvSpPr>
          <p:cNvPr id="9" name="8 CuadroTexto"/>
          <p:cNvSpPr txBox="1"/>
          <p:nvPr/>
        </p:nvSpPr>
        <p:spPr>
          <a:xfrm>
            <a:off x="971600" y="3429000"/>
            <a:ext cx="7416824" cy="738664"/>
          </a:xfrm>
          <a:prstGeom prst="rect">
            <a:avLst/>
          </a:prstGeom>
          <a:noFill/>
        </p:spPr>
        <p:txBody>
          <a:bodyPr wrap="square" rtlCol="0">
            <a:spAutoFit/>
          </a:bodyPr>
          <a:lstStyle/>
          <a:p>
            <a:pPr algn="ctr"/>
            <a:r>
              <a:rPr lang="es-ES" sz="1200" dirty="0" smtClean="0"/>
              <a:t>Fuente: Información obtenida por Patricia Castro posterior a la encuesta aplicada  a madres de niños menores de 5 años de 12 comunidades de Pimampiro</a:t>
            </a:r>
          </a:p>
          <a:p>
            <a:endParaRPr lang="es-ES" dirty="0"/>
          </a:p>
        </p:txBody>
      </p:sp>
      <p:graphicFrame>
        <p:nvGraphicFramePr>
          <p:cNvPr id="10" name="9 Gráfico"/>
          <p:cNvGraphicFramePr/>
          <p:nvPr/>
        </p:nvGraphicFramePr>
        <p:xfrm>
          <a:off x="2411760" y="764704"/>
          <a:ext cx="4464496"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1560" y="4077072"/>
            <a:ext cx="7632848" cy="2564904"/>
            <a:chOff x="2302549" y="1619"/>
            <a:chExt cx="3610270" cy="1805135"/>
          </a:xfrm>
          <a:scene3d>
            <a:camera prst="orthographicFront"/>
            <a:lightRig rig="chilly" dir="t"/>
          </a:scene3d>
        </p:grpSpPr>
        <p:sp>
          <p:nvSpPr>
            <p:cNvPr id="5" name="4 Rectángulo redondeado"/>
            <p:cNvSpPr/>
            <p:nvPr/>
          </p:nvSpPr>
          <p:spPr>
            <a:xfrm>
              <a:off x="2302549" y="1619"/>
              <a:ext cx="3610270" cy="1805135"/>
            </a:xfrm>
            <a:prstGeom prst="roundRect">
              <a:avLst/>
            </a:prstGeom>
            <a:solidFill>
              <a:schemeClr val="bg1"/>
            </a:solidFill>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5 Rectángulo"/>
            <p:cNvSpPr/>
            <p:nvPr/>
          </p:nvSpPr>
          <p:spPr>
            <a:xfrm>
              <a:off x="2390668" y="89738"/>
              <a:ext cx="3434032" cy="16288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s-EC" sz="2800" kern="1200" dirty="0">
                <a:effectLst>
                  <a:glow rad="228600">
                    <a:schemeClr val="accent4">
                      <a:satMod val="175000"/>
                      <a:alpha val="40000"/>
                    </a:schemeClr>
                  </a:glow>
                </a:effectLst>
                <a:latin typeface="Comic Sans MS" pitchFamily="66" charset="0"/>
              </a:endParaRPr>
            </a:p>
          </p:txBody>
        </p:sp>
      </p:grpSp>
      <p:sp>
        <p:nvSpPr>
          <p:cNvPr id="7" name="6 Rectángulo"/>
          <p:cNvSpPr/>
          <p:nvPr/>
        </p:nvSpPr>
        <p:spPr>
          <a:xfrm>
            <a:off x="1475656" y="548680"/>
            <a:ext cx="6048672" cy="280831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755576" y="4149080"/>
            <a:ext cx="7128792" cy="2308324"/>
          </a:xfrm>
          <a:prstGeom prst="rect">
            <a:avLst/>
          </a:prstGeom>
          <a:noFill/>
        </p:spPr>
        <p:txBody>
          <a:bodyPr wrap="square" rtlCol="0">
            <a:spAutoFit/>
          </a:bodyPr>
          <a:lstStyle/>
          <a:p>
            <a:pPr algn="just"/>
            <a:r>
              <a:rPr lang="es-ES" dirty="0" smtClean="0"/>
              <a:t>Esta información nos indica que el 73% de los niños y niñas de las familias encuestadas consumen 5 tiempos de comida, desayuno, refrigerio, almuerzo, refrigerio y merienda, EL 13 %  consumen 4 comidas al día tres comidas principales y un refrigerio, el 14% consumen  tres comidas al día.</a:t>
            </a:r>
          </a:p>
          <a:p>
            <a:pPr algn="just"/>
            <a:r>
              <a:rPr lang="es-ES" dirty="0" smtClean="0"/>
              <a:t>Ello  significa que las madres si conocen que el niños debe recibir cinco tiempos de comida, pero esto  garantiza que este recibiendo las cantidades y tipos de alimentos adecuados para la edad.</a:t>
            </a:r>
            <a:endParaRPr lang="es-ES" dirty="0"/>
          </a:p>
        </p:txBody>
      </p:sp>
      <p:sp>
        <p:nvSpPr>
          <p:cNvPr id="9" name="8 CuadroTexto"/>
          <p:cNvSpPr txBox="1"/>
          <p:nvPr/>
        </p:nvSpPr>
        <p:spPr>
          <a:xfrm>
            <a:off x="971600" y="3429000"/>
            <a:ext cx="7416824" cy="738664"/>
          </a:xfrm>
          <a:prstGeom prst="rect">
            <a:avLst/>
          </a:prstGeom>
          <a:noFill/>
        </p:spPr>
        <p:txBody>
          <a:bodyPr wrap="square" rtlCol="0">
            <a:spAutoFit/>
          </a:bodyPr>
          <a:lstStyle/>
          <a:p>
            <a:pPr algn="ctr"/>
            <a:r>
              <a:rPr lang="es-ES" sz="1200" dirty="0" smtClean="0"/>
              <a:t>Fuente: Información obtenida por Patricia Castro posterior a la encuesta aplicada  a madres de niños menores de 5 años de 12 comunidades de Pimampiro</a:t>
            </a:r>
          </a:p>
          <a:p>
            <a:endParaRPr lang="es-ES" dirty="0"/>
          </a:p>
        </p:txBody>
      </p:sp>
      <p:graphicFrame>
        <p:nvGraphicFramePr>
          <p:cNvPr id="10" name="9 Gráfico"/>
          <p:cNvGraphicFramePr/>
          <p:nvPr/>
        </p:nvGraphicFramePr>
        <p:xfrm>
          <a:off x="2267744" y="692696"/>
          <a:ext cx="4752528" cy="238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Pergamino horizontal"/>
          <p:cNvSpPr/>
          <p:nvPr/>
        </p:nvSpPr>
        <p:spPr>
          <a:xfrm>
            <a:off x="395536" y="3140968"/>
            <a:ext cx="8352928" cy="335699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pPr algn="ctr"/>
            <a:r>
              <a:rPr lang="es-E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itchFamily="82" charset="0"/>
              </a:rPr>
              <a:t>PROPUESTA</a:t>
            </a:r>
            <a:r>
              <a:rPr lang="es-E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t/>
            </a:r>
            <a:br>
              <a:rPr lang="es-E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latin typeface="Harrington" pitchFamily="82" charset="0"/>
              </a:rPr>
            </a:br>
            <a:endParaRPr lang="es-ES" dirty="0"/>
          </a:p>
        </p:txBody>
      </p:sp>
      <p:sp>
        <p:nvSpPr>
          <p:cNvPr id="4" name="3 Rectángulo"/>
          <p:cNvSpPr/>
          <p:nvPr/>
        </p:nvSpPr>
        <p:spPr>
          <a:xfrm>
            <a:off x="2051720" y="1268760"/>
            <a:ext cx="6408712" cy="1152128"/>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123728" y="1412776"/>
            <a:ext cx="6048672" cy="1323439"/>
          </a:xfrm>
          <a:prstGeom prst="rect">
            <a:avLst/>
          </a:prstGeom>
          <a:noFill/>
        </p:spPr>
        <p:txBody>
          <a:bodyPr wrap="square" rtlCol="0">
            <a:spAutoFit/>
          </a:bodyPr>
          <a:lstStyle/>
          <a:p>
            <a:pPr algn="ctr"/>
            <a:r>
              <a:rPr lang="es-ES" sz="2000" b="1" dirty="0" smtClean="0"/>
              <a:t>Guía de alimentación y nutrición para niños y niñas menores de 5 años de doce comunidades del cantón Pimampiro.</a:t>
            </a:r>
          </a:p>
          <a:p>
            <a:pPr algn="ctr"/>
            <a:endParaRPr lang="es-ES" sz="2000" dirty="0"/>
          </a:p>
        </p:txBody>
      </p:sp>
      <p:sp>
        <p:nvSpPr>
          <p:cNvPr id="6" name="5 Rectángulo"/>
          <p:cNvSpPr/>
          <p:nvPr/>
        </p:nvSpPr>
        <p:spPr>
          <a:xfrm>
            <a:off x="3347864" y="2708920"/>
            <a:ext cx="2520280"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8" name="2 Marcador de contenido"/>
          <p:cNvSpPr txBox="1">
            <a:spLocks/>
          </p:cNvSpPr>
          <p:nvPr/>
        </p:nvSpPr>
        <p:spPr>
          <a:xfrm>
            <a:off x="611560" y="2852936"/>
            <a:ext cx="8155632" cy="3528392"/>
          </a:xfrm>
          <a:prstGeom prst="rect">
            <a:avLst/>
          </a:prstGeom>
        </p:spPr>
        <p:txBody>
          <a:bodyPr vert="horz">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mn-cs"/>
              </a:rPr>
              <a:t>INTRODUCCIÓN</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     Es necesario combatir las  prácticas erróneas de alimentación  de la población, puesto que  las actuales  generaciones de infantes  pueden  convertirse en adultos con alto riesgo de obesidad, de contraer  enfermedades cardiovasculares, degenerativas, alergias o enfermedades  carenciales y sobre todo la disminución del coeficiente intelectual y el óptimo desarrollo integral acorde a la edad.</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55297" name="Picture 1" descr="C:\Users\Xavier\Desktop\PRESENTACIÒN DEFENZA\wwe.jpg"/>
          <p:cNvPicPr>
            <a:picLocks noChangeAspect="1" noChangeArrowheads="1"/>
          </p:cNvPicPr>
          <p:nvPr/>
        </p:nvPicPr>
        <p:blipFill>
          <a:blip r:embed="rId2" cstate="print"/>
          <a:srcRect/>
          <a:stretch>
            <a:fillRect/>
          </a:stretch>
        </p:blipFill>
        <p:spPr bwMode="auto">
          <a:xfrm>
            <a:off x="323528" y="1196752"/>
            <a:ext cx="1633203"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11560" y="2852936"/>
            <a:ext cx="8136904" cy="1368152"/>
          </a:xfrm>
          <a:prstGeom prst="roundRect">
            <a:avLst/>
          </a:prstGeom>
          <a:solidFill>
            <a:schemeClr val="accent3">
              <a:lumMod val="40000"/>
              <a:lumOff val="60000"/>
            </a:schemeClr>
          </a:solidFill>
          <a:effectLst>
            <a:innerShdw blurRad="63500" dist="50800" dir="16200000">
              <a:prstClr val="black">
                <a:alpha val="50000"/>
              </a:prstClr>
            </a:inn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611560" y="4437112"/>
            <a:ext cx="8064896" cy="1584176"/>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effectLst>
            <a:innerShdw blurRad="63500" dist="50800" dir="16200000">
              <a:prstClr val="black">
                <a:alpha val="50000"/>
              </a:prstClr>
            </a:inn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611560" y="1628800"/>
            <a:ext cx="8136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 name="1 Título"/>
          <p:cNvSpPr>
            <a:spLocks noGrp="1"/>
          </p:cNvSpPr>
          <p:nvPr>
            <p:ph type="title"/>
          </p:nvPr>
        </p:nvSpPr>
        <p:spPr>
          <a:xfrm>
            <a:off x="457200" y="332656"/>
            <a:ext cx="8686800" cy="838200"/>
          </a:xfrm>
        </p:spPr>
        <p:txBody>
          <a:bodyPr/>
          <a:lstStyle/>
          <a:p>
            <a:pPr algn="ctr"/>
            <a:r>
              <a:rPr lang="es-ES" dirty="0" smtClean="0">
                <a:solidFill>
                  <a:schemeClr val="bg1"/>
                </a:solidFill>
              </a:rPr>
              <a:t>PROBLEMA   DE Investigación</a:t>
            </a:r>
            <a:endParaRPr lang="es-ES" dirty="0">
              <a:solidFill>
                <a:schemeClr val="bg1"/>
              </a:solidFill>
            </a:endParaRPr>
          </a:p>
        </p:txBody>
      </p:sp>
      <p:sp>
        <p:nvSpPr>
          <p:cNvPr id="3" name="2 Marcador de contenido"/>
          <p:cNvSpPr>
            <a:spLocks noGrp="1"/>
          </p:cNvSpPr>
          <p:nvPr>
            <p:ph idx="1"/>
          </p:nvPr>
        </p:nvSpPr>
        <p:spPr>
          <a:xfrm>
            <a:off x="539552" y="1437530"/>
            <a:ext cx="7992888" cy="5303838"/>
          </a:xfrm>
        </p:spPr>
        <p:txBody>
          <a:bodyPr>
            <a:normAutofit/>
          </a:bodyPr>
          <a:lstStyle/>
          <a:p>
            <a:pPr algn="just">
              <a:buNone/>
            </a:pPr>
            <a:r>
              <a:rPr lang="es-ES" dirty="0" smtClean="0">
                <a:solidFill>
                  <a:schemeClr val="tx1"/>
                </a:solidFill>
                <a:latin typeface="Arial" pitchFamily="34" charset="0"/>
                <a:cs typeface="Arial" pitchFamily="34" charset="0"/>
              </a:rPr>
              <a:t>     </a:t>
            </a:r>
            <a:r>
              <a:rPr lang="es-ES" sz="1900" dirty="0" smtClean="0">
                <a:solidFill>
                  <a:schemeClr val="tx1"/>
                </a:solidFill>
                <a:latin typeface="Arial" pitchFamily="34" charset="0"/>
                <a:cs typeface="Arial" pitchFamily="34" charset="0"/>
              </a:rPr>
              <a:t>En los primeros cinco años de vida el estado nutricional de los niños y niñas constituye el pilar fundamental para alcanzar los niveles óptimos de desarrollo integral. </a:t>
            </a:r>
          </a:p>
          <a:p>
            <a:pPr algn="just">
              <a:buNone/>
            </a:pPr>
            <a:endParaRPr lang="es-ES" sz="1900" dirty="0" smtClean="0">
              <a:solidFill>
                <a:schemeClr val="tx1"/>
              </a:solidFill>
              <a:latin typeface="Arial" pitchFamily="34" charset="0"/>
              <a:cs typeface="Arial" pitchFamily="34" charset="0"/>
            </a:endParaRPr>
          </a:p>
          <a:p>
            <a:pPr algn="just">
              <a:buNone/>
            </a:pPr>
            <a:r>
              <a:rPr lang="es-ES" sz="1900" dirty="0" smtClean="0">
                <a:solidFill>
                  <a:schemeClr val="tx1"/>
                </a:solidFill>
                <a:latin typeface="Arial" pitchFamily="34" charset="0"/>
                <a:cs typeface="Arial" pitchFamily="34" charset="0"/>
              </a:rPr>
              <a:t>     La situación nutricional en América Latina, sin ser tan dramática como en otras regiones del mundo, se puede definir como una subalimentación crónica, deficiente en calorías y micronutrientes, que afecta a un segmento importante de la población.</a:t>
            </a:r>
          </a:p>
          <a:p>
            <a:pPr algn="just">
              <a:buNone/>
            </a:pPr>
            <a:r>
              <a:rPr lang="es-ES" sz="1900" dirty="0" smtClean="0">
                <a:solidFill>
                  <a:schemeClr val="tx1"/>
                </a:solidFill>
                <a:latin typeface="Arial" pitchFamily="34" charset="0"/>
                <a:cs typeface="Arial" pitchFamily="34" charset="0"/>
              </a:rPr>
              <a:t> </a:t>
            </a:r>
          </a:p>
          <a:p>
            <a:pPr algn="just">
              <a:buNone/>
            </a:pPr>
            <a:r>
              <a:rPr lang="es-ES" sz="1900" dirty="0" smtClean="0">
                <a:solidFill>
                  <a:schemeClr val="tx1"/>
                </a:solidFill>
                <a:latin typeface="Arial" pitchFamily="34" charset="0"/>
                <a:cs typeface="Arial" pitchFamily="34" charset="0"/>
              </a:rPr>
              <a:t>      Según DANS- CONADE- MSP, 1990 (DPA 99), 1982 En la provincia de Imbabura en 1982 se registra que 7 de cada 10 niños  padecían desnutrición crónica. En el cantón Pimampiro para el año de 1990 la cifra disminuye 6 de cada 10 niños y niñas lo que indica que en ocho años las cifras no han variado de forma considerable.</a:t>
            </a:r>
          </a:p>
          <a:p>
            <a:pPr algn="just"/>
            <a:endParaRPr lang="es-ES" sz="19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686800" cy="838200"/>
          </a:xfrm>
        </p:spPr>
        <p:txBody>
          <a:bodyPr/>
          <a:lstStyle/>
          <a:p>
            <a:pPr algn="ctr"/>
            <a:r>
              <a:rPr lang="es-ES" dirty="0" smtClean="0">
                <a:solidFill>
                  <a:schemeClr val="bg1"/>
                </a:solidFill>
              </a:rPr>
              <a:t>GUÍA DE ACTIVIDADES</a:t>
            </a:r>
            <a:endParaRPr lang="es-ES" dirty="0">
              <a:solidFill>
                <a:schemeClr val="bg1"/>
              </a:solidFill>
            </a:endParaRPr>
          </a:p>
        </p:txBody>
      </p:sp>
      <p:graphicFrame>
        <p:nvGraphicFramePr>
          <p:cNvPr id="6" name="5 Diagrama"/>
          <p:cNvGraphicFramePr/>
          <p:nvPr/>
        </p:nvGraphicFramePr>
        <p:xfrm>
          <a:off x="539552" y="1124744"/>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Users\casa\Desktop\fotos\1.jpg"/>
          <p:cNvPicPr/>
          <p:nvPr/>
        </p:nvPicPr>
        <p:blipFill>
          <a:blip r:embed="rId7" cstate="print"/>
          <a:srcRect/>
          <a:stretch>
            <a:fillRect/>
          </a:stretch>
        </p:blipFill>
        <p:spPr bwMode="auto">
          <a:xfrm>
            <a:off x="251520" y="1196752"/>
            <a:ext cx="3888432" cy="5256584"/>
          </a:xfrm>
          <a:prstGeom prst="roundRect">
            <a:avLst>
              <a:gd name="adj" fmla="val 16667"/>
            </a:avLst>
          </a:prstGeom>
          <a:ln>
            <a:noFill/>
          </a:ln>
          <a:effectLst>
            <a:outerShdw blurRad="50800" dist="38100" dir="8100000" algn="tr" rotWithShape="0">
              <a:prstClr val="black">
                <a:alpha val="40000"/>
              </a:prst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5" name="4 Marcador de contenido" descr="C:\Users\casa\Desktop\fotos\4.jpg"/>
          <p:cNvPicPr>
            <a:picLocks noGrp="1"/>
          </p:cNvPicPr>
          <p:nvPr>
            <p:ph idx="1"/>
          </p:nvPr>
        </p:nvPicPr>
        <p:blipFill>
          <a:blip r:embed="rId2" cstate="print"/>
          <a:srcRect/>
          <a:stretch>
            <a:fillRect/>
          </a:stretch>
        </p:blipFill>
        <p:spPr bwMode="auto">
          <a:xfrm>
            <a:off x="251520" y="620688"/>
            <a:ext cx="4248472" cy="5472608"/>
          </a:xfrm>
          <a:prstGeom prst="rect">
            <a:avLst/>
          </a:prstGeom>
          <a:ln>
            <a:noFill/>
          </a:ln>
          <a:effectLst>
            <a:softEdge rad="112500"/>
          </a:effectLst>
        </p:spPr>
      </p:pic>
      <p:pic>
        <p:nvPicPr>
          <p:cNvPr id="6" name="5 Imagen" descr="C:\Users\casa\Desktop\fotos\6.jpg"/>
          <p:cNvPicPr/>
          <p:nvPr/>
        </p:nvPicPr>
        <p:blipFill>
          <a:blip r:embed="rId3" cstate="print"/>
          <a:srcRect/>
          <a:stretch>
            <a:fillRect/>
          </a:stretch>
        </p:blipFill>
        <p:spPr bwMode="auto">
          <a:xfrm>
            <a:off x="4788024" y="764704"/>
            <a:ext cx="3672408" cy="5184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casa\Desktop\fotos\13.jpg"/>
          <p:cNvPicPr/>
          <p:nvPr/>
        </p:nvPicPr>
        <p:blipFill>
          <a:blip r:embed="rId2" cstate="print"/>
          <a:srcRect/>
          <a:stretch>
            <a:fillRect/>
          </a:stretch>
        </p:blipFill>
        <p:spPr bwMode="auto">
          <a:xfrm>
            <a:off x="323528" y="476672"/>
            <a:ext cx="4320480"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Marcador de contenido" descr="C:\Users\casa\Desktop\fotos\14.jpg"/>
          <p:cNvPicPr>
            <a:picLocks noGrp="1"/>
          </p:cNvPicPr>
          <p:nvPr>
            <p:ph idx="1"/>
          </p:nvPr>
        </p:nvPicPr>
        <p:blipFill>
          <a:blip r:embed="rId3" cstate="print"/>
          <a:srcRect/>
          <a:stretch>
            <a:fillRect/>
          </a:stretch>
        </p:blipFill>
        <p:spPr bwMode="auto">
          <a:xfrm>
            <a:off x="4716016" y="476672"/>
            <a:ext cx="4032448"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asa\Desktop\fotos\15.jpg"/>
          <p:cNvPicPr/>
          <p:nvPr/>
        </p:nvPicPr>
        <p:blipFill>
          <a:blip r:embed="rId2" cstate="print"/>
          <a:srcRect/>
          <a:stretch>
            <a:fillRect/>
          </a:stretch>
        </p:blipFill>
        <p:spPr bwMode="auto">
          <a:xfrm>
            <a:off x="395536" y="548680"/>
            <a:ext cx="3960440" cy="563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41" name="Imagen 17" descr="16"/>
          <p:cNvPicPr>
            <a:picLocks noChangeAspect="1" noChangeArrowheads="1"/>
          </p:cNvPicPr>
          <p:nvPr/>
        </p:nvPicPr>
        <p:blipFill>
          <a:blip r:embed="rId3" cstate="print"/>
          <a:srcRect/>
          <a:stretch>
            <a:fillRect/>
          </a:stretch>
        </p:blipFill>
        <p:spPr bwMode="auto">
          <a:xfrm>
            <a:off x="4571999" y="620687"/>
            <a:ext cx="4104457" cy="554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bg1"/>
                </a:solidFill>
              </a:rPr>
              <a:t>CONCLUSIONES</a:t>
            </a:r>
            <a:r>
              <a:rPr lang="es-ES" dirty="0" smtClean="0"/>
              <a:t/>
            </a:r>
            <a:br>
              <a:rPr lang="es-ES" dirty="0" smtClean="0"/>
            </a:br>
            <a:endParaRPr lang="es-ES" dirty="0"/>
          </a:p>
        </p:txBody>
      </p:sp>
      <p:sp>
        <p:nvSpPr>
          <p:cNvPr id="6" name="5 Rectángulo"/>
          <p:cNvSpPr/>
          <p:nvPr/>
        </p:nvSpPr>
        <p:spPr>
          <a:xfrm>
            <a:off x="467544" y="2132856"/>
            <a:ext cx="7920880" cy="856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6 Grupo"/>
          <p:cNvGrpSpPr/>
          <p:nvPr/>
        </p:nvGrpSpPr>
        <p:grpSpPr>
          <a:xfrm>
            <a:off x="434340" y="1342984"/>
            <a:ext cx="7954084" cy="1365936"/>
            <a:chOff x="434340" y="41420"/>
            <a:chExt cx="6080760" cy="1003680"/>
          </a:xfrm>
          <a:solidFill>
            <a:schemeClr val="accent3">
              <a:lumMod val="60000"/>
              <a:lumOff val="40000"/>
            </a:schemeClr>
          </a:solidFill>
        </p:grpSpPr>
        <p:sp>
          <p:nvSpPr>
            <p:cNvPr id="8" name="7 Rectángulo redondeado"/>
            <p:cNvSpPr/>
            <p:nvPr/>
          </p:nvSpPr>
          <p:spPr>
            <a:xfrm>
              <a:off x="434340" y="41420"/>
              <a:ext cx="6080760" cy="10036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483336" y="90416"/>
              <a:ext cx="5982768"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9838" tIns="0" rIns="229838" bIns="0" numCol="1" spcCol="1270" anchor="ctr" anchorCtr="0">
              <a:noAutofit/>
            </a:bodyPr>
            <a:lstStyle/>
            <a:p>
              <a:pPr lvl="0" algn="l" defTabSz="1511300">
                <a:lnSpc>
                  <a:spcPct val="90000"/>
                </a:lnSpc>
                <a:spcBef>
                  <a:spcPct val="0"/>
                </a:spcBef>
                <a:spcAft>
                  <a:spcPct val="35000"/>
                </a:spcAft>
              </a:pPr>
              <a:endParaRPr lang="es-ES" sz="3400" kern="1200"/>
            </a:p>
          </p:txBody>
        </p:sp>
      </p:grpSp>
      <p:sp>
        <p:nvSpPr>
          <p:cNvPr id="10" name="9 CuadroTexto"/>
          <p:cNvSpPr txBox="1"/>
          <p:nvPr/>
        </p:nvSpPr>
        <p:spPr>
          <a:xfrm>
            <a:off x="611560" y="1556792"/>
            <a:ext cx="7488832" cy="1169551"/>
          </a:xfrm>
          <a:prstGeom prst="rect">
            <a:avLst/>
          </a:prstGeom>
          <a:noFill/>
        </p:spPr>
        <p:txBody>
          <a:bodyPr wrap="square" rtlCol="0">
            <a:spAutoFit/>
          </a:bodyPr>
          <a:lstStyle/>
          <a:p>
            <a:pPr lvl="0" algn="just"/>
            <a:r>
              <a:rPr lang="es-ES" sz="1400" dirty="0" smtClean="0"/>
              <a:t>Es necesario resaltar y fortalecer buenas prácticas alimentario nutricionales que poseen las madres del cantón como el buen habito de la lactancia materna y el bajo consumo de alimentos no nutritivos, aspectos que poco a poco corren el riesgo de ser influenciados negativamente por las millonarias campañas publicitarias que despliegan los fabricantes de alimentos chatarra.</a:t>
            </a:r>
          </a:p>
          <a:p>
            <a:pPr algn="just"/>
            <a:endParaRPr lang="es-ES" sz="1400" dirty="0"/>
          </a:p>
        </p:txBody>
      </p:sp>
      <p:sp>
        <p:nvSpPr>
          <p:cNvPr id="12" name="11 Rectángulo"/>
          <p:cNvSpPr/>
          <p:nvPr/>
        </p:nvSpPr>
        <p:spPr>
          <a:xfrm>
            <a:off x="539552" y="3933056"/>
            <a:ext cx="7921178" cy="856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12 Grupo"/>
          <p:cNvGrpSpPr/>
          <p:nvPr/>
        </p:nvGrpSpPr>
        <p:grpSpPr>
          <a:xfrm>
            <a:off x="506348" y="3143184"/>
            <a:ext cx="7954084" cy="1365936"/>
            <a:chOff x="434340" y="41420"/>
            <a:chExt cx="6080760" cy="1003680"/>
          </a:xfrm>
          <a:solidFill>
            <a:srgbClr val="7030A0"/>
          </a:solidFill>
        </p:grpSpPr>
        <p:sp>
          <p:nvSpPr>
            <p:cNvPr id="14" name="13 Rectángulo redondeado"/>
            <p:cNvSpPr/>
            <p:nvPr/>
          </p:nvSpPr>
          <p:spPr>
            <a:xfrm>
              <a:off x="434340" y="41420"/>
              <a:ext cx="6080760" cy="10036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Rectángulo"/>
            <p:cNvSpPr/>
            <p:nvPr/>
          </p:nvSpPr>
          <p:spPr>
            <a:xfrm>
              <a:off x="483336" y="90416"/>
              <a:ext cx="5982768"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9838" tIns="0" rIns="229838" bIns="0" numCol="1" spcCol="1270" anchor="ctr" anchorCtr="0">
              <a:noAutofit/>
            </a:bodyPr>
            <a:lstStyle/>
            <a:p>
              <a:pPr lvl="0" algn="l" defTabSz="1511300">
                <a:lnSpc>
                  <a:spcPct val="90000"/>
                </a:lnSpc>
                <a:spcBef>
                  <a:spcPct val="0"/>
                </a:spcBef>
                <a:spcAft>
                  <a:spcPct val="35000"/>
                </a:spcAft>
              </a:pPr>
              <a:endParaRPr lang="es-ES" sz="3400" kern="1200">
                <a:solidFill>
                  <a:schemeClr val="accent4">
                    <a:lumMod val="60000"/>
                    <a:lumOff val="40000"/>
                  </a:schemeClr>
                </a:solidFill>
              </a:endParaRPr>
            </a:p>
          </p:txBody>
        </p:sp>
      </p:grpSp>
      <p:sp>
        <p:nvSpPr>
          <p:cNvPr id="16" name="15 CuadroTexto"/>
          <p:cNvSpPr txBox="1"/>
          <p:nvPr/>
        </p:nvSpPr>
        <p:spPr>
          <a:xfrm>
            <a:off x="683568" y="3356992"/>
            <a:ext cx="7488832" cy="1292662"/>
          </a:xfrm>
          <a:prstGeom prst="rect">
            <a:avLst/>
          </a:prstGeom>
          <a:noFill/>
        </p:spPr>
        <p:txBody>
          <a:bodyPr wrap="square" rtlCol="0">
            <a:spAutoFit/>
          </a:bodyPr>
          <a:lstStyle/>
          <a:p>
            <a:pPr lvl="0" algn="just"/>
            <a:r>
              <a:rPr lang="es-ES" sz="1600" dirty="0" smtClean="0">
                <a:solidFill>
                  <a:schemeClr val="bg1"/>
                </a:solidFill>
              </a:rPr>
              <a:t>Se detectó en las familias  que a pesar de que los porcentajes de niños con desnutrición  son bajos, los patrones alimentarios si nos revelan un elevado consumo de carbohidratos, lo que disminuye las posibilidades de crecimiento del cerebro y las conexiones nerviosas.</a:t>
            </a:r>
          </a:p>
          <a:p>
            <a:pPr algn="just"/>
            <a:endParaRPr lang="es-ES" sz="1400" dirty="0"/>
          </a:p>
        </p:txBody>
      </p:sp>
      <p:sp>
        <p:nvSpPr>
          <p:cNvPr id="17" name="16 Rectángulo"/>
          <p:cNvSpPr/>
          <p:nvPr/>
        </p:nvSpPr>
        <p:spPr>
          <a:xfrm>
            <a:off x="539552" y="5733256"/>
            <a:ext cx="7921178" cy="64807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 name="17 Grupo"/>
          <p:cNvGrpSpPr/>
          <p:nvPr/>
        </p:nvGrpSpPr>
        <p:grpSpPr>
          <a:xfrm>
            <a:off x="506348" y="4943384"/>
            <a:ext cx="7954084" cy="1077904"/>
            <a:chOff x="434340" y="41420"/>
            <a:chExt cx="6080760" cy="1003680"/>
          </a:xfrm>
          <a:solidFill>
            <a:schemeClr val="accent2">
              <a:lumMod val="60000"/>
              <a:lumOff val="40000"/>
            </a:schemeClr>
          </a:solidFill>
        </p:grpSpPr>
        <p:sp>
          <p:nvSpPr>
            <p:cNvPr id="19" name="18 Rectángulo redondeado"/>
            <p:cNvSpPr/>
            <p:nvPr/>
          </p:nvSpPr>
          <p:spPr>
            <a:xfrm>
              <a:off x="434340" y="41420"/>
              <a:ext cx="6080760" cy="10036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483336" y="90416"/>
              <a:ext cx="5982768"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9838" tIns="0" rIns="229838" bIns="0" numCol="1" spcCol="1270" anchor="ctr" anchorCtr="0">
              <a:noAutofit/>
            </a:bodyPr>
            <a:lstStyle/>
            <a:p>
              <a:pPr lvl="0" algn="l" defTabSz="1511300">
                <a:lnSpc>
                  <a:spcPct val="90000"/>
                </a:lnSpc>
                <a:spcBef>
                  <a:spcPct val="0"/>
                </a:spcBef>
                <a:spcAft>
                  <a:spcPct val="35000"/>
                </a:spcAft>
              </a:pPr>
              <a:endParaRPr lang="es-ES" sz="3400" kern="1200"/>
            </a:p>
          </p:txBody>
        </p:sp>
      </p:grpSp>
      <p:sp>
        <p:nvSpPr>
          <p:cNvPr id="21" name="20 CuadroTexto"/>
          <p:cNvSpPr txBox="1"/>
          <p:nvPr/>
        </p:nvSpPr>
        <p:spPr>
          <a:xfrm>
            <a:off x="683568" y="5157192"/>
            <a:ext cx="7488832" cy="1077218"/>
          </a:xfrm>
          <a:prstGeom prst="rect">
            <a:avLst/>
          </a:prstGeom>
          <a:noFill/>
        </p:spPr>
        <p:txBody>
          <a:bodyPr wrap="square" rtlCol="0">
            <a:spAutoFit/>
          </a:bodyPr>
          <a:lstStyle/>
          <a:p>
            <a:pPr lvl="0" algn="just"/>
            <a:r>
              <a:rPr lang="es-ES" sz="1600" dirty="0" smtClean="0"/>
              <a:t>El cantón cuenta con patrones culturales de alimentación y una  disponibilidad de alimentos  variada que si permite que las familias cuenten con una alimentación balanceada.</a:t>
            </a:r>
          </a:p>
          <a:p>
            <a:pPr algn="just"/>
            <a:endParaRPr lang="es-ES" sz="1600"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solidFill>
                  <a:schemeClr val="bg1"/>
                </a:solidFill>
              </a:rPr>
              <a:t>Recomendaciones</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323528" y="1268760"/>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49" name="Picture 1" descr="C:\Users\Xavier\Desktop\PRESENTACIÒN DEFENZA\images.jpg"/>
          <p:cNvPicPr>
            <a:picLocks noChangeAspect="1" noChangeArrowheads="1"/>
          </p:cNvPicPr>
          <p:nvPr/>
        </p:nvPicPr>
        <p:blipFill>
          <a:blip r:embed="rId7" cstate="print"/>
          <a:srcRect/>
          <a:stretch>
            <a:fillRect/>
          </a:stretch>
        </p:blipFill>
        <p:spPr bwMode="auto">
          <a:xfrm>
            <a:off x="395536" y="2527444"/>
            <a:ext cx="2304256" cy="1735962"/>
          </a:xfrm>
          <a:prstGeom prst="rect">
            <a:avLst/>
          </a:prstGeom>
          <a:ln>
            <a:noFill/>
          </a:ln>
          <a:effectLst>
            <a:softEdge rad="112500"/>
          </a:effectLst>
        </p:spPr>
      </p:pic>
    </p:spTree>
  </p:cSld>
  <p:clrMapOvr>
    <a:masterClrMapping/>
  </p:clrMapOvr>
  <p:transition spd="med">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a:off x="5868144" y="404664"/>
            <a:ext cx="2520280" cy="5256584"/>
          </a:xfrm>
          <a:prstGeom prst="horizontalScroll">
            <a:avLst/>
          </a:prstGeom>
          <a:effectLst>
            <a:glow rad="228600">
              <a:schemeClr val="accent5">
                <a:satMod val="175000"/>
                <a:alpha val="40000"/>
              </a:schemeClr>
            </a:glow>
            <a:innerShdw blurRad="63500" dist="50800" dir="81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scene3d>
              <a:camera prst="perspectiveRelaxed"/>
              <a:lightRig rig="threePt" dir="t"/>
            </a:scene3d>
          </a:bodyPr>
          <a:lstStyle/>
          <a:p>
            <a:pPr algn="ctr"/>
            <a:endParaRPr lang="es-ES"/>
          </a:p>
        </p:txBody>
      </p:sp>
      <p:sp>
        <p:nvSpPr>
          <p:cNvPr id="5" name="4 CuadroTexto"/>
          <p:cNvSpPr txBox="1"/>
          <p:nvPr/>
        </p:nvSpPr>
        <p:spPr>
          <a:xfrm>
            <a:off x="6300192" y="836712"/>
            <a:ext cx="1944216" cy="4524315"/>
          </a:xfrm>
          <a:prstGeom prst="rect">
            <a:avLst/>
          </a:prstGeom>
          <a:noFill/>
        </p:spPr>
        <p:txBody>
          <a:bodyPr wrap="square" rtlCol="0">
            <a:spAutoFit/>
          </a:bodyPr>
          <a:lstStyle/>
          <a:p>
            <a:pPr algn="just"/>
            <a:r>
              <a:rPr lang="es-ES" sz="1400" dirty="0" smtClean="0">
                <a:latin typeface="Berlin Sans FB" pitchFamily="34" charset="0"/>
              </a:rPr>
              <a:t>ES VITAL INCULCAR  HÁBITOS ALIMENTARIOS SALUDABLES EN LOS CINCO PRIMEROS AÑOS DE VIDA, PARA QUE PERDUREN TODA LA VIDA, Y DISMINUYAN LAS POSIBILIDADES DE PADECER DE ENFERMEDADES CRÓNICAS EN LA EDAD  ADULTA, POTENCIANDO ASI EL CAPITAL HUMANO Y GARANTIZANDO EL PROGRESO DE LOS PUEBLOS</a:t>
            </a:r>
            <a:r>
              <a:rPr lang="es-ES" dirty="0" smtClean="0">
                <a:latin typeface="Berlin Sans FB" pitchFamily="34" charset="0"/>
              </a:rPr>
              <a:t>.</a:t>
            </a:r>
          </a:p>
          <a:p>
            <a:pPr algn="just"/>
            <a:endParaRPr lang="es-ES" dirty="0">
              <a:latin typeface="Berlin Sans FB" pitchFamily="34" charset="0"/>
            </a:endParaRPr>
          </a:p>
        </p:txBody>
      </p:sp>
      <p:sp>
        <p:nvSpPr>
          <p:cNvPr id="7" name="6 Rectángulo"/>
          <p:cNvSpPr/>
          <p:nvPr/>
        </p:nvSpPr>
        <p:spPr>
          <a:xfrm>
            <a:off x="3491880" y="5445224"/>
            <a:ext cx="2262158" cy="646331"/>
          </a:xfrm>
          <a:prstGeom prst="rect">
            <a:avLst/>
          </a:prstGeom>
          <a:noFill/>
          <a:effectLst>
            <a:outerShdw blurRad="50800" dist="38100" dir="16200000" rotWithShape="0">
              <a:prstClr val="black">
                <a:alpha val="40000"/>
              </a:prstClr>
            </a:outerShdw>
            <a:reflection blurRad="6350" stA="50000" endA="300" endPos="55000" dir="5400000" sy="-100000" algn="bl" rotWithShape="0"/>
          </a:effectLst>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rPr>
              <a:t>GRACIAS</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8 Imagen" descr="C:\Users\casa\Desktop\fotos\3.jpg"/>
          <p:cNvPicPr/>
          <p:nvPr/>
        </p:nvPicPr>
        <p:blipFill>
          <a:blip r:embed="rId2" cstate="print"/>
          <a:srcRect t="48286" r="33"/>
          <a:stretch>
            <a:fillRect/>
          </a:stretch>
        </p:blipFill>
        <p:spPr bwMode="auto">
          <a:xfrm>
            <a:off x="395536" y="836712"/>
            <a:ext cx="5409699" cy="4355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11560" y="3861048"/>
            <a:ext cx="8064896" cy="194421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3 Rectángulo redondeado"/>
          <p:cNvSpPr/>
          <p:nvPr/>
        </p:nvSpPr>
        <p:spPr>
          <a:xfrm>
            <a:off x="611560" y="1340768"/>
            <a:ext cx="8064896" cy="19442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2" name="1 Título"/>
          <p:cNvSpPr>
            <a:spLocks noGrp="1"/>
          </p:cNvSpPr>
          <p:nvPr>
            <p:ph type="title"/>
          </p:nvPr>
        </p:nvSpPr>
        <p:spPr>
          <a:xfrm>
            <a:off x="205680" y="332656"/>
            <a:ext cx="8686800" cy="838200"/>
          </a:xfrm>
        </p:spPr>
        <p:txBody>
          <a:bodyPr/>
          <a:lstStyle/>
          <a:p>
            <a:pPr algn="ctr"/>
            <a:r>
              <a:rPr lang="es-ES" dirty="0" smtClean="0">
                <a:solidFill>
                  <a:schemeClr val="bg1"/>
                </a:solidFill>
              </a:rPr>
              <a:t>PLANTEAMIENTO DEL PROBLEMA</a:t>
            </a:r>
            <a:endParaRPr lang="es-ES" dirty="0">
              <a:solidFill>
                <a:schemeClr val="bg1"/>
              </a:solidFill>
            </a:endParaRPr>
          </a:p>
        </p:txBody>
      </p:sp>
      <p:sp>
        <p:nvSpPr>
          <p:cNvPr id="3" name="2 Marcador de contenido"/>
          <p:cNvSpPr>
            <a:spLocks noGrp="1"/>
          </p:cNvSpPr>
          <p:nvPr>
            <p:ph idx="1"/>
          </p:nvPr>
        </p:nvSpPr>
        <p:spPr>
          <a:xfrm>
            <a:off x="683568" y="1628800"/>
            <a:ext cx="7867600" cy="4248472"/>
          </a:xfrm>
        </p:spPr>
        <p:txBody>
          <a:bodyPr>
            <a:normAutofit fontScale="92500" lnSpcReduction="20000"/>
          </a:bodyPr>
          <a:lstStyle/>
          <a:p>
            <a:pPr algn="just">
              <a:buNone/>
            </a:pPr>
            <a:r>
              <a:rPr lang="es-ES" sz="2600" dirty="0" smtClean="0">
                <a:solidFill>
                  <a:schemeClr val="tx1"/>
                </a:solidFill>
              </a:rPr>
              <a:t>      La malnutrición de la familia por déficit o exceso  especialmente del niño menor de cinco años se ve afectada por el manejo de prácticas alimentario nutricionales no saludables por parte de las familias.</a:t>
            </a:r>
          </a:p>
          <a:p>
            <a:pPr algn="just">
              <a:buNone/>
            </a:pPr>
            <a:r>
              <a:rPr lang="es-ES" sz="2600" dirty="0" smtClean="0">
                <a:solidFill>
                  <a:schemeClr val="tx1"/>
                </a:solidFill>
              </a:rPr>
              <a:t>    </a:t>
            </a:r>
          </a:p>
          <a:p>
            <a:pPr algn="just">
              <a:buNone/>
            </a:pPr>
            <a:endParaRPr lang="es-ES" sz="2600" dirty="0" smtClean="0">
              <a:solidFill>
                <a:schemeClr val="tx1"/>
              </a:solidFill>
            </a:endParaRPr>
          </a:p>
          <a:p>
            <a:pPr algn="just">
              <a:buNone/>
            </a:pPr>
            <a:endParaRPr lang="es-ES" sz="2600" dirty="0" smtClean="0">
              <a:solidFill>
                <a:schemeClr val="tx1"/>
              </a:solidFill>
            </a:endParaRPr>
          </a:p>
          <a:p>
            <a:pPr algn="just">
              <a:buNone/>
            </a:pPr>
            <a:r>
              <a:rPr lang="es-ES" sz="2600" dirty="0" smtClean="0">
                <a:solidFill>
                  <a:schemeClr val="tx1"/>
                </a:solidFill>
              </a:rPr>
              <a:t>    Es conocido que los problemas nutricionales producen efectos negativos como niños y niñas pasivas, tímidos inseguros, con su autoestima muy baja,  altos índices de morbilidad infantil,  riesgo de desnutrición y dificultades en el aprendizaje durante la etapa escolar.</a:t>
            </a:r>
          </a:p>
          <a:p>
            <a:pPr>
              <a:buNone/>
            </a:pPr>
            <a:endParaRPr lang="es-ES"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11560" y="4941168"/>
            <a:ext cx="8136904" cy="122413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5" name="4 Rectángulo redondeado"/>
          <p:cNvSpPr/>
          <p:nvPr/>
        </p:nvSpPr>
        <p:spPr>
          <a:xfrm>
            <a:off x="467544" y="1268760"/>
            <a:ext cx="8280920" cy="3240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pPr algn="ctr"/>
            <a:r>
              <a:rPr lang="es-ES" dirty="0" smtClean="0">
                <a:solidFill>
                  <a:schemeClr val="bg1"/>
                </a:solidFill>
              </a:rPr>
              <a:t>JUSTIFICACIÒN</a:t>
            </a:r>
            <a:r>
              <a:rPr lang="es-ES" dirty="0" smtClean="0"/>
              <a:t/>
            </a:r>
            <a:br>
              <a:rPr lang="es-ES" dirty="0" smtClean="0"/>
            </a:br>
            <a:r>
              <a:rPr lang="es-ES" dirty="0" smtClean="0"/>
              <a:t> </a:t>
            </a:r>
            <a:endParaRPr lang="es-ES" dirty="0"/>
          </a:p>
        </p:txBody>
      </p:sp>
      <p:sp>
        <p:nvSpPr>
          <p:cNvPr id="3" name="2 Marcador de contenido"/>
          <p:cNvSpPr>
            <a:spLocks noGrp="1"/>
          </p:cNvSpPr>
          <p:nvPr>
            <p:ph idx="1"/>
          </p:nvPr>
        </p:nvSpPr>
        <p:spPr>
          <a:xfrm>
            <a:off x="539552" y="1412776"/>
            <a:ext cx="8011616" cy="4968552"/>
          </a:xfrm>
        </p:spPr>
        <p:txBody>
          <a:bodyPr>
            <a:normAutofit fontScale="55000" lnSpcReduction="20000"/>
          </a:bodyPr>
          <a:lstStyle/>
          <a:p>
            <a:pPr algn="just">
              <a:buNone/>
            </a:pPr>
            <a:r>
              <a:rPr lang="es-EC" dirty="0" smtClean="0"/>
              <a:t>     </a:t>
            </a:r>
            <a:r>
              <a:rPr lang="es-EC" dirty="0" smtClean="0">
                <a:solidFill>
                  <a:schemeClr val="tx1"/>
                </a:solidFill>
              </a:rPr>
              <a:t>Tomando en cuenta los objetivos de desarrollo del milenio que son reducir al 50% el porcentaje de personas que sufren de desnutrición crónica, es necesario unir esfuerzos y contribuir con acciones que  contribuyan, directa o indirectamente, al mejoramiento de la salud y alimentación infantil del cantón. </a:t>
            </a:r>
            <a:endParaRPr lang="es-ES" dirty="0" smtClean="0">
              <a:solidFill>
                <a:schemeClr val="tx1"/>
              </a:solidFill>
            </a:endParaRPr>
          </a:p>
          <a:p>
            <a:pPr algn="just">
              <a:buNone/>
            </a:pPr>
            <a:r>
              <a:rPr lang="es-EC" dirty="0" smtClean="0">
                <a:solidFill>
                  <a:schemeClr val="tx1"/>
                </a:solidFill>
              </a:rPr>
              <a:t>    </a:t>
            </a:r>
          </a:p>
          <a:p>
            <a:pPr algn="just">
              <a:buNone/>
            </a:pPr>
            <a:r>
              <a:rPr lang="es-EC" dirty="0" smtClean="0">
                <a:solidFill>
                  <a:schemeClr val="tx1"/>
                </a:solidFill>
              </a:rPr>
              <a:t>      Durante los tres primeros años de vida del niño su cerebro crecerá de manera espectacular y generara miles de millones de células y cientos de miles de millones de conexiones entre ellas asombrosamente, cuando cumpla tres años su cerebro habrá crecido hasta un 80% del tamaño que alcanza de adulto, también el sistema inmune alcanza su mayor desarrollo en los dos primeros años de vida.</a:t>
            </a:r>
          </a:p>
          <a:p>
            <a:pPr algn="just">
              <a:buNone/>
            </a:pPr>
            <a:endParaRPr lang="es-ES" dirty="0" smtClean="0">
              <a:solidFill>
                <a:schemeClr val="tx1"/>
              </a:solidFill>
            </a:endParaRPr>
          </a:p>
          <a:p>
            <a:pPr algn="just">
              <a:buNone/>
            </a:pPr>
            <a:endParaRPr lang="es-ES" dirty="0" smtClean="0">
              <a:solidFill>
                <a:schemeClr val="tx1"/>
              </a:solidFill>
            </a:endParaRPr>
          </a:p>
          <a:p>
            <a:pPr algn="just">
              <a:buNone/>
            </a:pPr>
            <a:endParaRPr lang="es-ES" dirty="0" smtClean="0">
              <a:solidFill>
                <a:schemeClr val="tx1"/>
              </a:solidFill>
            </a:endParaRPr>
          </a:p>
          <a:p>
            <a:pPr algn="ctr">
              <a:buNone/>
            </a:pPr>
            <a:r>
              <a:rPr lang="es-EC" b="1" dirty="0" smtClean="0">
                <a:solidFill>
                  <a:schemeClr val="tx1"/>
                </a:solidFill>
              </a:rPr>
              <a:t>  Para que investigar </a:t>
            </a:r>
            <a:endParaRPr lang="es-ES" b="1" dirty="0" smtClean="0">
              <a:solidFill>
                <a:schemeClr val="tx1"/>
              </a:solidFill>
            </a:endParaRPr>
          </a:p>
          <a:p>
            <a:pPr algn="just">
              <a:buNone/>
            </a:pPr>
            <a:r>
              <a:rPr lang="es-EC" dirty="0" smtClean="0">
                <a:solidFill>
                  <a:schemeClr val="tx1"/>
                </a:solidFill>
              </a:rPr>
              <a:t>     Para brindar una guía de alimentación saludable que oriente de forma permanente a las madres  y con ello  puedan reforzar  los hábitos beneficios y modificar los perjudiciales que practican las familias. </a:t>
            </a:r>
            <a:endParaRPr lang="es-ES" dirty="0" smtClean="0">
              <a:solidFill>
                <a:schemeClr val="tx1"/>
              </a:solidFill>
            </a:endParaRPr>
          </a:p>
          <a:p>
            <a:pPr>
              <a:buNone/>
            </a:pPr>
            <a:endParaRPr lang="es-ES" dirty="0"/>
          </a:p>
        </p:txBody>
      </p:sp>
    </p:spTree>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solidFill>
                  <a:schemeClr val="bg1"/>
                </a:solidFill>
              </a:rPr>
              <a:t>OBJETIVOS</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457200" y="1484784"/>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04800" y="457200"/>
          <a:ext cx="8686800" cy="66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a:xfrm>
            <a:off x="457200" y="1268760"/>
            <a:ext cx="8291264" cy="1728192"/>
          </a:xfrm>
        </p:spPr>
        <p:txBody>
          <a:bodyPr>
            <a:normAutofit fontScale="92500" lnSpcReduction="20000"/>
          </a:bodyPr>
          <a:lstStyle/>
          <a:p>
            <a:pPr algn="ctr">
              <a:buNone/>
            </a:pPr>
            <a:r>
              <a:rPr lang="es-ES" b="1" dirty="0" smtClean="0">
                <a:solidFill>
                  <a:schemeClr val="bg1"/>
                </a:solidFill>
              </a:rPr>
              <a:t>Hábitos alimentarios</a:t>
            </a:r>
          </a:p>
          <a:p>
            <a:pPr algn="just">
              <a:buNone/>
            </a:pPr>
            <a:r>
              <a:rPr lang="es-ES" sz="2800" dirty="0" smtClean="0">
                <a:solidFill>
                  <a:schemeClr val="tx1"/>
                </a:solidFill>
              </a:rPr>
              <a:t>    Como se desarrollan los patrones alimentarios en los niños preescolares</a:t>
            </a:r>
          </a:p>
          <a:p>
            <a:pPr algn="just">
              <a:buNone/>
            </a:pPr>
            <a:r>
              <a:rPr lang="es-ES" dirty="0" smtClean="0">
                <a:solidFill>
                  <a:schemeClr val="tx1"/>
                </a:solidFill>
              </a:rPr>
              <a:t>     </a:t>
            </a:r>
          </a:p>
          <a:p>
            <a:endParaRPr lang="es-ES" dirty="0"/>
          </a:p>
        </p:txBody>
      </p:sp>
      <p:graphicFrame>
        <p:nvGraphicFramePr>
          <p:cNvPr id="6" name="5 Diagrama"/>
          <p:cNvGraphicFramePr/>
          <p:nvPr/>
        </p:nvGraphicFramePr>
        <p:xfrm>
          <a:off x="827584" y="2780928"/>
          <a:ext cx="7704856" cy="3631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graphicFrame>
        <p:nvGraphicFramePr>
          <p:cNvPr id="4" name="3 Marcador de contenido"/>
          <p:cNvGraphicFramePr>
            <a:graphicFrameLocks noGrp="1"/>
          </p:cNvGraphicFramePr>
          <p:nvPr>
            <p:ph idx="1"/>
          </p:nvPr>
        </p:nvGraphicFramePr>
        <p:xfrm>
          <a:off x="323528" y="1196752"/>
          <a:ext cx="84614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redondeado"/>
          <p:cNvSpPr/>
          <p:nvPr/>
        </p:nvSpPr>
        <p:spPr>
          <a:xfrm>
            <a:off x="467544" y="1628800"/>
            <a:ext cx="4320480" cy="4608512"/>
          </a:xfrm>
          <a:prstGeom prst="roundRect">
            <a:avLst/>
          </a:prstGeom>
          <a:solidFill>
            <a:srgbClr val="FF0000"/>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29 CuadroTexto"/>
          <p:cNvSpPr txBox="1"/>
          <p:nvPr/>
        </p:nvSpPr>
        <p:spPr>
          <a:xfrm>
            <a:off x="683568" y="1916832"/>
            <a:ext cx="3960440" cy="4062651"/>
          </a:xfrm>
          <a:prstGeom prst="rect">
            <a:avLst/>
          </a:prstGeom>
          <a:noFill/>
        </p:spPr>
        <p:txBody>
          <a:bodyPr wrap="square" rtlCol="0">
            <a:spAutoFit/>
          </a:bodyPr>
          <a:lstStyle/>
          <a:p>
            <a:pPr algn="just"/>
            <a:r>
              <a:rPr lang="es-ES" sz="1600" dirty="0" smtClean="0">
                <a:solidFill>
                  <a:schemeClr val="bg1"/>
                </a:solidFill>
              </a:rPr>
              <a:t>Del nacimiento hasta los tres años, el cerebro pasa por un proceso de desarrollo y crecimiento  único e irreversible, en el que la alimentación juega un papel decisivo para el futuro éxito del bebé.</a:t>
            </a:r>
          </a:p>
          <a:p>
            <a:pPr algn="just"/>
            <a:endParaRPr lang="es-ES" sz="1600" dirty="0" smtClean="0">
              <a:solidFill>
                <a:schemeClr val="bg1"/>
              </a:solidFill>
            </a:endParaRPr>
          </a:p>
          <a:p>
            <a:pPr algn="just"/>
            <a:r>
              <a:rPr lang="es-ES" sz="1600" dirty="0" smtClean="0">
                <a:solidFill>
                  <a:schemeClr val="bg1"/>
                </a:solidFill>
              </a:rPr>
              <a:t> Durante el primer año de vida, el bebé triplica el peso que tuvo al nacer, pero a partir de allí sube lentamente. Un proceso similar ocurre con la estatura. Sin embargo, a partir del primer año y hasta el resto de su niñez, el bebé pasa a través de un desarrollo cognoscitivo y motor determinante, por lo que la ingestión adecuada de nutrientes es esencial.</a:t>
            </a:r>
          </a:p>
          <a:p>
            <a:pPr algn="just"/>
            <a:endParaRPr lang="es-ES" dirty="0"/>
          </a:p>
        </p:txBody>
      </p:sp>
      <p:sp>
        <p:nvSpPr>
          <p:cNvPr id="33" name="32 Decisión"/>
          <p:cNvSpPr/>
          <p:nvPr/>
        </p:nvSpPr>
        <p:spPr>
          <a:xfrm>
            <a:off x="539552" y="620688"/>
            <a:ext cx="4104456" cy="864096"/>
          </a:xfrm>
          <a:prstGeom prst="flowChartDecisi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1115616" y="836712"/>
            <a:ext cx="2864887" cy="369332"/>
          </a:xfrm>
          <a:prstGeom prst="rect">
            <a:avLst/>
          </a:prstGeom>
        </p:spPr>
        <p:txBody>
          <a:bodyPr wrap="none">
            <a:spAutoFit/>
          </a:bodyPr>
          <a:lstStyle/>
          <a:p>
            <a:pPr lvl="0" fontAlgn="base">
              <a:spcBef>
                <a:spcPct val="0"/>
              </a:spcBef>
              <a:spcAft>
                <a:spcPct val="0"/>
              </a:spcAft>
            </a:pPr>
            <a:r>
              <a:rPr lang="es-ES" b="1" dirty="0" smtClean="0">
                <a:latin typeface="Arial" pitchFamily="34" charset="0"/>
                <a:ea typeface="Times New Roman" pitchFamily="18" charset="0"/>
                <a:cs typeface="Arial" pitchFamily="34" charset="0"/>
              </a:rPr>
              <a:t>La nutrición y el cerebro</a:t>
            </a:r>
            <a:endParaRPr lang="es-ES" sz="2800" b="1" dirty="0" smtClean="0">
              <a:latin typeface="Arial" pitchFamily="34" charset="0"/>
              <a:cs typeface="Arial" pitchFamily="34" charset="0"/>
            </a:endParaRPr>
          </a:p>
        </p:txBody>
      </p:sp>
      <p:sp>
        <p:nvSpPr>
          <p:cNvPr id="36" name="35 Decisión"/>
          <p:cNvSpPr/>
          <p:nvPr/>
        </p:nvSpPr>
        <p:spPr>
          <a:xfrm>
            <a:off x="4788024" y="620688"/>
            <a:ext cx="4104456" cy="864096"/>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Rectángulo"/>
          <p:cNvSpPr/>
          <p:nvPr/>
        </p:nvSpPr>
        <p:spPr>
          <a:xfrm>
            <a:off x="5436096" y="836712"/>
            <a:ext cx="3114507" cy="369332"/>
          </a:xfrm>
          <a:prstGeom prst="rect">
            <a:avLst/>
          </a:prstGeom>
        </p:spPr>
        <p:txBody>
          <a:bodyPr wrap="none">
            <a:spAutoFit/>
          </a:bodyPr>
          <a:lstStyle/>
          <a:p>
            <a:pPr lvl="0" fontAlgn="base">
              <a:spcBef>
                <a:spcPct val="0"/>
              </a:spcBef>
              <a:spcAft>
                <a:spcPct val="0"/>
              </a:spcAft>
            </a:pPr>
            <a:r>
              <a:rPr lang="es-ES" b="1" dirty="0" smtClean="0"/>
              <a:t>Alimentación Complementaria</a:t>
            </a:r>
            <a:endParaRPr lang="es-ES" sz="2800" b="1" dirty="0" smtClean="0">
              <a:latin typeface="Arial" pitchFamily="34" charset="0"/>
              <a:cs typeface="Arial" pitchFamily="34" charset="0"/>
            </a:endParaRPr>
          </a:p>
        </p:txBody>
      </p:sp>
      <p:sp>
        <p:nvSpPr>
          <p:cNvPr id="40" name="39 Rectángulo redondeado"/>
          <p:cNvSpPr/>
          <p:nvPr/>
        </p:nvSpPr>
        <p:spPr>
          <a:xfrm>
            <a:off x="5580112" y="1628800"/>
            <a:ext cx="2556792" cy="4608512"/>
          </a:xfrm>
          <a:prstGeom prst="roundRect">
            <a:avLst/>
          </a:prstGeom>
          <a:solidFill>
            <a:schemeClr val="accent2">
              <a:lumMod val="75000"/>
            </a:schemeClr>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2 Marcador de contenido"/>
          <p:cNvSpPr txBox="1">
            <a:spLocks/>
          </p:cNvSpPr>
          <p:nvPr/>
        </p:nvSpPr>
        <p:spPr>
          <a:xfrm>
            <a:off x="5724128" y="2060848"/>
            <a:ext cx="2160240" cy="2376264"/>
          </a:xfrm>
          <a:prstGeom prst="rect">
            <a:avLst/>
          </a:prstGeom>
        </p:spPr>
        <p:txBody>
          <a:bodyPr vert="horz">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S" sz="2000" b="0" i="0" u="none" strike="noStrike" kern="1200" cap="none" spc="0" normalizeH="0" baseline="0" noProof="0" dirty="0" smtClean="0">
                <a:ln>
                  <a:noFill/>
                </a:ln>
                <a:solidFill>
                  <a:schemeClr val="bg1"/>
                </a:solidFill>
                <a:effectLst/>
                <a:uLnTx/>
                <a:uFillTx/>
                <a:latin typeface="+mn-lt"/>
                <a:ea typeface="+mn-ea"/>
                <a:cs typeface="+mn-cs"/>
              </a:rPr>
              <a:t>      Es el  Período en el cual se introducen alimentos sólidos o líquidos conjuntamente con la lactancia materna. </a:t>
            </a:r>
            <a:endParaRPr kumimoji="0" lang="es-ES"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155632" cy="838200"/>
          </a:xfrm>
        </p:spPr>
        <p:txBody>
          <a:bodyPr/>
          <a:lstStyle/>
          <a:p>
            <a:pPr algn="ctr"/>
            <a:r>
              <a:rPr lang="es-ES" b="1" dirty="0" smtClean="0">
                <a:solidFill>
                  <a:schemeClr val="bg1"/>
                </a:solidFill>
              </a:rPr>
              <a:t>Línea BASE DEL PLAN DEL  BUEN VIVIR</a:t>
            </a:r>
            <a:endParaRPr lang="es-ES" dirty="0">
              <a:solidFill>
                <a:schemeClr val="bg1"/>
              </a:solidFill>
            </a:endParaRPr>
          </a:p>
        </p:txBody>
      </p:sp>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487</TotalTime>
  <Words>1942</Words>
  <Application>Microsoft Office PowerPoint</Application>
  <PresentationFormat>Presentación en pantalla (4:3)</PresentationFormat>
  <Paragraphs>130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Viajes</vt:lpstr>
      <vt:lpstr>Diapositiva 1</vt:lpstr>
      <vt:lpstr>PROBLEMA   DE Investigación</vt:lpstr>
      <vt:lpstr>PLANTEAMIENTO DEL PROBLEMA</vt:lpstr>
      <vt:lpstr>JUSTIFICACIÒN  </vt:lpstr>
      <vt:lpstr>OBJETIVOS </vt:lpstr>
      <vt:lpstr>Diapositiva 6</vt:lpstr>
      <vt:lpstr> </vt:lpstr>
      <vt:lpstr>Diapositiva 8</vt:lpstr>
      <vt:lpstr>Línea BASE DEL PLAN DEL  BUEN VIVIR</vt:lpstr>
      <vt:lpstr>Metodología de la investigación</vt:lpstr>
      <vt:lpstr>Diapositiva 11</vt:lpstr>
      <vt:lpstr>VARIABLES </vt:lpstr>
      <vt:lpstr>métodos de investigación </vt:lpstr>
      <vt:lpstr>Técnicas  de recolección de datos </vt:lpstr>
      <vt:lpstr>ANÁLISIS, INTERPRETACIÓN Y DISCUSIÓN  DE RESULTADOS</vt:lpstr>
      <vt:lpstr>Diapositiva 16</vt:lpstr>
      <vt:lpstr>Diapositiva 17</vt:lpstr>
      <vt:lpstr>Diapositiva 18</vt:lpstr>
      <vt:lpstr>PROPUESTA </vt:lpstr>
      <vt:lpstr>GUÍA DE ACTIVIDADES</vt:lpstr>
      <vt:lpstr>Diapositiva 21</vt:lpstr>
      <vt:lpstr>Diapositiva 22</vt:lpstr>
      <vt:lpstr>Diapositiva 23</vt:lpstr>
      <vt:lpstr>CONCLUSIONES </vt:lpstr>
      <vt:lpstr>Recomendaciones </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Xavier</dc:creator>
  <cp:lastModifiedBy>Administrador</cp:lastModifiedBy>
  <cp:revision>64</cp:revision>
  <dcterms:created xsi:type="dcterms:W3CDTF">2012-08-05T15:30:30Z</dcterms:created>
  <dcterms:modified xsi:type="dcterms:W3CDTF">2012-08-06T11:49:09Z</dcterms:modified>
</cp:coreProperties>
</file>