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821" r:id="rId1"/>
  </p:sldMasterIdLst>
  <p:sldIdLst>
    <p:sldId id="256" r:id="rId2"/>
    <p:sldId id="288" r:id="rId3"/>
    <p:sldId id="259" r:id="rId4"/>
    <p:sldId id="260" r:id="rId5"/>
    <p:sldId id="290" r:id="rId6"/>
    <p:sldId id="267" r:id="rId7"/>
    <p:sldId id="291" r:id="rId8"/>
    <p:sldId id="303" r:id="rId9"/>
    <p:sldId id="293" r:id="rId10"/>
    <p:sldId id="292" r:id="rId11"/>
    <p:sldId id="272" r:id="rId12"/>
    <p:sldId id="309" r:id="rId13"/>
    <p:sldId id="274" r:id="rId14"/>
    <p:sldId id="304" r:id="rId15"/>
    <p:sldId id="306" r:id="rId16"/>
    <p:sldId id="294" r:id="rId17"/>
    <p:sldId id="305" r:id="rId18"/>
    <p:sldId id="307" r:id="rId19"/>
    <p:sldId id="308" r:id="rId20"/>
    <p:sldId id="299" r:id="rId21"/>
    <p:sldId id="270" r:id="rId22"/>
    <p:sldId id="300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ipervinculo/Altura%20total.jpg" TargetMode="External"/><Relationship Id="rId2" Type="http://schemas.openxmlformats.org/officeDocument/2006/relationships/hyperlink" Target="Hipervinculo/Diametro%20basal.JPG" TargetMode="External"/><Relationship Id="rId1" Type="http://schemas.openxmlformats.org/officeDocument/2006/relationships/hyperlink" Target="Hipervinculo/ubicacion%20de%20pla%20parcela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669F8-11DF-4152-9272-AC5578F9EC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05AFF3A-BF18-4934-B4AD-54C5AF505DF7}">
      <dgm:prSet phldrT="[Texto]"/>
      <dgm:spPr/>
      <dgm:t>
        <a:bodyPr/>
        <a:lstStyle/>
        <a:p>
          <a:r>
            <a:rPr lang="es-EC" dirty="0" smtClean="0"/>
            <a:t>Importancia de las especies de los Andes. </a:t>
          </a:r>
          <a:endParaRPr lang="es-EC" dirty="0"/>
        </a:p>
      </dgm:t>
    </dgm:pt>
    <dgm:pt modelId="{89509646-83A5-461C-B89C-909425A4F06E}" type="parTrans" cxnId="{C333F8F2-36C2-4D7B-84B4-9054894A7405}">
      <dgm:prSet/>
      <dgm:spPr/>
      <dgm:t>
        <a:bodyPr/>
        <a:lstStyle/>
        <a:p>
          <a:endParaRPr lang="es-EC"/>
        </a:p>
      </dgm:t>
    </dgm:pt>
    <dgm:pt modelId="{232A8386-B7FF-43B1-B936-E3A292995A61}" type="sibTrans" cxnId="{C333F8F2-36C2-4D7B-84B4-9054894A7405}">
      <dgm:prSet/>
      <dgm:spPr/>
      <dgm:t>
        <a:bodyPr/>
        <a:lstStyle/>
        <a:p>
          <a:endParaRPr lang="es-EC"/>
        </a:p>
      </dgm:t>
    </dgm:pt>
    <dgm:pt modelId="{6E5FADF6-C3AB-43CC-B2E0-773EA06BE174}">
      <dgm:prSet phldrT="[Texto]"/>
      <dgm:spPr/>
      <dgm:t>
        <a:bodyPr/>
        <a:lstStyle/>
        <a:p>
          <a:r>
            <a:rPr lang="es-EC" cap="none" dirty="0" smtClean="0"/>
            <a:t>Alto valor ecológico.</a:t>
          </a:r>
          <a:endParaRPr lang="es-EC" dirty="0"/>
        </a:p>
      </dgm:t>
    </dgm:pt>
    <dgm:pt modelId="{E9C29B96-9442-4F55-84F4-3CF0C6D05D75}" type="parTrans" cxnId="{7B48A2A3-09E7-49F2-B985-29D74C95AB44}">
      <dgm:prSet/>
      <dgm:spPr/>
      <dgm:t>
        <a:bodyPr/>
        <a:lstStyle/>
        <a:p>
          <a:endParaRPr lang="es-EC"/>
        </a:p>
      </dgm:t>
    </dgm:pt>
    <dgm:pt modelId="{EAC79F27-8840-4B7B-ABEE-B7BB3E631248}" type="sibTrans" cxnId="{7B48A2A3-09E7-49F2-B985-29D74C95AB44}">
      <dgm:prSet/>
      <dgm:spPr/>
      <dgm:t>
        <a:bodyPr/>
        <a:lstStyle/>
        <a:p>
          <a:endParaRPr lang="es-EC"/>
        </a:p>
      </dgm:t>
    </dgm:pt>
    <dgm:pt modelId="{F049C161-F377-4400-8ED2-5D004EE1C9F8}">
      <dgm:prSet phldrT="[Texto]"/>
      <dgm:spPr/>
      <dgm:t>
        <a:bodyPr/>
        <a:lstStyle/>
        <a:p>
          <a:r>
            <a:rPr lang="es-EC" dirty="0" smtClean="0"/>
            <a:t>Importancia de las Parcelas</a:t>
          </a:r>
          <a:endParaRPr lang="es-EC" dirty="0"/>
        </a:p>
      </dgm:t>
    </dgm:pt>
    <dgm:pt modelId="{DA2166F4-D3B3-4566-B27B-6CDA6874AEEA}" type="parTrans" cxnId="{A151127D-CAE1-48F9-8987-E3CA523E55AE}">
      <dgm:prSet/>
      <dgm:spPr/>
      <dgm:t>
        <a:bodyPr/>
        <a:lstStyle/>
        <a:p>
          <a:endParaRPr lang="es-EC"/>
        </a:p>
      </dgm:t>
    </dgm:pt>
    <dgm:pt modelId="{E1207B25-62EB-4BEA-AC4E-CDAC3E6BFB8A}" type="sibTrans" cxnId="{A151127D-CAE1-48F9-8987-E3CA523E55AE}">
      <dgm:prSet/>
      <dgm:spPr/>
      <dgm:t>
        <a:bodyPr/>
        <a:lstStyle/>
        <a:p>
          <a:endParaRPr lang="es-EC"/>
        </a:p>
      </dgm:t>
    </dgm:pt>
    <dgm:pt modelId="{0EF24BC3-9965-484B-81BC-41EDA591F0B6}">
      <dgm:prSet phldrT="[Texto]"/>
      <dgm:spPr/>
      <dgm:t>
        <a:bodyPr/>
        <a:lstStyle/>
        <a:p>
          <a:r>
            <a:rPr lang="es-EC" dirty="0" smtClean="0"/>
            <a:t>Alternativas</a:t>
          </a:r>
          <a:endParaRPr lang="es-EC" dirty="0"/>
        </a:p>
      </dgm:t>
    </dgm:pt>
    <dgm:pt modelId="{85BB7DA2-BDD0-4CA8-AEAF-6BF570CD3BEA}" type="parTrans" cxnId="{E8FBCCA7-D305-4131-9073-390656C25AB2}">
      <dgm:prSet/>
      <dgm:spPr/>
      <dgm:t>
        <a:bodyPr/>
        <a:lstStyle/>
        <a:p>
          <a:endParaRPr lang="es-EC"/>
        </a:p>
      </dgm:t>
    </dgm:pt>
    <dgm:pt modelId="{4617363C-C681-421D-84A6-4F6DB22D92C0}" type="sibTrans" cxnId="{E8FBCCA7-D305-4131-9073-390656C25AB2}">
      <dgm:prSet/>
      <dgm:spPr/>
      <dgm:t>
        <a:bodyPr/>
        <a:lstStyle/>
        <a:p>
          <a:endParaRPr lang="es-EC"/>
        </a:p>
      </dgm:t>
    </dgm:pt>
    <dgm:pt modelId="{1E3C3C98-F79C-4678-B198-0442B34B4618}">
      <dgm:prSet phldrT="[Texto]"/>
      <dgm:spPr/>
      <dgm:t>
        <a:bodyPr/>
        <a:lstStyle/>
        <a:p>
          <a:r>
            <a:rPr lang="es-EC" i="0" dirty="0" smtClean="0">
              <a:solidFill>
                <a:schemeClr val="bg1"/>
              </a:solidFill>
            </a:rPr>
            <a:t>Genero Polylepis </a:t>
          </a:r>
          <a:endParaRPr lang="es-EC" i="0" dirty="0">
            <a:solidFill>
              <a:schemeClr val="bg1"/>
            </a:solidFill>
          </a:endParaRPr>
        </a:p>
      </dgm:t>
    </dgm:pt>
    <dgm:pt modelId="{F0E4C61B-34F2-4817-8572-F9EFF89C08F6}" type="parTrans" cxnId="{AC60992A-D1BB-4D65-B3AB-AAB3E7FD0AB3}">
      <dgm:prSet/>
      <dgm:spPr/>
      <dgm:t>
        <a:bodyPr/>
        <a:lstStyle/>
        <a:p>
          <a:endParaRPr lang="es-EC"/>
        </a:p>
      </dgm:t>
    </dgm:pt>
    <dgm:pt modelId="{DB67DE5C-FDE0-4909-9ACE-5C32CF744A2D}" type="sibTrans" cxnId="{AC60992A-D1BB-4D65-B3AB-AAB3E7FD0AB3}">
      <dgm:prSet/>
      <dgm:spPr/>
      <dgm:t>
        <a:bodyPr/>
        <a:lstStyle/>
        <a:p>
          <a:endParaRPr lang="es-EC"/>
        </a:p>
      </dgm:t>
    </dgm:pt>
    <dgm:pt modelId="{3CCE1A11-8C16-4614-AA79-E42F86EEB034}">
      <dgm:prSet/>
      <dgm:spPr/>
      <dgm:t>
        <a:bodyPr/>
        <a:lstStyle/>
        <a:p>
          <a:r>
            <a:rPr lang="es-EC" i="1" dirty="0" smtClean="0"/>
            <a:t>Polylepis </a:t>
          </a:r>
          <a:r>
            <a:rPr lang="es-EC" i="1" dirty="0" err="1" smtClean="0"/>
            <a:t>racemosa</a:t>
          </a:r>
          <a:r>
            <a:rPr lang="es-EC" i="1" dirty="0" smtClean="0"/>
            <a:t> </a:t>
          </a:r>
          <a:endParaRPr lang="es-EC" i="1" dirty="0"/>
        </a:p>
      </dgm:t>
    </dgm:pt>
    <dgm:pt modelId="{1725D065-12FE-4E03-A7E4-BAD85C28CD11}" type="parTrans" cxnId="{F5908ACA-ED0F-4A0C-8613-CC1252E4F73F}">
      <dgm:prSet/>
      <dgm:spPr/>
      <dgm:t>
        <a:bodyPr/>
        <a:lstStyle/>
        <a:p>
          <a:endParaRPr lang="es-EC"/>
        </a:p>
      </dgm:t>
    </dgm:pt>
    <dgm:pt modelId="{3DCCD8A2-C7BF-46B3-A4E1-E6873042FA34}" type="sibTrans" cxnId="{F5908ACA-ED0F-4A0C-8613-CC1252E4F73F}">
      <dgm:prSet/>
      <dgm:spPr/>
      <dgm:t>
        <a:bodyPr/>
        <a:lstStyle/>
        <a:p>
          <a:endParaRPr lang="es-EC"/>
        </a:p>
      </dgm:t>
    </dgm:pt>
    <dgm:pt modelId="{DE633714-1C44-49FC-8245-4F9DB4C9A931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Especie multiuso. </a:t>
          </a:r>
          <a:endParaRPr lang="es-EC" dirty="0">
            <a:solidFill>
              <a:schemeClr val="bg1"/>
            </a:solidFill>
          </a:endParaRPr>
        </a:p>
      </dgm:t>
    </dgm:pt>
    <dgm:pt modelId="{D0EFFA17-985E-4DA8-9337-8CFE9F10737E}" type="parTrans" cxnId="{FBA8DFA1-B14C-4E62-9F71-DB96BC543321}">
      <dgm:prSet/>
      <dgm:spPr/>
      <dgm:t>
        <a:bodyPr/>
        <a:lstStyle/>
        <a:p>
          <a:endParaRPr lang="es-EC"/>
        </a:p>
      </dgm:t>
    </dgm:pt>
    <dgm:pt modelId="{6055130C-2D79-45A1-9BCC-7B1A02FF7398}" type="sibTrans" cxnId="{FBA8DFA1-B14C-4E62-9F71-DB96BC543321}">
      <dgm:prSet/>
      <dgm:spPr/>
      <dgm:t>
        <a:bodyPr/>
        <a:lstStyle/>
        <a:p>
          <a:endParaRPr lang="es-EC"/>
        </a:p>
      </dgm:t>
    </dgm:pt>
    <dgm:pt modelId="{A93D16CA-3A75-4FB6-BDCB-CB18B9B87A0C}">
      <dgm:prSet/>
      <dgm:spPr/>
      <dgm:t>
        <a:bodyPr/>
        <a:lstStyle/>
        <a:p>
          <a:r>
            <a:rPr lang="es-EC" cap="none" dirty="0" smtClean="0"/>
            <a:t>Peligro de extinción. </a:t>
          </a:r>
          <a:endParaRPr lang="es-EC" dirty="0"/>
        </a:p>
      </dgm:t>
    </dgm:pt>
    <dgm:pt modelId="{437B5797-3F97-4FC3-88C8-C491A21C54C4}" type="parTrans" cxnId="{10B63105-C649-4A3D-9C5F-4AEF8AC59A84}">
      <dgm:prSet/>
      <dgm:spPr/>
      <dgm:t>
        <a:bodyPr/>
        <a:lstStyle/>
        <a:p>
          <a:endParaRPr lang="es-EC"/>
        </a:p>
      </dgm:t>
    </dgm:pt>
    <dgm:pt modelId="{1F49EBD7-DA4C-4775-AC40-9A471F8CF429}" type="sibTrans" cxnId="{10B63105-C649-4A3D-9C5F-4AEF8AC59A84}">
      <dgm:prSet/>
      <dgm:spPr/>
      <dgm:t>
        <a:bodyPr/>
        <a:lstStyle/>
        <a:p>
          <a:endParaRPr lang="es-EC"/>
        </a:p>
      </dgm:t>
    </dgm:pt>
    <dgm:pt modelId="{0C248F2D-E942-49C7-8C41-7DEDA016A717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Cumplen importantes funciones ecológicas y sociales.</a:t>
          </a:r>
          <a:endParaRPr lang="es-EC" dirty="0"/>
        </a:p>
      </dgm:t>
    </dgm:pt>
    <dgm:pt modelId="{83B65291-9C8A-4F55-82B2-04C716736907}" type="parTrans" cxnId="{41CB789C-F748-44FE-AAB7-B80A5B562197}">
      <dgm:prSet/>
      <dgm:spPr/>
      <dgm:t>
        <a:bodyPr/>
        <a:lstStyle/>
        <a:p>
          <a:endParaRPr lang="es-EC"/>
        </a:p>
      </dgm:t>
    </dgm:pt>
    <dgm:pt modelId="{05532C10-DD2F-48C1-8DA6-2A23B64D94B5}" type="sibTrans" cxnId="{41CB789C-F748-44FE-AAB7-B80A5B562197}">
      <dgm:prSet/>
      <dgm:spPr/>
      <dgm:t>
        <a:bodyPr/>
        <a:lstStyle/>
        <a:p>
          <a:endParaRPr lang="es-EC"/>
        </a:p>
      </dgm:t>
    </dgm:pt>
    <dgm:pt modelId="{6458A51D-1440-4184-8F5C-543C56C86D91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 Especie Andina</a:t>
          </a:r>
          <a:endParaRPr lang="es-EC" dirty="0">
            <a:solidFill>
              <a:schemeClr val="bg1"/>
            </a:solidFill>
          </a:endParaRPr>
        </a:p>
      </dgm:t>
    </dgm:pt>
    <dgm:pt modelId="{55DF6F77-06AA-45A5-A4BC-A23C9941B26C}" type="parTrans" cxnId="{5C6DBE94-394C-40A7-BB4C-9DA699BC704C}">
      <dgm:prSet/>
      <dgm:spPr/>
      <dgm:t>
        <a:bodyPr/>
        <a:lstStyle/>
        <a:p>
          <a:endParaRPr lang="es-EC"/>
        </a:p>
      </dgm:t>
    </dgm:pt>
    <dgm:pt modelId="{7646425A-A0DF-407C-A547-91EB6ED1C555}" type="sibTrans" cxnId="{5C6DBE94-394C-40A7-BB4C-9DA699BC704C}">
      <dgm:prSet/>
      <dgm:spPr/>
      <dgm:t>
        <a:bodyPr/>
        <a:lstStyle/>
        <a:p>
          <a:endParaRPr lang="es-EC"/>
        </a:p>
      </dgm:t>
    </dgm:pt>
    <dgm:pt modelId="{9985C90B-B3A8-48C3-A9B9-72413770D4E6}">
      <dgm:prSet phldrT="[Texto]"/>
      <dgm:spPr/>
      <dgm:t>
        <a:bodyPr/>
        <a:lstStyle/>
        <a:p>
          <a:r>
            <a:rPr lang="es-EC" dirty="0" smtClean="0"/>
            <a:t>Forman parte importante del manejo sostenible del bosque</a:t>
          </a:r>
          <a:endParaRPr lang="es-EC" dirty="0"/>
        </a:p>
      </dgm:t>
    </dgm:pt>
    <dgm:pt modelId="{1D855016-2B86-4765-8A4F-C1DE8BD8ED41}" type="parTrans" cxnId="{050495F7-DB62-4DC2-8372-8B348BF03BE7}">
      <dgm:prSet/>
      <dgm:spPr/>
      <dgm:t>
        <a:bodyPr/>
        <a:lstStyle/>
        <a:p>
          <a:endParaRPr lang="es-EC"/>
        </a:p>
      </dgm:t>
    </dgm:pt>
    <dgm:pt modelId="{AAE8EA21-2135-48EE-BD4D-F6AFFD52186B}" type="sibTrans" cxnId="{050495F7-DB62-4DC2-8372-8B348BF03BE7}">
      <dgm:prSet/>
      <dgm:spPr/>
      <dgm:t>
        <a:bodyPr/>
        <a:lstStyle/>
        <a:p>
          <a:endParaRPr lang="es-EC"/>
        </a:p>
      </dgm:t>
    </dgm:pt>
    <dgm:pt modelId="{3A48BC37-2C9D-45FE-9E02-328B9F614938}" type="pres">
      <dgm:prSet presAssocID="{D87669F8-11DF-4152-9272-AC5578F9E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F1DF19-729C-424E-BC7E-55F4ACF13549}" type="pres">
      <dgm:prSet presAssocID="{905AFF3A-BF18-4934-B4AD-54C5AF505DF7}" presName="linNode" presStyleCnt="0"/>
      <dgm:spPr/>
    </dgm:pt>
    <dgm:pt modelId="{FAC8654D-F630-49AE-9F90-B5FD0B27C43B}" type="pres">
      <dgm:prSet presAssocID="{905AFF3A-BF18-4934-B4AD-54C5AF505DF7}" presName="parentText" presStyleLbl="node1" presStyleIdx="0" presStyleCnt="4" custLinFactNeighborX="93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E958F7-6D12-47E9-A150-B8B5CE7575A3}" type="pres">
      <dgm:prSet presAssocID="{905AFF3A-BF18-4934-B4AD-54C5AF505DF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07B4F8-E378-4AF3-B29F-95150DBAC216}" type="pres">
      <dgm:prSet presAssocID="{232A8386-B7FF-43B1-B936-E3A292995A61}" presName="sp" presStyleCnt="0"/>
      <dgm:spPr/>
    </dgm:pt>
    <dgm:pt modelId="{CB9B5905-B994-4023-B0E1-6DC6FD465B54}" type="pres">
      <dgm:prSet presAssocID="{F049C161-F377-4400-8ED2-5D004EE1C9F8}" presName="linNode" presStyleCnt="0"/>
      <dgm:spPr/>
    </dgm:pt>
    <dgm:pt modelId="{4456E57D-98C9-4F53-8117-09EB7BDB8AA1}" type="pres">
      <dgm:prSet presAssocID="{F049C161-F377-4400-8ED2-5D004EE1C9F8}" presName="parentText" presStyleLbl="node1" presStyleIdx="1" presStyleCnt="4" custLinFactY="100000" custLinFactNeighborX="471" custLinFactNeighborY="1095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8494B4-A477-45E3-9277-C8BC828D9800}" type="pres">
      <dgm:prSet presAssocID="{F049C161-F377-4400-8ED2-5D004EE1C9F8}" presName="descendantText" presStyleLbl="alignAccFollowNode1" presStyleIdx="1" presStyleCnt="4" custLinFactY="100000" custLinFactNeighborX="1395" custLinFactNeighborY="1648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CA6EEF-76D0-46EE-BDA1-0F95A53336D0}" type="pres">
      <dgm:prSet presAssocID="{E1207B25-62EB-4BEA-AC4E-CDAC3E6BFB8A}" presName="sp" presStyleCnt="0"/>
      <dgm:spPr/>
    </dgm:pt>
    <dgm:pt modelId="{6034D09D-0270-4E64-851C-394CAB870EF1}" type="pres">
      <dgm:prSet presAssocID="{0EF24BC3-9965-484B-81BC-41EDA591F0B6}" presName="linNode" presStyleCnt="0"/>
      <dgm:spPr/>
    </dgm:pt>
    <dgm:pt modelId="{47C04824-6F31-46DC-BF1D-C28E49177FA2}" type="pres">
      <dgm:prSet presAssocID="{0EF24BC3-9965-484B-81BC-41EDA591F0B6}" presName="parentText" presStyleLbl="node1" presStyleIdx="2" presStyleCnt="4" custLinFactNeighborX="785" custLinFactNeighborY="-161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36169A-E1F0-4078-920F-D734429862B2}" type="pres">
      <dgm:prSet presAssocID="{0EF24BC3-9965-484B-81BC-41EDA591F0B6}" presName="descendantText" presStyleLbl="alignAccFollowNode1" presStyleIdx="2" presStyleCnt="4" custLinFactY="-26895" custLinFactNeighborX="223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71BBFF-FFD4-4010-B0F4-5155A5530F53}" type="pres">
      <dgm:prSet presAssocID="{4617363C-C681-421D-84A6-4F6DB22D92C0}" presName="sp" presStyleCnt="0"/>
      <dgm:spPr/>
    </dgm:pt>
    <dgm:pt modelId="{76744AD2-14F1-4B3D-89E0-08689C7229C9}" type="pres">
      <dgm:prSet presAssocID="{3CCE1A11-8C16-4614-AA79-E42F86EEB034}" presName="linNode" presStyleCnt="0"/>
      <dgm:spPr/>
    </dgm:pt>
    <dgm:pt modelId="{F0217CBB-4AFA-4EF4-AEA9-56B611DD2EA2}" type="pres">
      <dgm:prSet presAssocID="{3CCE1A11-8C16-4614-AA79-E42F86EEB034}" presName="parentText" presStyleLbl="node1" presStyleIdx="3" presStyleCnt="4" custLinFactY="-100000" custLinFactNeighborX="-313" custLinFactNeighborY="-11088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1664F2-099D-482A-A24B-3EC236972BA2}" type="pres">
      <dgm:prSet presAssocID="{3CCE1A11-8C16-4614-AA79-E42F86EEB034}" presName="descendantText" presStyleLbl="alignAccFollowNode1" presStyleIdx="3" presStyleCnt="4" custLinFactY="-29916" custLinFactNeighborX="140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48A2A3-09E7-49F2-B985-29D74C95AB44}" srcId="{905AFF3A-BF18-4934-B4AD-54C5AF505DF7}" destId="{6E5FADF6-C3AB-43CC-B2E0-773EA06BE174}" srcOrd="0" destOrd="0" parTransId="{E9C29B96-9442-4F55-84F4-3CF0C6D05D75}" sibTransId="{EAC79F27-8840-4B7B-ABEE-B7BB3E631248}"/>
    <dgm:cxn modelId="{F5908ACA-ED0F-4A0C-8613-CC1252E4F73F}" srcId="{D87669F8-11DF-4152-9272-AC5578F9EC1A}" destId="{3CCE1A11-8C16-4614-AA79-E42F86EEB034}" srcOrd="3" destOrd="0" parTransId="{1725D065-12FE-4E03-A7E4-BAD85C28CD11}" sibTransId="{3DCCD8A2-C7BF-46B3-A4E1-E6873042FA34}"/>
    <dgm:cxn modelId="{76382D2C-B054-4B88-98F7-082D41F8E710}" type="presOf" srcId="{F049C161-F377-4400-8ED2-5D004EE1C9F8}" destId="{4456E57D-98C9-4F53-8117-09EB7BDB8AA1}" srcOrd="0" destOrd="0" presId="urn:microsoft.com/office/officeart/2005/8/layout/vList5"/>
    <dgm:cxn modelId="{26CBA632-4903-4129-AF8E-83121F266B46}" type="presOf" srcId="{DE633714-1C44-49FC-8245-4F9DB4C9A931}" destId="{071664F2-099D-482A-A24B-3EC236972BA2}" srcOrd="0" destOrd="1" presId="urn:microsoft.com/office/officeart/2005/8/layout/vList5"/>
    <dgm:cxn modelId="{050495F7-DB62-4DC2-8372-8B348BF03BE7}" srcId="{F049C161-F377-4400-8ED2-5D004EE1C9F8}" destId="{9985C90B-B3A8-48C3-A9B9-72413770D4E6}" srcOrd="0" destOrd="0" parTransId="{1D855016-2B86-4765-8A4F-C1DE8BD8ED41}" sibTransId="{AAE8EA21-2135-48EE-BD4D-F6AFFD52186B}"/>
    <dgm:cxn modelId="{FBA8DFA1-B14C-4E62-9F71-DB96BC543321}" srcId="{3CCE1A11-8C16-4614-AA79-E42F86EEB034}" destId="{DE633714-1C44-49FC-8245-4F9DB4C9A931}" srcOrd="1" destOrd="0" parTransId="{D0EFFA17-985E-4DA8-9337-8CFE9F10737E}" sibTransId="{6055130C-2D79-45A1-9BCC-7B1A02FF7398}"/>
    <dgm:cxn modelId="{1DFFCEF0-DFE8-4FA7-9443-7C2D01863C71}" type="presOf" srcId="{1E3C3C98-F79C-4678-B198-0442B34B4618}" destId="{B336169A-E1F0-4078-920F-D734429862B2}" srcOrd="0" destOrd="0" presId="urn:microsoft.com/office/officeart/2005/8/layout/vList5"/>
    <dgm:cxn modelId="{8F8964D1-6C68-4517-85F0-83F86EC52B59}" type="presOf" srcId="{6E5FADF6-C3AB-43CC-B2E0-773EA06BE174}" destId="{C6E958F7-6D12-47E9-A150-B8B5CE7575A3}" srcOrd="0" destOrd="0" presId="urn:microsoft.com/office/officeart/2005/8/layout/vList5"/>
    <dgm:cxn modelId="{C333F8F2-36C2-4D7B-84B4-9054894A7405}" srcId="{D87669F8-11DF-4152-9272-AC5578F9EC1A}" destId="{905AFF3A-BF18-4934-B4AD-54C5AF505DF7}" srcOrd="0" destOrd="0" parTransId="{89509646-83A5-461C-B89C-909425A4F06E}" sibTransId="{232A8386-B7FF-43B1-B936-E3A292995A61}"/>
    <dgm:cxn modelId="{E8FBCCA7-D305-4131-9073-390656C25AB2}" srcId="{D87669F8-11DF-4152-9272-AC5578F9EC1A}" destId="{0EF24BC3-9965-484B-81BC-41EDA591F0B6}" srcOrd="2" destOrd="0" parTransId="{85BB7DA2-BDD0-4CA8-AEAF-6BF570CD3BEA}" sibTransId="{4617363C-C681-421D-84A6-4F6DB22D92C0}"/>
    <dgm:cxn modelId="{5C6DBE94-394C-40A7-BB4C-9DA699BC704C}" srcId="{3CCE1A11-8C16-4614-AA79-E42F86EEB034}" destId="{6458A51D-1440-4184-8F5C-543C56C86D91}" srcOrd="0" destOrd="0" parTransId="{55DF6F77-06AA-45A5-A4BC-A23C9941B26C}" sibTransId="{7646425A-A0DF-407C-A547-91EB6ED1C555}"/>
    <dgm:cxn modelId="{A151127D-CAE1-48F9-8987-E3CA523E55AE}" srcId="{D87669F8-11DF-4152-9272-AC5578F9EC1A}" destId="{F049C161-F377-4400-8ED2-5D004EE1C9F8}" srcOrd="1" destOrd="0" parTransId="{DA2166F4-D3B3-4566-B27B-6CDA6874AEEA}" sibTransId="{E1207B25-62EB-4BEA-AC4E-CDAC3E6BFB8A}"/>
    <dgm:cxn modelId="{8DBA589F-3E9E-49D9-A93F-59364C1AE8B2}" type="presOf" srcId="{0EF24BC3-9965-484B-81BC-41EDA591F0B6}" destId="{47C04824-6F31-46DC-BF1D-C28E49177FA2}" srcOrd="0" destOrd="0" presId="urn:microsoft.com/office/officeart/2005/8/layout/vList5"/>
    <dgm:cxn modelId="{3AC2D465-8313-4BE1-9C98-1772988C33B0}" type="presOf" srcId="{0C248F2D-E942-49C7-8C41-7DEDA016A717}" destId="{B336169A-E1F0-4078-920F-D734429862B2}" srcOrd="0" destOrd="1" presId="urn:microsoft.com/office/officeart/2005/8/layout/vList5"/>
    <dgm:cxn modelId="{E6123A44-1B37-4FDC-8B0A-78D795C782DC}" type="presOf" srcId="{9985C90B-B3A8-48C3-A9B9-72413770D4E6}" destId="{528494B4-A477-45E3-9277-C8BC828D9800}" srcOrd="0" destOrd="0" presId="urn:microsoft.com/office/officeart/2005/8/layout/vList5"/>
    <dgm:cxn modelId="{3ACDBDE4-AA60-408A-A356-4EA48605BB74}" type="presOf" srcId="{905AFF3A-BF18-4934-B4AD-54C5AF505DF7}" destId="{FAC8654D-F630-49AE-9F90-B5FD0B27C43B}" srcOrd="0" destOrd="0" presId="urn:microsoft.com/office/officeart/2005/8/layout/vList5"/>
    <dgm:cxn modelId="{10B63105-C649-4A3D-9C5F-4AEF8AC59A84}" srcId="{905AFF3A-BF18-4934-B4AD-54C5AF505DF7}" destId="{A93D16CA-3A75-4FB6-BDCB-CB18B9B87A0C}" srcOrd="1" destOrd="0" parTransId="{437B5797-3F97-4FC3-88C8-C491A21C54C4}" sibTransId="{1F49EBD7-DA4C-4775-AC40-9A471F8CF429}"/>
    <dgm:cxn modelId="{AC60992A-D1BB-4D65-B3AB-AAB3E7FD0AB3}" srcId="{0EF24BC3-9965-484B-81BC-41EDA591F0B6}" destId="{1E3C3C98-F79C-4678-B198-0442B34B4618}" srcOrd="0" destOrd="0" parTransId="{F0E4C61B-34F2-4817-8572-F9EFF89C08F6}" sibTransId="{DB67DE5C-FDE0-4909-9ACE-5C32CF744A2D}"/>
    <dgm:cxn modelId="{597A356C-7502-4A85-A0F1-CE2F1F088E25}" type="presOf" srcId="{A93D16CA-3A75-4FB6-BDCB-CB18B9B87A0C}" destId="{C6E958F7-6D12-47E9-A150-B8B5CE7575A3}" srcOrd="0" destOrd="1" presId="urn:microsoft.com/office/officeart/2005/8/layout/vList5"/>
    <dgm:cxn modelId="{41CB789C-F748-44FE-AAB7-B80A5B562197}" srcId="{0EF24BC3-9965-484B-81BC-41EDA591F0B6}" destId="{0C248F2D-E942-49C7-8C41-7DEDA016A717}" srcOrd="1" destOrd="0" parTransId="{83B65291-9C8A-4F55-82B2-04C716736907}" sibTransId="{05532C10-DD2F-48C1-8DA6-2A23B64D94B5}"/>
    <dgm:cxn modelId="{25AC2CCD-64E9-4539-A6F0-38D6ABA43B0A}" type="presOf" srcId="{D87669F8-11DF-4152-9272-AC5578F9EC1A}" destId="{3A48BC37-2C9D-45FE-9E02-328B9F614938}" srcOrd="0" destOrd="0" presId="urn:microsoft.com/office/officeart/2005/8/layout/vList5"/>
    <dgm:cxn modelId="{0ED8CACD-B0A2-47F8-A74E-45948AB4E711}" type="presOf" srcId="{6458A51D-1440-4184-8F5C-543C56C86D91}" destId="{071664F2-099D-482A-A24B-3EC236972BA2}" srcOrd="0" destOrd="0" presId="urn:microsoft.com/office/officeart/2005/8/layout/vList5"/>
    <dgm:cxn modelId="{6E0F9B31-9FDC-49D6-A1C8-37062B699DC4}" type="presOf" srcId="{3CCE1A11-8C16-4614-AA79-E42F86EEB034}" destId="{F0217CBB-4AFA-4EF4-AEA9-56B611DD2EA2}" srcOrd="0" destOrd="0" presId="urn:microsoft.com/office/officeart/2005/8/layout/vList5"/>
    <dgm:cxn modelId="{4327A1A4-6AC3-47B8-B5F8-C2B45C4F5F6B}" type="presParOf" srcId="{3A48BC37-2C9D-45FE-9E02-328B9F614938}" destId="{B0F1DF19-729C-424E-BC7E-55F4ACF13549}" srcOrd="0" destOrd="0" presId="urn:microsoft.com/office/officeart/2005/8/layout/vList5"/>
    <dgm:cxn modelId="{208F77B8-43AA-4A60-91C5-DCC9E43C2601}" type="presParOf" srcId="{B0F1DF19-729C-424E-BC7E-55F4ACF13549}" destId="{FAC8654D-F630-49AE-9F90-B5FD0B27C43B}" srcOrd="0" destOrd="0" presId="urn:microsoft.com/office/officeart/2005/8/layout/vList5"/>
    <dgm:cxn modelId="{4EFD12CE-697D-4AD1-9796-34D8EF766655}" type="presParOf" srcId="{B0F1DF19-729C-424E-BC7E-55F4ACF13549}" destId="{C6E958F7-6D12-47E9-A150-B8B5CE7575A3}" srcOrd="1" destOrd="0" presId="urn:microsoft.com/office/officeart/2005/8/layout/vList5"/>
    <dgm:cxn modelId="{E330C4FE-A920-469A-A379-FEAB169ECDC0}" type="presParOf" srcId="{3A48BC37-2C9D-45FE-9E02-328B9F614938}" destId="{E707B4F8-E378-4AF3-B29F-95150DBAC216}" srcOrd="1" destOrd="0" presId="urn:microsoft.com/office/officeart/2005/8/layout/vList5"/>
    <dgm:cxn modelId="{A6487795-FE05-463F-A2AD-5E9F20AAD941}" type="presParOf" srcId="{3A48BC37-2C9D-45FE-9E02-328B9F614938}" destId="{CB9B5905-B994-4023-B0E1-6DC6FD465B54}" srcOrd="2" destOrd="0" presId="urn:microsoft.com/office/officeart/2005/8/layout/vList5"/>
    <dgm:cxn modelId="{CE5F59F1-F5B5-4163-AB4F-A7B949CBE120}" type="presParOf" srcId="{CB9B5905-B994-4023-B0E1-6DC6FD465B54}" destId="{4456E57D-98C9-4F53-8117-09EB7BDB8AA1}" srcOrd="0" destOrd="0" presId="urn:microsoft.com/office/officeart/2005/8/layout/vList5"/>
    <dgm:cxn modelId="{679AB7F8-9411-4F68-9817-AA1DC10C1734}" type="presParOf" srcId="{CB9B5905-B994-4023-B0E1-6DC6FD465B54}" destId="{528494B4-A477-45E3-9277-C8BC828D9800}" srcOrd="1" destOrd="0" presId="urn:microsoft.com/office/officeart/2005/8/layout/vList5"/>
    <dgm:cxn modelId="{D6D4A550-3B9B-45BD-976F-3635F5EDE098}" type="presParOf" srcId="{3A48BC37-2C9D-45FE-9E02-328B9F614938}" destId="{65CA6EEF-76D0-46EE-BDA1-0F95A53336D0}" srcOrd="3" destOrd="0" presId="urn:microsoft.com/office/officeart/2005/8/layout/vList5"/>
    <dgm:cxn modelId="{A1E41CAE-00C6-400D-8F20-C351F3F68758}" type="presParOf" srcId="{3A48BC37-2C9D-45FE-9E02-328B9F614938}" destId="{6034D09D-0270-4E64-851C-394CAB870EF1}" srcOrd="4" destOrd="0" presId="urn:microsoft.com/office/officeart/2005/8/layout/vList5"/>
    <dgm:cxn modelId="{440E78A7-4BBA-433C-B89C-14C9C36579FE}" type="presParOf" srcId="{6034D09D-0270-4E64-851C-394CAB870EF1}" destId="{47C04824-6F31-46DC-BF1D-C28E49177FA2}" srcOrd="0" destOrd="0" presId="urn:microsoft.com/office/officeart/2005/8/layout/vList5"/>
    <dgm:cxn modelId="{B82845DC-F51D-468D-9EEA-222B89115F61}" type="presParOf" srcId="{6034D09D-0270-4E64-851C-394CAB870EF1}" destId="{B336169A-E1F0-4078-920F-D734429862B2}" srcOrd="1" destOrd="0" presId="urn:microsoft.com/office/officeart/2005/8/layout/vList5"/>
    <dgm:cxn modelId="{20C1886A-ED07-4A8A-8561-6CF595DF5009}" type="presParOf" srcId="{3A48BC37-2C9D-45FE-9E02-328B9F614938}" destId="{CC71BBFF-FFD4-4010-B0F4-5155A5530F53}" srcOrd="5" destOrd="0" presId="urn:microsoft.com/office/officeart/2005/8/layout/vList5"/>
    <dgm:cxn modelId="{D436FB0C-8CA8-4B02-8A59-68ED3DBB51E3}" type="presParOf" srcId="{3A48BC37-2C9D-45FE-9E02-328B9F614938}" destId="{76744AD2-14F1-4B3D-89E0-08689C7229C9}" srcOrd="6" destOrd="0" presId="urn:microsoft.com/office/officeart/2005/8/layout/vList5"/>
    <dgm:cxn modelId="{27164A60-B335-47DA-973A-E7DE6E9A5707}" type="presParOf" srcId="{76744AD2-14F1-4B3D-89E0-08689C7229C9}" destId="{F0217CBB-4AFA-4EF4-AEA9-56B611DD2EA2}" srcOrd="0" destOrd="0" presId="urn:microsoft.com/office/officeart/2005/8/layout/vList5"/>
    <dgm:cxn modelId="{76A140CD-3EFE-4739-AAD5-3E684F3826EF}" type="presParOf" srcId="{76744AD2-14F1-4B3D-89E0-08689C7229C9}" destId="{071664F2-099D-482A-A24B-3EC236972B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5B484-8DA2-4ACF-B1B9-9C71AE1E8CEB}" type="doc">
      <dgm:prSet loTypeId="urn:diagrams.loki3.com/BracketList+Icon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4190B1F-7926-4756-A893-23CF14C595E4}">
      <dgm:prSet phldrT="[Texto]" custT="1"/>
      <dgm:spPr/>
      <dgm:t>
        <a:bodyPr/>
        <a:lstStyle/>
        <a:p>
          <a:r>
            <a:rPr lang="es-ES" sz="1600" b="1" dirty="0" smtClean="0"/>
            <a:t>Ubicación geográfica  </a:t>
          </a:r>
          <a:endParaRPr lang="es-EC" sz="1600" dirty="0"/>
        </a:p>
      </dgm:t>
    </dgm:pt>
    <dgm:pt modelId="{DD03B1FB-9FFE-47E6-ADC8-C0FA2FE76595}" type="parTrans" cxnId="{CAC2A8FD-BC90-4D16-B40B-FCE7BECD0697}">
      <dgm:prSet/>
      <dgm:spPr/>
      <dgm:t>
        <a:bodyPr/>
        <a:lstStyle/>
        <a:p>
          <a:endParaRPr lang="es-EC"/>
        </a:p>
      </dgm:t>
    </dgm:pt>
    <dgm:pt modelId="{D2480BE1-600B-44C8-8898-8E8510AA232C}" type="sibTrans" cxnId="{CAC2A8FD-BC90-4D16-B40B-FCE7BECD0697}">
      <dgm:prSet/>
      <dgm:spPr/>
      <dgm:t>
        <a:bodyPr/>
        <a:lstStyle/>
        <a:p>
          <a:endParaRPr lang="es-EC"/>
        </a:p>
      </dgm:t>
    </dgm:pt>
    <dgm:pt modelId="{FA6F4C03-280A-444A-B559-0472B772EE56}">
      <dgm:prSet phldrT="[Texto]" custT="1"/>
      <dgm:spPr/>
      <dgm:t>
        <a:bodyPr/>
        <a:lstStyle/>
        <a:p>
          <a:r>
            <a:rPr lang="es-EC" sz="1800" cap="none" dirty="0" smtClean="0"/>
            <a:t>Altitud: 3600 - 3800</a:t>
          </a:r>
          <a:endParaRPr lang="es-EC" sz="1800" dirty="0"/>
        </a:p>
      </dgm:t>
    </dgm:pt>
    <dgm:pt modelId="{16DFBA96-30FE-4270-8DD2-EDE2F374CC0E}" type="parTrans" cxnId="{BF3059C2-E02B-49C0-BE9D-6A030ACE750B}">
      <dgm:prSet/>
      <dgm:spPr/>
      <dgm:t>
        <a:bodyPr/>
        <a:lstStyle/>
        <a:p>
          <a:endParaRPr lang="es-EC"/>
        </a:p>
      </dgm:t>
    </dgm:pt>
    <dgm:pt modelId="{CA37B62B-F74D-44B2-AA42-4F62DE21D14F}" type="sibTrans" cxnId="{BF3059C2-E02B-49C0-BE9D-6A030ACE750B}">
      <dgm:prSet/>
      <dgm:spPr/>
      <dgm:t>
        <a:bodyPr/>
        <a:lstStyle/>
        <a:p>
          <a:endParaRPr lang="es-EC"/>
        </a:p>
      </dgm:t>
    </dgm:pt>
    <dgm:pt modelId="{4888F019-6D4F-421B-B8AC-D570D740F45F}">
      <dgm:prSet phldrT="[Texto]" custT="1"/>
      <dgm:spPr/>
      <dgm:t>
        <a:bodyPr/>
        <a:lstStyle/>
        <a:p>
          <a:r>
            <a:rPr lang="es-ES" sz="1600" b="1" dirty="0" smtClean="0"/>
            <a:t>Características climatológicas </a:t>
          </a:r>
          <a:endParaRPr lang="es-EC" sz="1600" dirty="0"/>
        </a:p>
      </dgm:t>
    </dgm:pt>
    <dgm:pt modelId="{FDDECDC3-57A4-4709-95E3-0A05C0B00C88}" type="parTrans" cxnId="{CB4BB408-E096-4938-A8B2-4D7F35ED565F}">
      <dgm:prSet/>
      <dgm:spPr/>
      <dgm:t>
        <a:bodyPr/>
        <a:lstStyle/>
        <a:p>
          <a:endParaRPr lang="es-EC"/>
        </a:p>
      </dgm:t>
    </dgm:pt>
    <dgm:pt modelId="{378D7234-0FDE-4FD8-ABD8-9E403EF07E2A}" type="sibTrans" cxnId="{CB4BB408-E096-4938-A8B2-4D7F35ED565F}">
      <dgm:prSet/>
      <dgm:spPr/>
      <dgm:t>
        <a:bodyPr/>
        <a:lstStyle/>
        <a:p>
          <a:endParaRPr lang="es-EC"/>
        </a:p>
      </dgm:t>
    </dgm:pt>
    <dgm:pt modelId="{E30BCAD7-5522-444F-A460-2B4C38935F14}">
      <dgm:prSet phldrT="[Texto]" custT="1"/>
      <dgm:spPr/>
      <dgm:t>
        <a:bodyPr/>
        <a:lstStyle/>
        <a:p>
          <a:r>
            <a:rPr lang="es-EC" sz="1800" cap="none" dirty="0" smtClean="0"/>
            <a:t>Temperatura promedio anual: </a:t>
          </a:r>
          <a:r>
            <a:rPr lang="es-EC" sz="1800" dirty="0" smtClean="0"/>
            <a:t>9 -12 °C</a:t>
          </a:r>
          <a:endParaRPr lang="es-EC" sz="1800" dirty="0"/>
        </a:p>
      </dgm:t>
    </dgm:pt>
    <dgm:pt modelId="{04ECB787-BAFC-4FBD-9ED7-1CD2E1815F1E}" type="parTrans" cxnId="{549C517F-70B4-47AB-BD3A-BA9E04638FAC}">
      <dgm:prSet/>
      <dgm:spPr/>
      <dgm:t>
        <a:bodyPr/>
        <a:lstStyle/>
        <a:p>
          <a:endParaRPr lang="es-EC"/>
        </a:p>
      </dgm:t>
    </dgm:pt>
    <dgm:pt modelId="{A10E681A-9001-47F2-A962-E37FA77BB8F8}" type="sibTrans" cxnId="{549C517F-70B4-47AB-BD3A-BA9E04638FAC}">
      <dgm:prSet/>
      <dgm:spPr/>
      <dgm:t>
        <a:bodyPr/>
        <a:lstStyle/>
        <a:p>
          <a:endParaRPr lang="es-EC"/>
        </a:p>
      </dgm:t>
    </dgm:pt>
    <dgm:pt modelId="{34EAAFB0-F68B-4006-9437-F9FB172B8898}">
      <dgm:prSet custT="1"/>
      <dgm:spPr/>
      <dgm:t>
        <a:bodyPr/>
        <a:lstStyle/>
        <a:p>
          <a:r>
            <a:rPr lang="es-EC" sz="1800" cap="none" dirty="0" smtClean="0"/>
            <a:t>Latitud 00° 15´ 56´´</a:t>
          </a:r>
        </a:p>
      </dgm:t>
    </dgm:pt>
    <dgm:pt modelId="{5E9B6341-E492-45C3-B009-CA27A9472CDF}" type="parTrans" cxnId="{8A62D714-C7F9-49AD-AEA0-A5C5176FCA54}">
      <dgm:prSet/>
      <dgm:spPr/>
      <dgm:t>
        <a:bodyPr/>
        <a:lstStyle/>
        <a:p>
          <a:endParaRPr lang="es-EC"/>
        </a:p>
      </dgm:t>
    </dgm:pt>
    <dgm:pt modelId="{9D94F37A-741B-4F1F-AE16-3ED8E69D823A}" type="sibTrans" cxnId="{8A62D714-C7F9-49AD-AEA0-A5C5176FCA54}">
      <dgm:prSet/>
      <dgm:spPr/>
      <dgm:t>
        <a:bodyPr/>
        <a:lstStyle/>
        <a:p>
          <a:endParaRPr lang="es-EC"/>
        </a:p>
      </dgm:t>
    </dgm:pt>
    <dgm:pt modelId="{A0CA3EF3-AFB0-467E-B7BE-027C1A78AFA1}">
      <dgm:prSet custT="1"/>
      <dgm:spPr/>
      <dgm:t>
        <a:bodyPr/>
        <a:lstStyle/>
        <a:p>
          <a:r>
            <a:rPr lang="es-EC" sz="1800" cap="none" dirty="0" smtClean="0"/>
            <a:t>Longitud 78° 05´ 97´´</a:t>
          </a:r>
        </a:p>
      </dgm:t>
    </dgm:pt>
    <dgm:pt modelId="{94D5C767-C403-48BE-A377-25380F8D2062}" type="parTrans" cxnId="{0194F84F-3384-452C-BE89-B2EAE67A82DE}">
      <dgm:prSet/>
      <dgm:spPr/>
      <dgm:t>
        <a:bodyPr/>
        <a:lstStyle/>
        <a:p>
          <a:endParaRPr lang="es-EC"/>
        </a:p>
      </dgm:t>
    </dgm:pt>
    <dgm:pt modelId="{2627AA28-81E3-49C2-BD71-800B642B3BDB}" type="sibTrans" cxnId="{0194F84F-3384-452C-BE89-B2EAE67A82DE}">
      <dgm:prSet/>
      <dgm:spPr/>
      <dgm:t>
        <a:bodyPr/>
        <a:lstStyle/>
        <a:p>
          <a:endParaRPr lang="es-EC"/>
        </a:p>
      </dgm:t>
    </dgm:pt>
    <dgm:pt modelId="{8CC4C526-1733-4623-A24E-EE3731C1485E}">
      <dgm:prSet custT="1"/>
      <dgm:spPr/>
      <dgm:t>
        <a:bodyPr/>
        <a:lstStyle/>
        <a:p>
          <a:r>
            <a:rPr lang="es-EC" sz="1800" cap="none" dirty="0" smtClean="0"/>
            <a:t>Precipitación media anual </a:t>
          </a:r>
          <a:r>
            <a:rPr lang="es-EC" sz="1800" dirty="0" smtClean="0"/>
            <a:t>950,1 – 2000 mm/anuales</a:t>
          </a:r>
          <a:endParaRPr lang="es-EC" sz="1800" cap="none" dirty="0" smtClean="0"/>
        </a:p>
      </dgm:t>
    </dgm:pt>
    <dgm:pt modelId="{FE1698B6-090E-4A06-BA77-62C3CA2FBA7F}" type="parTrans" cxnId="{B75D10DC-7A31-4651-838B-638A86CEDD55}">
      <dgm:prSet/>
      <dgm:spPr/>
      <dgm:t>
        <a:bodyPr/>
        <a:lstStyle/>
        <a:p>
          <a:endParaRPr lang="es-EC"/>
        </a:p>
      </dgm:t>
    </dgm:pt>
    <dgm:pt modelId="{33E75711-80BF-4893-AFC7-1F54373F95F5}" type="sibTrans" cxnId="{B75D10DC-7A31-4651-838B-638A86CEDD55}">
      <dgm:prSet/>
      <dgm:spPr/>
      <dgm:t>
        <a:bodyPr/>
        <a:lstStyle/>
        <a:p>
          <a:endParaRPr lang="es-EC"/>
        </a:p>
      </dgm:t>
    </dgm:pt>
    <dgm:pt modelId="{97942AF7-1922-4574-82F9-F21C45828DFD}">
      <dgm:prSet phldrT="[Texto]" custT="1"/>
      <dgm:spPr>
        <a:ln>
          <a:noFill/>
        </a:ln>
      </dgm:spPr>
      <dgm:t>
        <a:bodyPr/>
        <a:lstStyle/>
        <a:p>
          <a:r>
            <a:rPr lang="es-ES" sz="1900" b="1" dirty="0" smtClean="0">
              <a:solidFill>
                <a:schemeClr val="tx1"/>
              </a:solidFill>
              <a:latin typeface="+mj-lt"/>
            </a:rPr>
            <a:t>Localización</a:t>
          </a:r>
        </a:p>
        <a:p>
          <a:endParaRPr lang="es-ES" sz="1900" b="1" dirty="0" smtClean="0"/>
        </a:p>
      </dgm:t>
    </dgm:pt>
    <dgm:pt modelId="{7C61366A-8DC5-4D89-87F6-981226B2A6AA}" type="parTrans" cxnId="{97C794C8-10E9-4217-B47C-CE5E19139AED}">
      <dgm:prSet/>
      <dgm:spPr/>
      <dgm:t>
        <a:bodyPr/>
        <a:lstStyle/>
        <a:p>
          <a:endParaRPr lang="es-EC"/>
        </a:p>
      </dgm:t>
    </dgm:pt>
    <dgm:pt modelId="{DA8E10DC-1650-4060-B588-C3B5FD05E48E}" type="sibTrans" cxnId="{97C794C8-10E9-4217-B47C-CE5E19139AED}">
      <dgm:prSet/>
      <dgm:spPr/>
      <dgm:t>
        <a:bodyPr/>
        <a:lstStyle/>
        <a:p>
          <a:endParaRPr lang="es-EC"/>
        </a:p>
      </dgm:t>
    </dgm:pt>
    <dgm:pt modelId="{E2F4C551-2DF6-4408-95A9-FB099DF3B07D}">
      <dgm:prSet custT="1"/>
      <dgm:spPr/>
      <dgm:t>
        <a:bodyPr/>
        <a:lstStyle/>
        <a:p>
          <a:r>
            <a:rPr lang="es-EC" sz="1800" dirty="0" smtClean="0"/>
            <a:t>Estación lluviosa: Noviembre - Mayo</a:t>
          </a:r>
          <a:endParaRPr lang="es-EC" sz="1800" cap="none" dirty="0" smtClean="0"/>
        </a:p>
      </dgm:t>
    </dgm:pt>
    <dgm:pt modelId="{C5010ADD-E29C-4F22-B37C-E9061AD45BFF}" type="parTrans" cxnId="{FDDEB85F-8ED2-4C42-9FE3-155AE12FB87B}">
      <dgm:prSet/>
      <dgm:spPr/>
      <dgm:t>
        <a:bodyPr/>
        <a:lstStyle/>
        <a:p>
          <a:endParaRPr lang="es-EC"/>
        </a:p>
      </dgm:t>
    </dgm:pt>
    <dgm:pt modelId="{883656AC-2114-4FAE-B103-035EBFB9128D}" type="sibTrans" cxnId="{FDDEB85F-8ED2-4C42-9FE3-155AE12FB87B}">
      <dgm:prSet/>
      <dgm:spPr/>
      <dgm:t>
        <a:bodyPr/>
        <a:lstStyle/>
        <a:p>
          <a:endParaRPr lang="es-EC"/>
        </a:p>
      </dgm:t>
    </dgm:pt>
    <dgm:pt modelId="{FADA3B77-E99D-4476-A7E2-B49E4E89D32F}">
      <dgm:prSet custT="1"/>
      <dgm:spPr/>
      <dgm:t>
        <a:bodyPr/>
        <a:lstStyle/>
        <a:p>
          <a:r>
            <a:rPr lang="es-EC" sz="1800" dirty="0" smtClean="0"/>
            <a:t>Estación seca: Junio – Octubre</a:t>
          </a:r>
          <a:endParaRPr lang="es-EC" sz="1800" cap="none" dirty="0" smtClean="0"/>
        </a:p>
      </dgm:t>
    </dgm:pt>
    <dgm:pt modelId="{1AB9BD89-0D8D-43D7-9EE4-EADA869B97D4}" type="parTrans" cxnId="{41B5BC6E-490E-42C2-8CB8-3C088DE88CD4}">
      <dgm:prSet/>
      <dgm:spPr/>
      <dgm:t>
        <a:bodyPr/>
        <a:lstStyle/>
        <a:p>
          <a:endParaRPr lang="es-EC"/>
        </a:p>
      </dgm:t>
    </dgm:pt>
    <dgm:pt modelId="{C1446989-FA42-4202-AEDC-54939E2C7DE0}" type="sibTrans" cxnId="{41B5BC6E-490E-42C2-8CB8-3C088DE88CD4}">
      <dgm:prSet/>
      <dgm:spPr/>
      <dgm:t>
        <a:bodyPr/>
        <a:lstStyle/>
        <a:p>
          <a:endParaRPr lang="es-EC"/>
        </a:p>
      </dgm:t>
    </dgm:pt>
    <dgm:pt modelId="{7B42B404-B03E-4789-A529-34265AEF1BC0}" type="pres">
      <dgm:prSet presAssocID="{3625B484-8DA2-4ACF-B1B9-9C71AE1E8C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0274FA-439F-4570-AA8E-ABB8D52CA3A5}" type="pres">
      <dgm:prSet presAssocID="{B4190B1F-7926-4756-A893-23CF14C595E4}" presName="linNode" presStyleCnt="0"/>
      <dgm:spPr/>
    </dgm:pt>
    <dgm:pt modelId="{E44B256F-775C-4EFF-853F-BF96543BDDE8}" type="pres">
      <dgm:prSet presAssocID="{B4190B1F-7926-4756-A893-23CF14C595E4}" presName="parTx" presStyleLbl="revTx" presStyleIdx="0" presStyleCnt="3" custScaleY="273073" custLinFactY="7521" custLinFactNeighborX="2855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5596AB-39B0-4681-96A8-17F310DECEF9}" type="pres">
      <dgm:prSet presAssocID="{B4190B1F-7926-4756-A893-23CF14C595E4}" presName="bracket" presStyleLbl="parChTrans1D1" presStyleIdx="0" presStyleCnt="3" custScaleY="143251" custLinFactNeighborX="38734" custLinFactNeighborY="77167"/>
      <dgm:spPr/>
      <dgm:t>
        <a:bodyPr/>
        <a:lstStyle/>
        <a:p>
          <a:endParaRPr lang="es-EC"/>
        </a:p>
      </dgm:t>
    </dgm:pt>
    <dgm:pt modelId="{1D9C2AFE-5B9D-42C3-95A2-0630A6AC6C2E}" type="pres">
      <dgm:prSet presAssocID="{B4190B1F-7926-4756-A893-23CF14C595E4}" presName="spH" presStyleCnt="0"/>
      <dgm:spPr/>
    </dgm:pt>
    <dgm:pt modelId="{4114FC36-F532-4C43-B1A4-C50067DD7930}" type="pres">
      <dgm:prSet presAssocID="{B4190B1F-7926-4756-A893-23CF14C595E4}" presName="desTx" presStyleLbl="node1" presStyleIdx="0" presStyleCnt="2" custScaleY="125149" custLinFactNeighborX="1" custLinFactNeighborY="775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9AE370-1E86-489C-A9D9-11A9DF78552C}" type="pres">
      <dgm:prSet presAssocID="{D2480BE1-600B-44C8-8898-8E8510AA232C}" presName="spV" presStyleCnt="0"/>
      <dgm:spPr/>
    </dgm:pt>
    <dgm:pt modelId="{12DEB6FA-48EF-4CC3-947A-7B735E8EDDA1}" type="pres">
      <dgm:prSet presAssocID="{4888F019-6D4F-421B-B8AC-D570D740F45F}" presName="linNode" presStyleCnt="0"/>
      <dgm:spPr/>
    </dgm:pt>
    <dgm:pt modelId="{64DC5836-B9B6-452E-88E0-1DE56457ED4C}" type="pres">
      <dgm:prSet presAssocID="{4888F019-6D4F-421B-B8AC-D570D740F45F}" presName="parTx" presStyleLbl="revTx" presStyleIdx="1" presStyleCnt="3" custScaleX="106232" custScaleY="141489" custLinFactNeighborX="2951" custLinFactNeighborY="3382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6D439-3144-4B4F-A1FF-0ED613F5E134}" type="pres">
      <dgm:prSet presAssocID="{4888F019-6D4F-421B-B8AC-D570D740F45F}" presName="bracket" presStyleLbl="parChTrans1D1" presStyleIdx="1" presStyleCnt="3" custLinFactNeighborX="98" custLinFactNeighborY="24877"/>
      <dgm:spPr/>
    </dgm:pt>
    <dgm:pt modelId="{E5028EED-BB76-4BD1-92AC-3B85F1E96CCA}" type="pres">
      <dgm:prSet presAssocID="{4888F019-6D4F-421B-B8AC-D570D740F45F}" presName="spH" presStyleCnt="0"/>
      <dgm:spPr/>
    </dgm:pt>
    <dgm:pt modelId="{8E888D3C-8A25-49AA-BBAE-80ECCBC94C21}" type="pres">
      <dgm:prSet presAssocID="{4888F019-6D4F-421B-B8AC-D570D740F45F}" presName="desTx" presStyleLbl="node1" presStyleIdx="1" presStyleCnt="2" custScaleY="135958" custLinFactNeighborX="1" custLinFactNeighborY="136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B7D5E8-7D2C-408C-850A-41C35A4E5474}" type="pres">
      <dgm:prSet presAssocID="{378D7234-0FDE-4FD8-ABD8-9E403EF07E2A}" presName="spV" presStyleCnt="0"/>
      <dgm:spPr/>
    </dgm:pt>
    <dgm:pt modelId="{747A446A-1390-426C-9151-8C48699EEB9C}" type="pres">
      <dgm:prSet presAssocID="{97942AF7-1922-4574-82F9-F21C45828DFD}" presName="linNode" presStyleCnt="0"/>
      <dgm:spPr/>
    </dgm:pt>
    <dgm:pt modelId="{6A252C74-D395-4E42-8CC7-59C3D5C3618F}" type="pres">
      <dgm:prSet presAssocID="{97942AF7-1922-4574-82F9-F21C45828DFD}" presName="parTx" presStyleLbl="revTx" presStyleIdx="2" presStyleCnt="3" custScaleX="94452" custScaleY="123632" custLinFactY="-200000" custLinFactNeighborX="-82087" custLinFactNeighborY="-28983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F55A23-BE9A-424C-9746-D569C63DFE91}" type="pres">
      <dgm:prSet presAssocID="{97942AF7-1922-4574-82F9-F21C45828DFD}" presName="bracket" presStyleLbl="parChTrans1D1" presStyleIdx="2" presStyleCnt="3" custScaleY="132536" custLinFactY="-223425" custLinFactNeighborX="97146" custLinFactNeighborY="-300000"/>
      <dgm:spPr/>
    </dgm:pt>
    <dgm:pt modelId="{C000F976-432E-4A68-BED3-6E595C980EB0}" type="pres">
      <dgm:prSet presAssocID="{97942AF7-1922-4574-82F9-F21C45828DFD}" presName="spH" presStyleCnt="0"/>
      <dgm:spPr/>
    </dgm:pt>
  </dgm:ptLst>
  <dgm:cxnLst>
    <dgm:cxn modelId="{CB4BB408-E096-4938-A8B2-4D7F35ED565F}" srcId="{3625B484-8DA2-4ACF-B1B9-9C71AE1E8CEB}" destId="{4888F019-6D4F-421B-B8AC-D570D740F45F}" srcOrd="1" destOrd="0" parTransId="{FDDECDC3-57A4-4709-95E3-0A05C0B00C88}" sibTransId="{378D7234-0FDE-4FD8-ABD8-9E403EF07E2A}"/>
    <dgm:cxn modelId="{52100456-7574-49FB-82FA-7534AA835106}" type="presOf" srcId="{97942AF7-1922-4574-82F9-F21C45828DFD}" destId="{6A252C74-D395-4E42-8CC7-59C3D5C3618F}" srcOrd="0" destOrd="0" presId="urn:diagrams.loki3.com/BracketList+Icon"/>
    <dgm:cxn modelId="{549C517F-70B4-47AB-BD3A-BA9E04638FAC}" srcId="{4888F019-6D4F-421B-B8AC-D570D740F45F}" destId="{E30BCAD7-5522-444F-A460-2B4C38935F14}" srcOrd="0" destOrd="0" parTransId="{04ECB787-BAFC-4FBD-9ED7-1CD2E1815F1E}" sibTransId="{A10E681A-9001-47F2-A962-E37FA77BB8F8}"/>
    <dgm:cxn modelId="{4CCC9433-D747-4D10-9455-1212F186E582}" type="presOf" srcId="{B4190B1F-7926-4756-A893-23CF14C595E4}" destId="{E44B256F-775C-4EFF-853F-BF96543BDDE8}" srcOrd="0" destOrd="0" presId="urn:diagrams.loki3.com/BracketList+Icon"/>
    <dgm:cxn modelId="{97C794C8-10E9-4217-B47C-CE5E19139AED}" srcId="{3625B484-8DA2-4ACF-B1B9-9C71AE1E8CEB}" destId="{97942AF7-1922-4574-82F9-F21C45828DFD}" srcOrd="2" destOrd="0" parTransId="{7C61366A-8DC5-4D89-87F6-981226B2A6AA}" sibTransId="{DA8E10DC-1650-4060-B588-C3B5FD05E48E}"/>
    <dgm:cxn modelId="{160B3C02-B074-48A6-B84A-DAF0CCE22639}" type="presOf" srcId="{3625B484-8DA2-4ACF-B1B9-9C71AE1E8CEB}" destId="{7B42B404-B03E-4789-A529-34265AEF1BC0}" srcOrd="0" destOrd="0" presId="urn:diagrams.loki3.com/BracketList+Icon"/>
    <dgm:cxn modelId="{FDDEB85F-8ED2-4C42-9FE3-155AE12FB87B}" srcId="{4888F019-6D4F-421B-B8AC-D570D740F45F}" destId="{E2F4C551-2DF6-4408-95A9-FB099DF3B07D}" srcOrd="3" destOrd="0" parTransId="{C5010ADD-E29C-4F22-B37C-E9061AD45BFF}" sibTransId="{883656AC-2114-4FAE-B103-035EBFB9128D}"/>
    <dgm:cxn modelId="{BF3059C2-E02B-49C0-BE9D-6A030ACE750B}" srcId="{B4190B1F-7926-4756-A893-23CF14C595E4}" destId="{FA6F4C03-280A-444A-B559-0472B772EE56}" srcOrd="0" destOrd="0" parTransId="{16DFBA96-30FE-4270-8DD2-EDE2F374CC0E}" sibTransId="{CA37B62B-F74D-44B2-AA42-4F62DE21D14F}"/>
    <dgm:cxn modelId="{7196128A-CFC3-4C59-8650-894873602358}" type="presOf" srcId="{8CC4C526-1733-4623-A24E-EE3731C1485E}" destId="{8E888D3C-8A25-49AA-BBAE-80ECCBC94C21}" srcOrd="0" destOrd="1" presId="urn:diagrams.loki3.com/BracketList+Icon"/>
    <dgm:cxn modelId="{2D3E4867-D141-45A7-8EB7-647D3B9648BE}" type="presOf" srcId="{E2F4C551-2DF6-4408-95A9-FB099DF3B07D}" destId="{8E888D3C-8A25-49AA-BBAE-80ECCBC94C21}" srcOrd="0" destOrd="3" presId="urn:diagrams.loki3.com/BracketList+Icon"/>
    <dgm:cxn modelId="{CAC2A8FD-BC90-4D16-B40B-FCE7BECD0697}" srcId="{3625B484-8DA2-4ACF-B1B9-9C71AE1E8CEB}" destId="{B4190B1F-7926-4756-A893-23CF14C595E4}" srcOrd="0" destOrd="0" parTransId="{DD03B1FB-9FFE-47E6-ADC8-C0FA2FE76595}" sibTransId="{D2480BE1-600B-44C8-8898-8E8510AA232C}"/>
    <dgm:cxn modelId="{41B5BC6E-490E-42C2-8CB8-3C088DE88CD4}" srcId="{4888F019-6D4F-421B-B8AC-D570D740F45F}" destId="{FADA3B77-E99D-4476-A7E2-B49E4E89D32F}" srcOrd="2" destOrd="0" parTransId="{1AB9BD89-0D8D-43D7-9EE4-EADA869B97D4}" sibTransId="{C1446989-FA42-4202-AEDC-54939E2C7DE0}"/>
    <dgm:cxn modelId="{CEB68990-6F57-4CEC-ABBC-A43B55B0AC83}" type="presOf" srcId="{E30BCAD7-5522-444F-A460-2B4C38935F14}" destId="{8E888D3C-8A25-49AA-BBAE-80ECCBC94C21}" srcOrd="0" destOrd="0" presId="urn:diagrams.loki3.com/BracketList+Icon"/>
    <dgm:cxn modelId="{B2E67C5A-B884-40FD-AD6C-0D509EC09F58}" type="presOf" srcId="{FA6F4C03-280A-444A-B559-0472B772EE56}" destId="{4114FC36-F532-4C43-B1A4-C50067DD7930}" srcOrd="0" destOrd="0" presId="urn:diagrams.loki3.com/BracketList+Icon"/>
    <dgm:cxn modelId="{D4A09BE9-0101-40EA-935E-9A4820A97CF7}" type="presOf" srcId="{4888F019-6D4F-421B-B8AC-D570D740F45F}" destId="{64DC5836-B9B6-452E-88E0-1DE56457ED4C}" srcOrd="0" destOrd="0" presId="urn:diagrams.loki3.com/BracketList+Icon"/>
    <dgm:cxn modelId="{5142F2D0-D334-45B3-BDC3-5C163062F6A3}" type="presOf" srcId="{A0CA3EF3-AFB0-467E-B7BE-027C1A78AFA1}" destId="{4114FC36-F532-4C43-B1A4-C50067DD7930}" srcOrd="0" destOrd="2" presId="urn:diagrams.loki3.com/BracketList+Icon"/>
    <dgm:cxn modelId="{363DDF6C-4A87-49A6-B786-B00ECC3079EE}" type="presOf" srcId="{34EAAFB0-F68B-4006-9437-F9FB172B8898}" destId="{4114FC36-F532-4C43-B1A4-C50067DD7930}" srcOrd="0" destOrd="1" presId="urn:diagrams.loki3.com/BracketList+Icon"/>
    <dgm:cxn modelId="{23A14EAB-7246-4426-B4F0-8B8AC64F59C9}" type="presOf" srcId="{FADA3B77-E99D-4476-A7E2-B49E4E89D32F}" destId="{8E888D3C-8A25-49AA-BBAE-80ECCBC94C21}" srcOrd="0" destOrd="2" presId="urn:diagrams.loki3.com/BracketList+Icon"/>
    <dgm:cxn modelId="{0194F84F-3384-452C-BE89-B2EAE67A82DE}" srcId="{B4190B1F-7926-4756-A893-23CF14C595E4}" destId="{A0CA3EF3-AFB0-467E-B7BE-027C1A78AFA1}" srcOrd="2" destOrd="0" parTransId="{94D5C767-C403-48BE-A377-25380F8D2062}" sibTransId="{2627AA28-81E3-49C2-BD71-800B642B3BDB}"/>
    <dgm:cxn modelId="{8A62D714-C7F9-49AD-AEA0-A5C5176FCA54}" srcId="{B4190B1F-7926-4756-A893-23CF14C595E4}" destId="{34EAAFB0-F68B-4006-9437-F9FB172B8898}" srcOrd="1" destOrd="0" parTransId="{5E9B6341-E492-45C3-B009-CA27A9472CDF}" sibTransId="{9D94F37A-741B-4F1F-AE16-3ED8E69D823A}"/>
    <dgm:cxn modelId="{B75D10DC-7A31-4651-838B-638A86CEDD55}" srcId="{4888F019-6D4F-421B-B8AC-D570D740F45F}" destId="{8CC4C526-1733-4623-A24E-EE3731C1485E}" srcOrd="1" destOrd="0" parTransId="{FE1698B6-090E-4A06-BA77-62C3CA2FBA7F}" sibTransId="{33E75711-80BF-4893-AFC7-1F54373F95F5}"/>
    <dgm:cxn modelId="{9C7D7E20-D36C-49D6-BB85-77C06459C5B9}" type="presParOf" srcId="{7B42B404-B03E-4789-A529-34265AEF1BC0}" destId="{710274FA-439F-4570-AA8E-ABB8D52CA3A5}" srcOrd="0" destOrd="0" presId="urn:diagrams.loki3.com/BracketList+Icon"/>
    <dgm:cxn modelId="{67DA37BD-49B8-4000-BAF9-C7E2D1BE864B}" type="presParOf" srcId="{710274FA-439F-4570-AA8E-ABB8D52CA3A5}" destId="{E44B256F-775C-4EFF-853F-BF96543BDDE8}" srcOrd="0" destOrd="0" presId="urn:diagrams.loki3.com/BracketList+Icon"/>
    <dgm:cxn modelId="{E93D1AFC-8F8A-4E30-B897-1458B4FE87CD}" type="presParOf" srcId="{710274FA-439F-4570-AA8E-ABB8D52CA3A5}" destId="{BF5596AB-39B0-4681-96A8-17F310DECEF9}" srcOrd="1" destOrd="0" presId="urn:diagrams.loki3.com/BracketList+Icon"/>
    <dgm:cxn modelId="{40586518-0296-4538-966C-BD2D0D51D370}" type="presParOf" srcId="{710274FA-439F-4570-AA8E-ABB8D52CA3A5}" destId="{1D9C2AFE-5B9D-42C3-95A2-0630A6AC6C2E}" srcOrd="2" destOrd="0" presId="urn:diagrams.loki3.com/BracketList+Icon"/>
    <dgm:cxn modelId="{31E327F2-4771-4997-8446-A6FE4CA04743}" type="presParOf" srcId="{710274FA-439F-4570-AA8E-ABB8D52CA3A5}" destId="{4114FC36-F532-4C43-B1A4-C50067DD7930}" srcOrd="3" destOrd="0" presId="urn:diagrams.loki3.com/BracketList+Icon"/>
    <dgm:cxn modelId="{32DC4F42-B1A2-4750-8E29-310E2B87F1F5}" type="presParOf" srcId="{7B42B404-B03E-4789-A529-34265AEF1BC0}" destId="{FE9AE370-1E86-489C-A9D9-11A9DF78552C}" srcOrd="1" destOrd="0" presId="urn:diagrams.loki3.com/BracketList+Icon"/>
    <dgm:cxn modelId="{1C488012-9F17-48B0-B1F5-3660FD230F23}" type="presParOf" srcId="{7B42B404-B03E-4789-A529-34265AEF1BC0}" destId="{12DEB6FA-48EF-4CC3-947A-7B735E8EDDA1}" srcOrd="2" destOrd="0" presId="urn:diagrams.loki3.com/BracketList+Icon"/>
    <dgm:cxn modelId="{EF541DA6-859D-46E9-A63A-FEBCE6C055FD}" type="presParOf" srcId="{12DEB6FA-48EF-4CC3-947A-7B735E8EDDA1}" destId="{64DC5836-B9B6-452E-88E0-1DE56457ED4C}" srcOrd="0" destOrd="0" presId="urn:diagrams.loki3.com/BracketList+Icon"/>
    <dgm:cxn modelId="{29F1168D-8E58-4A5F-A159-0EEEE64C632E}" type="presParOf" srcId="{12DEB6FA-48EF-4CC3-947A-7B735E8EDDA1}" destId="{DCF6D439-3144-4B4F-A1FF-0ED613F5E134}" srcOrd="1" destOrd="0" presId="urn:diagrams.loki3.com/BracketList+Icon"/>
    <dgm:cxn modelId="{706BA040-4FE1-4706-ADF8-E8CD54DEAFFA}" type="presParOf" srcId="{12DEB6FA-48EF-4CC3-947A-7B735E8EDDA1}" destId="{E5028EED-BB76-4BD1-92AC-3B85F1E96CCA}" srcOrd="2" destOrd="0" presId="urn:diagrams.loki3.com/BracketList+Icon"/>
    <dgm:cxn modelId="{ED1A15E6-81E6-4CEC-86BD-037A8DD0A36E}" type="presParOf" srcId="{12DEB6FA-48EF-4CC3-947A-7B735E8EDDA1}" destId="{8E888D3C-8A25-49AA-BBAE-80ECCBC94C21}" srcOrd="3" destOrd="0" presId="urn:diagrams.loki3.com/BracketList+Icon"/>
    <dgm:cxn modelId="{69736A68-E216-4609-B76B-7FF82B70ABBC}" type="presParOf" srcId="{7B42B404-B03E-4789-A529-34265AEF1BC0}" destId="{07B7D5E8-7D2C-408C-850A-41C35A4E5474}" srcOrd="3" destOrd="0" presId="urn:diagrams.loki3.com/BracketList+Icon"/>
    <dgm:cxn modelId="{1EC3B14A-DAE4-40A8-A0C8-1C45C5FF5CB3}" type="presParOf" srcId="{7B42B404-B03E-4789-A529-34265AEF1BC0}" destId="{747A446A-1390-426C-9151-8C48699EEB9C}" srcOrd="4" destOrd="0" presId="urn:diagrams.loki3.com/BracketList+Icon"/>
    <dgm:cxn modelId="{2E3634F4-6B67-45F1-8E39-7BDCCD5AC7AC}" type="presParOf" srcId="{747A446A-1390-426C-9151-8C48699EEB9C}" destId="{6A252C74-D395-4E42-8CC7-59C3D5C3618F}" srcOrd="0" destOrd="0" presId="urn:diagrams.loki3.com/BracketList+Icon"/>
    <dgm:cxn modelId="{7993B6A4-5DD5-4707-8844-A930E9492713}" type="presParOf" srcId="{747A446A-1390-426C-9151-8C48699EEB9C}" destId="{33F55A23-BE9A-424C-9746-D569C63DFE91}" srcOrd="1" destOrd="0" presId="urn:diagrams.loki3.com/BracketList+Icon"/>
    <dgm:cxn modelId="{E6E7DBCA-CB73-4FA4-B288-BA6ABDAE1C23}" type="presParOf" srcId="{747A446A-1390-426C-9151-8C48699EEB9C}" destId="{C000F976-432E-4A68-BED3-6E595C980EB0}" srcOrd="2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1FB9A9-D887-4F8B-ABB6-9966D4412684}" type="doc">
      <dgm:prSet loTypeId="urn:diagrams.loki3.com/BracketList+Icon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272C429-3C99-4771-A238-8ED4EBD46A0E}">
      <dgm:prSet phldrT="[Texto]" custT="1"/>
      <dgm:spPr/>
      <dgm:t>
        <a:bodyPr/>
        <a:lstStyle/>
        <a:p>
          <a:r>
            <a:rPr lang="es-ES" sz="1600" b="1" dirty="0" smtClean="0">
              <a:latin typeface="+mj-lt"/>
            </a:rPr>
            <a:t>Clasificación ecológica </a:t>
          </a:r>
          <a:endParaRPr lang="es-EC" sz="1600" dirty="0">
            <a:latin typeface="+mj-lt"/>
          </a:endParaRPr>
        </a:p>
      </dgm:t>
    </dgm:pt>
    <dgm:pt modelId="{C2D2AF56-D997-44B7-893C-9B2C61E0BA37}" type="parTrans" cxnId="{840E7652-9D70-4014-9FFA-E534EAFDCC19}">
      <dgm:prSet/>
      <dgm:spPr/>
      <dgm:t>
        <a:bodyPr/>
        <a:lstStyle/>
        <a:p>
          <a:endParaRPr lang="es-EC"/>
        </a:p>
      </dgm:t>
    </dgm:pt>
    <dgm:pt modelId="{B3FAECF4-4D00-4D67-B4D6-9A74C31B2678}" type="sibTrans" cxnId="{840E7652-9D70-4014-9FFA-E534EAFDCC19}">
      <dgm:prSet/>
      <dgm:spPr/>
      <dgm:t>
        <a:bodyPr/>
        <a:lstStyle/>
        <a:p>
          <a:endParaRPr lang="es-EC"/>
        </a:p>
      </dgm:t>
    </dgm:pt>
    <dgm:pt modelId="{D94CB8C6-E4AA-497E-9C8A-0B1C8C860875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dirty="0" smtClean="0"/>
            <a:t>Según la clasificación de zonas de vida de </a:t>
          </a:r>
          <a:r>
            <a:rPr lang="es-EC" sz="1800" dirty="0" err="1" smtClean="0"/>
            <a:t>Holdridge</a:t>
          </a:r>
          <a:r>
            <a:rPr lang="es-EC" sz="1800" dirty="0" smtClean="0"/>
            <a:t> usada por Cañadas 1983 corresponde a la zona de vida bosque muy húmedo. </a:t>
          </a:r>
          <a:endParaRPr lang="es-EC" sz="1800" dirty="0"/>
        </a:p>
      </dgm:t>
    </dgm:pt>
    <dgm:pt modelId="{AF263A44-5858-41B6-8320-EC2AC1A0F15C}" type="parTrans" cxnId="{75A17C5C-AFF2-4684-8937-7DC8D1817DD5}">
      <dgm:prSet/>
      <dgm:spPr/>
      <dgm:t>
        <a:bodyPr/>
        <a:lstStyle/>
        <a:p>
          <a:endParaRPr lang="es-EC"/>
        </a:p>
      </dgm:t>
    </dgm:pt>
    <dgm:pt modelId="{2D285252-6481-4C2D-82C0-004A224D4196}" type="sibTrans" cxnId="{75A17C5C-AFF2-4684-8937-7DC8D1817DD5}">
      <dgm:prSet/>
      <dgm:spPr/>
      <dgm:t>
        <a:bodyPr/>
        <a:lstStyle/>
        <a:p>
          <a:endParaRPr lang="es-EC"/>
        </a:p>
      </dgm:t>
    </dgm:pt>
    <dgm:pt modelId="{AE270ABB-B8FC-4AB7-850A-0B5E4444673B}" type="pres">
      <dgm:prSet presAssocID="{221FB9A9-D887-4F8B-ABB6-9966D44126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04C811-6191-494B-A453-CADF2D14F13A}" type="pres">
      <dgm:prSet presAssocID="{1272C429-3C99-4771-A238-8ED4EBD46A0E}" presName="linNode" presStyleCnt="0"/>
      <dgm:spPr/>
    </dgm:pt>
    <dgm:pt modelId="{B7596567-451D-4ECB-9B73-2B5A9E048245}" type="pres">
      <dgm:prSet presAssocID="{1272C429-3C99-4771-A238-8ED4EBD46A0E}" presName="parTx" presStyleLbl="revTx" presStyleIdx="0" presStyleCnt="1" custScaleX="96356" custScaleY="74892" custLinFactY="23051" custLinFactNeighborX="-3955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DAE764-30DF-4E6C-B96C-4239EF7F4315}" type="pres">
      <dgm:prSet presAssocID="{1272C429-3C99-4771-A238-8ED4EBD46A0E}" presName="bracket" presStyleLbl="parChTrans1D1" presStyleIdx="0" presStyleCnt="1" custLinFactX="-2782" custLinFactY="20746" custLinFactNeighborX="-100000" custLinFactNeighborY="100000"/>
      <dgm:spPr>
        <a:ln>
          <a:solidFill>
            <a:schemeClr val="accent4"/>
          </a:solidFill>
        </a:ln>
      </dgm:spPr>
      <dgm:t>
        <a:bodyPr/>
        <a:lstStyle/>
        <a:p>
          <a:endParaRPr lang="es-EC"/>
        </a:p>
      </dgm:t>
    </dgm:pt>
    <dgm:pt modelId="{EA280292-4C4C-49C2-AEB7-2651A3D42455}" type="pres">
      <dgm:prSet presAssocID="{1272C429-3C99-4771-A238-8ED4EBD46A0E}" presName="spH" presStyleCnt="0"/>
      <dgm:spPr/>
    </dgm:pt>
    <dgm:pt modelId="{11EB03AD-2BEA-40F7-88CF-F1CFDD9CE7D8}" type="pres">
      <dgm:prSet presAssocID="{1272C429-3C99-4771-A238-8ED4EBD46A0E}" presName="desTx" presStyleLbl="node1" presStyleIdx="0" presStyleCnt="1" custScaleX="85972" custScaleY="104183" custLinFactX="-1705" custLinFactY="2675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0E7652-9D70-4014-9FFA-E534EAFDCC19}" srcId="{221FB9A9-D887-4F8B-ABB6-9966D4412684}" destId="{1272C429-3C99-4771-A238-8ED4EBD46A0E}" srcOrd="0" destOrd="0" parTransId="{C2D2AF56-D997-44B7-893C-9B2C61E0BA37}" sibTransId="{B3FAECF4-4D00-4D67-B4D6-9A74C31B2678}"/>
    <dgm:cxn modelId="{995DCF8B-F2C4-41CB-9C43-C6C556B76001}" type="presOf" srcId="{1272C429-3C99-4771-A238-8ED4EBD46A0E}" destId="{B7596567-451D-4ECB-9B73-2B5A9E048245}" srcOrd="0" destOrd="0" presId="urn:diagrams.loki3.com/BracketList+Icon"/>
    <dgm:cxn modelId="{75A17C5C-AFF2-4684-8937-7DC8D1817DD5}" srcId="{1272C429-3C99-4771-A238-8ED4EBD46A0E}" destId="{D94CB8C6-E4AA-497E-9C8A-0B1C8C860875}" srcOrd="0" destOrd="0" parTransId="{AF263A44-5858-41B6-8320-EC2AC1A0F15C}" sibTransId="{2D285252-6481-4C2D-82C0-004A224D4196}"/>
    <dgm:cxn modelId="{C428B412-2B97-4961-9257-1BC467E189BB}" type="presOf" srcId="{D94CB8C6-E4AA-497E-9C8A-0B1C8C860875}" destId="{11EB03AD-2BEA-40F7-88CF-F1CFDD9CE7D8}" srcOrd="0" destOrd="0" presId="urn:diagrams.loki3.com/BracketList+Icon"/>
    <dgm:cxn modelId="{DF0EBDC4-2E44-49BC-A0FB-8A5D02D2DD2E}" type="presOf" srcId="{221FB9A9-D887-4F8B-ABB6-9966D4412684}" destId="{AE270ABB-B8FC-4AB7-850A-0B5E4444673B}" srcOrd="0" destOrd="0" presId="urn:diagrams.loki3.com/BracketList+Icon"/>
    <dgm:cxn modelId="{8E124845-47B2-4E92-A545-8DA0824489B7}" type="presParOf" srcId="{AE270ABB-B8FC-4AB7-850A-0B5E4444673B}" destId="{DD04C811-6191-494B-A453-CADF2D14F13A}" srcOrd="0" destOrd="0" presId="urn:diagrams.loki3.com/BracketList+Icon"/>
    <dgm:cxn modelId="{06B673F7-664C-4D90-9893-F4ACFCB86EAC}" type="presParOf" srcId="{DD04C811-6191-494B-A453-CADF2D14F13A}" destId="{B7596567-451D-4ECB-9B73-2B5A9E048245}" srcOrd="0" destOrd="0" presId="urn:diagrams.loki3.com/BracketList+Icon"/>
    <dgm:cxn modelId="{CEE9ACFC-0289-4574-B23F-B85F1BE5FE3F}" type="presParOf" srcId="{DD04C811-6191-494B-A453-CADF2D14F13A}" destId="{00DAE764-30DF-4E6C-B96C-4239EF7F4315}" srcOrd="1" destOrd="0" presId="urn:diagrams.loki3.com/BracketList+Icon"/>
    <dgm:cxn modelId="{1F05B23D-4F39-41F5-AAEA-CF100FCE6C67}" type="presParOf" srcId="{DD04C811-6191-494B-A453-CADF2D14F13A}" destId="{EA280292-4C4C-49C2-AEB7-2651A3D42455}" srcOrd="2" destOrd="0" presId="urn:diagrams.loki3.com/BracketList+Icon"/>
    <dgm:cxn modelId="{2A0850A5-E114-4FA3-BDD3-342B329F7620}" type="presParOf" srcId="{DD04C811-6191-494B-A453-CADF2D14F13A}" destId="{11EB03AD-2BEA-40F7-88CF-F1CFDD9CE7D8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B2C780-3BB2-42A8-8175-2C4AC79F9193}" type="doc">
      <dgm:prSet loTypeId="urn:microsoft.com/office/officeart/2005/8/layout/b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E8CCFC22-497F-48AD-BD3E-5721E1AD21C7}">
      <dgm:prSet phldrT="[Texto]" custT="1"/>
      <dgm:spPr/>
      <dgm:t>
        <a:bodyPr/>
        <a:lstStyle/>
        <a:p>
          <a:r>
            <a:rPr lang="es-EC" sz="2000" dirty="0" smtClean="0">
              <a:latin typeface="+mn-lt"/>
              <a:cs typeface="Times New Roman" panose="02020603050405020304" pitchFamily="18" charset="0"/>
            </a:rPr>
            <a:t>Establecimiento de las parcelas</a:t>
          </a:r>
          <a:endParaRPr lang="es-EC" sz="2000" dirty="0">
            <a:latin typeface="+mn-lt"/>
          </a:endParaRPr>
        </a:p>
      </dgm:t>
    </dgm:pt>
    <dgm:pt modelId="{3DF4A667-443D-4730-861A-7D76C28E697E}" type="parTrans" cxnId="{A91FBAFF-CFFD-4059-9552-24FEF3F40C37}">
      <dgm:prSet/>
      <dgm:spPr/>
      <dgm:t>
        <a:bodyPr/>
        <a:lstStyle/>
        <a:p>
          <a:endParaRPr lang="es-EC"/>
        </a:p>
      </dgm:t>
    </dgm:pt>
    <dgm:pt modelId="{FB0DD985-F789-4BAA-8F05-232AA8A37467}" type="sibTrans" cxnId="{A91FBAFF-CFFD-4059-9552-24FEF3F40C37}">
      <dgm:prSet/>
      <dgm:spPr/>
      <dgm:t>
        <a:bodyPr/>
        <a:lstStyle/>
        <a:p>
          <a:endParaRPr lang="es-EC"/>
        </a:p>
      </dgm:t>
    </dgm:pt>
    <dgm:pt modelId="{E1BBE5BD-C1DE-41D4-A67C-CBA73EC4CEF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C" sz="2000" b="1" i="1" dirty="0" smtClean="0">
              <a:hlinkClick xmlns:r="http://schemas.openxmlformats.org/officeDocument/2006/relationships" r:id="rId1" action="ppaction://hlinkfile"/>
            </a:rPr>
            <a:t>Delimitación  de las parcelas  </a:t>
          </a:r>
          <a:endParaRPr lang="es-EC" sz="2000" dirty="0">
            <a:latin typeface="+mn-lt"/>
          </a:endParaRPr>
        </a:p>
      </dgm:t>
    </dgm:pt>
    <dgm:pt modelId="{47F685FC-6326-4903-868D-5C13F0810D5E}" type="parTrans" cxnId="{4A806150-E2F7-4785-9592-48363BBAF026}">
      <dgm:prSet/>
      <dgm:spPr/>
      <dgm:t>
        <a:bodyPr/>
        <a:lstStyle/>
        <a:p>
          <a:endParaRPr lang="es-EC"/>
        </a:p>
      </dgm:t>
    </dgm:pt>
    <dgm:pt modelId="{4C0E2F94-39B1-443E-B157-C4C9548B4779}" type="sibTrans" cxnId="{4A806150-E2F7-4785-9592-48363BBAF026}">
      <dgm:prSet/>
      <dgm:spPr/>
      <dgm:t>
        <a:bodyPr/>
        <a:lstStyle/>
        <a:p>
          <a:endParaRPr lang="es-EC"/>
        </a:p>
      </dgm:t>
    </dgm:pt>
    <dgm:pt modelId="{C3CF3DF7-455D-4A91-A55F-973485AC935A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2000" b="1" i="1" dirty="0" smtClean="0"/>
            <a:t>Determinación de la edad de  plantación</a:t>
          </a:r>
          <a:endParaRPr lang="es-EC" sz="2000" dirty="0">
            <a:latin typeface="+mn-lt"/>
          </a:endParaRPr>
        </a:p>
      </dgm:t>
    </dgm:pt>
    <dgm:pt modelId="{30D287C7-BAC0-44FB-BFA4-E10F8199710E}" type="parTrans" cxnId="{A9F95B85-8006-4D98-9ADB-D596A5D872D9}">
      <dgm:prSet/>
      <dgm:spPr/>
      <dgm:t>
        <a:bodyPr/>
        <a:lstStyle/>
        <a:p>
          <a:endParaRPr lang="es-EC"/>
        </a:p>
      </dgm:t>
    </dgm:pt>
    <dgm:pt modelId="{6B1FF765-2A2A-4837-A925-154E6DF5E18D}" type="sibTrans" cxnId="{A9F95B85-8006-4D98-9ADB-D596A5D872D9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BAAA0F2F-8F27-4894-85AE-F687DEB5014F}">
      <dgm:prSet phldrT="[Texto]" custT="1"/>
      <dgm:spPr/>
      <dgm:t>
        <a:bodyPr/>
        <a:lstStyle/>
        <a:p>
          <a:r>
            <a:rPr lang="es-EC" sz="2000" dirty="0" smtClean="0"/>
            <a:t>Determinación del porcentaje de sobrevivencia</a:t>
          </a:r>
          <a:endParaRPr lang="es-EC" sz="2000" dirty="0"/>
        </a:p>
      </dgm:t>
    </dgm:pt>
    <dgm:pt modelId="{F6EBEA91-5E88-447B-A682-724AC64B157C}" type="parTrans" cxnId="{1D3011BC-AAF6-4B09-9E6C-1B671B3677AA}">
      <dgm:prSet/>
      <dgm:spPr/>
      <dgm:t>
        <a:bodyPr/>
        <a:lstStyle/>
        <a:p>
          <a:endParaRPr lang="es-EC"/>
        </a:p>
      </dgm:t>
    </dgm:pt>
    <dgm:pt modelId="{0521DD3E-080A-4BE7-84A9-8960B08C94E7}" type="sibTrans" cxnId="{1D3011BC-AAF6-4B09-9E6C-1B671B3677AA}">
      <dgm:prSet/>
      <dgm:spPr/>
      <dgm:t>
        <a:bodyPr/>
        <a:lstStyle/>
        <a:p>
          <a:endParaRPr lang="es-EC"/>
        </a:p>
      </dgm:t>
    </dgm:pt>
    <dgm:pt modelId="{7B8AD149-BC75-43E6-B508-1467E39A3A6A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C" sz="2000" dirty="0" smtClean="0"/>
            <a:t>Determinación del diámetro basal y altura total</a:t>
          </a:r>
          <a:endParaRPr lang="es-EC" sz="2000" dirty="0"/>
        </a:p>
      </dgm:t>
    </dgm:pt>
    <dgm:pt modelId="{22A1E422-F7A5-4A54-B819-8C719F062FEE}" type="sibTrans" cxnId="{EE7EF063-9BCC-4981-8477-16579768D8A5}">
      <dgm:prSet/>
      <dgm:spPr/>
      <dgm:t>
        <a:bodyPr/>
        <a:lstStyle/>
        <a:p>
          <a:endParaRPr lang="es-EC"/>
        </a:p>
      </dgm:t>
    </dgm:pt>
    <dgm:pt modelId="{FB9129B3-5ECE-4B35-86C7-555BBD218611}" type="parTrans" cxnId="{EE7EF063-9BCC-4981-8477-16579768D8A5}">
      <dgm:prSet/>
      <dgm:spPr/>
      <dgm:t>
        <a:bodyPr/>
        <a:lstStyle/>
        <a:p>
          <a:endParaRPr lang="es-EC"/>
        </a:p>
      </dgm:t>
    </dgm:pt>
    <dgm:pt modelId="{05C13E9E-4893-4C82-B619-CDB915F435B9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2000" b="1" dirty="0" smtClean="0">
              <a:hlinkClick xmlns:r="http://schemas.openxmlformats.org/officeDocument/2006/relationships" r:id="rId2" action="ppaction://hlinkfile"/>
            </a:rPr>
            <a:t>Diámetro basal</a:t>
          </a:r>
          <a:endParaRPr lang="es-EC" sz="2000" dirty="0">
            <a:latin typeface="+mn-lt"/>
          </a:endParaRPr>
        </a:p>
      </dgm:t>
    </dgm:pt>
    <dgm:pt modelId="{E7590B8F-3197-466A-B5F2-C499984DE446}" type="sibTrans" cxnId="{99529294-A6E6-473D-AF4B-5D8E2C1022F8}">
      <dgm:prSet/>
      <dgm:spPr/>
      <dgm:t>
        <a:bodyPr/>
        <a:lstStyle/>
        <a:p>
          <a:endParaRPr lang="es-EC"/>
        </a:p>
      </dgm:t>
    </dgm:pt>
    <dgm:pt modelId="{AF3F4DA2-3C99-4975-8939-2F71FDCE2165}" type="parTrans" cxnId="{99529294-A6E6-473D-AF4B-5D8E2C1022F8}">
      <dgm:prSet/>
      <dgm:spPr/>
      <dgm:t>
        <a:bodyPr/>
        <a:lstStyle/>
        <a:p>
          <a:endParaRPr lang="es-EC"/>
        </a:p>
      </dgm:t>
    </dgm:pt>
    <dgm:pt modelId="{1DB711B8-78CF-49E7-88D4-EC8B94E7E7BB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2400" b="1" dirty="0" smtClean="0">
              <a:hlinkClick xmlns:r="http://schemas.openxmlformats.org/officeDocument/2006/relationships" r:id="rId3" action="ppaction://hlinkfile"/>
            </a:rPr>
            <a:t>Altura total</a:t>
          </a:r>
          <a:endParaRPr lang="es-EC" sz="2400" dirty="0">
            <a:latin typeface="+mn-lt"/>
          </a:endParaRPr>
        </a:p>
      </dgm:t>
    </dgm:pt>
    <dgm:pt modelId="{9E12E9EA-D87E-493A-8AF9-F39CABBC5BD6}" type="parTrans" cxnId="{2E4BDD39-AF32-4E28-AA7B-BD70F016CADD}">
      <dgm:prSet/>
      <dgm:spPr/>
      <dgm:t>
        <a:bodyPr/>
        <a:lstStyle/>
        <a:p>
          <a:endParaRPr lang="es-EC"/>
        </a:p>
      </dgm:t>
    </dgm:pt>
    <dgm:pt modelId="{0A674027-F624-454F-B8F1-FC079DC1533E}" type="sibTrans" cxnId="{2E4BDD39-AF32-4E28-AA7B-BD70F016CADD}">
      <dgm:prSet/>
      <dgm:spPr/>
      <dgm:t>
        <a:bodyPr/>
        <a:lstStyle/>
        <a:p>
          <a:endParaRPr lang="es-EC"/>
        </a:p>
      </dgm:t>
    </dgm:pt>
    <dgm:pt modelId="{80134D33-A71A-4129-9AA2-E19089A7FBE1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b="0" dirty="0" smtClean="0"/>
            <a:t>Toma de datos de campo</a:t>
          </a:r>
          <a:endParaRPr lang="es-EC" sz="2400" dirty="0">
            <a:latin typeface="+mn-lt"/>
          </a:endParaRPr>
        </a:p>
      </dgm:t>
    </dgm:pt>
    <dgm:pt modelId="{F53D243C-3670-4B16-BC88-6F50728BCD08}" type="parTrans" cxnId="{114FA6C0-1820-458D-89B9-9774765F4E1D}">
      <dgm:prSet/>
      <dgm:spPr/>
      <dgm:t>
        <a:bodyPr/>
        <a:lstStyle/>
        <a:p>
          <a:endParaRPr lang="es-EC"/>
        </a:p>
      </dgm:t>
    </dgm:pt>
    <dgm:pt modelId="{35FDF592-C791-4015-A999-3E43A336CD5B}" type="sibTrans" cxnId="{114FA6C0-1820-458D-89B9-9774765F4E1D}">
      <dgm:prSet/>
      <dgm:spPr/>
      <dgm:t>
        <a:bodyPr/>
        <a:lstStyle/>
        <a:p>
          <a:endParaRPr lang="es-EC"/>
        </a:p>
      </dgm:t>
    </dgm:pt>
    <dgm:pt modelId="{30874C62-4008-47E2-99E1-8B4A40197401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C" sz="2400" dirty="0" smtClean="0"/>
            <a:t>Evaluación  de datos de campo</a:t>
          </a:r>
          <a:endParaRPr lang="es-EC" sz="2400" dirty="0">
            <a:latin typeface="+mn-lt"/>
          </a:endParaRPr>
        </a:p>
      </dgm:t>
    </dgm:pt>
    <dgm:pt modelId="{B3D57BBB-4E37-4F66-A4BE-B86E2D9A191B}" type="parTrans" cxnId="{56F7D5D7-769A-446C-8F34-09E06D753BE7}">
      <dgm:prSet/>
      <dgm:spPr/>
      <dgm:t>
        <a:bodyPr/>
        <a:lstStyle/>
        <a:p>
          <a:endParaRPr lang="es-EC"/>
        </a:p>
      </dgm:t>
    </dgm:pt>
    <dgm:pt modelId="{B0FF87E5-D51E-4058-91B9-29216B3D4567}" type="sibTrans" cxnId="{56F7D5D7-769A-446C-8F34-09E06D753BE7}">
      <dgm:prSet/>
      <dgm:spPr/>
      <dgm:t>
        <a:bodyPr/>
        <a:lstStyle/>
        <a:p>
          <a:endParaRPr lang="es-EC"/>
        </a:p>
      </dgm:t>
    </dgm:pt>
    <dgm:pt modelId="{B975DB9C-8B59-45A5-B3D8-D88DF6B5C668}" type="pres">
      <dgm:prSet presAssocID="{4FB2C780-3BB2-42A8-8175-2C4AC79F919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42537838-8C70-43DF-AAE2-85A8EB2B12AC}" type="pres">
      <dgm:prSet presAssocID="{E8CCFC22-497F-48AD-BD3E-5721E1AD21C7}" presName="compNode" presStyleCnt="0"/>
      <dgm:spPr/>
      <dgm:t>
        <a:bodyPr/>
        <a:lstStyle/>
        <a:p>
          <a:endParaRPr lang="es-EC"/>
        </a:p>
      </dgm:t>
    </dgm:pt>
    <dgm:pt modelId="{BF208FBA-9F59-488B-994F-F08AF51BACE3}" type="pres">
      <dgm:prSet presAssocID="{E8CCFC22-497F-48AD-BD3E-5721E1AD21C7}" presName="dummyConnPt" presStyleCnt="0"/>
      <dgm:spPr/>
      <dgm:t>
        <a:bodyPr/>
        <a:lstStyle/>
        <a:p>
          <a:endParaRPr lang="es-EC"/>
        </a:p>
      </dgm:t>
    </dgm:pt>
    <dgm:pt modelId="{82268025-F508-4077-9C23-C99F6B36A2BD}" type="pres">
      <dgm:prSet presAssocID="{E8CCFC22-497F-48AD-BD3E-5721E1AD21C7}" presName="node" presStyleLbl="node1" presStyleIdx="0" presStyleCnt="9" custScaleX="123832" custLinFactNeighborX="-34844" custLinFactNeighborY="7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4A75F8-66A5-4B18-A072-2B603B5A044C}" type="pres">
      <dgm:prSet presAssocID="{FB0DD985-F789-4BAA-8F05-232AA8A37467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DFCA40D2-8E04-4668-98B0-B6742FA60E42}" type="pres">
      <dgm:prSet presAssocID="{E1BBE5BD-C1DE-41D4-A67C-CBA73EC4CEFE}" presName="compNode" presStyleCnt="0"/>
      <dgm:spPr/>
      <dgm:t>
        <a:bodyPr/>
        <a:lstStyle/>
        <a:p>
          <a:endParaRPr lang="es-EC"/>
        </a:p>
      </dgm:t>
    </dgm:pt>
    <dgm:pt modelId="{E41199F3-8756-47C9-A8F6-763376B18A14}" type="pres">
      <dgm:prSet presAssocID="{E1BBE5BD-C1DE-41D4-A67C-CBA73EC4CEFE}" presName="dummyConnPt" presStyleCnt="0"/>
      <dgm:spPr/>
      <dgm:t>
        <a:bodyPr/>
        <a:lstStyle/>
        <a:p>
          <a:endParaRPr lang="es-EC"/>
        </a:p>
      </dgm:t>
    </dgm:pt>
    <dgm:pt modelId="{21AF0C48-A56B-45A5-ADA5-F23D8F9EE1EB}" type="pres">
      <dgm:prSet presAssocID="{E1BBE5BD-C1DE-41D4-A67C-CBA73EC4CEFE}" presName="node" presStyleLbl="node1" presStyleIdx="1" presStyleCnt="9" custScaleX="121557" custLinFactNeighborX="-350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4001AE-E91D-4300-8F85-AE0C18725AF7}" type="pres">
      <dgm:prSet presAssocID="{4C0E2F94-39B1-443E-B157-C4C9548B4779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DE3186A7-A46C-4F8B-B617-105818773DE0}" type="pres">
      <dgm:prSet presAssocID="{C3CF3DF7-455D-4A91-A55F-973485AC935A}" presName="compNode" presStyleCnt="0"/>
      <dgm:spPr/>
    </dgm:pt>
    <dgm:pt modelId="{5F6BAF83-6FAD-49DC-A959-D004811851A1}" type="pres">
      <dgm:prSet presAssocID="{C3CF3DF7-455D-4A91-A55F-973485AC935A}" presName="dummyConnPt" presStyleCnt="0"/>
      <dgm:spPr/>
    </dgm:pt>
    <dgm:pt modelId="{06A243F1-13B6-44EF-B780-2AF519842D19}" type="pres">
      <dgm:prSet presAssocID="{C3CF3DF7-455D-4A91-A55F-973485AC935A}" presName="node" presStyleLbl="node1" presStyleIdx="2" presStyleCnt="9" custScaleX="124732" custLinFactNeighborX="-31747" custLinFactNeighborY="-86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423FF-1AF5-43B8-A423-742264A7313F}" type="pres">
      <dgm:prSet presAssocID="{6B1FF765-2A2A-4837-A925-154E6DF5E18D}" presName="sibTrans" presStyleLbl="bgSibTrans2D1" presStyleIdx="2" presStyleCnt="8" custLinFactY="30657" custLinFactNeighborX="1275" custLinFactNeighborY="100000"/>
      <dgm:spPr/>
      <dgm:t>
        <a:bodyPr/>
        <a:lstStyle/>
        <a:p>
          <a:endParaRPr lang="es-EC"/>
        </a:p>
      </dgm:t>
    </dgm:pt>
    <dgm:pt modelId="{E2E7B34B-0BB3-4EBA-8D3C-3F3BFF13D817}" type="pres">
      <dgm:prSet presAssocID="{BAAA0F2F-8F27-4894-85AE-F687DEB5014F}" presName="compNode" presStyleCnt="0"/>
      <dgm:spPr/>
    </dgm:pt>
    <dgm:pt modelId="{6625ACF8-B115-4652-9944-1385CF4E85E9}" type="pres">
      <dgm:prSet presAssocID="{BAAA0F2F-8F27-4894-85AE-F687DEB5014F}" presName="dummyConnPt" presStyleCnt="0"/>
      <dgm:spPr/>
    </dgm:pt>
    <dgm:pt modelId="{2231F51E-165C-470B-833B-16E7A013D984}" type="pres">
      <dgm:prSet presAssocID="{BAAA0F2F-8F27-4894-85AE-F687DEB5014F}" presName="node" presStyleLbl="node1" presStyleIdx="3" presStyleCnt="9" custScaleX="128729" custLinFactNeighborX="-2150" custLinFactNeighborY="-140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C73CF3-9A73-4646-8ACC-CD38B7F8B9C1}" type="pres">
      <dgm:prSet presAssocID="{0521DD3E-080A-4BE7-84A9-8960B08C94E7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F4DAE521-5F24-4353-8E35-FF0AED2425B7}" type="pres">
      <dgm:prSet presAssocID="{7B8AD149-BC75-43E6-B508-1467E39A3A6A}" presName="compNode" presStyleCnt="0"/>
      <dgm:spPr/>
      <dgm:t>
        <a:bodyPr/>
        <a:lstStyle/>
        <a:p>
          <a:endParaRPr lang="es-EC"/>
        </a:p>
      </dgm:t>
    </dgm:pt>
    <dgm:pt modelId="{4D5198E1-C45B-470F-8D0A-2CAD1467050B}" type="pres">
      <dgm:prSet presAssocID="{7B8AD149-BC75-43E6-B508-1467E39A3A6A}" presName="dummyConnPt" presStyleCnt="0"/>
      <dgm:spPr/>
      <dgm:t>
        <a:bodyPr/>
        <a:lstStyle/>
        <a:p>
          <a:endParaRPr lang="es-EC"/>
        </a:p>
      </dgm:t>
    </dgm:pt>
    <dgm:pt modelId="{B57CA806-D905-485E-96C8-446FBD795FA3}" type="pres">
      <dgm:prSet presAssocID="{7B8AD149-BC75-43E6-B508-1467E39A3A6A}" presName="node" presStyleLbl="node1" presStyleIdx="4" presStyleCnt="9" custScaleX="134608" custLinFactNeighborX="-2230" custLinFactNeighborY="-88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247480-52CF-4541-9AC5-726B0FEB21BD}" type="pres">
      <dgm:prSet presAssocID="{22A1E422-F7A5-4A54-B819-8C719F062FEE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D021A087-7934-4C81-AC20-634C3C4CC48A}" type="pres">
      <dgm:prSet presAssocID="{05C13E9E-4893-4C82-B619-CDB915F435B9}" presName="compNode" presStyleCnt="0"/>
      <dgm:spPr/>
      <dgm:t>
        <a:bodyPr/>
        <a:lstStyle/>
        <a:p>
          <a:endParaRPr lang="es-EC"/>
        </a:p>
      </dgm:t>
    </dgm:pt>
    <dgm:pt modelId="{906EFB81-6040-424E-BF0B-9DAEE7DCE3C1}" type="pres">
      <dgm:prSet presAssocID="{05C13E9E-4893-4C82-B619-CDB915F435B9}" presName="dummyConnPt" presStyleCnt="0"/>
      <dgm:spPr/>
      <dgm:t>
        <a:bodyPr/>
        <a:lstStyle/>
        <a:p>
          <a:endParaRPr lang="es-EC"/>
        </a:p>
      </dgm:t>
    </dgm:pt>
    <dgm:pt modelId="{19EEDB9E-777D-4648-B409-EE2C77524A80}" type="pres">
      <dgm:prSet presAssocID="{05C13E9E-4893-4C82-B619-CDB915F435B9}" presName="node" presStyleLbl="node1" presStyleIdx="5" presStyleCnt="9" custScaleX="119204" custScaleY="107508" custLinFactNeighborX="-9631" custLinFactNeighborY="13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0FAB2B-F44F-41FF-A649-224B54609AB9}" type="pres">
      <dgm:prSet presAssocID="{E7590B8F-3197-466A-B5F2-C499984DE446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52CE63A5-F5BC-4D5C-AFB9-56294CCE3A32}" type="pres">
      <dgm:prSet presAssocID="{1DB711B8-78CF-49E7-88D4-EC8B94E7E7BB}" presName="compNode" presStyleCnt="0"/>
      <dgm:spPr/>
    </dgm:pt>
    <dgm:pt modelId="{82B911A9-5493-4C99-8F65-4F31C7E76949}" type="pres">
      <dgm:prSet presAssocID="{1DB711B8-78CF-49E7-88D4-EC8B94E7E7BB}" presName="dummyConnPt" presStyleCnt="0"/>
      <dgm:spPr/>
    </dgm:pt>
    <dgm:pt modelId="{440C0286-12C2-455C-B3D0-3D7C6787A5B3}" type="pres">
      <dgm:prSet presAssocID="{1DB711B8-78CF-49E7-88D4-EC8B94E7E7BB}" presName="node" presStyleLbl="node1" presStyleIdx="6" presStyleCnt="9" custScaleX="113058" custScaleY="91157" custLinFactNeighborX="-15888" custLinFactNeighborY="68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3606A9-5925-4F5E-A8D1-724225EE7F92}" type="pres">
      <dgm:prSet presAssocID="{0A674027-F624-454F-B8F1-FC079DC1533E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58A35CBB-18E0-4BBB-A174-11C47177BBC4}" type="pres">
      <dgm:prSet presAssocID="{80134D33-A71A-4129-9AA2-E19089A7FBE1}" presName="compNode" presStyleCnt="0"/>
      <dgm:spPr/>
    </dgm:pt>
    <dgm:pt modelId="{E3689677-1BB4-4D41-B70E-A41E3836104F}" type="pres">
      <dgm:prSet presAssocID="{80134D33-A71A-4129-9AA2-E19089A7FBE1}" presName="dummyConnPt" presStyleCnt="0"/>
      <dgm:spPr/>
    </dgm:pt>
    <dgm:pt modelId="{FF7A0B38-617E-423F-A70D-E8353FCA71ED}" type="pres">
      <dgm:prSet presAssocID="{80134D33-A71A-4129-9AA2-E19089A7FBE1}" presName="node" presStyleLbl="node1" presStyleIdx="7" presStyleCnt="9" custScaleX="113058" custScaleY="91157" custLinFactNeighborX="-21074" custLinFactNeighborY="164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6CB465-3D75-4454-A99A-D19C76FD14AF}" type="pres">
      <dgm:prSet presAssocID="{35FDF592-C791-4015-A999-3E43A336CD5B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AAB75BC8-D187-45E7-8BF3-7F8C11542017}" type="pres">
      <dgm:prSet presAssocID="{30874C62-4008-47E2-99E1-8B4A40197401}" presName="compNode" presStyleCnt="0"/>
      <dgm:spPr/>
    </dgm:pt>
    <dgm:pt modelId="{5BBCD9F1-BAFE-4829-B0BA-25AB2AEFD11B}" type="pres">
      <dgm:prSet presAssocID="{30874C62-4008-47E2-99E1-8B4A40197401}" presName="dummyConnPt" presStyleCnt="0"/>
      <dgm:spPr/>
    </dgm:pt>
    <dgm:pt modelId="{7E66D0B5-E7F0-4057-A18C-737AA81AEE72}" type="pres">
      <dgm:prSet presAssocID="{30874C62-4008-47E2-99E1-8B4A40197401}" presName="node" presStyleLbl="node1" presStyleIdx="8" presStyleCnt="9" custScaleX="118170" custScaleY="99135" custLinFactNeighborX="-23205" custLinFactNeighborY="120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26EF86-217B-43E0-876C-51C3A4288408}" type="presOf" srcId="{4C0E2F94-39B1-443E-B157-C4C9548B4779}" destId="{534001AE-E91D-4300-8F85-AE0C18725AF7}" srcOrd="0" destOrd="0" presId="urn:microsoft.com/office/officeart/2005/8/layout/bProcess4"/>
    <dgm:cxn modelId="{468A99AA-3A9D-44BD-9920-2A9889E27354}" type="presOf" srcId="{E1BBE5BD-C1DE-41D4-A67C-CBA73EC4CEFE}" destId="{21AF0C48-A56B-45A5-ADA5-F23D8F9EE1EB}" srcOrd="0" destOrd="0" presId="urn:microsoft.com/office/officeart/2005/8/layout/bProcess4"/>
    <dgm:cxn modelId="{EEE48D39-1B76-4433-8726-5A8FFE06F210}" type="presOf" srcId="{80134D33-A71A-4129-9AA2-E19089A7FBE1}" destId="{FF7A0B38-617E-423F-A70D-E8353FCA71ED}" srcOrd="0" destOrd="0" presId="urn:microsoft.com/office/officeart/2005/8/layout/bProcess4"/>
    <dgm:cxn modelId="{2EA2513B-AED3-4F5A-98AB-28401D2ED21D}" type="presOf" srcId="{4FB2C780-3BB2-42A8-8175-2C4AC79F9193}" destId="{B975DB9C-8B59-45A5-B3D8-D88DF6B5C668}" srcOrd="0" destOrd="0" presId="urn:microsoft.com/office/officeart/2005/8/layout/bProcess4"/>
    <dgm:cxn modelId="{2E4BDD39-AF32-4E28-AA7B-BD70F016CADD}" srcId="{4FB2C780-3BB2-42A8-8175-2C4AC79F9193}" destId="{1DB711B8-78CF-49E7-88D4-EC8B94E7E7BB}" srcOrd="6" destOrd="0" parTransId="{9E12E9EA-D87E-493A-8AF9-F39CABBC5BD6}" sibTransId="{0A674027-F624-454F-B8F1-FC079DC1533E}"/>
    <dgm:cxn modelId="{4C90FC2D-196E-4DEE-BEA9-A24E368B4455}" type="presOf" srcId="{1DB711B8-78CF-49E7-88D4-EC8B94E7E7BB}" destId="{440C0286-12C2-455C-B3D0-3D7C6787A5B3}" srcOrd="0" destOrd="0" presId="urn:microsoft.com/office/officeart/2005/8/layout/bProcess4"/>
    <dgm:cxn modelId="{A41BF80A-3CB9-4F99-98DA-282E0AF4F3AD}" type="presOf" srcId="{0521DD3E-080A-4BE7-84A9-8960B08C94E7}" destId="{E8C73CF3-9A73-4646-8ACC-CD38B7F8B9C1}" srcOrd="0" destOrd="0" presId="urn:microsoft.com/office/officeart/2005/8/layout/bProcess4"/>
    <dgm:cxn modelId="{114FA6C0-1820-458D-89B9-9774765F4E1D}" srcId="{4FB2C780-3BB2-42A8-8175-2C4AC79F9193}" destId="{80134D33-A71A-4129-9AA2-E19089A7FBE1}" srcOrd="7" destOrd="0" parTransId="{F53D243C-3670-4B16-BC88-6F50728BCD08}" sibTransId="{35FDF592-C791-4015-A999-3E43A336CD5B}"/>
    <dgm:cxn modelId="{EE7EF063-9BCC-4981-8477-16579768D8A5}" srcId="{4FB2C780-3BB2-42A8-8175-2C4AC79F9193}" destId="{7B8AD149-BC75-43E6-B508-1467E39A3A6A}" srcOrd="4" destOrd="0" parTransId="{FB9129B3-5ECE-4B35-86C7-555BBD218611}" sibTransId="{22A1E422-F7A5-4A54-B819-8C719F062FEE}"/>
    <dgm:cxn modelId="{B607A87E-DE08-4F33-AF43-2ADC4EA575F8}" type="presOf" srcId="{7B8AD149-BC75-43E6-B508-1467E39A3A6A}" destId="{B57CA806-D905-485E-96C8-446FBD795FA3}" srcOrd="0" destOrd="0" presId="urn:microsoft.com/office/officeart/2005/8/layout/bProcess4"/>
    <dgm:cxn modelId="{E3775FF9-0A6A-4F12-93BA-E581FA690E0A}" type="presOf" srcId="{C3CF3DF7-455D-4A91-A55F-973485AC935A}" destId="{06A243F1-13B6-44EF-B780-2AF519842D19}" srcOrd="0" destOrd="0" presId="urn:microsoft.com/office/officeart/2005/8/layout/bProcess4"/>
    <dgm:cxn modelId="{B7A90892-3BB1-42AB-AB5E-DB28DF8C5F31}" type="presOf" srcId="{E8CCFC22-497F-48AD-BD3E-5721E1AD21C7}" destId="{82268025-F508-4077-9C23-C99F6B36A2BD}" srcOrd="0" destOrd="0" presId="urn:microsoft.com/office/officeart/2005/8/layout/bProcess4"/>
    <dgm:cxn modelId="{AE48CD9C-CF9E-4464-AA3D-6595C2F5B332}" type="presOf" srcId="{FB0DD985-F789-4BAA-8F05-232AA8A37467}" destId="{B34A75F8-66A5-4B18-A072-2B603B5A044C}" srcOrd="0" destOrd="0" presId="urn:microsoft.com/office/officeart/2005/8/layout/bProcess4"/>
    <dgm:cxn modelId="{A9F95B85-8006-4D98-9ADB-D596A5D872D9}" srcId="{4FB2C780-3BB2-42A8-8175-2C4AC79F9193}" destId="{C3CF3DF7-455D-4A91-A55F-973485AC935A}" srcOrd="2" destOrd="0" parTransId="{30D287C7-BAC0-44FB-BFA4-E10F8199710E}" sibTransId="{6B1FF765-2A2A-4837-A925-154E6DF5E18D}"/>
    <dgm:cxn modelId="{D2DCE358-7AFD-4024-8172-E13FA3582983}" type="presOf" srcId="{22A1E422-F7A5-4A54-B819-8C719F062FEE}" destId="{27247480-52CF-4541-9AC5-726B0FEB21BD}" srcOrd="0" destOrd="0" presId="urn:microsoft.com/office/officeart/2005/8/layout/bProcess4"/>
    <dgm:cxn modelId="{43AEA835-0460-4DC5-877C-0A6A7FEECED0}" type="presOf" srcId="{30874C62-4008-47E2-99E1-8B4A40197401}" destId="{7E66D0B5-E7F0-4057-A18C-737AA81AEE72}" srcOrd="0" destOrd="0" presId="urn:microsoft.com/office/officeart/2005/8/layout/bProcess4"/>
    <dgm:cxn modelId="{A91FBAFF-CFFD-4059-9552-24FEF3F40C37}" srcId="{4FB2C780-3BB2-42A8-8175-2C4AC79F9193}" destId="{E8CCFC22-497F-48AD-BD3E-5721E1AD21C7}" srcOrd="0" destOrd="0" parTransId="{3DF4A667-443D-4730-861A-7D76C28E697E}" sibTransId="{FB0DD985-F789-4BAA-8F05-232AA8A37467}"/>
    <dgm:cxn modelId="{A52FB0A2-214E-4DB6-9C75-62B631224540}" type="presOf" srcId="{BAAA0F2F-8F27-4894-85AE-F687DEB5014F}" destId="{2231F51E-165C-470B-833B-16E7A013D984}" srcOrd="0" destOrd="0" presId="urn:microsoft.com/office/officeart/2005/8/layout/bProcess4"/>
    <dgm:cxn modelId="{1D3011BC-AAF6-4B09-9E6C-1B671B3677AA}" srcId="{4FB2C780-3BB2-42A8-8175-2C4AC79F9193}" destId="{BAAA0F2F-8F27-4894-85AE-F687DEB5014F}" srcOrd="3" destOrd="0" parTransId="{F6EBEA91-5E88-447B-A682-724AC64B157C}" sibTransId="{0521DD3E-080A-4BE7-84A9-8960B08C94E7}"/>
    <dgm:cxn modelId="{F800FFBC-7ECB-4839-9E28-489B23B3E160}" type="presOf" srcId="{35FDF592-C791-4015-A999-3E43A336CD5B}" destId="{D56CB465-3D75-4454-A99A-D19C76FD14AF}" srcOrd="0" destOrd="0" presId="urn:microsoft.com/office/officeart/2005/8/layout/bProcess4"/>
    <dgm:cxn modelId="{E35AD3BC-A487-4F8C-B388-56A58D3390E8}" type="presOf" srcId="{E7590B8F-3197-466A-B5F2-C499984DE446}" destId="{890FAB2B-F44F-41FF-A649-224B54609AB9}" srcOrd="0" destOrd="0" presId="urn:microsoft.com/office/officeart/2005/8/layout/bProcess4"/>
    <dgm:cxn modelId="{56F7D5D7-769A-446C-8F34-09E06D753BE7}" srcId="{4FB2C780-3BB2-42A8-8175-2C4AC79F9193}" destId="{30874C62-4008-47E2-99E1-8B4A40197401}" srcOrd="8" destOrd="0" parTransId="{B3D57BBB-4E37-4F66-A4BE-B86E2D9A191B}" sibTransId="{B0FF87E5-D51E-4058-91B9-29216B3D4567}"/>
    <dgm:cxn modelId="{4A806150-E2F7-4785-9592-48363BBAF026}" srcId="{4FB2C780-3BB2-42A8-8175-2C4AC79F9193}" destId="{E1BBE5BD-C1DE-41D4-A67C-CBA73EC4CEFE}" srcOrd="1" destOrd="0" parTransId="{47F685FC-6326-4903-868D-5C13F0810D5E}" sibTransId="{4C0E2F94-39B1-443E-B157-C4C9548B4779}"/>
    <dgm:cxn modelId="{12B6FD09-BA66-4E9B-8738-C30C70FFBC05}" type="presOf" srcId="{05C13E9E-4893-4C82-B619-CDB915F435B9}" destId="{19EEDB9E-777D-4648-B409-EE2C77524A80}" srcOrd="0" destOrd="0" presId="urn:microsoft.com/office/officeart/2005/8/layout/bProcess4"/>
    <dgm:cxn modelId="{B47DF6AD-BF3B-4312-9448-F2CBEE169CD9}" type="presOf" srcId="{0A674027-F624-454F-B8F1-FC079DC1533E}" destId="{483606A9-5925-4F5E-A8D1-724225EE7F92}" srcOrd="0" destOrd="0" presId="urn:microsoft.com/office/officeart/2005/8/layout/bProcess4"/>
    <dgm:cxn modelId="{666EBDB2-05DF-446F-BE20-969DBCD0FCA6}" type="presOf" srcId="{6B1FF765-2A2A-4837-A925-154E6DF5E18D}" destId="{9F9423FF-1AF5-43B8-A423-742264A7313F}" srcOrd="0" destOrd="0" presId="urn:microsoft.com/office/officeart/2005/8/layout/bProcess4"/>
    <dgm:cxn modelId="{99529294-A6E6-473D-AF4B-5D8E2C1022F8}" srcId="{4FB2C780-3BB2-42A8-8175-2C4AC79F9193}" destId="{05C13E9E-4893-4C82-B619-CDB915F435B9}" srcOrd="5" destOrd="0" parTransId="{AF3F4DA2-3C99-4975-8939-2F71FDCE2165}" sibTransId="{E7590B8F-3197-466A-B5F2-C499984DE446}"/>
    <dgm:cxn modelId="{1658299E-0E54-4F20-AB78-9857CC08135D}" type="presParOf" srcId="{B975DB9C-8B59-45A5-B3D8-D88DF6B5C668}" destId="{42537838-8C70-43DF-AAE2-85A8EB2B12AC}" srcOrd="0" destOrd="0" presId="urn:microsoft.com/office/officeart/2005/8/layout/bProcess4"/>
    <dgm:cxn modelId="{491C2873-A601-4569-82A0-37CB213B9D0C}" type="presParOf" srcId="{42537838-8C70-43DF-AAE2-85A8EB2B12AC}" destId="{BF208FBA-9F59-488B-994F-F08AF51BACE3}" srcOrd="0" destOrd="0" presId="urn:microsoft.com/office/officeart/2005/8/layout/bProcess4"/>
    <dgm:cxn modelId="{CD82ECF7-50E8-42F0-AF21-C1F7E73196C3}" type="presParOf" srcId="{42537838-8C70-43DF-AAE2-85A8EB2B12AC}" destId="{82268025-F508-4077-9C23-C99F6B36A2BD}" srcOrd="1" destOrd="0" presId="urn:microsoft.com/office/officeart/2005/8/layout/bProcess4"/>
    <dgm:cxn modelId="{2C7D5C35-8790-4975-8780-A4676F80236D}" type="presParOf" srcId="{B975DB9C-8B59-45A5-B3D8-D88DF6B5C668}" destId="{B34A75F8-66A5-4B18-A072-2B603B5A044C}" srcOrd="1" destOrd="0" presId="urn:microsoft.com/office/officeart/2005/8/layout/bProcess4"/>
    <dgm:cxn modelId="{1A8076ED-7C0C-476B-85FB-FB6429C7846B}" type="presParOf" srcId="{B975DB9C-8B59-45A5-B3D8-D88DF6B5C668}" destId="{DFCA40D2-8E04-4668-98B0-B6742FA60E42}" srcOrd="2" destOrd="0" presId="urn:microsoft.com/office/officeart/2005/8/layout/bProcess4"/>
    <dgm:cxn modelId="{A6B37923-4251-4AB7-906B-0660193B37E6}" type="presParOf" srcId="{DFCA40D2-8E04-4668-98B0-B6742FA60E42}" destId="{E41199F3-8756-47C9-A8F6-763376B18A14}" srcOrd="0" destOrd="0" presId="urn:microsoft.com/office/officeart/2005/8/layout/bProcess4"/>
    <dgm:cxn modelId="{9C0C048E-D7DF-47E0-B755-2788E1794D28}" type="presParOf" srcId="{DFCA40D2-8E04-4668-98B0-B6742FA60E42}" destId="{21AF0C48-A56B-45A5-ADA5-F23D8F9EE1EB}" srcOrd="1" destOrd="0" presId="urn:microsoft.com/office/officeart/2005/8/layout/bProcess4"/>
    <dgm:cxn modelId="{8C57F830-4876-4310-8F9A-19519A0F609C}" type="presParOf" srcId="{B975DB9C-8B59-45A5-B3D8-D88DF6B5C668}" destId="{534001AE-E91D-4300-8F85-AE0C18725AF7}" srcOrd="3" destOrd="0" presId="urn:microsoft.com/office/officeart/2005/8/layout/bProcess4"/>
    <dgm:cxn modelId="{B091B308-18A4-4B16-8289-A7F74B1CD11A}" type="presParOf" srcId="{B975DB9C-8B59-45A5-B3D8-D88DF6B5C668}" destId="{DE3186A7-A46C-4F8B-B617-105818773DE0}" srcOrd="4" destOrd="0" presId="urn:microsoft.com/office/officeart/2005/8/layout/bProcess4"/>
    <dgm:cxn modelId="{24C800A6-0AEB-469B-B2E1-92C8E6B2EBD2}" type="presParOf" srcId="{DE3186A7-A46C-4F8B-B617-105818773DE0}" destId="{5F6BAF83-6FAD-49DC-A959-D004811851A1}" srcOrd="0" destOrd="0" presId="urn:microsoft.com/office/officeart/2005/8/layout/bProcess4"/>
    <dgm:cxn modelId="{E7D905E8-276C-4375-A0CC-6000ED28E755}" type="presParOf" srcId="{DE3186A7-A46C-4F8B-B617-105818773DE0}" destId="{06A243F1-13B6-44EF-B780-2AF519842D19}" srcOrd="1" destOrd="0" presId="urn:microsoft.com/office/officeart/2005/8/layout/bProcess4"/>
    <dgm:cxn modelId="{4188E220-0325-4E25-8F3D-56DE37B6F875}" type="presParOf" srcId="{B975DB9C-8B59-45A5-B3D8-D88DF6B5C668}" destId="{9F9423FF-1AF5-43B8-A423-742264A7313F}" srcOrd="5" destOrd="0" presId="urn:microsoft.com/office/officeart/2005/8/layout/bProcess4"/>
    <dgm:cxn modelId="{450FCD62-9A0F-427B-8171-F62A2B680D4E}" type="presParOf" srcId="{B975DB9C-8B59-45A5-B3D8-D88DF6B5C668}" destId="{E2E7B34B-0BB3-4EBA-8D3C-3F3BFF13D817}" srcOrd="6" destOrd="0" presId="urn:microsoft.com/office/officeart/2005/8/layout/bProcess4"/>
    <dgm:cxn modelId="{0B424C7F-16C4-48CD-9945-A1212FFB5960}" type="presParOf" srcId="{E2E7B34B-0BB3-4EBA-8D3C-3F3BFF13D817}" destId="{6625ACF8-B115-4652-9944-1385CF4E85E9}" srcOrd="0" destOrd="0" presId="urn:microsoft.com/office/officeart/2005/8/layout/bProcess4"/>
    <dgm:cxn modelId="{4037DDD4-78AC-4639-82A3-988A10B681D3}" type="presParOf" srcId="{E2E7B34B-0BB3-4EBA-8D3C-3F3BFF13D817}" destId="{2231F51E-165C-470B-833B-16E7A013D984}" srcOrd="1" destOrd="0" presId="urn:microsoft.com/office/officeart/2005/8/layout/bProcess4"/>
    <dgm:cxn modelId="{D30F97B0-F2BE-4B37-BA90-1FC36B5E429C}" type="presParOf" srcId="{B975DB9C-8B59-45A5-B3D8-D88DF6B5C668}" destId="{E8C73CF3-9A73-4646-8ACC-CD38B7F8B9C1}" srcOrd="7" destOrd="0" presId="urn:microsoft.com/office/officeart/2005/8/layout/bProcess4"/>
    <dgm:cxn modelId="{4FA05617-03E3-4A03-AFA1-DAEDE852BFBD}" type="presParOf" srcId="{B975DB9C-8B59-45A5-B3D8-D88DF6B5C668}" destId="{F4DAE521-5F24-4353-8E35-FF0AED2425B7}" srcOrd="8" destOrd="0" presId="urn:microsoft.com/office/officeart/2005/8/layout/bProcess4"/>
    <dgm:cxn modelId="{883525F6-7DAA-48BF-9F48-6F0D43CDABB2}" type="presParOf" srcId="{F4DAE521-5F24-4353-8E35-FF0AED2425B7}" destId="{4D5198E1-C45B-470F-8D0A-2CAD1467050B}" srcOrd="0" destOrd="0" presId="urn:microsoft.com/office/officeart/2005/8/layout/bProcess4"/>
    <dgm:cxn modelId="{C2FCBA47-AC8D-4BF8-8405-E3C33E0C5C88}" type="presParOf" srcId="{F4DAE521-5F24-4353-8E35-FF0AED2425B7}" destId="{B57CA806-D905-485E-96C8-446FBD795FA3}" srcOrd="1" destOrd="0" presId="urn:microsoft.com/office/officeart/2005/8/layout/bProcess4"/>
    <dgm:cxn modelId="{D9B39110-8BF9-46C9-95B9-816913BC2D31}" type="presParOf" srcId="{B975DB9C-8B59-45A5-B3D8-D88DF6B5C668}" destId="{27247480-52CF-4541-9AC5-726B0FEB21BD}" srcOrd="9" destOrd="0" presId="urn:microsoft.com/office/officeart/2005/8/layout/bProcess4"/>
    <dgm:cxn modelId="{FF075750-B8A6-4C1C-8FFB-7D124B95AD43}" type="presParOf" srcId="{B975DB9C-8B59-45A5-B3D8-D88DF6B5C668}" destId="{D021A087-7934-4C81-AC20-634C3C4CC48A}" srcOrd="10" destOrd="0" presId="urn:microsoft.com/office/officeart/2005/8/layout/bProcess4"/>
    <dgm:cxn modelId="{09925327-50CE-40C0-9CE7-17C993812919}" type="presParOf" srcId="{D021A087-7934-4C81-AC20-634C3C4CC48A}" destId="{906EFB81-6040-424E-BF0B-9DAEE7DCE3C1}" srcOrd="0" destOrd="0" presId="urn:microsoft.com/office/officeart/2005/8/layout/bProcess4"/>
    <dgm:cxn modelId="{09B8390C-6196-4F84-9D7D-E58F2CDEA8DC}" type="presParOf" srcId="{D021A087-7934-4C81-AC20-634C3C4CC48A}" destId="{19EEDB9E-777D-4648-B409-EE2C77524A80}" srcOrd="1" destOrd="0" presId="urn:microsoft.com/office/officeart/2005/8/layout/bProcess4"/>
    <dgm:cxn modelId="{113C918E-490E-470A-82BF-6F80CBCAD678}" type="presParOf" srcId="{B975DB9C-8B59-45A5-B3D8-D88DF6B5C668}" destId="{890FAB2B-F44F-41FF-A649-224B54609AB9}" srcOrd="11" destOrd="0" presId="urn:microsoft.com/office/officeart/2005/8/layout/bProcess4"/>
    <dgm:cxn modelId="{550EA451-FBFF-4AE3-BB9D-8EB51A5E7714}" type="presParOf" srcId="{B975DB9C-8B59-45A5-B3D8-D88DF6B5C668}" destId="{52CE63A5-F5BC-4D5C-AFB9-56294CCE3A32}" srcOrd="12" destOrd="0" presId="urn:microsoft.com/office/officeart/2005/8/layout/bProcess4"/>
    <dgm:cxn modelId="{4FF9103F-8AAE-4738-AD0F-C82B95435892}" type="presParOf" srcId="{52CE63A5-F5BC-4D5C-AFB9-56294CCE3A32}" destId="{82B911A9-5493-4C99-8F65-4F31C7E76949}" srcOrd="0" destOrd="0" presId="urn:microsoft.com/office/officeart/2005/8/layout/bProcess4"/>
    <dgm:cxn modelId="{71A8A2DD-D6A0-4FBD-8C53-9AD0B59C7C62}" type="presParOf" srcId="{52CE63A5-F5BC-4D5C-AFB9-56294CCE3A32}" destId="{440C0286-12C2-455C-B3D0-3D7C6787A5B3}" srcOrd="1" destOrd="0" presId="urn:microsoft.com/office/officeart/2005/8/layout/bProcess4"/>
    <dgm:cxn modelId="{E43E90EC-2986-4921-B473-4B9967E3770A}" type="presParOf" srcId="{B975DB9C-8B59-45A5-B3D8-D88DF6B5C668}" destId="{483606A9-5925-4F5E-A8D1-724225EE7F92}" srcOrd="13" destOrd="0" presId="urn:microsoft.com/office/officeart/2005/8/layout/bProcess4"/>
    <dgm:cxn modelId="{E82EC91B-92DD-4B72-B18F-CB2DCBEC7667}" type="presParOf" srcId="{B975DB9C-8B59-45A5-B3D8-D88DF6B5C668}" destId="{58A35CBB-18E0-4BBB-A174-11C47177BBC4}" srcOrd="14" destOrd="0" presId="urn:microsoft.com/office/officeart/2005/8/layout/bProcess4"/>
    <dgm:cxn modelId="{D1ED4402-4D87-4168-AEFB-2570CBF4B849}" type="presParOf" srcId="{58A35CBB-18E0-4BBB-A174-11C47177BBC4}" destId="{E3689677-1BB4-4D41-B70E-A41E3836104F}" srcOrd="0" destOrd="0" presId="urn:microsoft.com/office/officeart/2005/8/layout/bProcess4"/>
    <dgm:cxn modelId="{280EFF0E-4694-4EBD-BAAA-CA78ADA12252}" type="presParOf" srcId="{58A35CBB-18E0-4BBB-A174-11C47177BBC4}" destId="{FF7A0B38-617E-423F-A70D-E8353FCA71ED}" srcOrd="1" destOrd="0" presId="urn:microsoft.com/office/officeart/2005/8/layout/bProcess4"/>
    <dgm:cxn modelId="{1CA56614-1C4E-4CCC-83C1-945887961032}" type="presParOf" srcId="{B975DB9C-8B59-45A5-B3D8-D88DF6B5C668}" destId="{D56CB465-3D75-4454-A99A-D19C76FD14AF}" srcOrd="15" destOrd="0" presId="urn:microsoft.com/office/officeart/2005/8/layout/bProcess4"/>
    <dgm:cxn modelId="{DFC8F7E1-D1DC-410E-9BA4-5A89D1A126A2}" type="presParOf" srcId="{B975DB9C-8B59-45A5-B3D8-D88DF6B5C668}" destId="{AAB75BC8-D187-45E7-8BF3-7F8C11542017}" srcOrd="16" destOrd="0" presId="urn:microsoft.com/office/officeart/2005/8/layout/bProcess4"/>
    <dgm:cxn modelId="{809E15DB-58CB-450C-B66B-B12695070A4B}" type="presParOf" srcId="{AAB75BC8-D187-45E7-8BF3-7F8C11542017}" destId="{5BBCD9F1-BAFE-4829-B0BA-25AB2AEFD11B}" srcOrd="0" destOrd="0" presId="urn:microsoft.com/office/officeart/2005/8/layout/bProcess4"/>
    <dgm:cxn modelId="{2FF65E09-A05B-4FDD-8E97-B336ED139318}" type="presParOf" srcId="{AAB75BC8-D187-45E7-8BF3-7F8C11542017}" destId="{7E66D0B5-E7F0-4057-A18C-737AA81AEE7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AB2D30-EE07-4ACF-9A05-A73224522A32}" type="datetimeFigureOut">
              <a:rPr lang="es-EC" smtClean="0"/>
              <a:pPr/>
              <a:t>05/04/2015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4FF29D-4A86-487D-B9C2-AF36E4C8A4E1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5424" y="3258355"/>
            <a:ext cx="10246469" cy="3465174"/>
          </a:xfrm>
        </p:spPr>
        <p:txBody>
          <a:bodyPr>
            <a:normAutofit/>
          </a:bodyPr>
          <a:lstStyle/>
          <a:p>
            <a:pPr algn="ctr"/>
            <a:endParaRPr lang="es-EC" b="1" dirty="0" smtClean="0">
              <a:solidFill>
                <a:schemeClr val="bg1"/>
              </a:solidFill>
            </a:endParaRPr>
          </a:p>
          <a:p>
            <a:pPr algn="ctr"/>
            <a:r>
              <a:rPr lang="es-EC" b="1" dirty="0">
                <a:solidFill>
                  <a:schemeClr val="bg1"/>
                </a:solidFill>
              </a:rPr>
              <a:t>“Establecimiento y evaluación de parcelas   permanentes en plantaciones protectivas de yagual (Polylepis racemosa) en la zona de Angochagua” </a:t>
            </a:r>
            <a:endParaRPr lang="es-EC" b="1" dirty="0" smtClean="0">
              <a:solidFill>
                <a:schemeClr val="bg1"/>
              </a:solidFill>
            </a:endParaRPr>
          </a:p>
          <a:p>
            <a:pPr algn="ctr"/>
            <a:endParaRPr lang="es-EC" dirty="0" smtClean="0">
              <a:solidFill>
                <a:schemeClr val="bg1"/>
              </a:solidFill>
            </a:endParaRPr>
          </a:p>
          <a:p>
            <a:r>
              <a:rPr lang="es-EC" sz="18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AUTOR:                                                                                  		DIRECTOR :</a:t>
            </a:r>
          </a:p>
          <a:p>
            <a:r>
              <a:rPr lang="es-EC" sz="18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Diego Cruz Yépez                                                      Ing. </a:t>
            </a:r>
            <a:r>
              <a:rPr lang="es-EC" sz="1800" b="1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</a:t>
            </a:r>
            <a:r>
              <a:rPr lang="es-EC" sz="18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es-EC" sz="1800" b="1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Segundo Fuentes </a:t>
            </a:r>
            <a:r>
              <a:rPr lang="es-EC" sz="1800" b="1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MSc</a:t>
            </a:r>
            <a:r>
              <a:rPr lang="es-EC" sz="18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2015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972" y="502276"/>
            <a:ext cx="11539470" cy="2756079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TECNICA DEL NORTE</a:t>
            </a:r>
            <a:br>
              <a:rPr lang="es-EC" sz="5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/>
            </a:r>
            <a:br>
              <a:rPr lang="es-EC" sz="3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</a:br>
            <a:r>
              <a:rPr lang="es-EC" sz="27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FALCULTAD DE INGENIERIA EN CIENCIAS AGROPECUARIAS Y AMBIENTALES </a:t>
            </a:r>
            <a:br>
              <a:rPr lang="es-EC" sz="27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</a:br>
            <a:r>
              <a:rPr lang="es-EC" sz="27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ESCUELA DE INGENIERÍA FORESTAL </a:t>
            </a:r>
            <a:endParaRPr lang="es-EC" sz="27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820" y="2271127"/>
            <a:ext cx="10716655" cy="140053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s-MX" sz="4800" b="1" spc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</a:rPr>
              <a:t>RESULTADOS Y </a:t>
            </a:r>
            <a:r>
              <a:rPr lang="es-MX" sz="4800" b="1" spc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</a:rPr>
              <a:t/>
            </a:r>
            <a:br>
              <a:rPr lang="es-MX" sz="4800" b="1" spc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</a:rPr>
            </a:br>
            <a:r>
              <a:rPr lang="es-MX" sz="4800" b="1" spc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</a:rPr>
              <a:t>DISCUSIÓN 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6656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26126" y="841664"/>
            <a:ext cx="33328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dirty="0" smtClean="0"/>
              <a:t>SOBREVIVENCIA(1)</a:t>
            </a:r>
            <a:endParaRPr lang="es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1245" y="1739746"/>
            <a:ext cx="5223905" cy="40934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536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66205" y="1698171"/>
            <a:ext cx="10907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C" sz="2400" dirty="0" smtClean="0">
                <a:solidFill>
                  <a:schemeClr val="bg1"/>
                </a:solidFill>
              </a:rPr>
              <a:t>Se obtuvo una sobrevivencia promedio de 96,2% al 1,6 años de establecida la plantación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4" name="CuadroTexto 1"/>
          <p:cNvSpPr txBox="1"/>
          <p:nvPr/>
        </p:nvSpPr>
        <p:spPr>
          <a:xfrm>
            <a:off x="612171" y="750224"/>
            <a:ext cx="33328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dirty="0" smtClean="0"/>
              <a:t>SOBREVIVENCIA(2)</a:t>
            </a:r>
            <a:endParaRPr lang="es-EC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49084" y="2886891"/>
            <a:ext cx="1046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C" sz="2400" dirty="0" smtClean="0">
                <a:solidFill>
                  <a:schemeClr val="bg1"/>
                </a:solidFill>
              </a:rPr>
              <a:t>Guerrero (2012) registró en la Carbonería un porcentaje de sobrevivencia  anual del 93% y;  en El Pantanal  la sobrevivencia, en similar periodo de tiempo, obtuvo un valor de 94, 03%.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4 Conector recto"/>
          <p:cNvCxnSpPr/>
          <p:nvPr/>
        </p:nvCxnSpPr>
        <p:spPr>
          <a:xfrm>
            <a:off x="2587941" y="71858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2587941" y="71858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993429" y="706583"/>
            <a:ext cx="35464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dirty="0" smtClean="0"/>
              <a:t>DIAMETRO BASAL</a:t>
            </a:r>
            <a:r>
              <a:rPr lang="es-EC" sz="2400" dirty="0"/>
              <a:t> </a:t>
            </a:r>
            <a:r>
              <a:rPr lang="es-EC" sz="2400" dirty="0" smtClean="0"/>
              <a:t>(1)</a:t>
            </a:r>
            <a:endParaRPr lang="es-EC" sz="2400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48414"/>
              </p:ext>
            </p:extLst>
          </p:nvPr>
        </p:nvGraphicFramePr>
        <p:xfrm>
          <a:off x="870871" y="1555958"/>
          <a:ext cx="4473860" cy="4574386"/>
        </p:xfrm>
        <a:graphic>
          <a:graphicData uri="http://schemas.openxmlformats.org/drawingml/2006/table">
            <a:tbl>
              <a:tblPr firstRow="1" firstCol="1" bandRow="1"/>
              <a:tblGrid>
                <a:gridCol w="1118465"/>
                <a:gridCol w="1118465"/>
                <a:gridCol w="1118465"/>
                <a:gridCol w="1118465"/>
              </a:tblGrid>
              <a:tr h="4402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Parcela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meses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meses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meses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P1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5,65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6,61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7,56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4,584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5,09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5,59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P3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7,82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P4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7,07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8,07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9,07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7,77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9,77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9,01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10,01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11,01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7,82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8,88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9,94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7,56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8,82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P9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8,66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10,16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0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Promedio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8,18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9,21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0307" y="1513760"/>
            <a:ext cx="5179257" cy="4155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003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93429" y="706583"/>
            <a:ext cx="359938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dirty="0" smtClean="0"/>
              <a:t>DIAMETRO BASAL</a:t>
            </a:r>
            <a:r>
              <a:rPr lang="es-EC" sz="2400" dirty="0"/>
              <a:t> </a:t>
            </a:r>
            <a:r>
              <a:rPr lang="es-EC" sz="2400" dirty="0" smtClean="0"/>
              <a:t>(2)</a:t>
            </a:r>
            <a:endParaRPr lang="es-EC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54179" y="1378135"/>
          <a:ext cx="4976358" cy="4143644"/>
        </p:xfrm>
        <a:graphic>
          <a:graphicData uri="http://schemas.openxmlformats.org/drawingml/2006/table">
            <a:tbl>
              <a:tblPr/>
              <a:tblGrid>
                <a:gridCol w="1112719"/>
                <a:gridCol w="829044"/>
                <a:gridCol w="682496"/>
                <a:gridCol w="829044"/>
                <a:gridCol w="877196"/>
                <a:gridCol w="645859"/>
              </a:tblGrid>
              <a:tr h="34344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Tercera Medición</a:t>
                      </a:r>
                      <a:endParaRPr lang="es-EC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Parcela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s-EC" sz="12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CV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s-EC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Sx</a:t>
                      </a:r>
                      <a:endParaRPr lang="es-EC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IMA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3,13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23,38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0,16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4,73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3,39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32,92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0,16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3,50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11,02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3,32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34,27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6,05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5,48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2,34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25,82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5,67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P5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7,33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27,72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6,10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P6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13,67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3,70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33,58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0,35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6,88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6,57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2,56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25,78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6,21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6,58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25,45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6,30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P9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6,61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25,32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6,35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43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E%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13,771</a:t>
                      </a:r>
                      <a:endParaRPr lang="es-EC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439988" y="1136468"/>
            <a:ext cx="397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Desviación (S) agrupados a dispersos.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66263" y="2477588"/>
            <a:ext cx="4471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Coeficiente de Variación (CV) se registraron porcentajes Heterogéneos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8229600" y="1593668"/>
            <a:ext cx="484632" cy="97840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abajo"/>
          <p:cNvSpPr/>
          <p:nvPr/>
        </p:nvSpPr>
        <p:spPr>
          <a:xfrm>
            <a:off x="8251371" y="3117668"/>
            <a:ext cx="484632" cy="97840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CuadroTexto"/>
          <p:cNvSpPr txBox="1"/>
          <p:nvPr/>
        </p:nvSpPr>
        <p:spPr>
          <a:xfrm>
            <a:off x="6309360" y="4180115"/>
            <a:ext cx="442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Errores estándar de las medias  (</a:t>
            </a:r>
            <a:r>
              <a:rPr lang="es-EC" dirty="0" err="1" smtClean="0">
                <a:solidFill>
                  <a:schemeClr val="bg1"/>
                </a:solidFill>
                <a:latin typeface="Times New Roman"/>
                <a:ea typeface="Calibri"/>
              </a:rPr>
              <a:t>Sx</a:t>
            </a:r>
            <a:r>
              <a:rPr lang="es-EC" dirty="0" smtClean="0">
                <a:solidFill>
                  <a:schemeClr val="bg1"/>
                </a:solidFill>
              </a:rPr>
              <a:t>) Es representativas de las mismas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3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93429" y="706583"/>
            <a:ext cx="35913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dirty="0" smtClean="0"/>
              <a:t>DIAMETRO BASAL</a:t>
            </a:r>
            <a:r>
              <a:rPr lang="es-EC" sz="2400" dirty="0"/>
              <a:t> </a:t>
            </a:r>
            <a:r>
              <a:rPr lang="es-EC" sz="2400" dirty="0" smtClean="0"/>
              <a:t>(3)</a:t>
            </a:r>
            <a:endParaRPr lang="es-EC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84217" y="1789612"/>
            <a:ext cx="1046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C" sz="2400" dirty="0" smtClean="0">
                <a:solidFill>
                  <a:schemeClr val="bg1"/>
                </a:solidFill>
              </a:rPr>
              <a:t>Diámetro  basal promedio de 9.21 mm al 1.6 años de establecida la plantación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53589" y="2795452"/>
            <a:ext cx="10345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C" sz="2400" dirty="0" smtClean="0">
                <a:solidFill>
                  <a:schemeClr val="bg1"/>
                </a:solidFill>
              </a:rPr>
              <a:t>Guerrero (2012) registro en la Carbonería un diámetro basal  promedio anual del 6.50 mm y en El Pantanal 5.37 mm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105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85900" y="789710"/>
            <a:ext cx="314868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dirty="0" smtClean="0"/>
              <a:t>ALTURA TOTAL (1)</a:t>
            </a:r>
            <a:endParaRPr lang="es-EC" sz="24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10042"/>
              </p:ext>
            </p:extLst>
          </p:nvPr>
        </p:nvGraphicFramePr>
        <p:xfrm>
          <a:off x="1485900" y="1683329"/>
          <a:ext cx="4083628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020907"/>
                <a:gridCol w="1020907"/>
                <a:gridCol w="1020907"/>
                <a:gridCol w="1020907"/>
              </a:tblGrid>
              <a:tr h="3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Parcela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meses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meses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meses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P3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49,83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51,79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53,99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46,47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48,87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51,26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P4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44,67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47,06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49,45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P9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43,87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46,28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48,69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42,57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45,05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47,53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P1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36,21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38,37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40,54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31,336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33,54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35,74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30,69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33,10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35,50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Promedio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40,88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45,54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4526" y="1687483"/>
            <a:ext cx="4657748" cy="3695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043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1485900" y="789710"/>
            <a:ext cx="312912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dirty="0" smtClean="0"/>
              <a:t>ALTURA TOTAL(2)</a:t>
            </a:r>
            <a:endParaRPr lang="es-EC" sz="2400" dirty="0"/>
          </a:p>
        </p:txBody>
      </p:sp>
      <p:pic>
        <p:nvPicPr>
          <p:cNvPr id="7169" name="Imagen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"/>
            <a:ext cx="190500" cy="219075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27461" y="1645923"/>
          <a:ext cx="5133705" cy="4257406"/>
        </p:xfrm>
        <a:graphic>
          <a:graphicData uri="http://schemas.openxmlformats.org/drawingml/2006/table">
            <a:tbl>
              <a:tblPr/>
              <a:tblGrid>
                <a:gridCol w="1014620"/>
                <a:gridCol w="888184"/>
                <a:gridCol w="755479"/>
                <a:gridCol w="755479"/>
                <a:gridCol w="799366"/>
                <a:gridCol w="920577"/>
              </a:tblGrid>
              <a:tr h="353786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Tercera Medición</a:t>
                      </a:r>
                      <a:endParaRPr lang="es-EC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Parcela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s-EC" sz="12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CV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Sx</a:t>
                      </a:r>
                      <a:endParaRPr lang="es-EC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IMA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94,00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9,70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23,92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0,90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25,33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72,16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8,49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23,77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0,76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22,34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286,84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16,94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31,37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33,75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140,60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11,86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23,98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1,09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30,91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P5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98,68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9,93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21,08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29,46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P6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56,71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7,53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21,21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0,71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22,19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168,54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12,98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25,33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32,04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P8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110,03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10,49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22,07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0,95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29,71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P9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163,62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12,79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26,27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1,14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30,43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E%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11,292</a:t>
                      </a:r>
                      <a:endParaRPr lang="es-EC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Imagen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"/>
            <a:ext cx="190500" cy="21907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857999" y="1136468"/>
            <a:ext cx="4702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Desviación estándar de la media (S) de agrupados a dispersos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31876" y="2926080"/>
            <a:ext cx="4702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Coeficiente de variación (CV) relativamente homogéneos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8699863" y="1841864"/>
            <a:ext cx="484632" cy="97840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6639878" y="4532812"/>
            <a:ext cx="53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Error estándar de las medias (</a:t>
            </a:r>
            <a:r>
              <a:rPr lang="es-EC" dirty="0" err="1" smtClean="0">
                <a:solidFill>
                  <a:schemeClr val="bg1"/>
                </a:solidFill>
                <a:latin typeface="Times New Roman"/>
                <a:ea typeface="Calibri"/>
              </a:rPr>
              <a:t>Sx</a:t>
            </a:r>
            <a:r>
              <a:rPr lang="es-EC" dirty="0" smtClean="0">
                <a:solidFill>
                  <a:schemeClr val="bg1"/>
                </a:solidFill>
              </a:rPr>
              <a:t>) son representativas de las mismas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8669383" y="3627121"/>
            <a:ext cx="484632" cy="97840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47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1485900" y="789710"/>
            <a:ext cx="31211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dirty="0" smtClean="0"/>
              <a:t>ALTURA TOTAL(3)</a:t>
            </a:r>
            <a:endParaRPr lang="es-EC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62595" y="1881051"/>
            <a:ext cx="909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C" sz="2400" dirty="0" smtClean="0">
                <a:solidFill>
                  <a:schemeClr val="bg1"/>
                </a:solidFill>
              </a:rPr>
              <a:t>Se obtuvo una altura total promedio de 45.54 cm al 1.6 año de establecida la plantación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36469" y="3122023"/>
            <a:ext cx="958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C" sz="2400" dirty="0" smtClean="0">
                <a:solidFill>
                  <a:schemeClr val="bg1"/>
                </a:solidFill>
              </a:rPr>
              <a:t>Guerrero (2012) registro en la Carbonería una altura total promedio anual del 25.70 cm y en El Pantanal 26.52 cm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9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71" y="0"/>
            <a:ext cx="10972800" cy="1219200"/>
          </a:xfrm>
        </p:spPr>
        <p:txBody>
          <a:bodyPr>
            <a:normAutofit/>
          </a:bodyPr>
          <a:lstStyle/>
          <a:p>
            <a:r>
              <a:rPr lang="es-EC" sz="3600" dirty="0" smtClean="0"/>
              <a:t>RESPUESTAS A LAS PREGUNTAS DIRECTRICES</a:t>
            </a:r>
            <a:endParaRPr lang="es-EC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79929" y="1237671"/>
            <a:ext cx="105847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MX" sz="2000" b="1" dirty="0" smtClean="0"/>
              <a:t>¿Los datos dasométricos en las parcelas permanentes fueron?</a:t>
            </a:r>
            <a:endParaRPr lang="es-EC" sz="2000" dirty="0" smtClean="0"/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s-MX" sz="2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ltura total, diámetro basal y sobrevivencia; cabe destacar que como es un análisis inicial no se consideraron área basal, debe evaluarse cuando la plantación presente una mayor madures.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5393" y="2690949"/>
            <a:ext cx="104110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000" b="1" dirty="0" smtClean="0"/>
              <a:t>El porcentaje de sobrevivencia que presentó la plantación de yagual fue?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000" dirty="0" smtClean="0">
                <a:solidFill>
                  <a:schemeClr val="bg1"/>
                </a:solidFill>
              </a:rPr>
              <a:t>De </a:t>
            </a:r>
            <a:r>
              <a:rPr lang="es-ES" sz="2000" dirty="0" smtClean="0">
                <a:solidFill>
                  <a:schemeClr val="bg1"/>
                </a:solidFill>
              </a:rPr>
              <a:t>90,99</a:t>
            </a:r>
            <a:r>
              <a:rPr lang="es-MX" sz="2000" dirty="0" smtClean="0">
                <a:solidFill>
                  <a:schemeClr val="bg1"/>
                </a:solidFill>
              </a:rPr>
              <a:t> % hasta 98,44%; con una sobrevivencia promedio de 96,28%. Lo que permite aseverar que tiene una sobrevivencia excelente </a:t>
            </a:r>
            <a:endParaRPr lang="es-EC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92333" y="4180344"/>
            <a:ext cx="10737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000" b="1" dirty="0" smtClean="0"/>
              <a:t>¿El crecimiento en diámetro basal y altura total de las plantas fueron?</a:t>
            </a:r>
            <a:endParaRPr lang="es-EC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000" dirty="0" smtClean="0">
                <a:solidFill>
                  <a:schemeClr val="bg1"/>
                </a:solidFill>
              </a:rPr>
              <a:t>Se determinaron un promedio de diámetro basal acumulado a los dieciocho meses de 9,21mm, con un IMA de 6,44mm/año; en cambio, en altura total acumulado se obtuvo una media general de 45,54cm con un IMA de 34,25 cm/año; en base a estos resultados se puede deducir que la especie tiene un excelente desarrollo. </a:t>
            </a:r>
            <a:endParaRPr lang="es-EC" sz="2000" dirty="0" smtClean="0">
              <a:solidFill>
                <a:schemeClr val="bg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82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129574"/>
              </p:ext>
            </p:extLst>
          </p:nvPr>
        </p:nvGraphicFramePr>
        <p:xfrm>
          <a:off x="845735" y="1184857"/>
          <a:ext cx="10346007" cy="535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732138"/>
          </a:xfrm>
        </p:spPr>
        <p:txBody>
          <a:bodyPr>
            <a:normAutofit/>
          </a:bodyPr>
          <a:lstStyle/>
          <a:p>
            <a:r>
              <a:rPr lang="es-EC" dirty="0" smtClean="0"/>
              <a:t>INTRODUCCIÓN :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78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246909" y="852055"/>
            <a:ext cx="34626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C" sz="2800" dirty="0" smtClean="0"/>
              <a:t>CONCLUSIONES:</a:t>
            </a:r>
            <a:endParaRPr lang="es-EC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52055" y="1756064"/>
            <a:ext cx="1025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bg1"/>
                </a:solidFill>
              </a:rPr>
              <a:t>Se instaló nueve parcelas de 2500 m² distribuidos de acuerdo a los estratos seleccionados donde se consideró topografía, pendiente, condiciones de sitio y clima.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52055" y="2504208"/>
            <a:ext cx="10037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Al final de la investigación la sobrevivencia es de </a:t>
            </a:r>
            <a:r>
              <a:rPr lang="es-EC" sz="2000" dirty="0">
                <a:solidFill>
                  <a:schemeClr val="bg1"/>
                </a:solidFill>
              </a:rPr>
              <a:t>98.44 %</a:t>
            </a:r>
            <a:r>
              <a:rPr lang="es-ES" sz="2000" dirty="0">
                <a:solidFill>
                  <a:schemeClr val="bg1"/>
                </a:solidFill>
              </a:rPr>
              <a:t> en la parcela P5 y con 90,99 % para la parcela P3, esta variación es debido a las condiciones climáticas existentes en la zona de investigación.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52055" y="3616037"/>
            <a:ext cx="10037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Referente al crecimiento en diámetro basal la parcela P6 tiene 11,01 mm y la parcela P2 con 5,59 mm, demostrando así  la parcela P6 una tendencia de mayor crecimiento debido a la ubicación y topografía del suelo.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52054" y="4727866"/>
            <a:ext cx="981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 smtClean="0">
                <a:solidFill>
                  <a:schemeClr val="bg1"/>
                </a:solidFill>
              </a:rPr>
              <a:t>Con </a:t>
            </a:r>
            <a:r>
              <a:rPr lang="es-EC" sz="2000" dirty="0">
                <a:solidFill>
                  <a:schemeClr val="bg1"/>
                </a:solidFill>
              </a:rPr>
              <a:t>relación a la altura la parcela P3 obtuvo el mayor crecimiento  promedio con 53,99  cm y la parcela P6 con 35,50 cm, de los datos obtenidos se puede inferir que la competencia contribuye al crecimiento de esta especie.</a:t>
            </a:r>
          </a:p>
        </p:txBody>
      </p:sp>
    </p:spTree>
    <p:extLst>
      <p:ext uri="{BB962C8B-B14F-4D97-AF65-F5344CB8AC3E}">
        <p14:creationId xmlns:p14="http://schemas.microsoft.com/office/powerpoint/2010/main" val="16193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39091" y="777859"/>
            <a:ext cx="36350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smtClean="0"/>
              <a:t>RECOMENDACIONES:</a:t>
            </a:r>
            <a:endParaRPr lang="es-EC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02670" y="2842538"/>
            <a:ext cx="1070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bg1"/>
                </a:solidFill>
              </a:rPr>
              <a:t>Al </a:t>
            </a:r>
            <a:r>
              <a:rPr lang="es-ES" sz="2000" dirty="0">
                <a:solidFill>
                  <a:schemeClr val="bg1"/>
                </a:solidFill>
              </a:rPr>
              <a:t>Ministerios del Ambiente, a través de la Dirección Provincial de Imbabura  continuar con el seguimiento de las parcelas permanentes y  tomas de datos que permita disponer información para futuras investigaciones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2670" y="3863198"/>
            <a:ext cx="1070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C" sz="2000" dirty="0" smtClean="0">
                <a:solidFill>
                  <a:schemeClr val="bg1"/>
                </a:solidFill>
              </a:rPr>
              <a:t>A </a:t>
            </a:r>
            <a:r>
              <a:rPr lang="es-EC" sz="2000" dirty="0">
                <a:solidFill>
                  <a:schemeClr val="bg1"/>
                </a:solidFill>
              </a:rPr>
              <a:t>los estudiantes que están por culminar la Carrera de Ingeniería Forestal de la Universidad Técnica del Norte, realizar investigaciones de la especie (Polylepis racemosa)  en otras condiciones </a:t>
            </a:r>
            <a:r>
              <a:rPr lang="es-EC" sz="2000" dirty="0" err="1" smtClean="0">
                <a:solidFill>
                  <a:schemeClr val="bg1"/>
                </a:solidFill>
              </a:rPr>
              <a:t>eda-foclimaticas</a:t>
            </a:r>
            <a:r>
              <a:rPr lang="es-EC" sz="2000" dirty="0" smtClean="0">
                <a:solidFill>
                  <a:schemeClr val="bg1"/>
                </a:solidFill>
              </a:rPr>
              <a:t> </a:t>
            </a:r>
            <a:r>
              <a:rPr lang="es-EC" sz="2000" dirty="0">
                <a:solidFill>
                  <a:schemeClr val="bg1"/>
                </a:solidFill>
              </a:rPr>
              <a:t>que permitan determinar la sobrevivencia en el tiempo.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2671" y="4868867"/>
            <a:ext cx="10702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Para Programas y Proyectos de reforestación y restauración se sugiere utilizar el </a:t>
            </a:r>
            <a:r>
              <a:rPr lang="es-ES" sz="2000" b="1" dirty="0">
                <a:solidFill>
                  <a:schemeClr val="bg1"/>
                </a:solidFill>
              </a:rPr>
              <a:t>(</a:t>
            </a:r>
            <a:r>
              <a:rPr lang="es-ES" sz="2000" b="1" i="1" dirty="0" err="1">
                <a:solidFill>
                  <a:schemeClr val="bg1"/>
                </a:solidFill>
              </a:rPr>
              <a:t>Polyepis</a:t>
            </a:r>
            <a:r>
              <a:rPr lang="es-ES" sz="2000" b="1" i="1" dirty="0">
                <a:solidFill>
                  <a:schemeClr val="bg1"/>
                </a:solidFill>
              </a:rPr>
              <a:t> racemosa</a:t>
            </a:r>
            <a:r>
              <a:rPr lang="es-ES" sz="2000" i="1" dirty="0">
                <a:solidFill>
                  <a:schemeClr val="bg1"/>
                </a:solidFill>
              </a:rPr>
              <a:t>)</a:t>
            </a:r>
            <a:r>
              <a:rPr lang="es-ES" sz="2000" dirty="0">
                <a:solidFill>
                  <a:schemeClr val="bg1"/>
                </a:solidFill>
              </a:rPr>
              <a:t> debido a su adecuada adaptación y crecimiento.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2671" y="5720009"/>
            <a:ext cx="10702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bg1"/>
                </a:solidFill>
              </a:rPr>
              <a:t>Dar a conocer los resultados de la presente investigación a los estudiantes  e investigadores de especies nativas en el campo forestal.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02670" y="1637212"/>
            <a:ext cx="10442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bg1"/>
                </a:solidFill>
              </a:rPr>
              <a:t>Por </a:t>
            </a:r>
            <a:r>
              <a:rPr lang="es-EC" dirty="0">
                <a:solidFill>
                  <a:schemeClr val="bg1"/>
                </a:solidFill>
              </a:rPr>
              <a:t>los resultados de adaptación obtenidos en la presente investigación y por ser una especie multiuso que brinda beneficios sociales, económicos y ambientales se recomienda utilizar en programas de reforestación y restauración forestal, como también para  aprovechamiento de productos forestales no maderables.</a:t>
            </a:r>
          </a:p>
        </p:txBody>
      </p:sp>
    </p:spTree>
    <p:extLst>
      <p:ext uri="{BB962C8B-B14F-4D97-AF65-F5344CB8AC3E}">
        <p14:creationId xmlns:p14="http://schemas.microsoft.com/office/powerpoint/2010/main" val="16706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0121" y="467641"/>
            <a:ext cx="3220144" cy="29606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55" y="337888"/>
            <a:ext cx="3075709" cy="32201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22" y="337888"/>
            <a:ext cx="4017048" cy="32201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3558032"/>
            <a:ext cx="3004282" cy="29882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27" y="3558031"/>
            <a:ext cx="3154680" cy="29882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07" y="3558031"/>
            <a:ext cx="3977563" cy="298824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086101" y="2740039"/>
            <a:ext cx="6785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800" dirty="0" smtClean="0">
                <a:solidFill>
                  <a:srgbClr val="FF0000"/>
                </a:solidFill>
              </a:rPr>
              <a:t>GRACIAS</a:t>
            </a:r>
            <a:endParaRPr lang="es-EC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7" y="321973"/>
            <a:ext cx="8825657" cy="837126"/>
          </a:xfrm>
        </p:spPr>
        <p:txBody>
          <a:bodyPr/>
          <a:lstStyle/>
          <a:p>
            <a:r>
              <a:rPr lang="es-EC" dirty="0" smtClean="0"/>
              <a:t>OBJETIVOS: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5" y="1159100"/>
            <a:ext cx="9740572" cy="543488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b="1" dirty="0" smtClean="0">
                <a:solidFill>
                  <a:srgbClr val="C00000"/>
                </a:solidFill>
              </a:rPr>
              <a:t>OBJETIVO GENERAL:</a:t>
            </a:r>
          </a:p>
          <a:p>
            <a:endParaRPr lang="es-EC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 smtClean="0"/>
              <a:t>Establecer y evaluar las parcelas   permanentes en plantaciones protectivas de yagual (</a:t>
            </a:r>
            <a:r>
              <a:rPr lang="es-EC" sz="2400" i="1" dirty="0" smtClean="0"/>
              <a:t>Polylepis </a:t>
            </a:r>
            <a:r>
              <a:rPr lang="es-EC" sz="2400" i="1" dirty="0" err="1" smtClean="0"/>
              <a:t>racemosa</a:t>
            </a:r>
            <a:r>
              <a:rPr lang="es-EC" sz="2400" dirty="0" smtClean="0"/>
              <a:t>) en la zona de “</a:t>
            </a:r>
            <a:r>
              <a:rPr lang="es-EC" sz="2400" dirty="0" err="1" smtClean="0"/>
              <a:t>Angochagua</a:t>
            </a:r>
            <a:r>
              <a:rPr lang="es-EC" sz="2400" dirty="0" smtClean="0"/>
              <a:t>”</a:t>
            </a:r>
          </a:p>
          <a:p>
            <a:endParaRPr lang="es-EC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b="1" dirty="0" smtClean="0">
                <a:solidFill>
                  <a:srgbClr val="C00000"/>
                </a:solidFill>
              </a:rPr>
              <a:t>OBJETIVOS ESPECIFICOS: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sz="2400" cap="none" dirty="0" smtClean="0">
                <a:latin typeface="+mn-lt"/>
              </a:rPr>
              <a:t>Establecer </a:t>
            </a:r>
            <a:r>
              <a:rPr lang="es-EC" sz="2400" cap="none" dirty="0">
                <a:latin typeface="+mn-lt"/>
              </a:rPr>
              <a:t>las parcelas  permanentes para la toma de datos dasométricos.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sz="2400" cap="none" dirty="0" smtClean="0">
                <a:latin typeface="+mn-lt"/>
              </a:rPr>
              <a:t>Determinar </a:t>
            </a:r>
            <a:r>
              <a:rPr lang="es-EC" sz="2400" cap="none" dirty="0">
                <a:latin typeface="+mn-lt"/>
              </a:rPr>
              <a:t>el porcentaje de sobrevivencia de la plantación de yagual.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sz="2400" cap="none" dirty="0" smtClean="0">
                <a:latin typeface="+mn-lt"/>
              </a:rPr>
              <a:t>Evaluar </a:t>
            </a:r>
            <a:r>
              <a:rPr lang="es-EC" sz="2400" cap="none" dirty="0">
                <a:latin typeface="+mn-lt"/>
              </a:rPr>
              <a:t>el crecimiento inicial en diámetro basal y altura total de las plantas.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85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7" y="553793"/>
            <a:ext cx="8825657" cy="965914"/>
          </a:xfrm>
        </p:spPr>
        <p:txBody>
          <a:bodyPr/>
          <a:lstStyle/>
          <a:p>
            <a:r>
              <a:rPr lang="es-EC" dirty="0" smtClean="0"/>
              <a:t>PREGUNTAS DIRECTRICES: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5" y="1519708"/>
            <a:ext cx="8825659" cy="5338292"/>
          </a:xfrm>
        </p:spPr>
        <p:txBody>
          <a:bodyPr>
            <a:normAutofit/>
          </a:bodyPr>
          <a:lstStyle/>
          <a:p>
            <a:pPr marL="0" lvl="2"/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b="1" dirty="0" smtClean="0"/>
              <a:t>¿</a:t>
            </a:r>
            <a:r>
              <a:rPr lang="es-MX" sz="2400" dirty="0"/>
              <a:t>Cuáles serán los datos dosimétricos en las parcelas </a:t>
            </a:r>
            <a:r>
              <a:rPr lang="es-MX" sz="2400" dirty="0" smtClean="0"/>
              <a:t>  permanentes</a:t>
            </a:r>
            <a:r>
              <a:rPr lang="es-MX" sz="2400" b="1" dirty="0"/>
              <a:t>?</a:t>
            </a:r>
            <a:endParaRPr lang="es-EC" sz="2400" dirty="0"/>
          </a:p>
          <a:p>
            <a:endParaRPr lang="es-MX" sz="2400" b="1" cap="none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400" b="1" dirty="0" smtClean="0"/>
              <a:t>¿</a:t>
            </a:r>
            <a:r>
              <a:rPr lang="es-MX" sz="2400" dirty="0"/>
              <a:t>Qué porcentaje de sobrevivencia presenta la </a:t>
            </a:r>
            <a:r>
              <a:rPr lang="es-MX" sz="2400" dirty="0" smtClean="0"/>
              <a:t>		   plantación </a:t>
            </a:r>
            <a:r>
              <a:rPr lang="es-MX" sz="2400" dirty="0"/>
              <a:t>de yagual</a:t>
            </a:r>
            <a:r>
              <a:rPr lang="es-MX" sz="2400" b="1" dirty="0" smtClean="0"/>
              <a:t>?</a:t>
            </a:r>
          </a:p>
          <a:p>
            <a:pPr lvl="0"/>
            <a:endParaRPr lang="es-MX" sz="2400" b="1" dirty="0"/>
          </a:p>
          <a:p>
            <a:r>
              <a:rPr lang="es-MX" sz="2400" b="1" dirty="0" smtClean="0"/>
              <a:t>¿</a:t>
            </a:r>
            <a:r>
              <a:rPr lang="es-MX" sz="2400" dirty="0"/>
              <a:t>Cuál será  el crecimiento en  diámetro basal y altura </a:t>
            </a:r>
            <a:r>
              <a:rPr lang="es-MX" sz="2400" dirty="0" smtClean="0"/>
              <a:t>	   total </a:t>
            </a:r>
            <a:r>
              <a:rPr lang="es-MX" sz="2400" dirty="0"/>
              <a:t>de las plantas</a:t>
            </a:r>
            <a:r>
              <a:rPr lang="es-MX" sz="2400" b="1" dirty="0"/>
              <a:t>?</a:t>
            </a:r>
            <a:endParaRPr lang="es-EC" sz="2400" dirty="0"/>
          </a:p>
          <a:p>
            <a:pPr lvl="0"/>
            <a:endParaRPr lang="es-EC" dirty="0">
              <a:solidFill>
                <a:srgbClr val="FF0000"/>
              </a:solidFill>
            </a:endParaRPr>
          </a:p>
          <a:p>
            <a:endParaRPr lang="es-EC" b="1" cap="none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4127" y="1532587"/>
            <a:ext cx="8825657" cy="4082603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s-EC" sz="4800" dirty="0" smtClean="0"/>
              <a:t>MATERIALES </a:t>
            </a:r>
            <a:br>
              <a:rPr lang="es-EC" sz="4800" dirty="0" smtClean="0"/>
            </a:br>
            <a:r>
              <a:rPr lang="es-EC" sz="4800" dirty="0" smtClean="0"/>
              <a:t>Y </a:t>
            </a:r>
            <a:br>
              <a:rPr lang="es-EC" sz="4800" dirty="0" smtClean="0"/>
            </a:br>
            <a:r>
              <a:rPr lang="es-EC" sz="4800" dirty="0" smtClean="0"/>
              <a:t>MÉTODOS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1846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652128"/>
              </p:ext>
            </p:extLst>
          </p:nvPr>
        </p:nvGraphicFramePr>
        <p:xfrm>
          <a:off x="1397727" y="648970"/>
          <a:ext cx="10045335" cy="55575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48057"/>
                <a:gridCol w="3348057"/>
                <a:gridCol w="3349221"/>
              </a:tblGrid>
              <a:tr h="5418667">
                <a:tc>
                  <a:txBody>
                    <a:bodyPr/>
                    <a:lstStyle/>
                    <a:p>
                      <a:pPr marL="548640" indent="-54864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/>
                        <a:t>Herramientas</a:t>
                      </a:r>
                      <a:endParaRPr lang="es-EC" sz="1000" dirty="0"/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  <a:buFont typeface="Wingdings"/>
                        <a:buChar char=""/>
                      </a:pPr>
                      <a:endParaRPr lang="es-CO" sz="1800" dirty="0" smtClean="0"/>
                    </a:p>
                    <a:p>
                      <a:pPr marL="0" lv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s-CO" sz="1800" dirty="0" smtClean="0"/>
                        <a:t>Cabo </a:t>
                      </a:r>
                      <a:r>
                        <a:rPr lang="es-CO" sz="1800" dirty="0"/>
                        <a:t>o soga</a:t>
                      </a:r>
                      <a:endParaRPr lang="es-EC" sz="10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s-CO" sz="1800" dirty="0"/>
                        <a:t>Calibrador</a:t>
                      </a:r>
                      <a:endParaRPr lang="es-EC" sz="10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s-CO" sz="1800" dirty="0"/>
                        <a:t>Cinta métrica.</a:t>
                      </a:r>
                      <a:endParaRPr lang="es-EC" sz="10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s-CO" sz="1800" dirty="0"/>
                        <a:t>Hoyadora</a:t>
                      </a:r>
                      <a:endParaRPr lang="es-EC" sz="10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s-CO" sz="1800" dirty="0"/>
                        <a:t>Navaja</a:t>
                      </a:r>
                      <a:endParaRPr lang="es-EC" sz="10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s-CO" sz="1800" dirty="0"/>
                        <a:t>Piola </a:t>
                      </a:r>
                      <a:endParaRPr lang="es-EC" sz="10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s-CO" sz="1800" dirty="0"/>
                        <a:t>Tubos PVC</a:t>
                      </a:r>
                      <a:endParaRPr lang="es-EC" sz="1000" dirty="0">
                        <a:latin typeface="Times New Roman"/>
                        <a:ea typeface="Calibri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marL="548640" indent="-54864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/>
                        <a:t>Materiales de oficina</a:t>
                      </a:r>
                      <a:endParaRPr lang="es-EC" sz="9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  <a:buFont typeface="Wingdings"/>
                        <a:buNone/>
                      </a:pPr>
                      <a:endParaRPr lang="es-CO" sz="1800" dirty="0" smtClean="0"/>
                    </a:p>
                    <a:p>
                      <a:pPr marL="0" lv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  <a:buFont typeface="Wingdings"/>
                        <a:buNone/>
                      </a:pPr>
                      <a:r>
                        <a:rPr lang="es-CO" sz="1800" dirty="0" smtClean="0"/>
                        <a:t>Esferos</a:t>
                      </a:r>
                      <a:endParaRPr lang="es-EC" sz="10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400"/>
                        </a:spcAft>
                        <a:buFont typeface="Wingdings"/>
                        <a:buNone/>
                      </a:pPr>
                      <a:r>
                        <a:rPr lang="es-CO" sz="1800" dirty="0"/>
                        <a:t>Hojas de campo</a:t>
                      </a:r>
                      <a:endParaRPr lang="es-EC" sz="10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400"/>
                        </a:spcAft>
                        <a:buFont typeface="Wingdings"/>
                        <a:buNone/>
                      </a:pPr>
                      <a:r>
                        <a:rPr lang="es-CO" sz="1800" dirty="0"/>
                        <a:t>Lápices </a:t>
                      </a:r>
                      <a:endParaRPr lang="es-EC" sz="10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400"/>
                        </a:spcAft>
                        <a:buFont typeface="Wingdings"/>
                        <a:buNone/>
                      </a:pPr>
                      <a:r>
                        <a:rPr lang="es-CO" sz="1800" dirty="0"/>
                        <a:t>Tablero</a:t>
                      </a:r>
                      <a:endParaRPr lang="es-EC" sz="1000" dirty="0">
                        <a:latin typeface="Times New Roman"/>
                        <a:ea typeface="Calibri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marL="548640" indent="-54864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/>
                        <a:t>Equipos</a:t>
                      </a:r>
                      <a:endParaRPr lang="es-EC" sz="10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  <a:buFontTx/>
                        <a:buNone/>
                      </a:pPr>
                      <a:endParaRPr lang="es-CO" sz="1600" dirty="0" smtClean="0"/>
                    </a:p>
                    <a:p>
                      <a:pPr marL="0" lvl="0" indent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s-CO" sz="1600" dirty="0" smtClean="0"/>
                        <a:t>Cámara </a:t>
                      </a:r>
                      <a:r>
                        <a:rPr lang="es-CO" sz="1600" dirty="0"/>
                        <a:t>fotográfica</a:t>
                      </a:r>
                      <a:endParaRPr lang="es-EC" sz="9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s-CO" sz="1600" dirty="0"/>
                        <a:t>Computadora</a:t>
                      </a:r>
                      <a:endParaRPr lang="es-EC" sz="900" dirty="0"/>
                    </a:p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s-CO" sz="1600" dirty="0"/>
                        <a:t>GPS</a:t>
                      </a:r>
                      <a:endParaRPr lang="es-EC" sz="900" dirty="0">
                        <a:latin typeface="Times New Roman"/>
                        <a:ea typeface="Calibri"/>
                      </a:endParaRPr>
                    </a:p>
                  </a:txBody>
                  <a:tcPr marL="38501" marR="38501" marT="0" marB="0"/>
                </a:tc>
              </a:tr>
            </a:tbl>
          </a:graphicData>
        </a:graphic>
      </p:graphicFrame>
      <p:sp>
        <p:nvSpPr>
          <p:cNvPr id="2" name="Flecha abajo 1"/>
          <p:cNvSpPr/>
          <p:nvPr/>
        </p:nvSpPr>
        <p:spPr>
          <a:xfrm>
            <a:off x="2743200" y="10910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Flecha abajo 3"/>
          <p:cNvSpPr/>
          <p:nvPr/>
        </p:nvSpPr>
        <p:spPr>
          <a:xfrm>
            <a:off x="6179128" y="10910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lecha abajo 4"/>
          <p:cNvSpPr/>
          <p:nvPr/>
        </p:nvSpPr>
        <p:spPr>
          <a:xfrm>
            <a:off x="9594136" y="10910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723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6070468"/>
              </p:ext>
            </p:extLst>
          </p:nvPr>
        </p:nvGraphicFramePr>
        <p:xfrm>
          <a:off x="716461" y="244700"/>
          <a:ext cx="9114113" cy="547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1905066"/>
              </p:ext>
            </p:extLst>
          </p:nvPr>
        </p:nvGraphicFramePr>
        <p:xfrm>
          <a:off x="277991" y="1225180"/>
          <a:ext cx="10407426" cy="521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3626571" y="93518"/>
            <a:ext cx="6224012" cy="1479178"/>
            <a:chOff x="2571362" y="4624490"/>
            <a:chExt cx="6464598" cy="1133916"/>
          </a:xfrm>
        </p:grpSpPr>
        <p:sp>
          <p:nvSpPr>
            <p:cNvPr id="6" name="Rectángulo 5"/>
            <p:cNvSpPr/>
            <p:nvPr/>
          </p:nvSpPr>
          <p:spPr>
            <a:xfrm>
              <a:off x="2571362" y="4624490"/>
              <a:ext cx="6464598" cy="10514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571362" y="4706957"/>
              <a:ext cx="6464598" cy="1051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900" dirty="0" smtClean="0"/>
                <a:t>Provincia: Imbabura.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900" kern="1200" dirty="0" smtClean="0"/>
                <a:t>Cantón: Ibarra.</a:t>
              </a:r>
              <a:endParaRPr lang="es-EC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900" dirty="0" smtClean="0"/>
                <a:t>Parroquia: Angochagua.</a:t>
              </a:r>
              <a:endParaRPr lang="es-EC" sz="1900" kern="1200" cap="none" dirty="0" smtClean="0"/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900" dirty="0" smtClean="0"/>
                <a:t>Comunidad: Angochagua</a:t>
              </a:r>
              <a:r>
                <a:rPr lang="es-EC" sz="19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8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655" y="2490354"/>
            <a:ext cx="10972800" cy="1219200"/>
          </a:xfrm>
        </p:spPr>
        <p:txBody>
          <a:bodyPr>
            <a:normAutofit/>
          </a:bodyPr>
          <a:lstStyle/>
          <a:p>
            <a:pPr algn="ctr"/>
            <a:r>
              <a:rPr lang="es-EC" sz="6000" b="1" dirty="0" smtClean="0">
                <a:solidFill>
                  <a:schemeClr val="bg1"/>
                </a:solidFill>
              </a:rPr>
              <a:t>METODOLOGIA</a:t>
            </a:r>
            <a:endParaRPr lang="es-EC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7222335"/>
              </p:ext>
            </p:extLst>
          </p:nvPr>
        </p:nvGraphicFramePr>
        <p:xfrm>
          <a:off x="766483" y="848939"/>
          <a:ext cx="10878671" cy="580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derecha 5"/>
          <p:cNvSpPr/>
          <p:nvPr/>
        </p:nvSpPr>
        <p:spPr>
          <a:xfrm>
            <a:off x="3855026" y="5133109"/>
            <a:ext cx="846859" cy="4364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derecha 6"/>
          <p:cNvSpPr/>
          <p:nvPr/>
        </p:nvSpPr>
        <p:spPr>
          <a:xfrm>
            <a:off x="7564582" y="1340427"/>
            <a:ext cx="884889" cy="3844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09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4182</TotalTime>
  <Words>1233</Words>
  <Application>Microsoft Office PowerPoint</Application>
  <PresentationFormat>Panorámica</PresentationFormat>
  <Paragraphs>334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</vt:lpstr>
      <vt:lpstr>Wingdings 2</vt:lpstr>
      <vt:lpstr>Papel</vt:lpstr>
      <vt:lpstr>   UNIVERSIDAD TECNICA DEL NORTE  FALCULTAD DE INGENIERIA EN CIENCIAS AGROPECUARIAS Y AMBIENTALES  ESCUELA DE INGENIERÍA FORESTAL </vt:lpstr>
      <vt:lpstr>INTRODUCCIÓN :  </vt:lpstr>
      <vt:lpstr>OBJETIVOS:</vt:lpstr>
      <vt:lpstr>PREGUNTAS DIRECTRICES:</vt:lpstr>
      <vt:lpstr>MATERIALES  Y  MÉTODOS</vt:lpstr>
      <vt:lpstr>Presentación de PowerPoint</vt:lpstr>
      <vt:lpstr>Presentación de PowerPoint</vt:lpstr>
      <vt:lpstr>METODOLOGIA</vt:lpstr>
      <vt:lpstr>Presentación de PowerPoint</vt:lpstr>
      <vt:lpstr>RESULTADOS Y  DISCUSIÓN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RESPUESTAS A LAS PREGUNTAS DIRECTRICES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TECNICA DEL NORTE FALCULTAD DE INGENIERIA EN CIENCIAS AGROPECUARIAS Y AMBIENTALES  ESCUELA DE INGENIERIA FORESTAL</dc:title>
  <dc:creator>SANTIAGO</dc:creator>
  <cp:lastModifiedBy>Diego Cruz</cp:lastModifiedBy>
  <cp:revision>308</cp:revision>
  <dcterms:created xsi:type="dcterms:W3CDTF">2014-02-26T01:10:03Z</dcterms:created>
  <dcterms:modified xsi:type="dcterms:W3CDTF">2015-04-05T15:35:22Z</dcterms:modified>
</cp:coreProperties>
</file>