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60" r:id="rId3"/>
    <p:sldId id="257" r:id="rId4"/>
    <p:sldId id="258" r:id="rId5"/>
    <p:sldId id="259" r:id="rId6"/>
    <p:sldId id="269" r:id="rId7"/>
    <p:sldId id="263" r:id="rId8"/>
    <p:sldId id="283" r:id="rId9"/>
    <p:sldId id="285" r:id="rId10"/>
    <p:sldId id="264" r:id="rId11"/>
    <p:sldId id="266" r:id="rId12"/>
    <p:sldId id="267" r:id="rId13"/>
    <p:sldId id="268" r:id="rId14"/>
    <p:sldId id="271" r:id="rId15"/>
    <p:sldId id="270" r:id="rId16"/>
    <p:sldId id="272" r:id="rId17"/>
    <p:sldId id="278" r:id="rId18"/>
    <p:sldId id="279" r:id="rId19"/>
    <p:sldId id="273" r:id="rId20"/>
    <p:sldId id="274" r:id="rId21"/>
    <p:sldId id="275" r:id="rId22"/>
    <p:sldId id="277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icio" initials="M" lastIdx="0" clrIdx="0">
    <p:extLst>
      <p:ext uri="{19B8F6BF-5375-455C-9EA6-DF929625EA0E}">
        <p15:presenceInfo xmlns:p15="http://schemas.microsoft.com/office/powerpoint/2012/main" userId="Mauric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image" Target="../media/image4.jpeg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DA9E04-4191-4227-9DA3-9C22A1D19DC1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D2E1FD6D-1944-43A1-89D0-5D66E9B5D33D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F678283F-2528-431A-AFD9-F4951C2BF5AE}" type="parTrans" cxnId="{CE9AA077-40E2-41DF-A545-C54F634362EB}">
      <dgm:prSet/>
      <dgm:spPr/>
      <dgm:t>
        <a:bodyPr/>
        <a:lstStyle/>
        <a:p>
          <a:endParaRPr lang="es-ES"/>
        </a:p>
      </dgm:t>
    </dgm:pt>
    <dgm:pt modelId="{0F29B8D4-C932-4BCB-A262-6FF205E300A8}" type="sibTrans" cxnId="{CE9AA077-40E2-41DF-A545-C54F634362EB}">
      <dgm:prSet/>
      <dgm:spPr/>
      <dgm:t>
        <a:bodyPr/>
        <a:lstStyle/>
        <a:p>
          <a:endParaRPr lang="es-ES"/>
        </a:p>
      </dgm:t>
    </dgm:pt>
    <dgm:pt modelId="{ED68873D-F705-4391-995C-2200F4D4B59E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3BC2190B-AC66-4717-BC23-E2C8A2FE09D7}" type="parTrans" cxnId="{35F2FF89-0531-40D4-8D4D-0DABF661FDBB}">
      <dgm:prSet/>
      <dgm:spPr/>
      <dgm:t>
        <a:bodyPr/>
        <a:lstStyle/>
        <a:p>
          <a:endParaRPr lang="es-ES"/>
        </a:p>
      </dgm:t>
    </dgm:pt>
    <dgm:pt modelId="{5A162963-44C2-4605-BF8E-0CBBEA858D15}" type="sibTrans" cxnId="{35F2FF89-0531-40D4-8D4D-0DABF661FDBB}">
      <dgm:prSet/>
      <dgm:spPr/>
      <dgm:t>
        <a:bodyPr/>
        <a:lstStyle/>
        <a:p>
          <a:endParaRPr lang="es-ES"/>
        </a:p>
      </dgm:t>
    </dgm:pt>
    <dgm:pt modelId="{929CB038-5427-4BD3-B039-4FB5FBE57982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EACFEDC1-3303-4DD2-8298-2A1506602B33}" type="sibTrans" cxnId="{FE55ADF8-6114-4B79-A083-389768D94B24}">
      <dgm:prSet/>
      <dgm:spPr/>
      <dgm:t>
        <a:bodyPr/>
        <a:lstStyle/>
        <a:p>
          <a:endParaRPr lang="es-ES"/>
        </a:p>
      </dgm:t>
    </dgm:pt>
    <dgm:pt modelId="{BF86E7E8-D937-4984-B3D4-DFC23EEA0F94}" type="parTrans" cxnId="{FE55ADF8-6114-4B79-A083-389768D94B24}">
      <dgm:prSet/>
      <dgm:spPr/>
      <dgm:t>
        <a:bodyPr/>
        <a:lstStyle/>
        <a:p>
          <a:endParaRPr lang="es-ES"/>
        </a:p>
      </dgm:t>
    </dgm:pt>
    <dgm:pt modelId="{6244FE9D-A469-43CF-9BD7-7E1578FB63C7}" type="pres">
      <dgm:prSet presAssocID="{7EDA9E04-4191-4227-9DA3-9C22A1D19DC1}" presName="linearFlow" presStyleCnt="0">
        <dgm:presLayoutVars>
          <dgm:dir/>
          <dgm:resizeHandles val="exact"/>
        </dgm:presLayoutVars>
      </dgm:prSet>
      <dgm:spPr/>
    </dgm:pt>
    <dgm:pt modelId="{7AC61C9C-483C-4460-9AD5-996328BE20B9}" type="pres">
      <dgm:prSet presAssocID="{929CB038-5427-4BD3-B039-4FB5FBE57982}" presName="comp" presStyleCnt="0"/>
      <dgm:spPr/>
    </dgm:pt>
    <dgm:pt modelId="{234302DE-5AE8-483A-809F-F9F2245B1550}" type="pres">
      <dgm:prSet presAssocID="{929CB038-5427-4BD3-B039-4FB5FBE57982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F1EBC6-5B4B-4B84-94B9-3A5513F70594}" type="pres">
      <dgm:prSet presAssocID="{929CB038-5427-4BD3-B039-4FB5FBE57982}" presName="rect1" presStyleLbl="ln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89DF2B1A-EF71-4B59-8F81-C307D56E5FD4}" type="pres">
      <dgm:prSet presAssocID="{EACFEDC1-3303-4DD2-8298-2A1506602B33}" presName="sibTrans" presStyleCnt="0"/>
      <dgm:spPr/>
    </dgm:pt>
    <dgm:pt modelId="{DCC5289C-E15B-4D30-9F12-2E26FF1E0892}" type="pres">
      <dgm:prSet presAssocID="{D2E1FD6D-1944-43A1-89D0-5D66E9B5D33D}" presName="comp" presStyleCnt="0"/>
      <dgm:spPr/>
    </dgm:pt>
    <dgm:pt modelId="{72D2D931-90E2-4992-81E7-5FB79322B180}" type="pres">
      <dgm:prSet presAssocID="{D2E1FD6D-1944-43A1-89D0-5D66E9B5D33D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D11578-21A1-4BE3-BFF4-1F81932BD7E4}" type="pres">
      <dgm:prSet presAssocID="{D2E1FD6D-1944-43A1-89D0-5D66E9B5D33D}" presName="rect1" presStyleLbl="lnNode1" presStyleIdx="1" presStyleCnt="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4B9AD078-F59F-4AD1-9034-F1B32E8FAD5F}" type="pres">
      <dgm:prSet presAssocID="{0F29B8D4-C932-4BCB-A262-6FF205E300A8}" presName="sibTrans" presStyleCnt="0"/>
      <dgm:spPr/>
    </dgm:pt>
    <dgm:pt modelId="{C851BE4D-1CB1-441C-B31C-F09C4035E9B4}" type="pres">
      <dgm:prSet presAssocID="{ED68873D-F705-4391-995C-2200F4D4B59E}" presName="comp" presStyleCnt="0"/>
      <dgm:spPr/>
    </dgm:pt>
    <dgm:pt modelId="{2379FA17-D261-450C-9409-61E6B173DAC5}" type="pres">
      <dgm:prSet presAssocID="{ED68873D-F705-4391-995C-2200F4D4B59E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A64809-8A82-429D-8E37-1D83C8A49C3F}" type="pres">
      <dgm:prSet presAssocID="{ED68873D-F705-4391-995C-2200F4D4B59E}" presName="rect1" presStyleLbl="lnNode1" presStyleIdx="2" presStyleCnt="3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CE9AA077-40E2-41DF-A545-C54F634362EB}" srcId="{7EDA9E04-4191-4227-9DA3-9C22A1D19DC1}" destId="{D2E1FD6D-1944-43A1-89D0-5D66E9B5D33D}" srcOrd="1" destOrd="0" parTransId="{F678283F-2528-431A-AFD9-F4951C2BF5AE}" sibTransId="{0F29B8D4-C932-4BCB-A262-6FF205E300A8}"/>
    <dgm:cxn modelId="{FE55ADF8-6114-4B79-A083-389768D94B24}" srcId="{7EDA9E04-4191-4227-9DA3-9C22A1D19DC1}" destId="{929CB038-5427-4BD3-B039-4FB5FBE57982}" srcOrd="0" destOrd="0" parTransId="{BF86E7E8-D937-4984-B3D4-DFC23EEA0F94}" sibTransId="{EACFEDC1-3303-4DD2-8298-2A1506602B33}"/>
    <dgm:cxn modelId="{876411AD-195A-4623-91EF-C3B89E4CDC39}" type="presOf" srcId="{7EDA9E04-4191-4227-9DA3-9C22A1D19DC1}" destId="{6244FE9D-A469-43CF-9BD7-7E1578FB63C7}" srcOrd="0" destOrd="0" presId="urn:microsoft.com/office/officeart/2008/layout/AlternatingPictureBlocks"/>
    <dgm:cxn modelId="{125DC5E3-8879-4CE3-AD12-B8DED2C10AE6}" type="presOf" srcId="{929CB038-5427-4BD3-B039-4FB5FBE57982}" destId="{234302DE-5AE8-483A-809F-F9F2245B1550}" srcOrd="0" destOrd="0" presId="urn:microsoft.com/office/officeart/2008/layout/AlternatingPictureBlocks"/>
    <dgm:cxn modelId="{A66D0322-1163-4496-8DFA-B89B96CF2863}" type="presOf" srcId="{D2E1FD6D-1944-43A1-89D0-5D66E9B5D33D}" destId="{72D2D931-90E2-4992-81E7-5FB79322B180}" srcOrd="0" destOrd="0" presId="urn:microsoft.com/office/officeart/2008/layout/AlternatingPictureBlocks"/>
    <dgm:cxn modelId="{FDAE5FE1-9642-46B2-95FE-843F95A58576}" type="presOf" srcId="{ED68873D-F705-4391-995C-2200F4D4B59E}" destId="{2379FA17-D261-450C-9409-61E6B173DAC5}" srcOrd="0" destOrd="0" presId="urn:microsoft.com/office/officeart/2008/layout/AlternatingPictureBlocks"/>
    <dgm:cxn modelId="{35F2FF89-0531-40D4-8D4D-0DABF661FDBB}" srcId="{7EDA9E04-4191-4227-9DA3-9C22A1D19DC1}" destId="{ED68873D-F705-4391-995C-2200F4D4B59E}" srcOrd="2" destOrd="0" parTransId="{3BC2190B-AC66-4717-BC23-E2C8A2FE09D7}" sibTransId="{5A162963-44C2-4605-BF8E-0CBBEA858D15}"/>
    <dgm:cxn modelId="{66EC018F-6958-49B1-A0B5-A74D1CD8AB54}" type="presParOf" srcId="{6244FE9D-A469-43CF-9BD7-7E1578FB63C7}" destId="{7AC61C9C-483C-4460-9AD5-996328BE20B9}" srcOrd="0" destOrd="0" presId="urn:microsoft.com/office/officeart/2008/layout/AlternatingPictureBlocks"/>
    <dgm:cxn modelId="{89FA7C19-8165-47D5-8208-A1AB1F383915}" type="presParOf" srcId="{7AC61C9C-483C-4460-9AD5-996328BE20B9}" destId="{234302DE-5AE8-483A-809F-F9F2245B1550}" srcOrd="0" destOrd="0" presId="urn:microsoft.com/office/officeart/2008/layout/AlternatingPictureBlocks"/>
    <dgm:cxn modelId="{055EED92-5952-4786-99BA-6C0721E53598}" type="presParOf" srcId="{7AC61C9C-483C-4460-9AD5-996328BE20B9}" destId="{29F1EBC6-5B4B-4B84-94B9-3A5513F70594}" srcOrd="1" destOrd="0" presId="urn:microsoft.com/office/officeart/2008/layout/AlternatingPictureBlocks"/>
    <dgm:cxn modelId="{2FC17E3F-EF80-49A5-8DDF-D843F4A517AB}" type="presParOf" srcId="{6244FE9D-A469-43CF-9BD7-7E1578FB63C7}" destId="{89DF2B1A-EF71-4B59-8F81-C307D56E5FD4}" srcOrd="1" destOrd="0" presId="urn:microsoft.com/office/officeart/2008/layout/AlternatingPictureBlocks"/>
    <dgm:cxn modelId="{A9BC91F5-C278-4358-B7AA-3912DA456F52}" type="presParOf" srcId="{6244FE9D-A469-43CF-9BD7-7E1578FB63C7}" destId="{DCC5289C-E15B-4D30-9F12-2E26FF1E0892}" srcOrd="2" destOrd="0" presId="urn:microsoft.com/office/officeart/2008/layout/AlternatingPictureBlocks"/>
    <dgm:cxn modelId="{09C56B94-9F9F-4AE8-B6C9-6A6735869763}" type="presParOf" srcId="{DCC5289C-E15B-4D30-9F12-2E26FF1E0892}" destId="{72D2D931-90E2-4992-81E7-5FB79322B180}" srcOrd="0" destOrd="0" presId="urn:microsoft.com/office/officeart/2008/layout/AlternatingPictureBlocks"/>
    <dgm:cxn modelId="{A26F5E3E-D745-4FB9-B904-60B4D27770D4}" type="presParOf" srcId="{DCC5289C-E15B-4D30-9F12-2E26FF1E0892}" destId="{E7D11578-21A1-4BE3-BFF4-1F81932BD7E4}" srcOrd="1" destOrd="0" presId="urn:microsoft.com/office/officeart/2008/layout/AlternatingPictureBlocks"/>
    <dgm:cxn modelId="{C4267918-5A1B-433B-8D58-49CCF8E323F6}" type="presParOf" srcId="{6244FE9D-A469-43CF-9BD7-7E1578FB63C7}" destId="{4B9AD078-F59F-4AD1-9034-F1B32E8FAD5F}" srcOrd="3" destOrd="0" presId="urn:microsoft.com/office/officeart/2008/layout/AlternatingPictureBlocks"/>
    <dgm:cxn modelId="{637B3D26-10F9-4724-AC15-A99500AA0E98}" type="presParOf" srcId="{6244FE9D-A469-43CF-9BD7-7E1578FB63C7}" destId="{C851BE4D-1CB1-441C-B31C-F09C4035E9B4}" srcOrd="4" destOrd="0" presId="urn:microsoft.com/office/officeart/2008/layout/AlternatingPictureBlocks"/>
    <dgm:cxn modelId="{67D4AF7D-754B-413B-B0AD-ACD3A8E43AD2}" type="presParOf" srcId="{C851BE4D-1CB1-441C-B31C-F09C4035E9B4}" destId="{2379FA17-D261-450C-9409-61E6B173DAC5}" srcOrd="0" destOrd="0" presId="urn:microsoft.com/office/officeart/2008/layout/AlternatingPictureBlocks"/>
    <dgm:cxn modelId="{757DA6DD-2BE2-41A9-88EE-6525E992E4F1}" type="presParOf" srcId="{C851BE4D-1CB1-441C-B31C-F09C4035E9B4}" destId="{5FA64809-8A82-429D-8E37-1D83C8A49C3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072F02-8232-4F9D-A8D4-C63F1391E911}" type="doc">
      <dgm:prSet loTypeId="urn:microsoft.com/office/officeart/2005/8/layout/bProcess4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90F11C3-8737-4B40-8F20-52E20F9F0BC3}">
      <dgm:prSet phldrT="[Texto]"/>
      <dgm:spPr/>
      <dgm:t>
        <a:bodyPr/>
        <a:lstStyle/>
        <a:p>
          <a:r>
            <a:rPr lang="es-ES" dirty="0" smtClean="0"/>
            <a:t>REVOLUCION VERDE</a:t>
          </a:r>
          <a:endParaRPr lang="es-ES" dirty="0"/>
        </a:p>
      </dgm:t>
    </dgm:pt>
    <dgm:pt modelId="{9F3CC6F8-6DA2-44BE-9ECE-C1913E1CCD05}" type="parTrans" cxnId="{C9AEC417-42FF-42BC-AA2D-608EDB91F081}">
      <dgm:prSet/>
      <dgm:spPr/>
      <dgm:t>
        <a:bodyPr/>
        <a:lstStyle/>
        <a:p>
          <a:endParaRPr lang="es-ES"/>
        </a:p>
      </dgm:t>
    </dgm:pt>
    <dgm:pt modelId="{47A782DB-D39B-415E-96FB-1701624D052B}" type="sibTrans" cxnId="{C9AEC417-42FF-42BC-AA2D-608EDB91F081}">
      <dgm:prSet/>
      <dgm:spPr/>
      <dgm:t>
        <a:bodyPr/>
        <a:lstStyle/>
        <a:p>
          <a:endParaRPr lang="es-ES"/>
        </a:p>
      </dgm:t>
    </dgm:pt>
    <dgm:pt modelId="{94D83300-7216-4568-94F2-BC84DBE42F35}">
      <dgm:prSet phldrT="[Texto]"/>
      <dgm:spPr/>
      <dgm:t>
        <a:bodyPr/>
        <a:lstStyle/>
        <a:p>
          <a:r>
            <a:rPr lang="es-ES" dirty="0" smtClean="0"/>
            <a:t>ALISO</a:t>
          </a:r>
          <a:endParaRPr lang="es-ES" dirty="0"/>
        </a:p>
      </dgm:t>
    </dgm:pt>
    <dgm:pt modelId="{313CED01-18C0-4BA1-A42B-07F6C123069D}" type="parTrans" cxnId="{B1C1A13E-62BF-4D70-96F7-21F59164E232}">
      <dgm:prSet/>
      <dgm:spPr/>
      <dgm:t>
        <a:bodyPr/>
        <a:lstStyle/>
        <a:p>
          <a:endParaRPr lang="es-ES"/>
        </a:p>
      </dgm:t>
    </dgm:pt>
    <dgm:pt modelId="{9FD6D0C3-5A6C-4979-8D5B-7567123A9338}" type="sibTrans" cxnId="{B1C1A13E-62BF-4D70-96F7-21F59164E232}">
      <dgm:prSet/>
      <dgm:spPr/>
      <dgm:t>
        <a:bodyPr/>
        <a:lstStyle/>
        <a:p>
          <a:endParaRPr lang="es-ES"/>
        </a:p>
      </dgm:t>
    </dgm:pt>
    <dgm:pt modelId="{2440E60C-19C5-42B5-9D11-F6BA9F5595F8}">
      <dgm:prSet phldrT="[Texto]"/>
      <dgm:spPr/>
      <dgm:t>
        <a:bodyPr/>
        <a:lstStyle/>
        <a:p>
          <a:r>
            <a:rPr lang="es-ES" dirty="0" smtClean="0"/>
            <a:t>AGROFORESTERIA</a:t>
          </a:r>
          <a:endParaRPr lang="es-ES" dirty="0"/>
        </a:p>
      </dgm:t>
    </dgm:pt>
    <dgm:pt modelId="{B3E65A09-B6F7-4180-82AD-5918A3430510}" type="parTrans" cxnId="{186D7665-5E4F-467A-8C63-CAF1920AC8C0}">
      <dgm:prSet/>
      <dgm:spPr/>
      <dgm:t>
        <a:bodyPr/>
        <a:lstStyle/>
        <a:p>
          <a:endParaRPr lang="es-ES"/>
        </a:p>
      </dgm:t>
    </dgm:pt>
    <dgm:pt modelId="{1D36671A-B8BB-4FB6-A4CA-1024692DFC5E}" type="sibTrans" cxnId="{186D7665-5E4F-467A-8C63-CAF1920AC8C0}">
      <dgm:prSet/>
      <dgm:spPr/>
      <dgm:t>
        <a:bodyPr/>
        <a:lstStyle/>
        <a:p>
          <a:endParaRPr lang="es-ES"/>
        </a:p>
      </dgm:t>
    </dgm:pt>
    <dgm:pt modelId="{EA96573D-5A42-4CF7-822E-D945777E896B}">
      <dgm:prSet phldrT="[Texto]"/>
      <dgm:spPr/>
      <dgm:t>
        <a:bodyPr/>
        <a:lstStyle/>
        <a:p>
          <a:r>
            <a:rPr lang="es-ES" dirty="0" smtClean="0"/>
            <a:t>MAIZ</a:t>
          </a:r>
          <a:endParaRPr lang="es-ES" dirty="0"/>
        </a:p>
      </dgm:t>
    </dgm:pt>
    <dgm:pt modelId="{559738D2-AD85-442B-B2E7-444F32A5F395}" type="parTrans" cxnId="{928EAD40-EDF2-4D6F-A2B7-169059EE824B}">
      <dgm:prSet/>
      <dgm:spPr/>
      <dgm:t>
        <a:bodyPr/>
        <a:lstStyle/>
        <a:p>
          <a:endParaRPr lang="es-ES"/>
        </a:p>
      </dgm:t>
    </dgm:pt>
    <dgm:pt modelId="{DCF6795B-EA03-4195-8760-AA54B473941F}" type="sibTrans" cxnId="{928EAD40-EDF2-4D6F-A2B7-169059EE824B}">
      <dgm:prSet/>
      <dgm:spPr/>
      <dgm:t>
        <a:bodyPr/>
        <a:lstStyle/>
        <a:p>
          <a:endParaRPr lang="es-ES"/>
        </a:p>
      </dgm:t>
    </dgm:pt>
    <dgm:pt modelId="{EBA696E5-9F05-429A-8743-E5A2427B6B6A}">
      <dgm:prSet phldrT="[Texto]"/>
      <dgm:spPr/>
      <dgm:t>
        <a:bodyPr/>
        <a:lstStyle/>
        <a:p>
          <a:r>
            <a:rPr lang="es-ES" dirty="0" smtClean="0"/>
            <a:t>HABA</a:t>
          </a:r>
          <a:endParaRPr lang="es-ES" dirty="0"/>
        </a:p>
      </dgm:t>
    </dgm:pt>
    <dgm:pt modelId="{723B3AF5-7147-48D5-BD96-738A9C47DABB}" type="parTrans" cxnId="{B50BE6F8-0E14-4499-8B33-59F2F589A088}">
      <dgm:prSet/>
      <dgm:spPr/>
      <dgm:t>
        <a:bodyPr/>
        <a:lstStyle/>
        <a:p>
          <a:endParaRPr lang="es-ES"/>
        </a:p>
      </dgm:t>
    </dgm:pt>
    <dgm:pt modelId="{5B219428-DE26-4F48-8B07-CDD01721761C}" type="sibTrans" cxnId="{B50BE6F8-0E14-4499-8B33-59F2F589A088}">
      <dgm:prSet/>
      <dgm:spPr/>
      <dgm:t>
        <a:bodyPr/>
        <a:lstStyle/>
        <a:p>
          <a:endParaRPr lang="es-ES"/>
        </a:p>
      </dgm:t>
    </dgm:pt>
    <dgm:pt modelId="{9166D099-FC62-402C-9A97-EB07A72215A2}">
      <dgm:prSet phldrT="[Texto]"/>
      <dgm:spPr/>
      <dgm:t>
        <a:bodyPr/>
        <a:lstStyle/>
        <a:p>
          <a:r>
            <a:rPr lang="es-ES" dirty="0" smtClean="0"/>
            <a:t>NITROGENO</a:t>
          </a:r>
          <a:endParaRPr lang="es-ES" dirty="0"/>
        </a:p>
      </dgm:t>
    </dgm:pt>
    <dgm:pt modelId="{8BF1DC0B-67AA-473F-A3DB-791E4490FD97}" type="parTrans" cxnId="{F0892A85-E53D-438D-836D-6F7191EB58D8}">
      <dgm:prSet/>
      <dgm:spPr/>
      <dgm:t>
        <a:bodyPr/>
        <a:lstStyle/>
        <a:p>
          <a:endParaRPr lang="es-ES"/>
        </a:p>
      </dgm:t>
    </dgm:pt>
    <dgm:pt modelId="{A1BACAFF-901F-421E-A801-9340863C1FDC}" type="sibTrans" cxnId="{F0892A85-E53D-438D-836D-6F7191EB58D8}">
      <dgm:prSet/>
      <dgm:spPr/>
      <dgm:t>
        <a:bodyPr/>
        <a:lstStyle/>
        <a:p>
          <a:endParaRPr lang="es-ES"/>
        </a:p>
      </dgm:t>
    </dgm:pt>
    <dgm:pt modelId="{6A2B200A-CBA1-424C-98C7-B4C1BE3B6433}">
      <dgm:prSet phldrT="[Texto]"/>
      <dgm:spPr/>
      <dgm:t>
        <a:bodyPr/>
        <a:lstStyle/>
        <a:p>
          <a:r>
            <a:rPr lang="es-ES" dirty="0" smtClean="0"/>
            <a:t>CARBONO</a:t>
          </a:r>
          <a:endParaRPr lang="es-ES" dirty="0"/>
        </a:p>
      </dgm:t>
    </dgm:pt>
    <dgm:pt modelId="{B96994AA-9560-4AA4-B0C3-E489B3462658}" type="parTrans" cxnId="{4DC260B5-0885-4C25-8B50-06EAB03BC9DC}">
      <dgm:prSet/>
      <dgm:spPr/>
      <dgm:t>
        <a:bodyPr/>
        <a:lstStyle/>
        <a:p>
          <a:endParaRPr lang="es-ES"/>
        </a:p>
      </dgm:t>
    </dgm:pt>
    <dgm:pt modelId="{CBCFFAF3-9C7C-4B59-85C0-7C26D65D7A65}" type="sibTrans" cxnId="{4DC260B5-0885-4C25-8B50-06EAB03BC9DC}">
      <dgm:prSet/>
      <dgm:spPr/>
      <dgm:t>
        <a:bodyPr/>
        <a:lstStyle/>
        <a:p>
          <a:endParaRPr lang="es-ES"/>
        </a:p>
      </dgm:t>
    </dgm:pt>
    <dgm:pt modelId="{5D9AC8C2-2B37-4772-B174-4A034C2D84C5}">
      <dgm:prSet phldrT="[Texto]"/>
      <dgm:spPr/>
      <dgm:t>
        <a:bodyPr/>
        <a:lstStyle/>
        <a:p>
          <a:r>
            <a:rPr lang="es-ES" dirty="0" smtClean="0"/>
            <a:t>RELACION C/N</a:t>
          </a:r>
          <a:endParaRPr lang="es-ES" dirty="0"/>
        </a:p>
      </dgm:t>
    </dgm:pt>
    <dgm:pt modelId="{8491C228-DEBE-405D-9D99-E74BA0D50753}" type="parTrans" cxnId="{832D2B0D-9320-4CA8-AD7D-122D54E6B252}">
      <dgm:prSet/>
      <dgm:spPr/>
      <dgm:t>
        <a:bodyPr/>
        <a:lstStyle/>
        <a:p>
          <a:endParaRPr lang="es-ES"/>
        </a:p>
      </dgm:t>
    </dgm:pt>
    <dgm:pt modelId="{90FE7F91-9C3A-40E7-8B00-8EB9587F3766}" type="sibTrans" cxnId="{832D2B0D-9320-4CA8-AD7D-122D54E6B252}">
      <dgm:prSet/>
      <dgm:spPr/>
      <dgm:t>
        <a:bodyPr/>
        <a:lstStyle/>
        <a:p>
          <a:endParaRPr lang="es-ES"/>
        </a:p>
      </dgm:t>
    </dgm:pt>
    <dgm:pt modelId="{DC05AD15-0270-44DA-93D0-70F19958BBB8}" type="pres">
      <dgm:prSet presAssocID="{79072F02-8232-4F9D-A8D4-C63F1391E91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4F64CD11-C13E-4C03-AF51-DA040AFDA764}" type="pres">
      <dgm:prSet presAssocID="{690F11C3-8737-4B40-8F20-52E20F9F0BC3}" presName="compNode" presStyleCnt="0"/>
      <dgm:spPr/>
    </dgm:pt>
    <dgm:pt modelId="{2D350F1F-126A-47B9-A5D7-5CD917C41B13}" type="pres">
      <dgm:prSet presAssocID="{690F11C3-8737-4B40-8F20-52E20F9F0BC3}" presName="dummyConnPt" presStyleCnt="0"/>
      <dgm:spPr/>
    </dgm:pt>
    <dgm:pt modelId="{0731782F-223C-4B30-8ECD-227F70C6EB5B}" type="pres">
      <dgm:prSet presAssocID="{690F11C3-8737-4B40-8F20-52E20F9F0BC3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25710F-CD92-40EF-A848-C22F57827CC1}" type="pres">
      <dgm:prSet presAssocID="{47A782DB-D39B-415E-96FB-1701624D052B}" presName="sibTrans" presStyleLbl="bgSibTrans2D1" presStyleIdx="0" presStyleCnt="7"/>
      <dgm:spPr/>
      <dgm:t>
        <a:bodyPr/>
        <a:lstStyle/>
        <a:p>
          <a:endParaRPr lang="es-ES"/>
        </a:p>
      </dgm:t>
    </dgm:pt>
    <dgm:pt modelId="{FEFB55AE-C684-49A9-86BA-918F76CFBCAF}" type="pres">
      <dgm:prSet presAssocID="{94D83300-7216-4568-94F2-BC84DBE42F35}" presName="compNode" presStyleCnt="0"/>
      <dgm:spPr/>
    </dgm:pt>
    <dgm:pt modelId="{895CA507-55E1-4CB3-9082-85198A6E3AEF}" type="pres">
      <dgm:prSet presAssocID="{94D83300-7216-4568-94F2-BC84DBE42F35}" presName="dummyConnPt" presStyleCnt="0"/>
      <dgm:spPr/>
    </dgm:pt>
    <dgm:pt modelId="{ABA907ED-E479-478D-AB17-80BDBC746A7A}" type="pres">
      <dgm:prSet presAssocID="{94D83300-7216-4568-94F2-BC84DBE42F3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6E5E80-9DC6-4D8A-BC07-F3CD6B557440}" type="pres">
      <dgm:prSet presAssocID="{9FD6D0C3-5A6C-4979-8D5B-7567123A9338}" presName="sibTrans" presStyleLbl="bgSibTrans2D1" presStyleIdx="1" presStyleCnt="7"/>
      <dgm:spPr/>
      <dgm:t>
        <a:bodyPr/>
        <a:lstStyle/>
        <a:p>
          <a:endParaRPr lang="es-ES"/>
        </a:p>
      </dgm:t>
    </dgm:pt>
    <dgm:pt modelId="{C59C6050-8E9F-4FCC-B500-DC32D47D2B79}" type="pres">
      <dgm:prSet presAssocID="{2440E60C-19C5-42B5-9D11-F6BA9F5595F8}" presName="compNode" presStyleCnt="0"/>
      <dgm:spPr/>
    </dgm:pt>
    <dgm:pt modelId="{E0BD36A5-4577-41DF-8C3B-BEBF86CC0816}" type="pres">
      <dgm:prSet presAssocID="{2440E60C-19C5-42B5-9D11-F6BA9F5595F8}" presName="dummyConnPt" presStyleCnt="0"/>
      <dgm:spPr/>
    </dgm:pt>
    <dgm:pt modelId="{A972C64D-13B7-428E-8295-C15F4D5898F9}" type="pres">
      <dgm:prSet presAssocID="{2440E60C-19C5-42B5-9D11-F6BA9F5595F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7BA352-74D5-4CDB-B0FC-DF1BEDC3A290}" type="pres">
      <dgm:prSet presAssocID="{1D36671A-B8BB-4FB6-A4CA-1024692DFC5E}" presName="sibTrans" presStyleLbl="bgSibTrans2D1" presStyleIdx="2" presStyleCnt="7"/>
      <dgm:spPr/>
      <dgm:t>
        <a:bodyPr/>
        <a:lstStyle/>
        <a:p>
          <a:endParaRPr lang="es-ES"/>
        </a:p>
      </dgm:t>
    </dgm:pt>
    <dgm:pt modelId="{31396CD8-A6FF-4DD3-B703-21E586FB185B}" type="pres">
      <dgm:prSet presAssocID="{EA96573D-5A42-4CF7-822E-D945777E896B}" presName="compNode" presStyleCnt="0"/>
      <dgm:spPr/>
    </dgm:pt>
    <dgm:pt modelId="{5ECEDF2F-C457-414F-B6B6-402A95764369}" type="pres">
      <dgm:prSet presAssocID="{EA96573D-5A42-4CF7-822E-D945777E896B}" presName="dummyConnPt" presStyleCnt="0"/>
      <dgm:spPr/>
    </dgm:pt>
    <dgm:pt modelId="{B0CFDE8D-C521-419C-B306-95E52055D214}" type="pres">
      <dgm:prSet presAssocID="{EA96573D-5A42-4CF7-822E-D945777E896B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25E06C-08FA-440B-B2C4-F5D1F8AE6F19}" type="pres">
      <dgm:prSet presAssocID="{DCF6795B-EA03-4195-8760-AA54B473941F}" presName="sibTrans" presStyleLbl="bgSibTrans2D1" presStyleIdx="3" presStyleCnt="7"/>
      <dgm:spPr/>
      <dgm:t>
        <a:bodyPr/>
        <a:lstStyle/>
        <a:p>
          <a:endParaRPr lang="es-ES"/>
        </a:p>
      </dgm:t>
    </dgm:pt>
    <dgm:pt modelId="{7B8D69AC-6E8C-481C-AEFD-F22350AD34A3}" type="pres">
      <dgm:prSet presAssocID="{EBA696E5-9F05-429A-8743-E5A2427B6B6A}" presName="compNode" presStyleCnt="0"/>
      <dgm:spPr/>
    </dgm:pt>
    <dgm:pt modelId="{D0E003E8-4E0D-4656-B4B7-A18186F2E495}" type="pres">
      <dgm:prSet presAssocID="{EBA696E5-9F05-429A-8743-E5A2427B6B6A}" presName="dummyConnPt" presStyleCnt="0"/>
      <dgm:spPr/>
    </dgm:pt>
    <dgm:pt modelId="{852B7F4A-04B0-44CC-A490-71D247156A64}" type="pres">
      <dgm:prSet presAssocID="{EBA696E5-9F05-429A-8743-E5A2427B6B6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15216-6CCF-4D8E-9B86-43460AAA9B68}" type="pres">
      <dgm:prSet presAssocID="{5B219428-DE26-4F48-8B07-CDD01721761C}" presName="sibTrans" presStyleLbl="bgSibTrans2D1" presStyleIdx="4" presStyleCnt="7"/>
      <dgm:spPr/>
      <dgm:t>
        <a:bodyPr/>
        <a:lstStyle/>
        <a:p>
          <a:endParaRPr lang="es-ES"/>
        </a:p>
      </dgm:t>
    </dgm:pt>
    <dgm:pt modelId="{83707635-BAEC-4EBD-816B-63A2B1442B78}" type="pres">
      <dgm:prSet presAssocID="{9166D099-FC62-402C-9A97-EB07A72215A2}" presName="compNode" presStyleCnt="0"/>
      <dgm:spPr/>
    </dgm:pt>
    <dgm:pt modelId="{5C11BC44-4544-4F3E-B6DD-37B31E12C616}" type="pres">
      <dgm:prSet presAssocID="{9166D099-FC62-402C-9A97-EB07A72215A2}" presName="dummyConnPt" presStyleCnt="0"/>
      <dgm:spPr/>
    </dgm:pt>
    <dgm:pt modelId="{42AE330E-FF9A-4E11-B0DF-FCF12EE10322}" type="pres">
      <dgm:prSet presAssocID="{9166D099-FC62-402C-9A97-EB07A72215A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F97B4B-0A8E-43AB-9E4C-4F0836562EC6}" type="pres">
      <dgm:prSet presAssocID="{A1BACAFF-901F-421E-A801-9340863C1FDC}" presName="sibTrans" presStyleLbl="bgSibTrans2D1" presStyleIdx="5" presStyleCnt="7"/>
      <dgm:spPr/>
      <dgm:t>
        <a:bodyPr/>
        <a:lstStyle/>
        <a:p>
          <a:endParaRPr lang="es-ES"/>
        </a:p>
      </dgm:t>
    </dgm:pt>
    <dgm:pt modelId="{BA4330DA-9215-45A5-81BE-AB28385C499E}" type="pres">
      <dgm:prSet presAssocID="{6A2B200A-CBA1-424C-98C7-B4C1BE3B6433}" presName="compNode" presStyleCnt="0"/>
      <dgm:spPr/>
    </dgm:pt>
    <dgm:pt modelId="{213F5C4D-2178-431C-AD8D-B83AC39B0D15}" type="pres">
      <dgm:prSet presAssocID="{6A2B200A-CBA1-424C-98C7-B4C1BE3B6433}" presName="dummyConnPt" presStyleCnt="0"/>
      <dgm:spPr/>
    </dgm:pt>
    <dgm:pt modelId="{AF333557-EDEB-4804-A139-7A350F7E7A04}" type="pres">
      <dgm:prSet presAssocID="{6A2B200A-CBA1-424C-98C7-B4C1BE3B6433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165C35-1876-4B45-BA8E-E89D38FFC529}" type="pres">
      <dgm:prSet presAssocID="{CBCFFAF3-9C7C-4B59-85C0-7C26D65D7A65}" presName="sibTrans" presStyleLbl="bgSibTrans2D1" presStyleIdx="6" presStyleCnt="7"/>
      <dgm:spPr/>
      <dgm:t>
        <a:bodyPr/>
        <a:lstStyle/>
        <a:p>
          <a:endParaRPr lang="es-ES"/>
        </a:p>
      </dgm:t>
    </dgm:pt>
    <dgm:pt modelId="{65AC846A-7DB9-4C52-9B7A-80FEAA89C30D}" type="pres">
      <dgm:prSet presAssocID="{5D9AC8C2-2B37-4772-B174-4A034C2D84C5}" presName="compNode" presStyleCnt="0"/>
      <dgm:spPr/>
    </dgm:pt>
    <dgm:pt modelId="{50ACFBBF-E9D0-4DC4-B78F-33B5E31C48E6}" type="pres">
      <dgm:prSet presAssocID="{5D9AC8C2-2B37-4772-B174-4A034C2D84C5}" presName="dummyConnPt" presStyleCnt="0"/>
      <dgm:spPr/>
    </dgm:pt>
    <dgm:pt modelId="{557FC20E-32C6-4323-B6C4-F05205193D39}" type="pres">
      <dgm:prSet presAssocID="{5D9AC8C2-2B37-4772-B174-4A034C2D84C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1FC4200-8437-4AA8-9401-87E236E1A30A}" type="presOf" srcId="{690F11C3-8737-4B40-8F20-52E20F9F0BC3}" destId="{0731782F-223C-4B30-8ECD-227F70C6EB5B}" srcOrd="0" destOrd="0" presId="urn:microsoft.com/office/officeart/2005/8/layout/bProcess4"/>
    <dgm:cxn modelId="{F0892A85-E53D-438D-836D-6F7191EB58D8}" srcId="{79072F02-8232-4F9D-A8D4-C63F1391E911}" destId="{9166D099-FC62-402C-9A97-EB07A72215A2}" srcOrd="5" destOrd="0" parTransId="{8BF1DC0B-67AA-473F-A3DB-791E4490FD97}" sibTransId="{A1BACAFF-901F-421E-A801-9340863C1FDC}"/>
    <dgm:cxn modelId="{460D06A9-C654-45A8-9BC3-0DFE658FACA9}" type="presOf" srcId="{5B219428-DE26-4F48-8B07-CDD01721761C}" destId="{80C15216-6CCF-4D8E-9B86-43460AAA9B68}" srcOrd="0" destOrd="0" presId="urn:microsoft.com/office/officeart/2005/8/layout/bProcess4"/>
    <dgm:cxn modelId="{186D7665-5E4F-467A-8C63-CAF1920AC8C0}" srcId="{79072F02-8232-4F9D-A8D4-C63F1391E911}" destId="{2440E60C-19C5-42B5-9D11-F6BA9F5595F8}" srcOrd="2" destOrd="0" parTransId="{B3E65A09-B6F7-4180-82AD-5918A3430510}" sibTransId="{1D36671A-B8BB-4FB6-A4CA-1024692DFC5E}"/>
    <dgm:cxn modelId="{10042F0E-ED1A-4784-8E59-9C0B77234A63}" type="presOf" srcId="{9166D099-FC62-402C-9A97-EB07A72215A2}" destId="{42AE330E-FF9A-4E11-B0DF-FCF12EE10322}" srcOrd="0" destOrd="0" presId="urn:microsoft.com/office/officeart/2005/8/layout/bProcess4"/>
    <dgm:cxn modelId="{BFC300C1-F828-49B0-B15B-4C2E1F0475B9}" type="presOf" srcId="{EBA696E5-9F05-429A-8743-E5A2427B6B6A}" destId="{852B7F4A-04B0-44CC-A490-71D247156A64}" srcOrd="0" destOrd="0" presId="urn:microsoft.com/office/officeart/2005/8/layout/bProcess4"/>
    <dgm:cxn modelId="{4E22F096-FAD8-4E73-A9F0-66EC4C9C3BE1}" type="presOf" srcId="{DCF6795B-EA03-4195-8760-AA54B473941F}" destId="{D225E06C-08FA-440B-B2C4-F5D1F8AE6F19}" srcOrd="0" destOrd="0" presId="urn:microsoft.com/office/officeart/2005/8/layout/bProcess4"/>
    <dgm:cxn modelId="{2931D783-F175-43CB-B597-C262BE6BF711}" type="presOf" srcId="{5D9AC8C2-2B37-4772-B174-4A034C2D84C5}" destId="{557FC20E-32C6-4323-B6C4-F05205193D39}" srcOrd="0" destOrd="0" presId="urn:microsoft.com/office/officeart/2005/8/layout/bProcess4"/>
    <dgm:cxn modelId="{4DC260B5-0885-4C25-8B50-06EAB03BC9DC}" srcId="{79072F02-8232-4F9D-A8D4-C63F1391E911}" destId="{6A2B200A-CBA1-424C-98C7-B4C1BE3B6433}" srcOrd="6" destOrd="0" parTransId="{B96994AA-9560-4AA4-B0C3-E489B3462658}" sibTransId="{CBCFFAF3-9C7C-4B59-85C0-7C26D65D7A65}"/>
    <dgm:cxn modelId="{40B3CCD1-B105-400B-937B-5F8CD1314B75}" type="presOf" srcId="{1D36671A-B8BB-4FB6-A4CA-1024692DFC5E}" destId="{9E7BA352-74D5-4CDB-B0FC-DF1BEDC3A290}" srcOrd="0" destOrd="0" presId="urn:microsoft.com/office/officeart/2005/8/layout/bProcess4"/>
    <dgm:cxn modelId="{B1C1A13E-62BF-4D70-96F7-21F59164E232}" srcId="{79072F02-8232-4F9D-A8D4-C63F1391E911}" destId="{94D83300-7216-4568-94F2-BC84DBE42F35}" srcOrd="1" destOrd="0" parTransId="{313CED01-18C0-4BA1-A42B-07F6C123069D}" sibTransId="{9FD6D0C3-5A6C-4979-8D5B-7567123A9338}"/>
    <dgm:cxn modelId="{C9AEC417-42FF-42BC-AA2D-608EDB91F081}" srcId="{79072F02-8232-4F9D-A8D4-C63F1391E911}" destId="{690F11C3-8737-4B40-8F20-52E20F9F0BC3}" srcOrd="0" destOrd="0" parTransId="{9F3CC6F8-6DA2-44BE-9ECE-C1913E1CCD05}" sibTransId="{47A782DB-D39B-415E-96FB-1701624D052B}"/>
    <dgm:cxn modelId="{B50BE6F8-0E14-4499-8B33-59F2F589A088}" srcId="{79072F02-8232-4F9D-A8D4-C63F1391E911}" destId="{EBA696E5-9F05-429A-8743-E5A2427B6B6A}" srcOrd="4" destOrd="0" parTransId="{723B3AF5-7147-48D5-BD96-738A9C47DABB}" sibTransId="{5B219428-DE26-4F48-8B07-CDD01721761C}"/>
    <dgm:cxn modelId="{0B7A84C2-A30F-4EB4-8ECD-73CA9667E559}" type="presOf" srcId="{6A2B200A-CBA1-424C-98C7-B4C1BE3B6433}" destId="{AF333557-EDEB-4804-A139-7A350F7E7A04}" srcOrd="0" destOrd="0" presId="urn:microsoft.com/office/officeart/2005/8/layout/bProcess4"/>
    <dgm:cxn modelId="{4A829F9D-FD80-42CF-88D5-8150910CF505}" type="presOf" srcId="{A1BACAFF-901F-421E-A801-9340863C1FDC}" destId="{31F97B4B-0A8E-43AB-9E4C-4F0836562EC6}" srcOrd="0" destOrd="0" presId="urn:microsoft.com/office/officeart/2005/8/layout/bProcess4"/>
    <dgm:cxn modelId="{FB6641F0-6E75-41F7-842F-A3F861D450D4}" type="presOf" srcId="{94D83300-7216-4568-94F2-BC84DBE42F35}" destId="{ABA907ED-E479-478D-AB17-80BDBC746A7A}" srcOrd="0" destOrd="0" presId="urn:microsoft.com/office/officeart/2005/8/layout/bProcess4"/>
    <dgm:cxn modelId="{928EAD40-EDF2-4D6F-A2B7-169059EE824B}" srcId="{79072F02-8232-4F9D-A8D4-C63F1391E911}" destId="{EA96573D-5A42-4CF7-822E-D945777E896B}" srcOrd="3" destOrd="0" parTransId="{559738D2-AD85-442B-B2E7-444F32A5F395}" sibTransId="{DCF6795B-EA03-4195-8760-AA54B473941F}"/>
    <dgm:cxn modelId="{9729ACDE-E4B2-4FDA-8A86-4E2EED882BC9}" type="presOf" srcId="{CBCFFAF3-9C7C-4B59-85C0-7C26D65D7A65}" destId="{5F165C35-1876-4B45-BA8E-E89D38FFC529}" srcOrd="0" destOrd="0" presId="urn:microsoft.com/office/officeart/2005/8/layout/bProcess4"/>
    <dgm:cxn modelId="{7833101B-501D-42BA-A508-A7BD78E941D2}" type="presOf" srcId="{2440E60C-19C5-42B5-9D11-F6BA9F5595F8}" destId="{A972C64D-13B7-428E-8295-C15F4D5898F9}" srcOrd="0" destOrd="0" presId="urn:microsoft.com/office/officeart/2005/8/layout/bProcess4"/>
    <dgm:cxn modelId="{7598CE5B-0F02-41C1-9952-76F0AC667CFC}" type="presOf" srcId="{9FD6D0C3-5A6C-4979-8D5B-7567123A9338}" destId="{546E5E80-9DC6-4D8A-BC07-F3CD6B557440}" srcOrd="0" destOrd="0" presId="urn:microsoft.com/office/officeart/2005/8/layout/bProcess4"/>
    <dgm:cxn modelId="{832D2B0D-9320-4CA8-AD7D-122D54E6B252}" srcId="{79072F02-8232-4F9D-A8D4-C63F1391E911}" destId="{5D9AC8C2-2B37-4772-B174-4A034C2D84C5}" srcOrd="7" destOrd="0" parTransId="{8491C228-DEBE-405D-9D99-E74BA0D50753}" sibTransId="{90FE7F91-9C3A-40E7-8B00-8EB9587F3766}"/>
    <dgm:cxn modelId="{D1E018A4-1F93-4CEE-A5A5-4FB1FDC3E35B}" type="presOf" srcId="{47A782DB-D39B-415E-96FB-1701624D052B}" destId="{DC25710F-CD92-40EF-A848-C22F57827CC1}" srcOrd="0" destOrd="0" presId="urn:microsoft.com/office/officeart/2005/8/layout/bProcess4"/>
    <dgm:cxn modelId="{0BC2E0DC-85B2-43BD-BD6D-8746D9A6AE0A}" type="presOf" srcId="{79072F02-8232-4F9D-A8D4-C63F1391E911}" destId="{DC05AD15-0270-44DA-93D0-70F19958BBB8}" srcOrd="0" destOrd="0" presId="urn:microsoft.com/office/officeart/2005/8/layout/bProcess4"/>
    <dgm:cxn modelId="{21C1E907-9258-4DFF-AE2B-6E857E9C7C4C}" type="presOf" srcId="{EA96573D-5A42-4CF7-822E-D945777E896B}" destId="{B0CFDE8D-C521-419C-B306-95E52055D214}" srcOrd="0" destOrd="0" presId="urn:microsoft.com/office/officeart/2005/8/layout/bProcess4"/>
    <dgm:cxn modelId="{D5A41FAA-A637-416F-98C5-030B332EF5FF}" type="presParOf" srcId="{DC05AD15-0270-44DA-93D0-70F19958BBB8}" destId="{4F64CD11-C13E-4C03-AF51-DA040AFDA764}" srcOrd="0" destOrd="0" presId="urn:microsoft.com/office/officeart/2005/8/layout/bProcess4"/>
    <dgm:cxn modelId="{F31B129E-58F7-45ED-82E7-E3213D89768D}" type="presParOf" srcId="{4F64CD11-C13E-4C03-AF51-DA040AFDA764}" destId="{2D350F1F-126A-47B9-A5D7-5CD917C41B13}" srcOrd="0" destOrd="0" presId="urn:microsoft.com/office/officeart/2005/8/layout/bProcess4"/>
    <dgm:cxn modelId="{724B05D0-666A-45F8-9065-C59CF4EE8728}" type="presParOf" srcId="{4F64CD11-C13E-4C03-AF51-DA040AFDA764}" destId="{0731782F-223C-4B30-8ECD-227F70C6EB5B}" srcOrd="1" destOrd="0" presId="urn:microsoft.com/office/officeart/2005/8/layout/bProcess4"/>
    <dgm:cxn modelId="{3AD85175-DEA2-4850-AA8E-9600A29CAF29}" type="presParOf" srcId="{DC05AD15-0270-44DA-93D0-70F19958BBB8}" destId="{DC25710F-CD92-40EF-A848-C22F57827CC1}" srcOrd="1" destOrd="0" presId="urn:microsoft.com/office/officeart/2005/8/layout/bProcess4"/>
    <dgm:cxn modelId="{0D671648-E91C-4E1E-9A20-82CFCBB83A4E}" type="presParOf" srcId="{DC05AD15-0270-44DA-93D0-70F19958BBB8}" destId="{FEFB55AE-C684-49A9-86BA-918F76CFBCAF}" srcOrd="2" destOrd="0" presId="urn:microsoft.com/office/officeart/2005/8/layout/bProcess4"/>
    <dgm:cxn modelId="{CAB6D59C-E74C-4157-BD64-82394016F4DF}" type="presParOf" srcId="{FEFB55AE-C684-49A9-86BA-918F76CFBCAF}" destId="{895CA507-55E1-4CB3-9082-85198A6E3AEF}" srcOrd="0" destOrd="0" presId="urn:microsoft.com/office/officeart/2005/8/layout/bProcess4"/>
    <dgm:cxn modelId="{95696D04-E274-4219-9E96-7CAFB1A695A6}" type="presParOf" srcId="{FEFB55AE-C684-49A9-86BA-918F76CFBCAF}" destId="{ABA907ED-E479-478D-AB17-80BDBC746A7A}" srcOrd="1" destOrd="0" presId="urn:microsoft.com/office/officeart/2005/8/layout/bProcess4"/>
    <dgm:cxn modelId="{13F9ABA9-39D3-444E-9910-9F468CEE4404}" type="presParOf" srcId="{DC05AD15-0270-44DA-93D0-70F19958BBB8}" destId="{546E5E80-9DC6-4D8A-BC07-F3CD6B557440}" srcOrd="3" destOrd="0" presId="urn:microsoft.com/office/officeart/2005/8/layout/bProcess4"/>
    <dgm:cxn modelId="{F37A71D6-975D-4315-B9F4-49060EC475BF}" type="presParOf" srcId="{DC05AD15-0270-44DA-93D0-70F19958BBB8}" destId="{C59C6050-8E9F-4FCC-B500-DC32D47D2B79}" srcOrd="4" destOrd="0" presId="urn:microsoft.com/office/officeart/2005/8/layout/bProcess4"/>
    <dgm:cxn modelId="{26EC182E-C3EA-45A9-ACCC-5AD7E00F2059}" type="presParOf" srcId="{C59C6050-8E9F-4FCC-B500-DC32D47D2B79}" destId="{E0BD36A5-4577-41DF-8C3B-BEBF86CC0816}" srcOrd="0" destOrd="0" presId="urn:microsoft.com/office/officeart/2005/8/layout/bProcess4"/>
    <dgm:cxn modelId="{F388AC9A-D246-4675-9992-AE99D172A86C}" type="presParOf" srcId="{C59C6050-8E9F-4FCC-B500-DC32D47D2B79}" destId="{A972C64D-13B7-428E-8295-C15F4D5898F9}" srcOrd="1" destOrd="0" presId="urn:microsoft.com/office/officeart/2005/8/layout/bProcess4"/>
    <dgm:cxn modelId="{6B338396-CC42-407E-9EE3-FA628A74189A}" type="presParOf" srcId="{DC05AD15-0270-44DA-93D0-70F19958BBB8}" destId="{9E7BA352-74D5-4CDB-B0FC-DF1BEDC3A290}" srcOrd="5" destOrd="0" presId="urn:microsoft.com/office/officeart/2005/8/layout/bProcess4"/>
    <dgm:cxn modelId="{823B67FC-C4AD-4F75-B27A-81DE87152D56}" type="presParOf" srcId="{DC05AD15-0270-44DA-93D0-70F19958BBB8}" destId="{31396CD8-A6FF-4DD3-B703-21E586FB185B}" srcOrd="6" destOrd="0" presId="urn:microsoft.com/office/officeart/2005/8/layout/bProcess4"/>
    <dgm:cxn modelId="{AE5EA01B-DBCC-40B6-B854-96917CDDD134}" type="presParOf" srcId="{31396CD8-A6FF-4DD3-B703-21E586FB185B}" destId="{5ECEDF2F-C457-414F-B6B6-402A95764369}" srcOrd="0" destOrd="0" presId="urn:microsoft.com/office/officeart/2005/8/layout/bProcess4"/>
    <dgm:cxn modelId="{9FDD925C-72C5-47FC-8BB1-023C87B8B075}" type="presParOf" srcId="{31396CD8-A6FF-4DD3-B703-21E586FB185B}" destId="{B0CFDE8D-C521-419C-B306-95E52055D214}" srcOrd="1" destOrd="0" presId="urn:microsoft.com/office/officeart/2005/8/layout/bProcess4"/>
    <dgm:cxn modelId="{A8EB0BF4-8DFF-48D5-ABC2-5ADB797FF9F1}" type="presParOf" srcId="{DC05AD15-0270-44DA-93D0-70F19958BBB8}" destId="{D225E06C-08FA-440B-B2C4-F5D1F8AE6F19}" srcOrd="7" destOrd="0" presId="urn:microsoft.com/office/officeart/2005/8/layout/bProcess4"/>
    <dgm:cxn modelId="{B6E4B076-569F-478B-AF67-10AAAE4A727D}" type="presParOf" srcId="{DC05AD15-0270-44DA-93D0-70F19958BBB8}" destId="{7B8D69AC-6E8C-481C-AEFD-F22350AD34A3}" srcOrd="8" destOrd="0" presId="urn:microsoft.com/office/officeart/2005/8/layout/bProcess4"/>
    <dgm:cxn modelId="{DBF8FABE-E235-41C5-A4FA-D8DBEFF5EA61}" type="presParOf" srcId="{7B8D69AC-6E8C-481C-AEFD-F22350AD34A3}" destId="{D0E003E8-4E0D-4656-B4B7-A18186F2E495}" srcOrd="0" destOrd="0" presId="urn:microsoft.com/office/officeart/2005/8/layout/bProcess4"/>
    <dgm:cxn modelId="{D3FC8D6D-BF8E-47F1-9FFE-B18506D49EC9}" type="presParOf" srcId="{7B8D69AC-6E8C-481C-AEFD-F22350AD34A3}" destId="{852B7F4A-04B0-44CC-A490-71D247156A64}" srcOrd="1" destOrd="0" presId="urn:microsoft.com/office/officeart/2005/8/layout/bProcess4"/>
    <dgm:cxn modelId="{F91F599E-BC51-4856-99FF-6B96B4561504}" type="presParOf" srcId="{DC05AD15-0270-44DA-93D0-70F19958BBB8}" destId="{80C15216-6CCF-4D8E-9B86-43460AAA9B68}" srcOrd="9" destOrd="0" presId="urn:microsoft.com/office/officeart/2005/8/layout/bProcess4"/>
    <dgm:cxn modelId="{34273486-920D-4F7A-AC8A-E8D2444C483F}" type="presParOf" srcId="{DC05AD15-0270-44DA-93D0-70F19958BBB8}" destId="{83707635-BAEC-4EBD-816B-63A2B1442B78}" srcOrd="10" destOrd="0" presId="urn:microsoft.com/office/officeart/2005/8/layout/bProcess4"/>
    <dgm:cxn modelId="{EB3E921B-2552-49DC-8AC5-FFEECCF0979C}" type="presParOf" srcId="{83707635-BAEC-4EBD-816B-63A2B1442B78}" destId="{5C11BC44-4544-4F3E-B6DD-37B31E12C616}" srcOrd="0" destOrd="0" presId="urn:microsoft.com/office/officeart/2005/8/layout/bProcess4"/>
    <dgm:cxn modelId="{CF804024-ECB7-4934-8AD0-CA8742F126E9}" type="presParOf" srcId="{83707635-BAEC-4EBD-816B-63A2B1442B78}" destId="{42AE330E-FF9A-4E11-B0DF-FCF12EE10322}" srcOrd="1" destOrd="0" presId="urn:microsoft.com/office/officeart/2005/8/layout/bProcess4"/>
    <dgm:cxn modelId="{F547C8DC-FD3C-41FC-B062-3861956E8541}" type="presParOf" srcId="{DC05AD15-0270-44DA-93D0-70F19958BBB8}" destId="{31F97B4B-0A8E-43AB-9E4C-4F0836562EC6}" srcOrd="11" destOrd="0" presId="urn:microsoft.com/office/officeart/2005/8/layout/bProcess4"/>
    <dgm:cxn modelId="{854EFFE3-8623-42F2-9459-4CD6059DC792}" type="presParOf" srcId="{DC05AD15-0270-44DA-93D0-70F19958BBB8}" destId="{BA4330DA-9215-45A5-81BE-AB28385C499E}" srcOrd="12" destOrd="0" presId="urn:microsoft.com/office/officeart/2005/8/layout/bProcess4"/>
    <dgm:cxn modelId="{37D9C9B2-2489-4D3D-8D03-3FDE6482FD4B}" type="presParOf" srcId="{BA4330DA-9215-45A5-81BE-AB28385C499E}" destId="{213F5C4D-2178-431C-AD8D-B83AC39B0D15}" srcOrd="0" destOrd="0" presId="urn:microsoft.com/office/officeart/2005/8/layout/bProcess4"/>
    <dgm:cxn modelId="{1724A977-128B-4C0D-B43A-265C2D14923B}" type="presParOf" srcId="{BA4330DA-9215-45A5-81BE-AB28385C499E}" destId="{AF333557-EDEB-4804-A139-7A350F7E7A04}" srcOrd="1" destOrd="0" presId="urn:microsoft.com/office/officeart/2005/8/layout/bProcess4"/>
    <dgm:cxn modelId="{E8747A12-6546-4AC0-9E62-2846E8D0A1EC}" type="presParOf" srcId="{DC05AD15-0270-44DA-93D0-70F19958BBB8}" destId="{5F165C35-1876-4B45-BA8E-E89D38FFC529}" srcOrd="13" destOrd="0" presId="urn:microsoft.com/office/officeart/2005/8/layout/bProcess4"/>
    <dgm:cxn modelId="{7F43095E-616B-4E12-AC64-B4B8C3F0144A}" type="presParOf" srcId="{DC05AD15-0270-44DA-93D0-70F19958BBB8}" destId="{65AC846A-7DB9-4C52-9B7A-80FEAA89C30D}" srcOrd="14" destOrd="0" presId="urn:microsoft.com/office/officeart/2005/8/layout/bProcess4"/>
    <dgm:cxn modelId="{59655647-4F47-437E-B4AA-5F883063239B}" type="presParOf" srcId="{65AC846A-7DB9-4C52-9B7A-80FEAA89C30D}" destId="{50ACFBBF-E9D0-4DC4-B78F-33B5E31C48E6}" srcOrd="0" destOrd="0" presId="urn:microsoft.com/office/officeart/2005/8/layout/bProcess4"/>
    <dgm:cxn modelId="{1944687A-AABD-4F3B-A3FE-AB278986EC9A}" type="presParOf" srcId="{65AC846A-7DB9-4C52-9B7A-80FEAA89C30D}" destId="{557FC20E-32C6-4323-B6C4-F05205193D3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C2B54E-DFCD-41CA-B8F4-339CC0FE6BC0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A7298E7-9623-4D31-99D4-E680C3DF113F}">
      <dgm:prSet/>
      <dgm:spPr/>
      <dgm:t>
        <a:bodyPr/>
        <a:lstStyle/>
        <a:p>
          <a:endParaRPr lang="es-ES" dirty="0"/>
        </a:p>
      </dgm:t>
    </dgm:pt>
    <dgm:pt modelId="{E4129B70-EEF8-4821-A310-F8377DBF333B}" type="parTrans" cxnId="{09A961C7-BBCB-43AB-BCB8-B42BC2EFAD59}">
      <dgm:prSet/>
      <dgm:spPr/>
      <dgm:t>
        <a:bodyPr/>
        <a:lstStyle/>
        <a:p>
          <a:endParaRPr lang="es-ES"/>
        </a:p>
      </dgm:t>
    </dgm:pt>
    <dgm:pt modelId="{49B0FDCE-336D-4BF1-AC39-2EAC83519010}" type="sibTrans" cxnId="{09A961C7-BBCB-43AB-BCB8-B42BC2EFAD5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363171B-EF7C-43C3-AA19-3B2BB28DB287}">
      <dgm:prSet/>
      <dgm:spPr/>
      <dgm:t>
        <a:bodyPr/>
        <a:lstStyle/>
        <a:p>
          <a:endParaRPr lang="es-ES"/>
        </a:p>
      </dgm:t>
    </dgm:pt>
    <dgm:pt modelId="{05963315-FA4C-44F2-AD12-E6F5F7BD94D1}" type="parTrans" cxnId="{2EC953B0-0D5D-4D77-9631-37BB0DAC460E}">
      <dgm:prSet/>
      <dgm:spPr/>
      <dgm:t>
        <a:bodyPr/>
        <a:lstStyle/>
        <a:p>
          <a:endParaRPr lang="es-ES"/>
        </a:p>
      </dgm:t>
    </dgm:pt>
    <dgm:pt modelId="{0F05E517-A163-4A62-8E84-AE6AD165CD70}" type="sibTrans" cxnId="{2EC953B0-0D5D-4D77-9631-37BB0DAC460E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CCDDF96-C3E4-4AAB-988D-1631A0D528F5}">
      <dgm:prSet/>
      <dgm:spPr/>
      <dgm:t>
        <a:bodyPr/>
        <a:lstStyle/>
        <a:p>
          <a:endParaRPr lang="es-ES"/>
        </a:p>
      </dgm:t>
    </dgm:pt>
    <dgm:pt modelId="{78E9415A-0976-4023-B615-F2CB8B9D1B6E}" type="parTrans" cxnId="{3731FBBA-F69D-44DB-BDB2-3D7DBCF6F63C}">
      <dgm:prSet/>
      <dgm:spPr/>
      <dgm:t>
        <a:bodyPr/>
        <a:lstStyle/>
        <a:p>
          <a:endParaRPr lang="es-ES"/>
        </a:p>
      </dgm:t>
    </dgm:pt>
    <dgm:pt modelId="{7D989BF2-8767-4041-BAFA-84031A4330A2}" type="sibTrans" cxnId="{3731FBBA-F69D-44DB-BDB2-3D7DBCF6F63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82C96AF-CF01-44CE-96A8-FF0CF0582F30}">
      <dgm:prSet/>
      <dgm:spPr/>
      <dgm:t>
        <a:bodyPr/>
        <a:lstStyle/>
        <a:p>
          <a:endParaRPr lang="es-ES" dirty="0"/>
        </a:p>
      </dgm:t>
    </dgm:pt>
    <dgm:pt modelId="{FB34A82D-23B5-4233-BA28-D4C890899EF5}" type="parTrans" cxnId="{84331313-8A4C-4254-8734-5EB695A64B5E}">
      <dgm:prSet/>
      <dgm:spPr/>
      <dgm:t>
        <a:bodyPr/>
        <a:lstStyle/>
        <a:p>
          <a:endParaRPr lang="es-ES"/>
        </a:p>
      </dgm:t>
    </dgm:pt>
    <dgm:pt modelId="{0435BEAD-C52D-48DF-879C-DB4A8DB353CC}" type="sibTrans" cxnId="{84331313-8A4C-4254-8734-5EB695A64B5E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9C4F666-2E78-4087-ADBD-61FCA1AD7AFD}">
      <dgm:prSet/>
      <dgm:spPr/>
      <dgm:t>
        <a:bodyPr/>
        <a:lstStyle/>
        <a:p>
          <a:endParaRPr lang="es-ES" dirty="0"/>
        </a:p>
      </dgm:t>
    </dgm:pt>
    <dgm:pt modelId="{7E99E77C-1C13-4814-A09F-1DA55E706039}" type="sibTrans" cxnId="{3690CDCA-21D6-43F1-9A99-EE16D6316D11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8DCFD02E-471F-47F1-A55E-7E47C1FD3D83}" type="parTrans" cxnId="{3690CDCA-21D6-43F1-9A99-EE16D6316D11}">
      <dgm:prSet/>
      <dgm:spPr/>
      <dgm:t>
        <a:bodyPr/>
        <a:lstStyle/>
        <a:p>
          <a:endParaRPr lang="es-ES"/>
        </a:p>
      </dgm:t>
    </dgm:pt>
    <dgm:pt modelId="{2B1DDDFC-A56A-47A0-9162-323F34319AE0}" type="pres">
      <dgm:prSet presAssocID="{39C2B54E-DFCD-41CA-B8F4-339CC0FE6BC0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es-ES"/>
        </a:p>
      </dgm:t>
    </dgm:pt>
    <dgm:pt modelId="{4B8AD821-4AE0-4CF6-B705-772FEFE2F751}" type="pres">
      <dgm:prSet presAssocID="{39C2B54E-DFCD-41CA-B8F4-339CC0FE6BC0}" presName="picts" presStyleCnt="0"/>
      <dgm:spPr/>
    </dgm:pt>
    <dgm:pt modelId="{E578B2C6-2634-489D-A6F5-8B7B4E7A0F17}" type="pres">
      <dgm:prSet presAssocID="{39C2B54E-DFCD-41CA-B8F4-339CC0FE6BC0}" presName="space1" presStyleCnt="0"/>
      <dgm:spPr/>
    </dgm:pt>
    <dgm:pt modelId="{1F064C62-2089-4671-BDA9-E18F276EDC78}" type="pres">
      <dgm:prSet presAssocID="{39C2B54E-DFCD-41CA-B8F4-339CC0FE6BC0}" presName="space2" presStyleCnt="0"/>
      <dgm:spPr/>
    </dgm:pt>
    <dgm:pt modelId="{093AEAA6-B387-4CC2-8F97-8AAD3279FB87}" type="pres">
      <dgm:prSet presAssocID="{49B0FDCE-336D-4BF1-AC39-2EAC83519010}" presName="pictA1" presStyleCnt="0"/>
      <dgm:spPr/>
    </dgm:pt>
    <dgm:pt modelId="{3A920C3C-F7C6-4634-A913-3B3BBE0DF0EC}" type="pres">
      <dgm:prSet presAssocID="{49B0FDCE-336D-4BF1-AC39-2EAC83519010}" presName="imageRepeatNode" presStyleLbl="alignNode1" presStyleIdx="0" presStyleCnt="5"/>
      <dgm:spPr/>
      <dgm:t>
        <a:bodyPr/>
        <a:lstStyle/>
        <a:p>
          <a:endParaRPr lang="es-ES"/>
        </a:p>
      </dgm:t>
    </dgm:pt>
    <dgm:pt modelId="{D23C1E4A-E8DD-4AF9-A218-3B5D960C54E5}" type="pres">
      <dgm:prSet presAssocID="{49B0FDCE-336D-4BF1-AC39-2EAC83519010}" presName="oneDotPict" presStyleCnt="0"/>
      <dgm:spPr/>
    </dgm:pt>
    <dgm:pt modelId="{42A04ACF-A3EF-46BD-AB3C-70131753FDE4}" type="pres">
      <dgm:prSet presAssocID="{49B0FDCE-336D-4BF1-AC39-2EAC83519010}" presName="dotPict_11" presStyleLbl="solidFgAcc1" presStyleIdx="0" presStyleCnt="30"/>
      <dgm:spPr/>
    </dgm:pt>
    <dgm:pt modelId="{64FF6D32-E25C-441F-9EA9-029DC99A1708}" type="pres">
      <dgm:prSet presAssocID="{0F05E517-A163-4A62-8E84-AE6AD165CD70}" presName="pictA2" presStyleCnt="0"/>
      <dgm:spPr/>
    </dgm:pt>
    <dgm:pt modelId="{3529BF27-C8E0-4796-B9F4-B922EA32973E}" type="pres">
      <dgm:prSet presAssocID="{0F05E517-A163-4A62-8E84-AE6AD165CD70}" presName="imageRepeatNode" presStyleLbl="alignNode1" presStyleIdx="1" presStyleCnt="5"/>
      <dgm:spPr/>
      <dgm:t>
        <a:bodyPr/>
        <a:lstStyle/>
        <a:p>
          <a:endParaRPr lang="es-ES"/>
        </a:p>
      </dgm:t>
    </dgm:pt>
    <dgm:pt modelId="{F45C54FE-E44D-4C5B-864E-495D161DA0AA}" type="pres">
      <dgm:prSet presAssocID="{0F05E517-A163-4A62-8E84-AE6AD165CD70}" presName="twoDotsPict" presStyleCnt="0"/>
      <dgm:spPr/>
    </dgm:pt>
    <dgm:pt modelId="{57808D0C-BBE8-4757-9431-84E9EDB11086}" type="pres">
      <dgm:prSet presAssocID="{0F05E517-A163-4A62-8E84-AE6AD165CD70}" presName="dotPict_21" presStyleLbl="solidFgAcc1" presStyleIdx="1" presStyleCnt="30"/>
      <dgm:spPr/>
    </dgm:pt>
    <dgm:pt modelId="{86F95428-6769-41F5-8283-C724ACF50DF8}" type="pres">
      <dgm:prSet presAssocID="{0F05E517-A163-4A62-8E84-AE6AD165CD70}" presName="dotPict_22" presStyleLbl="solidFgAcc1" presStyleIdx="2" presStyleCnt="30"/>
      <dgm:spPr/>
    </dgm:pt>
    <dgm:pt modelId="{67A54028-DD6F-4DC7-98DC-337EEFB5756F}" type="pres">
      <dgm:prSet presAssocID="{7D989BF2-8767-4041-BAFA-84031A4330A2}" presName="pictA3" presStyleCnt="0"/>
      <dgm:spPr/>
    </dgm:pt>
    <dgm:pt modelId="{1E85A2CB-8C43-47FC-984A-AEE6C5CED71D}" type="pres">
      <dgm:prSet presAssocID="{7D989BF2-8767-4041-BAFA-84031A4330A2}" presName="imageRepeatNode" presStyleLbl="alignNode1" presStyleIdx="2" presStyleCnt="5"/>
      <dgm:spPr/>
      <dgm:t>
        <a:bodyPr/>
        <a:lstStyle/>
        <a:p>
          <a:endParaRPr lang="es-ES"/>
        </a:p>
      </dgm:t>
    </dgm:pt>
    <dgm:pt modelId="{75AF93DD-DC62-43CC-AEEB-5FE8DB58C028}" type="pres">
      <dgm:prSet presAssocID="{7D989BF2-8767-4041-BAFA-84031A4330A2}" presName="threeDotsPict" presStyleCnt="0"/>
      <dgm:spPr/>
    </dgm:pt>
    <dgm:pt modelId="{81AB01DC-41D5-46D6-AFB1-837E0BC6331D}" type="pres">
      <dgm:prSet presAssocID="{7D989BF2-8767-4041-BAFA-84031A4330A2}" presName="dotPict_31" presStyleLbl="solidFgAcc1" presStyleIdx="3" presStyleCnt="30"/>
      <dgm:spPr/>
    </dgm:pt>
    <dgm:pt modelId="{4495E3F3-357D-477E-B621-09FB3BDE2415}" type="pres">
      <dgm:prSet presAssocID="{7D989BF2-8767-4041-BAFA-84031A4330A2}" presName="dotPict_32" presStyleLbl="solidFgAcc1" presStyleIdx="4" presStyleCnt="30"/>
      <dgm:spPr/>
    </dgm:pt>
    <dgm:pt modelId="{745C3F98-4328-4FFB-8A59-00E5CEB2A2F9}" type="pres">
      <dgm:prSet presAssocID="{7D989BF2-8767-4041-BAFA-84031A4330A2}" presName="dotPict_33" presStyleLbl="solidFgAcc1" presStyleIdx="5" presStyleCnt="30"/>
      <dgm:spPr/>
    </dgm:pt>
    <dgm:pt modelId="{815572E7-A9D1-420D-A426-6C3806AEB837}" type="pres">
      <dgm:prSet presAssocID="{7E99E77C-1C13-4814-A09F-1DA55E706039}" presName="pictA4" presStyleCnt="0"/>
      <dgm:spPr/>
    </dgm:pt>
    <dgm:pt modelId="{22662888-8B95-4D3C-9C12-70E14D1B22CA}" type="pres">
      <dgm:prSet presAssocID="{7E99E77C-1C13-4814-A09F-1DA55E706039}" presName="imageRepeatNode" presStyleLbl="alignNode1" presStyleIdx="3" presStyleCnt="5"/>
      <dgm:spPr/>
      <dgm:t>
        <a:bodyPr/>
        <a:lstStyle/>
        <a:p>
          <a:endParaRPr lang="es-ES"/>
        </a:p>
      </dgm:t>
    </dgm:pt>
    <dgm:pt modelId="{565D894D-082E-4DCE-A595-806C0F69E519}" type="pres">
      <dgm:prSet presAssocID="{7E99E77C-1C13-4814-A09F-1DA55E706039}" presName="fourDotsPict" presStyleCnt="0"/>
      <dgm:spPr/>
    </dgm:pt>
    <dgm:pt modelId="{56381464-F059-426B-82D2-61C5111881B6}" type="pres">
      <dgm:prSet presAssocID="{7E99E77C-1C13-4814-A09F-1DA55E706039}" presName="dotPict_41" presStyleLbl="solidFgAcc1" presStyleIdx="6" presStyleCnt="30"/>
      <dgm:spPr/>
    </dgm:pt>
    <dgm:pt modelId="{5F7125FC-6585-48C9-B5A5-A024EB84B917}" type="pres">
      <dgm:prSet presAssocID="{7E99E77C-1C13-4814-A09F-1DA55E706039}" presName="dotPict_42" presStyleLbl="solidFgAcc1" presStyleIdx="7" presStyleCnt="30"/>
      <dgm:spPr/>
    </dgm:pt>
    <dgm:pt modelId="{A82B161D-2A84-40CF-95D6-F1F9FE189B5C}" type="pres">
      <dgm:prSet presAssocID="{7E99E77C-1C13-4814-A09F-1DA55E706039}" presName="dotPict_43" presStyleLbl="solidFgAcc1" presStyleIdx="8" presStyleCnt="30"/>
      <dgm:spPr/>
    </dgm:pt>
    <dgm:pt modelId="{66F7B46B-ED3F-409F-9EAC-690595ABC600}" type="pres">
      <dgm:prSet presAssocID="{7E99E77C-1C13-4814-A09F-1DA55E706039}" presName="dotPict_44" presStyleLbl="solidFgAcc1" presStyleIdx="9" presStyleCnt="30"/>
      <dgm:spPr/>
    </dgm:pt>
    <dgm:pt modelId="{35147E41-236D-4BF8-B557-4D5C653C821A}" type="pres">
      <dgm:prSet presAssocID="{0435BEAD-C52D-48DF-879C-DB4A8DB353CC}" presName="pictA5" presStyleCnt="0"/>
      <dgm:spPr/>
    </dgm:pt>
    <dgm:pt modelId="{D739AA3B-46B5-43E3-8F88-37281AA3136C}" type="pres">
      <dgm:prSet presAssocID="{0435BEAD-C52D-48DF-879C-DB4A8DB353CC}" presName="imageRepeatNode" presStyleLbl="alignNode1" presStyleIdx="4" presStyleCnt="5"/>
      <dgm:spPr/>
      <dgm:t>
        <a:bodyPr/>
        <a:lstStyle/>
        <a:p>
          <a:endParaRPr lang="es-ES"/>
        </a:p>
      </dgm:t>
    </dgm:pt>
    <dgm:pt modelId="{7559610D-F6E7-4AAD-AAF0-B11695221F0A}" type="pres">
      <dgm:prSet presAssocID="{0435BEAD-C52D-48DF-879C-DB4A8DB353CC}" presName="fiveDotsPict" presStyleCnt="0"/>
      <dgm:spPr/>
    </dgm:pt>
    <dgm:pt modelId="{488BBF65-C371-48F3-9002-F4BD1F289D1A}" type="pres">
      <dgm:prSet presAssocID="{0435BEAD-C52D-48DF-879C-DB4A8DB353CC}" presName="dotPict_51" presStyleLbl="solidFgAcc1" presStyleIdx="10" presStyleCnt="30"/>
      <dgm:spPr/>
    </dgm:pt>
    <dgm:pt modelId="{D2BCE418-373D-4373-A0C1-24A3BEBA5D97}" type="pres">
      <dgm:prSet presAssocID="{0435BEAD-C52D-48DF-879C-DB4A8DB353CC}" presName="dotPict_52" presStyleLbl="solidFgAcc1" presStyleIdx="11" presStyleCnt="30"/>
      <dgm:spPr/>
    </dgm:pt>
    <dgm:pt modelId="{99ACA0A8-4FFE-4E52-8010-D70D4930A78D}" type="pres">
      <dgm:prSet presAssocID="{0435BEAD-C52D-48DF-879C-DB4A8DB353CC}" presName="dotPict_53" presStyleLbl="solidFgAcc1" presStyleIdx="12" presStyleCnt="30"/>
      <dgm:spPr/>
    </dgm:pt>
    <dgm:pt modelId="{6126ED63-C7BF-4826-940E-3FC2442B3B87}" type="pres">
      <dgm:prSet presAssocID="{0435BEAD-C52D-48DF-879C-DB4A8DB353CC}" presName="dotPict_54" presStyleLbl="solidFgAcc1" presStyleIdx="13" presStyleCnt="30"/>
      <dgm:spPr/>
    </dgm:pt>
    <dgm:pt modelId="{E7E1EA14-712A-40E1-801D-5D62A00585E3}" type="pres">
      <dgm:prSet presAssocID="{0435BEAD-C52D-48DF-879C-DB4A8DB353CC}" presName="dotPict_55" presStyleLbl="solidFgAcc1" presStyleIdx="14" presStyleCnt="30"/>
      <dgm:spPr/>
    </dgm:pt>
    <dgm:pt modelId="{44972C85-10A4-4BD3-AB01-4401D4952DA1}" type="pres">
      <dgm:prSet presAssocID="{39C2B54E-DFCD-41CA-B8F4-339CC0FE6BC0}" presName="txLine" presStyleCnt="0"/>
      <dgm:spPr/>
    </dgm:pt>
    <dgm:pt modelId="{19B07A69-4CDB-4E48-A243-3060778F4218}" type="pres">
      <dgm:prSet presAssocID="{EA7298E7-9623-4D31-99D4-E680C3DF113F}" presName="oneDotTx" presStyleCnt="0"/>
      <dgm:spPr/>
    </dgm:pt>
    <dgm:pt modelId="{425C119A-C06D-4C62-B12D-79D9240FD373}" type="pres">
      <dgm:prSet presAssocID="{EA7298E7-9623-4D31-99D4-E680C3DF113F}" presName="dotTx_11" presStyleLbl="solidFgAcc1" presStyleIdx="15" presStyleCnt="30"/>
      <dgm:spPr/>
    </dgm:pt>
    <dgm:pt modelId="{3E3DE8DC-5DF3-43A3-8D17-63B76A6251CE}" type="pres">
      <dgm:prSet presAssocID="{EA7298E7-9623-4D31-99D4-E680C3DF113F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D0A8B4-82C4-49E1-8267-F619225080E9}" type="pres">
      <dgm:prSet presAssocID="{D363171B-EF7C-43C3-AA19-3B2BB28DB287}" presName="twoDotsTx" presStyleCnt="0"/>
      <dgm:spPr/>
    </dgm:pt>
    <dgm:pt modelId="{04C8101D-FBCC-4BF3-A1DC-84C56F00B253}" type="pres">
      <dgm:prSet presAssocID="{D363171B-EF7C-43C3-AA19-3B2BB28DB287}" presName="dotTx_21" presStyleLbl="solidFgAcc1" presStyleIdx="16" presStyleCnt="30"/>
      <dgm:spPr/>
    </dgm:pt>
    <dgm:pt modelId="{C6588488-11FD-44A8-A580-1AB49DF54433}" type="pres">
      <dgm:prSet presAssocID="{D363171B-EF7C-43C3-AA19-3B2BB28DB287}" presName="dotTx_22" presStyleLbl="solidFgAcc1" presStyleIdx="17" presStyleCnt="30"/>
      <dgm:spPr/>
    </dgm:pt>
    <dgm:pt modelId="{7A23A649-D8A4-42EE-A3D2-7718E1D0A80F}" type="pres">
      <dgm:prSet presAssocID="{D363171B-EF7C-43C3-AA19-3B2BB28DB287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D73C22-8211-42FE-8008-B1A4AC6FF134}" type="pres">
      <dgm:prSet presAssocID="{DCCDDF96-C3E4-4AAB-988D-1631A0D528F5}" presName="threeDotsTx" presStyleCnt="0"/>
      <dgm:spPr/>
    </dgm:pt>
    <dgm:pt modelId="{15AB2329-0DF8-4445-B3E2-192EC1833C0F}" type="pres">
      <dgm:prSet presAssocID="{DCCDDF96-C3E4-4AAB-988D-1631A0D528F5}" presName="dotTx_31" presStyleLbl="solidFgAcc1" presStyleIdx="18" presStyleCnt="30"/>
      <dgm:spPr/>
    </dgm:pt>
    <dgm:pt modelId="{B39C9FE2-C999-47E5-B794-340FA7EBACDB}" type="pres">
      <dgm:prSet presAssocID="{DCCDDF96-C3E4-4AAB-988D-1631A0D528F5}" presName="dotTx_32" presStyleLbl="solidFgAcc1" presStyleIdx="19" presStyleCnt="30"/>
      <dgm:spPr/>
    </dgm:pt>
    <dgm:pt modelId="{6EE43BBA-8DE1-444D-A811-CFDC8DF951A7}" type="pres">
      <dgm:prSet presAssocID="{DCCDDF96-C3E4-4AAB-988D-1631A0D528F5}" presName="dotTx_33" presStyleLbl="solidFgAcc1" presStyleIdx="20" presStyleCnt="30"/>
      <dgm:spPr/>
    </dgm:pt>
    <dgm:pt modelId="{942D15CA-408A-4FA5-9332-74DBB532020F}" type="pres">
      <dgm:prSet presAssocID="{DCCDDF96-C3E4-4AAB-988D-1631A0D528F5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12A16A-0A6B-4033-BF7C-47AE1133FDE5}" type="pres">
      <dgm:prSet presAssocID="{69C4F666-2E78-4087-ADBD-61FCA1AD7AFD}" presName="fourDotsTx" presStyleCnt="0"/>
      <dgm:spPr/>
    </dgm:pt>
    <dgm:pt modelId="{2FCF3BE7-3919-48F2-83C0-C56C75ADF24F}" type="pres">
      <dgm:prSet presAssocID="{69C4F666-2E78-4087-ADBD-61FCA1AD7AFD}" presName="dotTx_41" presStyleLbl="solidFgAcc1" presStyleIdx="21" presStyleCnt="30"/>
      <dgm:spPr/>
    </dgm:pt>
    <dgm:pt modelId="{2CC88F8B-DADD-4AAB-88D5-6F382C9383B0}" type="pres">
      <dgm:prSet presAssocID="{69C4F666-2E78-4087-ADBD-61FCA1AD7AFD}" presName="dotTx_42" presStyleLbl="solidFgAcc1" presStyleIdx="22" presStyleCnt="30"/>
      <dgm:spPr/>
    </dgm:pt>
    <dgm:pt modelId="{45D9BA13-4996-495F-BACD-53DB575799B6}" type="pres">
      <dgm:prSet presAssocID="{69C4F666-2E78-4087-ADBD-61FCA1AD7AFD}" presName="dotTx_43" presStyleLbl="solidFgAcc1" presStyleIdx="23" presStyleCnt="30"/>
      <dgm:spPr/>
    </dgm:pt>
    <dgm:pt modelId="{AFED4B0E-B294-4693-A2AB-55AC610F9F34}" type="pres">
      <dgm:prSet presAssocID="{69C4F666-2E78-4087-ADBD-61FCA1AD7AFD}" presName="dotTx_44" presStyleLbl="solidFgAcc1" presStyleIdx="24" presStyleCnt="30"/>
      <dgm:spPr/>
    </dgm:pt>
    <dgm:pt modelId="{BA8FB824-0D6C-460A-8BCE-B704D8957C57}" type="pres">
      <dgm:prSet presAssocID="{69C4F666-2E78-4087-ADBD-61FCA1AD7AFD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21401B-42A3-4CE2-B30B-5B2F7D67C722}" type="pres">
      <dgm:prSet presAssocID="{282C96AF-CF01-44CE-96A8-FF0CF0582F30}" presName="fiveDotsTx" presStyleCnt="0"/>
      <dgm:spPr/>
    </dgm:pt>
    <dgm:pt modelId="{AC2C0694-CD3E-4707-ABA3-0016F4EFEA98}" type="pres">
      <dgm:prSet presAssocID="{282C96AF-CF01-44CE-96A8-FF0CF0582F30}" presName="dotTx_51" presStyleLbl="solidFgAcc1" presStyleIdx="25" presStyleCnt="30"/>
      <dgm:spPr/>
    </dgm:pt>
    <dgm:pt modelId="{FA146FA0-9DA4-400F-B90F-FB6AC7F193D1}" type="pres">
      <dgm:prSet presAssocID="{282C96AF-CF01-44CE-96A8-FF0CF0582F30}" presName="dotTx_52" presStyleLbl="solidFgAcc1" presStyleIdx="26" presStyleCnt="30"/>
      <dgm:spPr/>
    </dgm:pt>
    <dgm:pt modelId="{CF232A3C-9509-4C01-B1EF-181872623661}" type="pres">
      <dgm:prSet presAssocID="{282C96AF-CF01-44CE-96A8-FF0CF0582F30}" presName="dotTx_53" presStyleLbl="solidFgAcc1" presStyleIdx="27" presStyleCnt="30"/>
      <dgm:spPr/>
    </dgm:pt>
    <dgm:pt modelId="{1D1A25B2-13BB-4B12-8219-73B46D680E35}" type="pres">
      <dgm:prSet presAssocID="{282C96AF-CF01-44CE-96A8-FF0CF0582F30}" presName="dotTx_54" presStyleLbl="solidFgAcc1" presStyleIdx="28" presStyleCnt="30"/>
      <dgm:spPr/>
    </dgm:pt>
    <dgm:pt modelId="{6E7E8BDA-55CD-45EF-A4C9-8177198BBA89}" type="pres">
      <dgm:prSet presAssocID="{282C96AF-CF01-44CE-96A8-FF0CF0582F30}" presName="dotTx_55" presStyleLbl="solidFgAcc1" presStyleIdx="29" presStyleCnt="30"/>
      <dgm:spPr/>
    </dgm:pt>
    <dgm:pt modelId="{F4019FB2-6F10-4C5C-9F19-A0DEBA42195D}" type="pres">
      <dgm:prSet presAssocID="{282C96AF-CF01-44CE-96A8-FF0CF0582F30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C49CF64-6A39-4CAE-9D2F-2644461A9980}" type="presOf" srcId="{0F05E517-A163-4A62-8E84-AE6AD165CD70}" destId="{3529BF27-C8E0-4796-B9F4-B922EA32973E}" srcOrd="0" destOrd="0" presId="urn:microsoft.com/office/officeart/2009/3/layout/SpiralPicture"/>
    <dgm:cxn modelId="{D0FB8D18-4A03-4DC8-98CA-62F34767A404}" type="presOf" srcId="{DCCDDF96-C3E4-4AAB-988D-1631A0D528F5}" destId="{942D15CA-408A-4FA5-9332-74DBB532020F}" srcOrd="0" destOrd="0" presId="urn:microsoft.com/office/officeart/2009/3/layout/SpiralPicture"/>
    <dgm:cxn modelId="{58C18D5E-CECA-4086-B3B9-0BEE46A9B2A8}" type="presOf" srcId="{D363171B-EF7C-43C3-AA19-3B2BB28DB287}" destId="{7A23A649-D8A4-42EE-A3D2-7718E1D0A80F}" srcOrd="0" destOrd="0" presId="urn:microsoft.com/office/officeart/2009/3/layout/SpiralPicture"/>
    <dgm:cxn modelId="{F8F7E1CF-22F3-4CAB-BB63-792BD19739D4}" type="presOf" srcId="{69C4F666-2E78-4087-ADBD-61FCA1AD7AFD}" destId="{BA8FB824-0D6C-460A-8BCE-B704D8957C57}" srcOrd="0" destOrd="0" presId="urn:microsoft.com/office/officeart/2009/3/layout/SpiralPicture"/>
    <dgm:cxn modelId="{BABAE0A1-8F14-4C2D-818C-C523EF581667}" type="presOf" srcId="{0435BEAD-C52D-48DF-879C-DB4A8DB353CC}" destId="{D739AA3B-46B5-43E3-8F88-37281AA3136C}" srcOrd="0" destOrd="0" presId="urn:microsoft.com/office/officeart/2009/3/layout/SpiralPicture"/>
    <dgm:cxn modelId="{650AEAE0-A071-45B9-9B74-82AA708C6188}" type="presOf" srcId="{7D989BF2-8767-4041-BAFA-84031A4330A2}" destId="{1E85A2CB-8C43-47FC-984A-AEE6C5CED71D}" srcOrd="0" destOrd="0" presId="urn:microsoft.com/office/officeart/2009/3/layout/SpiralPicture"/>
    <dgm:cxn modelId="{B1086FE5-E7E1-4161-998E-DAFE029F80D8}" type="presOf" srcId="{282C96AF-CF01-44CE-96A8-FF0CF0582F30}" destId="{F4019FB2-6F10-4C5C-9F19-A0DEBA42195D}" srcOrd="0" destOrd="0" presId="urn:microsoft.com/office/officeart/2009/3/layout/SpiralPicture"/>
    <dgm:cxn modelId="{EBC5834D-9450-4DBC-8553-2CC0419A5B5A}" type="presOf" srcId="{49B0FDCE-336D-4BF1-AC39-2EAC83519010}" destId="{3A920C3C-F7C6-4634-A913-3B3BBE0DF0EC}" srcOrd="0" destOrd="0" presId="urn:microsoft.com/office/officeart/2009/3/layout/SpiralPicture"/>
    <dgm:cxn modelId="{3690CDCA-21D6-43F1-9A99-EE16D6316D11}" srcId="{39C2B54E-DFCD-41CA-B8F4-339CC0FE6BC0}" destId="{69C4F666-2E78-4087-ADBD-61FCA1AD7AFD}" srcOrd="3" destOrd="0" parTransId="{8DCFD02E-471F-47F1-A55E-7E47C1FD3D83}" sibTransId="{7E99E77C-1C13-4814-A09F-1DA55E706039}"/>
    <dgm:cxn modelId="{A12AD5FC-A3CC-4465-86CB-B24C2FB2E195}" type="presOf" srcId="{EA7298E7-9623-4D31-99D4-E680C3DF113F}" destId="{3E3DE8DC-5DF3-43A3-8D17-63B76A6251CE}" srcOrd="0" destOrd="0" presId="urn:microsoft.com/office/officeart/2009/3/layout/SpiralPicture"/>
    <dgm:cxn modelId="{F3066438-665C-4DB4-8F6E-849CF82E1FE2}" type="presOf" srcId="{7E99E77C-1C13-4814-A09F-1DA55E706039}" destId="{22662888-8B95-4D3C-9C12-70E14D1B22CA}" srcOrd="0" destOrd="0" presId="urn:microsoft.com/office/officeart/2009/3/layout/SpiralPicture"/>
    <dgm:cxn modelId="{3731FBBA-F69D-44DB-BDB2-3D7DBCF6F63C}" srcId="{39C2B54E-DFCD-41CA-B8F4-339CC0FE6BC0}" destId="{DCCDDF96-C3E4-4AAB-988D-1631A0D528F5}" srcOrd="2" destOrd="0" parTransId="{78E9415A-0976-4023-B615-F2CB8B9D1B6E}" sibTransId="{7D989BF2-8767-4041-BAFA-84031A4330A2}"/>
    <dgm:cxn modelId="{84331313-8A4C-4254-8734-5EB695A64B5E}" srcId="{39C2B54E-DFCD-41CA-B8F4-339CC0FE6BC0}" destId="{282C96AF-CF01-44CE-96A8-FF0CF0582F30}" srcOrd="4" destOrd="0" parTransId="{FB34A82D-23B5-4233-BA28-D4C890899EF5}" sibTransId="{0435BEAD-C52D-48DF-879C-DB4A8DB353CC}"/>
    <dgm:cxn modelId="{09A961C7-BBCB-43AB-BCB8-B42BC2EFAD59}" srcId="{39C2B54E-DFCD-41CA-B8F4-339CC0FE6BC0}" destId="{EA7298E7-9623-4D31-99D4-E680C3DF113F}" srcOrd="0" destOrd="0" parTransId="{E4129B70-EEF8-4821-A310-F8377DBF333B}" sibTransId="{49B0FDCE-336D-4BF1-AC39-2EAC83519010}"/>
    <dgm:cxn modelId="{2EC953B0-0D5D-4D77-9631-37BB0DAC460E}" srcId="{39C2B54E-DFCD-41CA-B8F4-339CC0FE6BC0}" destId="{D363171B-EF7C-43C3-AA19-3B2BB28DB287}" srcOrd="1" destOrd="0" parTransId="{05963315-FA4C-44F2-AD12-E6F5F7BD94D1}" sibTransId="{0F05E517-A163-4A62-8E84-AE6AD165CD70}"/>
    <dgm:cxn modelId="{81E30D35-3FE6-480F-8CF5-27F5FD39423D}" type="presOf" srcId="{39C2B54E-DFCD-41CA-B8F4-339CC0FE6BC0}" destId="{2B1DDDFC-A56A-47A0-9162-323F34319AE0}" srcOrd="0" destOrd="0" presId="urn:microsoft.com/office/officeart/2009/3/layout/SpiralPicture"/>
    <dgm:cxn modelId="{5968C66C-6124-41F5-9E2D-0CA72DA6BA5D}" type="presParOf" srcId="{2B1DDDFC-A56A-47A0-9162-323F34319AE0}" destId="{4B8AD821-4AE0-4CF6-B705-772FEFE2F751}" srcOrd="0" destOrd="0" presId="urn:microsoft.com/office/officeart/2009/3/layout/SpiralPicture"/>
    <dgm:cxn modelId="{32E73CD1-E3ED-49CF-8698-4D2E98AA03A3}" type="presParOf" srcId="{4B8AD821-4AE0-4CF6-B705-772FEFE2F751}" destId="{E578B2C6-2634-489D-A6F5-8B7B4E7A0F17}" srcOrd="0" destOrd="0" presId="urn:microsoft.com/office/officeart/2009/3/layout/SpiralPicture"/>
    <dgm:cxn modelId="{2D3B9091-4A1A-4C93-AE6B-E6143D6DF0C9}" type="presParOf" srcId="{4B8AD821-4AE0-4CF6-B705-772FEFE2F751}" destId="{1F064C62-2089-4671-BDA9-E18F276EDC78}" srcOrd="1" destOrd="0" presId="urn:microsoft.com/office/officeart/2009/3/layout/SpiralPicture"/>
    <dgm:cxn modelId="{B0DE1786-1B33-4D06-8C2B-7787984D04B6}" type="presParOf" srcId="{4B8AD821-4AE0-4CF6-B705-772FEFE2F751}" destId="{093AEAA6-B387-4CC2-8F97-8AAD3279FB87}" srcOrd="2" destOrd="0" presId="urn:microsoft.com/office/officeart/2009/3/layout/SpiralPicture"/>
    <dgm:cxn modelId="{15696BE2-8345-41B8-A701-FC9066D793E3}" type="presParOf" srcId="{093AEAA6-B387-4CC2-8F97-8AAD3279FB87}" destId="{3A920C3C-F7C6-4634-A913-3B3BBE0DF0EC}" srcOrd="0" destOrd="0" presId="urn:microsoft.com/office/officeart/2009/3/layout/SpiralPicture"/>
    <dgm:cxn modelId="{65CCE920-A58B-4571-A6B2-695E37396C4A}" type="presParOf" srcId="{4B8AD821-4AE0-4CF6-B705-772FEFE2F751}" destId="{D23C1E4A-E8DD-4AF9-A218-3B5D960C54E5}" srcOrd="3" destOrd="0" presId="urn:microsoft.com/office/officeart/2009/3/layout/SpiralPicture"/>
    <dgm:cxn modelId="{AEF1F65A-A49D-4F29-87CC-7090CE46236A}" type="presParOf" srcId="{D23C1E4A-E8DD-4AF9-A218-3B5D960C54E5}" destId="{42A04ACF-A3EF-46BD-AB3C-70131753FDE4}" srcOrd="0" destOrd="0" presId="urn:microsoft.com/office/officeart/2009/3/layout/SpiralPicture"/>
    <dgm:cxn modelId="{6A99BAA8-89B5-4BCE-A485-0FF9F2918FDB}" type="presParOf" srcId="{4B8AD821-4AE0-4CF6-B705-772FEFE2F751}" destId="{64FF6D32-E25C-441F-9EA9-029DC99A1708}" srcOrd="4" destOrd="0" presId="urn:microsoft.com/office/officeart/2009/3/layout/SpiralPicture"/>
    <dgm:cxn modelId="{53F6F680-F926-41DF-8B2F-4D59212FA92B}" type="presParOf" srcId="{64FF6D32-E25C-441F-9EA9-029DC99A1708}" destId="{3529BF27-C8E0-4796-B9F4-B922EA32973E}" srcOrd="0" destOrd="0" presId="urn:microsoft.com/office/officeart/2009/3/layout/SpiralPicture"/>
    <dgm:cxn modelId="{A6C12684-F51D-438B-9A46-4D9817DCA0A4}" type="presParOf" srcId="{4B8AD821-4AE0-4CF6-B705-772FEFE2F751}" destId="{F45C54FE-E44D-4C5B-864E-495D161DA0AA}" srcOrd="5" destOrd="0" presId="urn:microsoft.com/office/officeart/2009/3/layout/SpiralPicture"/>
    <dgm:cxn modelId="{75D44B65-6D20-47C2-BAAA-D3FB6EA164A6}" type="presParOf" srcId="{F45C54FE-E44D-4C5B-864E-495D161DA0AA}" destId="{57808D0C-BBE8-4757-9431-84E9EDB11086}" srcOrd="0" destOrd="0" presId="urn:microsoft.com/office/officeart/2009/3/layout/SpiralPicture"/>
    <dgm:cxn modelId="{601A04DB-7195-4E37-A4A3-4D51321F970A}" type="presParOf" srcId="{F45C54FE-E44D-4C5B-864E-495D161DA0AA}" destId="{86F95428-6769-41F5-8283-C724ACF50DF8}" srcOrd="1" destOrd="0" presId="urn:microsoft.com/office/officeart/2009/3/layout/SpiralPicture"/>
    <dgm:cxn modelId="{F5055CCB-8A17-44E9-9E5F-DD6165A0D713}" type="presParOf" srcId="{4B8AD821-4AE0-4CF6-B705-772FEFE2F751}" destId="{67A54028-DD6F-4DC7-98DC-337EEFB5756F}" srcOrd="6" destOrd="0" presId="urn:microsoft.com/office/officeart/2009/3/layout/SpiralPicture"/>
    <dgm:cxn modelId="{2979B9E2-3DAF-41A1-9644-CEF2A58F16B5}" type="presParOf" srcId="{67A54028-DD6F-4DC7-98DC-337EEFB5756F}" destId="{1E85A2CB-8C43-47FC-984A-AEE6C5CED71D}" srcOrd="0" destOrd="0" presId="urn:microsoft.com/office/officeart/2009/3/layout/SpiralPicture"/>
    <dgm:cxn modelId="{232A53B6-D3D3-41DE-AAC8-A25BA29FAF43}" type="presParOf" srcId="{4B8AD821-4AE0-4CF6-B705-772FEFE2F751}" destId="{75AF93DD-DC62-43CC-AEEB-5FE8DB58C028}" srcOrd="7" destOrd="0" presId="urn:microsoft.com/office/officeart/2009/3/layout/SpiralPicture"/>
    <dgm:cxn modelId="{2D4F8C1D-7D46-4586-9941-BDB724EB36F3}" type="presParOf" srcId="{75AF93DD-DC62-43CC-AEEB-5FE8DB58C028}" destId="{81AB01DC-41D5-46D6-AFB1-837E0BC6331D}" srcOrd="0" destOrd="0" presId="urn:microsoft.com/office/officeart/2009/3/layout/SpiralPicture"/>
    <dgm:cxn modelId="{21FCE35E-2DD8-4089-B718-18C44F436D5F}" type="presParOf" srcId="{75AF93DD-DC62-43CC-AEEB-5FE8DB58C028}" destId="{4495E3F3-357D-477E-B621-09FB3BDE2415}" srcOrd="1" destOrd="0" presId="urn:microsoft.com/office/officeart/2009/3/layout/SpiralPicture"/>
    <dgm:cxn modelId="{E0B6F7E0-E737-47BB-8FED-448C73C97177}" type="presParOf" srcId="{75AF93DD-DC62-43CC-AEEB-5FE8DB58C028}" destId="{745C3F98-4328-4FFB-8A59-00E5CEB2A2F9}" srcOrd="2" destOrd="0" presId="urn:microsoft.com/office/officeart/2009/3/layout/SpiralPicture"/>
    <dgm:cxn modelId="{9985313A-0EF3-4AB2-AF98-5BAF5A21A1CE}" type="presParOf" srcId="{4B8AD821-4AE0-4CF6-B705-772FEFE2F751}" destId="{815572E7-A9D1-420D-A426-6C3806AEB837}" srcOrd="8" destOrd="0" presId="urn:microsoft.com/office/officeart/2009/3/layout/SpiralPicture"/>
    <dgm:cxn modelId="{21E63FC4-C59C-4253-A825-D4E26A6EA97E}" type="presParOf" srcId="{815572E7-A9D1-420D-A426-6C3806AEB837}" destId="{22662888-8B95-4D3C-9C12-70E14D1B22CA}" srcOrd="0" destOrd="0" presId="urn:microsoft.com/office/officeart/2009/3/layout/SpiralPicture"/>
    <dgm:cxn modelId="{FE4147C2-B1F7-468B-B558-F7DE3CE7AA8C}" type="presParOf" srcId="{4B8AD821-4AE0-4CF6-B705-772FEFE2F751}" destId="{565D894D-082E-4DCE-A595-806C0F69E519}" srcOrd="9" destOrd="0" presId="urn:microsoft.com/office/officeart/2009/3/layout/SpiralPicture"/>
    <dgm:cxn modelId="{60063BB7-4CF0-4EB0-927D-B7B0237B3D2B}" type="presParOf" srcId="{565D894D-082E-4DCE-A595-806C0F69E519}" destId="{56381464-F059-426B-82D2-61C5111881B6}" srcOrd="0" destOrd="0" presId="urn:microsoft.com/office/officeart/2009/3/layout/SpiralPicture"/>
    <dgm:cxn modelId="{EC642D19-0909-48F5-9C7C-F3FCA5EE9B7D}" type="presParOf" srcId="{565D894D-082E-4DCE-A595-806C0F69E519}" destId="{5F7125FC-6585-48C9-B5A5-A024EB84B917}" srcOrd="1" destOrd="0" presId="urn:microsoft.com/office/officeart/2009/3/layout/SpiralPicture"/>
    <dgm:cxn modelId="{CDB582F5-7AEB-4679-9FDE-79E53F6855EA}" type="presParOf" srcId="{565D894D-082E-4DCE-A595-806C0F69E519}" destId="{A82B161D-2A84-40CF-95D6-F1F9FE189B5C}" srcOrd="2" destOrd="0" presId="urn:microsoft.com/office/officeart/2009/3/layout/SpiralPicture"/>
    <dgm:cxn modelId="{67EF6751-F0BF-422D-8A7D-AE24BBCE75B1}" type="presParOf" srcId="{565D894D-082E-4DCE-A595-806C0F69E519}" destId="{66F7B46B-ED3F-409F-9EAC-690595ABC600}" srcOrd="3" destOrd="0" presId="urn:microsoft.com/office/officeart/2009/3/layout/SpiralPicture"/>
    <dgm:cxn modelId="{7615F3FE-EC89-4728-945E-A2B4FE898C19}" type="presParOf" srcId="{4B8AD821-4AE0-4CF6-B705-772FEFE2F751}" destId="{35147E41-236D-4BF8-B557-4D5C653C821A}" srcOrd="10" destOrd="0" presId="urn:microsoft.com/office/officeart/2009/3/layout/SpiralPicture"/>
    <dgm:cxn modelId="{BE9568F6-05F7-411C-BBEA-8AE08E5719A7}" type="presParOf" srcId="{35147E41-236D-4BF8-B557-4D5C653C821A}" destId="{D739AA3B-46B5-43E3-8F88-37281AA3136C}" srcOrd="0" destOrd="0" presId="urn:microsoft.com/office/officeart/2009/3/layout/SpiralPicture"/>
    <dgm:cxn modelId="{8FB396E6-A638-4BCE-87EE-C21906047DCE}" type="presParOf" srcId="{4B8AD821-4AE0-4CF6-B705-772FEFE2F751}" destId="{7559610D-F6E7-4AAD-AAF0-B11695221F0A}" srcOrd="11" destOrd="0" presId="urn:microsoft.com/office/officeart/2009/3/layout/SpiralPicture"/>
    <dgm:cxn modelId="{3368F9A9-AF36-4674-BAC0-FB56DCA7D1AB}" type="presParOf" srcId="{7559610D-F6E7-4AAD-AAF0-B11695221F0A}" destId="{488BBF65-C371-48F3-9002-F4BD1F289D1A}" srcOrd="0" destOrd="0" presId="urn:microsoft.com/office/officeart/2009/3/layout/SpiralPicture"/>
    <dgm:cxn modelId="{32354937-929E-455D-911B-A19A256A4A48}" type="presParOf" srcId="{7559610D-F6E7-4AAD-AAF0-B11695221F0A}" destId="{D2BCE418-373D-4373-A0C1-24A3BEBA5D97}" srcOrd="1" destOrd="0" presId="urn:microsoft.com/office/officeart/2009/3/layout/SpiralPicture"/>
    <dgm:cxn modelId="{312AC107-8D0C-4818-9015-23F6DA2F0B81}" type="presParOf" srcId="{7559610D-F6E7-4AAD-AAF0-B11695221F0A}" destId="{99ACA0A8-4FFE-4E52-8010-D70D4930A78D}" srcOrd="2" destOrd="0" presId="urn:microsoft.com/office/officeart/2009/3/layout/SpiralPicture"/>
    <dgm:cxn modelId="{A5DFC5D5-DF19-461A-9B65-962DF58D6C5E}" type="presParOf" srcId="{7559610D-F6E7-4AAD-AAF0-B11695221F0A}" destId="{6126ED63-C7BF-4826-940E-3FC2442B3B87}" srcOrd="3" destOrd="0" presId="urn:microsoft.com/office/officeart/2009/3/layout/SpiralPicture"/>
    <dgm:cxn modelId="{D2D9EE67-B47E-48F9-B882-C633A52A767C}" type="presParOf" srcId="{7559610D-F6E7-4AAD-AAF0-B11695221F0A}" destId="{E7E1EA14-712A-40E1-801D-5D62A00585E3}" srcOrd="4" destOrd="0" presId="urn:microsoft.com/office/officeart/2009/3/layout/SpiralPicture"/>
    <dgm:cxn modelId="{D0B2F743-7F8D-428F-8075-4EDA83DD562D}" type="presParOf" srcId="{2B1DDDFC-A56A-47A0-9162-323F34319AE0}" destId="{44972C85-10A4-4BD3-AB01-4401D4952DA1}" srcOrd="1" destOrd="0" presId="urn:microsoft.com/office/officeart/2009/3/layout/SpiralPicture"/>
    <dgm:cxn modelId="{789A4E7E-9452-47D8-8255-1686B977C6D0}" type="presParOf" srcId="{44972C85-10A4-4BD3-AB01-4401D4952DA1}" destId="{19B07A69-4CDB-4E48-A243-3060778F4218}" srcOrd="0" destOrd="0" presId="urn:microsoft.com/office/officeart/2009/3/layout/SpiralPicture"/>
    <dgm:cxn modelId="{3A519917-EFCA-4E5B-92B4-72F546F486F0}" type="presParOf" srcId="{19B07A69-4CDB-4E48-A243-3060778F4218}" destId="{425C119A-C06D-4C62-B12D-79D9240FD373}" srcOrd="0" destOrd="0" presId="urn:microsoft.com/office/officeart/2009/3/layout/SpiralPicture"/>
    <dgm:cxn modelId="{8AC4ED8B-FCD9-4EB9-A83F-976F51C1DB17}" type="presParOf" srcId="{44972C85-10A4-4BD3-AB01-4401D4952DA1}" destId="{3E3DE8DC-5DF3-43A3-8D17-63B76A6251CE}" srcOrd="1" destOrd="0" presId="urn:microsoft.com/office/officeart/2009/3/layout/SpiralPicture"/>
    <dgm:cxn modelId="{9968FD91-9AEB-4D06-83A7-35DCD869112D}" type="presParOf" srcId="{44972C85-10A4-4BD3-AB01-4401D4952DA1}" destId="{67D0A8B4-82C4-49E1-8267-F619225080E9}" srcOrd="2" destOrd="0" presId="urn:microsoft.com/office/officeart/2009/3/layout/SpiralPicture"/>
    <dgm:cxn modelId="{C634C654-BC09-4450-9CD5-79D3F4F4D957}" type="presParOf" srcId="{67D0A8B4-82C4-49E1-8267-F619225080E9}" destId="{04C8101D-FBCC-4BF3-A1DC-84C56F00B253}" srcOrd="0" destOrd="0" presId="urn:microsoft.com/office/officeart/2009/3/layout/SpiralPicture"/>
    <dgm:cxn modelId="{4EA0C9A4-705A-4D68-A47E-14366955E08B}" type="presParOf" srcId="{67D0A8B4-82C4-49E1-8267-F619225080E9}" destId="{C6588488-11FD-44A8-A580-1AB49DF54433}" srcOrd="1" destOrd="0" presId="urn:microsoft.com/office/officeart/2009/3/layout/SpiralPicture"/>
    <dgm:cxn modelId="{57BC81D4-7A88-4E16-94E7-0D2C11CF86FA}" type="presParOf" srcId="{44972C85-10A4-4BD3-AB01-4401D4952DA1}" destId="{7A23A649-D8A4-42EE-A3D2-7718E1D0A80F}" srcOrd="3" destOrd="0" presId="urn:microsoft.com/office/officeart/2009/3/layout/SpiralPicture"/>
    <dgm:cxn modelId="{B8A6F367-2289-45A5-9A8B-64C2A02FDEF9}" type="presParOf" srcId="{44972C85-10A4-4BD3-AB01-4401D4952DA1}" destId="{55D73C22-8211-42FE-8008-B1A4AC6FF134}" srcOrd="4" destOrd="0" presId="urn:microsoft.com/office/officeart/2009/3/layout/SpiralPicture"/>
    <dgm:cxn modelId="{68415637-3E02-4F3B-B2B3-D98FAC89FFDC}" type="presParOf" srcId="{55D73C22-8211-42FE-8008-B1A4AC6FF134}" destId="{15AB2329-0DF8-4445-B3E2-192EC1833C0F}" srcOrd="0" destOrd="0" presId="urn:microsoft.com/office/officeart/2009/3/layout/SpiralPicture"/>
    <dgm:cxn modelId="{5D31697E-340F-412A-9F3C-CF748937E5CE}" type="presParOf" srcId="{55D73C22-8211-42FE-8008-B1A4AC6FF134}" destId="{B39C9FE2-C999-47E5-B794-340FA7EBACDB}" srcOrd="1" destOrd="0" presId="urn:microsoft.com/office/officeart/2009/3/layout/SpiralPicture"/>
    <dgm:cxn modelId="{EF79EC71-5CD9-4BF9-82F4-8CDADF6AE6BE}" type="presParOf" srcId="{55D73C22-8211-42FE-8008-B1A4AC6FF134}" destId="{6EE43BBA-8DE1-444D-A811-CFDC8DF951A7}" srcOrd="2" destOrd="0" presId="urn:microsoft.com/office/officeart/2009/3/layout/SpiralPicture"/>
    <dgm:cxn modelId="{16227365-AF9F-4FDA-8047-0D607659813E}" type="presParOf" srcId="{44972C85-10A4-4BD3-AB01-4401D4952DA1}" destId="{942D15CA-408A-4FA5-9332-74DBB532020F}" srcOrd="5" destOrd="0" presId="urn:microsoft.com/office/officeart/2009/3/layout/SpiralPicture"/>
    <dgm:cxn modelId="{60E15ED8-3FC6-4291-AD94-914ABC5E13ED}" type="presParOf" srcId="{44972C85-10A4-4BD3-AB01-4401D4952DA1}" destId="{0712A16A-0A6B-4033-BF7C-47AE1133FDE5}" srcOrd="6" destOrd="0" presId="urn:microsoft.com/office/officeart/2009/3/layout/SpiralPicture"/>
    <dgm:cxn modelId="{7D89B166-FE62-486D-8816-8299E2AFC35F}" type="presParOf" srcId="{0712A16A-0A6B-4033-BF7C-47AE1133FDE5}" destId="{2FCF3BE7-3919-48F2-83C0-C56C75ADF24F}" srcOrd="0" destOrd="0" presId="urn:microsoft.com/office/officeart/2009/3/layout/SpiralPicture"/>
    <dgm:cxn modelId="{D73BE1DF-A266-43D8-99C3-FA9DC1E71078}" type="presParOf" srcId="{0712A16A-0A6B-4033-BF7C-47AE1133FDE5}" destId="{2CC88F8B-DADD-4AAB-88D5-6F382C9383B0}" srcOrd="1" destOrd="0" presId="urn:microsoft.com/office/officeart/2009/3/layout/SpiralPicture"/>
    <dgm:cxn modelId="{64F7C664-CF29-4153-AE9F-248CA5C8475C}" type="presParOf" srcId="{0712A16A-0A6B-4033-BF7C-47AE1133FDE5}" destId="{45D9BA13-4996-495F-BACD-53DB575799B6}" srcOrd="2" destOrd="0" presId="urn:microsoft.com/office/officeart/2009/3/layout/SpiralPicture"/>
    <dgm:cxn modelId="{7191F19A-B101-4B0C-8E9B-1CA50E1B9A01}" type="presParOf" srcId="{0712A16A-0A6B-4033-BF7C-47AE1133FDE5}" destId="{AFED4B0E-B294-4693-A2AB-55AC610F9F34}" srcOrd="3" destOrd="0" presId="urn:microsoft.com/office/officeart/2009/3/layout/SpiralPicture"/>
    <dgm:cxn modelId="{D6D7D1BE-C5F9-4822-BCBB-4EA08D70B6CD}" type="presParOf" srcId="{44972C85-10A4-4BD3-AB01-4401D4952DA1}" destId="{BA8FB824-0D6C-460A-8BCE-B704D8957C57}" srcOrd="7" destOrd="0" presId="urn:microsoft.com/office/officeart/2009/3/layout/SpiralPicture"/>
    <dgm:cxn modelId="{8A8F9111-448D-4ACF-8EED-EA7A251E6173}" type="presParOf" srcId="{44972C85-10A4-4BD3-AB01-4401D4952DA1}" destId="{A721401B-42A3-4CE2-B30B-5B2F7D67C722}" srcOrd="8" destOrd="0" presId="urn:microsoft.com/office/officeart/2009/3/layout/SpiralPicture"/>
    <dgm:cxn modelId="{B391F40E-7565-4A38-855B-9170A0B45A2A}" type="presParOf" srcId="{A721401B-42A3-4CE2-B30B-5B2F7D67C722}" destId="{AC2C0694-CD3E-4707-ABA3-0016F4EFEA98}" srcOrd="0" destOrd="0" presId="urn:microsoft.com/office/officeart/2009/3/layout/SpiralPicture"/>
    <dgm:cxn modelId="{86D5496B-D089-4490-9BF4-5027C2FE00D3}" type="presParOf" srcId="{A721401B-42A3-4CE2-B30B-5B2F7D67C722}" destId="{FA146FA0-9DA4-400F-B90F-FB6AC7F193D1}" srcOrd="1" destOrd="0" presId="urn:microsoft.com/office/officeart/2009/3/layout/SpiralPicture"/>
    <dgm:cxn modelId="{110A2535-CD0A-4E87-8B1E-3752EBDA2C06}" type="presParOf" srcId="{A721401B-42A3-4CE2-B30B-5B2F7D67C722}" destId="{CF232A3C-9509-4C01-B1EF-181872623661}" srcOrd="2" destOrd="0" presId="urn:microsoft.com/office/officeart/2009/3/layout/SpiralPicture"/>
    <dgm:cxn modelId="{21A6C2C2-C030-46D3-8CFB-05645ED7EB82}" type="presParOf" srcId="{A721401B-42A3-4CE2-B30B-5B2F7D67C722}" destId="{1D1A25B2-13BB-4B12-8219-73B46D680E35}" srcOrd="3" destOrd="0" presId="urn:microsoft.com/office/officeart/2009/3/layout/SpiralPicture"/>
    <dgm:cxn modelId="{86BDB3BE-1DF0-4CCC-ADF7-CA52DEB407BD}" type="presParOf" srcId="{A721401B-42A3-4CE2-B30B-5B2F7D67C722}" destId="{6E7E8BDA-55CD-45EF-A4C9-8177198BBA89}" srcOrd="4" destOrd="0" presId="urn:microsoft.com/office/officeart/2009/3/layout/SpiralPicture"/>
    <dgm:cxn modelId="{E9B51022-6935-4A10-84BA-84E6D83C6D4F}" type="presParOf" srcId="{44972C85-10A4-4BD3-AB01-4401D4952DA1}" destId="{F4019FB2-6F10-4C5C-9F19-A0DEBA42195D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AA8D41-AEA5-44B9-BB86-D239FC4CF76B}" type="doc">
      <dgm:prSet loTypeId="urn:microsoft.com/office/officeart/2005/8/layout/defaul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AB4532B5-9040-4035-8843-C23852B651DC}">
      <dgm:prSet phldrT="[Texto]"/>
      <dgm:spPr/>
      <dgm:t>
        <a:bodyPr/>
        <a:lstStyle/>
        <a:p>
          <a:r>
            <a:rPr lang="es-MX" dirty="0" smtClean="0"/>
            <a:t>Análisis de varianza (ADEVA)</a:t>
          </a:r>
          <a:endParaRPr lang="es-ES" dirty="0"/>
        </a:p>
      </dgm:t>
    </dgm:pt>
    <dgm:pt modelId="{037BA1DA-CE19-41F1-95E7-06D8C6735ECE}" type="parTrans" cxnId="{13EB766B-498F-4320-AD8F-8311704B3C02}">
      <dgm:prSet/>
      <dgm:spPr/>
      <dgm:t>
        <a:bodyPr/>
        <a:lstStyle/>
        <a:p>
          <a:endParaRPr lang="es-ES"/>
        </a:p>
      </dgm:t>
    </dgm:pt>
    <dgm:pt modelId="{BADE733E-75AA-4BAE-BFE8-DB9C06C6E4B9}" type="sibTrans" cxnId="{13EB766B-498F-4320-AD8F-8311704B3C02}">
      <dgm:prSet/>
      <dgm:spPr/>
      <dgm:t>
        <a:bodyPr/>
        <a:lstStyle/>
        <a:p>
          <a:endParaRPr lang="es-ES"/>
        </a:p>
      </dgm:t>
    </dgm:pt>
    <dgm:pt modelId="{34664F43-B8EB-4B62-A31D-A4398A53CA63}">
      <dgm:prSet phldrT="[Texto]"/>
      <dgm:spPr/>
      <dgm:t>
        <a:bodyPr/>
        <a:lstStyle/>
        <a:p>
          <a:r>
            <a:rPr lang="es-MX" dirty="0" smtClean="0"/>
            <a:t>Análisis funcional</a:t>
          </a:r>
          <a:endParaRPr lang="es-ES" dirty="0"/>
        </a:p>
      </dgm:t>
    </dgm:pt>
    <dgm:pt modelId="{8AEAF871-B0D7-427C-92C8-8C903C35A6F0}" type="parTrans" cxnId="{C5B22FF1-2C2E-43CD-8DFE-EDA5E8B00413}">
      <dgm:prSet/>
      <dgm:spPr/>
      <dgm:t>
        <a:bodyPr/>
        <a:lstStyle/>
        <a:p>
          <a:endParaRPr lang="es-ES"/>
        </a:p>
      </dgm:t>
    </dgm:pt>
    <dgm:pt modelId="{7526812A-4747-41E9-A59C-3BFA9D756FB5}" type="sibTrans" cxnId="{C5B22FF1-2C2E-43CD-8DFE-EDA5E8B00413}">
      <dgm:prSet/>
      <dgm:spPr/>
      <dgm:t>
        <a:bodyPr/>
        <a:lstStyle/>
        <a:p>
          <a:endParaRPr lang="es-ES"/>
        </a:p>
      </dgm:t>
    </dgm:pt>
    <dgm:pt modelId="{0D51DBB0-1358-4874-9668-FE6D1D0A4C22}">
      <dgm:prSet phldrT="[Texto]" custT="1"/>
      <dgm:spPr/>
      <dgm:t>
        <a:bodyPr/>
        <a:lstStyle/>
        <a:p>
          <a:r>
            <a:rPr lang="es-MX" sz="2800" dirty="0" smtClean="0"/>
            <a:t>Análisis de correlación</a:t>
          </a:r>
          <a:r>
            <a:rPr lang="es-MX" sz="1200" dirty="0" smtClean="0"/>
            <a:t>  </a:t>
          </a:r>
          <a:endParaRPr lang="es-ES" sz="1200" dirty="0"/>
        </a:p>
      </dgm:t>
    </dgm:pt>
    <dgm:pt modelId="{690D65F1-43E2-4A55-A44B-71E1AE6C19AF}" type="parTrans" cxnId="{684532AF-0E9B-45A1-B05F-5237D319358B}">
      <dgm:prSet/>
      <dgm:spPr/>
      <dgm:t>
        <a:bodyPr/>
        <a:lstStyle/>
        <a:p>
          <a:endParaRPr lang="es-ES"/>
        </a:p>
      </dgm:t>
    </dgm:pt>
    <dgm:pt modelId="{EF52ADDC-60E6-4E9A-8F3C-15899F77C87B}" type="sibTrans" cxnId="{684532AF-0E9B-45A1-B05F-5237D319358B}">
      <dgm:prSet/>
      <dgm:spPr/>
      <dgm:t>
        <a:bodyPr/>
        <a:lstStyle/>
        <a:p>
          <a:endParaRPr lang="es-ES"/>
        </a:p>
      </dgm:t>
    </dgm:pt>
    <dgm:pt modelId="{52B3673B-C4DB-4470-B1CD-DE92A6A27339}">
      <dgm:prSet phldrT="[Texto]" custT="1"/>
      <dgm:spPr/>
      <dgm:t>
        <a:bodyPr/>
        <a:lstStyle/>
        <a:p>
          <a:r>
            <a:rPr lang="es-MX" sz="2800" dirty="0" smtClean="0"/>
            <a:t>Análisis de regresión </a:t>
          </a:r>
        </a:p>
      </dgm:t>
    </dgm:pt>
    <dgm:pt modelId="{6AAD56E4-FDE8-4C55-B9C7-419BC7CE3D65}" type="parTrans" cxnId="{10A75A52-CE07-4BD4-84DD-38D3A94E7AD8}">
      <dgm:prSet/>
      <dgm:spPr/>
      <dgm:t>
        <a:bodyPr/>
        <a:lstStyle/>
        <a:p>
          <a:endParaRPr lang="es-ES"/>
        </a:p>
      </dgm:t>
    </dgm:pt>
    <dgm:pt modelId="{947897E4-F0BA-40A1-9317-7162AA76600B}" type="sibTrans" cxnId="{10A75A52-CE07-4BD4-84DD-38D3A94E7AD8}">
      <dgm:prSet/>
      <dgm:spPr/>
      <dgm:t>
        <a:bodyPr/>
        <a:lstStyle/>
        <a:p>
          <a:endParaRPr lang="es-ES"/>
        </a:p>
      </dgm:t>
    </dgm:pt>
    <dgm:pt modelId="{ACAC3B49-3345-4370-9E74-1C7C083C8A38}">
      <dgm:prSet phldrT="[Texto]"/>
      <dgm:spPr/>
      <dgm:t>
        <a:bodyPr/>
        <a:lstStyle/>
        <a:p>
          <a:r>
            <a:rPr lang="es-MX" b="0" dirty="0" smtClean="0"/>
            <a:t>Análisis de costos (relación costo beneficio)</a:t>
          </a:r>
          <a:endParaRPr lang="es-ES" b="0" dirty="0"/>
        </a:p>
      </dgm:t>
    </dgm:pt>
    <dgm:pt modelId="{B41D4591-2BA8-464E-8D32-847C4319333A}" type="parTrans" cxnId="{E683A493-2800-4B43-8994-B2AA748194D3}">
      <dgm:prSet/>
      <dgm:spPr/>
      <dgm:t>
        <a:bodyPr/>
        <a:lstStyle/>
        <a:p>
          <a:endParaRPr lang="es-ES"/>
        </a:p>
      </dgm:t>
    </dgm:pt>
    <dgm:pt modelId="{DF3DFFB1-BDD9-4DF3-BD7B-821BDEFF7A9D}" type="sibTrans" cxnId="{E683A493-2800-4B43-8994-B2AA748194D3}">
      <dgm:prSet/>
      <dgm:spPr/>
      <dgm:t>
        <a:bodyPr/>
        <a:lstStyle/>
        <a:p>
          <a:endParaRPr lang="es-ES"/>
        </a:p>
      </dgm:t>
    </dgm:pt>
    <dgm:pt modelId="{052FF0DD-767C-4349-AD64-2C352FE7CD57}" type="pres">
      <dgm:prSet presAssocID="{71AA8D41-AEA5-44B9-BB86-D239FC4CF76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46BC572-7FB8-488D-955A-A626CB3D2B0E}" type="pres">
      <dgm:prSet presAssocID="{AB4532B5-9040-4035-8843-C23852B651D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2849DC-E7C1-47A8-ABD3-3AA4529E19CF}" type="pres">
      <dgm:prSet presAssocID="{BADE733E-75AA-4BAE-BFE8-DB9C06C6E4B9}" presName="sibTrans" presStyleCnt="0"/>
      <dgm:spPr/>
    </dgm:pt>
    <dgm:pt modelId="{471BCEB2-385E-4616-A91E-31C4077650ED}" type="pres">
      <dgm:prSet presAssocID="{34664F43-B8EB-4B62-A31D-A4398A53CA6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513979-8E41-4297-9109-149D7DCEFAED}" type="pres">
      <dgm:prSet presAssocID="{7526812A-4747-41E9-A59C-3BFA9D756FB5}" presName="sibTrans" presStyleCnt="0"/>
      <dgm:spPr/>
    </dgm:pt>
    <dgm:pt modelId="{22734A55-ECA8-4B09-B750-EFCAA2C3A16B}" type="pres">
      <dgm:prSet presAssocID="{0D51DBB0-1358-4874-9668-FE6D1D0A4C2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F67AE3-976E-4701-96D2-7044701A7DB4}" type="pres">
      <dgm:prSet presAssocID="{EF52ADDC-60E6-4E9A-8F3C-15899F77C87B}" presName="sibTrans" presStyleCnt="0"/>
      <dgm:spPr/>
    </dgm:pt>
    <dgm:pt modelId="{1BBBE04D-9D14-4987-B909-0640AD93FD30}" type="pres">
      <dgm:prSet presAssocID="{52B3673B-C4DB-4470-B1CD-DE92A6A2733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531EF7-21BA-4BB1-9A5D-185C53E7EED7}" type="pres">
      <dgm:prSet presAssocID="{947897E4-F0BA-40A1-9317-7162AA76600B}" presName="sibTrans" presStyleCnt="0"/>
      <dgm:spPr/>
    </dgm:pt>
    <dgm:pt modelId="{3EF1BF32-0FCD-434C-9EC5-4889D48775E2}" type="pres">
      <dgm:prSet presAssocID="{ACAC3B49-3345-4370-9E74-1C7C083C8A3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1BBFBEB-1C5F-4FAE-978F-A58A45E41FB0}" type="presOf" srcId="{ACAC3B49-3345-4370-9E74-1C7C083C8A38}" destId="{3EF1BF32-0FCD-434C-9EC5-4889D48775E2}" srcOrd="0" destOrd="0" presId="urn:microsoft.com/office/officeart/2005/8/layout/default"/>
    <dgm:cxn modelId="{E683A493-2800-4B43-8994-B2AA748194D3}" srcId="{71AA8D41-AEA5-44B9-BB86-D239FC4CF76B}" destId="{ACAC3B49-3345-4370-9E74-1C7C083C8A38}" srcOrd="4" destOrd="0" parTransId="{B41D4591-2BA8-464E-8D32-847C4319333A}" sibTransId="{DF3DFFB1-BDD9-4DF3-BD7B-821BDEFF7A9D}"/>
    <dgm:cxn modelId="{72DA02E3-C3B8-4331-9462-95260967DC8D}" type="presOf" srcId="{71AA8D41-AEA5-44B9-BB86-D239FC4CF76B}" destId="{052FF0DD-767C-4349-AD64-2C352FE7CD57}" srcOrd="0" destOrd="0" presId="urn:microsoft.com/office/officeart/2005/8/layout/default"/>
    <dgm:cxn modelId="{2CD38454-1441-4FA2-832A-08E1324D6B26}" type="presOf" srcId="{0D51DBB0-1358-4874-9668-FE6D1D0A4C22}" destId="{22734A55-ECA8-4B09-B750-EFCAA2C3A16B}" srcOrd="0" destOrd="0" presId="urn:microsoft.com/office/officeart/2005/8/layout/default"/>
    <dgm:cxn modelId="{10A75A52-CE07-4BD4-84DD-38D3A94E7AD8}" srcId="{71AA8D41-AEA5-44B9-BB86-D239FC4CF76B}" destId="{52B3673B-C4DB-4470-B1CD-DE92A6A27339}" srcOrd="3" destOrd="0" parTransId="{6AAD56E4-FDE8-4C55-B9C7-419BC7CE3D65}" sibTransId="{947897E4-F0BA-40A1-9317-7162AA76600B}"/>
    <dgm:cxn modelId="{13EB766B-498F-4320-AD8F-8311704B3C02}" srcId="{71AA8D41-AEA5-44B9-BB86-D239FC4CF76B}" destId="{AB4532B5-9040-4035-8843-C23852B651DC}" srcOrd="0" destOrd="0" parTransId="{037BA1DA-CE19-41F1-95E7-06D8C6735ECE}" sibTransId="{BADE733E-75AA-4BAE-BFE8-DB9C06C6E4B9}"/>
    <dgm:cxn modelId="{C5B22FF1-2C2E-43CD-8DFE-EDA5E8B00413}" srcId="{71AA8D41-AEA5-44B9-BB86-D239FC4CF76B}" destId="{34664F43-B8EB-4B62-A31D-A4398A53CA63}" srcOrd="1" destOrd="0" parTransId="{8AEAF871-B0D7-427C-92C8-8C903C35A6F0}" sibTransId="{7526812A-4747-41E9-A59C-3BFA9D756FB5}"/>
    <dgm:cxn modelId="{7A7AF5E2-695A-4FA7-937A-A706803DD6F1}" type="presOf" srcId="{AB4532B5-9040-4035-8843-C23852B651DC}" destId="{946BC572-7FB8-488D-955A-A626CB3D2B0E}" srcOrd="0" destOrd="0" presId="urn:microsoft.com/office/officeart/2005/8/layout/default"/>
    <dgm:cxn modelId="{6ABFD9C8-3454-495E-BDFD-BFD5046B75CA}" type="presOf" srcId="{34664F43-B8EB-4B62-A31D-A4398A53CA63}" destId="{471BCEB2-385E-4616-A91E-31C4077650ED}" srcOrd="0" destOrd="0" presId="urn:microsoft.com/office/officeart/2005/8/layout/default"/>
    <dgm:cxn modelId="{485141F3-DF31-4709-B182-BBBB8BAC3AA3}" type="presOf" srcId="{52B3673B-C4DB-4470-B1CD-DE92A6A27339}" destId="{1BBBE04D-9D14-4987-B909-0640AD93FD30}" srcOrd="0" destOrd="0" presId="urn:microsoft.com/office/officeart/2005/8/layout/default"/>
    <dgm:cxn modelId="{684532AF-0E9B-45A1-B05F-5237D319358B}" srcId="{71AA8D41-AEA5-44B9-BB86-D239FC4CF76B}" destId="{0D51DBB0-1358-4874-9668-FE6D1D0A4C22}" srcOrd="2" destOrd="0" parTransId="{690D65F1-43E2-4A55-A44B-71E1AE6C19AF}" sibTransId="{EF52ADDC-60E6-4E9A-8F3C-15899F77C87B}"/>
    <dgm:cxn modelId="{D0D8F5CD-CF44-42BA-9319-D441D019CD5B}" type="presParOf" srcId="{052FF0DD-767C-4349-AD64-2C352FE7CD57}" destId="{946BC572-7FB8-488D-955A-A626CB3D2B0E}" srcOrd="0" destOrd="0" presId="urn:microsoft.com/office/officeart/2005/8/layout/default"/>
    <dgm:cxn modelId="{91D53053-084C-4E3E-95DA-CD118D918572}" type="presParOf" srcId="{052FF0DD-767C-4349-AD64-2C352FE7CD57}" destId="{C42849DC-E7C1-47A8-ABD3-3AA4529E19CF}" srcOrd="1" destOrd="0" presId="urn:microsoft.com/office/officeart/2005/8/layout/default"/>
    <dgm:cxn modelId="{B68E3833-E536-41DD-8C70-E7C6A037F243}" type="presParOf" srcId="{052FF0DD-767C-4349-AD64-2C352FE7CD57}" destId="{471BCEB2-385E-4616-A91E-31C4077650ED}" srcOrd="2" destOrd="0" presId="urn:microsoft.com/office/officeart/2005/8/layout/default"/>
    <dgm:cxn modelId="{74E1FE4B-2E2A-4D97-BEAC-D50D035EE1D8}" type="presParOf" srcId="{052FF0DD-767C-4349-AD64-2C352FE7CD57}" destId="{44513979-8E41-4297-9109-149D7DCEFAED}" srcOrd="3" destOrd="0" presId="urn:microsoft.com/office/officeart/2005/8/layout/default"/>
    <dgm:cxn modelId="{0684776B-5984-4F25-8719-03E35B27B824}" type="presParOf" srcId="{052FF0DD-767C-4349-AD64-2C352FE7CD57}" destId="{22734A55-ECA8-4B09-B750-EFCAA2C3A16B}" srcOrd="4" destOrd="0" presId="urn:microsoft.com/office/officeart/2005/8/layout/default"/>
    <dgm:cxn modelId="{CA28B27C-5A22-4105-B7B7-1F8DD1B872C1}" type="presParOf" srcId="{052FF0DD-767C-4349-AD64-2C352FE7CD57}" destId="{22F67AE3-976E-4701-96D2-7044701A7DB4}" srcOrd="5" destOrd="0" presId="urn:microsoft.com/office/officeart/2005/8/layout/default"/>
    <dgm:cxn modelId="{C660124A-C28E-47B1-8510-87F7E91EE0FD}" type="presParOf" srcId="{052FF0DD-767C-4349-AD64-2C352FE7CD57}" destId="{1BBBE04D-9D14-4987-B909-0640AD93FD30}" srcOrd="6" destOrd="0" presId="urn:microsoft.com/office/officeart/2005/8/layout/default"/>
    <dgm:cxn modelId="{B7BAF7D9-4FBC-476A-BAF5-7789D9DA69F6}" type="presParOf" srcId="{052FF0DD-767C-4349-AD64-2C352FE7CD57}" destId="{38531EF7-21BA-4BB1-9A5D-185C53E7EED7}" srcOrd="7" destOrd="0" presId="urn:microsoft.com/office/officeart/2005/8/layout/default"/>
    <dgm:cxn modelId="{9FD6B0DC-D710-4ED5-993C-553968E9545D}" type="presParOf" srcId="{052FF0DD-767C-4349-AD64-2C352FE7CD57}" destId="{3EF1BF32-0FCD-434C-9EC5-4889D48775E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302DE-5AE8-483A-809F-F9F2245B1550}">
      <dsp:nvSpPr>
        <dsp:cNvPr id="0" name=""/>
        <dsp:cNvSpPr/>
      </dsp:nvSpPr>
      <dsp:spPr>
        <a:xfrm>
          <a:off x="4055782" y="4851"/>
          <a:ext cx="4547022" cy="205654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055782" y="4851"/>
        <a:ext cx="4547022" cy="2056545"/>
      </dsp:txXfrm>
    </dsp:sp>
    <dsp:sp modelId="{29F1EBC6-5B4B-4B84-94B9-3A5513F70594}">
      <dsp:nvSpPr>
        <dsp:cNvPr id="0" name=""/>
        <dsp:cNvSpPr/>
      </dsp:nvSpPr>
      <dsp:spPr>
        <a:xfrm>
          <a:off x="1816204" y="4851"/>
          <a:ext cx="2035980" cy="205654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D2D931-90E2-4992-81E7-5FB79322B180}">
      <dsp:nvSpPr>
        <dsp:cNvPr id="0" name=""/>
        <dsp:cNvSpPr/>
      </dsp:nvSpPr>
      <dsp:spPr>
        <a:xfrm>
          <a:off x="1816204" y="2400727"/>
          <a:ext cx="4547022" cy="2056545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1816204" y="2400727"/>
        <a:ext cx="4547022" cy="2056545"/>
      </dsp:txXfrm>
    </dsp:sp>
    <dsp:sp modelId="{E7D11578-21A1-4BE3-BFF4-1F81932BD7E4}">
      <dsp:nvSpPr>
        <dsp:cNvPr id="0" name=""/>
        <dsp:cNvSpPr/>
      </dsp:nvSpPr>
      <dsp:spPr>
        <a:xfrm>
          <a:off x="6566824" y="2400727"/>
          <a:ext cx="2035980" cy="2056545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9FA17-D261-450C-9409-61E6B173DAC5}">
      <dsp:nvSpPr>
        <dsp:cNvPr id="0" name=""/>
        <dsp:cNvSpPr/>
      </dsp:nvSpPr>
      <dsp:spPr>
        <a:xfrm>
          <a:off x="4055782" y="4796602"/>
          <a:ext cx="4547022" cy="2056545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4055782" y="4796602"/>
        <a:ext cx="4547022" cy="2056545"/>
      </dsp:txXfrm>
    </dsp:sp>
    <dsp:sp modelId="{5FA64809-8A82-429D-8E37-1D83C8A49C3F}">
      <dsp:nvSpPr>
        <dsp:cNvPr id="0" name=""/>
        <dsp:cNvSpPr/>
      </dsp:nvSpPr>
      <dsp:spPr>
        <a:xfrm>
          <a:off x="1816204" y="4796602"/>
          <a:ext cx="2035980" cy="2056545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5710F-CD92-40EF-A848-C22F57827CC1}">
      <dsp:nvSpPr>
        <dsp:cNvPr id="0" name=""/>
        <dsp:cNvSpPr/>
      </dsp:nvSpPr>
      <dsp:spPr>
        <a:xfrm rot="5400000">
          <a:off x="-407266" y="1689050"/>
          <a:ext cx="1796733" cy="216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1782F-223C-4B30-8ECD-227F70C6EB5B}">
      <dsp:nvSpPr>
        <dsp:cNvPr id="0" name=""/>
        <dsp:cNvSpPr/>
      </dsp:nvSpPr>
      <dsp:spPr>
        <a:xfrm>
          <a:off x="4438" y="539982"/>
          <a:ext cx="2408746" cy="1445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REVOLUCION VERDE</a:t>
          </a:r>
          <a:endParaRPr lang="es-ES" sz="1900" kern="1200" dirty="0"/>
        </a:p>
      </dsp:txBody>
      <dsp:txXfrm>
        <a:off x="46768" y="582312"/>
        <a:ext cx="2324086" cy="1360588"/>
      </dsp:txXfrm>
    </dsp:sp>
    <dsp:sp modelId="{546E5E80-9DC6-4D8A-BC07-F3CD6B557440}">
      <dsp:nvSpPr>
        <dsp:cNvPr id="0" name=""/>
        <dsp:cNvSpPr/>
      </dsp:nvSpPr>
      <dsp:spPr>
        <a:xfrm rot="5400000">
          <a:off x="-407266" y="3495610"/>
          <a:ext cx="1796733" cy="2167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907ED-E479-478D-AB17-80BDBC746A7A}">
      <dsp:nvSpPr>
        <dsp:cNvPr id="0" name=""/>
        <dsp:cNvSpPr/>
      </dsp:nvSpPr>
      <dsp:spPr>
        <a:xfrm>
          <a:off x="4438" y="2346542"/>
          <a:ext cx="2408746" cy="14452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ALISO</a:t>
          </a:r>
          <a:endParaRPr lang="es-ES" sz="1900" kern="1200" dirty="0"/>
        </a:p>
      </dsp:txBody>
      <dsp:txXfrm>
        <a:off x="46768" y="2388872"/>
        <a:ext cx="2324086" cy="1360588"/>
      </dsp:txXfrm>
    </dsp:sp>
    <dsp:sp modelId="{9E7BA352-74D5-4CDB-B0FC-DF1BEDC3A290}">
      <dsp:nvSpPr>
        <dsp:cNvPr id="0" name=""/>
        <dsp:cNvSpPr/>
      </dsp:nvSpPr>
      <dsp:spPr>
        <a:xfrm>
          <a:off x="496013" y="4398890"/>
          <a:ext cx="3193807" cy="2167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2C64D-13B7-428E-8295-C15F4D5898F9}">
      <dsp:nvSpPr>
        <dsp:cNvPr id="0" name=""/>
        <dsp:cNvSpPr/>
      </dsp:nvSpPr>
      <dsp:spPr>
        <a:xfrm>
          <a:off x="4438" y="4153103"/>
          <a:ext cx="2408746" cy="14452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AGROFORESTERIA</a:t>
          </a:r>
          <a:endParaRPr lang="es-ES" sz="1900" kern="1200" dirty="0"/>
        </a:p>
      </dsp:txBody>
      <dsp:txXfrm>
        <a:off x="46768" y="4195433"/>
        <a:ext cx="2324086" cy="1360588"/>
      </dsp:txXfrm>
    </dsp:sp>
    <dsp:sp modelId="{D225E06C-08FA-440B-B2C4-F5D1F8AE6F19}">
      <dsp:nvSpPr>
        <dsp:cNvPr id="0" name=""/>
        <dsp:cNvSpPr/>
      </dsp:nvSpPr>
      <dsp:spPr>
        <a:xfrm rot="16200000">
          <a:off x="2796367" y="3495610"/>
          <a:ext cx="1796733" cy="2167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FDE8D-C521-419C-B306-95E52055D214}">
      <dsp:nvSpPr>
        <dsp:cNvPr id="0" name=""/>
        <dsp:cNvSpPr/>
      </dsp:nvSpPr>
      <dsp:spPr>
        <a:xfrm>
          <a:off x="3208071" y="4153103"/>
          <a:ext cx="2408746" cy="1445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MAIZ</a:t>
          </a:r>
          <a:endParaRPr lang="es-ES" sz="1900" kern="1200" dirty="0"/>
        </a:p>
      </dsp:txBody>
      <dsp:txXfrm>
        <a:off x="3250401" y="4195433"/>
        <a:ext cx="2324086" cy="1360588"/>
      </dsp:txXfrm>
    </dsp:sp>
    <dsp:sp modelId="{80C15216-6CCF-4D8E-9B86-43460AAA9B68}">
      <dsp:nvSpPr>
        <dsp:cNvPr id="0" name=""/>
        <dsp:cNvSpPr/>
      </dsp:nvSpPr>
      <dsp:spPr>
        <a:xfrm rot="16200000">
          <a:off x="2796367" y="1689050"/>
          <a:ext cx="1796733" cy="2167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B7F4A-04B0-44CC-A490-71D247156A64}">
      <dsp:nvSpPr>
        <dsp:cNvPr id="0" name=""/>
        <dsp:cNvSpPr/>
      </dsp:nvSpPr>
      <dsp:spPr>
        <a:xfrm>
          <a:off x="3208071" y="2346542"/>
          <a:ext cx="2408746" cy="144524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HABA</a:t>
          </a:r>
          <a:endParaRPr lang="es-ES" sz="1900" kern="1200" dirty="0"/>
        </a:p>
      </dsp:txBody>
      <dsp:txXfrm>
        <a:off x="3250401" y="2388872"/>
        <a:ext cx="2324086" cy="1360588"/>
      </dsp:txXfrm>
    </dsp:sp>
    <dsp:sp modelId="{31F97B4B-0A8E-43AB-9E4C-4F0836562EC6}">
      <dsp:nvSpPr>
        <dsp:cNvPr id="0" name=""/>
        <dsp:cNvSpPr/>
      </dsp:nvSpPr>
      <dsp:spPr>
        <a:xfrm>
          <a:off x="3699647" y="785770"/>
          <a:ext cx="3193807" cy="2167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E330E-FF9A-4E11-B0DF-FCF12EE10322}">
      <dsp:nvSpPr>
        <dsp:cNvPr id="0" name=""/>
        <dsp:cNvSpPr/>
      </dsp:nvSpPr>
      <dsp:spPr>
        <a:xfrm>
          <a:off x="3208071" y="539982"/>
          <a:ext cx="2408746" cy="1445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NITROGENO</a:t>
          </a:r>
          <a:endParaRPr lang="es-ES" sz="1900" kern="1200" dirty="0"/>
        </a:p>
      </dsp:txBody>
      <dsp:txXfrm>
        <a:off x="3250401" y="582312"/>
        <a:ext cx="2324086" cy="1360588"/>
      </dsp:txXfrm>
    </dsp:sp>
    <dsp:sp modelId="{5F165C35-1876-4B45-BA8E-E89D38FFC529}">
      <dsp:nvSpPr>
        <dsp:cNvPr id="0" name=""/>
        <dsp:cNvSpPr/>
      </dsp:nvSpPr>
      <dsp:spPr>
        <a:xfrm rot="5400000">
          <a:off x="6000000" y="1689050"/>
          <a:ext cx="1796733" cy="21678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33557-EDEB-4804-A139-7A350F7E7A04}">
      <dsp:nvSpPr>
        <dsp:cNvPr id="0" name=""/>
        <dsp:cNvSpPr/>
      </dsp:nvSpPr>
      <dsp:spPr>
        <a:xfrm>
          <a:off x="6411704" y="539982"/>
          <a:ext cx="2408746" cy="14452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CARBONO</a:t>
          </a:r>
          <a:endParaRPr lang="es-ES" sz="1900" kern="1200" dirty="0"/>
        </a:p>
      </dsp:txBody>
      <dsp:txXfrm>
        <a:off x="6454034" y="582312"/>
        <a:ext cx="2324086" cy="1360588"/>
      </dsp:txXfrm>
    </dsp:sp>
    <dsp:sp modelId="{557FC20E-32C6-4323-B6C4-F05205193D39}">
      <dsp:nvSpPr>
        <dsp:cNvPr id="0" name=""/>
        <dsp:cNvSpPr/>
      </dsp:nvSpPr>
      <dsp:spPr>
        <a:xfrm>
          <a:off x="6411704" y="2346542"/>
          <a:ext cx="2408746" cy="14452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RELACION C/N</a:t>
          </a:r>
          <a:endParaRPr lang="es-ES" sz="1900" kern="1200" dirty="0"/>
        </a:p>
      </dsp:txBody>
      <dsp:txXfrm>
        <a:off x="6454034" y="2388872"/>
        <a:ext cx="2324086" cy="13605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20C3C-F7C6-4634-A913-3B3BBE0DF0EC}">
      <dsp:nvSpPr>
        <dsp:cNvPr id="0" name=""/>
        <dsp:cNvSpPr/>
      </dsp:nvSpPr>
      <dsp:spPr>
        <a:xfrm>
          <a:off x="420606" y="0"/>
          <a:ext cx="6102460" cy="610246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04ACF-A3EF-46BD-AB3C-70131753FDE4}">
      <dsp:nvSpPr>
        <dsp:cNvPr id="0" name=""/>
        <dsp:cNvSpPr/>
      </dsp:nvSpPr>
      <dsp:spPr>
        <a:xfrm>
          <a:off x="6313089" y="5892482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9BF27-C8E0-4796-B9F4-B922EA32973E}">
      <dsp:nvSpPr>
        <dsp:cNvPr id="0" name=""/>
        <dsp:cNvSpPr/>
      </dsp:nvSpPr>
      <dsp:spPr>
        <a:xfrm>
          <a:off x="6651414" y="0"/>
          <a:ext cx="3710295" cy="371029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08D0C-BBE8-4757-9431-84E9EDB11086}">
      <dsp:nvSpPr>
        <dsp:cNvPr id="0" name=""/>
        <dsp:cNvSpPr/>
      </dsp:nvSpPr>
      <dsp:spPr>
        <a:xfrm>
          <a:off x="9994250" y="350031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95428-6769-41F5-8283-C724ACF50DF8}">
      <dsp:nvSpPr>
        <dsp:cNvPr id="0" name=""/>
        <dsp:cNvSpPr/>
      </dsp:nvSpPr>
      <dsp:spPr>
        <a:xfrm>
          <a:off x="10151733" y="350031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5A2CB-8C43-47FC-984A-AEE6C5CED71D}">
      <dsp:nvSpPr>
        <dsp:cNvPr id="0" name=""/>
        <dsp:cNvSpPr/>
      </dsp:nvSpPr>
      <dsp:spPr>
        <a:xfrm>
          <a:off x="8097697" y="3838447"/>
          <a:ext cx="2264012" cy="226401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AB01DC-41D5-46D6-AFB1-837E0BC6331D}">
      <dsp:nvSpPr>
        <dsp:cNvPr id="0" name=""/>
        <dsp:cNvSpPr/>
      </dsp:nvSpPr>
      <dsp:spPr>
        <a:xfrm>
          <a:off x="9915509" y="5892482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5E3F3-357D-477E-B621-09FB3BDE2415}">
      <dsp:nvSpPr>
        <dsp:cNvPr id="0" name=""/>
        <dsp:cNvSpPr/>
      </dsp:nvSpPr>
      <dsp:spPr>
        <a:xfrm>
          <a:off x="10033621" y="5774370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C3F98-4328-4FFB-8A59-00E5CEB2A2F9}">
      <dsp:nvSpPr>
        <dsp:cNvPr id="0" name=""/>
        <dsp:cNvSpPr/>
      </dsp:nvSpPr>
      <dsp:spPr>
        <a:xfrm>
          <a:off x="10151733" y="565625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62888-8B95-4D3C-9C12-70E14D1B22CA}">
      <dsp:nvSpPr>
        <dsp:cNvPr id="0" name=""/>
        <dsp:cNvSpPr/>
      </dsp:nvSpPr>
      <dsp:spPr>
        <a:xfrm>
          <a:off x="6651414" y="4784328"/>
          <a:ext cx="1318131" cy="131813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81464-F059-426B-82D2-61C5111881B6}">
      <dsp:nvSpPr>
        <dsp:cNvPr id="0" name=""/>
        <dsp:cNvSpPr/>
      </dsp:nvSpPr>
      <dsp:spPr>
        <a:xfrm>
          <a:off x="7602086" y="5735000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125FC-6585-48C9-B5A5-A024EB84B917}">
      <dsp:nvSpPr>
        <dsp:cNvPr id="0" name=""/>
        <dsp:cNvSpPr/>
      </dsp:nvSpPr>
      <dsp:spPr>
        <a:xfrm>
          <a:off x="7759569" y="5735000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B161D-2A84-40CF-95D6-F1F9FE189B5C}">
      <dsp:nvSpPr>
        <dsp:cNvPr id="0" name=""/>
        <dsp:cNvSpPr/>
      </dsp:nvSpPr>
      <dsp:spPr>
        <a:xfrm>
          <a:off x="7602086" y="5892482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7B46B-ED3F-409F-9EAC-690595ABC600}">
      <dsp:nvSpPr>
        <dsp:cNvPr id="0" name=""/>
        <dsp:cNvSpPr/>
      </dsp:nvSpPr>
      <dsp:spPr>
        <a:xfrm>
          <a:off x="7759569" y="5892482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9AA3B-46B5-43E3-8F88-37281AA3136C}">
      <dsp:nvSpPr>
        <dsp:cNvPr id="0" name=""/>
        <dsp:cNvSpPr/>
      </dsp:nvSpPr>
      <dsp:spPr>
        <a:xfrm>
          <a:off x="6651414" y="3838447"/>
          <a:ext cx="1318131" cy="81162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BBF65-C371-48F3-9002-F4BD1F289D1A}">
      <dsp:nvSpPr>
        <dsp:cNvPr id="0" name=""/>
        <dsp:cNvSpPr/>
      </dsp:nvSpPr>
      <dsp:spPr>
        <a:xfrm>
          <a:off x="7523344" y="4440097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CE418-373D-4373-A0C1-24A3BEBA5D97}">
      <dsp:nvSpPr>
        <dsp:cNvPr id="0" name=""/>
        <dsp:cNvSpPr/>
      </dsp:nvSpPr>
      <dsp:spPr>
        <a:xfrm>
          <a:off x="7641457" y="4321985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CA0A8-4FFE-4E52-8010-D70D4930A78D}">
      <dsp:nvSpPr>
        <dsp:cNvPr id="0" name=""/>
        <dsp:cNvSpPr/>
      </dsp:nvSpPr>
      <dsp:spPr>
        <a:xfrm>
          <a:off x="7759569" y="4203873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6ED63-C7BF-4826-940E-3FC2442B3B87}">
      <dsp:nvSpPr>
        <dsp:cNvPr id="0" name=""/>
        <dsp:cNvSpPr/>
      </dsp:nvSpPr>
      <dsp:spPr>
        <a:xfrm>
          <a:off x="7523344" y="4203873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1EA14-712A-40E1-801D-5D62A00585E3}">
      <dsp:nvSpPr>
        <dsp:cNvPr id="0" name=""/>
        <dsp:cNvSpPr/>
      </dsp:nvSpPr>
      <dsp:spPr>
        <a:xfrm>
          <a:off x="7759569" y="4440097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C119A-C06D-4C62-B12D-79D9240FD373}">
      <dsp:nvSpPr>
        <dsp:cNvPr id="0" name=""/>
        <dsp:cNvSpPr/>
      </dsp:nvSpPr>
      <dsp:spPr>
        <a:xfrm>
          <a:off x="3199353" y="627962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DE8DC-5DF3-43A3-8D17-63B76A6251CE}">
      <dsp:nvSpPr>
        <dsp:cNvPr id="0" name=""/>
        <dsp:cNvSpPr/>
      </dsp:nvSpPr>
      <dsp:spPr>
        <a:xfrm>
          <a:off x="3304342" y="6102460"/>
          <a:ext cx="1170000" cy="459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3304342" y="6102460"/>
        <a:ext cx="1170000" cy="459324"/>
      </dsp:txXfrm>
    </dsp:sp>
    <dsp:sp modelId="{04C8101D-FBCC-4BF3-A1DC-84C56F00B253}">
      <dsp:nvSpPr>
        <dsp:cNvPr id="0" name=""/>
        <dsp:cNvSpPr/>
      </dsp:nvSpPr>
      <dsp:spPr>
        <a:xfrm>
          <a:off x="4474342" y="627962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88488-11FD-44A8-A580-1AB49DF54433}">
      <dsp:nvSpPr>
        <dsp:cNvPr id="0" name=""/>
        <dsp:cNvSpPr/>
      </dsp:nvSpPr>
      <dsp:spPr>
        <a:xfrm>
          <a:off x="4631825" y="627962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3A649-D8A4-42EE-A3D2-7718E1D0A80F}">
      <dsp:nvSpPr>
        <dsp:cNvPr id="0" name=""/>
        <dsp:cNvSpPr/>
      </dsp:nvSpPr>
      <dsp:spPr>
        <a:xfrm>
          <a:off x="4736813" y="6102460"/>
          <a:ext cx="1170000" cy="459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/>
        </a:p>
      </dsp:txBody>
      <dsp:txXfrm>
        <a:off x="4736813" y="6102460"/>
        <a:ext cx="1170000" cy="459324"/>
      </dsp:txXfrm>
    </dsp:sp>
    <dsp:sp modelId="{15AB2329-0DF8-4445-B3E2-192EC1833C0F}">
      <dsp:nvSpPr>
        <dsp:cNvPr id="0" name=""/>
        <dsp:cNvSpPr/>
      </dsp:nvSpPr>
      <dsp:spPr>
        <a:xfrm>
          <a:off x="5906813" y="6397740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9C9FE2-C999-47E5-B794-340FA7EBACDB}">
      <dsp:nvSpPr>
        <dsp:cNvPr id="0" name=""/>
        <dsp:cNvSpPr/>
      </dsp:nvSpPr>
      <dsp:spPr>
        <a:xfrm>
          <a:off x="6024925" y="627962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43BBA-8DE1-444D-A811-CFDC8DF951A7}">
      <dsp:nvSpPr>
        <dsp:cNvPr id="0" name=""/>
        <dsp:cNvSpPr/>
      </dsp:nvSpPr>
      <dsp:spPr>
        <a:xfrm>
          <a:off x="6143037" y="6161516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D15CA-408A-4FA5-9332-74DBB532020F}">
      <dsp:nvSpPr>
        <dsp:cNvPr id="0" name=""/>
        <dsp:cNvSpPr/>
      </dsp:nvSpPr>
      <dsp:spPr>
        <a:xfrm>
          <a:off x="6248026" y="6102460"/>
          <a:ext cx="1170000" cy="459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/>
        </a:p>
      </dsp:txBody>
      <dsp:txXfrm>
        <a:off x="6248026" y="6102460"/>
        <a:ext cx="1170000" cy="459324"/>
      </dsp:txXfrm>
    </dsp:sp>
    <dsp:sp modelId="{2FCF3BE7-3919-48F2-83C0-C56C75ADF24F}">
      <dsp:nvSpPr>
        <dsp:cNvPr id="0" name=""/>
        <dsp:cNvSpPr/>
      </dsp:nvSpPr>
      <dsp:spPr>
        <a:xfrm>
          <a:off x="7418026" y="6200886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88F8B-DADD-4AAB-88D5-6F382C9383B0}">
      <dsp:nvSpPr>
        <dsp:cNvPr id="0" name=""/>
        <dsp:cNvSpPr/>
      </dsp:nvSpPr>
      <dsp:spPr>
        <a:xfrm>
          <a:off x="7575509" y="6200886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9BA13-4996-495F-BACD-53DB575799B6}">
      <dsp:nvSpPr>
        <dsp:cNvPr id="0" name=""/>
        <dsp:cNvSpPr/>
      </dsp:nvSpPr>
      <dsp:spPr>
        <a:xfrm>
          <a:off x="7418026" y="6358369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D4B0E-B294-4693-A2AB-55AC610F9F34}">
      <dsp:nvSpPr>
        <dsp:cNvPr id="0" name=""/>
        <dsp:cNvSpPr/>
      </dsp:nvSpPr>
      <dsp:spPr>
        <a:xfrm>
          <a:off x="7575509" y="6358369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8FB824-0D6C-460A-8BCE-B704D8957C57}">
      <dsp:nvSpPr>
        <dsp:cNvPr id="0" name=""/>
        <dsp:cNvSpPr/>
      </dsp:nvSpPr>
      <dsp:spPr>
        <a:xfrm>
          <a:off x="7680497" y="6102460"/>
          <a:ext cx="1170000" cy="459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7680497" y="6102460"/>
        <a:ext cx="1170000" cy="459324"/>
      </dsp:txXfrm>
    </dsp:sp>
    <dsp:sp modelId="{AC2C0694-CD3E-4707-ABA3-0016F4EFEA98}">
      <dsp:nvSpPr>
        <dsp:cNvPr id="0" name=""/>
        <dsp:cNvSpPr/>
      </dsp:nvSpPr>
      <dsp:spPr>
        <a:xfrm>
          <a:off x="8850497" y="6397740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46FA0-9DA4-400F-B90F-FB6AC7F193D1}">
      <dsp:nvSpPr>
        <dsp:cNvPr id="0" name=""/>
        <dsp:cNvSpPr/>
      </dsp:nvSpPr>
      <dsp:spPr>
        <a:xfrm>
          <a:off x="8968609" y="6279628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32A3C-9509-4C01-B1EF-181872623661}">
      <dsp:nvSpPr>
        <dsp:cNvPr id="0" name=""/>
        <dsp:cNvSpPr/>
      </dsp:nvSpPr>
      <dsp:spPr>
        <a:xfrm>
          <a:off x="9086722" y="6161516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A25B2-13BB-4B12-8219-73B46D680E35}">
      <dsp:nvSpPr>
        <dsp:cNvPr id="0" name=""/>
        <dsp:cNvSpPr/>
      </dsp:nvSpPr>
      <dsp:spPr>
        <a:xfrm>
          <a:off x="8850497" y="6161516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E8BDA-55CD-45EF-A4C9-8177198BBA89}">
      <dsp:nvSpPr>
        <dsp:cNvPr id="0" name=""/>
        <dsp:cNvSpPr/>
      </dsp:nvSpPr>
      <dsp:spPr>
        <a:xfrm>
          <a:off x="9086722" y="6397740"/>
          <a:ext cx="104988" cy="1049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19FB2-6F10-4C5C-9F19-A0DEBA42195D}">
      <dsp:nvSpPr>
        <dsp:cNvPr id="0" name=""/>
        <dsp:cNvSpPr/>
      </dsp:nvSpPr>
      <dsp:spPr>
        <a:xfrm>
          <a:off x="9191710" y="6102460"/>
          <a:ext cx="1170000" cy="459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9191710" y="6102460"/>
        <a:ext cx="1170000" cy="4593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BC572-7FB8-488D-955A-A626CB3D2B0E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Análisis de varianza (ADEVA)</a:t>
          </a:r>
          <a:endParaRPr lang="es-ES" sz="2500" kern="1200" dirty="0"/>
        </a:p>
      </dsp:txBody>
      <dsp:txXfrm>
        <a:off x="1221978" y="2645"/>
        <a:ext cx="2706687" cy="1624012"/>
      </dsp:txXfrm>
    </dsp:sp>
    <dsp:sp modelId="{471BCEB2-385E-4616-A91E-31C4077650ED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/>
            <a:t>Análisis funcional</a:t>
          </a:r>
          <a:endParaRPr lang="es-ES" sz="2500" kern="1200" dirty="0"/>
        </a:p>
      </dsp:txBody>
      <dsp:txXfrm>
        <a:off x="4199334" y="2645"/>
        <a:ext cx="2706687" cy="1624012"/>
      </dsp:txXfrm>
    </dsp:sp>
    <dsp:sp modelId="{22734A55-ECA8-4B09-B750-EFCAA2C3A16B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Análisis de correlación</a:t>
          </a:r>
          <a:r>
            <a:rPr lang="es-MX" sz="1200" kern="1200" dirty="0" smtClean="0"/>
            <a:t>  </a:t>
          </a:r>
          <a:endParaRPr lang="es-ES" sz="1200" kern="1200" dirty="0"/>
        </a:p>
      </dsp:txBody>
      <dsp:txXfrm>
        <a:off x="1221978" y="1897327"/>
        <a:ext cx="2706687" cy="1624012"/>
      </dsp:txXfrm>
    </dsp:sp>
    <dsp:sp modelId="{1BBBE04D-9D14-4987-B909-0640AD93FD30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Análisis de regresión </a:t>
          </a:r>
        </a:p>
      </dsp:txBody>
      <dsp:txXfrm>
        <a:off x="4199334" y="1897327"/>
        <a:ext cx="2706687" cy="1624012"/>
      </dsp:txXfrm>
    </dsp:sp>
    <dsp:sp modelId="{3EF1BF32-0FCD-434C-9EC5-4889D48775E2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b="0" kern="1200" dirty="0" smtClean="0"/>
            <a:t>Análisis de costos (relación costo beneficio)</a:t>
          </a:r>
          <a:endParaRPr lang="es-ES" sz="2500" b="0" kern="1200" dirty="0"/>
        </a:p>
      </dsp:txBody>
      <dsp:txXfrm>
        <a:off x="2710656" y="3792008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4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083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80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9598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55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12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2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3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3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1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3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3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25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2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8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9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75021" y="1779478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solidFill>
                  <a:srgbClr val="0070C0"/>
                </a:solidFill>
              </a:rPr>
              <a:t>“</a:t>
            </a:r>
            <a:r>
              <a:rPr lang="es-ES" sz="3200" b="1" dirty="0">
                <a:solidFill>
                  <a:srgbClr val="0070C0"/>
                </a:solidFill>
              </a:rPr>
              <a:t>DETERMINACIÓN DEL IMPACTO FORESTAL DEL ALISO (</a:t>
            </a:r>
            <a:r>
              <a:rPr lang="es-ES" sz="3200" b="1" i="1" dirty="0">
                <a:solidFill>
                  <a:srgbClr val="0070C0"/>
                </a:solidFill>
              </a:rPr>
              <a:t>Alnus acuminata </a:t>
            </a:r>
            <a:r>
              <a:rPr lang="es-ES" sz="3200" b="1" dirty="0">
                <a:solidFill>
                  <a:srgbClr val="0070C0"/>
                </a:solidFill>
              </a:rPr>
              <a:t>HBK), ASOCIADO A CULTIVOS DE CICLO CORTO CON Y SIN FERTILIZANTE, EN LA PARROQUIA EL CARMELO PROVINCIA DEL CARCHI”</a:t>
            </a:r>
            <a:r>
              <a:rPr lang="es-ES" sz="3200" dirty="0"/>
              <a:t/>
            </a:r>
            <a:br>
              <a:rPr lang="es-ES" sz="3200" dirty="0"/>
            </a:br>
            <a:endParaRPr lang="es-E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20474" r="6818" b="37095"/>
          <a:stretch/>
        </p:blipFill>
        <p:spPr>
          <a:xfrm>
            <a:off x="2975021" y="3193960"/>
            <a:ext cx="7875965" cy="327123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61397" y="6488668"/>
            <a:ext cx="334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Autora: Cindy Arciniegas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370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712" y="0"/>
            <a:ext cx="3734314" cy="797809"/>
          </a:xfrm>
        </p:spPr>
        <p:txBody>
          <a:bodyPr>
            <a:normAutofit/>
          </a:bodyPr>
          <a:lstStyle/>
          <a:p>
            <a:r>
              <a:rPr lang="es-ES" sz="3600" dirty="0" smtClean="0"/>
              <a:t>METODOLOGÍA</a:t>
            </a:r>
            <a:endParaRPr lang="es-ES" sz="3600" dirty="0"/>
          </a:p>
        </p:txBody>
      </p:sp>
      <p:sp>
        <p:nvSpPr>
          <p:cNvPr id="5" name="Rectángulo 4"/>
          <p:cNvSpPr/>
          <p:nvPr/>
        </p:nvSpPr>
        <p:spPr>
          <a:xfrm>
            <a:off x="4649273" y="347730"/>
            <a:ext cx="2575775" cy="8113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OBJETIVO 1</a:t>
            </a:r>
            <a:endParaRPr lang="es-ES" sz="2000" b="1" dirty="0"/>
          </a:p>
        </p:txBody>
      </p:sp>
      <p:sp>
        <p:nvSpPr>
          <p:cNvPr id="6" name="Elipse 5"/>
          <p:cNvSpPr/>
          <p:nvPr/>
        </p:nvSpPr>
        <p:spPr>
          <a:xfrm>
            <a:off x="2086377" y="1371259"/>
            <a:ext cx="1970468" cy="10045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Análisis de suelo</a:t>
            </a:r>
            <a:endParaRPr lang="es-ES" dirty="0"/>
          </a:p>
        </p:txBody>
      </p:sp>
      <p:sp>
        <p:nvSpPr>
          <p:cNvPr id="7" name="Elipse 6"/>
          <p:cNvSpPr/>
          <p:nvPr/>
        </p:nvSpPr>
        <p:spPr>
          <a:xfrm>
            <a:off x="2498499" y="3003827"/>
            <a:ext cx="2253803" cy="9401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Limpieza</a:t>
            </a:r>
            <a:r>
              <a:rPr lang="en-US" dirty="0" smtClean="0"/>
              <a:t> del </a:t>
            </a:r>
            <a:r>
              <a:rPr lang="es-ES" dirty="0" smtClean="0"/>
              <a:t>área</a:t>
            </a:r>
            <a:r>
              <a:rPr lang="en-US" dirty="0" smtClean="0"/>
              <a:t> de </a:t>
            </a:r>
            <a:r>
              <a:rPr lang="es-ES" dirty="0" smtClean="0"/>
              <a:t>ensayo</a:t>
            </a:r>
            <a:endParaRPr lang="es-ES" dirty="0"/>
          </a:p>
        </p:txBody>
      </p:sp>
      <p:sp>
        <p:nvSpPr>
          <p:cNvPr id="8" name="Elipse 7"/>
          <p:cNvSpPr/>
          <p:nvPr/>
        </p:nvSpPr>
        <p:spPr>
          <a:xfrm>
            <a:off x="3477294" y="4793990"/>
            <a:ext cx="1906074" cy="953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Surcado</a:t>
            </a:r>
            <a:endParaRPr lang="es-ES" dirty="0"/>
          </a:p>
        </p:txBody>
      </p:sp>
      <p:sp>
        <p:nvSpPr>
          <p:cNvPr id="9" name="Elipse 8"/>
          <p:cNvSpPr/>
          <p:nvPr/>
        </p:nvSpPr>
        <p:spPr>
          <a:xfrm>
            <a:off x="5277118" y="3915176"/>
            <a:ext cx="2202286" cy="1030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Siembra de haba y maíz</a:t>
            </a:r>
            <a:endParaRPr lang="es-ES" dirty="0"/>
          </a:p>
        </p:txBody>
      </p:sp>
      <p:sp>
        <p:nvSpPr>
          <p:cNvPr id="10" name="Elipse 9"/>
          <p:cNvSpPr/>
          <p:nvPr/>
        </p:nvSpPr>
        <p:spPr>
          <a:xfrm>
            <a:off x="6036969" y="2588313"/>
            <a:ext cx="2015544" cy="8310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Labores culturales</a:t>
            </a:r>
            <a:endParaRPr lang="es-ES" dirty="0"/>
          </a:p>
        </p:txBody>
      </p:sp>
      <p:sp>
        <p:nvSpPr>
          <p:cNvPr id="11" name="Elipse 10"/>
          <p:cNvSpPr/>
          <p:nvPr/>
        </p:nvSpPr>
        <p:spPr>
          <a:xfrm>
            <a:off x="7662929" y="1159095"/>
            <a:ext cx="2112135" cy="11590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Fertilización</a:t>
            </a:r>
            <a:endParaRPr lang="es-ES" dirty="0"/>
          </a:p>
        </p:txBody>
      </p:sp>
      <p:sp>
        <p:nvSpPr>
          <p:cNvPr id="12" name="Elipse 11"/>
          <p:cNvSpPr/>
          <p:nvPr/>
        </p:nvSpPr>
        <p:spPr>
          <a:xfrm>
            <a:off x="8789829" y="2862159"/>
            <a:ext cx="2125017" cy="12234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Toma de datos </a:t>
            </a:r>
            <a:endParaRPr lang="es-ES" dirty="0"/>
          </a:p>
        </p:txBody>
      </p:sp>
      <p:sp>
        <p:nvSpPr>
          <p:cNvPr id="13" name="Elipse 12"/>
          <p:cNvSpPr/>
          <p:nvPr/>
        </p:nvSpPr>
        <p:spPr>
          <a:xfrm>
            <a:off x="9581881" y="4816697"/>
            <a:ext cx="2266682" cy="1043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Cosecha</a:t>
            </a:r>
            <a:r>
              <a:rPr lang="en-US" dirty="0" smtClean="0"/>
              <a:t> de los </a:t>
            </a:r>
            <a:r>
              <a:rPr lang="es-ES" dirty="0" smtClean="0"/>
              <a:t>cultivos</a:t>
            </a:r>
            <a:endParaRPr lang="es-ES" dirty="0"/>
          </a:p>
        </p:txBody>
      </p:sp>
      <p:cxnSp>
        <p:nvCxnSpPr>
          <p:cNvPr id="18" name="Conector curvado 17"/>
          <p:cNvCxnSpPr>
            <a:stCxn id="6" idx="4"/>
            <a:endCxn id="7" idx="0"/>
          </p:cNvCxnSpPr>
          <p:nvPr/>
        </p:nvCxnSpPr>
        <p:spPr>
          <a:xfrm rot="16200000" flipH="1">
            <a:off x="3034498" y="2412924"/>
            <a:ext cx="628016" cy="55379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curvado 20"/>
          <p:cNvCxnSpPr>
            <a:stCxn id="7" idx="4"/>
            <a:endCxn id="8" idx="0"/>
          </p:cNvCxnSpPr>
          <p:nvPr/>
        </p:nvCxnSpPr>
        <p:spPr>
          <a:xfrm rot="16200000" flipH="1">
            <a:off x="3602864" y="3966522"/>
            <a:ext cx="850005" cy="80493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curvado 23"/>
          <p:cNvCxnSpPr>
            <a:endCxn id="9" idx="4"/>
          </p:cNvCxnSpPr>
          <p:nvPr/>
        </p:nvCxnSpPr>
        <p:spPr>
          <a:xfrm flipV="1">
            <a:off x="5383368" y="4945486"/>
            <a:ext cx="994893" cy="39280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curvado 26"/>
          <p:cNvCxnSpPr>
            <a:stCxn id="9" idx="0"/>
            <a:endCxn id="10" idx="4"/>
          </p:cNvCxnSpPr>
          <p:nvPr/>
        </p:nvCxnSpPr>
        <p:spPr>
          <a:xfrm rot="5400000" flipH="1" flipV="1">
            <a:off x="6463584" y="3334019"/>
            <a:ext cx="495835" cy="66648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curvado 29"/>
          <p:cNvCxnSpPr>
            <a:stCxn id="10" idx="0"/>
            <a:endCxn id="11" idx="2"/>
          </p:cNvCxnSpPr>
          <p:nvPr/>
        </p:nvCxnSpPr>
        <p:spPr>
          <a:xfrm rot="5400000" flipH="1" flipV="1">
            <a:off x="6929001" y="1854385"/>
            <a:ext cx="849668" cy="61818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curvado 33"/>
          <p:cNvCxnSpPr>
            <a:stCxn id="11" idx="4"/>
            <a:endCxn id="12" idx="0"/>
          </p:cNvCxnSpPr>
          <p:nvPr/>
        </p:nvCxnSpPr>
        <p:spPr>
          <a:xfrm rot="16200000" flipH="1">
            <a:off x="9013685" y="2023505"/>
            <a:ext cx="543965" cy="113334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curvado 36"/>
          <p:cNvCxnSpPr>
            <a:stCxn id="12" idx="4"/>
            <a:endCxn id="13" idx="0"/>
          </p:cNvCxnSpPr>
          <p:nvPr/>
        </p:nvCxnSpPr>
        <p:spPr>
          <a:xfrm rot="16200000" flipH="1">
            <a:off x="9918258" y="4019732"/>
            <a:ext cx="731045" cy="86288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13" y="798490"/>
            <a:ext cx="3315023" cy="55250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4883" r="17512" b="8169"/>
          <a:stretch/>
        </p:blipFill>
        <p:spPr>
          <a:xfrm>
            <a:off x="3743831" y="0"/>
            <a:ext cx="2869791" cy="23310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79" y="2331076"/>
            <a:ext cx="3515934" cy="21095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831" y="4440637"/>
            <a:ext cx="3252411" cy="243930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72732" y="2034862"/>
            <a:ext cx="2356834" cy="9272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OBJETIVO 2</a:t>
            </a:r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772732" y="3732727"/>
            <a:ext cx="2356834" cy="9272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OBJETIVO 3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2658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2474" y="0"/>
            <a:ext cx="6345014" cy="792566"/>
          </a:xfrm>
        </p:spPr>
        <p:txBody>
          <a:bodyPr/>
          <a:lstStyle/>
          <a:p>
            <a:r>
              <a:rPr lang="es-MX" dirty="0" smtClean="0"/>
              <a:t>ANÁLISIS DE INFORMACIÓN </a:t>
            </a:r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64900112"/>
              </p:ext>
            </p:extLst>
          </p:nvPr>
        </p:nvGraphicFramePr>
        <p:xfrm>
          <a:off x="2147909" y="7925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9681" y="-167981"/>
            <a:ext cx="2948703" cy="707077"/>
          </a:xfrm>
        </p:spPr>
        <p:txBody>
          <a:bodyPr/>
          <a:lstStyle/>
          <a:p>
            <a:r>
              <a:rPr lang="es-ES" dirty="0"/>
              <a:t>R</a:t>
            </a:r>
            <a:r>
              <a:rPr lang="es-ES" dirty="0" smtClean="0"/>
              <a:t>esultados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288384" y="85219"/>
            <a:ext cx="4803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MX" b="1" dirty="0" smtClean="0"/>
              <a:t>Análisis </a:t>
            </a:r>
            <a:r>
              <a:rPr lang="es-MX" b="1" dirty="0"/>
              <a:t>de varianza (ADEVA) (6,33 años)</a:t>
            </a:r>
            <a:endParaRPr lang="es-ES" b="1" dirty="0"/>
          </a:p>
          <a:p>
            <a:pPr marL="0" lvl="1"/>
            <a:endParaRPr lang="es-ES" b="1" dirty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921117" y="546884"/>
            <a:ext cx="205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MX" b="1" dirty="0"/>
              <a:t>Diámetro </a:t>
            </a:r>
            <a:r>
              <a:rPr lang="es-MX" b="1" dirty="0" smtClean="0"/>
              <a:t>basal</a:t>
            </a:r>
            <a:endParaRPr lang="es-ES" b="1" dirty="0"/>
          </a:p>
          <a:p>
            <a:endParaRPr lang="es-ES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383845"/>
              </p:ext>
            </p:extLst>
          </p:nvPr>
        </p:nvGraphicFramePr>
        <p:xfrm>
          <a:off x="6464914" y="924575"/>
          <a:ext cx="4441417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037"/>
                <a:gridCol w="644785"/>
                <a:gridCol w="399245"/>
                <a:gridCol w="489397"/>
                <a:gridCol w="507590"/>
                <a:gridCol w="303779"/>
                <a:gridCol w="566671"/>
                <a:gridCol w="540913"/>
              </a:tblGrid>
              <a:tr h="233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F.V.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SC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gl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CM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Fa</a:t>
                      </a:r>
                      <a:r>
                        <a:rPr lang="es-ES" sz="1100" baseline="-25000" dirty="0">
                          <a:effectLst/>
                        </a:rPr>
                        <a:t>0,05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Fa</a:t>
                      </a:r>
                      <a:r>
                        <a:rPr lang="es-ES" sz="1100" baseline="-25000" dirty="0">
                          <a:effectLst/>
                        </a:rPr>
                        <a:t>0,01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190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Bloque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1,19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0,31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aseline="3000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3,29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5,42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94,63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18,93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14,69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**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2,90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4,56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115,15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CV=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4,98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008757"/>
              </p:ext>
            </p:extLst>
          </p:nvPr>
        </p:nvGraphicFramePr>
        <p:xfrm>
          <a:off x="921117" y="912841"/>
          <a:ext cx="4433136" cy="150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8442"/>
                <a:gridCol w="592331"/>
                <a:gridCol w="348104"/>
                <a:gridCol w="515155"/>
                <a:gridCol w="669702"/>
                <a:gridCol w="334850"/>
                <a:gridCol w="489397"/>
                <a:gridCol w="515155"/>
              </a:tblGrid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F.V.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    F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Fa</a:t>
                      </a:r>
                      <a:r>
                        <a:rPr lang="es-ES" sz="1100" baseline="-25000">
                          <a:effectLst/>
                        </a:rPr>
                        <a:t>0,05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90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Bloque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1,19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     0,31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aseline="3000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Tratamiento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94,63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18,93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   14,69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**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2,90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4,56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19,33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1,29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115,15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CV=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4,11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464914" y="555243"/>
            <a:ext cx="491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S" b="1" dirty="0" smtClean="0"/>
              <a:t>Dap e </a:t>
            </a:r>
            <a:r>
              <a:rPr lang="es-ES" b="1" dirty="0"/>
              <a:t>incremento medio anual.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486783"/>
              </p:ext>
            </p:extLst>
          </p:nvPr>
        </p:nvGraphicFramePr>
        <p:xfrm>
          <a:off x="921117" y="3047931"/>
          <a:ext cx="4388348" cy="1542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010"/>
                <a:gridCol w="566671"/>
                <a:gridCol w="386366"/>
                <a:gridCol w="508713"/>
                <a:gridCol w="540912"/>
                <a:gridCol w="321972"/>
                <a:gridCol w="502276"/>
                <a:gridCol w="592428"/>
              </a:tblGrid>
              <a:tr h="2070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F.V.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SC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gl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CM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Fa</a:t>
                      </a:r>
                      <a:r>
                        <a:rPr lang="es-ES" sz="1100" baseline="-25000" dirty="0">
                          <a:effectLst/>
                        </a:rPr>
                        <a:t>0,05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Fa</a:t>
                      </a:r>
                      <a:r>
                        <a:rPr lang="es-ES" sz="1100" baseline="-25000" dirty="0">
                          <a:effectLst/>
                        </a:rPr>
                        <a:t>0,01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8527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Bloque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0,27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0,86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aseline="3000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3,29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700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25,35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5,07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48,15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**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2,90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4,56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00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Error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0,11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700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Total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27,2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7007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CV=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4,45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911595" y="2579930"/>
            <a:ext cx="490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</a:t>
            </a:r>
            <a:r>
              <a:rPr lang="es-ES" b="1" dirty="0" smtClean="0"/>
              <a:t>ltura </a:t>
            </a:r>
            <a:r>
              <a:rPr lang="es-ES" b="1" dirty="0"/>
              <a:t>total e incremento medio anual</a:t>
            </a:r>
            <a:r>
              <a:rPr lang="es-ES" i="1" dirty="0"/>
              <a:t>.</a:t>
            </a:r>
            <a:endParaRPr lang="es-ES" dirty="0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498075"/>
              </p:ext>
            </p:extLst>
          </p:nvPr>
        </p:nvGraphicFramePr>
        <p:xfrm>
          <a:off x="6477793" y="2909975"/>
          <a:ext cx="4409172" cy="1683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0513"/>
                <a:gridCol w="476518"/>
                <a:gridCol w="360608"/>
                <a:gridCol w="553792"/>
                <a:gridCol w="450760"/>
                <a:gridCol w="347730"/>
                <a:gridCol w="721217"/>
                <a:gridCol w="528034"/>
              </a:tblGrid>
              <a:tr h="4260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F.V.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1523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Bloque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0,01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0,83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aseline="3000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5145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0,03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0,01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1,18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**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2,90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318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Error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46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9192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CV=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2,64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6464914" y="2540643"/>
            <a:ext cx="189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Forma</a:t>
            </a:r>
            <a:endParaRPr lang="es-ES" b="1" dirty="0"/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676605"/>
              </p:ext>
            </p:extLst>
          </p:nvPr>
        </p:nvGraphicFramePr>
        <p:xfrm>
          <a:off x="965914" y="5174762"/>
          <a:ext cx="4358795" cy="1565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1650"/>
                <a:gridCol w="540913"/>
                <a:gridCol w="299229"/>
                <a:gridCol w="509544"/>
                <a:gridCol w="509544"/>
                <a:gridCol w="305440"/>
                <a:gridCol w="610878"/>
                <a:gridCol w="611597"/>
              </a:tblGrid>
              <a:tr h="2655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F.V.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SC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gl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CM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Bloque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0,47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2,12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aseline="3000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4221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1,91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25,88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**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2,90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Error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1,11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8885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Total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11,13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65541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CV=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7,15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965914" y="4805430"/>
            <a:ext cx="20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Altura de copa</a:t>
            </a:r>
            <a:endParaRPr lang="es-ES" b="1" dirty="0"/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106067"/>
              </p:ext>
            </p:extLst>
          </p:nvPr>
        </p:nvGraphicFramePr>
        <p:xfrm>
          <a:off x="6464914" y="5127300"/>
          <a:ext cx="4391976" cy="15406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283"/>
                <a:gridCol w="550583"/>
                <a:gridCol w="360609"/>
                <a:gridCol w="553791"/>
                <a:gridCol w="437882"/>
                <a:gridCol w="296214"/>
                <a:gridCol w="618186"/>
                <a:gridCol w="592428"/>
              </a:tblGrid>
              <a:tr h="2833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r>
                        <a:rPr lang="es-ES" sz="1100" dirty="0" smtClean="0">
                          <a:effectLst/>
                        </a:rPr>
                        <a:t>F.V</a:t>
                      </a:r>
                      <a:r>
                        <a:rPr lang="es-ES" sz="1100" dirty="0">
                          <a:effectLst/>
                        </a:rPr>
                        <a:t>.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SC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>
                          <a:effectLst/>
                        </a:rPr>
                        <a:t>gl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CM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Fa</a:t>
                      </a:r>
                      <a:r>
                        <a:rPr lang="es-ES" sz="1100" baseline="-25000" dirty="0">
                          <a:effectLst/>
                        </a:rPr>
                        <a:t>0,05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Fa</a:t>
                      </a:r>
                      <a:r>
                        <a:rPr lang="es-ES" sz="1100" baseline="-25000" dirty="0">
                          <a:effectLst/>
                        </a:rPr>
                        <a:t>0,01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329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Bloque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3,5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1,17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0,95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baseline="3000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3,29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5,42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49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3,88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0,78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0,63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**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2,90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4,56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6704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Error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18,47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263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Total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25,86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48">
                <a:tc gridSpan="4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CV=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63,02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6644798" y="4811402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Diámetro de copa</a:t>
            </a:r>
            <a:endParaRPr lang="es-ES" b="1" dirty="0"/>
          </a:p>
        </p:txBody>
      </p:sp>
      <p:sp>
        <p:nvSpPr>
          <p:cNvPr id="3" name="CuadroTexto 2"/>
          <p:cNvSpPr txBox="1"/>
          <p:nvPr/>
        </p:nvSpPr>
        <p:spPr>
          <a:xfrm rot="16200000">
            <a:off x="-471053" y="539854"/>
            <a:ext cx="1907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CAPITULO IV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0611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29274" y="149613"/>
            <a:ext cx="4803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MX" b="1" dirty="0" smtClean="0"/>
              <a:t>Prueba de Duncan </a:t>
            </a:r>
            <a:r>
              <a:rPr lang="es-MX" b="1" dirty="0"/>
              <a:t>(ADEVA) (6,33 años)</a:t>
            </a:r>
            <a:endParaRPr lang="es-ES" b="1" dirty="0"/>
          </a:p>
          <a:p>
            <a:pPr marL="0" lvl="1"/>
            <a:endParaRPr lang="es-ES" b="1" dirty="0"/>
          </a:p>
          <a:p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095542"/>
              </p:ext>
            </p:extLst>
          </p:nvPr>
        </p:nvGraphicFramePr>
        <p:xfrm>
          <a:off x="2059895" y="1098159"/>
          <a:ext cx="3916624" cy="1668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0855"/>
                <a:gridCol w="1120462"/>
                <a:gridCol w="283335"/>
                <a:gridCol w="32197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Medias (cm)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Rango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T3: Aliso +habas sin fertilizante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29,93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T1: Aliso solo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29,73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T2: Aliso + fertilizante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29,55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T6: Aliso + habas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26,67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T4: Aliso + maíz  sin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25,99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T5: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25,01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B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092817" y="703611"/>
            <a:ext cx="188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Diámetro</a:t>
            </a:r>
            <a:r>
              <a:rPr lang="en-US" b="1" dirty="0" smtClean="0"/>
              <a:t> basal</a:t>
            </a:r>
            <a:endParaRPr lang="es-ES" b="1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409728"/>
              </p:ext>
            </p:extLst>
          </p:nvPr>
        </p:nvGraphicFramePr>
        <p:xfrm>
          <a:off x="2092817" y="3760631"/>
          <a:ext cx="3902075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3427"/>
                <a:gridCol w="1094704"/>
                <a:gridCol w="206062"/>
                <a:gridCol w="43788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Medias (cm)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Rango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T3: Aliso +habas sin fertilizante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24,93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T1: Aliso solo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24,73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T2: Aliso + fertilizante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24,55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T6: Aliso + habas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21,67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T4: Aliso + maíz 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20,99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T5: Aliso + maíz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B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060619" y="3361386"/>
            <a:ext cx="382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Dap e incremento medio anual</a:t>
            </a:r>
            <a:endParaRPr lang="es-ES" b="1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03905"/>
              </p:ext>
            </p:extLst>
          </p:nvPr>
        </p:nvGraphicFramePr>
        <p:xfrm>
          <a:off x="7456308" y="518214"/>
          <a:ext cx="4173872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9314"/>
                <a:gridCol w="1056068"/>
                <a:gridCol w="257577"/>
                <a:gridCol w="283336"/>
                <a:gridCol w="257577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Medias (cm)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Rango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T1 Aliso solo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8,37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T2 Aliso + fertilizante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8,07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T3 Aliso + habas sin fertilizante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7,86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T4 Aliso + maíz sin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7,28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T5 Aliso + maíz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6,92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5,26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7456308" y="149613"/>
            <a:ext cx="486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Altura total e incremento medio anual</a:t>
            </a:r>
            <a:endParaRPr lang="es-ES" b="1" dirty="0"/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641397"/>
              </p:ext>
            </p:extLst>
          </p:nvPr>
        </p:nvGraphicFramePr>
        <p:xfrm>
          <a:off x="7456308" y="2777681"/>
          <a:ext cx="4255249" cy="1668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781"/>
                <a:gridCol w="1094704"/>
                <a:gridCol w="167426"/>
                <a:gridCol w="244698"/>
                <a:gridCol w="206062"/>
                <a:gridCol w="257578"/>
              </a:tblGrid>
              <a:tr h="2063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Medias (cm)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Rango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T6: Aliso + habas + fertilizante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4,93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T4: Aliso + maíz  sin fertilizante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4,31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B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T1: Aliso solo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3,64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C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T5: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T2: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0637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T3: Aliso +habas sin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3,09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7456308" y="2408349"/>
            <a:ext cx="311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Altura</a:t>
            </a:r>
            <a:r>
              <a:rPr lang="en-US" b="1" dirty="0" smtClean="0"/>
              <a:t> de </a:t>
            </a:r>
            <a:r>
              <a:rPr lang="es-ES" b="1" dirty="0" smtClean="0"/>
              <a:t>copa</a:t>
            </a:r>
            <a:endParaRPr lang="es-ES" b="1" dirty="0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313688"/>
              </p:ext>
            </p:extLst>
          </p:nvPr>
        </p:nvGraphicFramePr>
        <p:xfrm>
          <a:off x="7456308" y="5034163"/>
          <a:ext cx="4257107" cy="1668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0881"/>
                <a:gridCol w="1120462"/>
                <a:gridCol w="309093"/>
                <a:gridCol w="283335"/>
                <a:gridCol w="283336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Medias (cm)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Rango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T1 Aliso solo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0,45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T2 Aliso + fertilizante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0,43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T3 Aliso + habas sin fertilizante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0,41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A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T4 Aliso + maíz sin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0,32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0,27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0,23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7456308" y="4667085"/>
            <a:ext cx="354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Volumen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0388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55042" y="206062"/>
            <a:ext cx="8911687" cy="496352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/>
              <a:t>ANALISIS DE CORRELACION</a:t>
            </a:r>
            <a:endParaRPr lang="es-ES" sz="24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71860"/>
              </p:ext>
            </p:extLst>
          </p:nvPr>
        </p:nvGraphicFramePr>
        <p:xfrm>
          <a:off x="1637333" y="1216302"/>
          <a:ext cx="4699072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2086"/>
                <a:gridCol w="695459"/>
                <a:gridCol w="643944"/>
                <a:gridCol w="553791"/>
                <a:gridCol w="55379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db-dap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dap-ht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0,754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0,864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T2 Aliso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0,999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r>
                        <a:rPr lang="es-ES" sz="1100" dirty="0">
                          <a:effectLst/>
                        </a:rPr>
                        <a:t>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817663"/>
              </p:ext>
            </p:extLst>
          </p:nvPr>
        </p:nvGraphicFramePr>
        <p:xfrm>
          <a:off x="1584929" y="3917807"/>
          <a:ext cx="4725718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4338"/>
                <a:gridCol w="656823"/>
                <a:gridCol w="682580"/>
                <a:gridCol w="618186"/>
                <a:gridCol w="55379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ht-hc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db_dc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-0,525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0,655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 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0,754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0,864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-0,555</a:t>
                      </a:r>
                      <a:r>
                        <a:rPr lang="es-ES" sz="1100" baseline="-25000">
                          <a:effectLst/>
                        </a:rPr>
                        <a:t>ns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0,828*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-0,538</a:t>
                      </a:r>
                      <a:r>
                        <a:rPr lang="es-ES" sz="1100" baseline="-25000" dirty="0">
                          <a:effectLst/>
                        </a:rPr>
                        <a:t> ns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0,828*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0,998**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0,639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0,992**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-0,781*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0,629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 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-0,005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638359"/>
              </p:ext>
            </p:extLst>
          </p:nvPr>
        </p:nvGraphicFramePr>
        <p:xfrm>
          <a:off x="6805635" y="3904928"/>
          <a:ext cx="5068686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8365"/>
                <a:gridCol w="759854"/>
                <a:gridCol w="746974"/>
                <a:gridCol w="643944"/>
                <a:gridCol w="579549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dap_dc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dc_hc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0,655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-0,987**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0,754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0,864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0,828*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-0,559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0,828*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-0,546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0,655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 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0,660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 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-0,781*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-0,698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-0,005</a:t>
                      </a:r>
                      <a:r>
                        <a:rPr lang="es-ES" sz="1100" baseline="-25000" dirty="0">
                          <a:solidFill>
                            <a:srgbClr val="FF0000"/>
                          </a:solidFill>
                          <a:effectLst/>
                        </a:rPr>
                        <a:t>ns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0,774*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40061"/>
              </p:ext>
            </p:extLst>
          </p:nvPr>
        </p:nvGraphicFramePr>
        <p:xfrm>
          <a:off x="6829826" y="1000420"/>
          <a:ext cx="5005859" cy="2011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2659"/>
                <a:gridCol w="695459"/>
                <a:gridCol w="850005"/>
                <a:gridCol w="631065"/>
                <a:gridCol w="56667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db-ht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imadap-imaht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</a:t>
                      </a:r>
                      <a:r>
                        <a:rPr lang="es-ES" sz="1100" baseline="-25000">
                          <a:effectLst/>
                        </a:rPr>
                        <a:t>0,05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0,754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0,864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0,999**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1,000**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1,000**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1,000**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3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 rot="16200000">
            <a:off x="-3498786" y="3068381"/>
            <a:ext cx="8911687" cy="4963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dirty="0" smtClean="0"/>
              <a:t>ANALISIS DE REGRESION</a:t>
            </a:r>
            <a:endParaRPr lang="es-ES" sz="24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033226"/>
              </p:ext>
            </p:extLst>
          </p:nvPr>
        </p:nvGraphicFramePr>
        <p:xfrm>
          <a:off x="2124407" y="0"/>
          <a:ext cx="4508213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289"/>
                <a:gridCol w="1313645"/>
                <a:gridCol w="927279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db-dap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R2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y=1x-5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y=1x-5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y=1x-5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y=0,9447x-3,5366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0,998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y=x-5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y=1,0321x-2,0076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0,998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768238"/>
              </p:ext>
            </p:extLst>
          </p:nvPr>
        </p:nvGraphicFramePr>
        <p:xfrm>
          <a:off x="2100952" y="1777285"/>
          <a:ext cx="4493031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589"/>
                <a:gridCol w="1306689"/>
                <a:gridCol w="783753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dap-ht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y=0,4x-1,522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y=0,4052x-1,8768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0,999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y=0,4x-2,112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T4 Aliso + maíz sin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y=0,4x-1,388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y=0,4x-1,476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1,000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y=0,4x-2,744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595153"/>
              </p:ext>
            </p:extLst>
          </p:nvPr>
        </p:nvGraphicFramePr>
        <p:xfrm>
          <a:off x="6869643" y="0"/>
          <a:ext cx="4399372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5201"/>
                <a:gridCol w="1356253"/>
                <a:gridCol w="787918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ht-hc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T1 Aliso solo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y=2,4821x+24,044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0,2759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y=2,6036x+23,938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0,3080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y=-2,6x+23,146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0,2898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y=0,9571x-2,0399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0,9968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y=0,8071x-1,284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0,9834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y=1,0321x-2,0076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0,3954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766575"/>
              </p:ext>
            </p:extLst>
          </p:nvPr>
        </p:nvGraphicFramePr>
        <p:xfrm>
          <a:off x="6858334" y="1792793"/>
          <a:ext cx="4462195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9732"/>
                <a:gridCol w="1428537"/>
                <a:gridCol w="733926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db_dc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y=0,0071x+1,4495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0,4286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T2 Aliso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y=0,0116x+1,3002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0,6862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y=0,0114x+1,1003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0,6857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y=0,0066x+1,4492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0,4089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y=-0,0314x+2,3644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0,6101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T6 Aliso + habas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y=-0,0014x+2,6133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2E-05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966641"/>
              </p:ext>
            </p:extLst>
          </p:nvPr>
        </p:nvGraphicFramePr>
        <p:xfrm>
          <a:off x="6833385" y="5347362"/>
          <a:ext cx="4500023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3662"/>
                <a:gridCol w="1492486"/>
                <a:gridCol w="693875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dap-dc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T1 Aliso solo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y=0,0071x+1,4853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0,4286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y=0,0116x+1,3581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0,6862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y=0,0114x+1,1575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0,6857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y=0,0071x+1,4705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0,4286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y=-0,0314x+2,2073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0,6101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y=-0,0653x+1,7317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0,2343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421241"/>
              </p:ext>
            </p:extLst>
          </p:nvPr>
        </p:nvGraphicFramePr>
        <p:xfrm>
          <a:off x="6804125" y="3560257"/>
          <a:ext cx="4520180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6530"/>
                <a:gridCol w="1352281"/>
                <a:gridCol w="811369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dc-hc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y=-171x+287,34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0,9744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y=-76x+127,84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0,3124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y=-76,5x+113,14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0,2986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y=23,2x-32,886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0,4358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y=-5,6471x+12,968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0,4871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y=1,7027x-1,1751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rgbClr val="FF0000"/>
                          </a:solidFill>
                          <a:effectLst/>
                        </a:rPr>
                        <a:t>0,5984</a:t>
                      </a:r>
                      <a:endParaRPr lang="es-ES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154356"/>
              </p:ext>
            </p:extLst>
          </p:nvPr>
        </p:nvGraphicFramePr>
        <p:xfrm>
          <a:off x="2058523" y="5334483"/>
          <a:ext cx="4561218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5326"/>
                <a:gridCol w="1405825"/>
                <a:gridCol w="670067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db-ht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y=0,4x-3,522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T2 Aliso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y=0,4052x-3,9028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0,999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y=0,4x-4,112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y=0,3779x-2,8026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0,999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y=0,4x-3,476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y=0,4x-4,744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294234"/>
              </p:ext>
            </p:extLst>
          </p:nvPr>
        </p:nvGraphicFramePr>
        <p:xfrm>
          <a:off x="2063798" y="3543674"/>
          <a:ext cx="4568821" cy="1760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3728"/>
                <a:gridCol w="1402781"/>
                <a:gridCol w="79231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Tratamiento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imadap-imaht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T1 Aliso solo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y=0,3111x+0,1069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T2 Aliso + fertilizante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y=0,295x+0,1309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 Aliso + habas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y=0,278x+0,1467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 Aliso + maíz sin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y=0,3013x+0,1188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T5 Aliso + maíz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y=0,2897x+0,1327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 Aliso + habas + fertilizante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y=0,1787x+0,2662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1,000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2120745" y="1529892"/>
            <a:ext cx="8911687" cy="1280890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BIOMASA SECA Y CAPTURA DE CARBONO</a:t>
            </a:r>
            <a:endParaRPr lang="es-ES" sz="24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75728"/>
              </p:ext>
            </p:extLst>
          </p:nvPr>
        </p:nvGraphicFramePr>
        <p:xfrm>
          <a:off x="2644440" y="0"/>
          <a:ext cx="8470028" cy="685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373"/>
                <a:gridCol w="1212311"/>
                <a:gridCol w="1212311"/>
                <a:gridCol w="1168608"/>
                <a:gridCol w="1168608"/>
                <a:gridCol w="971939"/>
                <a:gridCol w="971939"/>
                <a:gridCol w="971939"/>
              </a:tblGrid>
              <a:tr h="324663">
                <a:tc>
                  <a:txBody>
                    <a:bodyPr/>
                    <a:lstStyle/>
                    <a:p>
                      <a:endParaRPr lang="es-E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endParaRPr lang="es-E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Kilogramos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Porcentaje </a:t>
                      </a:r>
                      <a:r>
                        <a:rPr lang="es-ES" sz="1400" dirty="0">
                          <a:effectLst/>
                        </a:rPr>
                        <a:t>Peso seco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Biomasa </a:t>
                      </a:r>
                      <a:r>
                        <a:rPr lang="es-ES" sz="1400" dirty="0">
                          <a:effectLst/>
                        </a:rPr>
                        <a:t>(kg)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Biomasa </a:t>
                      </a:r>
                      <a:r>
                        <a:rPr lang="es-ES" sz="1400" dirty="0">
                          <a:effectLst/>
                        </a:rPr>
                        <a:t>(% )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Captura de carbono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689411">
                <a:tc>
                  <a:txBody>
                    <a:bodyPr/>
                    <a:lstStyle/>
                    <a:p>
                      <a:endParaRPr lang="es-E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endParaRPr lang="es-ES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Peso </a:t>
                      </a:r>
                      <a:r>
                        <a:rPr lang="es-ES" sz="1400" dirty="0">
                          <a:effectLst/>
                        </a:rPr>
                        <a:t>fresco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Peso </a:t>
                      </a:r>
                      <a:r>
                        <a:rPr lang="es-ES" sz="1400" dirty="0">
                          <a:effectLst/>
                        </a:rPr>
                        <a:t>seco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46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Fuste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0,61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42,57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1,08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38,14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Ramas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36,60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18,73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Raíz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1,07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Fuste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42,57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1,13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37,46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Ramas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36,60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19,07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Raíz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Fuste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42,57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1,16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37,87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Ramas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36,60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18,93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Raíz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1,23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 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Fuste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0,69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42,57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1,28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37,86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Ramas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36,60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18,93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Raíz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Fuste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1,99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0,85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42,57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1,56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37,89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Ramas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36,60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18,94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Raíz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1,65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Fuste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1,77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0,75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42,57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38,06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Ramas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36,60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19,03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  <a:tr h="3246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Raíz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32,62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8176" marR="4817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7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RELACIÓN CARBONO/NITRÓGENO</a:t>
            </a:r>
            <a:endParaRPr lang="es-ES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3020"/>
              </p:ext>
            </p:extLst>
          </p:nvPr>
        </p:nvGraphicFramePr>
        <p:xfrm>
          <a:off x="1146220" y="1648491"/>
          <a:ext cx="10238703" cy="4687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1988"/>
                <a:gridCol w="811369"/>
                <a:gridCol w="940158"/>
                <a:gridCol w="940158"/>
                <a:gridCol w="914400"/>
                <a:gridCol w="875763"/>
                <a:gridCol w="927279"/>
                <a:gridCol w="1957588"/>
              </a:tblGrid>
              <a:tr h="585914">
                <a:tc>
                  <a:txBody>
                    <a:bodyPr/>
                    <a:lstStyle/>
                    <a:p>
                      <a:endParaRPr lang="es-E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Carbono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Nitrógeno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Relación C/N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Interpretación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00">
                <a:tc>
                  <a:txBody>
                    <a:bodyPr/>
                    <a:lstStyle/>
                    <a:p>
                      <a:endParaRPr lang="es-ES" sz="1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Año 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Año 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Año 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Año 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Año 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Año 6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86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T1 Aliso solo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4,67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14,50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3,16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Exceso de nitrógeno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T2 Aliso + fertilizante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6,24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4,38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14,50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1,42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Exceso de nitrógeno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T3 Aliso + habas sin fertilizante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5,28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6,62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15,09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662,00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Exceso de carbono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T4 Aliso + maíz sin fertilizante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5,28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5,26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15,09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526,00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Exceso de carbono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T5 Aliso + maíz + fertilizante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7,18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7,01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23,93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233,67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Exceso de carbono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T6 Aliso + habas + fertilizante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7,18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7,4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0,64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23,93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11,56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Exceso de nitrógeno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45193" y="0"/>
            <a:ext cx="8911687" cy="1280890"/>
          </a:xfrm>
        </p:spPr>
        <p:txBody>
          <a:bodyPr>
            <a:normAutofit/>
          </a:bodyPr>
          <a:lstStyle/>
          <a:p>
            <a:r>
              <a:rPr lang="es-ES" sz="2000" b="1" dirty="0" smtClean="0"/>
              <a:t>RELACIÓN DE LAS VARIABLES DASOMÉTRICAS CON EL CULTIVO</a:t>
            </a:r>
            <a:endParaRPr lang="es-ES" sz="2000" b="1" dirty="0"/>
          </a:p>
        </p:txBody>
      </p:sp>
      <p:pic>
        <p:nvPicPr>
          <p:cNvPr id="1026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10" y="807870"/>
            <a:ext cx="396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08" y="807870"/>
            <a:ext cx="39322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Gráfico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3" y="807870"/>
            <a:ext cx="39322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Gráfico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4" y="4105275"/>
            <a:ext cx="39624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Gráfico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320" y="4114800"/>
            <a:ext cx="3962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451020" y="623204"/>
            <a:ext cx="239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DAP - Producción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378817" y="587714"/>
            <a:ext cx="315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Altura total - Producción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8311054" y="584215"/>
            <a:ext cx="388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Diámetro de copa - Producción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112135" y="3920609"/>
            <a:ext cx="265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Carbono- Producción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160654" y="3930134"/>
            <a:ext cx="292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Nitrógeno - Producción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89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16200000">
            <a:off x="-708338" y="2987901"/>
            <a:ext cx="5176748" cy="90084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INTRODUCCIÓN </a:t>
            </a:r>
            <a:endParaRPr lang="es-E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490452030"/>
              </p:ext>
            </p:extLst>
          </p:nvPr>
        </p:nvGraphicFramePr>
        <p:xfrm>
          <a:off x="1081825" y="0"/>
          <a:ext cx="1041900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24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0313" y="0"/>
            <a:ext cx="8911687" cy="1280890"/>
          </a:xfrm>
        </p:spPr>
        <p:txBody>
          <a:bodyPr/>
          <a:lstStyle/>
          <a:p>
            <a:r>
              <a:rPr lang="es-ES" dirty="0" smtClean="0"/>
              <a:t>ANÁLISIS DE COSTOS</a:t>
            </a:r>
            <a:endParaRPr lang="es-ES" dirty="0"/>
          </a:p>
        </p:txBody>
      </p:sp>
      <p:pic>
        <p:nvPicPr>
          <p:cNvPr id="2050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4" y="739978"/>
            <a:ext cx="5121028" cy="367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228" y="739978"/>
            <a:ext cx="5014096" cy="367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95491"/>
              </p:ext>
            </p:extLst>
          </p:nvPr>
        </p:nvGraphicFramePr>
        <p:xfrm>
          <a:off x="7014493" y="4525143"/>
          <a:ext cx="3739565" cy="1081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263"/>
                <a:gridCol w="1431685"/>
                <a:gridCol w="944617"/>
              </a:tblGrid>
              <a:tr h="270456">
                <a:tc>
                  <a:txBody>
                    <a:bodyPr/>
                    <a:lstStyle/>
                    <a:p>
                      <a:endParaRPr lang="es-E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Producción qq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Ingreso USD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31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T4: Al+ma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24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480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83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T5: Al+ma+f 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400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844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Bloque testigo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120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564567"/>
              </p:ext>
            </p:extLst>
          </p:nvPr>
        </p:nvGraphicFramePr>
        <p:xfrm>
          <a:off x="1338115" y="4538059"/>
          <a:ext cx="3336916" cy="10368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7284"/>
                <a:gridCol w="1167447"/>
                <a:gridCol w="972185"/>
              </a:tblGrid>
              <a:tr h="274861">
                <a:tc>
                  <a:txBody>
                    <a:bodyPr/>
                    <a:lstStyle/>
                    <a:p>
                      <a:endParaRPr lang="es-E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Producción qq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Ingreso USD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6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T3: Al+ha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420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6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T6: Al+ha+f 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28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392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906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Bloque testigo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84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4675031" y="5653825"/>
            <a:ext cx="2640169" cy="109470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TOTAL</a:t>
            </a:r>
          </a:p>
          <a:p>
            <a:pPr algn="ctr"/>
            <a:r>
              <a:rPr lang="es-ES" b="1" dirty="0" smtClean="0"/>
              <a:t>1896,00USD/ha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6399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043931"/>
              </p:ext>
            </p:extLst>
          </p:nvPr>
        </p:nvGraphicFramePr>
        <p:xfrm>
          <a:off x="1" y="1"/>
          <a:ext cx="8319750" cy="6857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8103"/>
                <a:gridCol w="1557636"/>
                <a:gridCol w="1298029"/>
                <a:gridCol w="1705982"/>
              </a:tblGrid>
              <a:tr h="35923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COSTOS TOTALES DE </a:t>
                      </a:r>
                      <a:r>
                        <a:rPr lang="es-ES" sz="1600" dirty="0" smtClean="0">
                          <a:effectLst/>
                        </a:rPr>
                        <a:t>MANEJO DE LOS TRATAMIENTOS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5923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AREA 5781,25m²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7184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Actividad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Unidad medida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Costo unitario ($)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Costos totales ($)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Limpieza del área de ensayo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Surcado 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Sembrado de haba y maíz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Labores culturales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Deshierbe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72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Alzada de tierra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Fumigaciones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16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Realización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Cosecha de los cultivos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9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Otros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91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Semillas certificadas (haba y maíz)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250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Fertilizantes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30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60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Fungicidas 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Insecticidas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20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  <a:tr h="35923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Costo total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892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0470" marR="50470" marT="0" marB="0"/>
                </a:tc>
              </a:tr>
            </a:tbl>
          </a:graphicData>
        </a:graphic>
      </p:graphicFrame>
      <p:sp>
        <p:nvSpPr>
          <p:cNvPr id="3" name="Elipse 2"/>
          <p:cNvSpPr/>
          <p:nvPr/>
        </p:nvSpPr>
        <p:spPr>
          <a:xfrm>
            <a:off x="8487177" y="1777285"/>
            <a:ext cx="3704823" cy="264016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COSTO/BENEFICIO</a:t>
            </a:r>
          </a:p>
          <a:p>
            <a:pPr algn="ctr"/>
            <a:r>
              <a:rPr lang="es-ES" sz="2000" b="1" dirty="0"/>
              <a:t>1004 USD/ha. </a:t>
            </a:r>
          </a:p>
        </p:txBody>
      </p:sp>
    </p:spTree>
    <p:extLst>
      <p:ext uri="{BB962C8B-B14F-4D97-AF65-F5344CB8AC3E}">
        <p14:creationId xmlns:p14="http://schemas.microsoft.com/office/powerpoint/2010/main" val="18336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1420" y="250623"/>
            <a:ext cx="3820755" cy="1280890"/>
          </a:xfrm>
        </p:spPr>
        <p:txBody>
          <a:bodyPr>
            <a:normAutofit/>
          </a:bodyPr>
          <a:lstStyle/>
          <a:p>
            <a:r>
              <a:rPr lang="es-ES" sz="4800" b="1" dirty="0" smtClean="0"/>
              <a:t>DISCUSIÓN</a:t>
            </a:r>
            <a:endParaRPr lang="es-ES" sz="48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764135"/>
              </p:ext>
            </p:extLst>
          </p:nvPr>
        </p:nvGraphicFramePr>
        <p:xfrm>
          <a:off x="682577" y="1635621"/>
          <a:ext cx="11346290" cy="46203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5871"/>
                <a:gridCol w="1594560"/>
                <a:gridCol w="1714152"/>
                <a:gridCol w="1754016"/>
                <a:gridCol w="1514831"/>
                <a:gridCol w="2092860"/>
              </a:tblGrid>
              <a:tr h="785607">
                <a:tc>
                  <a:txBody>
                    <a:bodyPr/>
                    <a:lstStyle/>
                    <a:p>
                      <a:pPr algn="ctr" fontAlgn="b"/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Arciniegas,</a:t>
                      </a:r>
                      <a:r>
                        <a:rPr lang="es-ES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b"/>
                      <a:r>
                        <a:rPr lang="es-ES" sz="2000" b="1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(2016)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>
                          <a:effectLst/>
                        </a:rPr>
                        <a:t>Tucanes, (2009)</a:t>
                      </a:r>
                      <a:endParaRPr lang="es-E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>
                          <a:effectLst/>
                        </a:rPr>
                        <a:t>MAGAP, (2014)</a:t>
                      </a:r>
                      <a:endParaRPr lang="es-E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>
                          <a:effectLst/>
                        </a:rPr>
                        <a:t>INIAP, (2010)</a:t>
                      </a:r>
                      <a:endParaRPr lang="es-ES" sz="2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Rivadeneira, (2009)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5768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Sobrevivencia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100%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100%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100%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 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 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5768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Crecimiento en DAP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23,10cm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15,76mm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11cm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 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04632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Crecimiento en Altura Total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7,29m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1,11m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6,58m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 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5768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Forma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69,33%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55%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100%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5768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 smtClean="0">
                          <a:effectLst/>
                        </a:rPr>
                        <a:t>Relación </a:t>
                      </a:r>
                      <a:r>
                        <a:rPr lang="es-ES" sz="2000" b="1" u="none" strike="noStrike" dirty="0">
                          <a:effectLst/>
                        </a:rPr>
                        <a:t>C/N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Moran, (2012)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5768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Costo/Beneficio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1004USD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 smtClean="0">
                          <a:effectLst/>
                        </a:rPr>
                        <a:t>-3810.34USD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 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>
                          <a:effectLst/>
                        </a:rPr>
                        <a:t> 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 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3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977" y="0"/>
            <a:ext cx="8911687" cy="682580"/>
          </a:xfrm>
        </p:spPr>
        <p:txBody>
          <a:bodyPr/>
          <a:lstStyle/>
          <a:p>
            <a:r>
              <a:rPr lang="es-ES" b="1" dirty="0" smtClean="0"/>
              <a:t>CONCLUSIONES:</a:t>
            </a:r>
            <a:endParaRPr lang="es-E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9942490" y="0"/>
            <a:ext cx="1682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CAPITULO V</a:t>
            </a:r>
            <a:endParaRPr lang="es-ES" sz="20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2" y="682578"/>
            <a:ext cx="2034862" cy="3391437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987679" y="811368"/>
            <a:ext cx="540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1</a:t>
            </a:r>
            <a:endParaRPr lang="es-ES" sz="44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69" y="1019576"/>
            <a:ext cx="3623256" cy="271744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585397" y="1019576"/>
            <a:ext cx="592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2</a:t>
            </a:r>
            <a:endParaRPr lang="es-ES" sz="4400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47" y="1019576"/>
            <a:ext cx="4045286" cy="2427171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8332631" y="2717442"/>
            <a:ext cx="746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3</a:t>
            </a:r>
            <a:endParaRPr lang="es-ES" sz="4400" b="1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45" y="4240369"/>
            <a:ext cx="3490175" cy="2617631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2623544" y="4371872"/>
            <a:ext cx="772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4</a:t>
            </a:r>
            <a:endParaRPr lang="es-ES" sz="4400" b="1" dirty="0"/>
          </a:p>
        </p:txBody>
      </p:sp>
      <p:sp>
        <p:nvSpPr>
          <p:cNvPr id="24" name="Elipse 23"/>
          <p:cNvSpPr/>
          <p:nvPr/>
        </p:nvSpPr>
        <p:spPr>
          <a:xfrm>
            <a:off x="7227194" y="3952168"/>
            <a:ext cx="3704823" cy="264016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COSTO/BENEFICIO</a:t>
            </a:r>
          </a:p>
          <a:p>
            <a:pPr algn="ctr"/>
            <a:r>
              <a:rPr lang="es-ES" sz="2000" b="1" dirty="0"/>
              <a:t>1004 USD/ha. 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8969588" y="5822896"/>
            <a:ext cx="1004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/>
              <a:t>5</a:t>
            </a:r>
            <a:endParaRPr lang="es-ES" sz="4400" b="1" dirty="0"/>
          </a:p>
        </p:txBody>
      </p:sp>
      <p:sp>
        <p:nvSpPr>
          <p:cNvPr id="3" name="Rectángulo 2"/>
          <p:cNvSpPr/>
          <p:nvPr/>
        </p:nvSpPr>
        <p:spPr>
          <a:xfrm>
            <a:off x="588682" y="3593206"/>
            <a:ext cx="2034862" cy="480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Interacciones </a:t>
            </a:r>
            <a:r>
              <a:rPr lang="es-MX" dirty="0"/>
              <a:t>biológicas 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4095482" y="3271234"/>
            <a:ext cx="2627290" cy="465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Fijación de </a:t>
            </a:r>
            <a:r>
              <a:rPr lang="es-MX" dirty="0"/>
              <a:t>nitrógeno 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9852337" y="3000777"/>
            <a:ext cx="2112795" cy="445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</a:t>
            </a:r>
            <a:r>
              <a:rPr lang="es-MX" dirty="0" smtClean="0"/>
              <a:t>elación </a:t>
            </a:r>
            <a:r>
              <a:rPr lang="es-MX" dirty="0"/>
              <a:t>de C/N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2489645" y="6400800"/>
            <a:ext cx="3490175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R</a:t>
            </a:r>
            <a:r>
              <a:rPr lang="es-MX" dirty="0" smtClean="0"/>
              <a:t>endimiento </a:t>
            </a:r>
            <a:r>
              <a:rPr lang="es-MX" dirty="0"/>
              <a:t>de los cultivos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626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3730604" y="1455314"/>
            <a:ext cx="8911687" cy="728172"/>
          </a:xfrm>
        </p:spPr>
        <p:txBody>
          <a:bodyPr>
            <a:normAutofit/>
          </a:bodyPr>
          <a:lstStyle/>
          <a:p>
            <a:r>
              <a:rPr lang="es-ES" b="1" dirty="0" smtClean="0"/>
              <a:t>RECOMENDACIONES: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0"/>
            <a:ext cx="10715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8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4" y="17530"/>
            <a:ext cx="10251583" cy="68343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679583" y="4499921"/>
            <a:ext cx="515154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GRACIAS</a:t>
            </a:r>
            <a:endParaRPr lang="es-E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16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7245" y="314899"/>
            <a:ext cx="3460146" cy="715294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accent3">
                    <a:lumMod val="75000"/>
                  </a:schemeClr>
                </a:solidFill>
              </a:rPr>
              <a:t>OBJETIVOS:</a:t>
            </a:r>
            <a:endParaRPr lang="es-E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52012" y="1649424"/>
            <a:ext cx="388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OBJETIVO GENERAL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592925" y="2730321"/>
            <a:ext cx="8083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Determinar el impacto ecológico y económico del sistema agroforestal estructurado con la especie forestal Aliso (</a:t>
            </a:r>
            <a:r>
              <a:rPr lang="es-ES" sz="2000" i="1" dirty="0"/>
              <a:t>Alnus acuminata </a:t>
            </a:r>
            <a:r>
              <a:rPr lang="es-ES" sz="2000" dirty="0"/>
              <a:t>H.B.K) y cultivos de ciclo corto, </a:t>
            </a:r>
            <a:r>
              <a:rPr lang="es-ES" sz="2000" dirty="0" smtClean="0"/>
              <a:t>maíz (</a:t>
            </a:r>
            <a:r>
              <a:rPr lang="es-ES" sz="2000" i="1" dirty="0" smtClean="0"/>
              <a:t>Zea mays)</a:t>
            </a:r>
            <a:r>
              <a:rPr lang="es-ES" sz="2000" dirty="0" smtClean="0"/>
              <a:t> </a:t>
            </a:r>
            <a:r>
              <a:rPr lang="es-ES" sz="2000" dirty="0"/>
              <a:t>y haba </a:t>
            </a:r>
            <a:r>
              <a:rPr lang="es-ES" sz="2000" dirty="0" smtClean="0"/>
              <a:t>(</a:t>
            </a:r>
            <a:r>
              <a:rPr lang="es-ES" sz="2000" i="1" dirty="0" smtClean="0"/>
              <a:t>Vicia </a:t>
            </a:r>
            <a:r>
              <a:rPr lang="es-ES" sz="2000" i="1" dirty="0"/>
              <a:t>faba</a:t>
            </a:r>
            <a:r>
              <a:rPr lang="es-ES" sz="2000" dirty="0"/>
              <a:t> </a:t>
            </a:r>
            <a:r>
              <a:rPr lang="es-ES" sz="2000" dirty="0" smtClean="0"/>
              <a:t>L).  </a:t>
            </a:r>
            <a:r>
              <a:rPr lang="es-ES" sz="2000" dirty="0"/>
              <a:t>En la parroquia El Carmelo.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26" y="177849"/>
            <a:ext cx="3655563" cy="24370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26855" r="9023" b="21691"/>
          <a:stretch/>
        </p:blipFill>
        <p:spPr>
          <a:xfrm>
            <a:off x="2515651" y="4177970"/>
            <a:ext cx="7658625" cy="26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2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98024" y="572310"/>
            <a:ext cx="8915399" cy="4327300"/>
          </a:xfrm>
        </p:spPr>
        <p:txBody>
          <a:bodyPr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Determinar las diferentes interacciones biológicas entre la especie forestal Aliso y los cultivos de ciclo corto maíz y </a:t>
            </a:r>
            <a:r>
              <a:rPr lang="es-ES" sz="2000" dirty="0" smtClean="0"/>
              <a:t>haba</a:t>
            </a:r>
          </a:p>
          <a:p>
            <a:pPr lvl="0" algn="just"/>
            <a:endParaRPr lang="es-ES" sz="20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 smtClean="0"/>
              <a:t>Analizar </a:t>
            </a:r>
            <a:r>
              <a:rPr lang="es-ES" sz="2000" dirty="0"/>
              <a:t>la fijación de nitrógeno y carbono por la especie forestal y conocer la relación C/N en el </a:t>
            </a:r>
            <a:r>
              <a:rPr lang="es-ES" sz="2000" dirty="0" smtClean="0"/>
              <a:t>suelo</a:t>
            </a:r>
          </a:p>
          <a:p>
            <a:pPr lvl="0" algn="just"/>
            <a:endParaRPr lang="es-ES" sz="2000" dirty="0" smtClean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sz="2000" dirty="0" smtClean="0"/>
              <a:t>Calcular </a:t>
            </a:r>
            <a:r>
              <a:rPr lang="es-ES" sz="2000" dirty="0"/>
              <a:t>la productividad y el rendimiento económico de los cultivos de ciclo corto de haba y maíz</a:t>
            </a:r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296992" y="257578"/>
            <a:ext cx="58856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OBJETIVOS ESPECÍFICOS:</a:t>
            </a:r>
          </a:p>
          <a:p>
            <a:r>
              <a:rPr lang="es-ES" b="1" dirty="0" smtClean="0"/>
              <a:t> 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1690" r="17925"/>
          <a:stretch/>
        </p:blipFill>
        <p:spPr>
          <a:xfrm>
            <a:off x="8895007" y="4060413"/>
            <a:ext cx="3296993" cy="28481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76"/>
          <a:stretch/>
        </p:blipFill>
        <p:spPr>
          <a:xfrm>
            <a:off x="3434499" y="4352567"/>
            <a:ext cx="4280079" cy="25559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572"/>
            <a:ext cx="2254071" cy="300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7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36955" y="244699"/>
            <a:ext cx="3528252" cy="1132660"/>
          </a:xfrm>
        </p:spPr>
        <p:txBody>
          <a:bodyPr/>
          <a:lstStyle/>
          <a:p>
            <a:r>
              <a:rPr lang="es-ES" dirty="0" smtClean="0"/>
              <a:t>Hipótesis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95470" y="1687132"/>
            <a:ext cx="9350062" cy="4533364"/>
          </a:xfrm>
        </p:spPr>
        <p:txBody>
          <a:bodyPr>
            <a:normAutofit/>
          </a:bodyPr>
          <a:lstStyle/>
          <a:p>
            <a:r>
              <a:rPr lang="es-ES" sz="2400" b="1" dirty="0"/>
              <a:t>Hipótesis nula Ho	=</a:t>
            </a:r>
            <a:r>
              <a:rPr lang="es-ES" sz="2400" dirty="0"/>
              <a:t> El Aliso presenta un impacto similar en las distintas asociaciones. </a:t>
            </a:r>
          </a:p>
          <a:p>
            <a:r>
              <a:rPr lang="es-MX" sz="2400" dirty="0"/>
              <a:t>u</a:t>
            </a:r>
            <a:r>
              <a:rPr lang="es-MX" sz="2400" baseline="-25000" dirty="0"/>
              <a:t>1 </a:t>
            </a:r>
            <a:r>
              <a:rPr lang="es-MX" sz="2400" dirty="0"/>
              <a:t>= u</a:t>
            </a:r>
            <a:r>
              <a:rPr lang="es-MX" sz="2400" baseline="-25000" dirty="0"/>
              <a:t>2</a:t>
            </a:r>
            <a:r>
              <a:rPr lang="es-MX" sz="2400" dirty="0"/>
              <a:t>………….= u</a:t>
            </a:r>
            <a:r>
              <a:rPr lang="es-MX" sz="2400" baseline="-25000" dirty="0"/>
              <a:t>n</a:t>
            </a:r>
            <a:endParaRPr lang="es-ES" sz="2400" dirty="0"/>
          </a:p>
          <a:p>
            <a:r>
              <a:rPr lang="es-ES" sz="2400" b="1" dirty="0"/>
              <a:t> </a:t>
            </a:r>
            <a:endParaRPr lang="es-ES" sz="2400" dirty="0"/>
          </a:p>
          <a:p>
            <a:r>
              <a:rPr lang="es-ES" sz="2400" b="1" dirty="0"/>
              <a:t>Hipótesis alterna Hi	=</a:t>
            </a:r>
            <a:r>
              <a:rPr lang="es-ES" sz="2400" dirty="0"/>
              <a:t> El Aliso presenta un impacto diferente en por lo menos una de las asociaciones  investigadas.</a:t>
            </a:r>
          </a:p>
          <a:p>
            <a:r>
              <a:rPr lang="es-MX" sz="2400" dirty="0"/>
              <a:t>u</a:t>
            </a:r>
            <a:r>
              <a:rPr lang="es-MX" sz="2400" baseline="-25000" dirty="0"/>
              <a:t>1 </a:t>
            </a:r>
            <a:r>
              <a:rPr lang="es-MX" sz="2400" dirty="0"/>
              <a:t>≠ u</a:t>
            </a:r>
            <a:r>
              <a:rPr lang="es-MX" sz="2400" baseline="-25000" dirty="0"/>
              <a:t>2</a:t>
            </a:r>
            <a:r>
              <a:rPr lang="es-MX" sz="2400" dirty="0"/>
              <a:t>………….≠ u</a:t>
            </a:r>
            <a:r>
              <a:rPr lang="es-MX" sz="2400" baseline="-25000" dirty="0"/>
              <a:t>n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0109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936383" y="218941"/>
            <a:ext cx="5563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/>
              <a:t>CAPITULO II</a:t>
            </a:r>
            <a:endParaRPr lang="es-ES" sz="2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543577" y="886667"/>
            <a:ext cx="395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MARCO TEORICO</a:t>
            </a:r>
            <a:r>
              <a:rPr lang="es-ES" dirty="0" smtClean="0"/>
              <a:t>:</a:t>
            </a:r>
            <a:endParaRPr lang="es-E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28894776"/>
              </p:ext>
            </p:extLst>
          </p:nvPr>
        </p:nvGraphicFramePr>
        <p:xfrm>
          <a:off x="1658513" y="828363"/>
          <a:ext cx="8824890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797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5909" y="-400110"/>
            <a:ext cx="29621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                   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CAPITULO III</a:t>
            </a:r>
          </a:p>
        </p:txBody>
      </p:sp>
      <p:sp>
        <p:nvSpPr>
          <p:cNvPr id="10" name="CuadroTexto 9"/>
          <p:cNvSpPr txBox="1"/>
          <p:nvPr/>
        </p:nvSpPr>
        <p:spPr>
          <a:xfrm rot="16200000">
            <a:off x="-1802445" y="3240189"/>
            <a:ext cx="5562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Materiales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 </a:t>
            </a:r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métodos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s-E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s-E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415343036"/>
              </p:ext>
            </p:extLst>
          </p:nvPr>
        </p:nvGraphicFramePr>
        <p:xfrm>
          <a:off x="1409682" y="296214"/>
          <a:ext cx="10782317" cy="6561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00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306" y="0"/>
            <a:ext cx="4941693" cy="34546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272" y="3655829"/>
            <a:ext cx="4459967" cy="31212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306" y="3454690"/>
            <a:ext cx="4941693" cy="34506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44" y="3322748"/>
            <a:ext cx="2843316" cy="35352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22738" y="193182"/>
            <a:ext cx="52030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“CRECIMIENTO INICIAL DEL ALISO (</a:t>
            </a:r>
            <a:r>
              <a:rPr lang="es-ES" sz="2400" i="1" dirty="0" smtClean="0"/>
              <a:t>Alnus acuminata</a:t>
            </a:r>
            <a:r>
              <a:rPr lang="es-ES" sz="2400" dirty="0" smtClean="0"/>
              <a:t> HBK) ASOCIADO CON HABA, MAÍZ CON Y SIN FERTILIZANTE EN LA PARROQUIA EL CARMELO PROVINCIA DEL CARCHI”</a:t>
            </a:r>
            <a:endParaRPr lang="es-E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985762" y="3001262"/>
            <a:ext cx="203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(Tucanes, 2009)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703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26262"/>
              </p:ext>
            </p:extLst>
          </p:nvPr>
        </p:nvGraphicFramePr>
        <p:xfrm>
          <a:off x="1385503" y="689123"/>
          <a:ext cx="9780479" cy="602077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162060"/>
                <a:gridCol w="1738221"/>
                <a:gridCol w="1880198"/>
              </a:tblGrid>
              <a:tr h="5735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effectLst/>
                        </a:rPr>
                        <a:t>ÌTEM</a:t>
                      </a:r>
                      <a:endParaRPr lang="es-E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effectLst/>
                        </a:rPr>
                        <a:t>UNIDAD</a:t>
                      </a:r>
                      <a:r>
                        <a:rPr lang="es-ES_tradnl" sz="2000" dirty="0">
                          <a:effectLst/>
                        </a:rPr>
                        <a:t> 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effectLst/>
                        </a:rPr>
                        <a:t>VARIABLE</a:t>
                      </a:r>
                      <a:endParaRPr lang="es-E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66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Especies forestales por unidad experimental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36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smtClean="0">
                          <a:effectLst/>
                          <a:latin typeface="+mn-lt"/>
                          <a:ea typeface="+mn-ea"/>
                        </a:rPr>
                        <a:t>Arboles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961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Unidades experimentales por tratamiento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24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Bloques 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425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Tratamientos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6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Tratamientos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3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Especies forestales por tratamiento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36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smtClean="0">
                          <a:effectLst/>
                          <a:latin typeface="+mn-lt"/>
                          <a:ea typeface="+mn-ea"/>
                        </a:rPr>
                        <a:t>A</a:t>
                      </a:r>
                      <a:r>
                        <a:rPr lang="es-ES_tradnl" sz="2000" baseline="0" dirty="0" smtClean="0">
                          <a:effectLst/>
                          <a:latin typeface="+mn-lt"/>
                          <a:ea typeface="+mn-ea"/>
                        </a:rPr>
                        <a:t>rboles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3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Especies forestales en el ensayo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864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smtClean="0">
                          <a:effectLst/>
                          <a:latin typeface="+mn-lt"/>
                          <a:ea typeface="+mn-ea"/>
                        </a:rPr>
                        <a:t>Arboles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3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Distancia de plantación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2.5 x 2.5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m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3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Superficie por unidad experimental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15 x 15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m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3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>
                          <a:effectLst/>
                        </a:rPr>
                        <a:t>Superficie por tratamiento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225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m²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737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Superficie total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5 781.25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m²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06967" y="150514"/>
            <a:ext cx="50908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25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5450" algn="l"/>
              </a:tabLst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DESCRIPCIÓN DEL ÁREA DEL ENSAYO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5450" algn="l"/>
              </a:tabLst>
            </a:pPr>
            <a:r>
              <a:rPr kumimoji="0" lang="es-MX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</a:t>
            </a:r>
            <a:endParaRPr kumimoji="0" lang="es-MX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1107</TotalTime>
  <Words>1975</Words>
  <Application>Microsoft Office PowerPoint</Application>
  <PresentationFormat>Panorámica</PresentationFormat>
  <Paragraphs>1105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Times New Roman</vt:lpstr>
      <vt:lpstr>Wingdings 3</vt:lpstr>
      <vt:lpstr>Espiral</vt:lpstr>
      <vt:lpstr>“DETERMINACIÓN DEL IMPACTO FORESTAL DEL ALISO (Alnus acuminata HBK), ASOCIADO A CULTIVOS DE CICLO CORTO CON Y SIN FERTILIZANTE, EN LA PARROQUIA EL CARMELO PROVINCIA DEL CARCHI” </vt:lpstr>
      <vt:lpstr>INTRODUCCIÓN </vt:lpstr>
      <vt:lpstr>OBJETIVOS:</vt:lpstr>
      <vt:lpstr>Presentación de PowerPoint</vt:lpstr>
      <vt:lpstr>Hipótesis </vt:lpstr>
      <vt:lpstr>Presentación de PowerPoint</vt:lpstr>
      <vt:lpstr>Presentación de PowerPoint</vt:lpstr>
      <vt:lpstr>Presentación de PowerPoint</vt:lpstr>
      <vt:lpstr>Presentación de PowerPoint</vt:lpstr>
      <vt:lpstr>METODOLOGÍA</vt:lpstr>
      <vt:lpstr>Presentación de PowerPoint</vt:lpstr>
      <vt:lpstr>ANÁLISIS DE INFORMACIÓN </vt:lpstr>
      <vt:lpstr>Resultados</vt:lpstr>
      <vt:lpstr>Presentación de PowerPoint</vt:lpstr>
      <vt:lpstr>ANALISIS DE CORRELACION</vt:lpstr>
      <vt:lpstr>Presentación de PowerPoint</vt:lpstr>
      <vt:lpstr>BIOMASA SECA Y CAPTURA DE CARBONO</vt:lpstr>
      <vt:lpstr>RELACIÓN CARBONO/NITRÓGENO</vt:lpstr>
      <vt:lpstr>RELACIÓN DE LAS VARIABLES DASOMÉTRICAS CON EL CULTIVO</vt:lpstr>
      <vt:lpstr>ANÁLISIS DE COSTOS</vt:lpstr>
      <vt:lpstr>Presentación de PowerPoint</vt:lpstr>
      <vt:lpstr>DISCUSIÓN</vt:lpstr>
      <vt:lpstr>CONCLUSIONES:</vt:lpstr>
      <vt:lpstr>RECOMENDACIONES: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“DETERMINACIÓN DEL IMPACTO FORESTAL DEL ALISO (Alnus acuminata HBK), ASOCIADO A CULTIVOS DE CICLO CORTO CON Y SIN FERTILIZANTE, EN LA PARROQUIA EL CARMELO PROVINCIA DEL CARCHI”</dc:title>
  <dc:creator>Mauricio</dc:creator>
  <cp:lastModifiedBy>Mauricio</cp:lastModifiedBy>
  <cp:revision>70</cp:revision>
  <dcterms:created xsi:type="dcterms:W3CDTF">2016-02-11T18:49:28Z</dcterms:created>
  <dcterms:modified xsi:type="dcterms:W3CDTF">2016-11-01T23:04:11Z</dcterms:modified>
</cp:coreProperties>
</file>